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79" r:id="rId10"/>
    <p:sldId id="28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1519535" cy="647954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B96E"/>
    <a:srgbClr val="262626"/>
    <a:srgbClr val="F1CD65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252" y="-84"/>
      </p:cViewPr>
      <p:guideLst>
        <p:guide orient="horz" pos="2269"/>
        <p:guide pos="28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0" cy="36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b="1">
                <a:solidFill>
                  <a:srgbClr val="F1CD65"/>
                </a:solidFill>
                <a:latin typeface="微软雅黑" panose="020B0503020204020204" pitchFamily="18" charset="-122"/>
                <a:ea typeface="微软雅黑" panose="020B0503020204020204" pitchFamily="18" charset="-122"/>
              </a:rPr>
              <a:t>图表标题</a:t>
            </a:r>
            <a:endParaRPr b="1">
              <a:solidFill>
                <a:srgbClr val="F1CD65"/>
              </a:solidFill>
              <a:latin typeface="微软雅黑" panose="020B0503020204020204" pitchFamily="18" charset="-122"/>
              <a:ea typeface="微软雅黑" panose="020B0503020204020204" pitchFamily="18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69936034115139"/>
          <c:y val="0.156968606278744"/>
          <c:w val="0.921044776119403"/>
          <c:h val="0.652549490101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DAB96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1CD65"/>
              </a:solidFill>
              <a:ln w="9525">
                <a:solidFill>
                  <a:srgbClr val="DAB96E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834048"/>
        <c:axId val="297690654"/>
      </c:lineChart>
      <c:catAx>
        <c:axId val="7448340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F1CD65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微软雅黑" panose="020B0503020204020204" pitchFamily="18" charset="-122"/>
              </a:defRPr>
            </a:pPr>
          </a:p>
        </c:txPr>
        <c:crossAx val="297690654"/>
        <c:crosses val="autoZero"/>
        <c:auto val="1"/>
        <c:lblAlgn val="ctr"/>
        <c:lblOffset val="100"/>
        <c:noMultiLvlLbl val="0"/>
      </c:catAx>
      <c:valAx>
        <c:axId val="29769065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微软雅黑" panose="020B0503020204020204" pitchFamily="18" charset="-122"/>
              </a:defRPr>
            </a:pPr>
          </a:p>
        </c:txPr>
        <c:crossAx val="7448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微软雅黑" panose="020B0503020204020204" pitchFamily="18" charset="-122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532860"/>
        <c:axId val="265119741"/>
      </c:barChart>
      <c:catAx>
        <c:axId val="2535328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微软雅黑" panose="020B0503020204020204" pitchFamily="18" charset="-122"/>
              </a:defRPr>
            </a:pPr>
          </a:p>
        </c:txPr>
        <c:crossAx val="265119741"/>
        <c:crosses val="autoZero"/>
        <c:auto val="1"/>
        <c:lblAlgn val="ctr"/>
        <c:lblOffset val="100"/>
        <c:noMultiLvlLbl val="0"/>
      </c:catAx>
      <c:valAx>
        <c:axId val="26511974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微软雅黑" panose="020B0503020204020204" pitchFamily="18" charset="-122"/>
              </a:defRPr>
            </a:pPr>
          </a:p>
        </c:txPr>
        <c:crossAx val="2535328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微软雅黑" panose="020B0503020204020204" pitchFamily="18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微软雅黑" panose="020B0503020204020204" pitchFamily="18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微软雅黑" panose="020B0503020204020204" pitchFamily="18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微软雅黑" panose="020B0503020204020204" pitchFamily="18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28" y="2130576"/>
            <a:ext cx="7772715" cy="1470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56" y="3886476"/>
            <a:ext cx="6401059" cy="17527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668" y="274658"/>
            <a:ext cx="2057483" cy="58519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9" y="274658"/>
            <a:ext cx="6020044" cy="58519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42" y="4407213"/>
            <a:ext cx="7772715" cy="13621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42" y="2906919"/>
            <a:ext cx="7772715" cy="150029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9" y="1600314"/>
            <a:ext cx="4038763" cy="45262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388" y="1600314"/>
            <a:ext cx="4038763" cy="45262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9" y="1535222"/>
            <a:ext cx="4040352" cy="6398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9" y="2175029"/>
            <a:ext cx="4040352" cy="395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13" y="1535222"/>
            <a:ext cx="4041939" cy="6398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13" y="2175029"/>
            <a:ext cx="4041939" cy="395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69"/>
            <a:ext cx="3008435" cy="11621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95" y="273069"/>
            <a:ext cx="5111957" cy="58535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202"/>
            <a:ext cx="3008435" cy="46913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61" y="4800941"/>
            <a:ext cx="5486622" cy="5667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61" y="612819"/>
            <a:ext cx="5486622" cy="41150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61" y="5367719"/>
            <a:ext cx="5486622" cy="80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19" y="274658"/>
            <a:ext cx="8229933" cy="1143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9" y="1600314"/>
            <a:ext cx="8229933" cy="4526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19" y="6356801"/>
            <a:ext cx="2133686" cy="365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326" y="6356801"/>
            <a:ext cx="2895717" cy="365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65" y="6356801"/>
            <a:ext cx="2133686" cy="365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26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11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96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96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796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796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796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796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796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sp>
        <p:nvSpPr>
          <p:cNvPr id="64" name="Freeform 3"/>
          <p:cNvSpPr/>
          <p:nvPr/>
        </p:nvSpPr>
        <p:spPr>
          <a:xfrm>
            <a:off x="-952" y="0"/>
            <a:ext cx="11521440" cy="3856990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blipFill rotWithShape="1">
            <a:blip r:embed="rId2"/>
            <a:tile tx="0" ty="-2063750"/>
          </a:blip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-952" y="0"/>
            <a:ext cx="11521440" cy="3856990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solidFill>
            <a:schemeClr val="tx1">
              <a:alpha val="4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/>
        </p:nvSpPr>
        <p:spPr>
          <a:xfrm>
            <a:off x="4794885" y="4910050"/>
            <a:ext cx="1929765" cy="414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 defTabSz="-635">
              <a:lnSpc>
                <a:spcPct val="100000"/>
              </a:lnSpc>
            </a:pPr>
            <a:r>
              <a:rPr lang="en-US" altLang="zh-CN" sz="2400" dirty="0" smtClean="0">
                <a:solidFill>
                  <a:srgbClr val="DAB96E"/>
                </a:solidFill>
                <a:cs typeface="Calibri" panose="020F0502020204030204" pitchFamily="18" charset="0"/>
              </a:rPr>
              <a:t>BUSINESS</a:t>
            </a:r>
            <a:r>
              <a:rPr lang="en-US" altLang="zh-CN" sz="2400" dirty="0" smtClean="0">
                <a:solidFill>
                  <a:srgbClr val="DAB96E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DAB96E"/>
                </a:solidFill>
                <a:cs typeface="Calibri" panose="020F0502020204030204" pitchFamily="18" charset="0"/>
              </a:rPr>
              <a:t>PLAN</a:t>
            </a:r>
            <a:endParaRPr lang="en-US" altLang="zh-CN" sz="2400" dirty="0" smtClean="0">
              <a:solidFill>
                <a:srgbClr val="DAB96E"/>
              </a:solidFill>
              <a:cs typeface="Calibri" panose="020F05020202040302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16868" y="0"/>
            <a:ext cx="685800" cy="186055"/>
            <a:chOff x="6936" y="1"/>
            <a:chExt cx="11206" cy="10203"/>
          </a:xfrm>
        </p:grpSpPr>
        <p:sp>
          <p:nvSpPr>
            <p:cNvPr id="20" name="Freeform 3"/>
            <p:cNvSpPr/>
            <p:nvPr/>
          </p:nvSpPr>
          <p:spPr>
            <a:xfrm rot="16200000">
              <a:off x="3705" y="3232"/>
              <a:ext cx="10203" cy="3741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rgbClr val="D4B46D">
                <a:alpha val="89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Freeform 3"/>
            <p:cNvSpPr/>
            <p:nvPr/>
          </p:nvSpPr>
          <p:spPr>
            <a:xfrm rot="16200000">
              <a:off x="7439" y="3233"/>
              <a:ext cx="10203" cy="3741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Freeform 3"/>
            <p:cNvSpPr/>
            <p:nvPr/>
          </p:nvSpPr>
          <p:spPr>
            <a:xfrm rot="16200000">
              <a:off x="11171" y="3233"/>
              <a:ext cx="10203" cy="3741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416868" y="6293945"/>
            <a:ext cx="685800" cy="186055"/>
            <a:chOff x="6936" y="1"/>
            <a:chExt cx="11206" cy="10203"/>
          </a:xfrm>
        </p:grpSpPr>
        <p:sp>
          <p:nvSpPr>
            <p:cNvPr id="22" name="Freeform 3"/>
            <p:cNvSpPr/>
            <p:nvPr/>
          </p:nvSpPr>
          <p:spPr>
            <a:xfrm rot="16200000">
              <a:off x="3705" y="3232"/>
              <a:ext cx="10203" cy="3741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rgbClr val="D4B46D">
                <a:alpha val="89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Freeform 3"/>
            <p:cNvSpPr/>
            <p:nvPr/>
          </p:nvSpPr>
          <p:spPr>
            <a:xfrm rot="16200000">
              <a:off x="7439" y="3233"/>
              <a:ext cx="10203" cy="3741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Freeform 3"/>
            <p:cNvSpPr/>
            <p:nvPr/>
          </p:nvSpPr>
          <p:spPr>
            <a:xfrm rot="16200000">
              <a:off x="11171" y="3233"/>
              <a:ext cx="10203" cy="3741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7" name="椭圆 26"/>
          <p:cNvSpPr>
            <a:spLocks noChangeAspect="1"/>
          </p:cNvSpPr>
          <p:nvPr/>
        </p:nvSpPr>
        <p:spPr>
          <a:xfrm>
            <a:off x="4085768" y="1097915"/>
            <a:ext cx="3348000" cy="3348000"/>
          </a:xfrm>
          <a:prstGeom prst="ellipse">
            <a:avLst/>
          </a:prstGeom>
          <a:solidFill>
            <a:srgbClr val="DAB96E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3905767" y="917915"/>
            <a:ext cx="3708000" cy="3708000"/>
          </a:xfrm>
          <a:prstGeom prst="ellipse">
            <a:avLst/>
          </a:prstGeom>
          <a:noFill/>
          <a:ln>
            <a:solidFill>
              <a:srgbClr val="DAB96E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DAB96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4243303" y="2994660"/>
            <a:ext cx="3034030" cy="6978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 defTabSz="-635">
              <a:lnSpc>
                <a:spcPct val="100000"/>
              </a:lnSpc>
            </a:pPr>
            <a:r>
              <a:rPr lang="en-US" altLang="zh-CN" sz="4000" b="1" dirty="0" smtClean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商业计划书</a:t>
            </a:r>
            <a:endParaRPr lang="en-US" altLang="zh-CN" sz="4000" b="1" dirty="0" smtClean="0">
              <a:solidFill>
                <a:schemeClr val="tx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523973" y="1690600"/>
            <a:ext cx="2471420" cy="15214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 defTabSz="-635">
              <a:lnSpc>
                <a:spcPct val="100000"/>
              </a:lnSpc>
            </a:pPr>
            <a:r>
              <a:rPr lang="en-US" altLang="zh-CN" sz="9600" dirty="0" smtClean="0">
                <a:solidFill>
                  <a:schemeClr val="tx1"/>
                </a:solidFill>
                <a:latin typeface="+mj-lt"/>
                <a:cs typeface="微软雅黑" panose="020B0503020204020204" pitchFamily="18" charset="-122"/>
              </a:rPr>
              <a:t>2017</a:t>
            </a:r>
            <a:endParaRPr lang="en-US" altLang="zh-CN" sz="9600" dirty="0" smtClean="0">
              <a:solidFill>
                <a:schemeClr val="tx1"/>
              </a:solidFill>
              <a:latin typeface="+mj-lt"/>
              <a:cs typeface="微软雅黑" panose="020B0503020204020204" pitchFamily="18" charset="-122"/>
            </a:endParaRPr>
          </a:p>
        </p:txBody>
      </p:sp>
      <p:sp>
        <p:nvSpPr>
          <p:cNvPr id="65" name="等腰三角形 64"/>
          <p:cNvSpPr/>
          <p:nvPr/>
        </p:nvSpPr>
        <p:spPr>
          <a:xfrm rot="18780000">
            <a:off x="8121650" y="3602355"/>
            <a:ext cx="718185" cy="725170"/>
          </a:xfrm>
          <a:prstGeom prst="triangle">
            <a:avLst/>
          </a:prstGeom>
          <a:solidFill>
            <a:srgbClr val="DAB96E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等腰三角形 65"/>
          <p:cNvSpPr/>
          <p:nvPr/>
        </p:nvSpPr>
        <p:spPr>
          <a:xfrm rot="18360000">
            <a:off x="10800715" y="4179570"/>
            <a:ext cx="454025" cy="458470"/>
          </a:xfrm>
          <a:prstGeom prst="triangle">
            <a:avLst/>
          </a:prstGeom>
          <a:solidFill>
            <a:srgbClr val="DAB96E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等腰三角形 66"/>
          <p:cNvSpPr/>
          <p:nvPr/>
        </p:nvSpPr>
        <p:spPr>
          <a:xfrm rot="18720000">
            <a:off x="8599170" y="4831080"/>
            <a:ext cx="507365" cy="512445"/>
          </a:xfrm>
          <a:prstGeom prst="triangle">
            <a:avLst/>
          </a:prstGeom>
          <a:solidFill>
            <a:srgbClr val="DAB96E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等腰三角形 67"/>
          <p:cNvSpPr/>
          <p:nvPr/>
        </p:nvSpPr>
        <p:spPr>
          <a:xfrm rot="18900000">
            <a:off x="9300210" y="3837940"/>
            <a:ext cx="1108075" cy="1118235"/>
          </a:xfrm>
          <a:prstGeom prst="triangle">
            <a:avLst/>
          </a:prstGeom>
          <a:solidFill>
            <a:srgbClr val="DAB96E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等腰三角形 68"/>
          <p:cNvSpPr/>
          <p:nvPr/>
        </p:nvSpPr>
        <p:spPr>
          <a:xfrm rot="18600000">
            <a:off x="10236835" y="5638800"/>
            <a:ext cx="492125" cy="497205"/>
          </a:xfrm>
          <a:prstGeom prst="triangle">
            <a:avLst/>
          </a:prstGeom>
          <a:solidFill>
            <a:srgbClr val="DAB96E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等腰三角形 69"/>
          <p:cNvSpPr/>
          <p:nvPr/>
        </p:nvSpPr>
        <p:spPr>
          <a:xfrm rot="7140000">
            <a:off x="939800" y="483870"/>
            <a:ext cx="816610" cy="824230"/>
          </a:xfrm>
          <a:prstGeom prst="triangle">
            <a:avLst/>
          </a:prstGeom>
          <a:solidFill>
            <a:srgbClr val="DAB96E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等腰三角形 70"/>
          <p:cNvSpPr/>
          <p:nvPr/>
        </p:nvSpPr>
        <p:spPr>
          <a:xfrm rot="7260000">
            <a:off x="1590040" y="1787525"/>
            <a:ext cx="528320" cy="533400"/>
          </a:xfrm>
          <a:prstGeom prst="triangle">
            <a:avLst/>
          </a:prstGeom>
          <a:solidFill>
            <a:srgbClr val="DAB96E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等腰三角形 71"/>
          <p:cNvSpPr/>
          <p:nvPr/>
        </p:nvSpPr>
        <p:spPr>
          <a:xfrm rot="7620000">
            <a:off x="2682875" y="1486535"/>
            <a:ext cx="563880" cy="652145"/>
          </a:xfrm>
          <a:prstGeom prst="triangle">
            <a:avLst/>
          </a:prstGeom>
          <a:solidFill>
            <a:srgbClr val="DAB96E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-635" y="4147820"/>
            <a:ext cx="11521440" cy="2335530"/>
            <a:chOff x="-1" y="6532"/>
            <a:chExt cx="18144" cy="367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3"/>
            <p:cNvSpPr/>
            <p:nvPr/>
          </p:nvSpPr>
          <p:spPr>
            <a:xfrm>
              <a:off x="-1" y="6776"/>
              <a:ext cx="18144" cy="3435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>
              <a:off x="8861" y="6532"/>
              <a:ext cx="421" cy="3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6" name="泪滴形 25"/>
          <p:cNvSpPr/>
          <p:nvPr/>
        </p:nvSpPr>
        <p:spPr>
          <a:xfrm rot="8100000">
            <a:off x="5302250" y="1348740"/>
            <a:ext cx="914400" cy="914400"/>
          </a:xfrm>
          <a:prstGeom prst="teardrop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TextBox 1"/>
          <p:cNvSpPr txBox="1"/>
          <p:nvPr/>
        </p:nvSpPr>
        <p:spPr>
          <a:xfrm>
            <a:off x="4083283" y="2452600"/>
            <a:ext cx="3352800" cy="11226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</a:pPr>
            <a:r>
              <a:rPr lang="zh-CN" altLang="zh-CN" sz="6600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市场透视</a:t>
            </a:r>
            <a:endParaRPr lang="zh-CN" altLang="zh-CN" sz="6600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12361" y="1507720"/>
            <a:ext cx="514350" cy="6610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</a:pPr>
            <a:r>
              <a:rPr lang="en-US" altLang="zh-CN" sz="4000" b="1" dirty="0" smtClean="0">
                <a:solidFill>
                  <a:schemeClr val="tx1"/>
                </a:solidFill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03</a:t>
            </a:r>
            <a:endParaRPr lang="en-US" altLang="zh-CN" sz="4000" b="1" dirty="0" smtClean="0">
              <a:solidFill>
                <a:schemeClr val="tx1"/>
              </a:solidFill>
              <a:latin typeface="+mj-lt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62618" y="4535170"/>
            <a:ext cx="5194935" cy="287020"/>
            <a:chOff x="4679" y="7142"/>
            <a:chExt cx="8181" cy="452"/>
          </a:xfrm>
        </p:grpSpPr>
        <p:sp>
          <p:nvSpPr>
            <p:cNvPr id="30" name="矩形 29"/>
            <p:cNvSpPr/>
            <p:nvPr/>
          </p:nvSpPr>
          <p:spPr>
            <a:xfrm>
              <a:off x="4679" y="714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831" y="7142"/>
              <a:ext cx="1248" cy="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>
                  <a:solidFill>
                    <a:srgbClr val="DAB96E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市场价值</a:t>
              </a:r>
              <a:endParaRPr lang="zh-CN" altLang="en-US" sz="120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314" y="714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466" y="7142"/>
              <a:ext cx="1248" cy="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>
                  <a:solidFill>
                    <a:srgbClr val="DAB96E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市场透视</a:t>
              </a:r>
              <a:endParaRPr lang="zh-CN" altLang="en-US" sz="120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949" y="714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101" y="7142"/>
              <a:ext cx="1248" cy="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>
                  <a:solidFill>
                    <a:srgbClr val="DAB96E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行业痛点</a:t>
              </a:r>
              <a:endParaRPr lang="zh-CN" altLang="en-US" sz="120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584" y="7142"/>
              <a:ext cx="1553" cy="414"/>
            </a:xfrm>
            <a:prstGeom prst="rect">
              <a:avLst/>
            </a:prstGeom>
            <a:noFill/>
            <a:ln w="6350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736" y="7142"/>
              <a:ext cx="1248" cy="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>
                  <a:solidFill>
                    <a:srgbClr val="DAB96E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解决方式</a:t>
              </a:r>
              <a:endParaRPr lang="zh-CN" altLang="en-US" sz="120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1204" y="7142"/>
              <a:ext cx="1553" cy="414"/>
            </a:xfrm>
            <a:prstGeom prst="rect">
              <a:avLst/>
            </a:prstGeom>
            <a:noFill/>
            <a:ln w="6350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132" y="7142"/>
              <a:ext cx="1728" cy="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>
                  <a:solidFill>
                    <a:srgbClr val="DAB96E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竞争对手分析</a:t>
              </a:r>
              <a:endParaRPr lang="zh-CN" altLang="en-US" sz="120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sp>
        <p:nvSpPr>
          <p:cNvPr id="20" name="TextBox 1"/>
          <p:cNvSpPr txBox="1"/>
          <p:nvPr/>
        </p:nvSpPr>
        <p:spPr>
          <a:xfrm>
            <a:off x="900430" y="561975"/>
            <a:ext cx="23647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3.1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市场价值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38200" y="104648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2580238" y="1787120"/>
            <a:ext cx="902970" cy="6775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defTabSz="-635">
              <a:lnSpc>
                <a:spcPct val="100000"/>
              </a:lnSpc>
              <a:tabLst>
                <a:tab pos="25400" algn="l"/>
              </a:tabLst>
            </a:pPr>
            <a:r>
              <a:rPr lang="en-US" altLang="zh-CN" sz="4105" dirty="0" smtClean="0">
                <a:solidFill>
                  <a:srgbClr val="D4B46D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70%</a:t>
            </a:r>
            <a:endParaRPr lang="en-US" altLang="zh-CN" sz="1400" dirty="0" smtClean="0">
              <a:solidFill>
                <a:srgbClr val="C9CACA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395703" y="1466445"/>
            <a:ext cx="902970" cy="6775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25400" algn="l"/>
              </a:tabLst>
            </a:pPr>
            <a:r>
              <a:rPr lang="en-US" altLang="zh-CN" sz="4105" dirty="0" smtClean="0">
                <a:solidFill>
                  <a:srgbClr val="D4B46D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80%</a:t>
            </a:r>
            <a:endParaRPr lang="en-US" altLang="zh-CN" sz="1400" dirty="0" smtClean="0">
              <a:solidFill>
                <a:srgbClr val="C9CACA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052668" y="2544675"/>
            <a:ext cx="902970" cy="6775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25400" algn="l"/>
              </a:tabLst>
            </a:pPr>
            <a:r>
              <a:rPr lang="en-US" altLang="zh-CN" sz="4105" dirty="0" smtClean="0">
                <a:solidFill>
                  <a:srgbClr val="D4B46D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30%</a:t>
            </a:r>
            <a:endParaRPr lang="en-US" altLang="zh-CN" sz="1400" dirty="0" smtClean="0">
              <a:solidFill>
                <a:srgbClr val="C9CACA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219423" y="2019530"/>
            <a:ext cx="902970" cy="6775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25400" algn="l"/>
              </a:tabLst>
            </a:pPr>
            <a:r>
              <a:rPr lang="en-US" altLang="zh-CN" sz="4105" dirty="0" smtClean="0">
                <a:solidFill>
                  <a:srgbClr val="D4B46D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60%</a:t>
            </a:r>
            <a:endParaRPr lang="en-US" altLang="zh-CN" sz="1400" dirty="0" smtClean="0">
              <a:solidFill>
                <a:srgbClr val="C9CACA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628900" y="2464435"/>
            <a:ext cx="805180" cy="2063750"/>
            <a:chOff x="9146" y="3881"/>
            <a:chExt cx="1268" cy="3250"/>
          </a:xfrm>
        </p:grpSpPr>
        <p:sp>
          <p:nvSpPr>
            <p:cNvPr id="16" name="矩形 15"/>
            <p:cNvSpPr/>
            <p:nvPr/>
          </p:nvSpPr>
          <p:spPr>
            <a:xfrm>
              <a:off x="9146" y="3881"/>
              <a:ext cx="1268" cy="26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9146" y="5863"/>
              <a:ext cx="1268" cy="1268"/>
            </a:xfrm>
            <a:prstGeom prst="ellipse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9146" y="3881"/>
              <a:ext cx="1268" cy="149"/>
            </a:xfrm>
            <a:prstGeom prst="rect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44365" y="2143760"/>
            <a:ext cx="805180" cy="2384425"/>
            <a:chOff x="9146" y="3376"/>
            <a:chExt cx="1268" cy="3755"/>
          </a:xfrm>
        </p:grpSpPr>
        <p:sp>
          <p:nvSpPr>
            <p:cNvPr id="37" name="矩形 36"/>
            <p:cNvSpPr/>
            <p:nvPr/>
          </p:nvSpPr>
          <p:spPr>
            <a:xfrm>
              <a:off x="9146" y="3376"/>
              <a:ext cx="1268" cy="313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9146" y="5863"/>
              <a:ext cx="1268" cy="1268"/>
            </a:xfrm>
            <a:prstGeom prst="ellipse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9146" y="3376"/>
              <a:ext cx="1268" cy="149"/>
            </a:xfrm>
            <a:prstGeom prst="rect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68085" y="2696845"/>
            <a:ext cx="805180" cy="1831340"/>
            <a:chOff x="9146" y="4247"/>
            <a:chExt cx="1268" cy="2884"/>
          </a:xfrm>
        </p:grpSpPr>
        <p:sp>
          <p:nvSpPr>
            <p:cNvPr id="41" name="矩形 40"/>
            <p:cNvSpPr/>
            <p:nvPr/>
          </p:nvSpPr>
          <p:spPr>
            <a:xfrm>
              <a:off x="9146" y="4247"/>
              <a:ext cx="1268" cy="22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9146" y="5863"/>
              <a:ext cx="1268" cy="1268"/>
            </a:xfrm>
            <a:prstGeom prst="ellipse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9146" y="4247"/>
              <a:ext cx="1268" cy="149"/>
            </a:xfrm>
            <a:prstGeom prst="rect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101330" y="3221990"/>
            <a:ext cx="805180" cy="1306195"/>
            <a:chOff x="9146" y="5074"/>
            <a:chExt cx="1268" cy="205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5" name="矩形 44"/>
            <p:cNvSpPr/>
            <p:nvPr/>
          </p:nvSpPr>
          <p:spPr>
            <a:xfrm>
              <a:off x="9146" y="5074"/>
              <a:ext cx="1268" cy="14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9146" y="5863"/>
              <a:ext cx="1268" cy="1268"/>
            </a:xfrm>
            <a:prstGeom prst="ellipse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9146" y="5074"/>
              <a:ext cx="1268" cy="149"/>
            </a:xfrm>
            <a:prstGeom prst="rect">
              <a:avLst/>
            </a:prstGeom>
            <a:solidFill>
              <a:srgbClr val="DAB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8" name="TextBox 1"/>
          <p:cNvSpPr txBox="1"/>
          <p:nvPr/>
        </p:nvSpPr>
        <p:spPr>
          <a:xfrm>
            <a:off x="2242736" y="4697325"/>
            <a:ext cx="1576705" cy="687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amet,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consectetur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4058836" y="4697325"/>
            <a:ext cx="1576705" cy="687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amet,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consectetur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5882556" y="4697325"/>
            <a:ext cx="1576705" cy="687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amet,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consectetur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7715801" y="4697325"/>
            <a:ext cx="1576705" cy="687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amet,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consectetur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117" name="Freeform 178"/>
          <p:cNvSpPr>
            <a:spLocks noEditPoints="1"/>
          </p:cNvSpPr>
          <p:nvPr/>
        </p:nvSpPr>
        <p:spPr bwMode="auto">
          <a:xfrm>
            <a:off x="2859380" y="3953333"/>
            <a:ext cx="343867" cy="343867"/>
          </a:xfrm>
          <a:custGeom>
            <a:avLst/>
            <a:gdLst>
              <a:gd name="T0" fmla="*/ 61 w 71"/>
              <a:gd name="T1" fmla="*/ 11 h 71"/>
              <a:gd name="T2" fmla="*/ 61 w 71"/>
              <a:gd name="T3" fmla="*/ 61 h 71"/>
              <a:gd name="T4" fmla="*/ 36 w 71"/>
              <a:gd name="T5" fmla="*/ 71 h 71"/>
              <a:gd name="T6" fmla="*/ 0 w 71"/>
              <a:gd name="T7" fmla="*/ 36 h 71"/>
              <a:gd name="T8" fmla="*/ 11 w 71"/>
              <a:gd name="T9" fmla="*/ 10 h 71"/>
              <a:gd name="T10" fmla="*/ 31 w 71"/>
              <a:gd name="T11" fmla="*/ 6 h 71"/>
              <a:gd name="T12" fmla="*/ 30 w 71"/>
              <a:gd name="T13" fmla="*/ 8 h 71"/>
              <a:gd name="T14" fmla="*/ 22 w 71"/>
              <a:gd name="T15" fmla="*/ 22 h 71"/>
              <a:gd name="T16" fmla="*/ 27 w 71"/>
              <a:gd name="T17" fmla="*/ 23 h 71"/>
              <a:gd name="T18" fmla="*/ 37 w 71"/>
              <a:gd name="T19" fmla="*/ 28 h 71"/>
              <a:gd name="T20" fmla="*/ 38 w 71"/>
              <a:gd name="T21" fmla="*/ 33 h 71"/>
              <a:gd name="T22" fmla="*/ 33 w 71"/>
              <a:gd name="T23" fmla="*/ 44 h 71"/>
              <a:gd name="T24" fmla="*/ 33 w 71"/>
              <a:gd name="T25" fmla="*/ 51 h 71"/>
              <a:gd name="T26" fmla="*/ 33 w 71"/>
              <a:gd name="T27" fmla="*/ 56 h 71"/>
              <a:gd name="T28" fmla="*/ 17 w 71"/>
              <a:gd name="T29" fmla="*/ 47 h 71"/>
              <a:gd name="T30" fmla="*/ 9 w 71"/>
              <a:gd name="T31" fmla="*/ 38 h 71"/>
              <a:gd name="T32" fmla="*/ 10 w 71"/>
              <a:gd name="T33" fmla="*/ 30 h 71"/>
              <a:gd name="T34" fmla="*/ 6 w 71"/>
              <a:gd name="T35" fmla="*/ 31 h 71"/>
              <a:gd name="T36" fmla="*/ 14 w 71"/>
              <a:gd name="T37" fmla="*/ 57 h 71"/>
              <a:gd name="T38" fmla="*/ 26 w 71"/>
              <a:gd name="T39" fmla="*/ 64 h 71"/>
              <a:gd name="T40" fmla="*/ 50 w 71"/>
              <a:gd name="T41" fmla="*/ 62 h 71"/>
              <a:gd name="T42" fmla="*/ 57 w 71"/>
              <a:gd name="T43" fmla="*/ 57 h 71"/>
              <a:gd name="T44" fmla="*/ 57 w 71"/>
              <a:gd name="T45" fmla="*/ 54 h 71"/>
              <a:gd name="T46" fmla="*/ 53 w 71"/>
              <a:gd name="T47" fmla="*/ 54 h 71"/>
              <a:gd name="T48" fmla="*/ 53 w 71"/>
              <a:gd name="T49" fmla="*/ 43 h 71"/>
              <a:gd name="T50" fmla="*/ 48 w 71"/>
              <a:gd name="T51" fmla="*/ 32 h 71"/>
              <a:gd name="T52" fmla="*/ 45 w 71"/>
              <a:gd name="T53" fmla="*/ 18 h 71"/>
              <a:gd name="T54" fmla="*/ 40 w 71"/>
              <a:gd name="T55" fmla="*/ 14 h 71"/>
              <a:gd name="T56" fmla="*/ 40 w 71"/>
              <a:gd name="T57" fmla="*/ 14 h 71"/>
              <a:gd name="T58" fmla="*/ 40 w 71"/>
              <a:gd name="T59" fmla="*/ 12 h 71"/>
              <a:gd name="T60" fmla="*/ 36 w 71"/>
              <a:gd name="T61" fmla="*/ 6 h 71"/>
              <a:gd name="T62" fmla="*/ 7 w 71"/>
              <a:gd name="T63" fmla="*/ 28 h 71"/>
              <a:gd name="T64" fmla="*/ 7 w 71"/>
              <a:gd name="T65" fmla="*/ 27 h 71"/>
              <a:gd name="T66" fmla="*/ 13 w 71"/>
              <a:gd name="T67" fmla="*/ 32 h 71"/>
              <a:gd name="T68" fmla="*/ 16 w 71"/>
              <a:gd name="T69" fmla="*/ 42 h 71"/>
              <a:gd name="T70" fmla="*/ 25 w 71"/>
              <a:gd name="T71" fmla="*/ 53 h 71"/>
              <a:gd name="T72" fmla="*/ 30 w 71"/>
              <a:gd name="T73" fmla="*/ 51 h 71"/>
              <a:gd name="T74" fmla="*/ 29 w 71"/>
              <a:gd name="T75" fmla="*/ 45 h 71"/>
              <a:gd name="T76" fmla="*/ 35 w 71"/>
              <a:gd name="T77" fmla="*/ 32 h 71"/>
              <a:gd name="T78" fmla="*/ 35 w 71"/>
              <a:gd name="T79" fmla="*/ 30 h 71"/>
              <a:gd name="T80" fmla="*/ 27 w 71"/>
              <a:gd name="T81" fmla="*/ 26 h 71"/>
              <a:gd name="T82" fmla="*/ 18 w 71"/>
              <a:gd name="T83" fmla="*/ 22 h 71"/>
              <a:gd name="T84" fmla="*/ 27 w 71"/>
              <a:gd name="T85" fmla="*/ 7 h 71"/>
              <a:gd name="T86" fmla="*/ 15 w 71"/>
              <a:gd name="T87" fmla="*/ 14 h 71"/>
              <a:gd name="T88" fmla="*/ 7 w 71"/>
              <a:gd name="T89" fmla="*/ 28 h 71"/>
              <a:gd name="T90" fmla="*/ 45 w 71"/>
              <a:gd name="T91" fmla="*/ 64 h 71"/>
              <a:gd name="T92" fmla="*/ 32 w 71"/>
              <a:gd name="T93" fmla="*/ 65 h 71"/>
              <a:gd name="T94" fmla="*/ 45 w 71"/>
              <a:gd name="T95" fmla="*/ 64 h 71"/>
              <a:gd name="T96" fmla="*/ 65 w 71"/>
              <a:gd name="T97" fmla="*/ 42 h 71"/>
              <a:gd name="T98" fmla="*/ 66 w 71"/>
              <a:gd name="T99" fmla="*/ 36 h 71"/>
              <a:gd name="T100" fmla="*/ 57 w 71"/>
              <a:gd name="T101" fmla="*/ 14 h 71"/>
              <a:gd name="T102" fmla="*/ 43 w 71"/>
              <a:gd name="T103" fmla="*/ 12 h 71"/>
              <a:gd name="T104" fmla="*/ 43 w 71"/>
              <a:gd name="T105" fmla="*/ 13 h 71"/>
              <a:gd name="T106" fmla="*/ 50 w 71"/>
              <a:gd name="T107" fmla="*/ 16 h 71"/>
              <a:gd name="T108" fmla="*/ 46 w 71"/>
              <a:gd name="T109" fmla="*/ 26 h 71"/>
              <a:gd name="T110" fmla="*/ 52 w 71"/>
              <a:gd name="T111" fmla="*/ 30 h 71"/>
              <a:gd name="T112" fmla="*/ 55 w 71"/>
              <a:gd name="T113" fmla="*/ 51 h 71"/>
              <a:gd name="T114" fmla="*/ 59 w 71"/>
              <a:gd name="T115" fmla="*/ 49 h 71"/>
              <a:gd name="T116" fmla="*/ 47 w 71"/>
              <a:gd name="T117" fmla="*/ 17 h 71"/>
              <a:gd name="T118" fmla="*/ 47 w 71"/>
              <a:gd name="T119" fmla="*/ 1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" h="71">
                <a:moveTo>
                  <a:pt x="36" y="0"/>
                </a:moveTo>
                <a:cubicBezTo>
                  <a:pt x="45" y="0"/>
                  <a:pt x="54" y="4"/>
                  <a:pt x="61" y="11"/>
                </a:cubicBezTo>
                <a:cubicBezTo>
                  <a:pt x="67" y="17"/>
                  <a:pt x="71" y="26"/>
                  <a:pt x="71" y="36"/>
                </a:cubicBezTo>
                <a:cubicBezTo>
                  <a:pt x="71" y="45"/>
                  <a:pt x="67" y="54"/>
                  <a:pt x="61" y="61"/>
                </a:cubicBezTo>
                <a:cubicBezTo>
                  <a:pt x="61" y="61"/>
                  <a:pt x="61" y="61"/>
                  <a:pt x="61" y="61"/>
                </a:cubicBezTo>
                <a:cubicBezTo>
                  <a:pt x="54" y="67"/>
                  <a:pt x="45" y="71"/>
                  <a:pt x="36" y="71"/>
                </a:cubicBezTo>
                <a:cubicBezTo>
                  <a:pt x="26" y="71"/>
                  <a:pt x="17" y="67"/>
                  <a:pt x="11" y="61"/>
                </a:cubicBezTo>
                <a:cubicBezTo>
                  <a:pt x="4" y="54"/>
                  <a:pt x="0" y="45"/>
                  <a:pt x="0" y="36"/>
                </a:cubicBezTo>
                <a:cubicBezTo>
                  <a:pt x="0" y="26"/>
                  <a:pt x="4" y="17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31" y="6"/>
                </a:moveTo>
                <a:cubicBezTo>
                  <a:pt x="31" y="6"/>
                  <a:pt x="31" y="6"/>
                  <a:pt x="31" y="6"/>
                </a:cubicBezTo>
                <a:cubicBezTo>
                  <a:pt x="31" y="7"/>
                  <a:pt x="31" y="7"/>
                  <a:pt x="30" y="8"/>
                </a:cubicBezTo>
                <a:cubicBezTo>
                  <a:pt x="30" y="11"/>
                  <a:pt x="29" y="15"/>
                  <a:pt x="27" y="17"/>
                </a:cubicBezTo>
                <a:cubicBezTo>
                  <a:pt x="26" y="18"/>
                  <a:pt x="22" y="21"/>
                  <a:pt x="22" y="22"/>
                </a:cubicBezTo>
                <a:cubicBezTo>
                  <a:pt x="22" y="23"/>
                  <a:pt x="23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9" y="23"/>
                  <a:pt x="31" y="23"/>
                  <a:pt x="33" y="24"/>
                </a:cubicBezTo>
                <a:cubicBezTo>
                  <a:pt x="35" y="25"/>
                  <a:pt x="36" y="26"/>
                  <a:pt x="37" y="28"/>
                </a:cubicBezTo>
                <a:cubicBezTo>
                  <a:pt x="38" y="29"/>
                  <a:pt x="39" y="31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4"/>
                  <a:pt x="37" y="36"/>
                  <a:pt x="36" y="37"/>
                </a:cubicBezTo>
                <a:cubicBezTo>
                  <a:pt x="32" y="41"/>
                  <a:pt x="32" y="42"/>
                  <a:pt x="33" y="44"/>
                </a:cubicBezTo>
                <a:cubicBezTo>
                  <a:pt x="33" y="45"/>
                  <a:pt x="33" y="46"/>
                  <a:pt x="33" y="48"/>
                </a:cubicBezTo>
                <a:cubicBezTo>
                  <a:pt x="33" y="49"/>
                  <a:pt x="33" y="50"/>
                  <a:pt x="33" y="51"/>
                </a:cubicBezTo>
                <a:cubicBezTo>
                  <a:pt x="33" y="53"/>
                  <a:pt x="33" y="55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2" y="64"/>
                  <a:pt x="25" y="58"/>
                  <a:pt x="23" y="56"/>
                </a:cubicBezTo>
                <a:cubicBezTo>
                  <a:pt x="20" y="53"/>
                  <a:pt x="18" y="49"/>
                  <a:pt x="17" y="47"/>
                </a:cubicBezTo>
                <a:cubicBezTo>
                  <a:pt x="17" y="46"/>
                  <a:pt x="16" y="46"/>
                  <a:pt x="14" y="45"/>
                </a:cubicBezTo>
                <a:cubicBezTo>
                  <a:pt x="12" y="44"/>
                  <a:pt x="9" y="43"/>
                  <a:pt x="9" y="38"/>
                </a:cubicBezTo>
                <a:cubicBezTo>
                  <a:pt x="9" y="35"/>
                  <a:pt x="9" y="33"/>
                  <a:pt x="10" y="31"/>
                </a:cubicBezTo>
                <a:cubicBezTo>
                  <a:pt x="10" y="31"/>
                  <a:pt x="11" y="31"/>
                  <a:pt x="10" y="30"/>
                </a:cubicBezTo>
                <a:cubicBezTo>
                  <a:pt x="10" y="30"/>
                  <a:pt x="9" y="30"/>
                  <a:pt x="8" y="31"/>
                </a:cubicBezTo>
                <a:cubicBezTo>
                  <a:pt x="7" y="31"/>
                  <a:pt x="7" y="31"/>
                  <a:pt x="6" y="31"/>
                </a:cubicBezTo>
                <a:cubicBezTo>
                  <a:pt x="6" y="32"/>
                  <a:pt x="6" y="34"/>
                  <a:pt x="6" y="36"/>
                </a:cubicBezTo>
                <a:cubicBezTo>
                  <a:pt x="6" y="44"/>
                  <a:pt x="9" y="51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8" y="60"/>
                  <a:pt x="21" y="62"/>
                  <a:pt x="26" y="64"/>
                </a:cubicBezTo>
                <a:cubicBezTo>
                  <a:pt x="28" y="63"/>
                  <a:pt x="31" y="62"/>
                  <a:pt x="33" y="62"/>
                </a:cubicBezTo>
                <a:cubicBezTo>
                  <a:pt x="39" y="61"/>
                  <a:pt x="44" y="60"/>
                  <a:pt x="50" y="62"/>
                </a:cubicBezTo>
                <a:cubicBezTo>
                  <a:pt x="53" y="60"/>
                  <a:pt x="55" y="59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5"/>
                  <a:pt x="60" y="54"/>
                  <a:pt x="61" y="52"/>
                </a:cubicBezTo>
                <a:cubicBezTo>
                  <a:pt x="60" y="53"/>
                  <a:pt x="58" y="54"/>
                  <a:pt x="57" y="54"/>
                </a:cubicBezTo>
                <a:cubicBezTo>
                  <a:pt x="56" y="55"/>
                  <a:pt x="55" y="55"/>
                  <a:pt x="54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1" y="51"/>
                  <a:pt x="52" y="47"/>
                  <a:pt x="53" y="43"/>
                </a:cubicBezTo>
                <a:cubicBezTo>
                  <a:pt x="54" y="39"/>
                  <a:pt x="56" y="35"/>
                  <a:pt x="51" y="33"/>
                </a:cubicBezTo>
                <a:cubicBezTo>
                  <a:pt x="50" y="33"/>
                  <a:pt x="49" y="33"/>
                  <a:pt x="48" y="32"/>
                </a:cubicBezTo>
                <a:cubicBezTo>
                  <a:pt x="46" y="31"/>
                  <a:pt x="44" y="30"/>
                  <a:pt x="43" y="28"/>
                </a:cubicBezTo>
                <a:cubicBezTo>
                  <a:pt x="41" y="24"/>
                  <a:pt x="43" y="21"/>
                  <a:pt x="45" y="18"/>
                </a:cubicBezTo>
                <a:cubicBezTo>
                  <a:pt x="46" y="18"/>
                  <a:pt x="46" y="17"/>
                  <a:pt x="47" y="17"/>
                </a:cubicBezTo>
                <a:cubicBezTo>
                  <a:pt x="44" y="17"/>
                  <a:pt x="42" y="17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3"/>
                  <a:pt x="40" y="13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9"/>
                  <a:pt x="38" y="8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6"/>
                  <a:pt x="32" y="6"/>
                  <a:pt x="31" y="6"/>
                </a:cubicBezTo>
                <a:close/>
                <a:moveTo>
                  <a:pt x="7" y="28"/>
                </a:move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10" y="27"/>
                  <a:pt x="11" y="27"/>
                </a:cubicBezTo>
                <a:cubicBezTo>
                  <a:pt x="14" y="28"/>
                  <a:pt x="14" y="30"/>
                  <a:pt x="13" y="32"/>
                </a:cubicBezTo>
                <a:cubicBezTo>
                  <a:pt x="12" y="34"/>
                  <a:pt x="12" y="36"/>
                  <a:pt x="12" y="38"/>
                </a:cubicBezTo>
                <a:cubicBezTo>
                  <a:pt x="12" y="41"/>
                  <a:pt x="14" y="42"/>
                  <a:pt x="16" y="42"/>
                </a:cubicBezTo>
                <a:cubicBezTo>
                  <a:pt x="18" y="43"/>
                  <a:pt x="19" y="44"/>
                  <a:pt x="20" y="46"/>
                </a:cubicBezTo>
                <a:cubicBezTo>
                  <a:pt x="20" y="47"/>
                  <a:pt x="23" y="51"/>
                  <a:pt x="25" y="53"/>
                </a:cubicBezTo>
                <a:cubicBezTo>
                  <a:pt x="26" y="54"/>
                  <a:pt x="29" y="59"/>
                  <a:pt x="30" y="56"/>
                </a:cubicBezTo>
                <a:cubicBezTo>
                  <a:pt x="30" y="54"/>
                  <a:pt x="30" y="52"/>
                  <a:pt x="30" y="51"/>
                </a:cubicBezTo>
                <a:cubicBezTo>
                  <a:pt x="30" y="50"/>
                  <a:pt x="30" y="49"/>
                  <a:pt x="30" y="48"/>
                </a:cubicBezTo>
                <a:cubicBezTo>
                  <a:pt x="30" y="47"/>
                  <a:pt x="30" y="45"/>
                  <a:pt x="29" y="45"/>
                </a:cubicBezTo>
                <a:cubicBezTo>
                  <a:pt x="29" y="41"/>
                  <a:pt x="29" y="40"/>
                  <a:pt x="34" y="35"/>
                </a:cubicBezTo>
                <a:cubicBezTo>
                  <a:pt x="35" y="34"/>
                  <a:pt x="35" y="33"/>
                  <a:pt x="35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1"/>
                  <a:pt x="35" y="31"/>
                  <a:pt x="35" y="30"/>
                </a:cubicBezTo>
                <a:cubicBezTo>
                  <a:pt x="34" y="29"/>
                  <a:pt x="33" y="28"/>
                  <a:pt x="32" y="27"/>
                </a:cubicBezTo>
                <a:cubicBezTo>
                  <a:pt x="30" y="26"/>
                  <a:pt x="28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0" y="26"/>
                  <a:pt x="19" y="26"/>
                  <a:pt x="18" y="22"/>
                </a:cubicBezTo>
                <a:cubicBezTo>
                  <a:pt x="18" y="19"/>
                  <a:pt x="23" y="17"/>
                  <a:pt x="25" y="15"/>
                </a:cubicBezTo>
                <a:cubicBezTo>
                  <a:pt x="26" y="14"/>
                  <a:pt x="27" y="10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2" y="8"/>
                  <a:pt x="18" y="11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1" y="18"/>
                  <a:pt x="8" y="22"/>
                  <a:pt x="7" y="28"/>
                </a:cubicBezTo>
                <a:close/>
                <a:moveTo>
                  <a:pt x="45" y="64"/>
                </a:moveTo>
                <a:cubicBezTo>
                  <a:pt x="45" y="64"/>
                  <a:pt x="45" y="64"/>
                  <a:pt x="45" y="64"/>
                </a:cubicBezTo>
                <a:cubicBezTo>
                  <a:pt x="41" y="64"/>
                  <a:pt x="38" y="64"/>
                  <a:pt x="34" y="65"/>
                </a:cubicBezTo>
                <a:cubicBezTo>
                  <a:pt x="34" y="65"/>
                  <a:pt x="33" y="65"/>
                  <a:pt x="32" y="65"/>
                </a:cubicBezTo>
                <a:cubicBezTo>
                  <a:pt x="33" y="66"/>
                  <a:pt x="35" y="66"/>
                  <a:pt x="36" y="66"/>
                </a:cubicBezTo>
                <a:cubicBezTo>
                  <a:pt x="39" y="66"/>
                  <a:pt x="42" y="65"/>
                  <a:pt x="45" y="64"/>
                </a:cubicBezTo>
                <a:close/>
                <a:moveTo>
                  <a:pt x="65" y="42"/>
                </a:moveTo>
                <a:cubicBezTo>
                  <a:pt x="65" y="42"/>
                  <a:pt x="65" y="42"/>
                  <a:pt x="65" y="42"/>
                </a:cubicBezTo>
                <a:cubicBezTo>
                  <a:pt x="65" y="42"/>
                  <a:pt x="65" y="42"/>
                  <a:pt x="65" y="41"/>
                </a:cubicBezTo>
                <a:cubicBezTo>
                  <a:pt x="65" y="40"/>
                  <a:pt x="66" y="38"/>
                  <a:pt x="66" y="36"/>
                </a:cubicBezTo>
                <a:cubicBezTo>
                  <a:pt x="66" y="27"/>
                  <a:pt x="62" y="20"/>
                  <a:pt x="57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0"/>
                  <a:pt x="47" y="7"/>
                  <a:pt x="40" y="6"/>
                </a:cubicBezTo>
                <a:cubicBezTo>
                  <a:pt x="42" y="8"/>
                  <a:pt x="43" y="9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3"/>
                </a:cubicBezTo>
                <a:cubicBezTo>
                  <a:pt x="44" y="14"/>
                  <a:pt x="45" y="14"/>
                  <a:pt x="46" y="14"/>
                </a:cubicBezTo>
                <a:cubicBezTo>
                  <a:pt x="48" y="14"/>
                  <a:pt x="50" y="14"/>
                  <a:pt x="50" y="16"/>
                </a:cubicBezTo>
                <a:cubicBezTo>
                  <a:pt x="51" y="18"/>
                  <a:pt x="49" y="19"/>
                  <a:pt x="48" y="21"/>
                </a:cubicBezTo>
                <a:cubicBezTo>
                  <a:pt x="46" y="23"/>
                  <a:pt x="45" y="24"/>
                  <a:pt x="46" y="26"/>
                </a:cubicBezTo>
                <a:cubicBezTo>
                  <a:pt x="47" y="27"/>
                  <a:pt x="48" y="29"/>
                  <a:pt x="50" y="29"/>
                </a:cubicBezTo>
                <a:cubicBezTo>
                  <a:pt x="50" y="30"/>
                  <a:pt x="51" y="30"/>
                  <a:pt x="52" y="30"/>
                </a:cubicBezTo>
                <a:cubicBezTo>
                  <a:pt x="60" y="33"/>
                  <a:pt x="58" y="39"/>
                  <a:pt x="56" y="44"/>
                </a:cubicBezTo>
                <a:cubicBezTo>
                  <a:pt x="55" y="47"/>
                  <a:pt x="54" y="50"/>
                  <a:pt x="55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7" y="51"/>
                  <a:pt x="58" y="50"/>
                  <a:pt x="59" y="49"/>
                </a:cubicBezTo>
                <a:cubicBezTo>
                  <a:pt x="61" y="47"/>
                  <a:pt x="63" y="45"/>
                  <a:pt x="65" y="42"/>
                </a:cubicBezTo>
                <a:close/>
                <a:moveTo>
                  <a:pt x="47" y="17"/>
                </a:moveTo>
                <a:cubicBezTo>
                  <a:pt x="47" y="17"/>
                  <a:pt x="47" y="17"/>
                  <a:pt x="47" y="17"/>
                </a:cubicBezTo>
                <a:cubicBezTo>
                  <a:pt x="47" y="17"/>
                  <a:pt x="47" y="17"/>
                  <a:pt x="47" y="16"/>
                </a:cubicBezTo>
                <a:cubicBezTo>
                  <a:pt x="47" y="16"/>
                  <a:pt x="47" y="17"/>
                  <a:pt x="47" y="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15" name="Freeform 176"/>
          <p:cNvSpPr>
            <a:spLocks noEditPoints="1"/>
          </p:cNvSpPr>
          <p:nvPr/>
        </p:nvSpPr>
        <p:spPr bwMode="auto">
          <a:xfrm>
            <a:off x="4677410" y="3953510"/>
            <a:ext cx="340360" cy="313690"/>
          </a:xfrm>
          <a:custGeom>
            <a:avLst/>
            <a:gdLst>
              <a:gd name="T0" fmla="*/ 62 w 70"/>
              <a:gd name="T1" fmla="*/ 42 h 65"/>
              <a:gd name="T2" fmla="*/ 65 w 70"/>
              <a:gd name="T3" fmla="*/ 36 h 65"/>
              <a:gd name="T4" fmla="*/ 58 w 70"/>
              <a:gd name="T5" fmla="*/ 27 h 65"/>
              <a:gd name="T6" fmla="*/ 55 w 70"/>
              <a:gd name="T7" fmla="*/ 24 h 65"/>
              <a:gd name="T8" fmla="*/ 37 w 70"/>
              <a:gd name="T9" fmla="*/ 6 h 65"/>
              <a:gd name="T10" fmla="*/ 19 w 70"/>
              <a:gd name="T11" fmla="*/ 17 h 65"/>
              <a:gd name="T12" fmla="*/ 9 w 70"/>
              <a:gd name="T13" fmla="*/ 23 h 65"/>
              <a:gd name="T14" fmla="*/ 9 w 70"/>
              <a:gd name="T15" fmla="*/ 41 h 65"/>
              <a:gd name="T16" fmla="*/ 18 w 70"/>
              <a:gd name="T17" fmla="*/ 44 h 65"/>
              <a:gd name="T18" fmla="*/ 19 w 70"/>
              <a:gd name="T19" fmla="*/ 44 h 65"/>
              <a:gd name="T20" fmla="*/ 27 w 70"/>
              <a:gd name="T21" fmla="*/ 44 h 65"/>
              <a:gd name="T22" fmla="*/ 27 w 70"/>
              <a:gd name="T23" fmla="*/ 50 h 65"/>
              <a:gd name="T24" fmla="*/ 19 w 70"/>
              <a:gd name="T25" fmla="*/ 50 h 65"/>
              <a:gd name="T26" fmla="*/ 18 w 70"/>
              <a:gd name="T27" fmla="*/ 50 h 65"/>
              <a:gd name="T28" fmla="*/ 5 w 70"/>
              <a:gd name="T29" fmla="*/ 44 h 65"/>
              <a:gd name="T30" fmla="*/ 5 w 70"/>
              <a:gd name="T31" fmla="*/ 19 h 65"/>
              <a:gd name="T32" fmla="*/ 23 w 70"/>
              <a:gd name="T33" fmla="*/ 4 h 65"/>
              <a:gd name="T34" fmla="*/ 54 w 70"/>
              <a:gd name="T35" fmla="*/ 7 h 65"/>
              <a:gd name="T36" fmla="*/ 67 w 70"/>
              <a:gd name="T37" fmla="*/ 27 h 65"/>
              <a:gd name="T38" fmla="*/ 66 w 70"/>
              <a:gd name="T39" fmla="*/ 46 h 65"/>
              <a:gd name="T40" fmla="*/ 58 w 70"/>
              <a:gd name="T41" fmla="*/ 50 h 65"/>
              <a:gd name="T42" fmla="*/ 56 w 70"/>
              <a:gd name="T43" fmla="*/ 50 h 65"/>
              <a:gd name="T44" fmla="*/ 44 w 70"/>
              <a:gd name="T45" fmla="*/ 50 h 65"/>
              <a:gd name="T46" fmla="*/ 41 w 70"/>
              <a:gd name="T47" fmla="*/ 47 h 65"/>
              <a:gd name="T48" fmla="*/ 44 w 70"/>
              <a:gd name="T49" fmla="*/ 44 h 65"/>
              <a:gd name="T50" fmla="*/ 34 w 70"/>
              <a:gd name="T51" fmla="*/ 21 h 65"/>
              <a:gd name="T52" fmla="*/ 34 w 70"/>
              <a:gd name="T53" fmla="*/ 21 h 65"/>
              <a:gd name="T54" fmla="*/ 34 w 70"/>
              <a:gd name="T55" fmla="*/ 21 h 65"/>
              <a:gd name="T56" fmla="*/ 34 w 70"/>
              <a:gd name="T57" fmla="*/ 21 h 65"/>
              <a:gd name="T58" fmla="*/ 34 w 70"/>
              <a:gd name="T59" fmla="*/ 21 h 65"/>
              <a:gd name="T60" fmla="*/ 35 w 70"/>
              <a:gd name="T61" fmla="*/ 20 h 65"/>
              <a:gd name="T62" fmla="*/ 35 w 70"/>
              <a:gd name="T63" fmla="*/ 20 h 65"/>
              <a:gd name="T64" fmla="*/ 35 w 70"/>
              <a:gd name="T65" fmla="*/ 20 h 65"/>
              <a:gd name="T66" fmla="*/ 35 w 70"/>
              <a:gd name="T67" fmla="*/ 20 h 65"/>
              <a:gd name="T68" fmla="*/ 35 w 70"/>
              <a:gd name="T69" fmla="*/ 20 h 65"/>
              <a:gd name="T70" fmla="*/ 35 w 70"/>
              <a:gd name="T71" fmla="*/ 20 h 65"/>
              <a:gd name="T72" fmla="*/ 36 w 70"/>
              <a:gd name="T73" fmla="*/ 21 h 65"/>
              <a:gd name="T74" fmla="*/ 36 w 70"/>
              <a:gd name="T75" fmla="*/ 21 h 65"/>
              <a:gd name="T76" fmla="*/ 36 w 70"/>
              <a:gd name="T77" fmla="*/ 21 h 65"/>
              <a:gd name="T78" fmla="*/ 36 w 70"/>
              <a:gd name="T79" fmla="*/ 21 h 65"/>
              <a:gd name="T80" fmla="*/ 49 w 70"/>
              <a:gd name="T81" fmla="*/ 36 h 65"/>
              <a:gd name="T82" fmla="*/ 37 w 70"/>
              <a:gd name="T83" fmla="*/ 26 h 65"/>
              <a:gd name="T84" fmla="*/ 35 w 70"/>
              <a:gd name="T85" fmla="*/ 65 h 65"/>
              <a:gd name="T86" fmla="*/ 33 w 70"/>
              <a:gd name="T87" fmla="*/ 26 h 65"/>
              <a:gd name="T88" fmla="*/ 21 w 70"/>
              <a:gd name="T89" fmla="*/ 36 h 65"/>
              <a:gd name="T90" fmla="*/ 34 w 70"/>
              <a:gd name="T91" fmla="*/ 21 h 65"/>
              <a:gd name="T92" fmla="*/ 35 w 70"/>
              <a:gd name="T93" fmla="*/ 20 h 65"/>
              <a:gd name="T94" fmla="*/ 35 w 70"/>
              <a:gd name="T95" fmla="*/ 20 h 65"/>
              <a:gd name="T96" fmla="*/ 35 w 70"/>
              <a:gd name="T97" fmla="*/ 2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0" h="65">
                <a:moveTo>
                  <a:pt x="56" y="44"/>
                </a:moveTo>
                <a:cubicBezTo>
                  <a:pt x="59" y="44"/>
                  <a:pt x="61" y="43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4" y="40"/>
                  <a:pt x="65" y="38"/>
                  <a:pt x="65" y="36"/>
                </a:cubicBezTo>
                <a:cubicBezTo>
                  <a:pt x="65" y="33"/>
                  <a:pt x="64" y="31"/>
                  <a:pt x="63" y="30"/>
                </a:cubicBezTo>
                <a:cubicBezTo>
                  <a:pt x="62" y="28"/>
                  <a:pt x="60" y="27"/>
                  <a:pt x="58" y="27"/>
                </a:cubicBezTo>
                <a:cubicBezTo>
                  <a:pt x="56" y="27"/>
                  <a:pt x="55" y="26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5" y="19"/>
                  <a:pt x="53" y="14"/>
                  <a:pt x="50" y="11"/>
                </a:cubicBezTo>
                <a:cubicBezTo>
                  <a:pt x="47" y="8"/>
                  <a:pt x="42" y="6"/>
                  <a:pt x="37" y="6"/>
                </a:cubicBezTo>
                <a:cubicBezTo>
                  <a:pt x="33" y="6"/>
                  <a:pt x="29" y="7"/>
                  <a:pt x="26" y="9"/>
                </a:cubicBezTo>
                <a:cubicBezTo>
                  <a:pt x="23" y="11"/>
                  <a:pt x="21" y="14"/>
                  <a:pt x="19" y="17"/>
                </a:cubicBezTo>
                <a:cubicBezTo>
                  <a:pt x="19" y="18"/>
                  <a:pt x="18" y="19"/>
                  <a:pt x="17" y="19"/>
                </a:cubicBezTo>
                <a:cubicBezTo>
                  <a:pt x="14" y="19"/>
                  <a:pt x="11" y="20"/>
                  <a:pt x="9" y="23"/>
                </a:cubicBezTo>
                <a:cubicBezTo>
                  <a:pt x="6" y="25"/>
                  <a:pt x="5" y="28"/>
                  <a:pt x="5" y="31"/>
                </a:cubicBezTo>
                <a:cubicBezTo>
                  <a:pt x="5" y="35"/>
                  <a:pt x="6" y="38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11" y="43"/>
                  <a:pt x="14" y="44"/>
                  <a:pt x="1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8" y="44"/>
                  <a:pt x="30" y="46"/>
                  <a:pt x="30" y="47"/>
                </a:cubicBezTo>
                <a:cubicBezTo>
                  <a:pt x="30" y="49"/>
                  <a:pt x="28" y="50"/>
                  <a:pt x="27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3" y="50"/>
                  <a:pt x="8" y="48"/>
                  <a:pt x="5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2" y="41"/>
                  <a:pt x="0" y="36"/>
                  <a:pt x="0" y="31"/>
                </a:cubicBezTo>
                <a:cubicBezTo>
                  <a:pt x="0" y="27"/>
                  <a:pt x="1" y="22"/>
                  <a:pt x="5" y="19"/>
                </a:cubicBezTo>
                <a:cubicBezTo>
                  <a:pt x="7" y="16"/>
                  <a:pt x="11" y="14"/>
                  <a:pt x="15" y="13"/>
                </a:cubicBezTo>
                <a:cubicBezTo>
                  <a:pt x="17" y="10"/>
                  <a:pt x="20" y="6"/>
                  <a:pt x="23" y="4"/>
                </a:cubicBezTo>
                <a:cubicBezTo>
                  <a:pt x="27" y="2"/>
                  <a:pt x="32" y="0"/>
                  <a:pt x="37" y="0"/>
                </a:cubicBezTo>
                <a:cubicBezTo>
                  <a:pt x="43" y="0"/>
                  <a:pt x="49" y="3"/>
                  <a:pt x="54" y="7"/>
                </a:cubicBezTo>
                <a:cubicBezTo>
                  <a:pt x="58" y="11"/>
                  <a:pt x="60" y="16"/>
                  <a:pt x="61" y="22"/>
                </a:cubicBezTo>
                <a:cubicBezTo>
                  <a:pt x="63" y="23"/>
                  <a:pt x="65" y="25"/>
                  <a:pt x="67" y="27"/>
                </a:cubicBezTo>
                <a:cubicBezTo>
                  <a:pt x="69" y="29"/>
                  <a:pt x="70" y="32"/>
                  <a:pt x="70" y="36"/>
                </a:cubicBezTo>
                <a:cubicBezTo>
                  <a:pt x="70" y="39"/>
                  <a:pt x="69" y="43"/>
                  <a:pt x="66" y="46"/>
                </a:cubicBezTo>
                <a:cubicBezTo>
                  <a:pt x="66" y="46"/>
                  <a:pt x="66" y="46"/>
                  <a:pt x="66" y="46"/>
                </a:cubicBezTo>
                <a:cubicBezTo>
                  <a:pt x="64" y="48"/>
                  <a:pt x="61" y="49"/>
                  <a:pt x="58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50"/>
                  <a:pt x="56" y="50"/>
                  <a:pt x="56" y="50"/>
                </a:cubicBezTo>
                <a:cubicBezTo>
                  <a:pt x="56" y="50"/>
                  <a:pt x="56" y="50"/>
                  <a:pt x="56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2" y="50"/>
                  <a:pt x="41" y="49"/>
                  <a:pt x="41" y="47"/>
                </a:cubicBezTo>
                <a:cubicBezTo>
                  <a:pt x="41" y="46"/>
                  <a:pt x="42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56" y="44"/>
                  <a:pt x="56" y="44"/>
                  <a:pt x="56" y="44"/>
                </a:cubicBezTo>
                <a:close/>
                <a:moveTo>
                  <a:pt x="34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6" y="20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5"/>
                  <a:pt x="50" y="36"/>
                  <a:pt x="49" y="36"/>
                </a:cubicBezTo>
                <a:cubicBezTo>
                  <a:pt x="49" y="37"/>
                  <a:pt x="48" y="37"/>
                  <a:pt x="47" y="3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4"/>
                  <a:pt x="36" y="65"/>
                  <a:pt x="35" y="65"/>
                </a:cubicBezTo>
                <a:cubicBezTo>
                  <a:pt x="34" y="65"/>
                  <a:pt x="33" y="64"/>
                  <a:pt x="33" y="63"/>
                </a:cubicBezTo>
                <a:cubicBezTo>
                  <a:pt x="33" y="26"/>
                  <a:pt x="33" y="26"/>
                  <a:pt x="3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2" y="37"/>
                  <a:pt x="21" y="37"/>
                  <a:pt x="21" y="36"/>
                </a:cubicBezTo>
                <a:cubicBezTo>
                  <a:pt x="20" y="36"/>
                  <a:pt x="20" y="35"/>
                  <a:pt x="21" y="34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lose/>
                <a:moveTo>
                  <a:pt x="35" y="20"/>
                </a:move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41" name="Freeform 202"/>
          <p:cNvSpPr>
            <a:spLocks noEditPoints="1"/>
          </p:cNvSpPr>
          <p:nvPr/>
        </p:nvSpPr>
        <p:spPr bwMode="auto">
          <a:xfrm>
            <a:off x="6496359" y="4017192"/>
            <a:ext cx="348899" cy="218062"/>
          </a:xfrm>
          <a:custGeom>
            <a:avLst/>
            <a:gdLst>
              <a:gd name="T0" fmla="*/ 36 w 72"/>
              <a:gd name="T1" fmla="*/ 0 h 45"/>
              <a:gd name="T2" fmla="*/ 71 w 72"/>
              <a:gd name="T3" fmla="*/ 21 h 45"/>
              <a:gd name="T4" fmla="*/ 71 w 72"/>
              <a:gd name="T5" fmla="*/ 24 h 45"/>
              <a:gd name="T6" fmla="*/ 71 w 72"/>
              <a:gd name="T7" fmla="*/ 24 h 45"/>
              <a:gd name="T8" fmla="*/ 36 w 72"/>
              <a:gd name="T9" fmla="*/ 45 h 45"/>
              <a:gd name="T10" fmla="*/ 1 w 72"/>
              <a:gd name="T11" fmla="*/ 24 h 45"/>
              <a:gd name="T12" fmla="*/ 1 w 72"/>
              <a:gd name="T13" fmla="*/ 21 h 45"/>
              <a:gd name="T14" fmla="*/ 36 w 72"/>
              <a:gd name="T15" fmla="*/ 0 h 45"/>
              <a:gd name="T16" fmla="*/ 36 w 72"/>
              <a:gd name="T17" fmla="*/ 6 h 45"/>
              <a:gd name="T18" fmla="*/ 36 w 72"/>
              <a:gd name="T19" fmla="*/ 6 h 45"/>
              <a:gd name="T20" fmla="*/ 52 w 72"/>
              <a:gd name="T21" fmla="*/ 22 h 45"/>
              <a:gd name="T22" fmla="*/ 36 w 72"/>
              <a:gd name="T23" fmla="*/ 38 h 45"/>
              <a:gd name="T24" fmla="*/ 20 w 72"/>
              <a:gd name="T25" fmla="*/ 22 h 45"/>
              <a:gd name="T26" fmla="*/ 36 w 72"/>
              <a:gd name="T27" fmla="*/ 6 h 45"/>
              <a:gd name="T28" fmla="*/ 36 w 72"/>
              <a:gd name="T29" fmla="*/ 12 h 45"/>
              <a:gd name="T30" fmla="*/ 36 w 72"/>
              <a:gd name="T31" fmla="*/ 12 h 45"/>
              <a:gd name="T32" fmla="*/ 25 w 72"/>
              <a:gd name="T33" fmla="*/ 22 h 45"/>
              <a:gd name="T34" fmla="*/ 36 w 72"/>
              <a:gd name="T35" fmla="*/ 33 h 45"/>
              <a:gd name="T36" fmla="*/ 47 w 72"/>
              <a:gd name="T37" fmla="*/ 22 h 45"/>
              <a:gd name="T38" fmla="*/ 36 w 72"/>
              <a:gd name="T39" fmla="*/ 12 h 45"/>
              <a:gd name="T40" fmla="*/ 41 w 72"/>
              <a:gd name="T41" fmla="*/ 22 h 45"/>
              <a:gd name="T42" fmla="*/ 41 w 72"/>
              <a:gd name="T43" fmla="*/ 22 h 45"/>
              <a:gd name="T44" fmla="*/ 43 w 72"/>
              <a:gd name="T45" fmla="*/ 21 h 45"/>
              <a:gd name="T46" fmla="*/ 44 w 72"/>
              <a:gd name="T47" fmla="*/ 22 h 45"/>
              <a:gd name="T48" fmla="*/ 36 w 72"/>
              <a:gd name="T49" fmla="*/ 31 h 45"/>
              <a:gd name="T50" fmla="*/ 34 w 72"/>
              <a:gd name="T51" fmla="*/ 29 h 45"/>
              <a:gd name="T52" fmla="*/ 36 w 72"/>
              <a:gd name="T53" fmla="*/ 27 h 45"/>
              <a:gd name="T54" fmla="*/ 41 w 72"/>
              <a:gd name="T55" fmla="*/ 23 h 45"/>
              <a:gd name="T56" fmla="*/ 41 w 72"/>
              <a:gd name="T57" fmla="*/ 23 h 45"/>
              <a:gd name="T58" fmla="*/ 41 w 72"/>
              <a:gd name="T59" fmla="*/ 22 h 45"/>
              <a:gd name="T60" fmla="*/ 31 w 72"/>
              <a:gd name="T61" fmla="*/ 20 h 45"/>
              <a:gd name="T62" fmla="*/ 31 w 72"/>
              <a:gd name="T63" fmla="*/ 20 h 45"/>
              <a:gd name="T64" fmla="*/ 29 w 72"/>
              <a:gd name="T65" fmla="*/ 21 h 45"/>
              <a:gd name="T66" fmla="*/ 28 w 72"/>
              <a:gd name="T67" fmla="*/ 19 h 45"/>
              <a:gd name="T68" fmla="*/ 33 w 72"/>
              <a:gd name="T69" fmla="*/ 15 h 45"/>
              <a:gd name="T70" fmla="*/ 35 w 72"/>
              <a:gd name="T71" fmla="*/ 16 h 45"/>
              <a:gd name="T72" fmla="*/ 34 w 72"/>
              <a:gd name="T73" fmla="*/ 18 h 45"/>
              <a:gd name="T74" fmla="*/ 31 w 72"/>
              <a:gd name="T75" fmla="*/ 20 h 45"/>
              <a:gd name="T76" fmla="*/ 36 w 72"/>
              <a:gd name="T77" fmla="*/ 5 h 45"/>
              <a:gd name="T78" fmla="*/ 36 w 72"/>
              <a:gd name="T79" fmla="*/ 5 h 45"/>
              <a:gd name="T80" fmla="*/ 6 w 72"/>
              <a:gd name="T81" fmla="*/ 22 h 45"/>
              <a:gd name="T82" fmla="*/ 36 w 72"/>
              <a:gd name="T83" fmla="*/ 40 h 45"/>
              <a:gd name="T84" fmla="*/ 66 w 72"/>
              <a:gd name="T85" fmla="*/ 22 h 45"/>
              <a:gd name="T86" fmla="*/ 36 w 72"/>
              <a:gd name="T87" fmla="*/ 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" h="45">
                <a:moveTo>
                  <a:pt x="36" y="0"/>
                </a:moveTo>
                <a:cubicBezTo>
                  <a:pt x="51" y="0"/>
                  <a:pt x="64" y="8"/>
                  <a:pt x="71" y="21"/>
                </a:cubicBezTo>
                <a:cubicBezTo>
                  <a:pt x="72" y="22"/>
                  <a:pt x="71" y="23"/>
                  <a:pt x="71" y="24"/>
                </a:cubicBezTo>
                <a:cubicBezTo>
                  <a:pt x="71" y="24"/>
                  <a:pt x="71" y="24"/>
                  <a:pt x="71" y="24"/>
                </a:cubicBezTo>
                <a:cubicBezTo>
                  <a:pt x="64" y="37"/>
                  <a:pt x="51" y="45"/>
                  <a:pt x="36" y="45"/>
                </a:cubicBezTo>
                <a:cubicBezTo>
                  <a:pt x="21" y="45"/>
                  <a:pt x="8" y="37"/>
                  <a:pt x="1" y="24"/>
                </a:cubicBezTo>
                <a:cubicBezTo>
                  <a:pt x="0" y="23"/>
                  <a:pt x="1" y="22"/>
                  <a:pt x="1" y="21"/>
                </a:cubicBezTo>
                <a:cubicBezTo>
                  <a:pt x="8" y="8"/>
                  <a:pt x="21" y="0"/>
                  <a:pt x="36" y="0"/>
                </a:cubicBezTo>
                <a:close/>
                <a:moveTo>
                  <a:pt x="36" y="6"/>
                </a:moveTo>
                <a:cubicBezTo>
                  <a:pt x="36" y="6"/>
                  <a:pt x="36" y="6"/>
                  <a:pt x="36" y="6"/>
                </a:cubicBezTo>
                <a:cubicBezTo>
                  <a:pt x="45" y="6"/>
                  <a:pt x="52" y="14"/>
                  <a:pt x="52" y="22"/>
                </a:cubicBezTo>
                <a:cubicBezTo>
                  <a:pt x="52" y="31"/>
                  <a:pt x="45" y="38"/>
                  <a:pt x="36" y="38"/>
                </a:cubicBezTo>
                <a:cubicBezTo>
                  <a:pt x="27" y="38"/>
                  <a:pt x="20" y="31"/>
                  <a:pt x="20" y="22"/>
                </a:cubicBezTo>
                <a:cubicBezTo>
                  <a:pt x="20" y="14"/>
                  <a:pt x="27" y="6"/>
                  <a:pt x="36" y="6"/>
                </a:cubicBezTo>
                <a:close/>
                <a:moveTo>
                  <a:pt x="36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0" y="12"/>
                  <a:pt x="25" y="16"/>
                  <a:pt x="25" y="22"/>
                </a:cubicBezTo>
                <a:cubicBezTo>
                  <a:pt x="25" y="28"/>
                  <a:pt x="30" y="33"/>
                  <a:pt x="36" y="33"/>
                </a:cubicBezTo>
                <a:cubicBezTo>
                  <a:pt x="42" y="33"/>
                  <a:pt x="47" y="28"/>
                  <a:pt x="47" y="22"/>
                </a:cubicBezTo>
                <a:cubicBezTo>
                  <a:pt x="47" y="16"/>
                  <a:pt x="42" y="12"/>
                  <a:pt x="36" y="12"/>
                </a:cubicBezTo>
                <a:close/>
                <a:moveTo>
                  <a:pt x="41" y="22"/>
                </a:moveTo>
                <a:cubicBezTo>
                  <a:pt x="41" y="22"/>
                  <a:pt x="41" y="22"/>
                  <a:pt x="41" y="22"/>
                </a:cubicBezTo>
                <a:cubicBezTo>
                  <a:pt x="41" y="21"/>
                  <a:pt x="42" y="21"/>
                  <a:pt x="43" y="21"/>
                </a:cubicBezTo>
                <a:cubicBezTo>
                  <a:pt x="44" y="21"/>
                  <a:pt x="44" y="21"/>
                  <a:pt x="44" y="22"/>
                </a:cubicBezTo>
                <a:cubicBezTo>
                  <a:pt x="44" y="27"/>
                  <a:pt x="40" y="31"/>
                  <a:pt x="36" y="31"/>
                </a:cubicBezTo>
                <a:cubicBezTo>
                  <a:pt x="35" y="31"/>
                  <a:pt x="34" y="30"/>
                  <a:pt x="34" y="29"/>
                </a:cubicBezTo>
                <a:cubicBezTo>
                  <a:pt x="34" y="28"/>
                  <a:pt x="35" y="27"/>
                  <a:pt x="36" y="27"/>
                </a:cubicBezTo>
                <a:cubicBezTo>
                  <a:pt x="38" y="27"/>
                  <a:pt x="40" y="26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1" y="23"/>
                  <a:pt x="41" y="22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0" y="22"/>
                  <a:pt x="29" y="21"/>
                </a:cubicBezTo>
                <a:cubicBezTo>
                  <a:pt x="28" y="21"/>
                  <a:pt x="28" y="20"/>
                  <a:pt x="28" y="19"/>
                </a:cubicBezTo>
                <a:cubicBezTo>
                  <a:pt x="29" y="17"/>
                  <a:pt x="31" y="16"/>
                  <a:pt x="33" y="15"/>
                </a:cubicBezTo>
                <a:cubicBezTo>
                  <a:pt x="34" y="14"/>
                  <a:pt x="35" y="15"/>
                  <a:pt x="35" y="16"/>
                </a:cubicBezTo>
                <a:cubicBezTo>
                  <a:pt x="35" y="16"/>
                  <a:pt x="35" y="17"/>
                  <a:pt x="34" y="18"/>
                </a:cubicBezTo>
                <a:cubicBezTo>
                  <a:pt x="33" y="18"/>
                  <a:pt x="32" y="19"/>
                  <a:pt x="31" y="20"/>
                </a:cubicBezTo>
                <a:close/>
                <a:moveTo>
                  <a:pt x="36" y="5"/>
                </a:moveTo>
                <a:cubicBezTo>
                  <a:pt x="36" y="5"/>
                  <a:pt x="36" y="5"/>
                  <a:pt x="36" y="5"/>
                </a:cubicBezTo>
                <a:cubicBezTo>
                  <a:pt x="24" y="5"/>
                  <a:pt x="12" y="12"/>
                  <a:pt x="6" y="22"/>
                </a:cubicBezTo>
                <a:cubicBezTo>
                  <a:pt x="12" y="33"/>
                  <a:pt x="24" y="40"/>
                  <a:pt x="36" y="40"/>
                </a:cubicBezTo>
                <a:cubicBezTo>
                  <a:pt x="48" y="40"/>
                  <a:pt x="60" y="33"/>
                  <a:pt x="66" y="22"/>
                </a:cubicBezTo>
                <a:cubicBezTo>
                  <a:pt x="60" y="12"/>
                  <a:pt x="48" y="5"/>
                  <a:pt x="36" y="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37" name="Freeform 198"/>
          <p:cNvSpPr>
            <a:spLocks noEditPoints="1"/>
          </p:cNvSpPr>
          <p:nvPr/>
        </p:nvSpPr>
        <p:spPr bwMode="auto">
          <a:xfrm>
            <a:off x="8335234" y="3987020"/>
            <a:ext cx="338835" cy="310319"/>
          </a:xfrm>
          <a:custGeom>
            <a:avLst/>
            <a:gdLst>
              <a:gd name="T0" fmla="*/ 26 w 70"/>
              <a:gd name="T1" fmla="*/ 28 h 64"/>
              <a:gd name="T2" fmla="*/ 26 w 70"/>
              <a:gd name="T3" fmla="*/ 35 h 64"/>
              <a:gd name="T4" fmla="*/ 18 w 70"/>
              <a:gd name="T5" fmla="*/ 35 h 64"/>
              <a:gd name="T6" fmla="*/ 18 w 70"/>
              <a:gd name="T7" fmla="*/ 28 h 64"/>
              <a:gd name="T8" fmla="*/ 35 w 70"/>
              <a:gd name="T9" fmla="*/ 0 h 64"/>
              <a:gd name="T10" fmla="*/ 60 w 70"/>
              <a:gd name="T11" fmla="*/ 9 h 64"/>
              <a:gd name="T12" fmla="*/ 60 w 70"/>
              <a:gd name="T13" fmla="*/ 53 h 64"/>
              <a:gd name="T14" fmla="*/ 27 w 70"/>
              <a:gd name="T15" fmla="*/ 61 h 64"/>
              <a:gd name="T16" fmla="*/ 11 w 70"/>
              <a:gd name="T17" fmla="*/ 64 h 64"/>
              <a:gd name="T18" fmla="*/ 9 w 70"/>
              <a:gd name="T19" fmla="*/ 64 h 64"/>
              <a:gd name="T20" fmla="*/ 5 w 70"/>
              <a:gd name="T21" fmla="*/ 61 h 64"/>
              <a:gd name="T22" fmla="*/ 4 w 70"/>
              <a:gd name="T23" fmla="*/ 58 h 64"/>
              <a:gd name="T24" fmla="*/ 2 w 70"/>
              <a:gd name="T25" fmla="*/ 42 h 64"/>
              <a:gd name="T26" fmla="*/ 10 w 70"/>
              <a:gd name="T27" fmla="*/ 9 h 64"/>
              <a:gd name="T28" fmla="*/ 56 w 70"/>
              <a:gd name="T29" fmla="*/ 13 h 64"/>
              <a:gd name="T30" fmla="*/ 35 w 70"/>
              <a:gd name="T31" fmla="*/ 6 h 64"/>
              <a:gd name="T32" fmla="*/ 5 w 70"/>
              <a:gd name="T33" fmla="*/ 31 h 64"/>
              <a:gd name="T34" fmla="*/ 11 w 70"/>
              <a:gd name="T35" fmla="*/ 47 h 64"/>
              <a:gd name="T36" fmla="*/ 10 w 70"/>
              <a:gd name="T37" fmla="*/ 58 h 64"/>
              <a:gd name="T38" fmla="*/ 21 w 70"/>
              <a:gd name="T39" fmla="*/ 54 h 64"/>
              <a:gd name="T40" fmla="*/ 35 w 70"/>
              <a:gd name="T41" fmla="*/ 57 h 64"/>
              <a:gd name="T42" fmla="*/ 65 w 70"/>
              <a:gd name="T43" fmla="*/ 31 h 64"/>
              <a:gd name="T44" fmla="*/ 23 w 70"/>
              <a:gd name="T45" fmla="*/ 30 h 64"/>
              <a:gd name="T46" fmla="*/ 22 w 70"/>
              <a:gd name="T47" fmla="*/ 29 h 64"/>
              <a:gd name="T48" fmla="*/ 20 w 70"/>
              <a:gd name="T49" fmla="*/ 31 h 64"/>
              <a:gd name="T50" fmla="*/ 22 w 70"/>
              <a:gd name="T51" fmla="*/ 33 h 64"/>
              <a:gd name="T52" fmla="*/ 24 w 70"/>
              <a:gd name="T53" fmla="*/ 31 h 64"/>
              <a:gd name="T54" fmla="*/ 35 w 70"/>
              <a:gd name="T55" fmla="*/ 26 h 64"/>
              <a:gd name="T56" fmla="*/ 39 w 70"/>
              <a:gd name="T57" fmla="*/ 28 h 64"/>
              <a:gd name="T58" fmla="*/ 39 w 70"/>
              <a:gd name="T59" fmla="*/ 35 h 64"/>
              <a:gd name="T60" fmla="*/ 31 w 70"/>
              <a:gd name="T61" fmla="*/ 35 h 64"/>
              <a:gd name="T62" fmla="*/ 31 w 70"/>
              <a:gd name="T63" fmla="*/ 28 h 64"/>
              <a:gd name="T64" fmla="*/ 36 w 70"/>
              <a:gd name="T65" fmla="*/ 30 h 64"/>
              <a:gd name="T66" fmla="*/ 35 w 70"/>
              <a:gd name="T67" fmla="*/ 29 h 64"/>
              <a:gd name="T68" fmla="*/ 33 w 70"/>
              <a:gd name="T69" fmla="*/ 31 h 64"/>
              <a:gd name="T70" fmla="*/ 35 w 70"/>
              <a:gd name="T71" fmla="*/ 33 h 64"/>
              <a:gd name="T72" fmla="*/ 37 w 70"/>
              <a:gd name="T73" fmla="*/ 31 h 64"/>
              <a:gd name="T74" fmla="*/ 48 w 70"/>
              <a:gd name="T75" fmla="*/ 26 h 64"/>
              <a:gd name="T76" fmla="*/ 52 w 70"/>
              <a:gd name="T77" fmla="*/ 28 h 64"/>
              <a:gd name="T78" fmla="*/ 52 w 70"/>
              <a:gd name="T79" fmla="*/ 35 h 64"/>
              <a:gd name="T80" fmla="*/ 44 w 70"/>
              <a:gd name="T81" fmla="*/ 35 h 64"/>
              <a:gd name="T82" fmla="*/ 44 w 70"/>
              <a:gd name="T83" fmla="*/ 28 h 64"/>
              <a:gd name="T84" fmla="*/ 49 w 70"/>
              <a:gd name="T85" fmla="*/ 30 h 64"/>
              <a:gd name="T86" fmla="*/ 48 w 70"/>
              <a:gd name="T87" fmla="*/ 29 h 64"/>
              <a:gd name="T88" fmla="*/ 46 w 70"/>
              <a:gd name="T89" fmla="*/ 31 h 64"/>
              <a:gd name="T90" fmla="*/ 48 w 70"/>
              <a:gd name="T91" fmla="*/ 33 h 64"/>
              <a:gd name="T92" fmla="*/ 50 w 70"/>
              <a:gd name="T9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" h="64">
                <a:moveTo>
                  <a:pt x="22" y="26"/>
                </a:moveTo>
                <a:cubicBezTo>
                  <a:pt x="23" y="26"/>
                  <a:pt x="25" y="27"/>
                  <a:pt x="26" y="28"/>
                </a:cubicBezTo>
                <a:cubicBezTo>
                  <a:pt x="27" y="29"/>
                  <a:pt x="27" y="30"/>
                  <a:pt x="27" y="31"/>
                </a:cubicBezTo>
                <a:cubicBezTo>
                  <a:pt x="27" y="33"/>
                  <a:pt x="27" y="34"/>
                  <a:pt x="26" y="35"/>
                </a:cubicBezTo>
                <a:cubicBezTo>
                  <a:pt x="25" y="36"/>
                  <a:pt x="23" y="36"/>
                  <a:pt x="22" y="36"/>
                </a:cubicBezTo>
                <a:cubicBezTo>
                  <a:pt x="20" y="36"/>
                  <a:pt x="19" y="36"/>
                  <a:pt x="18" y="35"/>
                </a:cubicBezTo>
                <a:cubicBezTo>
                  <a:pt x="17" y="34"/>
                  <a:pt x="17" y="33"/>
                  <a:pt x="17" y="31"/>
                </a:cubicBezTo>
                <a:cubicBezTo>
                  <a:pt x="17" y="30"/>
                  <a:pt x="17" y="29"/>
                  <a:pt x="18" y="28"/>
                </a:cubicBezTo>
                <a:cubicBezTo>
                  <a:pt x="19" y="27"/>
                  <a:pt x="20" y="26"/>
                  <a:pt x="22" y="26"/>
                </a:cubicBezTo>
                <a:close/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  <a:cubicBezTo>
                  <a:pt x="45" y="0"/>
                  <a:pt x="53" y="4"/>
                  <a:pt x="60" y="9"/>
                </a:cubicBezTo>
                <a:cubicBezTo>
                  <a:pt x="66" y="15"/>
                  <a:pt x="70" y="23"/>
                  <a:pt x="70" y="31"/>
                </a:cubicBezTo>
                <a:cubicBezTo>
                  <a:pt x="70" y="40"/>
                  <a:pt x="66" y="48"/>
                  <a:pt x="60" y="53"/>
                </a:cubicBezTo>
                <a:cubicBezTo>
                  <a:pt x="53" y="59"/>
                  <a:pt x="45" y="62"/>
                  <a:pt x="35" y="62"/>
                </a:cubicBezTo>
                <a:cubicBezTo>
                  <a:pt x="32" y="62"/>
                  <a:pt x="29" y="62"/>
                  <a:pt x="27" y="61"/>
                </a:cubicBezTo>
                <a:cubicBezTo>
                  <a:pt x="24" y="61"/>
                  <a:pt x="22" y="60"/>
                  <a:pt x="20" y="59"/>
                </a:cubicBezTo>
                <a:cubicBezTo>
                  <a:pt x="11" y="64"/>
                  <a:pt x="11" y="64"/>
                  <a:pt x="11" y="64"/>
                </a:cubicBezTo>
                <a:cubicBezTo>
                  <a:pt x="10" y="64"/>
                  <a:pt x="10" y="64"/>
                  <a:pt x="9" y="64"/>
                </a:cubicBezTo>
                <a:cubicBezTo>
                  <a:pt x="9" y="64"/>
                  <a:pt x="9" y="64"/>
                  <a:pt x="9" y="64"/>
                </a:cubicBezTo>
                <a:cubicBezTo>
                  <a:pt x="8" y="64"/>
                  <a:pt x="7" y="64"/>
                  <a:pt x="6" y="63"/>
                </a:cubicBezTo>
                <a:cubicBezTo>
                  <a:pt x="5" y="63"/>
                  <a:pt x="5" y="62"/>
                  <a:pt x="5" y="61"/>
                </a:cubicBezTo>
                <a:cubicBezTo>
                  <a:pt x="5" y="61"/>
                  <a:pt x="5" y="61"/>
                  <a:pt x="5" y="61"/>
                </a:cubicBezTo>
                <a:cubicBezTo>
                  <a:pt x="4" y="60"/>
                  <a:pt x="4" y="59"/>
                  <a:pt x="4" y="58"/>
                </a:cubicBezTo>
                <a:cubicBezTo>
                  <a:pt x="6" y="49"/>
                  <a:pt x="6" y="49"/>
                  <a:pt x="6" y="49"/>
                </a:cubicBezTo>
                <a:cubicBezTo>
                  <a:pt x="4" y="47"/>
                  <a:pt x="3" y="44"/>
                  <a:pt x="2" y="42"/>
                </a:cubicBezTo>
                <a:cubicBezTo>
                  <a:pt x="0" y="38"/>
                  <a:pt x="0" y="35"/>
                  <a:pt x="0" y="31"/>
                </a:cubicBezTo>
                <a:cubicBezTo>
                  <a:pt x="0" y="23"/>
                  <a:pt x="4" y="15"/>
                  <a:pt x="10" y="9"/>
                </a:cubicBezTo>
                <a:cubicBezTo>
                  <a:pt x="17" y="4"/>
                  <a:pt x="25" y="0"/>
                  <a:pt x="35" y="0"/>
                </a:cubicBezTo>
                <a:close/>
                <a:moveTo>
                  <a:pt x="56" y="13"/>
                </a:moveTo>
                <a:cubicBezTo>
                  <a:pt x="56" y="13"/>
                  <a:pt x="56" y="13"/>
                  <a:pt x="56" y="13"/>
                </a:cubicBezTo>
                <a:cubicBezTo>
                  <a:pt x="51" y="9"/>
                  <a:pt x="43" y="6"/>
                  <a:pt x="35" y="6"/>
                </a:cubicBezTo>
                <a:cubicBezTo>
                  <a:pt x="27" y="6"/>
                  <a:pt x="19" y="9"/>
                  <a:pt x="14" y="13"/>
                </a:cubicBezTo>
                <a:cubicBezTo>
                  <a:pt x="8" y="18"/>
                  <a:pt x="5" y="24"/>
                  <a:pt x="5" y="31"/>
                </a:cubicBezTo>
                <a:cubicBezTo>
                  <a:pt x="5" y="34"/>
                  <a:pt x="6" y="37"/>
                  <a:pt x="7" y="39"/>
                </a:cubicBezTo>
                <a:cubicBezTo>
                  <a:pt x="8" y="42"/>
                  <a:pt x="9" y="45"/>
                  <a:pt x="11" y="47"/>
                </a:cubicBezTo>
                <a:cubicBezTo>
                  <a:pt x="12" y="47"/>
                  <a:pt x="12" y="48"/>
                  <a:pt x="12" y="49"/>
                </a:cubicBezTo>
                <a:cubicBezTo>
                  <a:pt x="10" y="58"/>
                  <a:pt x="10" y="58"/>
                  <a:pt x="10" y="58"/>
                </a:cubicBezTo>
                <a:cubicBezTo>
                  <a:pt x="18" y="54"/>
                  <a:pt x="18" y="54"/>
                  <a:pt x="18" y="54"/>
                </a:cubicBezTo>
                <a:cubicBezTo>
                  <a:pt x="19" y="53"/>
                  <a:pt x="20" y="53"/>
                  <a:pt x="21" y="54"/>
                </a:cubicBezTo>
                <a:cubicBezTo>
                  <a:pt x="23" y="55"/>
                  <a:pt x="25" y="55"/>
                  <a:pt x="28" y="56"/>
                </a:cubicBezTo>
                <a:cubicBezTo>
                  <a:pt x="30" y="56"/>
                  <a:pt x="32" y="57"/>
                  <a:pt x="35" y="57"/>
                </a:cubicBezTo>
                <a:cubicBezTo>
                  <a:pt x="43" y="57"/>
                  <a:pt x="51" y="54"/>
                  <a:pt x="56" y="49"/>
                </a:cubicBezTo>
                <a:cubicBezTo>
                  <a:pt x="62" y="45"/>
                  <a:pt x="65" y="38"/>
                  <a:pt x="65" y="31"/>
                </a:cubicBezTo>
                <a:cubicBezTo>
                  <a:pt x="65" y="24"/>
                  <a:pt x="62" y="18"/>
                  <a:pt x="56" y="13"/>
                </a:cubicBezTo>
                <a:close/>
                <a:moveTo>
                  <a:pt x="23" y="30"/>
                </a:move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29"/>
                  <a:pt x="22" y="29"/>
                </a:cubicBezTo>
                <a:cubicBezTo>
                  <a:pt x="21" y="29"/>
                  <a:pt x="21" y="30"/>
                  <a:pt x="21" y="30"/>
                </a:cubicBezTo>
                <a:cubicBezTo>
                  <a:pt x="20" y="30"/>
                  <a:pt x="20" y="31"/>
                  <a:pt x="20" y="31"/>
                </a:cubicBezTo>
                <a:cubicBezTo>
                  <a:pt x="20" y="32"/>
                  <a:pt x="20" y="32"/>
                  <a:pt x="21" y="33"/>
                </a:cubicBezTo>
                <a:cubicBezTo>
                  <a:pt x="21" y="33"/>
                  <a:pt x="21" y="33"/>
                  <a:pt x="22" y="33"/>
                </a:cubicBezTo>
                <a:cubicBezTo>
                  <a:pt x="22" y="33"/>
                  <a:pt x="23" y="33"/>
                  <a:pt x="23" y="33"/>
                </a:cubicBezTo>
                <a:cubicBezTo>
                  <a:pt x="24" y="32"/>
                  <a:pt x="24" y="32"/>
                  <a:pt x="24" y="31"/>
                </a:cubicBezTo>
                <a:cubicBezTo>
                  <a:pt x="24" y="31"/>
                  <a:pt x="24" y="30"/>
                  <a:pt x="23" y="30"/>
                </a:cubicBezTo>
                <a:close/>
                <a:moveTo>
                  <a:pt x="35" y="26"/>
                </a:moveTo>
                <a:cubicBezTo>
                  <a:pt x="35" y="26"/>
                  <a:pt x="35" y="26"/>
                  <a:pt x="35" y="26"/>
                </a:cubicBezTo>
                <a:cubicBezTo>
                  <a:pt x="36" y="26"/>
                  <a:pt x="38" y="27"/>
                  <a:pt x="39" y="28"/>
                </a:cubicBezTo>
                <a:cubicBezTo>
                  <a:pt x="40" y="29"/>
                  <a:pt x="40" y="30"/>
                  <a:pt x="40" y="31"/>
                </a:cubicBezTo>
                <a:cubicBezTo>
                  <a:pt x="40" y="33"/>
                  <a:pt x="40" y="34"/>
                  <a:pt x="39" y="35"/>
                </a:cubicBezTo>
                <a:cubicBezTo>
                  <a:pt x="38" y="36"/>
                  <a:pt x="36" y="36"/>
                  <a:pt x="35" y="36"/>
                </a:cubicBezTo>
                <a:cubicBezTo>
                  <a:pt x="34" y="36"/>
                  <a:pt x="32" y="36"/>
                  <a:pt x="31" y="35"/>
                </a:cubicBezTo>
                <a:cubicBezTo>
                  <a:pt x="30" y="34"/>
                  <a:pt x="30" y="33"/>
                  <a:pt x="30" y="31"/>
                </a:cubicBezTo>
                <a:cubicBezTo>
                  <a:pt x="30" y="30"/>
                  <a:pt x="30" y="29"/>
                  <a:pt x="31" y="28"/>
                </a:cubicBezTo>
                <a:cubicBezTo>
                  <a:pt x="32" y="27"/>
                  <a:pt x="34" y="26"/>
                  <a:pt x="35" y="26"/>
                </a:cubicBezTo>
                <a:close/>
                <a:moveTo>
                  <a:pt x="36" y="30"/>
                </a:move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29"/>
                  <a:pt x="35" y="29"/>
                </a:cubicBezTo>
                <a:cubicBezTo>
                  <a:pt x="34" y="29"/>
                  <a:pt x="34" y="30"/>
                  <a:pt x="34" y="30"/>
                </a:cubicBezTo>
                <a:cubicBezTo>
                  <a:pt x="33" y="30"/>
                  <a:pt x="33" y="31"/>
                  <a:pt x="33" y="31"/>
                </a:cubicBezTo>
                <a:cubicBezTo>
                  <a:pt x="33" y="32"/>
                  <a:pt x="33" y="32"/>
                  <a:pt x="34" y="33"/>
                </a:cubicBezTo>
                <a:cubicBezTo>
                  <a:pt x="34" y="33"/>
                  <a:pt x="34" y="33"/>
                  <a:pt x="35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7" y="32"/>
                  <a:pt x="37" y="32"/>
                  <a:pt x="37" y="31"/>
                </a:cubicBezTo>
                <a:cubicBezTo>
                  <a:pt x="37" y="31"/>
                  <a:pt x="37" y="30"/>
                  <a:pt x="36" y="30"/>
                </a:cubicBezTo>
                <a:close/>
                <a:moveTo>
                  <a:pt x="48" y="26"/>
                </a:moveTo>
                <a:cubicBezTo>
                  <a:pt x="48" y="26"/>
                  <a:pt x="48" y="26"/>
                  <a:pt x="48" y="26"/>
                </a:cubicBezTo>
                <a:cubicBezTo>
                  <a:pt x="49" y="26"/>
                  <a:pt x="51" y="27"/>
                  <a:pt x="52" y="28"/>
                </a:cubicBezTo>
                <a:cubicBezTo>
                  <a:pt x="53" y="29"/>
                  <a:pt x="53" y="30"/>
                  <a:pt x="53" y="31"/>
                </a:cubicBezTo>
                <a:cubicBezTo>
                  <a:pt x="53" y="33"/>
                  <a:pt x="53" y="34"/>
                  <a:pt x="52" y="35"/>
                </a:cubicBezTo>
                <a:cubicBezTo>
                  <a:pt x="51" y="36"/>
                  <a:pt x="49" y="36"/>
                  <a:pt x="48" y="36"/>
                </a:cubicBezTo>
                <a:cubicBezTo>
                  <a:pt x="47" y="36"/>
                  <a:pt x="45" y="36"/>
                  <a:pt x="44" y="35"/>
                </a:cubicBezTo>
                <a:cubicBezTo>
                  <a:pt x="43" y="34"/>
                  <a:pt x="43" y="33"/>
                  <a:pt x="43" y="31"/>
                </a:cubicBezTo>
                <a:cubicBezTo>
                  <a:pt x="43" y="30"/>
                  <a:pt x="43" y="29"/>
                  <a:pt x="44" y="28"/>
                </a:cubicBezTo>
                <a:cubicBezTo>
                  <a:pt x="45" y="27"/>
                  <a:pt x="47" y="26"/>
                  <a:pt x="48" y="26"/>
                </a:cubicBezTo>
                <a:close/>
                <a:moveTo>
                  <a:pt x="49" y="30"/>
                </a:moveTo>
                <a:cubicBezTo>
                  <a:pt x="49" y="30"/>
                  <a:pt x="49" y="30"/>
                  <a:pt x="49" y="30"/>
                </a:cubicBezTo>
                <a:cubicBezTo>
                  <a:pt x="49" y="30"/>
                  <a:pt x="49" y="29"/>
                  <a:pt x="48" y="29"/>
                </a:cubicBezTo>
                <a:cubicBezTo>
                  <a:pt x="48" y="29"/>
                  <a:pt x="47" y="30"/>
                  <a:pt x="47" y="30"/>
                </a:cubicBezTo>
                <a:cubicBezTo>
                  <a:pt x="46" y="30"/>
                  <a:pt x="46" y="31"/>
                  <a:pt x="46" y="31"/>
                </a:cubicBezTo>
                <a:cubicBezTo>
                  <a:pt x="46" y="32"/>
                  <a:pt x="46" y="32"/>
                  <a:pt x="47" y="33"/>
                </a:cubicBezTo>
                <a:cubicBezTo>
                  <a:pt x="47" y="33"/>
                  <a:pt x="48" y="33"/>
                  <a:pt x="48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2"/>
                  <a:pt x="50" y="32"/>
                  <a:pt x="50" y="31"/>
                </a:cubicBezTo>
                <a:cubicBezTo>
                  <a:pt x="50" y="31"/>
                  <a:pt x="50" y="30"/>
                  <a:pt x="49" y="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sp>
        <p:nvSpPr>
          <p:cNvPr id="38" name="Freeform 3"/>
          <p:cNvSpPr/>
          <p:nvPr/>
        </p:nvSpPr>
        <p:spPr>
          <a:xfrm>
            <a:off x="-635" y="4208780"/>
            <a:ext cx="11521440" cy="2271395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solidFill>
            <a:srgbClr val="DAB96E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394835" y="4594860"/>
            <a:ext cx="492760" cy="492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TextBox 1"/>
          <p:cNvSpPr txBox="1"/>
          <p:nvPr/>
        </p:nvSpPr>
        <p:spPr>
          <a:xfrm>
            <a:off x="4953868" y="4680180"/>
            <a:ext cx="1320800" cy="299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ts val="2000"/>
              </a:lnSpc>
            </a:pPr>
            <a:r>
              <a:rPr lang="en-US" altLang="zh-CN" sz="16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  <a:sym typeface="+mn-ea"/>
              </a:rPr>
              <a:t>MARKET</a:t>
            </a:r>
            <a:r>
              <a:rPr lang="en-US" altLang="zh-CN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  <a:sym typeface="+mn-ea"/>
              </a:rPr>
              <a:t>VALUE</a:t>
            </a:r>
            <a:endParaRPr lang="en-US" altLang="zh-CN" sz="1600" b="1" dirty="0" smtClean="0">
              <a:solidFill>
                <a:schemeClr val="tx1"/>
              </a:solidFill>
              <a:latin typeface="+mj-lt"/>
              <a:cs typeface="Calibri" panose="020F0502020204030204" pitchFamily="18" charset="0"/>
              <a:sym typeface="+mn-ea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4953635" y="4999990"/>
            <a:ext cx="2441575" cy="5962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Therefore, we believe that your company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adipiscingelit.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Aenean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commodo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ligula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eget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dolor.</a:t>
            </a:r>
            <a:endParaRPr lang="en-US" altLang="zh-CN" sz="1200" dirty="0" smtClean="0">
              <a:solidFill>
                <a:schemeClr val="tx1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7807960" y="4594860"/>
            <a:ext cx="492760" cy="4927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TextBox 1"/>
          <p:cNvSpPr txBox="1"/>
          <p:nvPr/>
        </p:nvSpPr>
        <p:spPr>
          <a:xfrm>
            <a:off x="8366993" y="4680180"/>
            <a:ext cx="1315720" cy="299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ts val="2000"/>
              </a:lnSpc>
            </a:pPr>
            <a:r>
              <a:rPr lang="en-US" altLang="zh-CN" sz="16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  <a:sym typeface="+mn-ea"/>
              </a:rPr>
              <a:t>MARKET</a:t>
            </a:r>
            <a:r>
              <a:rPr lang="en-US" altLang="zh-CN" sz="16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  <a:sym typeface="+mn-ea"/>
              </a:rPr>
              <a:t>VALUE</a:t>
            </a:r>
            <a:endParaRPr lang="en-US" altLang="zh-CN" sz="1600" b="1" dirty="0" smtClean="0">
              <a:solidFill>
                <a:schemeClr val="tx1"/>
              </a:solidFill>
              <a:latin typeface="+mj-lt"/>
              <a:cs typeface="Calibri" panose="020F0502020204030204" pitchFamily="18" charset="0"/>
              <a:sym typeface="+mn-ea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8366760" y="4999990"/>
            <a:ext cx="2441575" cy="5962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Therefore, we believe that your company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adipiscingelit.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Aenean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commodo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ligula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eget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dolor.</a:t>
            </a:r>
            <a:endParaRPr lang="en-US" altLang="zh-CN" sz="1200" dirty="0" smtClean="0">
              <a:solidFill>
                <a:schemeClr val="tx1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50" name="Freeform 5"/>
          <p:cNvSpPr/>
          <p:nvPr/>
        </p:nvSpPr>
        <p:spPr bwMode="auto">
          <a:xfrm>
            <a:off x="880110" y="2557145"/>
            <a:ext cx="2621280" cy="1806575"/>
          </a:xfrm>
          <a:custGeom>
            <a:avLst/>
            <a:gdLst>
              <a:gd name="T0" fmla="*/ 1350 w 1427"/>
              <a:gd name="T1" fmla="*/ 0 h 1055"/>
              <a:gd name="T2" fmla="*/ 77 w 1427"/>
              <a:gd name="T3" fmla="*/ 0 h 1055"/>
              <a:gd name="T4" fmla="*/ 0 w 1427"/>
              <a:gd name="T5" fmla="*/ 78 h 1055"/>
              <a:gd name="T6" fmla="*/ 0 w 1427"/>
              <a:gd name="T7" fmla="*/ 978 h 1055"/>
              <a:gd name="T8" fmla="*/ 77 w 1427"/>
              <a:gd name="T9" fmla="*/ 1055 h 1055"/>
              <a:gd name="T10" fmla="*/ 1350 w 1427"/>
              <a:gd name="T11" fmla="*/ 1055 h 1055"/>
              <a:gd name="T12" fmla="*/ 1427 w 1427"/>
              <a:gd name="T13" fmla="*/ 978 h 1055"/>
              <a:gd name="T14" fmla="*/ 1427 w 1427"/>
              <a:gd name="T15" fmla="*/ 78 h 1055"/>
              <a:gd name="T16" fmla="*/ 1350 w 1427"/>
              <a:gd name="T17" fmla="*/ 0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7" h="1055">
                <a:moveTo>
                  <a:pt x="1350" y="0"/>
                </a:moveTo>
                <a:cubicBezTo>
                  <a:pt x="77" y="0"/>
                  <a:pt x="77" y="0"/>
                  <a:pt x="77" y="0"/>
                </a:cubicBezTo>
                <a:cubicBezTo>
                  <a:pt x="35" y="0"/>
                  <a:pt x="0" y="35"/>
                  <a:pt x="0" y="78"/>
                </a:cubicBezTo>
                <a:cubicBezTo>
                  <a:pt x="0" y="978"/>
                  <a:pt x="0" y="978"/>
                  <a:pt x="0" y="978"/>
                </a:cubicBezTo>
                <a:cubicBezTo>
                  <a:pt x="0" y="1021"/>
                  <a:pt x="35" y="1055"/>
                  <a:pt x="77" y="1055"/>
                </a:cubicBezTo>
                <a:cubicBezTo>
                  <a:pt x="1350" y="1055"/>
                  <a:pt x="1350" y="1055"/>
                  <a:pt x="1350" y="1055"/>
                </a:cubicBezTo>
                <a:cubicBezTo>
                  <a:pt x="1392" y="1055"/>
                  <a:pt x="1427" y="1021"/>
                  <a:pt x="1427" y="978"/>
                </a:cubicBezTo>
                <a:cubicBezTo>
                  <a:pt x="1427" y="78"/>
                  <a:pt x="1427" y="78"/>
                  <a:pt x="1427" y="78"/>
                </a:cubicBezTo>
                <a:cubicBezTo>
                  <a:pt x="1427" y="35"/>
                  <a:pt x="1392" y="0"/>
                  <a:pt x="135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1842135" y="4284345"/>
            <a:ext cx="701675" cy="342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pPr lvl="0"/>
            <a:endParaRPr dirty="0">
              <a:latin typeface="Calibri" panose="020F0502020204030204" pitchFamily="18" charset="0"/>
              <a:ea typeface="Calibri" panose="020F0502020204030204" pitchFamily="18" charset="0"/>
            </a:endParaRPr>
          </a:p>
        </p:txBody>
      </p:sp>
      <p:sp>
        <p:nvSpPr>
          <p:cNvPr id="53" name="Freeform 9"/>
          <p:cNvSpPr/>
          <p:nvPr/>
        </p:nvSpPr>
        <p:spPr bwMode="auto">
          <a:xfrm>
            <a:off x="1469390" y="4554220"/>
            <a:ext cx="1447800" cy="173355"/>
          </a:xfrm>
          <a:custGeom>
            <a:avLst/>
            <a:gdLst>
              <a:gd name="T0" fmla="*/ 760 w 788"/>
              <a:gd name="T1" fmla="*/ 95 h 95"/>
              <a:gd name="T2" fmla="*/ 28 w 788"/>
              <a:gd name="T3" fmla="*/ 95 h 95"/>
              <a:gd name="T4" fmla="*/ 0 w 788"/>
              <a:gd name="T5" fmla="*/ 67 h 95"/>
              <a:gd name="T6" fmla="*/ 0 w 788"/>
              <a:gd name="T7" fmla="*/ 27 h 95"/>
              <a:gd name="T8" fmla="*/ 28 w 788"/>
              <a:gd name="T9" fmla="*/ 0 h 95"/>
              <a:gd name="T10" fmla="*/ 760 w 788"/>
              <a:gd name="T11" fmla="*/ 0 h 95"/>
              <a:gd name="T12" fmla="*/ 788 w 788"/>
              <a:gd name="T13" fmla="*/ 27 h 95"/>
              <a:gd name="T14" fmla="*/ 788 w 788"/>
              <a:gd name="T15" fmla="*/ 67 h 95"/>
              <a:gd name="T16" fmla="*/ 760 w 788"/>
              <a:gd name="T1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8" h="95">
                <a:moveTo>
                  <a:pt x="760" y="95"/>
                </a:moveTo>
                <a:cubicBezTo>
                  <a:pt x="28" y="95"/>
                  <a:pt x="28" y="95"/>
                  <a:pt x="28" y="95"/>
                </a:cubicBezTo>
                <a:cubicBezTo>
                  <a:pt x="13" y="95"/>
                  <a:pt x="0" y="82"/>
                  <a:pt x="0" y="6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3" y="0"/>
                  <a:pt x="28" y="0"/>
                </a:cubicBezTo>
                <a:cubicBezTo>
                  <a:pt x="760" y="0"/>
                  <a:pt x="760" y="0"/>
                  <a:pt x="760" y="0"/>
                </a:cubicBezTo>
                <a:cubicBezTo>
                  <a:pt x="775" y="0"/>
                  <a:pt x="788" y="12"/>
                  <a:pt x="788" y="27"/>
                </a:cubicBezTo>
                <a:cubicBezTo>
                  <a:pt x="788" y="67"/>
                  <a:pt x="788" y="67"/>
                  <a:pt x="788" y="67"/>
                </a:cubicBezTo>
                <a:cubicBezTo>
                  <a:pt x="788" y="82"/>
                  <a:pt x="775" y="95"/>
                  <a:pt x="760" y="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Freeform 10"/>
          <p:cNvSpPr/>
          <p:nvPr/>
        </p:nvSpPr>
        <p:spPr bwMode="auto">
          <a:xfrm>
            <a:off x="994410" y="4868545"/>
            <a:ext cx="2397125" cy="711200"/>
          </a:xfrm>
          <a:custGeom>
            <a:avLst/>
            <a:gdLst>
              <a:gd name="T0" fmla="*/ 1306 w 1306"/>
              <a:gd name="T1" fmla="*/ 346 h 387"/>
              <a:gd name="T2" fmla="*/ 1257 w 1306"/>
              <a:gd name="T3" fmla="*/ 387 h 387"/>
              <a:gd name="T4" fmla="*/ 49 w 1306"/>
              <a:gd name="T5" fmla="*/ 387 h 387"/>
              <a:gd name="T6" fmla="*/ 0 w 1306"/>
              <a:gd name="T7" fmla="*/ 346 h 387"/>
              <a:gd name="T8" fmla="*/ 0 w 1306"/>
              <a:gd name="T9" fmla="*/ 41 h 387"/>
              <a:gd name="T10" fmla="*/ 49 w 1306"/>
              <a:gd name="T11" fmla="*/ 0 h 387"/>
              <a:gd name="T12" fmla="*/ 1257 w 1306"/>
              <a:gd name="T13" fmla="*/ 0 h 387"/>
              <a:gd name="T14" fmla="*/ 1306 w 1306"/>
              <a:gd name="T15" fmla="*/ 41 h 387"/>
              <a:gd name="T16" fmla="*/ 1306 w 1306"/>
              <a:gd name="T17" fmla="*/ 34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6" h="387">
                <a:moveTo>
                  <a:pt x="1306" y="346"/>
                </a:moveTo>
                <a:cubicBezTo>
                  <a:pt x="1306" y="368"/>
                  <a:pt x="1284" y="387"/>
                  <a:pt x="1257" y="387"/>
                </a:cubicBezTo>
                <a:cubicBezTo>
                  <a:pt x="49" y="387"/>
                  <a:pt x="49" y="387"/>
                  <a:pt x="49" y="387"/>
                </a:cubicBezTo>
                <a:cubicBezTo>
                  <a:pt x="22" y="387"/>
                  <a:pt x="0" y="368"/>
                  <a:pt x="0" y="34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8"/>
                  <a:pt x="22" y="0"/>
                  <a:pt x="49" y="0"/>
                </a:cubicBezTo>
                <a:cubicBezTo>
                  <a:pt x="1257" y="0"/>
                  <a:pt x="1257" y="0"/>
                  <a:pt x="1257" y="0"/>
                </a:cubicBezTo>
                <a:cubicBezTo>
                  <a:pt x="1284" y="0"/>
                  <a:pt x="1306" y="18"/>
                  <a:pt x="1306" y="41"/>
                </a:cubicBezTo>
                <a:lnTo>
                  <a:pt x="1306" y="34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Freeform 11"/>
          <p:cNvSpPr/>
          <p:nvPr/>
        </p:nvSpPr>
        <p:spPr bwMode="auto">
          <a:xfrm>
            <a:off x="1203960" y="4979670"/>
            <a:ext cx="1979930" cy="74930"/>
          </a:xfrm>
          <a:custGeom>
            <a:avLst/>
            <a:gdLst>
              <a:gd name="T0" fmla="*/ 1078 w 1078"/>
              <a:gd name="T1" fmla="*/ 20 h 41"/>
              <a:gd name="T2" fmla="*/ 1054 w 1078"/>
              <a:gd name="T3" fmla="*/ 41 h 41"/>
              <a:gd name="T4" fmla="*/ 24 w 1078"/>
              <a:gd name="T5" fmla="*/ 41 h 41"/>
              <a:gd name="T6" fmla="*/ 0 w 1078"/>
              <a:gd name="T7" fmla="*/ 20 h 41"/>
              <a:gd name="T8" fmla="*/ 0 w 1078"/>
              <a:gd name="T9" fmla="*/ 20 h 41"/>
              <a:gd name="T10" fmla="*/ 24 w 1078"/>
              <a:gd name="T11" fmla="*/ 0 h 41"/>
              <a:gd name="T12" fmla="*/ 1054 w 1078"/>
              <a:gd name="T13" fmla="*/ 0 h 41"/>
              <a:gd name="T14" fmla="*/ 1078 w 1078"/>
              <a:gd name="T15" fmla="*/ 2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8" h="41">
                <a:moveTo>
                  <a:pt x="1078" y="20"/>
                </a:moveTo>
                <a:cubicBezTo>
                  <a:pt x="1078" y="32"/>
                  <a:pt x="1067" y="41"/>
                  <a:pt x="105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11" y="41"/>
                  <a:pt x="0" y="32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1" y="0"/>
                  <a:pt x="24" y="0"/>
                </a:cubicBezTo>
                <a:cubicBezTo>
                  <a:pt x="1054" y="0"/>
                  <a:pt x="1054" y="0"/>
                  <a:pt x="1054" y="0"/>
                </a:cubicBezTo>
                <a:cubicBezTo>
                  <a:pt x="1067" y="0"/>
                  <a:pt x="1078" y="9"/>
                  <a:pt x="1078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Freeform 12"/>
          <p:cNvSpPr/>
          <p:nvPr/>
        </p:nvSpPr>
        <p:spPr bwMode="auto">
          <a:xfrm>
            <a:off x="1203960" y="5165090"/>
            <a:ext cx="1979930" cy="74930"/>
          </a:xfrm>
          <a:custGeom>
            <a:avLst/>
            <a:gdLst>
              <a:gd name="T0" fmla="*/ 1078 w 1078"/>
              <a:gd name="T1" fmla="*/ 20 h 41"/>
              <a:gd name="T2" fmla="*/ 1054 w 1078"/>
              <a:gd name="T3" fmla="*/ 41 h 41"/>
              <a:gd name="T4" fmla="*/ 24 w 1078"/>
              <a:gd name="T5" fmla="*/ 41 h 41"/>
              <a:gd name="T6" fmla="*/ 0 w 1078"/>
              <a:gd name="T7" fmla="*/ 20 h 41"/>
              <a:gd name="T8" fmla="*/ 0 w 1078"/>
              <a:gd name="T9" fmla="*/ 20 h 41"/>
              <a:gd name="T10" fmla="*/ 24 w 1078"/>
              <a:gd name="T11" fmla="*/ 0 h 41"/>
              <a:gd name="T12" fmla="*/ 1054 w 1078"/>
              <a:gd name="T13" fmla="*/ 0 h 41"/>
              <a:gd name="T14" fmla="*/ 1078 w 1078"/>
              <a:gd name="T15" fmla="*/ 2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8" h="41">
                <a:moveTo>
                  <a:pt x="1078" y="20"/>
                </a:moveTo>
                <a:cubicBezTo>
                  <a:pt x="1078" y="31"/>
                  <a:pt x="1067" y="41"/>
                  <a:pt x="105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11" y="41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1" y="0"/>
                  <a:pt x="24" y="0"/>
                </a:cubicBezTo>
                <a:cubicBezTo>
                  <a:pt x="1054" y="0"/>
                  <a:pt x="1054" y="0"/>
                  <a:pt x="1054" y="0"/>
                </a:cubicBezTo>
                <a:cubicBezTo>
                  <a:pt x="1067" y="0"/>
                  <a:pt x="1078" y="9"/>
                  <a:pt x="1078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Freeform 13"/>
          <p:cNvSpPr/>
          <p:nvPr/>
        </p:nvSpPr>
        <p:spPr bwMode="auto">
          <a:xfrm>
            <a:off x="1203960" y="5347970"/>
            <a:ext cx="1979930" cy="76200"/>
          </a:xfrm>
          <a:custGeom>
            <a:avLst/>
            <a:gdLst>
              <a:gd name="T0" fmla="*/ 1078 w 1078"/>
              <a:gd name="T1" fmla="*/ 21 h 41"/>
              <a:gd name="T2" fmla="*/ 1054 w 1078"/>
              <a:gd name="T3" fmla="*/ 41 h 41"/>
              <a:gd name="T4" fmla="*/ 24 w 1078"/>
              <a:gd name="T5" fmla="*/ 41 h 41"/>
              <a:gd name="T6" fmla="*/ 0 w 1078"/>
              <a:gd name="T7" fmla="*/ 21 h 41"/>
              <a:gd name="T8" fmla="*/ 0 w 1078"/>
              <a:gd name="T9" fmla="*/ 21 h 41"/>
              <a:gd name="T10" fmla="*/ 24 w 1078"/>
              <a:gd name="T11" fmla="*/ 0 h 41"/>
              <a:gd name="T12" fmla="*/ 1054 w 1078"/>
              <a:gd name="T13" fmla="*/ 0 h 41"/>
              <a:gd name="T14" fmla="*/ 1078 w 1078"/>
              <a:gd name="T15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8" h="41">
                <a:moveTo>
                  <a:pt x="1078" y="21"/>
                </a:moveTo>
                <a:cubicBezTo>
                  <a:pt x="1078" y="32"/>
                  <a:pt x="1067" y="41"/>
                  <a:pt x="105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11" y="41"/>
                  <a:pt x="0" y="32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11" y="0"/>
                  <a:pt x="24" y="0"/>
                </a:cubicBezTo>
                <a:cubicBezTo>
                  <a:pt x="1054" y="0"/>
                  <a:pt x="1054" y="0"/>
                  <a:pt x="1054" y="0"/>
                </a:cubicBezTo>
                <a:cubicBezTo>
                  <a:pt x="1067" y="0"/>
                  <a:pt x="1078" y="10"/>
                  <a:pt x="1078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8" name="图表 57"/>
          <p:cNvGraphicFramePr/>
          <p:nvPr/>
        </p:nvGraphicFramePr>
        <p:xfrm>
          <a:off x="4676775" y="1032510"/>
          <a:ext cx="5956300" cy="317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0" name="矩形 59"/>
          <p:cNvSpPr/>
          <p:nvPr/>
        </p:nvSpPr>
        <p:spPr>
          <a:xfrm>
            <a:off x="1000760" y="2667635"/>
            <a:ext cx="2371725" cy="15405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0" name="Freeform 191"/>
          <p:cNvSpPr>
            <a:spLocks noChangeAspect="1" noEditPoints="1"/>
          </p:cNvSpPr>
          <p:nvPr/>
        </p:nvSpPr>
        <p:spPr bwMode="auto">
          <a:xfrm>
            <a:off x="4498320" y="4693179"/>
            <a:ext cx="288000" cy="292277"/>
          </a:xfrm>
          <a:custGeom>
            <a:avLst/>
            <a:gdLst>
              <a:gd name="T0" fmla="*/ 57 w 70"/>
              <a:gd name="T1" fmla="*/ 10 h 71"/>
              <a:gd name="T2" fmla="*/ 61 w 70"/>
              <a:gd name="T3" fmla="*/ 14 h 71"/>
              <a:gd name="T4" fmla="*/ 60 w 70"/>
              <a:gd name="T5" fmla="*/ 19 h 71"/>
              <a:gd name="T6" fmla="*/ 57 w 70"/>
              <a:gd name="T7" fmla="*/ 21 h 71"/>
              <a:gd name="T8" fmla="*/ 48 w 70"/>
              <a:gd name="T9" fmla="*/ 19 h 71"/>
              <a:gd name="T10" fmla="*/ 47 w 70"/>
              <a:gd name="T11" fmla="*/ 17 h 71"/>
              <a:gd name="T12" fmla="*/ 48 w 70"/>
              <a:gd name="T13" fmla="*/ 11 h 71"/>
              <a:gd name="T14" fmla="*/ 51 w 70"/>
              <a:gd name="T15" fmla="*/ 10 h 71"/>
              <a:gd name="T16" fmla="*/ 35 w 70"/>
              <a:gd name="T17" fmla="*/ 22 h 71"/>
              <a:gd name="T18" fmla="*/ 65 w 70"/>
              <a:gd name="T19" fmla="*/ 26 h 71"/>
              <a:gd name="T20" fmla="*/ 62 w 70"/>
              <a:gd name="T21" fmla="*/ 8 h 71"/>
              <a:gd name="T22" fmla="*/ 14 w 70"/>
              <a:gd name="T23" fmla="*/ 6 h 71"/>
              <a:gd name="T24" fmla="*/ 8 w 70"/>
              <a:gd name="T25" fmla="*/ 8 h 71"/>
              <a:gd name="T26" fmla="*/ 5 w 70"/>
              <a:gd name="T27" fmla="*/ 26 h 71"/>
              <a:gd name="T28" fmla="*/ 35 w 70"/>
              <a:gd name="T29" fmla="*/ 22 h 71"/>
              <a:gd name="T30" fmla="*/ 50 w 70"/>
              <a:gd name="T31" fmla="*/ 29 h 71"/>
              <a:gd name="T32" fmla="*/ 49 w 70"/>
              <a:gd name="T33" fmla="*/ 54 h 71"/>
              <a:gd name="T34" fmla="*/ 21 w 70"/>
              <a:gd name="T35" fmla="*/ 54 h 71"/>
              <a:gd name="T36" fmla="*/ 20 w 70"/>
              <a:gd name="T37" fmla="*/ 29 h 71"/>
              <a:gd name="T38" fmla="*/ 5 w 70"/>
              <a:gd name="T39" fmla="*/ 57 h 71"/>
              <a:gd name="T40" fmla="*/ 14 w 70"/>
              <a:gd name="T41" fmla="*/ 66 h 71"/>
              <a:gd name="T42" fmla="*/ 62 w 70"/>
              <a:gd name="T43" fmla="*/ 63 h 71"/>
              <a:gd name="T44" fmla="*/ 65 w 70"/>
              <a:gd name="T45" fmla="*/ 29 h 71"/>
              <a:gd name="T46" fmla="*/ 45 w 70"/>
              <a:gd name="T47" fmla="*/ 31 h 71"/>
              <a:gd name="T48" fmla="*/ 35 w 70"/>
              <a:gd name="T49" fmla="*/ 27 h 71"/>
              <a:gd name="T50" fmla="*/ 21 w 70"/>
              <a:gd name="T51" fmla="*/ 41 h 71"/>
              <a:gd name="T52" fmla="*/ 35 w 70"/>
              <a:gd name="T53" fmla="*/ 55 h 71"/>
              <a:gd name="T54" fmla="*/ 49 w 70"/>
              <a:gd name="T55" fmla="*/ 41 h 71"/>
              <a:gd name="T56" fmla="*/ 43 w 70"/>
              <a:gd name="T57" fmla="*/ 41 h 71"/>
              <a:gd name="T58" fmla="*/ 44 w 70"/>
              <a:gd name="T59" fmla="*/ 39 h 71"/>
              <a:gd name="T60" fmla="*/ 43 w 70"/>
              <a:gd name="T61" fmla="*/ 49 h 71"/>
              <a:gd name="T62" fmla="*/ 33 w 70"/>
              <a:gd name="T63" fmla="*/ 50 h 71"/>
              <a:gd name="T64" fmla="*/ 40 w 70"/>
              <a:gd name="T65" fmla="*/ 46 h 71"/>
              <a:gd name="T66" fmla="*/ 28 w 70"/>
              <a:gd name="T67" fmla="*/ 38 h 71"/>
              <a:gd name="T68" fmla="*/ 26 w 70"/>
              <a:gd name="T69" fmla="*/ 39 h 71"/>
              <a:gd name="T70" fmla="*/ 27 w 70"/>
              <a:gd name="T71" fmla="*/ 33 h 71"/>
              <a:gd name="T72" fmla="*/ 33 w 70"/>
              <a:gd name="T73" fmla="*/ 32 h 71"/>
              <a:gd name="T74" fmla="*/ 30 w 70"/>
              <a:gd name="T75" fmla="*/ 36 h 71"/>
              <a:gd name="T76" fmla="*/ 14 w 70"/>
              <a:gd name="T77" fmla="*/ 0 h 71"/>
              <a:gd name="T78" fmla="*/ 56 w 70"/>
              <a:gd name="T79" fmla="*/ 0 h 71"/>
              <a:gd name="T80" fmla="*/ 70 w 70"/>
              <a:gd name="T81" fmla="*/ 14 h 71"/>
              <a:gd name="T82" fmla="*/ 66 w 70"/>
              <a:gd name="T83" fmla="*/ 67 h 71"/>
              <a:gd name="T84" fmla="*/ 14 w 70"/>
              <a:gd name="T85" fmla="*/ 71 h 71"/>
              <a:gd name="T86" fmla="*/ 0 w 70"/>
              <a:gd name="T87" fmla="*/ 57 h 71"/>
              <a:gd name="T88" fmla="*/ 4 w 70"/>
              <a:gd name="T89" fmla="*/ 4 h 71"/>
              <a:gd name="T90" fmla="*/ 14 w 70"/>
              <a:gd name="T91" fmla="*/ 0 h 71"/>
              <a:gd name="T92" fmla="*/ 57 w 70"/>
              <a:gd name="T93" fmla="*/ 13 h 71"/>
              <a:gd name="T94" fmla="*/ 50 w 70"/>
              <a:gd name="T95" fmla="*/ 13 h 71"/>
              <a:gd name="T96" fmla="*/ 50 w 70"/>
              <a:gd name="T97" fmla="*/ 17 h 71"/>
              <a:gd name="T98" fmla="*/ 50 w 70"/>
              <a:gd name="T99" fmla="*/ 17 h 71"/>
              <a:gd name="T100" fmla="*/ 57 w 70"/>
              <a:gd name="T101" fmla="*/ 17 h 71"/>
              <a:gd name="T102" fmla="*/ 57 w 70"/>
              <a:gd name="T103" fmla="*/ 17 h 71"/>
              <a:gd name="T104" fmla="*/ 57 w 70"/>
              <a:gd name="T105" fmla="*/ 14 h 71"/>
              <a:gd name="T106" fmla="*/ 57 w 70"/>
              <a:gd name="T107" fmla="*/ 1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0" h="71">
                <a:moveTo>
                  <a:pt x="51" y="10"/>
                </a:moveTo>
                <a:cubicBezTo>
                  <a:pt x="57" y="10"/>
                  <a:pt x="57" y="10"/>
                  <a:pt x="57" y="10"/>
                </a:cubicBezTo>
                <a:cubicBezTo>
                  <a:pt x="58" y="10"/>
                  <a:pt x="59" y="10"/>
                  <a:pt x="60" y="11"/>
                </a:cubicBezTo>
                <a:cubicBezTo>
                  <a:pt x="60" y="12"/>
                  <a:pt x="61" y="13"/>
                  <a:pt x="61" y="14"/>
                </a:cubicBezTo>
                <a:cubicBezTo>
                  <a:pt x="61" y="17"/>
                  <a:pt x="61" y="17"/>
                  <a:pt x="61" y="17"/>
                </a:cubicBezTo>
                <a:cubicBezTo>
                  <a:pt x="61" y="18"/>
                  <a:pt x="60" y="19"/>
                  <a:pt x="60" y="19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0"/>
                  <a:pt x="58" y="21"/>
                  <a:pt x="57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9" y="21"/>
                  <a:pt x="48" y="20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7" y="19"/>
                  <a:pt x="47" y="18"/>
                  <a:pt x="47" y="17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3"/>
                  <a:pt x="47" y="12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0"/>
                  <a:pt x="49" y="10"/>
                  <a:pt x="51" y="10"/>
                </a:cubicBezTo>
                <a:close/>
                <a:moveTo>
                  <a:pt x="35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40" y="22"/>
                  <a:pt x="44" y="23"/>
                  <a:pt x="47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2"/>
                  <a:pt x="64" y="10"/>
                  <a:pt x="62" y="8"/>
                </a:cubicBezTo>
                <a:cubicBezTo>
                  <a:pt x="61" y="7"/>
                  <a:pt x="59" y="6"/>
                  <a:pt x="56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1" y="6"/>
                  <a:pt x="9" y="7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6" y="10"/>
                  <a:pt x="5" y="12"/>
                  <a:pt x="5" y="14"/>
                </a:cubicBezTo>
                <a:cubicBezTo>
                  <a:pt x="5" y="26"/>
                  <a:pt x="5" y="26"/>
                  <a:pt x="5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6" y="23"/>
                  <a:pt x="30" y="22"/>
                  <a:pt x="35" y="22"/>
                </a:cubicBezTo>
                <a:close/>
                <a:moveTo>
                  <a:pt x="50" y="29"/>
                </a:moveTo>
                <a:cubicBezTo>
                  <a:pt x="50" y="29"/>
                  <a:pt x="50" y="29"/>
                  <a:pt x="50" y="29"/>
                </a:cubicBezTo>
                <a:cubicBezTo>
                  <a:pt x="53" y="32"/>
                  <a:pt x="54" y="37"/>
                  <a:pt x="54" y="41"/>
                </a:cubicBezTo>
                <a:cubicBezTo>
                  <a:pt x="54" y="46"/>
                  <a:pt x="52" y="51"/>
                  <a:pt x="49" y="54"/>
                </a:cubicBezTo>
                <a:cubicBezTo>
                  <a:pt x="45" y="58"/>
                  <a:pt x="40" y="60"/>
                  <a:pt x="35" y="60"/>
                </a:cubicBezTo>
                <a:cubicBezTo>
                  <a:pt x="30" y="60"/>
                  <a:pt x="25" y="58"/>
                  <a:pt x="21" y="54"/>
                </a:cubicBezTo>
                <a:cubicBezTo>
                  <a:pt x="18" y="51"/>
                  <a:pt x="16" y="46"/>
                  <a:pt x="16" y="41"/>
                </a:cubicBezTo>
                <a:cubicBezTo>
                  <a:pt x="16" y="37"/>
                  <a:pt x="17" y="32"/>
                  <a:pt x="20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9"/>
                  <a:pt x="6" y="61"/>
                  <a:pt x="8" y="63"/>
                </a:cubicBezTo>
                <a:cubicBezTo>
                  <a:pt x="9" y="65"/>
                  <a:pt x="11" y="66"/>
                  <a:pt x="14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9" y="66"/>
                  <a:pt x="61" y="65"/>
                  <a:pt x="62" y="63"/>
                </a:cubicBezTo>
                <a:cubicBezTo>
                  <a:pt x="64" y="61"/>
                  <a:pt x="65" y="59"/>
                  <a:pt x="65" y="57"/>
                </a:cubicBezTo>
                <a:cubicBezTo>
                  <a:pt x="65" y="29"/>
                  <a:pt x="65" y="29"/>
                  <a:pt x="65" y="29"/>
                </a:cubicBezTo>
                <a:cubicBezTo>
                  <a:pt x="50" y="29"/>
                  <a:pt x="50" y="29"/>
                  <a:pt x="50" y="29"/>
                </a:cubicBezTo>
                <a:close/>
                <a:moveTo>
                  <a:pt x="45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2" y="29"/>
                  <a:pt x="39" y="27"/>
                  <a:pt x="35" y="27"/>
                </a:cubicBezTo>
                <a:cubicBezTo>
                  <a:pt x="31" y="27"/>
                  <a:pt x="28" y="29"/>
                  <a:pt x="25" y="31"/>
                </a:cubicBezTo>
                <a:cubicBezTo>
                  <a:pt x="23" y="34"/>
                  <a:pt x="21" y="37"/>
                  <a:pt x="21" y="41"/>
                </a:cubicBezTo>
                <a:cubicBezTo>
                  <a:pt x="21" y="45"/>
                  <a:pt x="23" y="48"/>
                  <a:pt x="25" y="51"/>
                </a:cubicBezTo>
                <a:cubicBezTo>
                  <a:pt x="28" y="53"/>
                  <a:pt x="31" y="55"/>
                  <a:pt x="35" y="55"/>
                </a:cubicBezTo>
                <a:cubicBezTo>
                  <a:pt x="39" y="55"/>
                  <a:pt x="42" y="53"/>
                  <a:pt x="45" y="51"/>
                </a:cubicBezTo>
                <a:cubicBezTo>
                  <a:pt x="47" y="48"/>
                  <a:pt x="49" y="45"/>
                  <a:pt x="49" y="41"/>
                </a:cubicBezTo>
                <a:cubicBezTo>
                  <a:pt x="49" y="37"/>
                  <a:pt x="47" y="34"/>
                  <a:pt x="45" y="31"/>
                </a:cubicBezTo>
                <a:close/>
                <a:moveTo>
                  <a:pt x="43" y="41"/>
                </a:moveTo>
                <a:cubicBezTo>
                  <a:pt x="43" y="41"/>
                  <a:pt x="43" y="41"/>
                  <a:pt x="43" y="41"/>
                </a:cubicBezTo>
                <a:cubicBezTo>
                  <a:pt x="43" y="40"/>
                  <a:pt x="43" y="39"/>
                  <a:pt x="44" y="39"/>
                </a:cubicBezTo>
                <a:cubicBezTo>
                  <a:pt x="45" y="39"/>
                  <a:pt x="46" y="40"/>
                  <a:pt x="46" y="41"/>
                </a:cubicBezTo>
                <a:cubicBezTo>
                  <a:pt x="46" y="44"/>
                  <a:pt x="45" y="47"/>
                  <a:pt x="43" y="49"/>
                </a:cubicBezTo>
                <a:cubicBezTo>
                  <a:pt x="41" y="50"/>
                  <a:pt x="38" y="52"/>
                  <a:pt x="35" y="52"/>
                </a:cubicBezTo>
                <a:cubicBezTo>
                  <a:pt x="34" y="52"/>
                  <a:pt x="33" y="51"/>
                  <a:pt x="33" y="50"/>
                </a:cubicBezTo>
                <a:cubicBezTo>
                  <a:pt x="33" y="49"/>
                  <a:pt x="34" y="48"/>
                  <a:pt x="35" y="48"/>
                </a:cubicBezTo>
                <a:cubicBezTo>
                  <a:pt x="37" y="48"/>
                  <a:pt x="39" y="48"/>
                  <a:pt x="40" y="46"/>
                </a:cubicBezTo>
                <a:cubicBezTo>
                  <a:pt x="42" y="45"/>
                  <a:pt x="43" y="43"/>
                  <a:pt x="43" y="41"/>
                </a:cubicBezTo>
                <a:close/>
                <a:moveTo>
                  <a:pt x="28" y="38"/>
                </a:moveTo>
                <a:cubicBezTo>
                  <a:pt x="28" y="38"/>
                  <a:pt x="28" y="38"/>
                  <a:pt x="28" y="38"/>
                </a:cubicBezTo>
                <a:cubicBezTo>
                  <a:pt x="28" y="39"/>
                  <a:pt x="27" y="39"/>
                  <a:pt x="26" y="39"/>
                </a:cubicBezTo>
                <a:cubicBezTo>
                  <a:pt x="25" y="38"/>
                  <a:pt x="25" y="37"/>
                  <a:pt x="25" y="37"/>
                </a:cubicBezTo>
                <a:cubicBezTo>
                  <a:pt x="26" y="35"/>
                  <a:pt x="26" y="34"/>
                  <a:pt x="27" y="33"/>
                </a:cubicBezTo>
                <a:cubicBezTo>
                  <a:pt x="28" y="32"/>
                  <a:pt x="30" y="32"/>
                  <a:pt x="31" y="31"/>
                </a:cubicBezTo>
                <a:cubicBezTo>
                  <a:pt x="32" y="31"/>
                  <a:pt x="33" y="31"/>
                  <a:pt x="33" y="32"/>
                </a:cubicBezTo>
                <a:cubicBezTo>
                  <a:pt x="33" y="33"/>
                  <a:pt x="33" y="34"/>
                  <a:pt x="32" y="34"/>
                </a:cubicBezTo>
                <a:cubicBezTo>
                  <a:pt x="31" y="34"/>
                  <a:pt x="30" y="35"/>
                  <a:pt x="30" y="36"/>
                </a:cubicBezTo>
                <a:cubicBezTo>
                  <a:pt x="29" y="36"/>
                  <a:pt x="28" y="37"/>
                  <a:pt x="28" y="38"/>
                </a:cubicBezTo>
                <a:close/>
                <a:moveTo>
                  <a:pt x="14" y="0"/>
                </a:moveTo>
                <a:cubicBezTo>
                  <a:pt x="14" y="0"/>
                  <a:pt x="14" y="0"/>
                  <a:pt x="1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60" y="0"/>
                  <a:pt x="64" y="2"/>
                  <a:pt x="66" y="4"/>
                </a:cubicBezTo>
                <a:cubicBezTo>
                  <a:pt x="69" y="7"/>
                  <a:pt x="70" y="11"/>
                  <a:pt x="70" y="14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61"/>
                  <a:pt x="69" y="64"/>
                  <a:pt x="66" y="67"/>
                </a:cubicBezTo>
                <a:cubicBezTo>
                  <a:pt x="64" y="69"/>
                  <a:pt x="60" y="71"/>
                  <a:pt x="56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0" y="71"/>
                  <a:pt x="6" y="69"/>
                  <a:pt x="4" y="67"/>
                </a:cubicBezTo>
                <a:cubicBezTo>
                  <a:pt x="1" y="64"/>
                  <a:pt x="0" y="61"/>
                  <a:pt x="0" y="5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1"/>
                  <a:pt x="1" y="7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7" y="2"/>
                  <a:pt x="10" y="0"/>
                  <a:pt x="14" y="0"/>
                </a:cubicBezTo>
                <a:close/>
                <a:moveTo>
                  <a:pt x="57" y="13"/>
                </a:moveTo>
                <a:cubicBezTo>
                  <a:pt x="57" y="13"/>
                  <a:pt x="57" y="13"/>
                  <a:pt x="57" y="13"/>
                </a:cubicBezTo>
                <a:cubicBezTo>
                  <a:pt x="51" y="13"/>
                  <a:pt x="51" y="13"/>
                  <a:pt x="51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4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7"/>
                  <a:pt x="50" y="17"/>
                  <a:pt x="51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3"/>
                  <a:pt x="57" y="13"/>
                  <a:pt x="57" y="13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21" name="Freeform 182"/>
          <p:cNvSpPr>
            <a:spLocks noChangeAspect="1" noEditPoints="1"/>
          </p:cNvSpPr>
          <p:nvPr/>
        </p:nvSpPr>
        <p:spPr bwMode="auto">
          <a:xfrm>
            <a:off x="7909192" y="4732416"/>
            <a:ext cx="288000" cy="238829"/>
          </a:xfrm>
          <a:custGeom>
            <a:avLst/>
            <a:gdLst>
              <a:gd name="T0" fmla="*/ 3 w 71"/>
              <a:gd name="T1" fmla="*/ 0 h 59"/>
              <a:gd name="T2" fmla="*/ 71 w 71"/>
              <a:gd name="T3" fmla="*/ 3 h 59"/>
              <a:gd name="T4" fmla="*/ 71 w 71"/>
              <a:gd name="T5" fmla="*/ 50 h 59"/>
              <a:gd name="T6" fmla="*/ 68 w 71"/>
              <a:gd name="T7" fmla="*/ 52 h 59"/>
              <a:gd name="T8" fmla="*/ 38 w 71"/>
              <a:gd name="T9" fmla="*/ 55 h 59"/>
              <a:gd name="T10" fmla="*/ 53 w 71"/>
              <a:gd name="T11" fmla="*/ 56 h 59"/>
              <a:gd name="T12" fmla="*/ 53 w 71"/>
              <a:gd name="T13" fmla="*/ 59 h 59"/>
              <a:gd name="T14" fmla="*/ 16 w 71"/>
              <a:gd name="T15" fmla="*/ 57 h 59"/>
              <a:gd name="T16" fmla="*/ 33 w 71"/>
              <a:gd name="T17" fmla="*/ 56 h 59"/>
              <a:gd name="T18" fmla="*/ 33 w 71"/>
              <a:gd name="T19" fmla="*/ 52 h 59"/>
              <a:gd name="T20" fmla="*/ 0 w 71"/>
              <a:gd name="T21" fmla="*/ 50 h 59"/>
              <a:gd name="T22" fmla="*/ 0 w 71"/>
              <a:gd name="T23" fmla="*/ 3 h 59"/>
              <a:gd name="T24" fmla="*/ 30 w 71"/>
              <a:gd name="T25" fmla="*/ 19 h 59"/>
              <a:gd name="T26" fmla="*/ 35 w 71"/>
              <a:gd name="T27" fmla="*/ 21 h 59"/>
              <a:gd name="T28" fmla="*/ 37 w 71"/>
              <a:gd name="T29" fmla="*/ 18 h 59"/>
              <a:gd name="T30" fmla="*/ 39 w 71"/>
              <a:gd name="T31" fmla="*/ 14 h 59"/>
              <a:gd name="T32" fmla="*/ 47 w 71"/>
              <a:gd name="T33" fmla="*/ 14 h 59"/>
              <a:gd name="T34" fmla="*/ 47 w 71"/>
              <a:gd name="T35" fmla="*/ 22 h 59"/>
              <a:gd name="T36" fmla="*/ 39 w 71"/>
              <a:gd name="T37" fmla="*/ 22 h 59"/>
              <a:gd name="T38" fmla="*/ 38 w 71"/>
              <a:gd name="T39" fmla="*/ 26 h 59"/>
              <a:gd name="T40" fmla="*/ 39 w 71"/>
              <a:gd name="T41" fmla="*/ 30 h 59"/>
              <a:gd name="T42" fmla="*/ 47 w 71"/>
              <a:gd name="T43" fmla="*/ 31 h 59"/>
              <a:gd name="T44" fmla="*/ 47 w 71"/>
              <a:gd name="T45" fmla="*/ 39 h 59"/>
              <a:gd name="T46" fmla="*/ 39 w 71"/>
              <a:gd name="T47" fmla="*/ 39 h 59"/>
              <a:gd name="T48" fmla="*/ 38 w 71"/>
              <a:gd name="T49" fmla="*/ 33 h 59"/>
              <a:gd name="T50" fmla="*/ 30 w 71"/>
              <a:gd name="T51" fmla="*/ 34 h 59"/>
              <a:gd name="T52" fmla="*/ 25 w 71"/>
              <a:gd name="T53" fmla="*/ 32 h 59"/>
              <a:gd name="T54" fmla="*/ 25 w 71"/>
              <a:gd name="T55" fmla="*/ 21 h 59"/>
              <a:gd name="T56" fmla="*/ 30 w 71"/>
              <a:gd name="T57" fmla="*/ 22 h 59"/>
              <a:gd name="T58" fmla="*/ 27 w 71"/>
              <a:gd name="T59" fmla="*/ 23 h 59"/>
              <a:gd name="T60" fmla="*/ 27 w 71"/>
              <a:gd name="T61" fmla="*/ 29 h 59"/>
              <a:gd name="T62" fmla="*/ 27 w 71"/>
              <a:gd name="T63" fmla="*/ 29 h 59"/>
              <a:gd name="T64" fmla="*/ 35 w 71"/>
              <a:gd name="T65" fmla="*/ 26 h 59"/>
              <a:gd name="T66" fmla="*/ 44 w 71"/>
              <a:gd name="T67" fmla="*/ 16 h 59"/>
              <a:gd name="T68" fmla="*/ 43 w 71"/>
              <a:gd name="T69" fmla="*/ 16 h 59"/>
              <a:gd name="T70" fmla="*/ 41 w 71"/>
              <a:gd name="T71" fmla="*/ 16 h 59"/>
              <a:gd name="T72" fmla="*/ 43 w 71"/>
              <a:gd name="T73" fmla="*/ 20 h 59"/>
              <a:gd name="T74" fmla="*/ 45 w 71"/>
              <a:gd name="T75" fmla="*/ 18 h 59"/>
              <a:gd name="T76" fmla="*/ 44 w 71"/>
              <a:gd name="T77" fmla="*/ 33 h 59"/>
              <a:gd name="T78" fmla="*/ 43 w 71"/>
              <a:gd name="T79" fmla="*/ 33 h 59"/>
              <a:gd name="T80" fmla="*/ 41 w 71"/>
              <a:gd name="T81" fmla="*/ 33 h 59"/>
              <a:gd name="T82" fmla="*/ 43 w 71"/>
              <a:gd name="T83" fmla="*/ 37 h 59"/>
              <a:gd name="T84" fmla="*/ 45 w 71"/>
              <a:gd name="T85" fmla="*/ 35 h 59"/>
              <a:gd name="T86" fmla="*/ 60 w 71"/>
              <a:gd name="T87" fmla="*/ 39 h 59"/>
              <a:gd name="T88" fmla="*/ 63 w 71"/>
              <a:gd name="T89" fmla="*/ 42 h 59"/>
              <a:gd name="T90" fmla="*/ 58 w 71"/>
              <a:gd name="T91" fmla="*/ 42 h 59"/>
              <a:gd name="T92" fmla="*/ 65 w 71"/>
              <a:gd name="T93" fmla="*/ 5 h 59"/>
              <a:gd name="T94" fmla="*/ 5 w 71"/>
              <a:gd name="T95" fmla="*/ 5 h 59"/>
              <a:gd name="T96" fmla="*/ 65 w 71"/>
              <a:gd name="T97" fmla="*/ 4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" h="59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0"/>
                  <a:pt x="71" y="1"/>
                  <a:pt x="71" y="3"/>
                </a:cubicBezTo>
                <a:cubicBezTo>
                  <a:pt x="71" y="3"/>
                  <a:pt x="71" y="3"/>
                  <a:pt x="71" y="3"/>
                </a:cubicBezTo>
                <a:cubicBezTo>
                  <a:pt x="71" y="50"/>
                  <a:pt x="71" y="50"/>
                  <a:pt x="71" y="50"/>
                </a:cubicBezTo>
                <a:cubicBezTo>
                  <a:pt x="71" y="51"/>
                  <a:pt x="70" y="52"/>
                  <a:pt x="68" y="52"/>
                </a:cubicBezTo>
                <a:cubicBezTo>
                  <a:pt x="68" y="52"/>
                  <a:pt x="68" y="52"/>
                  <a:pt x="68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6"/>
                  <a:pt x="38" y="56"/>
                  <a:pt x="38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5" y="56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8"/>
                  <a:pt x="16" y="57"/>
                </a:cubicBezTo>
                <a:cubicBezTo>
                  <a:pt x="16" y="56"/>
                  <a:pt x="17" y="56"/>
                  <a:pt x="18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2"/>
                  <a:pt x="33" y="52"/>
                  <a:pt x="3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1" y="52"/>
                  <a:pt x="0" y="51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lose/>
                <a:moveTo>
                  <a:pt x="30" y="19"/>
                </a:moveTo>
                <a:cubicBezTo>
                  <a:pt x="30" y="19"/>
                  <a:pt x="30" y="19"/>
                  <a:pt x="30" y="19"/>
                </a:cubicBezTo>
                <a:cubicBezTo>
                  <a:pt x="32" y="19"/>
                  <a:pt x="34" y="19"/>
                  <a:pt x="35" y="21"/>
                </a:cubicBezTo>
                <a:cubicBezTo>
                  <a:pt x="38" y="19"/>
                  <a:pt x="38" y="19"/>
                  <a:pt x="38" y="19"/>
                </a:cubicBezTo>
                <a:cubicBezTo>
                  <a:pt x="37" y="19"/>
                  <a:pt x="37" y="18"/>
                  <a:pt x="37" y="18"/>
                </a:cubicBezTo>
                <a:cubicBezTo>
                  <a:pt x="37" y="16"/>
                  <a:pt x="38" y="15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3"/>
                  <a:pt x="41" y="12"/>
                  <a:pt x="43" y="12"/>
                </a:cubicBezTo>
                <a:cubicBezTo>
                  <a:pt x="44" y="12"/>
                  <a:pt x="46" y="13"/>
                  <a:pt x="47" y="14"/>
                </a:cubicBezTo>
                <a:cubicBezTo>
                  <a:pt x="48" y="15"/>
                  <a:pt x="48" y="16"/>
                  <a:pt x="48" y="18"/>
                </a:cubicBezTo>
                <a:cubicBezTo>
                  <a:pt x="48" y="19"/>
                  <a:pt x="48" y="21"/>
                  <a:pt x="47" y="22"/>
                </a:cubicBezTo>
                <a:cubicBezTo>
                  <a:pt x="46" y="23"/>
                  <a:pt x="44" y="23"/>
                  <a:pt x="43" y="23"/>
                </a:cubicBezTo>
                <a:cubicBezTo>
                  <a:pt x="41" y="23"/>
                  <a:pt x="40" y="23"/>
                  <a:pt x="39" y="22"/>
                </a:cubicBezTo>
                <a:cubicBezTo>
                  <a:pt x="37" y="23"/>
                  <a:pt x="37" y="23"/>
                  <a:pt x="37" y="23"/>
                </a:cubicBezTo>
                <a:cubicBezTo>
                  <a:pt x="38" y="24"/>
                  <a:pt x="38" y="25"/>
                  <a:pt x="38" y="26"/>
                </a:cubicBezTo>
                <a:cubicBezTo>
                  <a:pt x="38" y="27"/>
                  <a:pt x="38" y="28"/>
                  <a:pt x="37" y="29"/>
                </a:cubicBezTo>
                <a:cubicBezTo>
                  <a:pt x="39" y="30"/>
                  <a:pt x="39" y="30"/>
                  <a:pt x="39" y="30"/>
                </a:cubicBezTo>
                <a:cubicBezTo>
                  <a:pt x="40" y="30"/>
                  <a:pt x="41" y="29"/>
                  <a:pt x="43" y="29"/>
                </a:cubicBezTo>
                <a:cubicBezTo>
                  <a:pt x="44" y="29"/>
                  <a:pt x="46" y="30"/>
                  <a:pt x="47" y="31"/>
                </a:cubicBezTo>
                <a:cubicBezTo>
                  <a:pt x="48" y="32"/>
                  <a:pt x="48" y="33"/>
                  <a:pt x="48" y="35"/>
                </a:cubicBezTo>
                <a:cubicBezTo>
                  <a:pt x="48" y="36"/>
                  <a:pt x="48" y="38"/>
                  <a:pt x="47" y="39"/>
                </a:cubicBezTo>
                <a:cubicBezTo>
                  <a:pt x="46" y="40"/>
                  <a:pt x="44" y="40"/>
                  <a:pt x="43" y="40"/>
                </a:cubicBezTo>
                <a:cubicBezTo>
                  <a:pt x="41" y="40"/>
                  <a:pt x="40" y="40"/>
                  <a:pt x="39" y="39"/>
                </a:cubicBezTo>
                <a:cubicBezTo>
                  <a:pt x="38" y="38"/>
                  <a:pt x="37" y="36"/>
                  <a:pt x="37" y="35"/>
                </a:cubicBezTo>
                <a:cubicBezTo>
                  <a:pt x="37" y="34"/>
                  <a:pt x="37" y="34"/>
                  <a:pt x="38" y="33"/>
                </a:cubicBezTo>
                <a:cubicBezTo>
                  <a:pt x="35" y="32"/>
                  <a:pt x="35" y="32"/>
                  <a:pt x="35" y="32"/>
                </a:cubicBezTo>
                <a:cubicBezTo>
                  <a:pt x="34" y="33"/>
                  <a:pt x="32" y="34"/>
                  <a:pt x="30" y="34"/>
                </a:cubicBezTo>
                <a:cubicBezTo>
                  <a:pt x="28" y="34"/>
                  <a:pt x="26" y="33"/>
                  <a:pt x="25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3" y="30"/>
                  <a:pt x="23" y="28"/>
                  <a:pt x="23" y="26"/>
                </a:cubicBezTo>
                <a:cubicBezTo>
                  <a:pt x="23" y="24"/>
                  <a:pt x="23" y="22"/>
                  <a:pt x="25" y="21"/>
                </a:cubicBezTo>
                <a:cubicBezTo>
                  <a:pt x="26" y="19"/>
                  <a:pt x="28" y="19"/>
                  <a:pt x="30" y="19"/>
                </a:cubicBezTo>
                <a:close/>
                <a:moveTo>
                  <a:pt x="30" y="22"/>
                </a:moveTo>
                <a:cubicBezTo>
                  <a:pt x="30" y="22"/>
                  <a:pt x="30" y="22"/>
                  <a:pt x="30" y="22"/>
                </a:cubicBezTo>
                <a:cubicBezTo>
                  <a:pt x="29" y="22"/>
                  <a:pt x="28" y="22"/>
                  <a:pt x="27" y="23"/>
                </a:cubicBezTo>
                <a:cubicBezTo>
                  <a:pt x="26" y="24"/>
                  <a:pt x="26" y="25"/>
                  <a:pt x="26" y="26"/>
                </a:cubicBezTo>
                <a:cubicBezTo>
                  <a:pt x="26" y="27"/>
                  <a:pt x="26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8" y="30"/>
                  <a:pt x="29" y="31"/>
                  <a:pt x="30" y="31"/>
                </a:cubicBezTo>
                <a:cubicBezTo>
                  <a:pt x="33" y="31"/>
                  <a:pt x="35" y="29"/>
                  <a:pt x="35" y="26"/>
                </a:cubicBezTo>
                <a:cubicBezTo>
                  <a:pt x="35" y="24"/>
                  <a:pt x="33" y="22"/>
                  <a:pt x="30" y="22"/>
                </a:cubicBezTo>
                <a:close/>
                <a:moveTo>
                  <a:pt x="44" y="16"/>
                </a:move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3" y="16"/>
                  <a:pt x="43" y="16"/>
                </a:cubicBezTo>
                <a:cubicBezTo>
                  <a:pt x="42" y="16"/>
                  <a:pt x="42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7"/>
                  <a:pt x="41" y="17"/>
                  <a:pt x="41" y="18"/>
                </a:cubicBezTo>
                <a:cubicBezTo>
                  <a:pt x="41" y="19"/>
                  <a:pt x="42" y="20"/>
                  <a:pt x="43" y="20"/>
                </a:cubicBezTo>
                <a:cubicBezTo>
                  <a:pt x="43" y="20"/>
                  <a:pt x="44" y="20"/>
                  <a:pt x="44" y="19"/>
                </a:cubicBezTo>
                <a:cubicBezTo>
                  <a:pt x="45" y="19"/>
                  <a:pt x="45" y="18"/>
                  <a:pt x="45" y="18"/>
                </a:cubicBezTo>
                <a:cubicBezTo>
                  <a:pt x="45" y="17"/>
                  <a:pt x="45" y="17"/>
                  <a:pt x="44" y="16"/>
                </a:cubicBezTo>
                <a:close/>
                <a:moveTo>
                  <a:pt x="44" y="33"/>
                </a:move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3" y="33"/>
                  <a:pt x="43" y="33"/>
                </a:cubicBezTo>
                <a:cubicBezTo>
                  <a:pt x="42" y="33"/>
                  <a:pt x="42" y="33"/>
                  <a:pt x="41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1" y="34"/>
                  <a:pt x="41" y="34"/>
                  <a:pt x="41" y="35"/>
                </a:cubicBezTo>
                <a:cubicBezTo>
                  <a:pt x="41" y="36"/>
                  <a:pt x="42" y="37"/>
                  <a:pt x="43" y="37"/>
                </a:cubicBezTo>
                <a:cubicBezTo>
                  <a:pt x="43" y="37"/>
                  <a:pt x="44" y="37"/>
                  <a:pt x="44" y="36"/>
                </a:cubicBezTo>
                <a:cubicBezTo>
                  <a:pt x="45" y="36"/>
                  <a:pt x="45" y="35"/>
                  <a:pt x="45" y="35"/>
                </a:cubicBezTo>
                <a:cubicBezTo>
                  <a:pt x="45" y="34"/>
                  <a:pt x="45" y="34"/>
                  <a:pt x="44" y="33"/>
                </a:cubicBezTo>
                <a:close/>
                <a:moveTo>
                  <a:pt x="60" y="39"/>
                </a:moveTo>
                <a:cubicBezTo>
                  <a:pt x="60" y="39"/>
                  <a:pt x="60" y="39"/>
                  <a:pt x="60" y="39"/>
                </a:cubicBezTo>
                <a:cubicBezTo>
                  <a:pt x="62" y="39"/>
                  <a:pt x="63" y="41"/>
                  <a:pt x="63" y="42"/>
                </a:cubicBezTo>
                <a:cubicBezTo>
                  <a:pt x="63" y="44"/>
                  <a:pt x="62" y="45"/>
                  <a:pt x="60" y="45"/>
                </a:cubicBezTo>
                <a:cubicBezTo>
                  <a:pt x="59" y="45"/>
                  <a:pt x="58" y="44"/>
                  <a:pt x="58" y="42"/>
                </a:cubicBezTo>
                <a:cubicBezTo>
                  <a:pt x="58" y="41"/>
                  <a:pt x="59" y="39"/>
                  <a:pt x="60" y="39"/>
                </a:cubicBezTo>
                <a:close/>
                <a:moveTo>
                  <a:pt x="65" y="5"/>
                </a:moveTo>
                <a:cubicBezTo>
                  <a:pt x="65" y="5"/>
                  <a:pt x="65" y="5"/>
                  <a:pt x="6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9"/>
                  <a:pt x="5" y="33"/>
                  <a:pt x="5" y="47"/>
                </a:cubicBezTo>
                <a:cubicBezTo>
                  <a:pt x="25" y="47"/>
                  <a:pt x="45" y="47"/>
                  <a:pt x="65" y="47"/>
                </a:cubicBezTo>
                <a:cubicBezTo>
                  <a:pt x="65" y="33"/>
                  <a:pt x="65" y="19"/>
                  <a:pt x="65" y="5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61" name="TextBox 1"/>
          <p:cNvSpPr txBox="1"/>
          <p:nvPr/>
        </p:nvSpPr>
        <p:spPr>
          <a:xfrm>
            <a:off x="900430" y="561975"/>
            <a:ext cx="23647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3.1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市场价值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838200" y="104648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 descr="摄图网-城市夜景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79" y="-230"/>
            <a:ext cx="11521292" cy="6480000"/>
          </a:xfrm>
          <a:prstGeom prst="rect">
            <a:avLst/>
          </a:prstGeom>
        </p:spPr>
      </p:pic>
      <p:sp>
        <p:nvSpPr>
          <p:cNvPr id="91" name="Freeform 3"/>
          <p:cNvSpPr/>
          <p:nvPr/>
        </p:nvSpPr>
        <p:spPr>
          <a:xfrm>
            <a:off x="-234" y="-229"/>
            <a:ext cx="11520004" cy="6479997"/>
          </a:xfrm>
          <a:custGeom>
            <a:avLst/>
            <a:gdLst>
              <a:gd name="connsiteX0" fmla="*/ 11520004 w 11520004"/>
              <a:gd name="connsiteY0" fmla="*/ 6479997 h 6479997"/>
              <a:gd name="connsiteX1" fmla="*/ 0 w 11520004"/>
              <a:gd name="connsiteY1" fmla="*/ 6479997 h 6479997"/>
              <a:gd name="connsiteX2" fmla="*/ 0 w 11520004"/>
              <a:gd name="connsiteY2" fmla="*/ 0 h 6479997"/>
              <a:gd name="connsiteX3" fmla="*/ 11520004 w 11520004"/>
              <a:gd name="connsiteY3" fmla="*/ 0 h 6479997"/>
              <a:gd name="connsiteX4" fmla="*/ 11520004 w 11520004"/>
              <a:gd name="connsiteY4" fmla="*/ 6479997 h 6479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20004" h="6479997">
                <a:moveTo>
                  <a:pt x="11520004" y="6479997"/>
                </a:moveTo>
                <a:lnTo>
                  <a:pt x="0" y="6479997"/>
                </a:lnTo>
                <a:lnTo>
                  <a:pt x="0" y="0"/>
                </a:lnTo>
                <a:lnTo>
                  <a:pt x="11520004" y="0"/>
                </a:lnTo>
                <a:lnTo>
                  <a:pt x="11520004" y="6479997"/>
                </a:lnTo>
              </a:path>
            </a:pathLst>
          </a:custGeom>
          <a:solidFill>
            <a:schemeClr val="tx1">
              <a:alpha val="70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TextBox 1"/>
          <p:cNvSpPr txBox="1"/>
          <p:nvPr/>
        </p:nvSpPr>
        <p:spPr>
          <a:xfrm>
            <a:off x="900430" y="561975"/>
            <a:ext cx="23647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3.2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市场透视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838200" y="104648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71" name="Freeform 3"/>
          <p:cNvSpPr/>
          <p:nvPr/>
        </p:nvSpPr>
        <p:spPr>
          <a:xfrm>
            <a:off x="3451860" y="1972310"/>
            <a:ext cx="2298700" cy="3046730"/>
          </a:xfrm>
          <a:custGeom>
            <a:avLst/>
            <a:gdLst>
              <a:gd name="connsiteX0" fmla="*/ 2590825 w 2590825"/>
              <a:gd name="connsiteY0" fmla="*/ 3084347 h 3147847"/>
              <a:gd name="connsiteX1" fmla="*/ 2527325 w 2590825"/>
              <a:gd name="connsiteY1" fmla="*/ 3147847 h 3147847"/>
              <a:gd name="connsiteX2" fmla="*/ 63500 w 2590825"/>
              <a:gd name="connsiteY2" fmla="*/ 3147847 h 3147847"/>
              <a:gd name="connsiteX3" fmla="*/ 0 w 2590825"/>
              <a:gd name="connsiteY3" fmla="*/ 3084347 h 3147847"/>
              <a:gd name="connsiteX4" fmla="*/ 0 w 2590825"/>
              <a:gd name="connsiteY4" fmla="*/ 63500 h 3147847"/>
              <a:gd name="connsiteX5" fmla="*/ 63500 w 2590825"/>
              <a:gd name="connsiteY5" fmla="*/ 0 h 3147847"/>
              <a:gd name="connsiteX6" fmla="*/ 2527325 w 2590825"/>
              <a:gd name="connsiteY6" fmla="*/ 0 h 3147847"/>
              <a:gd name="connsiteX7" fmla="*/ 2590825 w 2590825"/>
              <a:gd name="connsiteY7" fmla="*/ 63500 h 3147847"/>
              <a:gd name="connsiteX8" fmla="*/ 2590825 w 2590825"/>
              <a:gd name="connsiteY8" fmla="*/ 3084347 h 31478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590825" h="3147847">
                <a:moveTo>
                  <a:pt x="2590825" y="3084347"/>
                </a:moveTo>
                <a:cubicBezTo>
                  <a:pt x="2590825" y="3119424"/>
                  <a:pt x="2562390" y="3147847"/>
                  <a:pt x="2527325" y="3147847"/>
                </a:cubicBezTo>
                <a:lnTo>
                  <a:pt x="63500" y="3147847"/>
                </a:lnTo>
                <a:cubicBezTo>
                  <a:pt x="28422" y="3147847"/>
                  <a:pt x="0" y="3119424"/>
                  <a:pt x="0" y="3084347"/>
                </a:cubicBezTo>
                <a:lnTo>
                  <a:pt x="0" y="63500"/>
                </a:lnTo>
                <a:cubicBezTo>
                  <a:pt x="0" y="28422"/>
                  <a:pt x="28422" y="0"/>
                  <a:pt x="63500" y="0"/>
                </a:cubicBezTo>
                <a:lnTo>
                  <a:pt x="2527325" y="0"/>
                </a:lnTo>
                <a:cubicBezTo>
                  <a:pt x="2562390" y="0"/>
                  <a:pt x="2590825" y="28422"/>
                  <a:pt x="2590825" y="63500"/>
                </a:cubicBezTo>
                <a:lnTo>
                  <a:pt x="2590825" y="3084347"/>
                </a:lnTo>
              </a:path>
            </a:pathLst>
          </a:custGeom>
          <a:solidFill>
            <a:srgbClr val="D4B46D">
              <a:alpha val="79000"/>
            </a:srgb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3985260" y="4493895"/>
            <a:ext cx="1231900" cy="31115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59543" y="2921230"/>
            <a:ext cx="1283335" cy="3505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400"/>
              </a:lnSpc>
              <a:tabLst>
                <a:tab pos="76200" algn="l"/>
                <a:tab pos="546100" algn="l"/>
              </a:tabLst>
            </a:pPr>
            <a:r>
              <a:rPr lang="en-US" altLang="zh-CN" sz="1900" dirty="0" smtClean="0">
                <a:solidFill>
                  <a:schemeClr val="bg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PERSPECTIVE</a:t>
            </a:r>
            <a:endParaRPr lang="en-US" altLang="zh-CN" sz="1900" dirty="0" smtClean="0">
              <a:solidFill>
                <a:schemeClr val="bg1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594735" y="3683000"/>
            <a:ext cx="2012950" cy="6877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 believe that your,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consecteturadipiscing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elit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donec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luctus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nibh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sit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amet</a:t>
            </a:r>
            <a:endParaRPr lang="en-US" altLang="zh-CN" sz="1400" dirty="0" smtClean="0">
              <a:solidFill>
                <a:srgbClr val="FFFFFF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4359593" y="3460750"/>
            <a:ext cx="4832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27"/>
          <p:cNvSpPr>
            <a:spLocks noEditPoints="1"/>
          </p:cNvSpPr>
          <p:nvPr/>
        </p:nvSpPr>
        <p:spPr bwMode="auto">
          <a:xfrm>
            <a:off x="4352608" y="2315210"/>
            <a:ext cx="497205" cy="501015"/>
          </a:xfrm>
          <a:custGeom>
            <a:avLst/>
            <a:gdLst>
              <a:gd name="T0" fmla="*/ 2 w 68"/>
              <a:gd name="T1" fmla="*/ 0 h 68"/>
              <a:gd name="T2" fmla="*/ 0 w 68"/>
              <a:gd name="T3" fmla="*/ 66 h 68"/>
              <a:gd name="T4" fmla="*/ 65 w 68"/>
              <a:gd name="T5" fmla="*/ 68 h 68"/>
              <a:gd name="T6" fmla="*/ 68 w 68"/>
              <a:gd name="T7" fmla="*/ 3 h 68"/>
              <a:gd name="T8" fmla="*/ 17 w 68"/>
              <a:gd name="T9" fmla="*/ 63 h 68"/>
              <a:gd name="T10" fmla="*/ 5 w 68"/>
              <a:gd name="T11" fmla="*/ 63 h 68"/>
              <a:gd name="T12" fmla="*/ 9 w 68"/>
              <a:gd name="T13" fmla="*/ 58 h 68"/>
              <a:gd name="T14" fmla="*/ 9 w 68"/>
              <a:gd name="T15" fmla="*/ 53 h 68"/>
              <a:gd name="T16" fmla="*/ 5 w 68"/>
              <a:gd name="T17" fmla="*/ 44 h 68"/>
              <a:gd name="T18" fmla="*/ 11 w 68"/>
              <a:gd name="T19" fmla="*/ 41 h 68"/>
              <a:gd name="T20" fmla="*/ 5 w 68"/>
              <a:gd name="T21" fmla="*/ 39 h 68"/>
              <a:gd name="T22" fmla="*/ 9 w 68"/>
              <a:gd name="T23" fmla="*/ 30 h 68"/>
              <a:gd name="T24" fmla="*/ 9 w 68"/>
              <a:gd name="T25" fmla="*/ 25 h 68"/>
              <a:gd name="T26" fmla="*/ 5 w 68"/>
              <a:gd name="T27" fmla="*/ 16 h 68"/>
              <a:gd name="T28" fmla="*/ 11 w 68"/>
              <a:gd name="T29" fmla="*/ 13 h 68"/>
              <a:gd name="T30" fmla="*/ 5 w 68"/>
              <a:gd name="T31" fmla="*/ 10 h 68"/>
              <a:gd name="T32" fmla="*/ 17 w 68"/>
              <a:gd name="T33" fmla="*/ 5 h 68"/>
              <a:gd name="T34" fmla="*/ 63 w 68"/>
              <a:gd name="T35" fmla="*/ 63 h 68"/>
              <a:gd name="T36" fmla="*/ 20 w 68"/>
              <a:gd name="T37" fmla="*/ 63 h 68"/>
              <a:gd name="T38" fmla="*/ 63 w 68"/>
              <a:gd name="T39" fmla="*/ 5 h 68"/>
              <a:gd name="T40" fmla="*/ 31 w 68"/>
              <a:gd name="T41" fmla="*/ 49 h 68"/>
              <a:gd name="T42" fmla="*/ 52 w 68"/>
              <a:gd name="T43" fmla="*/ 49 h 68"/>
              <a:gd name="T44" fmla="*/ 54 w 68"/>
              <a:gd name="T45" fmla="*/ 46 h 68"/>
              <a:gd name="T46" fmla="*/ 51 w 68"/>
              <a:gd name="T47" fmla="*/ 40 h 68"/>
              <a:gd name="T48" fmla="*/ 48 w 68"/>
              <a:gd name="T49" fmla="*/ 38 h 68"/>
              <a:gd name="T50" fmla="*/ 51 w 68"/>
              <a:gd name="T51" fmla="*/ 30 h 68"/>
              <a:gd name="T52" fmla="*/ 41 w 68"/>
              <a:gd name="T53" fmla="*/ 21 h 68"/>
              <a:gd name="T54" fmla="*/ 31 w 68"/>
              <a:gd name="T55" fmla="*/ 30 h 68"/>
              <a:gd name="T56" fmla="*/ 35 w 68"/>
              <a:gd name="T57" fmla="*/ 38 h 68"/>
              <a:gd name="T58" fmla="*/ 30 w 68"/>
              <a:gd name="T59" fmla="*/ 42 h 68"/>
              <a:gd name="T60" fmla="*/ 29 w 68"/>
              <a:gd name="T61" fmla="*/ 48 h 68"/>
              <a:gd name="T62" fmla="*/ 37 w 68"/>
              <a:gd name="T63" fmla="*/ 26 h 68"/>
              <a:gd name="T64" fmla="*/ 41 w 68"/>
              <a:gd name="T65" fmla="*/ 24 h 68"/>
              <a:gd name="T66" fmla="*/ 48 w 68"/>
              <a:gd name="T67" fmla="*/ 30 h 68"/>
              <a:gd name="T68" fmla="*/ 41 w 68"/>
              <a:gd name="T69" fmla="*/ 37 h 68"/>
              <a:gd name="T70" fmla="*/ 37 w 68"/>
              <a:gd name="T71" fmla="*/ 35 h 68"/>
              <a:gd name="T72" fmla="*/ 37 w 68"/>
              <a:gd name="T73" fmla="*/ 26 h 68"/>
              <a:gd name="T74" fmla="*/ 32 w 68"/>
              <a:gd name="T75" fmla="*/ 46 h 68"/>
              <a:gd name="T76" fmla="*/ 34 w 68"/>
              <a:gd name="T77" fmla="*/ 42 h 68"/>
              <a:gd name="T78" fmla="*/ 45 w 68"/>
              <a:gd name="T79" fmla="*/ 40 h 68"/>
              <a:gd name="T80" fmla="*/ 49 w 68"/>
              <a:gd name="T81" fmla="*/ 42 h 68"/>
              <a:gd name="T82" fmla="*/ 51 w 68"/>
              <a:gd name="T83" fmla="*/ 46 h 68"/>
              <a:gd name="T84" fmla="*/ 32 w 68"/>
              <a:gd name="T85" fmla="*/ 4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" h="68">
                <a:moveTo>
                  <a:pt x="6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7" y="68"/>
                  <a:pt x="68" y="67"/>
                  <a:pt x="68" y="66"/>
                </a:cubicBezTo>
                <a:cubicBezTo>
                  <a:pt x="68" y="3"/>
                  <a:pt x="68" y="3"/>
                  <a:pt x="68" y="3"/>
                </a:cubicBezTo>
                <a:cubicBezTo>
                  <a:pt x="68" y="1"/>
                  <a:pt x="67" y="0"/>
                  <a:pt x="65" y="0"/>
                </a:cubicBezTo>
                <a:close/>
                <a:moveTo>
                  <a:pt x="17" y="63"/>
                </a:moveTo>
                <a:cubicBezTo>
                  <a:pt x="17" y="63"/>
                  <a:pt x="17" y="63"/>
                  <a:pt x="17" y="63"/>
                </a:cubicBezTo>
                <a:cubicBezTo>
                  <a:pt x="5" y="63"/>
                  <a:pt x="5" y="63"/>
                  <a:pt x="5" y="63"/>
                </a:cubicBezTo>
                <a:cubicBezTo>
                  <a:pt x="5" y="58"/>
                  <a:pt x="5" y="58"/>
                  <a:pt x="5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10" y="58"/>
                  <a:pt x="11" y="57"/>
                  <a:pt x="11" y="55"/>
                </a:cubicBezTo>
                <a:cubicBezTo>
                  <a:pt x="11" y="54"/>
                  <a:pt x="10" y="53"/>
                  <a:pt x="9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44"/>
                  <a:pt x="5" y="44"/>
                  <a:pt x="5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1" y="43"/>
                  <a:pt x="11" y="41"/>
                </a:cubicBezTo>
                <a:cubicBezTo>
                  <a:pt x="11" y="40"/>
                  <a:pt x="10" y="39"/>
                  <a:pt x="9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0"/>
                  <a:pt x="5" y="30"/>
                  <a:pt x="5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0" y="30"/>
                  <a:pt x="11" y="29"/>
                  <a:pt x="11" y="27"/>
                </a:cubicBezTo>
                <a:cubicBezTo>
                  <a:pt x="11" y="26"/>
                  <a:pt x="10" y="25"/>
                  <a:pt x="9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16"/>
                  <a:pt x="5" y="16"/>
                  <a:pt x="5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6"/>
                  <a:pt x="11" y="15"/>
                  <a:pt x="11" y="13"/>
                </a:cubicBezTo>
                <a:cubicBezTo>
                  <a:pt x="11" y="12"/>
                  <a:pt x="10" y="10"/>
                  <a:pt x="9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5"/>
                  <a:pt x="5" y="5"/>
                  <a:pt x="5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3"/>
                  <a:pt x="17" y="63"/>
                  <a:pt x="17" y="63"/>
                </a:cubicBezTo>
                <a:close/>
                <a:moveTo>
                  <a:pt x="63" y="63"/>
                </a:moveTo>
                <a:cubicBezTo>
                  <a:pt x="63" y="63"/>
                  <a:pt x="63" y="63"/>
                  <a:pt x="63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5"/>
                  <a:pt x="20" y="5"/>
                  <a:pt x="20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63"/>
                  <a:pt x="63" y="63"/>
                  <a:pt x="63" y="63"/>
                </a:cubicBezTo>
                <a:close/>
                <a:moveTo>
                  <a:pt x="31" y="49"/>
                </a:moveTo>
                <a:cubicBezTo>
                  <a:pt x="31" y="49"/>
                  <a:pt x="31" y="49"/>
                  <a:pt x="31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3" y="49"/>
                  <a:pt x="54" y="49"/>
                  <a:pt x="54" y="48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4"/>
                  <a:pt x="53" y="43"/>
                  <a:pt x="53" y="42"/>
                </a:cubicBezTo>
                <a:cubicBezTo>
                  <a:pt x="53" y="41"/>
                  <a:pt x="52" y="40"/>
                  <a:pt x="51" y="40"/>
                </a:cubicBezTo>
                <a:cubicBezTo>
                  <a:pt x="50" y="39"/>
                  <a:pt x="50" y="38"/>
                  <a:pt x="48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6"/>
                  <a:pt x="51" y="33"/>
                  <a:pt x="51" y="30"/>
                </a:cubicBezTo>
                <a:cubicBezTo>
                  <a:pt x="51" y="28"/>
                  <a:pt x="50" y="25"/>
                  <a:pt x="48" y="23"/>
                </a:cubicBezTo>
                <a:cubicBezTo>
                  <a:pt x="47" y="22"/>
                  <a:pt x="44" y="21"/>
                  <a:pt x="41" y="21"/>
                </a:cubicBezTo>
                <a:cubicBezTo>
                  <a:pt x="39" y="21"/>
                  <a:pt x="36" y="22"/>
                  <a:pt x="34" y="23"/>
                </a:cubicBezTo>
                <a:cubicBezTo>
                  <a:pt x="33" y="25"/>
                  <a:pt x="31" y="28"/>
                  <a:pt x="31" y="30"/>
                </a:cubicBezTo>
                <a:cubicBezTo>
                  <a:pt x="31" y="33"/>
                  <a:pt x="33" y="36"/>
                  <a:pt x="34" y="37"/>
                </a:cubicBezTo>
                <a:cubicBezTo>
                  <a:pt x="35" y="38"/>
                  <a:pt x="35" y="38"/>
                  <a:pt x="35" y="38"/>
                </a:cubicBezTo>
                <a:cubicBezTo>
                  <a:pt x="33" y="38"/>
                  <a:pt x="32" y="39"/>
                  <a:pt x="32" y="40"/>
                </a:cubicBezTo>
                <a:cubicBezTo>
                  <a:pt x="31" y="40"/>
                  <a:pt x="30" y="41"/>
                  <a:pt x="30" y="42"/>
                </a:cubicBezTo>
                <a:cubicBezTo>
                  <a:pt x="29" y="43"/>
                  <a:pt x="29" y="44"/>
                  <a:pt x="29" y="46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9"/>
                  <a:pt x="30" y="49"/>
                  <a:pt x="31" y="49"/>
                </a:cubicBezTo>
                <a:close/>
                <a:moveTo>
                  <a:pt x="37" y="26"/>
                </a:moveTo>
                <a:cubicBezTo>
                  <a:pt x="37" y="26"/>
                  <a:pt x="37" y="26"/>
                  <a:pt x="37" y="26"/>
                </a:cubicBezTo>
                <a:cubicBezTo>
                  <a:pt x="38" y="24"/>
                  <a:pt x="40" y="24"/>
                  <a:pt x="41" y="24"/>
                </a:cubicBezTo>
                <a:cubicBezTo>
                  <a:pt x="43" y="24"/>
                  <a:pt x="45" y="24"/>
                  <a:pt x="46" y="26"/>
                </a:cubicBezTo>
                <a:cubicBezTo>
                  <a:pt x="47" y="27"/>
                  <a:pt x="48" y="29"/>
                  <a:pt x="48" y="30"/>
                </a:cubicBezTo>
                <a:cubicBezTo>
                  <a:pt x="48" y="32"/>
                  <a:pt x="47" y="34"/>
                  <a:pt x="46" y="35"/>
                </a:cubicBezTo>
                <a:cubicBezTo>
                  <a:pt x="45" y="36"/>
                  <a:pt x="43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7"/>
                  <a:pt x="38" y="36"/>
                  <a:pt x="37" y="35"/>
                </a:cubicBezTo>
                <a:cubicBezTo>
                  <a:pt x="35" y="34"/>
                  <a:pt x="35" y="32"/>
                  <a:pt x="35" y="30"/>
                </a:cubicBezTo>
                <a:cubicBezTo>
                  <a:pt x="35" y="29"/>
                  <a:pt x="35" y="27"/>
                  <a:pt x="37" y="26"/>
                </a:cubicBezTo>
                <a:close/>
                <a:moveTo>
                  <a:pt x="32" y="46"/>
                </a:moveTo>
                <a:cubicBezTo>
                  <a:pt x="32" y="46"/>
                  <a:pt x="32" y="46"/>
                  <a:pt x="32" y="46"/>
                </a:cubicBezTo>
                <a:cubicBezTo>
                  <a:pt x="32" y="45"/>
                  <a:pt x="32" y="44"/>
                  <a:pt x="33" y="44"/>
                </a:cubicBezTo>
                <a:cubicBezTo>
                  <a:pt x="33" y="43"/>
                  <a:pt x="33" y="42"/>
                  <a:pt x="34" y="42"/>
                </a:cubicBezTo>
                <a:cubicBezTo>
                  <a:pt x="35" y="41"/>
                  <a:pt x="36" y="40"/>
                  <a:pt x="37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6" y="40"/>
                  <a:pt x="47" y="40"/>
                  <a:pt x="47" y="41"/>
                </a:cubicBezTo>
                <a:cubicBezTo>
                  <a:pt x="48" y="41"/>
                  <a:pt x="49" y="41"/>
                  <a:pt x="49" y="42"/>
                </a:cubicBezTo>
                <a:cubicBezTo>
                  <a:pt x="49" y="42"/>
                  <a:pt x="50" y="43"/>
                  <a:pt x="50" y="44"/>
                </a:cubicBezTo>
                <a:cubicBezTo>
                  <a:pt x="50" y="44"/>
                  <a:pt x="51" y="45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90" name="文本框 89"/>
          <p:cNvSpPr txBox="1"/>
          <p:nvPr/>
        </p:nvSpPr>
        <p:spPr>
          <a:xfrm>
            <a:off x="4394200" y="4465320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532573" y="4493895"/>
            <a:ext cx="1231900" cy="31115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TextBox 1"/>
          <p:cNvSpPr txBox="1"/>
          <p:nvPr/>
        </p:nvSpPr>
        <p:spPr>
          <a:xfrm>
            <a:off x="1506855" y="2921230"/>
            <a:ext cx="1283335" cy="3505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ts val="2400"/>
              </a:lnSpc>
              <a:tabLst>
                <a:tab pos="76200" algn="l"/>
                <a:tab pos="546100" algn="l"/>
              </a:tabLst>
            </a:pPr>
            <a:r>
              <a:rPr lang="en-US" altLang="zh-CN" sz="19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PERSPECTIVE</a:t>
            </a:r>
            <a:endParaRPr lang="en-US" altLang="zh-CN" sz="1900" dirty="0" smtClean="0">
              <a:solidFill>
                <a:srgbClr val="DAB96E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95" name="TextBox 1"/>
          <p:cNvSpPr txBox="1"/>
          <p:nvPr/>
        </p:nvSpPr>
        <p:spPr>
          <a:xfrm>
            <a:off x="1142048" y="3683000"/>
            <a:ext cx="2012950" cy="6877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 believe that your,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consecteturadipiscing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elit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donec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luctus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nibh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sit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amet</a:t>
            </a:r>
            <a:endParaRPr lang="en-US" altLang="zh-CN" sz="1400" dirty="0" smtClean="0">
              <a:solidFill>
                <a:srgbClr val="FFFFFF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1906905" y="3460750"/>
            <a:ext cx="4832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1941513" y="4465320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6376035" y="4493895"/>
            <a:ext cx="1231900" cy="31115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TextBox 1"/>
          <p:cNvSpPr txBox="1"/>
          <p:nvPr/>
        </p:nvSpPr>
        <p:spPr>
          <a:xfrm>
            <a:off x="6350318" y="2921230"/>
            <a:ext cx="1283335" cy="3505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ts val="2400"/>
              </a:lnSpc>
              <a:tabLst>
                <a:tab pos="76200" algn="l"/>
                <a:tab pos="546100" algn="l"/>
              </a:tabLst>
            </a:pPr>
            <a:r>
              <a:rPr lang="en-US" altLang="zh-CN" sz="19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PERSPECTIVE</a:t>
            </a:r>
            <a:endParaRPr lang="en-US" altLang="zh-CN" sz="1900" dirty="0" smtClean="0">
              <a:solidFill>
                <a:srgbClr val="DAB96E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102" name="TextBox 1"/>
          <p:cNvSpPr txBox="1"/>
          <p:nvPr/>
        </p:nvSpPr>
        <p:spPr>
          <a:xfrm>
            <a:off x="5985510" y="3683000"/>
            <a:ext cx="2012950" cy="6877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 believe that your,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consecteturadipiscing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elit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donec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luctus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nibh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sit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amet</a:t>
            </a:r>
            <a:endParaRPr lang="en-US" altLang="zh-CN" sz="1400" dirty="0" smtClean="0">
              <a:solidFill>
                <a:srgbClr val="FFFFFF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cxnSp>
        <p:nvCxnSpPr>
          <p:cNvPr id="103" name="直接连接符 102"/>
          <p:cNvCxnSpPr/>
          <p:nvPr/>
        </p:nvCxnSpPr>
        <p:spPr>
          <a:xfrm>
            <a:off x="6750368" y="3460750"/>
            <a:ext cx="4832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本框 105"/>
          <p:cNvSpPr txBox="1"/>
          <p:nvPr/>
        </p:nvSpPr>
        <p:spPr>
          <a:xfrm>
            <a:off x="6784975" y="4465320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8786495" y="4493895"/>
            <a:ext cx="1231900" cy="31115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TextBox 1"/>
          <p:cNvSpPr txBox="1"/>
          <p:nvPr/>
        </p:nvSpPr>
        <p:spPr>
          <a:xfrm>
            <a:off x="8760778" y="2921230"/>
            <a:ext cx="1283335" cy="3505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ts val="2400"/>
              </a:lnSpc>
              <a:tabLst>
                <a:tab pos="76200" algn="l"/>
                <a:tab pos="546100" algn="l"/>
              </a:tabLst>
            </a:pPr>
            <a:r>
              <a:rPr lang="en-US" altLang="zh-CN" sz="19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PERSPECTIVE</a:t>
            </a:r>
            <a:endParaRPr lang="en-US" altLang="zh-CN" sz="1900" dirty="0" smtClean="0">
              <a:solidFill>
                <a:srgbClr val="DAB96E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111" name="TextBox 1"/>
          <p:cNvSpPr txBox="1"/>
          <p:nvPr/>
        </p:nvSpPr>
        <p:spPr>
          <a:xfrm>
            <a:off x="8395970" y="3683000"/>
            <a:ext cx="2012950" cy="6877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 believe that your,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consecteturadipiscing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elit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donec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luctus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nibh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sit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amet</a:t>
            </a:r>
            <a:endParaRPr lang="en-US" altLang="zh-CN" sz="1400" dirty="0" smtClean="0">
              <a:solidFill>
                <a:srgbClr val="FFFFFF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cxnSp>
        <p:nvCxnSpPr>
          <p:cNvPr id="112" name="直接连接符 111"/>
          <p:cNvCxnSpPr/>
          <p:nvPr/>
        </p:nvCxnSpPr>
        <p:spPr>
          <a:xfrm>
            <a:off x="9160828" y="3460750"/>
            <a:ext cx="48323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113"/>
          <p:cNvSpPr txBox="1"/>
          <p:nvPr/>
        </p:nvSpPr>
        <p:spPr>
          <a:xfrm>
            <a:off x="9195435" y="4465320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927225" y="2306638"/>
            <a:ext cx="442595" cy="518160"/>
          </a:xfrm>
          <a:custGeom>
            <a:avLst/>
            <a:gdLst>
              <a:gd name="T0" fmla="*/ 12 w 60"/>
              <a:gd name="T1" fmla="*/ 42 h 70"/>
              <a:gd name="T2" fmla="*/ 17 w 60"/>
              <a:gd name="T3" fmla="*/ 42 h 70"/>
              <a:gd name="T4" fmla="*/ 14 w 60"/>
              <a:gd name="T5" fmla="*/ 50 h 70"/>
              <a:gd name="T6" fmla="*/ 12 w 60"/>
              <a:gd name="T7" fmla="*/ 53 h 70"/>
              <a:gd name="T8" fmla="*/ 17 w 60"/>
              <a:gd name="T9" fmla="*/ 53 h 70"/>
              <a:gd name="T10" fmla="*/ 14 w 60"/>
              <a:gd name="T11" fmla="*/ 28 h 70"/>
              <a:gd name="T12" fmla="*/ 12 w 60"/>
              <a:gd name="T13" fmla="*/ 31 h 70"/>
              <a:gd name="T14" fmla="*/ 17 w 60"/>
              <a:gd name="T15" fmla="*/ 31 h 70"/>
              <a:gd name="T16" fmla="*/ 57 w 60"/>
              <a:gd name="T17" fmla="*/ 11 h 70"/>
              <a:gd name="T18" fmla="*/ 50 w 60"/>
              <a:gd name="T19" fmla="*/ 11 h 70"/>
              <a:gd name="T20" fmla="*/ 48 w 60"/>
              <a:gd name="T21" fmla="*/ 8 h 70"/>
              <a:gd name="T22" fmla="*/ 37 w 60"/>
              <a:gd name="T23" fmla="*/ 3 h 70"/>
              <a:gd name="T24" fmla="*/ 22 w 60"/>
              <a:gd name="T25" fmla="*/ 3 h 70"/>
              <a:gd name="T26" fmla="*/ 11 w 60"/>
              <a:gd name="T27" fmla="*/ 8 h 70"/>
              <a:gd name="T28" fmla="*/ 10 w 60"/>
              <a:gd name="T29" fmla="*/ 11 h 70"/>
              <a:gd name="T30" fmla="*/ 0 w 60"/>
              <a:gd name="T31" fmla="*/ 14 h 70"/>
              <a:gd name="T32" fmla="*/ 2 w 60"/>
              <a:gd name="T33" fmla="*/ 70 h 70"/>
              <a:gd name="T34" fmla="*/ 60 w 60"/>
              <a:gd name="T35" fmla="*/ 68 h 70"/>
              <a:gd name="T36" fmla="*/ 57 w 60"/>
              <a:gd name="T37" fmla="*/ 11 h 70"/>
              <a:gd name="T38" fmla="*/ 25 w 60"/>
              <a:gd name="T39" fmla="*/ 6 h 70"/>
              <a:gd name="T40" fmla="*/ 35 w 60"/>
              <a:gd name="T41" fmla="*/ 6 h 70"/>
              <a:gd name="T42" fmla="*/ 23 w 60"/>
              <a:gd name="T43" fmla="*/ 8 h 70"/>
              <a:gd name="T44" fmla="*/ 13 w 60"/>
              <a:gd name="T45" fmla="*/ 11 h 70"/>
              <a:gd name="T46" fmla="*/ 47 w 60"/>
              <a:gd name="T47" fmla="*/ 11 h 70"/>
              <a:gd name="T48" fmla="*/ 13 w 60"/>
              <a:gd name="T49" fmla="*/ 16 h 70"/>
              <a:gd name="T50" fmla="*/ 54 w 60"/>
              <a:gd name="T51" fmla="*/ 65 h 70"/>
              <a:gd name="T52" fmla="*/ 5 w 60"/>
              <a:gd name="T53" fmla="*/ 65 h 70"/>
              <a:gd name="T54" fmla="*/ 10 w 60"/>
              <a:gd name="T55" fmla="*/ 17 h 70"/>
              <a:gd name="T56" fmla="*/ 11 w 60"/>
              <a:gd name="T57" fmla="*/ 20 h 70"/>
              <a:gd name="T58" fmla="*/ 50 w 60"/>
              <a:gd name="T59" fmla="*/ 18 h 70"/>
              <a:gd name="T60" fmla="*/ 54 w 60"/>
              <a:gd name="T61" fmla="*/ 17 h 70"/>
              <a:gd name="T62" fmla="*/ 45 w 60"/>
              <a:gd name="T63" fmla="*/ 29 h 70"/>
              <a:gd name="T64" fmla="*/ 22 w 60"/>
              <a:gd name="T65" fmla="*/ 29 h 70"/>
              <a:gd name="T66" fmla="*/ 22 w 60"/>
              <a:gd name="T67" fmla="*/ 32 h 70"/>
              <a:gd name="T68" fmla="*/ 46 w 60"/>
              <a:gd name="T69" fmla="*/ 31 h 70"/>
              <a:gd name="T70" fmla="*/ 45 w 60"/>
              <a:gd name="T71" fmla="*/ 51 h 70"/>
              <a:gd name="T72" fmla="*/ 22 w 60"/>
              <a:gd name="T73" fmla="*/ 51 h 70"/>
              <a:gd name="T74" fmla="*/ 22 w 60"/>
              <a:gd name="T75" fmla="*/ 54 h 70"/>
              <a:gd name="T76" fmla="*/ 46 w 60"/>
              <a:gd name="T77" fmla="*/ 53 h 70"/>
              <a:gd name="T78" fmla="*/ 45 w 60"/>
              <a:gd name="T79" fmla="*/ 40 h 70"/>
              <a:gd name="T80" fmla="*/ 22 w 60"/>
              <a:gd name="T81" fmla="*/ 40 h 70"/>
              <a:gd name="T82" fmla="*/ 22 w 60"/>
              <a:gd name="T83" fmla="*/ 43 h 70"/>
              <a:gd name="T84" fmla="*/ 46 w 60"/>
              <a:gd name="T85" fmla="*/ 4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" h="70">
                <a:moveTo>
                  <a:pt x="14" y="39"/>
                </a:moveTo>
                <a:cubicBezTo>
                  <a:pt x="13" y="39"/>
                  <a:pt x="12" y="40"/>
                  <a:pt x="12" y="42"/>
                </a:cubicBezTo>
                <a:cubicBezTo>
                  <a:pt x="12" y="43"/>
                  <a:pt x="13" y="44"/>
                  <a:pt x="14" y="44"/>
                </a:cubicBezTo>
                <a:cubicBezTo>
                  <a:pt x="16" y="44"/>
                  <a:pt x="17" y="43"/>
                  <a:pt x="17" y="42"/>
                </a:cubicBezTo>
                <a:cubicBezTo>
                  <a:pt x="17" y="40"/>
                  <a:pt x="16" y="39"/>
                  <a:pt x="14" y="39"/>
                </a:cubicBezTo>
                <a:close/>
                <a:moveTo>
                  <a:pt x="14" y="50"/>
                </a:moveTo>
                <a:cubicBezTo>
                  <a:pt x="14" y="50"/>
                  <a:pt x="14" y="50"/>
                  <a:pt x="14" y="50"/>
                </a:cubicBezTo>
                <a:cubicBezTo>
                  <a:pt x="13" y="50"/>
                  <a:pt x="12" y="51"/>
                  <a:pt x="12" y="53"/>
                </a:cubicBezTo>
                <a:cubicBezTo>
                  <a:pt x="12" y="54"/>
                  <a:pt x="13" y="55"/>
                  <a:pt x="14" y="55"/>
                </a:cubicBezTo>
                <a:cubicBezTo>
                  <a:pt x="16" y="55"/>
                  <a:pt x="17" y="54"/>
                  <a:pt x="17" y="53"/>
                </a:cubicBezTo>
                <a:cubicBezTo>
                  <a:pt x="17" y="51"/>
                  <a:pt x="16" y="50"/>
                  <a:pt x="14" y="50"/>
                </a:cubicBezTo>
                <a:close/>
                <a:moveTo>
                  <a:pt x="14" y="28"/>
                </a:move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2" y="29"/>
                  <a:pt x="12" y="31"/>
                </a:cubicBezTo>
                <a:cubicBezTo>
                  <a:pt x="12" y="32"/>
                  <a:pt x="13" y="33"/>
                  <a:pt x="14" y="33"/>
                </a:cubicBezTo>
                <a:cubicBezTo>
                  <a:pt x="16" y="33"/>
                  <a:pt x="17" y="32"/>
                  <a:pt x="17" y="31"/>
                </a:cubicBezTo>
                <a:cubicBezTo>
                  <a:pt x="17" y="29"/>
                  <a:pt x="16" y="28"/>
                  <a:pt x="14" y="28"/>
                </a:cubicBezTo>
                <a:close/>
                <a:moveTo>
                  <a:pt x="57" y="11"/>
                </a:moveTo>
                <a:cubicBezTo>
                  <a:pt x="57" y="11"/>
                  <a:pt x="57" y="11"/>
                  <a:pt x="57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9"/>
                  <a:pt x="49" y="8"/>
                  <a:pt x="48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39" y="6"/>
                  <a:pt x="38" y="5"/>
                  <a:pt x="37" y="3"/>
                </a:cubicBezTo>
                <a:cubicBezTo>
                  <a:pt x="35" y="2"/>
                  <a:pt x="32" y="0"/>
                  <a:pt x="30" y="0"/>
                </a:cubicBezTo>
                <a:cubicBezTo>
                  <a:pt x="27" y="0"/>
                  <a:pt x="24" y="2"/>
                  <a:pt x="22" y="3"/>
                </a:cubicBezTo>
                <a:cubicBezTo>
                  <a:pt x="21" y="5"/>
                  <a:pt x="20" y="6"/>
                  <a:pt x="2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10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2"/>
                  <a:pt x="0" y="1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9"/>
                  <a:pt x="1" y="70"/>
                  <a:pt x="2" y="70"/>
                </a:cubicBezTo>
                <a:cubicBezTo>
                  <a:pt x="57" y="70"/>
                  <a:pt x="57" y="70"/>
                  <a:pt x="57" y="70"/>
                </a:cubicBezTo>
                <a:cubicBezTo>
                  <a:pt x="58" y="70"/>
                  <a:pt x="60" y="69"/>
                  <a:pt x="60" y="68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2"/>
                  <a:pt x="58" y="11"/>
                  <a:pt x="57" y="11"/>
                </a:cubicBezTo>
                <a:close/>
                <a:moveTo>
                  <a:pt x="25" y="6"/>
                </a:moveTo>
                <a:cubicBezTo>
                  <a:pt x="25" y="6"/>
                  <a:pt x="25" y="6"/>
                  <a:pt x="25" y="6"/>
                </a:cubicBezTo>
                <a:cubicBezTo>
                  <a:pt x="26" y="4"/>
                  <a:pt x="28" y="4"/>
                  <a:pt x="30" y="4"/>
                </a:cubicBezTo>
                <a:cubicBezTo>
                  <a:pt x="32" y="4"/>
                  <a:pt x="33" y="4"/>
                  <a:pt x="35" y="6"/>
                </a:cubicBezTo>
                <a:cubicBezTo>
                  <a:pt x="35" y="6"/>
                  <a:pt x="36" y="7"/>
                  <a:pt x="36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7"/>
                  <a:pt x="24" y="6"/>
                  <a:pt x="25" y="6"/>
                </a:cubicBezTo>
                <a:close/>
                <a:moveTo>
                  <a:pt x="13" y="11"/>
                </a:moveTo>
                <a:cubicBezTo>
                  <a:pt x="13" y="11"/>
                  <a:pt x="13" y="11"/>
                  <a:pt x="13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6"/>
                  <a:pt x="47" y="16"/>
                  <a:pt x="47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1"/>
                  <a:pt x="13" y="11"/>
                  <a:pt x="13" y="11"/>
                </a:cubicBezTo>
                <a:close/>
                <a:moveTo>
                  <a:pt x="54" y="65"/>
                </a:moveTo>
                <a:cubicBezTo>
                  <a:pt x="54" y="65"/>
                  <a:pt x="54" y="65"/>
                  <a:pt x="54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17"/>
                  <a:pt x="5" y="17"/>
                  <a:pt x="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9"/>
                  <a:pt x="10" y="20"/>
                  <a:pt x="11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9" y="20"/>
                  <a:pt x="50" y="19"/>
                  <a:pt x="50" y="18"/>
                </a:cubicBezTo>
                <a:cubicBezTo>
                  <a:pt x="50" y="17"/>
                  <a:pt x="50" y="17"/>
                  <a:pt x="50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65"/>
                  <a:pt x="54" y="65"/>
                  <a:pt x="54" y="65"/>
                </a:cubicBezTo>
                <a:close/>
                <a:moveTo>
                  <a:pt x="45" y="29"/>
                </a:moveTo>
                <a:cubicBezTo>
                  <a:pt x="45" y="29"/>
                  <a:pt x="45" y="29"/>
                  <a:pt x="45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1" y="29"/>
                  <a:pt x="20" y="30"/>
                  <a:pt x="20" y="31"/>
                </a:cubicBezTo>
                <a:cubicBezTo>
                  <a:pt x="20" y="31"/>
                  <a:pt x="21" y="32"/>
                  <a:pt x="22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2"/>
                  <a:pt x="46" y="31"/>
                  <a:pt x="46" y="31"/>
                </a:cubicBezTo>
                <a:cubicBezTo>
                  <a:pt x="46" y="30"/>
                  <a:pt x="46" y="29"/>
                  <a:pt x="45" y="29"/>
                </a:cubicBezTo>
                <a:close/>
                <a:moveTo>
                  <a:pt x="45" y="51"/>
                </a:moveTo>
                <a:cubicBezTo>
                  <a:pt x="45" y="51"/>
                  <a:pt x="45" y="51"/>
                  <a:pt x="45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1" y="51"/>
                  <a:pt x="20" y="52"/>
                  <a:pt x="20" y="53"/>
                </a:cubicBezTo>
                <a:cubicBezTo>
                  <a:pt x="20" y="54"/>
                  <a:pt x="21" y="54"/>
                  <a:pt x="22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6" y="54"/>
                  <a:pt x="46" y="54"/>
                  <a:pt x="46" y="53"/>
                </a:cubicBezTo>
                <a:cubicBezTo>
                  <a:pt x="46" y="52"/>
                  <a:pt x="46" y="51"/>
                  <a:pt x="45" y="51"/>
                </a:cubicBezTo>
                <a:close/>
                <a:moveTo>
                  <a:pt x="45" y="40"/>
                </a:moveTo>
                <a:cubicBezTo>
                  <a:pt x="45" y="40"/>
                  <a:pt x="45" y="40"/>
                  <a:pt x="45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0" y="41"/>
                  <a:pt x="20" y="42"/>
                </a:cubicBezTo>
                <a:cubicBezTo>
                  <a:pt x="20" y="43"/>
                  <a:pt x="21" y="43"/>
                  <a:pt x="22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43"/>
                  <a:pt x="46" y="43"/>
                  <a:pt x="46" y="42"/>
                </a:cubicBezTo>
                <a:cubicBezTo>
                  <a:pt x="46" y="41"/>
                  <a:pt x="46" y="40"/>
                  <a:pt x="45" y="40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16" name="Freeform 36"/>
          <p:cNvSpPr>
            <a:spLocks noEditPoints="1"/>
          </p:cNvSpPr>
          <p:nvPr/>
        </p:nvSpPr>
        <p:spPr bwMode="auto">
          <a:xfrm>
            <a:off x="6758940" y="2289175"/>
            <a:ext cx="466090" cy="535940"/>
          </a:xfrm>
          <a:custGeom>
            <a:avLst/>
            <a:gdLst>
              <a:gd name="T0" fmla="*/ 11 w 61"/>
              <a:gd name="T1" fmla="*/ 8 h 70"/>
              <a:gd name="T2" fmla="*/ 6 w 61"/>
              <a:gd name="T3" fmla="*/ 6 h 70"/>
              <a:gd name="T4" fmla="*/ 11 w 61"/>
              <a:gd name="T5" fmla="*/ 5 h 70"/>
              <a:gd name="T6" fmla="*/ 61 w 61"/>
              <a:gd name="T7" fmla="*/ 2 h 70"/>
              <a:gd name="T8" fmla="*/ 11 w 61"/>
              <a:gd name="T9" fmla="*/ 0 h 70"/>
              <a:gd name="T10" fmla="*/ 0 w 61"/>
              <a:gd name="T11" fmla="*/ 6 h 70"/>
              <a:gd name="T12" fmla="*/ 4 w 61"/>
              <a:gd name="T13" fmla="*/ 69 h 70"/>
              <a:gd name="T14" fmla="*/ 59 w 61"/>
              <a:gd name="T15" fmla="*/ 70 h 70"/>
              <a:gd name="T16" fmla="*/ 61 w 61"/>
              <a:gd name="T17" fmla="*/ 10 h 70"/>
              <a:gd name="T18" fmla="*/ 56 w 61"/>
              <a:gd name="T19" fmla="*/ 65 h 70"/>
              <a:gd name="T20" fmla="*/ 11 w 61"/>
              <a:gd name="T21" fmla="*/ 65 h 70"/>
              <a:gd name="T22" fmla="*/ 6 w 61"/>
              <a:gd name="T23" fmla="*/ 64 h 70"/>
              <a:gd name="T24" fmla="*/ 11 w 61"/>
              <a:gd name="T25" fmla="*/ 13 h 70"/>
              <a:gd name="T26" fmla="*/ 56 w 61"/>
              <a:gd name="T27" fmla="*/ 65 h 70"/>
              <a:gd name="T28" fmla="*/ 17 w 61"/>
              <a:gd name="T29" fmla="*/ 48 h 70"/>
              <a:gd name="T30" fmla="*/ 21 w 61"/>
              <a:gd name="T31" fmla="*/ 56 h 70"/>
              <a:gd name="T32" fmla="*/ 33 w 61"/>
              <a:gd name="T33" fmla="*/ 63 h 70"/>
              <a:gd name="T34" fmla="*/ 45 w 61"/>
              <a:gd name="T35" fmla="*/ 58 h 70"/>
              <a:gd name="T36" fmla="*/ 49 w 61"/>
              <a:gd name="T37" fmla="*/ 48 h 70"/>
              <a:gd name="T38" fmla="*/ 43 w 61"/>
              <a:gd name="T39" fmla="*/ 24 h 70"/>
              <a:gd name="T40" fmla="*/ 43 w 61"/>
              <a:gd name="T41" fmla="*/ 24 h 70"/>
              <a:gd name="T42" fmla="*/ 28 w 61"/>
              <a:gd name="T43" fmla="*/ 20 h 70"/>
              <a:gd name="T44" fmla="*/ 22 w 61"/>
              <a:gd name="T45" fmla="*/ 39 h 70"/>
              <a:gd name="T46" fmla="*/ 22 w 61"/>
              <a:gd name="T47" fmla="*/ 38 h 70"/>
              <a:gd name="T48" fmla="*/ 14 w 61"/>
              <a:gd name="T49" fmla="*/ 43 h 70"/>
              <a:gd name="T50" fmla="*/ 19 w 61"/>
              <a:gd name="T51" fmla="*/ 40 h 70"/>
              <a:gd name="T52" fmla="*/ 21 w 61"/>
              <a:gd name="T53" fmla="*/ 44 h 70"/>
              <a:gd name="T54" fmla="*/ 25 w 61"/>
              <a:gd name="T55" fmla="*/ 24 h 70"/>
              <a:gd name="T56" fmla="*/ 27 w 61"/>
              <a:gd name="T57" fmla="*/ 37 h 70"/>
              <a:gd name="T58" fmla="*/ 31 w 61"/>
              <a:gd name="T59" fmla="*/ 21 h 70"/>
              <a:gd name="T60" fmla="*/ 33 w 61"/>
              <a:gd name="T61" fmla="*/ 37 h 70"/>
              <a:gd name="T62" fmla="*/ 37 w 61"/>
              <a:gd name="T63" fmla="*/ 24 h 70"/>
              <a:gd name="T64" fmla="*/ 39 w 61"/>
              <a:gd name="T65" fmla="*/ 24 h 70"/>
              <a:gd name="T66" fmla="*/ 43 w 61"/>
              <a:gd name="T67" fmla="*/ 37 h 70"/>
              <a:gd name="T68" fmla="*/ 45 w 61"/>
              <a:gd name="T69" fmla="*/ 27 h 70"/>
              <a:gd name="T70" fmla="*/ 45 w 61"/>
              <a:gd name="T71" fmla="*/ 52 h 70"/>
              <a:gd name="T72" fmla="*/ 40 w 61"/>
              <a:gd name="T73" fmla="*/ 58 h 70"/>
              <a:gd name="T74" fmla="*/ 26 w 61"/>
              <a:gd name="T75" fmla="*/ 56 h 70"/>
              <a:gd name="T76" fmla="*/ 24 w 61"/>
              <a:gd name="T77" fmla="*/ 54 h 70"/>
              <a:gd name="T78" fmla="*/ 19 w 61"/>
              <a:gd name="T79" fmla="*/ 46 h 70"/>
              <a:gd name="T80" fmla="*/ 19 w 61"/>
              <a:gd name="T81" fmla="*/ 4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1" h="70">
                <a:moveTo>
                  <a:pt x="59" y="8"/>
                </a:moveTo>
                <a:cubicBezTo>
                  <a:pt x="11" y="8"/>
                  <a:pt x="11" y="8"/>
                  <a:pt x="11" y="8"/>
                </a:cubicBezTo>
                <a:cubicBezTo>
                  <a:pt x="9" y="8"/>
                  <a:pt x="8" y="7"/>
                  <a:pt x="7" y="7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5"/>
                  <a:pt x="9" y="5"/>
                  <a:pt x="11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60" y="5"/>
                  <a:pt x="61" y="4"/>
                  <a:pt x="61" y="2"/>
                </a:cubicBezTo>
                <a:cubicBezTo>
                  <a:pt x="61" y="1"/>
                  <a:pt x="60" y="0"/>
                  <a:pt x="59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0"/>
                  <a:pt x="6" y="0"/>
                  <a:pt x="4" y="1"/>
                </a:cubicBezTo>
                <a:cubicBezTo>
                  <a:pt x="2" y="2"/>
                  <a:pt x="1" y="4"/>
                  <a:pt x="0" y="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6"/>
                  <a:pt x="2" y="68"/>
                  <a:pt x="4" y="69"/>
                </a:cubicBezTo>
                <a:cubicBezTo>
                  <a:pt x="6" y="70"/>
                  <a:pt x="9" y="70"/>
                  <a:pt x="11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60" y="70"/>
                  <a:pt x="61" y="69"/>
                  <a:pt x="61" y="68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9"/>
                  <a:pt x="60" y="8"/>
                  <a:pt x="59" y="8"/>
                </a:cubicBezTo>
                <a:close/>
                <a:moveTo>
                  <a:pt x="56" y="65"/>
                </a:moveTo>
                <a:cubicBezTo>
                  <a:pt x="56" y="65"/>
                  <a:pt x="56" y="65"/>
                  <a:pt x="56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5"/>
                  <a:pt x="8" y="64"/>
                  <a:pt x="7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3"/>
                  <a:pt x="9" y="13"/>
                  <a:pt x="11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17" y="48"/>
                </a:move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21" y="56"/>
                  <a:pt x="21" y="56"/>
                  <a:pt x="21" y="56"/>
                </a:cubicBezTo>
                <a:cubicBezTo>
                  <a:pt x="22" y="57"/>
                  <a:pt x="23" y="58"/>
                  <a:pt x="24" y="59"/>
                </a:cubicBezTo>
                <a:cubicBezTo>
                  <a:pt x="26" y="61"/>
                  <a:pt x="29" y="62"/>
                  <a:pt x="33" y="63"/>
                </a:cubicBezTo>
                <a:cubicBezTo>
                  <a:pt x="36" y="63"/>
                  <a:pt x="39" y="62"/>
                  <a:pt x="42" y="60"/>
                </a:cubicBezTo>
                <a:cubicBezTo>
                  <a:pt x="43" y="60"/>
                  <a:pt x="44" y="59"/>
                  <a:pt x="45" y="58"/>
                </a:cubicBezTo>
                <a:cubicBezTo>
                  <a:pt x="46" y="57"/>
                  <a:pt x="47" y="55"/>
                  <a:pt x="48" y="53"/>
                </a:cubicBezTo>
                <a:cubicBezTo>
                  <a:pt x="48" y="52"/>
                  <a:pt x="49" y="50"/>
                  <a:pt x="49" y="4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4"/>
                  <a:pt x="45" y="23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0"/>
                  <a:pt x="39" y="18"/>
                  <a:pt x="36" y="20"/>
                </a:cubicBezTo>
                <a:cubicBezTo>
                  <a:pt x="35" y="16"/>
                  <a:pt x="29" y="16"/>
                  <a:pt x="28" y="20"/>
                </a:cubicBezTo>
                <a:cubicBezTo>
                  <a:pt x="26" y="19"/>
                  <a:pt x="22" y="20"/>
                  <a:pt x="22" y="24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0" y="36"/>
                  <a:pt x="19" y="36"/>
                  <a:pt x="17" y="36"/>
                </a:cubicBezTo>
                <a:cubicBezTo>
                  <a:pt x="14" y="37"/>
                  <a:pt x="12" y="40"/>
                  <a:pt x="14" y="43"/>
                </a:cubicBezTo>
                <a:cubicBezTo>
                  <a:pt x="17" y="48"/>
                  <a:pt x="17" y="48"/>
                  <a:pt x="17" y="48"/>
                </a:cubicBezTo>
                <a:close/>
                <a:moveTo>
                  <a:pt x="19" y="40"/>
                </a:moveTo>
                <a:cubicBezTo>
                  <a:pt x="19" y="40"/>
                  <a:pt x="19" y="40"/>
                  <a:pt x="19" y="40"/>
                </a:cubicBezTo>
                <a:cubicBezTo>
                  <a:pt x="21" y="44"/>
                  <a:pt x="21" y="44"/>
                  <a:pt x="21" y="44"/>
                </a:cubicBezTo>
                <a:cubicBezTo>
                  <a:pt x="22" y="46"/>
                  <a:pt x="25" y="45"/>
                  <a:pt x="25" y="43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2"/>
                  <a:pt x="27" y="22"/>
                  <a:pt x="27" y="24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40"/>
                  <a:pt x="31" y="40"/>
                  <a:pt x="31" y="37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3" y="20"/>
                  <a:pt x="33" y="21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0"/>
                  <a:pt x="37" y="40"/>
                  <a:pt x="37" y="37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2"/>
                  <a:pt x="39" y="22"/>
                  <a:pt x="39" y="24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40"/>
                  <a:pt x="43" y="40"/>
                  <a:pt x="43" y="3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6"/>
                  <a:pt x="45" y="26"/>
                  <a:pt x="45" y="27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50"/>
                  <a:pt x="45" y="51"/>
                  <a:pt x="45" y="52"/>
                </a:cubicBezTo>
                <a:cubicBezTo>
                  <a:pt x="44" y="54"/>
                  <a:pt x="43" y="55"/>
                  <a:pt x="42" y="56"/>
                </a:cubicBezTo>
                <a:cubicBezTo>
                  <a:pt x="42" y="57"/>
                  <a:pt x="41" y="57"/>
                  <a:pt x="40" y="58"/>
                </a:cubicBezTo>
                <a:cubicBezTo>
                  <a:pt x="38" y="59"/>
                  <a:pt x="35" y="60"/>
                  <a:pt x="33" y="59"/>
                </a:cubicBezTo>
                <a:cubicBezTo>
                  <a:pt x="30" y="59"/>
                  <a:pt x="28" y="58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5" y="56"/>
                  <a:pt x="25" y="55"/>
                  <a:pt x="24" y="54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7" y="41"/>
                  <a:pt x="17" y="41"/>
                  <a:pt x="17" y="41"/>
                </a:cubicBezTo>
                <a:cubicBezTo>
                  <a:pt x="16" y="40"/>
                  <a:pt x="18" y="39"/>
                  <a:pt x="19" y="40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17" name="Freeform 34"/>
          <p:cNvSpPr>
            <a:spLocks noEditPoints="1"/>
          </p:cNvSpPr>
          <p:nvPr/>
        </p:nvSpPr>
        <p:spPr bwMode="auto">
          <a:xfrm>
            <a:off x="9166860" y="2353945"/>
            <a:ext cx="471170" cy="453390"/>
          </a:xfrm>
          <a:custGeom>
            <a:avLst/>
            <a:gdLst>
              <a:gd name="T0" fmla="*/ 43 w 71"/>
              <a:gd name="T1" fmla="*/ 0 h 68"/>
              <a:gd name="T2" fmla="*/ 51 w 71"/>
              <a:gd name="T3" fmla="*/ 8 h 68"/>
              <a:gd name="T4" fmla="*/ 57 w 71"/>
              <a:gd name="T5" fmla="*/ 10 h 68"/>
              <a:gd name="T6" fmla="*/ 71 w 71"/>
              <a:gd name="T7" fmla="*/ 24 h 68"/>
              <a:gd name="T8" fmla="*/ 67 w 71"/>
              <a:gd name="T9" fmla="*/ 64 h 68"/>
              <a:gd name="T10" fmla="*/ 14 w 71"/>
              <a:gd name="T11" fmla="*/ 68 h 68"/>
              <a:gd name="T12" fmla="*/ 4 w 71"/>
              <a:gd name="T13" fmla="*/ 64 h 68"/>
              <a:gd name="T14" fmla="*/ 0 w 71"/>
              <a:gd name="T15" fmla="*/ 24 h 68"/>
              <a:gd name="T16" fmla="*/ 4 w 71"/>
              <a:gd name="T17" fmla="*/ 14 h 68"/>
              <a:gd name="T18" fmla="*/ 14 w 71"/>
              <a:gd name="T19" fmla="*/ 10 h 68"/>
              <a:gd name="T20" fmla="*/ 20 w 71"/>
              <a:gd name="T21" fmla="*/ 8 h 68"/>
              <a:gd name="T22" fmla="*/ 28 w 71"/>
              <a:gd name="T23" fmla="*/ 0 h 68"/>
              <a:gd name="T24" fmla="*/ 50 w 71"/>
              <a:gd name="T25" fmla="*/ 16 h 68"/>
              <a:gd name="T26" fmla="*/ 49 w 71"/>
              <a:gd name="T27" fmla="*/ 16 h 68"/>
              <a:gd name="T28" fmla="*/ 22 w 71"/>
              <a:gd name="T29" fmla="*/ 16 h 68"/>
              <a:gd name="T30" fmla="*/ 8 w 71"/>
              <a:gd name="T31" fmla="*/ 18 h 68"/>
              <a:gd name="T32" fmla="*/ 6 w 71"/>
              <a:gd name="T33" fmla="*/ 24 h 68"/>
              <a:gd name="T34" fmla="*/ 13 w 71"/>
              <a:gd name="T35" fmla="*/ 37 h 68"/>
              <a:gd name="T36" fmla="*/ 15 w 71"/>
              <a:gd name="T37" fmla="*/ 31 h 68"/>
              <a:gd name="T38" fmla="*/ 27 w 71"/>
              <a:gd name="T39" fmla="*/ 31 h 68"/>
              <a:gd name="T40" fmla="*/ 28 w 71"/>
              <a:gd name="T41" fmla="*/ 33 h 68"/>
              <a:gd name="T42" fmla="*/ 43 w 71"/>
              <a:gd name="T43" fmla="*/ 37 h 68"/>
              <a:gd name="T44" fmla="*/ 45 w 71"/>
              <a:gd name="T45" fmla="*/ 31 h 68"/>
              <a:gd name="T46" fmla="*/ 56 w 71"/>
              <a:gd name="T47" fmla="*/ 31 h 68"/>
              <a:gd name="T48" fmla="*/ 58 w 71"/>
              <a:gd name="T49" fmla="*/ 33 h 68"/>
              <a:gd name="T50" fmla="*/ 66 w 71"/>
              <a:gd name="T51" fmla="*/ 37 h 68"/>
              <a:gd name="T52" fmla="*/ 63 w 71"/>
              <a:gd name="T53" fmla="*/ 18 h 68"/>
              <a:gd name="T54" fmla="*/ 50 w 71"/>
              <a:gd name="T55" fmla="*/ 16 h 68"/>
              <a:gd name="T56" fmla="*/ 23 w 71"/>
              <a:gd name="T57" fmla="*/ 10 h 68"/>
              <a:gd name="T58" fmla="*/ 48 w 71"/>
              <a:gd name="T59" fmla="*/ 8 h 68"/>
              <a:gd name="T60" fmla="*/ 43 w 71"/>
              <a:gd name="T61" fmla="*/ 3 h 68"/>
              <a:gd name="T62" fmla="*/ 25 w 71"/>
              <a:gd name="T63" fmla="*/ 5 h 68"/>
              <a:gd name="T64" fmla="*/ 23 w 71"/>
              <a:gd name="T65" fmla="*/ 10 h 68"/>
              <a:gd name="T66" fmla="*/ 6 w 71"/>
              <a:gd name="T67" fmla="*/ 41 h 68"/>
              <a:gd name="T68" fmla="*/ 8 w 71"/>
              <a:gd name="T69" fmla="*/ 60 h 68"/>
              <a:gd name="T70" fmla="*/ 14 w 71"/>
              <a:gd name="T71" fmla="*/ 62 h 68"/>
              <a:gd name="T72" fmla="*/ 63 w 71"/>
              <a:gd name="T73" fmla="*/ 60 h 68"/>
              <a:gd name="T74" fmla="*/ 66 w 71"/>
              <a:gd name="T75" fmla="*/ 41 h 68"/>
              <a:gd name="T76" fmla="*/ 58 w 71"/>
              <a:gd name="T77" fmla="*/ 46 h 68"/>
              <a:gd name="T78" fmla="*/ 56 w 71"/>
              <a:gd name="T79" fmla="*/ 47 h 68"/>
              <a:gd name="T80" fmla="*/ 43 w 71"/>
              <a:gd name="T81" fmla="*/ 46 h 68"/>
              <a:gd name="T82" fmla="*/ 43 w 71"/>
              <a:gd name="T83" fmla="*/ 41 h 68"/>
              <a:gd name="T84" fmla="*/ 28 w 71"/>
              <a:gd name="T85" fmla="*/ 46 h 68"/>
              <a:gd name="T86" fmla="*/ 27 w 71"/>
              <a:gd name="T87" fmla="*/ 47 h 68"/>
              <a:gd name="T88" fmla="*/ 13 w 71"/>
              <a:gd name="T89" fmla="*/ 46 h 68"/>
              <a:gd name="T90" fmla="*/ 13 w 71"/>
              <a:gd name="T91" fmla="*/ 41 h 68"/>
              <a:gd name="T92" fmla="*/ 25 w 71"/>
              <a:gd name="T93" fmla="*/ 34 h 68"/>
              <a:gd name="T94" fmla="*/ 17 w 71"/>
              <a:gd name="T95" fmla="*/ 34 h 68"/>
              <a:gd name="T96" fmla="*/ 17 w 71"/>
              <a:gd name="T97" fmla="*/ 39 h 68"/>
              <a:gd name="T98" fmla="*/ 17 w 71"/>
              <a:gd name="T99" fmla="*/ 44 h 68"/>
              <a:gd name="T100" fmla="*/ 25 w 71"/>
              <a:gd name="T101" fmla="*/ 39 h 68"/>
              <a:gd name="T102" fmla="*/ 25 w 71"/>
              <a:gd name="T103" fmla="*/ 39 h 68"/>
              <a:gd name="T104" fmla="*/ 55 w 71"/>
              <a:gd name="T105" fmla="*/ 34 h 68"/>
              <a:gd name="T106" fmla="*/ 46 w 71"/>
              <a:gd name="T107" fmla="*/ 34 h 68"/>
              <a:gd name="T108" fmla="*/ 46 w 71"/>
              <a:gd name="T109" fmla="*/ 39 h 68"/>
              <a:gd name="T110" fmla="*/ 46 w 71"/>
              <a:gd name="T111" fmla="*/ 44 h 68"/>
              <a:gd name="T112" fmla="*/ 55 w 71"/>
              <a:gd name="T113" fmla="*/ 39 h 68"/>
              <a:gd name="T114" fmla="*/ 55 w 71"/>
              <a:gd name="T115" fmla="*/ 39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" h="68">
                <a:moveTo>
                  <a:pt x="28" y="0"/>
                </a:moveTo>
                <a:cubicBezTo>
                  <a:pt x="43" y="0"/>
                  <a:pt x="43" y="0"/>
                  <a:pt x="43" y="0"/>
                </a:cubicBezTo>
                <a:cubicBezTo>
                  <a:pt x="45" y="0"/>
                  <a:pt x="47" y="1"/>
                  <a:pt x="49" y="2"/>
                </a:cubicBezTo>
                <a:cubicBezTo>
                  <a:pt x="50" y="4"/>
                  <a:pt x="51" y="6"/>
                  <a:pt x="51" y="8"/>
                </a:cubicBezTo>
                <a:cubicBezTo>
                  <a:pt x="51" y="10"/>
                  <a:pt x="51" y="10"/>
                  <a:pt x="51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61" y="10"/>
                  <a:pt x="64" y="12"/>
                  <a:pt x="67" y="14"/>
                </a:cubicBezTo>
                <a:cubicBezTo>
                  <a:pt x="69" y="17"/>
                  <a:pt x="71" y="21"/>
                  <a:pt x="71" y="2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58"/>
                  <a:pt x="69" y="61"/>
                  <a:pt x="67" y="64"/>
                </a:cubicBezTo>
                <a:cubicBezTo>
                  <a:pt x="64" y="66"/>
                  <a:pt x="61" y="68"/>
                  <a:pt x="57" y="68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68"/>
                  <a:pt x="7" y="66"/>
                  <a:pt x="4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1"/>
                  <a:pt x="0" y="58"/>
                  <a:pt x="0" y="5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1"/>
                  <a:pt x="2" y="17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7" y="12"/>
                  <a:pt x="10" y="10"/>
                  <a:pt x="14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6"/>
                  <a:pt x="21" y="4"/>
                  <a:pt x="23" y="2"/>
                </a:cubicBezTo>
                <a:cubicBezTo>
                  <a:pt x="24" y="1"/>
                  <a:pt x="26" y="0"/>
                  <a:pt x="28" y="0"/>
                </a:cubicBezTo>
                <a:close/>
                <a:moveTo>
                  <a:pt x="50" y="16"/>
                </a:move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0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6"/>
                  <a:pt x="10" y="17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20"/>
                  <a:pt x="6" y="22"/>
                  <a:pt x="6" y="24"/>
                </a:cubicBezTo>
                <a:cubicBezTo>
                  <a:pt x="6" y="37"/>
                  <a:pt x="6" y="37"/>
                  <a:pt x="6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2"/>
                  <a:pt x="14" y="31"/>
                  <a:pt x="15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8" y="31"/>
                  <a:pt x="28" y="32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7"/>
                  <a:pt x="28" y="37"/>
                  <a:pt x="28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2"/>
                  <a:pt x="44" y="31"/>
                  <a:pt x="45" y="31"/>
                </a:cubicBezTo>
                <a:cubicBezTo>
                  <a:pt x="45" y="31"/>
                  <a:pt x="45" y="31"/>
                  <a:pt x="4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1"/>
                  <a:pt x="58" y="32"/>
                  <a:pt x="58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7"/>
                  <a:pt x="58" y="37"/>
                  <a:pt x="58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6" y="24"/>
                  <a:pt x="66" y="24"/>
                  <a:pt x="66" y="24"/>
                </a:cubicBezTo>
                <a:cubicBezTo>
                  <a:pt x="66" y="22"/>
                  <a:pt x="65" y="20"/>
                  <a:pt x="63" y="18"/>
                </a:cubicBezTo>
                <a:cubicBezTo>
                  <a:pt x="61" y="17"/>
                  <a:pt x="59" y="16"/>
                  <a:pt x="57" y="16"/>
                </a:cubicBezTo>
                <a:cubicBezTo>
                  <a:pt x="50" y="16"/>
                  <a:pt x="50" y="16"/>
                  <a:pt x="50" y="16"/>
                </a:cubicBezTo>
                <a:close/>
                <a:moveTo>
                  <a:pt x="23" y="10"/>
                </a:moveTo>
                <a:cubicBezTo>
                  <a:pt x="23" y="10"/>
                  <a:pt x="23" y="10"/>
                  <a:pt x="23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7" y="5"/>
                  <a:pt x="46" y="5"/>
                </a:cubicBezTo>
                <a:cubicBezTo>
                  <a:pt x="46" y="4"/>
                  <a:pt x="44" y="3"/>
                  <a:pt x="43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6" y="4"/>
                  <a:pt x="25" y="5"/>
                </a:cubicBezTo>
                <a:cubicBezTo>
                  <a:pt x="24" y="5"/>
                  <a:pt x="23" y="7"/>
                  <a:pt x="23" y="8"/>
                </a:cubicBezTo>
                <a:cubicBezTo>
                  <a:pt x="23" y="10"/>
                  <a:pt x="23" y="10"/>
                  <a:pt x="23" y="10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6"/>
                  <a:pt x="7" y="58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10" y="61"/>
                  <a:pt x="12" y="62"/>
                  <a:pt x="14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9" y="62"/>
                  <a:pt x="61" y="61"/>
                  <a:pt x="63" y="60"/>
                </a:cubicBezTo>
                <a:cubicBezTo>
                  <a:pt x="65" y="58"/>
                  <a:pt x="66" y="56"/>
                  <a:pt x="66" y="54"/>
                </a:cubicBezTo>
                <a:cubicBezTo>
                  <a:pt x="66" y="41"/>
                  <a:pt x="66" y="41"/>
                  <a:pt x="66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7" y="47"/>
                  <a:pt x="56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4" y="47"/>
                  <a:pt x="43" y="46"/>
                  <a:pt x="43" y="46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1"/>
                  <a:pt x="43" y="41"/>
                  <a:pt x="43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7"/>
                  <a:pt x="27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7"/>
                  <a:pt x="13" y="46"/>
                  <a:pt x="13" y="46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1"/>
                  <a:pt x="13" y="41"/>
                  <a:pt x="13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25" y="34"/>
                </a:moveTo>
                <a:cubicBezTo>
                  <a:pt x="25" y="34"/>
                  <a:pt x="25" y="34"/>
                  <a:pt x="25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4"/>
                  <a:pt x="25" y="34"/>
                  <a:pt x="25" y="34"/>
                </a:cubicBezTo>
                <a:close/>
                <a:moveTo>
                  <a:pt x="55" y="34"/>
                </a:moveTo>
                <a:cubicBezTo>
                  <a:pt x="55" y="34"/>
                  <a:pt x="55" y="34"/>
                  <a:pt x="55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44"/>
                  <a:pt x="46" y="44"/>
                  <a:pt x="46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4"/>
                  <a:pt x="55" y="34"/>
                  <a:pt x="55" y="34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sp>
        <p:nvSpPr>
          <p:cNvPr id="20" name="TextBox 1"/>
          <p:cNvSpPr txBox="1"/>
          <p:nvPr/>
        </p:nvSpPr>
        <p:spPr>
          <a:xfrm>
            <a:off x="900430" y="561975"/>
            <a:ext cx="23647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3.3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行业痛点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38200" y="104648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652821" y="4077565"/>
            <a:ext cx="1576705" cy="687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amet,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consectetur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865161" y="4043910"/>
            <a:ext cx="1576705" cy="687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amet,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consectetur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079406" y="4043910"/>
            <a:ext cx="1576705" cy="687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amet,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consectetur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291746" y="4043910"/>
            <a:ext cx="1576705" cy="687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amet,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consectetur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ctr" defTabSz="-635">
              <a:lnSpc>
                <a:spcPct val="100000"/>
              </a:lnSpc>
              <a:tabLst>
                <a:tab pos="127000" algn="l"/>
                <a:tab pos="419100" algn="l"/>
                <a:tab pos="546100" algn="l"/>
              </a:tabLst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 rot="16200000">
            <a:off x="1593850" y="2234565"/>
            <a:ext cx="1640205" cy="1640205"/>
            <a:chOff x="860" y="422"/>
            <a:chExt cx="7466" cy="746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" name="椭圆 2"/>
            <p:cNvSpPr/>
            <p:nvPr/>
          </p:nvSpPr>
          <p:spPr>
            <a:xfrm>
              <a:off x="860" y="422"/>
              <a:ext cx="7467" cy="7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6" name=" 196"/>
            <p:cNvSpPr/>
            <p:nvPr/>
          </p:nvSpPr>
          <p:spPr>
            <a:xfrm>
              <a:off x="860" y="4173"/>
              <a:ext cx="7467" cy="3713"/>
            </a:xfrm>
            <a:custGeom>
              <a:avLst/>
              <a:gdLst>
                <a:gd name="connsiteX0" fmla="*/ 0 w 3325370"/>
                <a:gd name="connsiteY0" fmla="*/ 0 h 1637134"/>
                <a:gd name="connsiteX1" fmla="*/ 3325370 w 3325370"/>
                <a:gd name="connsiteY1" fmla="*/ 0 h 1637134"/>
                <a:gd name="connsiteX2" fmla="*/ 3318183 w 3325370"/>
                <a:gd name="connsiteY2" fmla="*/ 142905 h 1637134"/>
                <a:gd name="connsiteX3" fmla="*/ 1673347 w 3325370"/>
                <a:gd name="connsiteY3" fmla="*/ 1637102 h 1637134"/>
                <a:gd name="connsiteX4" fmla="*/ 10229 w 3325370"/>
                <a:gd name="connsiteY4" fmla="*/ 163281 h 163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5370" h="1637134">
                  <a:moveTo>
                    <a:pt x="0" y="0"/>
                  </a:moveTo>
                  <a:lnTo>
                    <a:pt x="3325370" y="0"/>
                  </a:lnTo>
                  <a:lnTo>
                    <a:pt x="3318183" y="142905"/>
                  </a:lnTo>
                  <a:cubicBezTo>
                    <a:pt x="3233689" y="978328"/>
                    <a:pt x="2530939" y="1631820"/>
                    <a:pt x="1673347" y="1637102"/>
                  </a:cubicBezTo>
                  <a:cubicBezTo>
                    <a:pt x="815755" y="1642385"/>
                    <a:pt x="105008" y="997600"/>
                    <a:pt x="10229" y="1632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16200000">
            <a:off x="3801745" y="2234565"/>
            <a:ext cx="1640205" cy="1640205"/>
            <a:chOff x="860" y="422"/>
            <a:chExt cx="7466" cy="7466"/>
          </a:xfrm>
          <a:solidFill>
            <a:srgbClr val="DAB96E"/>
          </a:solidFill>
        </p:grpSpPr>
        <p:sp>
          <p:nvSpPr>
            <p:cNvPr id="25" name="椭圆 24"/>
            <p:cNvSpPr/>
            <p:nvPr/>
          </p:nvSpPr>
          <p:spPr>
            <a:xfrm>
              <a:off x="860" y="422"/>
              <a:ext cx="7467" cy="74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 196"/>
            <p:cNvSpPr/>
            <p:nvPr/>
          </p:nvSpPr>
          <p:spPr>
            <a:xfrm>
              <a:off x="860" y="4173"/>
              <a:ext cx="7467" cy="3713"/>
            </a:xfrm>
            <a:custGeom>
              <a:avLst/>
              <a:gdLst>
                <a:gd name="connsiteX0" fmla="*/ 0 w 3325370"/>
                <a:gd name="connsiteY0" fmla="*/ 0 h 1637134"/>
                <a:gd name="connsiteX1" fmla="*/ 3325370 w 3325370"/>
                <a:gd name="connsiteY1" fmla="*/ 0 h 1637134"/>
                <a:gd name="connsiteX2" fmla="*/ 3318183 w 3325370"/>
                <a:gd name="connsiteY2" fmla="*/ 142905 h 1637134"/>
                <a:gd name="connsiteX3" fmla="*/ 1673347 w 3325370"/>
                <a:gd name="connsiteY3" fmla="*/ 1637102 h 1637134"/>
                <a:gd name="connsiteX4" fmla="*/ 10229 w 3325370"/>
                <a:gd name="connsiteY4" fmla="*/ 163281 h 163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5370" h="1637134">
                  <a:moveTo>
                    <a:pt x="0" y="0"/>
                  </a:moveTo>
                  <a:lnTo>
                    <a:pt x="3325370" y="0"/>
                  </a:lnTo>
                  <a:lnTo>
                    <a:pt x="3318183" y="142905"/>
                  </a:lnTo>
                  <a:cubicBezTo>
                    <a:pt x="3233689" y="978328"/>
                    <a:pt x="2530939" y="1631820"/>
                    <a:pt x="1673347" y="1637102"/>
                  </a:cubicBezTo>
                  <a:cubicBezTo>
                    <a:pt x="815755" y="1642385"/>
                    <a:pt x="105008" y="997600"/>
                    <a:pt x="10229" y="1632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16200000">
            <a:off x="6015990" y="2234565"/>
            <a:ext cx="1640205" cy="1640205"/>
            <a:chOff x="860" y="422"/>
            <a:chExt cx="7466" cy="746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" name="椭圆 27"/>
            <p:cNvSpPr/>
            <p:nvPr/>
          </p:nvSpPr>
          <p:spPr>
            <a:xfrm>
              <a:off x="860" y="422"/>
              <a:ext cx="7467" cy="7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 196"/>
            <p:cNvSpPr/>
            <p:nvPr/>
          </p:nvSpPr>
          <p:spPr>
            <a:xfrm>
              <a:off x="860" y="4173"/>
              <a:ext cx="7467" cy="3713"/>
            </a:xfrm>
            <a:custGeom>
              <a:avLst/>
              <a:gdLst>
                <a:gd name="connsiteX0" fmla="*/ 0 w 3325370"/>
                <a:gd name="connsiteY0" fmla="*/ 0 h 1637134"/>
                <a:gd name="connsiteX1" fmla="*/ 3325370 w 3325370"/>
                <a:gd name="connsiteY1" fmla="*/ 0 h 1637134"/>
                <a:gd name="connsiteX2" fmla="*/ 3318183 w 3325370"/>
                <a:gd name="connsiteY2" fmla="*/ 142905 h 1637134"/>
                <a:gd name="connsiteX3" fmla="*/ 1673347 w 3325370"/>
                <a:gd name="connsiteY3" fmla="*/ 1637102 h 1637134"/>
                <a:gd name="connsiteX4" fmla="*/ 10229 w 3325370"/>
                <a:gd name="connsiteY4" fmla="*/ 163281 h 163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5370" h="1637134">
                  <a:moveTo>
                    <a:pt x="0" y="0"/>
                  </a:moveTo>
                  <a:lnTo>
                    <a:pt x="3325370" y="0"/>
                  </a:lnTo>
                  <a:lnTo>
                    <a:pt x="3318183" y="142905"/>
                  </a:lnTo>
                  <a:cubicBezTo>
                    <a:pt x="3233689" y="978328"/>
                    <a:pt x="2530939" y="1631820"/>
                    <a:pt x="1673347" y="1637102"/>
                  </a:cubicBezTo>
                  <a:cubicBezTo>
                    <a:pt x="815755" y="1642385"/>
                    <a:pt x="105008" y="997600"/>
                    <a:pt x="10229" y="1632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6200000">
            <a:off x="8228330" y="2234565"/>
            <a:ext cx="1640205" cy="1640205"/>
            <a:chOff x="860" y="422"/>
            <a:chExt cx="7466" cy="7466"/>
          </a:xfrm>
          <a:solidFill>
            <a:srgbClr val="DAB96E"/>
          </a:solidFill>
        </p:grpSpPr>
        <p:sp>
          <p:nvSpPr>
            <p:cNvPr id="31" name="椭圆 30"/>
            <p:cNvSpPr/>
            <p:nvPr/>
          </p:nvSpPr>
          <p:spPr>
            <a:xfrm>
              <a:off x="860" y="422"/>
              <a:ext cx="7467" cy="74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 196"/>
            <p:cNvSpPr/>
            <p:nvPr/>
          </p:nvSpPr>
          <p:spPr>
            <a:xfrm>
              <a:off x="860" y="4173"/>
              <a:ext cx="7467" cy="3713"/>
            </a:xfrm>
            <a:custGeom>
              <a:avLst/>
              <a:gdLst>
                <a:gd name="connsiteX0" fmla="*/ 0 w 3325370"/>
                <a:gd name="connsiteY0" fmla="*/ 0 h 1637134"/>
                <a:gd name="connsiteX1" fmla="*/ 3325370 w 3325370"/>
                <a:gd name="connsiteY1" fmla="*/ 0 h 1637134"/>
                <a:gd name="connsiteX2" fmla="*/ 3318183 w 3325370"/>
                <a:gd name="connsiteY2" fmla="*/ 142905 h 1637134"/>
                <a:gd name="connsiteX3" fmla="*/ 1673347 w 3325370"/>
                <a:gd name="connsiteY3" fmla="*/ 1637102 h 1637134"/>
                <a:gd name="connsiteX4" fmla="*/ 10229 w 3325370"/>
                <a:gd name="connsiteY4" fmla="*/ 163281 h 163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5370" h="1637134">
                  <a:moveTo>
                    <a:pt x="0" y="0"/>
                  </a:moveTo>
                  <a:lnTo>
                    <a:pt x="3325370" y="0"/>
                  </a:lnTo>
                  <a:lnTo>
                    <a:pt x="3318183" y="142905"/>
                  </a:lnTo>
                  <a:cubicBezTo>
                    <a:pt x="3233689" y="978328"/>
                    <a:pt x="2530939" y="1631820"/>
                    <a:pt x="1673347" y="1637102"/>
                  </a:cubicBezTo>
                  <a:cubicBezTo>
                    <a:pt x="815755" y="1642385"/>
                    <a:pt x="105008" y="997600"/>
                    <a:pt x="10229" y="1632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TextBox 1"/>
          <p:cNvSpPr txBox="1"/>
          <p:nvPr/>
        </p:nvSpPr>
        <p:spPr>
          <a:xfrm>
            <a:off x="1824905" y="3111730"/>
            <a:ext cx="1178560" cy="3225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127000" algn="l"/>
                <a:tab pos="431800" algn="l"/>
                <a:tab pos="546100" algn="l"/>
              </a:tabLst>
            </a:pPr>
            <a:r>
              <a:rPr lang="en-US" altLang="zh-CN" sz="18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PAIN POINTS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36" name="等腰三角形 35"/>
          <p:cNvSpPr/>
          <p:nvPr/>
        </p:nvSpPr>
        <p:spPr>
          <a:xfrm rot="10800000">
            <a:off x="2313305" y="1921510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TextBox 1"/>
          <p:cNvSpPr txBox="1"/>
          <p:nvPr/>
        </p:nvSpPr>
        <p:spPr>
          <a:xfrm>
            <a:off x="2182410" y="2599920"/>
            <a:ext cx="463550" cy="599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127000" algn="l"/>
                <a:tab pos="431800" algn="l"/>
                <a:tab pos="546100" algn="l"/>
              </a:tabLst>
            </a:pPr>
            <a:r>
              <a:rPr lang="en-US" altLang="zh-CN" sz="3600" b="1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01</a:t>
            </a:r>
            <a:endParaRPr lang="en-US" altLang="zh-CN" sz="3600" b="1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4032165" y="3111730"/>
            <a:ext cx="1178560" cy="3225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127000" algn="l"/>
                <a:tab pos="431800" algn="l"/>
                <a:tab pos="546100" algn="l"/>
              </a:tabLst>
            </a:pPr>
            <a:r>
              <a:rPr lang="en-US" altLang="zh-CN" sz="18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PAIN POINTS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4389670" y="2599920"/>
            <a:ext cx="463550" cy="599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127000" algn="l"/>
                <a:tab pos="431800" algn="l"/>
                <a:tab pos="546100" algn="l"/>
              </a:tabLst>
            </a:pPr>
            <a:r>
              <a:rPr lang="en-US" altLang="zh-CN" sz="3600" b="1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02</a:t>
            </a:r>
            <a:endParaRPr lang="en-US" altLang="zh-CN" sz="3600" b="1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6247045" y="3111730"/>
            <a:ext cx="1178560" cy="3225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127000" algn="l"/>
                <a:tab pos="431800" algn="l"/>
                <a:tab pos="546100" algn="l"/>
              </a:tabLst>
            </a:pPr>
            <a:r>
              <a:rPr lang="en-US" altLang="zh-CN" sz="18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PAIN POINTS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6604550" y="2599920"/>
            <a:ext cx="463550" cy="599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127000" algn="l"/>
                <a:tab pos="431800" algn="l"/>
                <a:tab pos="546100" algn="l"/>
              </a:tabLst>
            </a:pPr>
            <a:r>
              <a:rPr lang="en-US" altLang="zh-CN" sz="3600" b="1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03</a:t>
            </a:r>
            <a:endParaRPr lang="en-US" altLang="zh-CN" sz="3600" b="1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8458750" y="3111730"/>
            <a:ext cx="1178560" cy="3225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127000" algn="l"/>
                <a:tab pos="431800" algn="l"/>
                <a:tab pos="546100" algn="l"/>
              </a:tabLst>
            </a:pPr>
            <a:r>
              <a:rPr lang="en-US" altLang="zh-CN" sz="18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PAIN POINTS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8816255" y="2599920"/>
            <a:ext cx="463550" cy="599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127000" algn="l"/>
                <a:tab pos="431800" algn="l"/>
                <a:tab pos="546100" algn="l"/>
              </a:tabLst>
            </a:pPr>
            <a:r>
              <a:rPr lang="en-US" altLang="zh-CN" sz="3600" b="1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04</a:t>
            </a:r>
            <a:endParaRPr lang="en-US" altLang="zh-CN" sz="3600" b="1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3"/>
          <p:cNvSpPr/>
          <p:nvPr/>
        </p:nvSpPr>
        <p:spPr>
          <a:xfrm>
            <a:off x="-234" y="-229"/>
            <a:ext cx="11520004" cy="6479997"/>
          </a:xfrm>
          <a:custGeom>
            <a:avLst/>
            <a:gdLst>
              <a:gd name="connsiteX0" fmla="*/ 11520004 w 11520004"/>
              <a:gd name="connsiteY0" fmla="*/ 6479997 h 6479997"/>
              <a:gd name="connsiteX1" fmla="*/ 0 w 11520004"/>
              <a:gd name="connsiteY1" fmla="*/ 6479997 h 6479997"/>
              <a:gd name="connsiteX2" fmla="*/ 0 w 11520004"/>
              <a:gd name="connsiteY2" fmla="*/ 0 h 6479997"/>
              <a:gd name="connsiteX3" fmla="*/ 11520004 w 11520004"/>
              <a:gd name="connsiteY3" fmla="*/ 0 h 6479997"/>
              <a:gd name="connsiteX4" fmla="*/ 11520004 w 11520004"/>
              <a:gd name="connsiteY4" fmla="*/ 6479997 h 6479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20004" h="6479997">
                <a:moveTo>
                  <a:pt x="11520004" y="6479997"/>
                </a:moveTo>
                <a:lnTo>
                  <a:pt x="0" y="6479997"/>
                </a:lnTo>
                <a:lnTo>
                  <a:pt x="0" y="0"/>
                </a:lnTo>
                <a:lnTo>
                  <a:pt x="11520004" y="0"/>
                </a:lnTo>
                <a:lnTo>
                  <a:pt x="11520004" y="6479997"/>
                </a:lnTo>
              </a:path>
            </a:pathLst>
          </a:custGeom>
          <a:solidFill>
            <a:schemeClr val="tx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-234" y="-229"/>
            <a:ext cx="6800850" cy="6480175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blipFill rotWithShape="1">
            <a:blip r:embed="rId1">
              <a:alphaModFix amt="78000"/>
            </a:blip>
            <a:tile ty="0" sy="100000"/>
          </a:blip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TextBox 1"/>
          <p:cNvSpPr txBox="1"/>
          <p:nvPr/>
        </p:nvSpPr>
        <p:spPr>
          <a:xfrm>
            <a:off x="900430" y="561975"/>
            <a:ext cx="23647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3.4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解决方式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38200" y="104648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5825403" y="1835668"/>
            <a:ext cx="0" cy="3333457"/>
          </a:xfrm>
          <a:custGeom>
            <a:avLst/>
            <a:gdLst>
              <a:gd name="connsiteX0" fmla="*/ 0 w 0"/>
              <a:gd name="connsiteY0" fmla="*/ 3333457 h 3333457"/>
              <a:gd name="connsiteX1" fmla="*/ 0 w 0"/>
              <a:gd name="connsiteY1" fmla="*/ 3333457 h 3333457"/>
              <a:gd name="connsiteX2" fmla="*/ 0 w 0"/>
              <a:gd name="connsiteY2" fmla="*/ 0 h 3333457"/>
              <a:gd name="connsiteX3" fmla="*/ 0 w 0"/>
              <a:gd name="connsiteY3" fmla="*/ 3333457 h 33334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h="3333457">
                <a:moveTo>
                  <a:pt x="0" y="3333457"/>
                </a:moveTo>
                <a:lnTo>
                  <a:pt x="0" y="3333457"/>
                </a:lnTo>
                <a:lnTo>
                  <a:pt x="0" y="0"/>
                </a:lnTo>
                <a:lnTo>
                  <a:pt x="0" y="3333457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 rot="16200000">
            <a:off x="2352675" y="2052003"/>
            <a:ext cx="6478905" cy="2375535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solidFill>
            <a:srgbClr val="D4B46D">
              <a:alpha val="89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 rot="16200000">
            <a:off x="4723765" y="2052955"/>
            <a:ext cx="6478905" cy="2375535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solidFill>
            <a:schemeClr val="bg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 rot="16200000">
            <a:off x="7093585" y="2052955"/>
            <a:ext cx="6478905" cy="2375535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TextBox 1"/>
          <p:cNvSpPr txBox="1"/>
          <p:nvPr/>
        </p:nvSpPr>
        <p:spPr>
          <a:xfrm>
            <a:off x="4598903" y="4076930"/>
            <a:ext cx="1705610" cy="337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</a:pPr>
            <a:r>
              <a:rPr lang="en-US" altLang="zh-CN" sz="1900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Solution</a:t>
            </a:r>
            <a:r>
              <a:rPr lang="en-US" altLang="zh-CN" sz="19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zh-CN" sz="1900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Method</a:t>
            </a:r>
            <a:endParaRPr lang="en-US" altLang="zh-CN" sz="1400" dirty="0" smtClean="0">
              <a:solidFill>
                <a:schemeClr val="tx1"/>
              </a:solidFill>
              <a:latin typeface="+mj-lt"/>
              <a:ea typeface="微软雅黑" panose="020B0503020204020204" pitchFamily="18" charset="-122"/>
              <a:cs typeface="Calibri" panose="020F0502020204030204" pitchFamily="18" charset="0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4632960" y="1603375"/>
            <a:ext cx="1419860" cy="1419860"/>
          </a:xfrm>
          <a:custGeom>
            <a:avLst/>
            <a:gdLst>
              <a:gd name="connsiteX0" fmla="*/ 470649 w 470649"/>
              <a:gd name="connsiteY0" fmla="*/ 233756 h 470623"/>
              <a:gd name="connsiteX1" fmla="*/ 236880 w 470649"/>
              <a:gd name="connsiteY1" fmla="*/ 470623 h 470623"/>
              <a:gd name="connsiteX2" fmla="*/ 0 w 470649"/>
              <a:gd name="connsiteY2" fmla="*/ 236854 h 470623"/>
              <a:gd name="connsiteX3" fmla="*/ 233781 w 470649"/>
              <a:gd name="connsiteY3" fmla="*/ 0 h 470623"/>
              <a:gd name="connsiteX4" fmla="*/ 470649 w 470649"/>
              <a:gd name="connsiteY4" fmla="*/ 233756 h 470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0649" h="470623">
                <a:moveTo>
                  <a:pt x="470649" y="233756"/>
                </a:moveTo>
                <a:cubicBezTo>
                  <a:pt x="471487" y="363727"/>
                  <a:pt x="366826" y="469772"/>
                  <a:pt x="236880" y="470623"/>
                </a:cubicBezTo>
                <a:cubicBezTo>
                  <a:pt x="106908" y="471487"/>
                  <a:pt x="863" y="366826"/>
                  <a:pt x="0" y="236854"/>
                </a:cubicBezTo>
                <a:cubicBezTo>
                  <a:pt x="-850" y="106908"/>
                  <a:pt x="103809" y="837"/>
                  <a:pt x="233781" y="0"/>
                </a:cubicBezTo>
                <a:cubicBezTo>
                  <a:pt x="363740" y="-863"/>
                  <a:pt x="469785" y="103809"/>
                  <a:pt x="470649" y="233756"/>
                </a:cubicBezTo>
              </a:path>
            </a:pathLst>
          </a:custGeom>
          <a:solidFill>
            <a:schemeClr val="tx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"/>
          <p:cNvSpPr txBox="1"/>
          <p:nvPr/>
        </p:nvSpPr>
        <p:spPr>
          <a:xfrm>
            <a:off x="4632960" y="3607665"/>
            <a:ext cx="375920" cy="4248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300"/>
              </a:lnSpc>
            </a:pPr>
            <a:r>
              <a:rPr lang="en-US" altLang="zh-CN" sz="2400" b="1" dirty="0" smtClean="0">
                <a:solidFill>
                  <a:srgbClr val="212121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01</a:t>
            </a:r>
            <a:endParaRPr lang="en-US" altLang="zh-CN" sz="2400" b="1" dirty="0" smtClean="0">
              <a:solidFill>
                <a:srgbClr val="212121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4598903" y="4414750"/>
            <a:ext cx="1986280" cy="4743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Calibri" panose="020F0502020204030204" pitchFamily="18" charset="0"/>
              </a:rPr>
              <a:t>Therefore believe that your,</a:t>
            </a:r>
            <a:endParaRPr lang="en-US" altLang="zh-CN" sz="1400" dirty="0" smtClean="0">
              <a:solidFill>
                <a:schemeClr val="tx1"/>
              </a:solidFill>
              <a:latin typeface="Calibri Light" panose="020F0302020204030204" charset="0"/>
              <a:ea typeface="微软雅黑" panose="020B0503020204020204" pitchFamily="18" charset="-122"/>
              <a:cs typeface="Calibri" panose="020F0502020204030204" pitchFamily="18" charset="0"/>
            </a:endParaRPr>
          </a:p>
          <a:p>
            <a:pPr defTabSz="-635">
              <a:lnSpc>
                <a:spcPct val="100000"/>
              </a:lnSpc>
            </a:pP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Calibri" panose="020F0502020204030204" pitchFamily="18" charset="0"/>
              </a:rPr>
              <a:t>consectetuer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Calibri" panose="020F0502020204030204" pitchFamily="18" charset="0"/>
              </a:rPr>
              <a:t>adipiscing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Calibri" panose="020F0502020204030204" pitchFamily="18" charset="0"/>
              </a:rPr>
              <a:t>elit.</a:t>
            </a:r>
            <a:endParaRPr lang="en-US" altLang="zh-CN" sz="1400" dirty="0" smtClean="0">
              <a:solidFill>
                <a:schemeClr val="tx1"/>
              </a:solidFill>
              <a:latin typeface="Calibri Light" panose="020F0302020204030204" charset="0"/>
              <a:ea typeface="微软雅黑" panose="020B0503020204020204" pitchFamily="18" charset="-122"/>
              <a:cs typeface="Calibri" panose="020F0502020204030204" pitchFamily="18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6997065" y="3607665"/>
            <a:ext cx="375920" cy="4248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ts val="2300"/>
              </a:lnSpc>
            </a:pPr>
            <a:r>
              <a:rPr lang="en-US" altLang="zh-CN" sz="2400" b="1" dirty="0" smtClean="0">
                <a:solidFill>
                  <a:srgbClr val="212121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02</a:t>
            </a:r>
            <a:endParaRPr lang="en-US" altLang="zh-CN" sz="2400" b="1" dirty="0" smtClean="0">
              <a:solidFill>
                <a:srgbClr val="212121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9384665" y="3608300"/>
            <a:ext cx="375920" cy="4248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ts val="2300"/>
              </a:lnSpc>
            </a:pPr>
            <a:r>
              <a:rPr lang="en-US" altLang="zh-CN" sz="2400" b="1" dirty="0" smtClean="0">
                <a:solidFill>
                  <a:srgbClr val="212121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03</a:t>
            </a:r>
            <a:endParaRPr lang="en-US" altLang="zh-CN" sz="2400" b="1" dirty="0" smtClean="0">
              <a:solidFill>
                <a:srgbClr val="212121"/>
              </a:solidFill>
              <a:latin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6997065" y="1603375"/>
            <a:ext cx="1419860" cy="1419860"/>
          </a:xfrm>
          <a:custGeom>
            <a:avLst/>
            <a:gdLst>
              <a:gd name="connsiteX0" fmla="*/ 470649 w 470649"/>
              <a:gd name="connsiteY0" fmla="*/ 233756 h 470623"/>
              <a:gd name="connsiteX1" fmla="*/ 236880 w 470649"/>
              <a:gd name="connsiteY1" fmla="*/ 470623 h 470623"/>
              <a:gd name="connsiteX2" fmla="*/ 0 w 470649"/>
              <a:gd name="connsiteY2" fmla="*/ 236854 h 470623"/>
              <a:gd name="connsiteX3" fmla="*/ 233781 w 470649"/>
              <a:gd name="connsiteY3" fmla="*/ 0 h 470623"/>
              <a:gd name="connsiteX4" fmla="*/ 470649 w 470649"/>
              <a:gd name="connsiteY4" fmla="*/ 233756 h 470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0649" h="470623">
                <a:moveTo>
                  <a:pt x="470649" y="233756"/>
                </a:moveTo>
                <a:cubicBezTo>
                  <a:pt x="471487" y="363727"/>
                  <a:pt x="366826" y="469772"/>
                  <a:pt x="236880" y="470623"/>
                </a:cubicBezTo>
                <a:cubicBezTo>
                  <a:pt x="106908" y="471487"/>
                  <a:pt x="863" y="366826"/>
                  <a:pt x="0" y="236854"/>
                </a:cubicBezTo>
                <a:cubicBezTo>
                  <a:pt x="-850" y="106908"/>
                  <a:pt x="103809" y="837"/>
                  <a:pt x="233781" y="0"/>
                </a:cubicBezTo>
                <a:cubicBezTo>
                  <a:pt x="363740" y="-863"/>
                  <a:pt x="469785" y="103809"/>
                  <a:pt x="470649" y="233756"/>
                </a:cubicBezTo>
              </a:path>
            </a:pathLst>
          </a:custGeom>
          <a:solidFill>
            <a:srgbClr val="DAB96E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9384665" y="1603375"/>
            <a:ext cx="1419860" cy="1419860"/>
          </a:xfrm>
          <a:custGeom>
            <a:avLst/>
            <a:gdLst>
              <a:gd name="connsiteX0" fmla="*/ 470649 w 470649"/>
              <a:gd name="connsiteY0" fmla="*/ 233756 h 470623"/>
              <a:gd name="connsiteX1" fmla="*/ 236880 w 470649"/>
              <a:gd name="connsiteY1" fmla="*/ 470623 h 470623"/>
              <a:gd name="connsiteX2" fmla="*/ 0 w 470649"/>
              <a:gd name="connsiteY2" fmla="*/ 236854 h 470623"/>
              <a:gd name="connsiteX3" fmla="*/ 233781 w 470649"/>
              <a:gd name="connsiteY3" fmla="*/ 0 h 470623"/>
              <a:gd name="connsiteX4" fmla="*/ 470649 w 470649"/>
              <a:gd name="connsiteY4" fmla="*/ 233756 h 470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0649" h="470623">
                <a:moveTo>
                  <a:pt x="470649" y="233756"/>
                </a:moveTo>
                <a:cubicBezTo>
                  <a:pt x="471487" y="363727"/>
                  <a:pt x="366826" y="469772"/>
                  <a:pt x="236880" y="470623"/>
                </a:cubicBezTo>
                <a:cubicBezTo>
                  <a:pt x="106908" y="471487"/>
                  <a:pt x="863" y="366826"/>
                  <a:pt x="0" y="236854"/>
                </a:cubicBezTo>
                <a:cubicBezTo>
                  <a:pt x="-850" y="106908"/>
                  <a:pt x="103809" y="837"/>
                  <a:pt x="233781" y="0"/>
                </a:cubicBezTo>
                <a:cubicBezTo>
                  <a:pt x="363740" y="-863"/>
                  <a:pt x="469785" y="103809"/>
                  <a:pt x="470649" y="233756"/>
                </a:cubicBezTo>
              </a:path>
            </a:pathLst>
          </a:custGeom>
          <a:solidFill>
            <a:schemeClr val="bg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4632960" y="3486785"/>
            <a:ext cx="18973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997065" y="3502660"/>
            <a:ext cx="18973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9384665" y="3502660"/>
            <a:ext cx="18973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145"/>
          <p:cNvSpPr>
            <a:spLocks noEditPoints="1"/>
          </p:cNvSpPr>
          <p:nvPr/>
        </p:nvSpPr>
        <p:spPr bwMode="auto">
          <a:xfrm>
            <a:off x="5102860" y="2073275"/>
            <a:ext cx="480060" cy="480060"/>
          </a:xfrm>
          <a:custGeom>
            <a:avLst/>
            <a:gdLst>
              <a:gd name="T0" fmla="*/ 67 w 69"/>
              <a:gd name="T1" fmla="*/ 66 h 69"/>
              <a:gd name="T2" fmla="*/ 4 w 69"/>
              <a:gd name="T3" fmla="*/ 66 h 69"/>
              <a:gd name="T4" fmla="*/ 4 w 69"/>
              <a:gd name="T5" fmla="*/ 2 h 69"/>
              <a:gd name="T6" fmla="*/ 2 w 69"/>
              <a:gd name="T7" fmla="*/ 0 h 69"/>
              <a:gd name="T8" fmla="*/ 0 w 69"/>
              <a:gd name="T9" fmla="*/ 2 h 69"/>
              <a:gd name="T10" fmla="*/ 0 w 69"/>
              <a:gd name="T11" fmla="*/ 67 h 69"/>
              <a:gd name="T12" fmla="*/ 2 w 69"/>
              <a:gd name="T13" fmla="*/ 69 h 69"/>
              <a:gd name="T14" fmla="*/ 67 w 69"/>
              <a:gd name="T15" fmla="*/ 69 h 69"/>
              <a:gd name="T16" fmla="*/ 69 w 69"/>
              <a:gd name="T17" fmla="*/ 67 h 69"/>
              <a:gd name="T18" fmla="*/ 67 w 69"/>
              <a:gd name="T19" fmla="*/ 66 h 69"/>
              <a:gd name="T20" fmla="*/ 31 w 69"/>
              <a:gd name="T21" fmla="*/ 63 h 69"/>
              <a:gd name="T22" fmla="*/ 31 w 69"/>
              <a:gd name="T23" fmla="*/ 63 h 69"/>
              <a:gd name="T24" fmla="*/ 43 w 69"/>
              <a:gd name="T25" fmla="*/ 63 h 69"/>
              <a:gd name="T26" fmla="*/ 46 w 69"/>
              <a:gd name="T27" fmla="*/ 60 h 69"/>
              <a:gd name="T28" fmla="*/ 46 w 69"/>
              <a:gd name="T29" fmla="*/ 7 h 69"/>
              <a:gd name="T30" fmla="*/ 43 w 69"/>
              <a:gd name="T31" fmla="*/ 4 h 69"/>
              <a:gd name="T32" fmla="*/ 31 w 69"/>
              <a:gd name="T33" fmla="*/ 4 h 69"/>
              <a:gd name="T34" fmla="*/ 28 w 69"/>
              <a:gd name="T35" fmla="*/ 7 h 69"/>
              <a:gd name="T36" fmla="*/ 28 w 69"/>
              <a:gd name="T37" fmla="*/ 60 h 69"/>
              <a:gd name="T38" fmla="*/ 31 w 69"/>
              <a:gd name="T39" fmla="*/ 63 h 69"/>
              <a:gd name="T40" fmla="*/ 33 w 69"/>
              <a:gd name="T41" fmla="*/ 9 h 69"/>
              <a:gd name="T42" fmla="*/ 33 w 69"/>
              <a:gd name="T43" fmla="*/ 9 h 69"/>
              <a:gd name="T44" fmla="*/ 40 w 69"/>
              <a:gd name="T45" fmla="*/ 9 h 69"/>
              <a:gd name="T46" fmla="*/ 40 w 69"/>
              <a:gd name="T47" fmla="*/ 57 h 69"/>
              <a:gd name="T48" fmla="*/ 33 w 69"/>
              <a:gd name="T49" fmla="*/ 57 h 69"/>
              <a:gd name="T50" fmla="*/ 33 w 69"/>
              <a:gd name="T51" fmla="*/ 9 h 69"/>
              <a:gd name="T52" fmla="*/ 10 w 69"/>
              <a:gd name="T53" fmla="*/ 63 h 69"/>
              <a:gd name="T54" fmla="*/ 10 w 69"/>
              <a:gd name="T55" fmla="*/ 63 h 69"/>
              <a:gd name="T56" fmla="*/ 22 w 69"/>
              <a:gd name="T57" fmla="*/ 63 h 69"/>
              <a:gd name="T58" fmla="*/ 25 w 69"/>
              <a:gd name="T59" fmla="*/ 60 h 69"/>
              <a:gd name="T60" fmla="*/ 25 w 69"/>
              <a:gd name="T61" fmla="*/ 41 h 69"/>
              <a:gd name="T62" fmla="*/ 22 w 69"/>
              <a:gd name="T63" fmla="*/ 38 h 69"/>
              <a:gd name="T64" fmla="*/ 10 w 69"/>
              <a:gd name="T65" fmla="*/ 38 h 69"/>
              <a:gd name="T66" fmla="*/ 7 w 69"/>
              <a:gd name="T67" fmla="*/ 41 h 69"/>
              <a:gd name="T68" fmla="*/ 7 w 69"/>
              <a:gd name="T69" fmla="*/ 60 h 69"/>
              <a:gd name="T70" fmla="*/ 10 w 69"/>
              <a:gd name="T71" fmla="*/ 63 h 69"/>
              <a:gd name="T72" fmla="*/ 12 w 69"/>
              <a:gd name="T73" fmla="*/ 44 h 69"/>
              <a:gd name="T74" fmla="*/ 12 w 69"/>
              <a:gd name="T75" fmla="*/ 44 h 69"/>
              <a:gd name="T76" fmla="*/ 19 w 69"/>
              <a:gd name="T77" fmla="*/ 44 h 69"/>
              <a:gd name="T78" fmla="*/ 19 w 69"/>
              <a:gd name="T79" fmla="*/ 57 h 69"/>
              <a:gd name="T80" fmla="*/ 12 w 69"/>
              <a:gd name="T81" fmla="*/ 57 h 69"/>
              <a:gd name="T82" fmla="*/ 12 w 69"/>
              <a:gd name="T83" fmla="*/ 44 h 69"/>
              <a:gd name="T84" fmla="*/ 52 w 69"/>
              <a:gd name="T85" fmla="*/ 63 h 69"/>
              <a:gd name="T86" fmla="*/ 52 w 69"/>
              <a:gd name="T87" fmla="*/ 63 h 69"/>
              <a:gd name="T88" fmla="*/ 64 w 69"/>
              <a:gd name="T89" fmla="*/ 63 h 69"/>
              <a:gd name="T90" fmla="*/ 66 w 69"/>
              <a:gd name="T91" fmla="*/ 60 h 69"/>
              <a:gd name="T92" fmla="*/ 66 w 69"/>
              <a:gd name="T93" fmla="*/ 21 h 69"/>
              <a:gd name="T94" fmla="*/ 64 w 69"/>
              <a:gd name="T95" fmla="*/ 18 h 69"/>
              <a:gd name="T96" fmla="*/ 52 w 69"/>
              <a:gd name="T97" fmla="*/ 18 h 69"/>
              <a:gd name="T98" fmla="*/ 49 w 69"/>
              <a:gd name="T99" fmla="*/ 21 h 69"/>
              <a:gd name="T100" fmla="*/ 49 w 69"/>
              <a:gd name="T101" fmla="*/ 60 h 69"/>
              <a:gd name="T102" fmla="*/ 52 w 69"/>
              <a:gd name="T103" fmla="*/ 63 h 69"/>
              <a:gd name="T104" fmla="*/ 54 w 69"/>
              <a:gd name="T105" fmla="*/ 24 h 69"/>
              <a:gd name="T106" fmla="*/ 54 w 69"/>
              <a:gd name="T107" fmla="*/ 24 h 69"/>
              <a:gd name="T108" fmla="*/ 61 w 69"/>
              <a:gd name="T109" fmla="*/ 24 h 69"/>
              <a:gd name="T110" fmla="*/ 61 w 69"/>
              <a:gd name="T111" fmla="*/ 57 h 69"/>
              <a:gd name="T112" fmla="*/ 54 w 69"/>
              <a:gd name="T113" fmla="*/ 57 h 69"/>
              <a:gd name="T114" fmla="*/ 54 w 69"/>
              <a:gd name="T115" fmla="*/ 2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" h="69">
                <a:moveTo>
                  <a:pt x="67" y="66"/>
                </a:moveTo>
                <a:cubicBezTo>
                  <a:pt x="4" y="66"/>
                  <a:pt x="4" y="66"/>
                  <a:pt x="4" y="66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1" y="69"/>
                  <a:pt x="2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9"/>
                  <a:pt x="69" y="68"/>
                  <a:pt x="69" y="67"/>
                </a:cubicBezTo>
                <a:cubicBezTo>
                  <a:pt x="69" y="66"/>
                  <a:pt x="68" y="66"/>
                  <a:pt x="67" y="66"/>
                </a:cubicBezTo>
                <a:close/>
                <a:moveTo>
                  <a:pt x="31" y="63"/>
                </a:moveTo>
                <a:cubicBezTo>
                  <a:pt x="31" y="63"/>
                  <a:pt x="31" y="63"/>
                  <a:pt x="31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3"/>
                  <a:pt x="46" y="62"/>
                  <a:pt x="46" y="60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5"/>
                  <a:pt x="44" y="4"/>
                  <a:pt x="43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29" y="4"/>
                  <a:pt x="28" y="5"/>
                  <a:pt x="28" y="7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2"/>
                  <a:pt x="29" y="63"/>
                  <a:pt x="31" y="63"/>
                </a:cubicBezTo>
                <a:close/>
                <a:moveTo>
                  <a:pt x="33" y="9"/>
                </a:moveTo>
                <a:cubicBezTo>
                  <a:pt x="33" y="9"/>
                  <a:pt x="33" y="9"/>
                  <a:pt x="33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57"/>
                  <a:pt x="40" y="57"/>
                  <a:pt x="40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9"/>
                  <a:pt x="33" y="9"/>
                  <a:pt x="33" y="9"/>
                </a:cubicBezTo>
                <a:close/>
                <a:moveTo>
                  <a:pt x="10" y="63"/>
                </a:moveTo>
                <a:cubicBezTo>
                  <a:pt x="10" y="63"/>
                  <a:pt x="10" y="63"/>
                  <a:pt x="10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3" y="63"/>
                  <a:pt x="25" y="62"/>
                  <a:pt x="25" y="60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0"/>
                  <a:pt x="23" y="38"/>
                  <a:pt x="22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8" y="38"/>
                  <a:pt x="7" y="40"/>
                  <a:pt x="7" y="41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2"/>
                  <a:pt x="8" y="63"/>
                  <a:pt x="10" y="63"/>
                </a:cubicBezTo>
                <a:close/>
                <a:moveTo>
                  <a:pt x="12" y="44"/>
                </a:moveTo>
                <a:cubicBezTo>
                  <a:pt x="12" y="44"/>
                  <a:pt x="12" y="44"/>
                  <a:pt x="12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57"/>
                  <a:pt x="19" y="57"/>
                  <a:pt x="19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2" y="44"/>
                  <a:pt x="12" y="44"/>
                  <a:pt x="12" y="44"/>
                </a:cubicBezTo>
                <a:close/>
                <a:moveTo>
                  <a:pt x="52" y="63"/>
                </a:moveTo>
                <a:cubicBezTo>
                  <a:pt x="52" y="63"/>
                  <a:pt x="52" y="63"/>
                  <a:pt x="52" y="63"/>
                </a:cubicBezTo>
                <a:cubicBezTo>
                  <a:pt x="64" y="63"/>
                  <a:pt x="64" y="63"/>
                  <a:pt x="64" y="63"/>
                </a:cubicBezTo>
                <a:cubicBezTo>
                  <a:pt x="65" y="63"/>
                  <a:pt x="66" y="62"/>
                  <a:pt x="66" y="60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0"/>
                  <a:pt x="65" y="18"/>
                  <a:pt x="64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8"/>
                  <a:pt x="49" y="20"/>
                  <a:pt x="49" y="21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62"/>
                  <a:pt x="50" y="63"/>
                  <a:pt x="52" y="63"/>
                </a:cubicBezTo>
                <a:close/>
                <a:moveTo>
                  <a:pt x="54" y="24"/>
                </a:moveTo>
                <a:cubicBezTo>
                  <a:pt x="54" y="24"/>
                  <a:pt x="54" y="24"/>
                  <a:pt x="54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57"/>
                  <a:pt x="61" y="57"/>
                  <a:pt x="61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24"/>
                  <a:pt x="54" y="24"/>
                  <a:pt x="54" y="24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81" name="Freeform 142"/>
          <p:cNvSpPr>
            <a:spLocks noEditPoints="1"/>
          </p:cNvSpPr>
          <p:nvPr/>
        </p:nvSpPr>
        <p:spPr bwMode="auto">
          <a:xfrm>
            <a:off x="7472045" y="2073275"/>
            <a:ext cx="470535" cy="470535"/>
          </a:xfrm>
          <a:custGeom>
            <a:avLst/>
            <a:gdLst>
              <a:gd name="T0" fmla="*/ 67 w 69"/>
              <a:gd name="T1" fmla="*/ 66 h 69"/>
              <a:gd name="T2" fmla="*/ 3 w 69"/>
              <a:gd name="T3" fmla="*/ 66 h 69"/>
              <a:gd name="T4" fmla="*/ 3 w 69"/>
              <a:gd name="T5" fmla="*/ 2 h 69"/>
              <a:gd name="T6" fmla="*/ 2 w 69"/>
              <a:gd name="T7" fmla="*/ 0 h 69"/>
              <a:gd name="T8" fmla="*/ 0 w 69"/>
              <a:gd name="T9" fmla="*/ 2 h 69"/>
              <a:gd name="T10" fmla="*/ 0 w 69"/>
              <a:gd name="T11" fmla="*/ 67 h 69"/>
              <a:gd name="T12" fmla="*/ 0 w 69"/>
              <a:gd name="T13" fmla="*/ 67 h 69"/>
              <a:gd name="T14" fmla="*/ 2 w 69"/>
              <a:gd name="T15" fmla="*/ 69 h 69"/>
              <a:gd name="T16" fmla="*/ 2 w 69"/>
              <a:gd name="T17" fmla="*/ 69 h 69"/>
              <a:gd name="T18" fmla="*/ 67 w 69"/>
              <a:gd name="T19" fmla="*/ 69 h 69"/>
              <a:gd name="T20" fmla="*/ 69 w 69"/>
              <a:gd name="T21" fmla="*/ 67 h 69"/>
              <a:gd name="T22" fmla="*/ 67 w 69"/>
              <a:gd name="T23" fmla="*/ 66 h 69"/>
              <a:gd name="T24" fmla="*/ 9 w 69"/>
              <a:gd name="T25" fmla="*/ 59 h 69"/>
              <a:gd name="T26" fmla="*/ 9 w 69"/>
              <a:gd name="T27" fmla="*/ 59 h 69"/>
              <a:gd name="T28" fmla="*/ 63 w 69"/>
              <a:gd name="T29" fmla="*/ 59 h 69"/>
              <a:gd name="T30" fmla="*/ 65 w 69"/>
              <a:gd name="T31" fmla="*/ 57 h 69"/>
              <a:gd name="T32" fmla="*/ 65 w 69"/>
              <a:gd name="T33" fmla="*/ 10 h 69"/>
              <a:gd name="T34" fmla="*/ 64 w 69"/>
              <a:gd name="T35" fmla="*/ 8 h 69"/>
              <a:gd name="T36" fmla="*/ 61 w 69"/>
              <a:gd name="T37" fmla="*/ 9 h 69"/>
              <a:gd name="T38" fmla="*/ 49 w 69"/>
              <a:gd name="T39" fmla="*/ 23 h 69"/>
              <a:gd name="T40" fmla="*/ 45 w 69"/>
              <a:gd name="T41" fmla="*/ 19 h 69"/>
              <a:gd name="T42" fmla="*/ 45 w 69"/>
              <a:gd name="T43" fmla="*/ 19 h 69"/>
              <a:gd name="T44" fmla="*/ 41 w 69"/>
              <a:gd name="T45" fmla="*/ 19 h 69"/>
              <a:gd name="T46" fmla="*/ 30 w 69"/>
              <a:gd name="T47" fmla="*/ 32 h 69"/>
              <a:gd name="T48" fmla="*/ 27 w 69"/>
              <a:gd name="T49" fmla="*/ 29 h 69"/>
              <a:gd name="T50" fmla="*/ 27 w 69"/>
              <a:gd name="T51" fmla="*/ 28 h 69"/>
              <a:gd name="T52" fmla="*/ 23 w 69"/>
              <a:gd name="T53" fmla="*/ 29 h 69"/>
              <a:gd name="T54" fmla="*/ 7 w 69"/>
              <a:gd name="T55" fmla="*/ 46 h 69"/>
              <a:gd name="T56" fmla="*/ 7 w 69"/>
              <a:gd name="T57" fmla="*/ 48 h 69"/>
              <a:gd name="T58" fmla="*/ 7 w 69"/>
              <a:gd name="T59" fmla="*/ 57 h 69"/>
              <a:gd name="T60" fmla="*/ 9 w 69"/>
              <a:gd name="T61" fmla="*/ 59 h 69"/>
              <a:gd name="T62" fmla="*/ 60 w 69"/>
              <a:gd name="T63" fmla="*/ 54 h 69"/>
              <a:gd name="T64" fmla="*/ 60 w 69"/>
              <a:gd name="T65" fmla="*/ 54 h 69"/>
              <a:gd name="T66" fmla="*/ 15 w 69"/>
              <a:gd name="T67" fmla="*/ 54 h 69"/>
              <a:gd name="T68" fmla="*/ 25 w 69"/>
              <a:gd name="T69" fmla="*/ 49 h 69"/>
              <a:gd name="T70" fmla="*/ 29 w 69"/>
              <a:gd name="T71" fmla="*/ 51 h 69"/>
              <a:gd name="T72" fmla="*/ 31 w 69"/>
              <a:gd name="T73" fmla="*/ 51 h 69"/>
              <a:gd name="T74" fmla="*/ 43 w 69"/>
              <a:gd name="T75" fmla="*/ 44 h 69"/>
              <a:gd name="T76" fmla="*/ 48 w 69"/>
              <a:gd name="T77" fmla="*/ 47 h 69"/>
              <a:gd name="T78" fmla="*/ 49 w 69"/>
              <a:gd name="T79" fmla="*/ 47 h 69"/>
              <a:gd name="T80" fmla="*/ 60 w 69"/>
              <a:gd name="T81" fmla="*/ 40 h 69"/>
              <a:gd name="T82" fmla="*/ 60 w 69"/>
              <a:gd name="T83" fmla="*/ 54 h 69"/>
              <a:gd name="T84" fmla="*/ 12 w 69"/>
              <a:gd name="T85" fmla="*/ 49 h 69"/>
              <a:gd name="T86" fmla="*/ 12 w 69"/>
              <a:gd name="T87" fmla="*/ 49 h 69"/>
              <a:gd name="T88" fmla="*/ 25 w 69"/>
              <a:gd name="T89" fmla="*/ 35 h 69"/>
              <a:gd name="T90" fmla="*/ 28 w 69"/>
              <a:gd name="T91" fmla="*/ 38 h 69"/>
              <a:gd name="T92" fmla="*/ 32 w 69"/>
              <a:gd name="T93" fmla="*/ 39 h 69"/>
              <a:gd name="T94" fmla="*/ 32 w 69"/>
              <a:gd name="T95" fmla="*/ 38 h 69"/>
              <a:gd name="T96" fmla="*/ 43 w 69"/>
              <a:gd name="T97" fmla="*/ 25 h 69"/>
              <a:gd name="T98" fmla="*/ 46 w 69"/>
              <a:gd name="T99" fmla="*/ 29 h 69"/>
              <a:gd name="T100" fmla="*/ 50 w 69"/>
              <a:gd name="T101" fmla="*/ 30 h 69"/>
              <a:gd name="T102" fmla="*/ 51 w 69"/>
              <a:gd name="T103" fmla="*/ 29 h 69"/>
              <a:gd name="T104" fmla="*/ 60 w 69"/>
              <a:gd name="T105" fmla="*/ 18 h 69"/>
              <a:gd name="T106" fmla="*/ 60 w 69"/>
              <a:gd name="T107" fmla="*/ 37 h 69"/>
              <a:gd name="T108" fmla="*/ 49 w 69"/>
              <a:gd name="T109" fmla="*/ 43 h 69"/>
              <a:gd name="T110" fmla="*/ 44 w 69"/>
              <a:gd name="T111" fmla="*/ 41 h 69"/>
              <a:gd name="T112" fmla="*/ 42 w 69"/>
              <a:gd name="T113" fmla="*/ 41 h 69"/>
              <a:gd name="T114" fmla="*/ 30 w 69"/>
              <a:gd name="T115" fmla="*/ 48 h 69"/>
              <a:gd name="T116" fmla="*/ 26 w 69"/>
              <a:gd name="T117" fmla="*/ 45 h 69"/>
              <a:gd name="T118" fmla="*/ 24 w 69"/>
              <a:gd name="T119" fmla="*/ 45 h 69"/>
              <a:gd name="T120" fmla="*/ 12 w 69"/>
              <a:gd name="T121" fmla="*/ 52 h 69"/>
              <a:gd name="T122" fmla="*/ 12 w 69"/>
              <a:gd name="T123" fmla="*/ 4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" h="69">
                <a:moveTo>
                  <a:pt x="67" y="66"/>
                </a:moveTo>
                <a:cubicBezTo>
                  <a:pt x="3" y="66"/>
                  <a:pt x="3" y="66"/>
                  <a:pt x="3" y="6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1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9"/>
                  <a:pt x="69" y="68"/>
                  <a:pt x="69" y="67"/>
                </a:cubicBezTo>
                <a:cubicBezTo>
                  <a:pt x="69" y="66"/>
                  <a:pt x="68" y="66"/>
                  <a:pt x="67" y="66"/>
                </a:cubicBezTo>
                <a:close/>
                <a:moveTo>
                  <a:pt x="9" y="59"/>
                </a:moveTo>
                <a:cubicBezTo>
                  <a:pt x="9" y="59"/>
                  <a:pt x="9" y="59"/>
                  <a:pt x="9" y="59"/>
                </a:cubicBezTo>
                <a:cubicBezTo>
                  <a:pt x="63" y="59"/>
                  <a:pt x="63" y="59"/>
                  <a:pt x="63" y="59"/>
                </a:cubicBezTo>
                <a:cubicBezTo>
                  <a:pt x="64" y="59"/>
                  <a:pt x="65" y="58"/>
                  <a:pt x="65" y="57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9"/>
                  <a:pt x="64" y="8"/>
                </a:cubicBezTo>
                <a:cubicBezTo>
                  <a:pt x="63" y="7"/>
                  <a:pt x="62" y="8"/>
                  <a:pt x="61" y="9"/>
                </a:cubicBezTo>
                <a:cubicBezTo>
                  <a:pt x="49" y="23"/>
                  <a:pt x="49" y="23"/>
                  <a:pt x="49" y="23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4" y="18"/>
                  <a:pt x="42" y="18"/>
                  <a:pt x="41" y="19"/>
                </a:cubicBezTo>
                <a:cubicBezTo>
                  <a:pt x="30" y="32"/>
                  <a:pt x="30" y="32"/>
                  <a:pt x="30" y="32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8"/>
                </a:cubicBezTo>
                <a:cubicBezTo>
                  <a:pt x="26" y="27"/>
                  <a:pt x="24" y="28"/>
                  <a:pt x="23" y="29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7"/>
                  <a:pt x="7" y="48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8"/>
                  <a:pt x="8" y="59"/>
                  <a:pt x="9" y="59"/>
                </a:cubicBezTo>
                <a:close/>
                <a:moveTo>
                  <a:pt x="60" y="54"/>
                </a:moveTo>
                <a:cubicBezTo>
                  <a:pt x="60" y="54"/>
                  <a:pt x="60" y="54"/>
                  <a:pt x="60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25" y="49"/>
                  <a:pt x="25" y="49"/>
                  <a:pt x="25" y="49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1"/>
                  <a:pt x="31" y="51"/>
                  <a:pt x="31" y="51"/>
                </a:cubicBezTo>
                <a:cubicBezTo>
                  <a:pt x="43" y="44"/>
                  <a:pt x="43" y="44"/>
                  <a:pt x="43" y="44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9" y="47"/>
                  <a:pt x="49" y="47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54"/>
                  <a:pt x="60" y="54"/>
                  <a:pt x="60" y="54"/>
                </a:cubicBezTo>
                <a:close/>
                <a:moveTo>
                  <a:pt x="12" y="49"/>
                </a:moveTo>
                <a:cubicBezTo>
                  <a:pt x="12" y="49"/>
                  <a:pt x="12" y="49"/>
                  <a:pt x="12" y="49"/>
                </a:cubicBezTo>
                <a:cubicBezTo>
                  <a:pt x="25" y="35"/>
                  <a:pt x="25" y="35"/>
                  <a:pt x="25" y="35"/>
                </a:cubicBezTo>
                <a:cubicBezTo>
                  <a:pt x="28" y="38"/>
                  <a:pt x="28" y="38"/>
                  <a:pt x="28" y="38"/>
                </a:cubicBezTo>
                <a:cubicBezTo>
                  <a:pt x="29" y="40"/>
                  <a:pt x="31" y="40"/>
                  <a:pt x="32" y="39"/>
                </a:cubicBezTo>
                <a:cubicBezTo>
                  <a:pt x="32" y="39"/>
                  <a:pt x="32" y="39"/>
                  <a:pt x="32" y="38"/>
                </a:cubicBezTo>
                <a:cubicBezTo>
                  <a:pt x="43" y="25"/>
                  <a:pt x="43" y="25"/>
                  <a:pt x="43" y="25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1"/>
                  <a:pt x="49" y="31"/>
                  <a:pt x="50" y="30"/>
                </a:cubicBezTo>
                <a:cubicBezTo>
                  <a:pt x="50" y="30"/>
                  <a:pt x="51" y="30"/>
                  <a:pt x="51" y="29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37"/>
                  <a:pt x="60" y="37"/>
                  <a:pt x="60" y="37"/>
                </a:cubicBezTo>
                <a:cubicBezTo>
                  <a:pt x="49" y="43"/>
                  <a:pt x="49" y="43"/>
                  <a:pt x="49" y="43"/>
                </a:cubicBezTo>
                <a:cubicBezTo>
                  <a:pt x="44" y="41"/>
                  <a:pt x="44" y="41"/>
                  <a:pt x="44" y="41"/>
                </a:cubicBezTo>
                <a:cubicBezTo>
                  <a:pt x="43" y="40"/>
                  <a:pt x="43" y="40"/>
                  <a:pt x="42" y="41"/>
                </a:cubicBezTo>
                <a:cubicBezTo>
                  <a:pt x="30" y="48"/>
                  <a:pt x="30" y="48"/>
                  <a:pt x="30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5" y="45"/>
                  <a:pt x="24" y="45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49"/>
                  <a:pt x="12" y="49"/>
                  <a:pt x="12" y="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93" name="Freeform 154"/>
          <p:cNvSpPr>
            <a:spLocks noEditPoints="1"/>
          </p:cNvSpPr>
          <p:nvPr/>
        </p:nvSpPr>
        <p:spPr bwMode="auto">
          <a:xfrm>
            <a:off x="9813290" y="2012950"/>
            <a:ext cx="562610" cy="540385"/>
          </a:xfrm>
          <a:custGeom>
            <a:avLst/>
            <a:gdLst>
              <a:gd name="T0" fmla="*/ 62 w 69"/>
              <a:gd name="T1" fmla="*/ 29 h 66"/>
              <a:gd name="T2" fmla="*/ 62 w 69"/>
              <a:gd name="T3" fmla="*/ 29 h 66"/>
              <a:gd name="T4" fmla="*/ 62 w 69"/>
              <a:gd name="T5" fmla="*/ 29 h 66"/>
              <a:gd name="T6" fmla="*/ 62 w 69"/>
              <a:gd name="T7" fmla="*/ 29 h 66"/>
              <a:gd name="T8" fmla="*/ 52 w 69"/>
              <a:gd name="T9" fmla="*/ 57 h 66"/>
              <a:gd name="T10" fmla="*/ 56 w 69"/>
              <a:gd name="T11" fmla="*/ 63 h 66"/>
              <a:gd name="T12" fmla="*/ 56 w 69"/>
              <a:gd name="T13" fmla="*/ 65 h 66"/>
              <a:gd name="T14" fmla="*/ 54 w 69"/>
              <a:gd name="T15" fmla="*/ 65 h 66"/>
              <a:gd name="T16" fmla="*/ 49 w 69"/>
              <a:gd name="T17" fmla="*/ 59 h 66"/>
              <a:gd name="T18" fmla="*/ 20 w 69"/>
              <a:gd name="T19" fmla="*/ 59 h 66"/>
              <a:gd name="T20" fmla="*/ 16 w 69"/>
              <a:gd name="T21" fmla="*/ 65 h 66"/>
              <a:gd name="T22" fmla="*/ 14 w 69"/>
              <a:gd name="T23" fmla="*/ 65 h 66"/>
              <a:gd name="T24" fmla="*/ 13 w 69"/>
              <a:gd name="T25" fmla="*/ 63 h 66"/>
              <a:gd name="T26" fmla="*/ 18 w 69"/>
              <a:gd name="T27" fmla="*/ 57 h 66"/>
              <a:gd name="T28" fmla="*/ 18 w 69"/>
              <a:gd name="T29" fmla="*/ 57 h 66"/>
              <a:gd name="T30" fmla="*/ 7 w 69"/>
              <a:gd name="T31" fmla="*/ 29 h 66"/>
              <a:gd name="T32" fmla="*/ 7 w 69"/>
              <a:gd name="T33" fmla="*/ 29 h 66"/>
              <a:gd name="T34" fmla="*/ 2 w 69"/>
              <a:gd name="T35" fmla="*/ 27 h 66"/>
              <a:gd name="T36" fmla="*/ 1 w 69"/>
              <a:gd name="T37" fmla="*/ 25 h 66"/>
              <a:gd name="T38" fmla="*/ 3 w 69"/>
              <a:gd name="T39" fmla="*/ 24 h 66"/>
              <a:gd name="T40" fmla="*/ 8 w 69"/>
              <a:gd name="T41" fmla="*/ 26 h 66"/>
              <a:gd name="T42" fmla="*/ 9 w 69"/>
              <a:gd name="T43" fmla="*/ 26 h 66"/>
              <a:gd name="T44" fmla="*/ 33 w 69"/>
              <a:gd name="T45" fmla="*/ 8 h 66"/>
              <a:gd name="T46" fmla="*/ 33 w 69"/>
              <a:gd name="T47" fmla="*/ 8 h 66"/>
              <a:gd name="T48" fmla="*/ 33 w 69"/>
              <a:gd name="T49" fmla="*/ 2 h 66"/>
              <a:gd name="T50" fmla="*/ 35 w 69"/>
              <a:gd name="T51" fmla="*/ 0 h 66"/>
              <a:gd name="T52" fmla="*/ 36 w 69"/>
              <a:gd name="T53" fmla="*/ 2 h 66"/>
              <a:gd name="T54" fmla="*/ 36 w 69"/>
              <a:gd name="T55" fmla="*/ 8 h 66"/>
              <a:gd name="T56" fmla="*/ 36 w 69"/>
              <a:gd name="T57" fmla="*/ 8 h 66"/>
              <a:gd name="T58" fmla="*/ 61 w 69"/>
              <a:gd name="T59" fmla="*/ 26 h 66"/>
              <a:gd name="T60" fmla="*/ 67 w 69"/>
              <a:gd name="T61" fmla="*/ 24 h 66"/>
              <a:gd name="T62" fmla="*/ 69 w 69"/>
              <a:gd name="T63" fmla="*/ 25 h 66"/>
              <a:gd name="T64" fmla="*/ 68 w 69"/>
              <a:gd name="T65" fmla="*/ 27 h 66"/>
              <a:gd name="T66" fmla="*/ 62 w 69"/>
              <a:gd name="T67" fmla="*/ 29 h 66"/>
              <a:gd name="T68" fmla="*/ 33 w 69"/>
              <a:gd name="T69" fmla="*/ 34 h 66"/>
              <a:gd name="T70" fmla="*/ 33 w 69"/>
              <a:gd name="T71" fmla="*/ 34 h 66"/>
              <a:gd name="T72" fmla="*/ 33 w 69"/>
              <a:gd name="T73" fmla="*/ 15 h 66"/>
              <a:gd name="T74" fmla="*/ 15 w 69"/>
              <a:gd name="T75" fmla="*/ 28 h 66"/>
              <a:gd name="T76" fmla="*/ 33 w 69"/>
              <a:gd name="T77" fmla="*/ 34 h 66"/>
              <a:gd name="T78" fmla="*/ 36 w 69"/>
              <a:gd name="T79" fmla="*/ 14 h 66"/>
              <a:gd name="T80" fmla="*/ 36 w 69"/>
              <a:gd name="T81" fmla="*/ 14 h 66"/>
              <a:gd name="T82" fmla="*/ 36 w 69"/>
              <a:gd name="T83" fmla="*/ 34 h 66"/>
              <a:gd name="T84" fmla="*/ 55 w 69"/>
              <a:gd name="T85" fmla="*/ 28 h 66"/>
              <a:gd name="T86" fmla="*/ 36 w 69"/>
              <a:gd name="T87" fmla="*/ 14 h 66"/>
              <a:gd name="T88" fmla="*/ 56 w 69"/>
              <a:gd name="T89" fmla="*/ 31 h 66"/>
              <a:gd name="T90" fmla="*/ 56 w 69"/>
              <a:gd name="T91" fmla="*/ 31 h 66"/>
              <a:gd name="T92" fmla="*/ 37 w 69"/>
              <a:gd name="T93" fmla="*/ 37 h 66"/>
              <a:gd name="T94" fmla="*/ 48 w 69"/>
              <a:gd name="T95" fmla="*/ 52 h 66"/>
              <a:gd name="T96" fmla="*/ 56 w 69"/>
              <a:gd name="T97" fmla="*/ 31 h 66"/>
              <a:gd name="T98" fmla="*/ 45 w 69"/>
              <a:gd name="T99" fmla="*/ 54 h 66"/>
              <a:gd name="T100" fmla="*/ 45 w 69"/>
              <a:gd name="T101" fmla="*/ 54 h 66"/>
              <a:gd name="T102" fmla="*/ 35 w 69"/>
              <a:gd name="T103" fmla="*/ 39 h 66"/>
              <a:gd name="T104" fmla="*/ 24 w 69"/>
              <a:gd name="T105" fmla="*/ 54 h 66"/>
              <a:gd name="T106" fmla="*/ 45 w 69"/>
              <a:gd name="T107" fmla="*/ 54 h 66"/>
              <a:gd name="T108" fmla="*/ 22 w 69"/>
              <a:gd name="T109" fmla="*/ 52 h 66"/>
              <a:gd name="T110" fmla="*/ 22 w 69"/>
              <a:gd name="T111" fmla="*/ 52 h 66"/>
              <a:gd name="T112" fmla="*/ 32 w 69"/>
              <a:gd name="T113" fmla="*/ 37 h 66"/>
              <a:gd name="T114" fmla="*/ 14 w 69"/>
              <a:gd name="T115" fmla="*/ 31 h 66"/>
              <a:gd name="T116" fmla="*/ 22 w 69"/>
              <a:gd name="T117" fmla="*/ 5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" h="66">
                <a:moveTo>
                  <a:pt x="62" y="29"/>
                </a:moveTo>
                <a:cubicBezTo>
                  <a:pt x="62" y="29"/>
                  <a:pt x="62" y="29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52" y="57"/>
                  <a:pt x="52" y="57"/>
                  <a:pt x="52" y="57"/>
                </a:cubicBezTo>
                <a:cubicBezTo>
                  <a:pt x="56" y="63"/>
                  <a:pt x="56" y="63"/>
                  <a:pt x="56" y="63"/>
                </a:cubicBezTo>
                <a:cubicBezTo>
                  <a:pt x="57" y="64"/>
                  <a:pt x="57" y="65"/>
                  <a:pt x="56" y="65"/>
                </a:cubicBezTo>
                <a:cubicBezTo>
                  <a:pt x="55" y="66"/>
                  <a:pt x="54" y="66"/>
                  <a:pt x="54" y="65"/>
                </a:cubicBezTo>
                <a:cubicBezTo>
                  <a:pt x="49" y="59"/>
                  <a:pt x="49" y="59"/>
                  <a:pt x="49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16" y="65"/>
                  <a:pt x="16" y="65"/>
                  <a:pt x="16" y="65"/>
                </a:cubicBezTo>
                <a:cubicBezTo>
                  <a:pt x="15" y="66"/>
                  <a:pt x="14" y="66"/>
                  <a:pt x="14" y="65"/>
                </a:cubicBezTo>
                <a:cubicBezTo>
                  <a:pt x="13" y="65"/>
                  <a:pt x="13" y="64"/>
                  <a:pt x="13" y="63"/>
                </a:cubicBezTo>
                <a:cubicBezTo>
                  <a:pt x="18" y="57"/>
                  <a:pt x="18" y="57"/>
                  <a:pt x="18" y="57"/>
                </a:cubicBezTo>
                <a:cubicBezTo>
                  <a:pt x="18" y="57"/>
                  <a:pt x="18" y="57"/>
                  <a:pt x="18" y="57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7"/>
                  <a:pt x="0" y="26"/>
                  <a:pt x="1" y="25"/>
                </a:cubicBezTo>
                <a:cubicBezTo>
                  <a:pt x="1" y="24"/>
                  <a:pt x="2" y="24"/>
                  <a:pt x="3" y="24"/>
                </a:cubicBezTo>
                <a:cubicBezTo>
                  <a:pt x="8" y="26"/>
                  <a:pt x="8" y="26"/>
                  <a:pt x="8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1"/>
                  <a:pt x="34" y="0"/>
                  <a:pt x="35" y="0"/>
                </a:cubicBezTo>
                <a:cubicBezTo>
                  <a:pt x="36" y="0"/>
                  <a:pt x="36" y="1"/>
                  <a:pt x="36" y="2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61" y="26"/>
                  <a:pt x="61" y="26"/>
                  <a:pt x="61" y="26"/>
                </a:cubicBezTo>
                <a:cubicBezTo>
                  <a:pt x="67" y="24"/>
                  <a:pt x="67" y="24"/>
                  <a:pt x="67" y="24"/>
                </a:cubicBezTo>
                <a:cubicBezTo>
                  <a:pt x="68" y="24"/>
                  <a:pt x="69" y="24"/>
                  <a:pt x="69" y="25"/>
                </a:cubicBezTo>
                <a:cubicBezTo>
                  <a:pt x="69" y="26"/>
                  <a:pt x="69" y="27"/>
                  <a:pt x="68" y="27"/>
                </a:cubicBezTo>
                <a:cubicBezTo>
                  <a:pt x="62" y="29"/>
                  <a:pt x="62" y="29"/>
                  <a:pt x="62" y="29"/>
                </a:cubicBezTo>
                <a:close/>
                <a:moveTo>
                  <a:pt x="33" y="34"/>
                </a:moveTo>
                <a:cubicBezTo>
                  <a:pt x="33" y="34"/>
                  <a:pt x="33" y="34"/>
                  <a:pt x="33" y="34"/>
                </a:cubicBezTo>
                <a:cubicBezTo>
                  <a:pt x="33" y="15"/>
                  <a:pt x="33" y="15"/>
                  <a:pt x="33" y="15"/>
                </a:cubicBezTo>
                <a:cubicBezTo>
                  <a:pt x="15" y="28"/>
                  <a:pt x="15" y="28"/>
                  <a:pt x="15" y="28"/>
                </a:cubicBezTo>
                <a:cubicBezTo>
                  <a:pt x="33" y="34"/>
                  <a:pt x="33" y="34"/>
                  <a:pt x="33" y="34"/>
                </a:cubicBezTo>
                <a:close/>
                <a:moveTo>
                  <a:pt x="36" y="14"/>
                </a:moveTo>
                <a:cubicBezTo>
                  <a:pt x="36" y="14"/>
                  <a:pt x="36" y="14"/>
                  <a:pt x="36" y="14"/>
                </a:cubicBezTo>
                <a:cubicBezTo>
                  <a:pt x="36" y="34"/>
                  <a:pt x="36" y="34"/>
                  <a:pt x="36" y="34"/>
                </a:cubicBezTo>
                <a:cubicBezTo>
                  <a:pt x="55" y="28"/>
                  <a:pt x="55" y="28"/>
                  <a:pt x="55" y="28"/>
                </a:cubicBezTo>
                <a:cubicBezTo>
                  <a:pt x="36" y="14"/>
                  <a:pt x="36" y="14"/>
                  <a:pt x="36" y="14"/>
                </a:cubicBezTo>
                <a:close/>
                <a:moveTo>
                  <a:pt x="56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37" y="37"/>
                  <a:pt x="37" y="37"/>
                  <a:pt x="37" y="37"/>
                </a:cubicBezTo>
                <a:cubicBezTo>
                  <a:pt x="48" y="52"/>
                  <a:pt x="48" y="52"/>
                  <a:pt x="48" y="52"/>
                </a:cubicBezTo>
                <a:cubicBezTo>
                  <a:pt x="56" y="31"/>
                  <a:pt x="56" y="31"/>
                  <a:pt x="56" y="31"/>
                </a:cubicBezTo>
                <a:close/>
                <a:moveTo>
                  <a:pt x="45" y="54"/>
                </a:moveTo>
                <a:cubicBezTo>
                  <a:pt x="45" y="54"/>
                  <a:pt x="45" y="54"/>
                  <a:pt x="45" y="54"/>
                </a:cubicBezTo>
                <a:cubicBezTo>
                  <a:pt x="35" y="39"/>
                  <a:pt x="35" y="39"/>
                  <a:pt x="35" y="39"/>
                </a:cubicBezTo>
                <a:cubicBezTo>
                  <a:pt x="24" y="54"/>
                  <a:pt x="24" y="54"/>
                  <a:pt x="24" y="54"/>
                </a:cubicBezTo>
                <a:cubicBezTo>
                  <a:pt x="45" y="54"/>
                  <a:pt x="45" y="54"/>
                  <a:pt x="45" y="54"/>
                </a:cubicBezTo>
                <a:close/>
                <a:moveTo>
                  <a:pt x="22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32" y="37"/>
                  <a:pt x="32" y="37"/>
                  <a:pt x="32" y="37"/>
                </a:cubicBezTo>
                <a:cubicBezTo>
                  <a:pt x="14" y="31"/>
                  <a:pt x="14" y="31"/>
                  <a:pt x="14" y="31"/>
                </a:cubicBezTo>
                <a:cubicBezTo>
                  <a:pt x="22" y="52"/>
                  <a:pt x="22" y="52"/>
                  <a:pt x="22" y="52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6" name="TextBox 1"/>
          <p:cNvSpPr txBox="1"/>
          <p:nvPr/>
        </p:nvSpPr>
        <p:spPr>
          <a:xfrm>
            <a:off x="6997933" y="4078200"/>
            <a:ext cx="1705610" cy="337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900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Solution</a:t>
            </a:r>
            <a:r>
              <a:rPr lang="en-US" altLang="zh-CN" sz="19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zh-CN" sz="1900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Method</a:t>
            </a:r>
            <a:endParaRPr lang="en-US" altLang="zh-CN" sz="1400" dirty="0" smtClean="0">
              <a:solidFill>
                <a:schemeClr val="tx1"/>
              </a:solidFill>
              <a:latin typeface="+mj-lt"/>
              <a:ea typeface="微软雅黑" panose="020B0503020204020204" pitchFamily="18" charset="-122"/>
              <a:cs typeface="Calibri" panose="020F0502020204030204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6997933" y="4416020"/>
            <a:ext cx="1986280" cy="4743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Calibri" panose="020F0502020204030204" pitchFamily="18" charset="0"/>
              </a:rPr>
              <a:t>Therefore believe that your,</a:t>
            </a:r>
            <a:endParaRPr lang="en-US" altLang="zh-CN" sz="1400" dirty="0" smtClean="0">
              <a:solidFill>
                <a:schemeClr val="tx1"/>
              </a:solidFill>
              <a:latin typeface="Calibri Light" panose="020F0302020204030204" charset="0"/>
              <a:ea typeface="微软雅黑" panose="020B0503020204020204" pitchFamily="18" charset="-122"/>
              <a:cs typeface="Calibri" panose="020F0502020204030204" pitchFamily="18" charset="0"/>
            </a:endParaRPr>
          </a:p>
          <a:p>
            <a:pPr defTabSz="-635">
              <a:lnSpc>
                <a:spcPct val="100000"/>
              </a:lnSpc>
            </a:pP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Calibri" panose="020F0502020204030204" pitchFamily="18" charset="0"/>
              </a:rPr>
              <a:t>consectetuer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Calibri" panose="020F0502020204030204" pitchFamily="18" charset="0"/>
              </a:rPr>
              <a:t>adipiscing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Calibri" panose="020F0502020204030204" pitchFamily="18" charset="0"/>
              </a:rPr>
              <a:t>elit.</a:t>
            </a:r>
            <a:endParaRPr lang="en-US" altLang="zh-CN" sz="1400" dirty="0" smtClean="0">
              <a:solidFill>
                <a:schemeClr val="tx1"/>
              </a:solidFill>
              <a:latin typeface="Calibri Light" panose="020F0302020204030204" charset="0"/>
              <a:ea typeface="微软雅黑" panose="020B0503020204020204" pitchFamily="18" charset="-122"/>
              <a:cs typeface="Calibri" panose="020F0502020204030204" pitchFamily="18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9385533" y="4076930"/>
            <a:ext cx="1705610" cy="337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900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Solution</a:t>
            </a:r>
            <a:r>
              <a:rPr lang="en-US" altLang="zh-CN" sz="19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zh-CN" sz="1900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Method</a:t>
            </a:r>
            <a:endParaRPr lang="en-US" altLang="zh-CN" sz="1400" dirty="0" smtClean="0">
              <a:solidFill>
                <a:schemeClr val="tx1"/>
              </a:solidFill>
              <a:latin typeface="+mj-lt"/>
              <a:ea typeface="微软雅黑" panose="020B0503020204020204" pitchFamily="18" charset="-122"/>
              <a:cs typeface="Calibri" panose="020F0502020204030204" pitchFamily="18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9385533" y="4414750"/>
            <a:ext cx="1986280" cy="4743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Calibri" panose="020F0502020204030204" pitchFamily="18" charset="0"/>
              </a:rPr>
              <a:t>Therefore believe that your,</a:t>
            </a:r>
            <a:endParaRPr lang="en-US" altLang="zh-CN" sz="1400" dirty="0" smtClean="0">
              <a:solidFill>
                <a:schemeClr val="tx1"/>
              </a:solidFill>
              <a:latin typeface="Calibri Light" panose="020F0302020204030204" charset="0"/>
              <a:ea typeface="微软雅黑" panose="020B0503020204020204" pitchFamily="18" charset="-122"/>
              <a:cs typeface="Calibri" panose="020F0502020204030204" pitchFamily="18" charset="0"/>
            </a:endParaRPr>
          </a:p>
          <a:p>
            <a:pPr defTabSz="-635">
              <a:lnSpc>
                <a:spcPct val="100000"/>
              </a:lnSpc>
            </a:pP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Calibri" panose="020F0502020204030204" pitchFamily="18" charset="0"/>
              </a:rPr>
              <a:t>consectetuer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Calibri" panose="020F0502020204030204" pitchFamily="18" charset="0"/>
              </a:rPr>
              <a:t>adipiscing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ea typeface="微软雅黑" panose="020B0503020204020204" pitchFamily="18" charset="-122"/>
                <a:cs typeface="Calibri" panose="020F0502020204030204" pitchFamily="18" charset="0"/>
              </a:rPr>
              <a:t>elit.</a:t>
            </a:r>
            <a:endParaRPr lang="en-US" altLang="zh-CN" sz="1400" dirty="0" smtClean="0">
              <a:solidFill>
                <a:schemeClr val="tx1"/>
              </a:solidFill>
              <a:latin typeface="Calibri Light" panose="020F0302020204030204" charset="0"/>
              <a:ea typeface="微软雅黑" panose="020B0503020204020204" pitchFamily="18" charset="-122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sp>
        <p:nvSpPr>
          <p:cNvPr id="20" name="TextBox 1"/>
          <p:cNvSpPr txBox="1"/>
          <p:nvPr/>
        </p:nvSpPr>
        <p:spPr>
          <a:xfrm>
            <a:off x="900430" y="561975"/>
            <a:ext cx="31775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3.5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竞争对手分析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38200" y="104648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900663" y="2147165"/>
            <a:ext cx="1315085" cy="337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9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COMPETITOR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900663" y="2493240"/>
            <a:ext cx="1943100" cy="4743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 your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consectetuer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elit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4681453" y="5049115"/>
            <a:ext cx="549910" cy="2609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400" b="1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POINTS</a:t>
            </a:r>
            <a:endParaRPr lang="en-US" altLang="zh-CN" sz="1400" b="1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6610350" y="4908550"/>
            <a:ext cx="2491105" cy="5962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We think this is a great idea, promising in the future.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Aenean</a:t>
            </a:r>
            <a:endParaRPr lang="en-US" altLang="zh-CN" sz="12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commodo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ligula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eget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dolor.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endParaRPr lang="en-US" altLang="zh-CN" sz="12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grpSp>
        <p:nvGrpSpPr>
          <p:cNvPr id="41" name="组合 40"/>
          <p:cNvGrpSpPr>
            <a:grpSpLocks noChangeAspect="1"/>
          </p:cNvGrpSpPr>
          <p:nvPr/>
        </p:nvGrpSpPr>
        <p:grpSpPr>
          <a:xfrm rot="0">
            <a:off x="4530090" y="923925"/>
            <a:ext cx="2879725" cy="2879725"/>
            <a:chOff x="9444" y="1959"/>
            <a:chExt cx="4048" cy="4048"/>
          </a:xfrm>
        </p:grpSpPr>
        <p:sp>
          <p:nvSpPr>
            <p:cNvPr id="4" name="椭圆 3"/>
            <p:cNvSpPr/>
            <p:nvPr/>
          </p:nvSpPr>
          <p:spPr>
            <a:xfrm>
              <a:off x="9752" y="2267"/>
              <a:ext cx="3432" cy="3432"/>
            </a:xfrm>
            <a:prstGeom prst="ellipse">
              <a:avLst/>
            </a:prstGeom>
            <a:blipFill rotWithShape="1">
              <a:blip r:embed="rId2"/>
              <a:tile tx="-666750" ty="0" sx="25000" sy="2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9444" y="1959"/>
              <a:ext cx="4049" cy="4049"/>
            </a:xfrm>
            <a:prstGeom prst="ellipse">
              <a:avLst/>
            </a:prstGeom>
            <a:noFill/>
            <a:ln w="28575">
              <a:solidFill>
                <a:srgbClr val="DAB96E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1CD65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4" name="椭圆 23"/>
          <p:cNvSpPr>
            <a:spLocks noChangeAspect="1"/>
          </p:cNvSpPr>
          <p:nvPr/>
        </p:nvSpPr>
        <p:spPr>
          <a:xfrm>
            <a:off x="5588635" y="4758690"/>
            <a:ext cx="791845" cy="791845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469890" y="4639945"/>
            <a:ext cx="1029970" cy="1029970"/>
          </a:xfrm>
          <a:prstGeom prst="ellipse">
            <a:avLst/>
          </a:prstGeom>
          <a:noFill/>
          <a:ln>
            <a:solidFill>
              <a:srgbClr val="DAB96E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1CD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5967095" y="3823970"/>
            <a:ext cx="3175" cy="792480"/>
          </a:xfrm>
          <a:prstGeom prst="line">
            <a:avLst/>
          </a:prstGeom>
          <a:ln w="28575">
            <a:solidFill>
              <a:srgbClr val="DAB9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5968365" y="5730240"/>
            <a:ext cx="1905" cy="696595"/>
          </a:xfrm>
          <a:prstGeom prst="line">
            <a:avLst/>
          </a:prstGeom>
          <a:ln w="28575">
            <a:solidFill>
              <a:srgbClr val="DAB9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eform 199"/>
          <p:cNvSpPr>
            <a:spLocks noEditPoints="1"/>
          </p:cNvSpPr>
          <p:nvPr/>
        </p:nvSpPr>
        <p:spPr bwMode="auto">
          <a:xfrm>
            <a:off x="5808345" y="5026660"/>
            <a:ext cx="315595" cy="345440"/>
          </a:xfrm>
          <a:custGeom>
            <a:avLst/>
            <a:gdLst>
              <a:gd name="T0" fmla="*/ 10 w 65"/>
              <a:gd name="T1" fmla="*/ 0 h 71"/>
              <a:gd name="T2" fmla="*/ 47 w 65"/>
              <a:gd name="T3" fmla="*/ 0 h 71"/>
              <a:gd name="T4" fmla="*/ 58 w 65"/>
              <a:gd name="T5" fmla="*/ 11 h 71"/>
              <a:gd name="T6" fmla="*/ 58 w 65"/>
              <a:gd name="T7" fmla="*/ 24 h 71"/>
              <a:gd name="T8" fmla="*/ 47 w 65"/>
              <a:gd name="T9" fmla="*/ 34 h 71"/>
              <a:gd name="T10" fmla="*/ 23 w 65"/>
              <a:gd name="T11" fmla="*/ 34 h 71"/>
              <a:gd name="T12" fmla="*/ 20 w 65"/>
              <a:gd name="T13" fmla="*/ 41 h 71"/>
              <a:gd name="T14" fmla="*/ 20 w 65"/>
              <a:gd name="T15" fmla="*/ 41 h 71"/>
              <a:gd name="T16" fmla="*/ 20 w 65"/>
              <a:gd name="T17" fmla="*/ 41 h 71"/>
              <a:gd name="T18" fmla="*/ 14 w 65"/>
              <a:gd name="T19" fmla="*/ 41 h 71"/>
              <a:gd name="T20" fmla="*/ 10 w 65"/>
              <a:gd name="T21" fmla="*/ 34 h 71"/>
              <a:gd name="T22" fmla="*/ 0 w 65"/>
              <a:gd name="T23" fmla="*/ 24 h 71"/>
              <a:gd name="T24" fmla="*/ 0 w 65"/>
              <a:gd name="T25" fmla="*/ 11 h 71"/>
              <a:gd name="T26" fmla="*/ 10 w 65"/>
              <a:gd name="T27" fmla="*/ 0 h 71"/>
              <a:gd name="T28" fmla="*/ 47 w 65"/>
              <a:gd name="T29" fmla="*/ 6 h 71"/>
              <a:gd name="T30" fmla="*/ 47 w 65"/>
              <a:gd name="T31" fmla="*/ 6 h 71"/>
              <a:gd name="T32" fmla="*/ 10 w 65"/>
              <a:gd name="T33" fmla="*/ 6 h 71"/>
              <a:gd name="T34" fmla="*/ 5 w 65"/>
              <a:gd name="T35" fmla="*/ 11 h 71"/>
              <a:gd name="T36" fmla="*/ 5 w 65"/>
              <a:gd name="T37" fmla="*/ 24 h 71"/>
              <a:gd name="T38" fmla="*/ 10 w 65"/>
              <a:gd name="T39" fmla="*/ 29 h 71"/>
              <a:gd name="T40" fmla="*/ 11 w 65"/>
              <a:gd name="T41" fmla="*/ 29 h 71"/>
              <a:gd name="T42" fmla="*/ 14 w 65"/>
              <a:gd name="T43" fmla="*/ 31 h 71"/>
              <a:gd name="T44" fmla="*/ 17 w 65"/>
              <a:gd name="T45" fmla="*/ 35 h 71"/>
              <a:gd name="T46" fmla="*/ 19 w 65"/>
              <a:gd name="T47" fmla="*/ 31 h 71"/>
              <a:gd name="T48" fmla="*/ 22 w 65"/>
              <a:gd name="T49" fmla="*/ 29 h 71"/>
              <a:gd name="T50" fmla="*/ 47 w 65"/>
              <a:gd name="T51" fmla="*/ 29 h 71"/>
              <a:gd name="T52" fmla="*/ 52 w 65"/>
              <a:gd name="T53" fmla="*/ 24 h 71"/>
              <a:gd name="T54" fmla="*/ 52 w 65"/>
              <a:gd name="T55" fmla="*/ 11 h 71"/>
              <a:gd name="T56" fmla="*/ 47 w 65"/>
              <a:gd name="T57" fmla="*/ 6 h 71"/>
              <a:gd name="T58" fmla="*/ 56 w 65"/>
              <a:gd name="T59" fmla="*/ 44 h 71"/>
              <a:gd name="T60" fmla="*/ 56 w 65"/>
              <a:gd name="T61" fmla="*/ 44 h 71"/>
              <a:gd name="T62" fmla="*/ 32 w 65"/>
              <a:gd name="T63" fmla="*/ 44 h 71"/>
              <a:gd name="T64" fmla="*/ 28 w 65"/>
              <a:gd name="T65" fmla="*/ 47 h 71"/>
              <a:gd name="T66" fmla="*/ 28 w 65"/>
              <a:gd name="T67" fmla="*/ 56 h 71"/>
              <a:gd name="T68" fmla="*/ 32 w 65"/>
              <a:gd name="T69" fmla="*/ 59 h 71"/>
              <a:gd name="T70" fmla="*/ 48 w 65"/>
              <a:gd name="T71" fmla="*/ 59 h 71"/>
              <a:gd name="T72" fmla="*/ 51 w 65"/>
              <a:gd name="T73" fmla="*/ 61 h 71"/>
              <a:gd name="T74" fmla="*/ 52 w 65"/>
              <a:gd name="T75" fmla="*/ 62 h 71"/>
              <a:gd name="T76" fmla="*/ 53 w 65"/>
              <a:gd name="T77" fmla="*/ 61 h 71"/>
              <a:gd name="T78" fmla="*/ 56 w 65"/>
              <a:gd name="T79" fmla="*/ 59 h 71"/>
              <a:gd name="T80" fmla="*/ 56 w 65"/>
              <a:gd name="T81" fmla="*/ 59 h 71"/>
              <a:gd name="T82" fmla="*/ 59 w 65"/>
              <a:gd name="T83" fmla="*/ 56 h 71"/>
              <a:gd name="T84" fmla="*/ 59 w 65"/>
              <a:gd name="T85" fmla="*/ 47 h 71"/>
              <a:gd name="T86" fmla="*/ 56 w 65"/>
              <a:gd name="T87" fmla="*/ 44 h 71"/>
              <a:gd name="T88" fmla="*/ 32 w 65"/>
              <a:gd name="T89" fmla="*/ 38 h 71"/>
              <a:gd name="T90" fmla="*/ 32 w 65"/>
              <a:gd name="T91" fmla="*/ 38 h 71"/>
              <a:gd name="T92" fmla="*/ 56 w 65"/>
              <a:gd name="T93" fmla="*/ 38 h 71"/>
              <a:gd name="T94" fmla="*/ 65 w 65"/>
              <a:gd name="T95" fmla="*/ 47 h 71"/>
              <a:gd name="T96" fmla="*/ 65 w 65"/>
              <a:gd name="T97" fmla="*/ 56 h 71"/>
              <a:gd name="T98" fmla="*/ 57 w 65"/>
              <a:gd name="T99" fmla="*/ 64 h 71"/>
              <a:gd name="T100" fmla="*/ 55 w 65"/>
              <a:gd name="T101" fmla="*/ 68 h 71"/>
              <a:gd name="T102" fmla="*/ 49 w 65"/>
              <a:gd name="T103" fmla="*/ 68 h 71"/>
              <a:gd name="T104" fmla="*/ 47 w 65"/>
              <a:gd name="T105" fmla="*/ 64 h 71"/>
              <a:gd name="T106" fmla="*/ 32 w 65"/>
              <a:gd name="T107" fmla="*/ 64 h 71"/>
              <a:gd name="T108" fmla="*/ 23 w 65"/>
              <a:gd name="T109" fmla="*/ 56 h 71"/>
              <a:gd name="T110" fmla="*/ 23 w 65"/>
              <a:gd name="T111" fmla="*/ 47 h 71"/>
              <a:gd name="T112" fmla="*/ 32 w 65"/>
              <a:gd name="T113" fmla="*/ 3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5" h="71">
                <a:moveTo>
                  <a:pt x="10" y="0"/>
                </a:move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5"/>
                  <a:pt x="58" y="11"/>
                </a:cubicBezTo>
                <a:cubicBezTo>
                  <a:pt x="58" y="24"/>
                  <a:pt x="58" y="24"/>
                  <a:pt x="58" y="24"/>
                </a:cubicBezTo>
                <a:cubicBezTo>
                  <a:pt x="58" y="29"/>
                  <a:pt x="53" y="34"/>
                  <a:pt x="47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18" y="44"/>
                  <a:pt x="15" y="44"/>
                  <a:pt x="14" y="41"/>
                </a:cubicBezTo>
                <a:cubicBezTo>
                  <a:pt x="10" y="34"/>
                  <a:pt x="10" y="34"/>
                  <a:pt x="10" y="34"/>
                </a:cubicBezTo>
                <a:cubicBezTo>
                  <a:pt x="4" y="34"/>
                  <a:pt x="0" y="29"/>
                  <a:pt x="0" y="24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0" y="0"/>
                </a:cubicBezTo>
                <a:close/>
                <a:moveTo>
                  <a:pt x="47" y="6"/>
                </a:moveTo>
                <a:cubicBezTo>
                  <a:pt x="47" y="6"/>
                  <a:pt x="47" y="6"/>
                  <a:pt x="47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6"/>
                  <a:pt x="5" y="8"/>
                  <a:pt x="5" y="11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6"/>
                  <a:pt x="8" y="29"/>
                  <a:pt x="10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3" y="29"/>
                  <a:pt x="14" y="30"/>
                  <a:pt x="14" y="31"/>
                </a:cubicBezTo>
                <a:cubicBezTo>
                  <a:pt x="17" y="35"/>
                  <a:pt x="17" y="35"/>
                  <a:pt x="17" y="35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0"/>
                  <a:pt x="20" y="29"/>
                  <a:pt x="22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50" y="29"/>
                  <a:pt x="52" y="26"/>
                  <a:pt x="52" y="24"/>
                </a:cubicBezTo>
                <a:cubicBezTo>
                  <a:pt x="52" y="11"/>
                  <a:pt x="52" y="11"/>
                  <a:pt x="52" y="11"/>
                </a:cubicBezTo>
                <a:cubicBezTo>
                  <a:pt x="52" y="8"/>
                  <a:pt x="50" y="6"/>
                  <a:pt x="47" y="6"/>
                </a:cubicBezTo>
                <a:close/>
                <a:moveTo>
                  <a:pt x="56" y="44"/>
                </a:moveTo>
                <a:cubicBezTo>
                  <a:pt x="56" y="44"/>
                  <a:pt x="56" y="44"/>
                  <a:pt x="56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0" y="44"/>
                  <a:pt x="28" y="45"/>
                  <a:pt x="28" y="47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7"/>
                  <a:pt x="30" y="59"/>
                  <a:pt x="32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49" y="59"/>
                  <a:pt x="50" y="59"/>
                  <a:pt x="51" y="61"/>
                </a:cubicBezTo>
                <a:cubicBezTo>
                  <a:pt x="52" y="62"/>
                  <a:pt x="52" y="62"/>
                  <a:pt x="52" y="62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59"/>
                  <a:pt x="54" y="59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8" y="59"/>
                  <a:pt x="59" y="57"/>
                  <a:pt x="59" y="56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45"/>
                  <a:pt x="58" y="44"/>
                  <a:pt x="56" y="44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61" y="38"/>
                  <a:pt x="65" y="42"/>
                  <a:pt x="65" y="47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60"/>
                  <a:pt x="61" y="64"/>
                  <a:pt x="57" y="64"/>
                </a:cubicBezTo>
                <a:cubicBezTo>
                  <a:pt x="55" y="68"/>
                  <a:pt x="55" y="68"/>
                  <a:pt x="55" y="68"/>
                </a:cubicBezTo>
                <a:cubicBezTo>
                  <a:pt x="54" y="71"/>
                  <a:pt x="50" y="71"/>
                  <a:pt x="49" y="68"/>
                </a:cubicBezTo>
                <a:cubicBezTo>
                  <a:pt x="47" y="64"/>
                  <a:pt x="47" y="64"/>
                  <a:pt x="47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27" y="64"/>
                  <a:pt x="23" y="60"/>
                  <a:pt x="23" y="56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2"/>
                  <a:pt x="27" y="38"/>
                  <a:pt x="32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5" name="TextBox 1"/>
          <p:cNvSpPr txBox="1"/>
          <p:nvPr/>
        </p:nvSpPr>
        <p:spPr>
          <a:xfrm>
            <a:off x="7520940" y="2146935"/>
            <a:ext cx="2236470" cy="7791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We think this is a great idea, promising in the future.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Aenean</a:t>
            </a:r>
            <a:endParaRPr lang="en-US" altLang="zh-CN" sz="12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commodo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ligula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eget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dolor.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Aenean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massa.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endParaRPr lang="en-US" altLang="zh-CN" sz="12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7512283" y="1670915"/>
            <a:ext cx="1409700" cy="4762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2800" b="1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Summary</a:t>
            </a:r>
            <a:endParaRPr lang="en-US" altLang="zh-CN" sz="2800" b="1" dirty="0" smtClean="0">
              <a:solidFill>
                <a:srgbClr val="DAB96E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38" name="等腰三角形 37"/>
          <p:cNvSpPr/>
          <p:nvPr/>
        </p:nvSpPr>
        <p:spPr>
          <a:xfrm rot="5400000">
            <a:off x="668655" y="2222500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 rot="5400000">
            <a:off x="668655" y="3281045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等腰三角形 39"/>
          <p:cNvSpPr/>
          <p:nvPr/>
        </p:nvSpPr>
        <p:spPr>
          <a:xfrm rot="5400000">
            <a:off x="668655" y="4293235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TextBox 1"/>
          <p:cNvSpPr txBox="1"/>
          <p:nvPr/>
        </p:nvSpPr>
        <p:spPr>
          <a:xfrm>
            <a:off x="901298" y="3202535"/>
            <a:ext cx="1315085" cy="337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9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COMPETITOR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901298" y="3548610"/>
            <a:ext cx="1943100" cy="4743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 your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consectetuer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elit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901298" y="4211550"/>
            <a:ext cx="1315085" cy="337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9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COMPETITOR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901298" y="4557625"/>
            <a:ext cx="1943100" cy="4743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 your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consectetuer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elit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sp>
        <p:nvSpPr>
          <p:cNvPr id="20" name="TextBox 1"/>
          <p:cNvSpPr txBox="1"/>
          <p:nvPr/>
        </p:nvSpPr>
        <p:spPr>
          <a:xfrm>
            <a:off x="900430" y="561975"/>
            <a:ext cx="31775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3.5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竞争对手分析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38200" y="103759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grpSp>
        <p:nvGrpSpPr>
          <p:cNvPr id="64" name="组合 63"/>
          <p:cNvGrpSpPr>
            <a:grpSpLocks noChangeAspect="1"/>
          </p:cNvGrpSpPr>
          <p:nvPr/>
        </p:nvGrpSpPr>
        <p:grpSpPr>
          <a:xfrm rot="0" flipV="1">
            <a:off x="4530090" y="2943860"/>
            <a:ext cx="2879725" cy="2879725"/>
            <a:chOff x="9444" y="1959"/>
            <a:chExt cx="4048" cy="4048"/>
          </a:xfrm>
        </p:grpSpPr>
        <p:sp>
          <p:nvSpPr>
            <p:cNvPr id="77" name="椭圆 76"/>
            <p:cNvSpPr/>
            <p:nvPr/>
          </p:nvSpPr>
          <p:spPr>
            <a:xfrm flipV="1">
              <a:off x="9752" y="2267"/>
              <a:ext cx="3432" cy="3432"/>
            </a:xfrm>
            <a:prstGeom prst="ellipse">
              <a:avLst/>
            </a:prstGeom>
            <a:blipFill rotWithShape="1">
              <a:blip r:embed="rId2"/>
              <a:tile tx="-469900" ty="0" sx="24000" sy="24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9444" y="1959"/>
              <a:ext cx="4049" cy="4049"/>
            </a:xfrm>
            <a:prstGeom prst="ellipse">
              <a:avLst/>
            </a:prstGeom>
            <a:noFill/>
            <a:ln w="28575">
              <a:solidFill>
                <a:srgbClr val="DAB96E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1CD65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1" name="椭圆 80"/>
          <p:cNvSpPr>
            <a:spLocks noChangeAspect="1"/>
          </p:cNvSpPr>
          <p:nvPr/>
        </p:nvSpPr>
        <p:spPr>
          <a:xfrm flipV="1">
            <a:off x="5588635" y="1196975"/>
            <a:ext cx="791845" cy="791845"/>
          </a:xfrm>
          <a:prstGeom prst="ellips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 flipV="1">
            <a:off x="5469890" y="1077595"/>
            <a:ext cx="1029970" cy="1029970"/>
          </a:xfrm>
          <a:prstGeom prst="ellipse">
            <a:avLst/>
          </a:prstGeom>
          <a:noFill/>
          <a:ln>
            <a:solidFill>
              <a:srgbClr val="DAB96E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1CD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3" name="直接连接符 82"/>
          <p:cNvCxnSpPr/>
          <p:nvPr/>
        </p:nvCxnSpPr>
        <p:spPr>
          <a:xfrm flipV="1">
            <a:off x="5967095" y="2131060"/>
            <a:ext cx="3175" cy="792480"/>
          </a:xfrm>
          <a:prstGeom prst="line">
            <a:avLst/>
          </a:prstGeom>
          <a:ln w="28575">
            <a:solidFill>
              <a:srgbClr val="DAB9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V="1">
            <a:off x="5970270" y="10160"/>
            <a:ext cx="3175" cy="1007110"/>
          </a:xfrm>
          <a:prstGeom prst="line">
            <a:avLst/>
          </a:prstGeom>
          <a:ln w="28575">
            <a:solidFill>
              <a:srgbClr val="DAB9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"/>
          <p:cNvSpPr txBox="1"/>
          <p:nvPr/>
        </p:nvSpPr>
        <p:spPr>
          <a:xfrm>
            <a:off x="4681453" y="1494385"/>
            <a:ext cx="549910" cy="2609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400" b="1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POINTS</a:t>
            </a:r>
            <a:endParaRPr lang="en-US" altLang="zh-CN" sz="1400" b="1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86" name="TextBox 1"/>
          <p:cNvSpPr txBox="1"/>
          <p:nvPr/>
        </p:nvSpPr>
        <p:spPr>
          <a:xfrm>
            <a:off x="6610350" y="1353820"/>
            <a:ext cx="2491105" cy="5962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We think this is a great idea, promising in the future.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Aenean</a:t>
            </a:r>
            <a:endParaRPr lang="en-US" altLang="zh-CN" sz="12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commodo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ligula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eget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dolor.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endParaRPr lang="en-US" altLang="zh-CN" sz="12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87" name="TextBox 1"/>
          <p:cNvSpPr txBox="1"/>
          <p:nvPr/>
        </p:nvSpPr>
        <p:spPr>
          <a:xfrm>
            <a:off x="7520940" y="4215130"/>
            <a:ext cx="2236470" cy="7791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We think this is a great idea, promising in the future.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Aenean</a:t>
            </a:r>
            <a:endParaRPr lang="en-US" altLang="zh-CN" sz="12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commodo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ligula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eget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dolor.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Aenean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massa.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endParaRPr lang="en-US" altLang="zh-CN" sz="12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88" name="TextBox 1"/>
          <p:cNvSpPr txBox="1"/>
          <p:nvPr/>
        </p:nvSpPr>
        <p:spPr>
          <a:xfrm>
            <a:off x="7512283" y="3739110"/>
            <a:ext cx="2212340" cy="4762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OurAdvantages</a:t>
            </a:r>
            <a:endParaRPr lang="en-US" altLang="zh-CN" sz="2800" b="1" dirty="0" smtClean="0">
              <a:solidFill>
                <a:srgbClr val="DAB96E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89" name="TextBox 1"/>
          <p:cNvSpPr txBox="1"/>
          <p:nvPr/>
        </p:nvSpPr>
        <p:spPr>
          <a:xfrm>
            <a:off x="900663" y="2147165"/>
            <a:ext cx="1562100" cy="337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9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Our</a:t>
            </a:r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9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Advantages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90" name="TextBox 1"/>
          <p:cNvSpPr txBox="1"/>
          <p:nvPr/>
        </p:nvSpPr>
        <p:spPr>
          <a:xfrm>
            <a:off x="900663" y="2493240"/>
            <a:ext cx="1943100" cy="4743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 your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consectetuer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elit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91" name="等腰三角形 90"/>
          <p:cNvSpPr/>
          <p:nvPr/>
        </p:nvSpPr>
        <p:spPr>
          <a:xfrm rot="5400000">
            <a:off x="668655" y="2222500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等腰三角形 91"/>
          <p:cNvSpPr/>
          <p:nvPr/>
        </p:nvSpPr>
        <p:spPr>
          <a:xfrm rot="5400000">
            <a:off x="668655" y="3281045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等腰三角形 92"/>
          <p:cNvSpPr/>
          <p:nvPr/>
        </p:nvSpPr>
        <p:spPr>
          <a:xfrm rot="5400000">
            <a:off x="668655" y="4293235"/>
            <a:ext cx="200660" cy="13779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TextBox 1"/>
          <p:cNvSpPr txBox="1"/>
          <p:nvPr/>
        </p:nvSpPr>
        <p:spPr>
          <a:xfrm>
            <a:off x="901298" y="3202535"/>
            <a:ext cx="1562100" cy="337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9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Our</a:t>
            </a:r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9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Advantages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95" name="TextBox 1"/>
          <p:cNvSpPr txBox="1"/>
          <p:nvPr/>
        </p:nvSpPr>
        <p:spPr>
          <a:xfrm>
            <a:off x="901298" y="3548610"/>
            <a:ext cx="1943100" cy="4743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 your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consectetuer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elit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96" name="TextBox 1"/>
          <p:cNvSpPr txBox="1"/>
          <p:nvPr/>
        </p:nvSpPr>
        <p:spPr>
          <a:xfrm>
            <a:off x="901298" y="4211550"/>
            <a:ext cx="1562100" cy="337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9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Our</a:t>
            </a:r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9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  <a:sym typeface="+mn-ea"/>
              </a:rPr>
              <a:t>Advantages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97" name="TextBox 1"/>
          <p:cNvSpPr txBox="1"/>
          <p:nvPr/>
        </p:nvSpPr>
        <p:spPr>
          <a:xfrm>
            <a:off x="901298" y="4557625"/>
            <a:ext cx="1943100" cy="4743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 your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6604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consectetuer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elit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114" name="Freeform 175"/>
          <p:cNvSpPr>
            <a:spLocks noEditPoints="1"/>
          </p:cNvSpPr>
          <p:nvPr/>
        </p:nvSpPr>
        <p:spPr bwMode="auto">
          <a:xfrm>
            <a:off x="5812521" y="1412774"/>
            <a:ext cx="343867" cy="358963"/>
          </a:xfrm>
          <a:custGeom>
            <a:avLst/>
            <a:gdLst>
              <a:gd name="T0" fmla="*/ 60 w 71"/>
              <a:gd name="T1" fmla="*/ 10 h 74"/>
              <a:gd name="T2" fmla="*/ 62 w 71"/>
              <a:gd name="T3" fmla="*/ 58 h 74"/>
              <a:gd name="T4" fmla="*/ 65 w 71"/>
              <a:gd name="T5" fmla="*/ 37 h 74"/>
              <a:gd name="T6" fmla="*/ 53 w 71"/>
              <a:gd name="T7" fmla="*/ 50 h 74"/>
              <a:gd name="T8" fmla="*/ 51 w 71"/>
              <a:gd name="T9" fmla="*/ 37 h 74"/>
              <a:gd name="T10" fmla="*/ 21 w 71"/>
              <a:gd name="T11" fmla="*/ 49 h 74"/>
              <a:gd name="T12" fmla="*/ 16 w 71"/>
              <a:gd name="T13" fmla="*/ 37 h 74"/>
              <a:gd name="T14" fmla="*/ 12 w 71"/>
              <a:gd name="T15" fmla="*/ 55 h 74"/>
              <a:gd name="T16" fmla="*/ 0 w 71"/>
              <a:gd name="T17" fmla="*/ 36 h 74"/>
              <a:gd name="T18" fmla="*/ 35 w 71"/>
              <a:gd name="T19" fmla="*/ 0 h 74"/>
              <a:gd name="T20" fmla="*/ 46 w 71"/>
              <a:gd name="T21" fmla="*/ 64 h 74"/>
              <a:gd name="T22" fmla="*/ 43 w 71"/>
              <a:gd name="T23" fmla="*/ 74 h 74"/>
              <a:gd name="T24" fmla="*/ 27 w 71"/>
              <a:gd name="T25" fmla="*/ 74 h 74"/>
              <a:gd name="T26" fmla="*/ 24 w 71"/>
              <a:gd name="T27" fmla="*/ 72 h 74"/>
              <a:gd name="T28" fmla="*/ 16 w 71"/>
              <a:gd name="T29" fmla="*/ 64 h 74"/>
              <a:gd name="T30" fmla="*/ 14 w 71"/>
              <a:gd name="T31" fmla="*/ 60 h 74"/>
              <a:gd name="T32" fmla="*/ 37 w 71"/>
              <a:gd name="T33" fmla="*/ 41 h 74"/>
              <a:gd name="T34" fmla="*/ 56 w 71"/>
              <a:gd name="T35" fmla="*/ 60 h 74"/>
              <a:gd name="T36" fmla="*/ 54 w 71"/>
              <a:gd name="T37" fmla="*/ 64 h 74"/>
              <a:gd name="T38" fmla="*/ 46 w 71"/>
              <a:gd name="T39" fmla="*/ 64 h 74"/>
              <a:gd name="T40" fmla="*/ 40 w 71"/>
              <a:gd name="T41" fmla="*/ 69 h 74"/>
              <a:gd name="T42" fmla="*/ 40 w 71"/>
              <a:gd name="T43" fmla="*/ 61 h 74"/>
              <a:gd name="T44" fmla="*/ 48 w 71"/>
              <a:gd name="T45" fmla="*/ 59 h 74"/>
              <a:gd name="T46" fmla="*/ 23 w 71"/>
              <a:gd name="T47" fmla="*/ 59 h 74"/>
              <a:gd name="T48" fmla="*/ 27 w 71"/>
              <a:gd name="T49" fmla="*/ 59 h 74"/>
              <a:gd name="T50" fmla="*/ 30 w 71"/>
              <a:gd name="T51" fmla="*/ 69 h 74"/>
              <a:gd name="T52" fmla="*/ 56 w 71"/>
              <a:gd name="T53" fmla="*/ 14 h 74"/>
              <a:gd name="T54" fmla="*/ 56 w 71"/>
              <a:gd name="T55" fmla="*/ 14 h 74"/>
              <a:gd name="T56" fmla="*/ 55 w 71"/>
              <a:gd name="T57" fmla="*/ 34 h 74"/>
              <a:gd name="T58" fmla="*/ 56 w 71"/>
              <a:gd name="T59" fmla="*/ 14 h 74"/>
              <a:gd name="T60" fmla="*/ 53 w 71"/>
              <a:gd name="T61" fmla="*/ 11 h 74"/>
              <a:gd name="T62" fmla="*/ 49 w 71"/>
              <a:gd name="T63" fmla="*/ 12 h 74"/>
              <a:gd name="T64" fmla="*/ 53 w 71"/>
              <a:gd name="T65" fmla="*/ 11 h 74"/>
              <a:gd name="T66" fmla="*/ 40 w 71"/>
              <a:gd name="T67" fmla="*/ 6 h 74"/>
              <a:gd name="T68" fmla="*/ 37 w 71"/>
              <a:gd name="T69" fmla="*/ 17 h 74"/>
              <a:gd name="T70" fmla="*/ 47 w 71"/>
              <a:gd name="T71" fmla="*/ 15 h 74"/>
              <a:gd name="T72" fmla="*/ 40 w 71"/>
              <a:gd name="T73" fmla="*/ 6 h 74"/>
              <a:gd name="T74" fmla="*/ 33 w 71"/>
              <a:gd name="T75" fmla="*/ 6 h 74"/>
              <a:gd name="T76" fmla="*/ 24 w 71"/>
              <a:gd name="T77" fmla="*/ 13 h 74"/>
              <a:gd name="T78" fmla="*/ 24 w 71"/>
              <a:gd name="T79" fmla="*/ 15 h 74"/>
              <a:gd name="T80" fmla="*/ 33 w 71"/>
              <a:gd name="T81" fmla="*/ 6 h 74"/>
              <a:gd name="T82" fmla="*/ 23 w 71"/>
              <a:gd name="T83" fmla="*/ 8 h 74"/>
              <a:gd name="T84" fmla="*/ 20 w 71"/>
              <a:gd name="T85" fmla="*/ 13 h 74"/>
              <a:gd name="T86" fmla="*/ 23 w 71"/>
              <a:gd name="T87" fmla="*/ 8 h 74"/>
              <a:gd name="T88" fmla="*/ 15 w 71"/>
              <a:gd name="T89" fmla="*/ 14 h 74"/>
              <a:gd name="T90" fmla="*/ 5 w 71"/>
              <a:gd name="T91" fmla="*/ 34 h 74"/>
              <a:gd name="T92" fmla="*/ 19 w 71"/>
              <a:gd name="T93" fmla="*/ 16 h 74"/>
              <a:gd name="T94" fmla="*/ 48 w 71"/>
              <a:gd name="T95" fmla="*/ 18 h 74"/>
              <a:gd name="T96" fmla="*/ 47 w 71"/>
              <a:gd name="T97" fmla="*/ 18 h 74"/>
              <a:gd name="T98" fmla="*/ 37 w 71"/>
              <a:gd name="T99" fmla="*/ 34 h 74"/>
              <a:gd name="T100" fmla="*/ 48 w 71"/>
              <a:gd name="T101" fmla="*/ 18 h 74"/>
              <a:gd name="T102" fmla="*/ 33 w 71"/>
              <a:gd name="T103" fmla="*/ 20 h 74"/>
              <a:gd name="T104" fmla="*/ 22 w 71"/>
              <a:gd name="T105" fmla="*/ 18 h 74"/>
              <a:gd name="T106" fmla="*/ 33 w 71"/>
              <a:gd name="T107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" h="74">
                <a:moveTo>
                  <a:pt x="35" y="0"/>
                </a:moveTo>
                <a:cubicBezTo>
                  <a:pt x="45" y="0"/>
                  <a:pt x="54" y="4"/>
                  <a:pt x="60" y="10"/>
                </a:cubicBezTo>
                <a:cubicBezTo>
                  <a:pt x="67" y="17"/>
                  <a:pt x="71" y="26"/>
                  <a:pt x="71" y="36"/>
                </a:cubicBezTo>
                <a:cubicBezTo>
                  <a:pt x="71" y="44"/>
                  <a:pt x="67" y="52"/>
                  <a:pt x="62" y="58"/>
                </a:cubicBezTo>
                <a:cubicBezTo>
                  <a:pt x="60" y="61"/>
                  <a:pt x="56" y="58"/>
                  <a:pt x="58" y="55"/>
                </a:cubicBezTo>
                <a:cubicBezTo>
                  <a:pt x="62" y="50"/>
                  <a:pt x="65" y="44"/>
                  <a:pt x="6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42"/>
                  <a:pt x="54" y="46"/>
                  <a:pt x="53" y="50"/>
                </a:cubicBezTo>
                <a:cubicBezTo>
                  <a:pt x="52" y="52"/>
                  <a:pt x="49" y="51"/>
                  <a:pt x="50" y="49"/>
                </a:cubicBezTo>
                <a:cubicBezTo>
                  <a:pt x="51" y="46"/>
                  <a:pt x="51" y="41"/>
                  <a:pt x="51" y="37"/>
                </a:cubicBezTo>
                <a:cubicBezTo>
                  <a:pt x="38" y="37"/>
                  <a:pt x="32" y="37"/>
                  <a:pt x="19" y="37"/>
                </a:cubicBezTo>
                <a:cubicBezTo>
                  <a:pt x="19" y="41"/>
                  <a:pt x="20" y="46"/>
                  <a:pt x="21" y="49"/>
                </a:cubicBezTo>
                <a:cubicBezTo>
                  <a:pt x="21" y="51"/>
                  <a:pt x="18" y="52"/>
                  <a:pt x="17" y="50"/>
                </a:cubicBezTo>
                <a:cubicBezTo>
                  <a:pt x="16" y="46"/>
                  <a:pt x="16" y="42"/>
                  <a:pt x="16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6" y="44"/>
                  <a:pt x="8" y="50"/>
                  <a:pt x="12" y="55"/>
                </a:cubicBezTo>
                <a:cubicBezTo>
                  <a:pt x="15" y="58"/>
                  <a:pt x="10" y="61"/>
                  <a:pt x="8" y="58"/>
                </a:cubicBezTo>
                <a:cubicBezTo>
                  <a:pt x="3" y="52"/>
                  <a:pt x="0" y="44"/>
                  <a:pt x="0" y="36"/>
                </a:cubicBezTo>
                <a:cubicBezTo>
                  <a:pt x="0" y="26"/>
                  <a:pt x="4" y="17"/>
                  <a:pt x="10" y="10"/>
                </a:cubicBezTo>
                <a:cubicBezTo>
                  <a:pt x="16" y="4"/>
                  <a:pt x="25" y="0"/>
                  <a:pt x="35" y="0"/>
                </a:cubicBezTo>
                <a:close/>
                <a:moveTo>
                  <a:pt x="46" y="64"/>
                </a:moveTo>
                <a:cubicBezTo>
                  <a:pt x="46" y="64"/>
                  <a:pt x="46" y="64"/>
                  <a:pt x="46" y="64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73"/>
                  <a:pt x="45" y="74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4" y="73"/>
                  <a:pt x="24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4"/>
                  <a:pt x="13" y="63"/>
                  <a:pt x="13" y="61"/>
                </a:cubicBezTo>
                <a:cubicBezTo>
                  <a:pt x="13" y="61"/>
                  <a:pt x="14" y="60"/>
                  <a:pt x="14" y="60"/>
                </a:cubicBezTo>
                <a:cubicBezTo>
                  <a:pt x="33" y="41"/>
                  <a:pt x="33" y="41"/>
                  <a:pt x="33" y="41"/>
                </a:cubicBezTo>
                <a:cubicBezTo>
                  <a:pt x="34" y="40"/>
                  <a:pt x="36" y="40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56" y="60"/>
                  <a:pt x="56" y="60"/>
                  <a:pt x="56" y="60"/>
                </a:cubicBezTo>
                <a:cubicBezTo>
                  <a:pt x="57" y="61"/>
                  <a:pt x="57" y="62"/>
                  <a:pt x="56" y="63"/>
                </a:cubicBezTo>
                <a:cubicBezTo>
                  <a:pt x="56" y="64"/>
                  <a:pt x="55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46" y="64"/>
                  <a:pt x="46" y="64"/>
                  <a:pt x="46" y="64"/>
                </a:cubicBezTo>
                <a:close/>
                <a:moveTo>
                  <a:pt x="40" y="69"/>
                </a:moveTo>
                <a:cubicBezTo>
                  <a:pt x="40" y="69"/>
                  <a:pt x="40" y="69"/>
                  <a:pt x="40" y="69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0"/>
                  <a:pt x="42" y="59"/>
                  <a:pt x="43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35" y="46"/>
                  <a:pt x="35" y="46"/>
                  <a:pt x="35" y="46"/>
                </a:cubicBezTo>
                <a:cubicBezTo>
                  <a:pt x="23" y="59"/>
                  <a:pt x="23" y="59"/>
                  <a:pt x="23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9" y="59"/>
                  <a:pt x="30" y="60"/>
                  <a:pt x="30" y="61"/>
                </a:cubicBezTo>
                <a:cubicBezTo>
                  <a:pt x="30" y="69"/>
                  <a:pt x="30" y="69"/>
                  <a:pt x="30" y="69"/>
                </a:cubicBezTo>
                <a:cubicBezTo>
                  <a:pt x="40" y="69"/>
                  <a:pt x="40" y="69"/>
                  <a:pt x="40" y="69"/>
                </a:cubicBezTo>
                <a:close/>
                <a:moveTo>
                  <a:pt x="56" y="14"/>
                </a:move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4" y="15"/>
                  <a:pt x="53" y="15"/>
                  <a:pt x="51" y="16"/>
                </a:cubicBezTo>
                <a:cubicBezTo>
                  <a:pt x="53" y="21"/>
                  <a:pt x="55" y="27"/>
                  <a:pt x="5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26"/>
                  <a:pt x="61" y="19"/>
                  <a:pt x="56" y="14"/>
                </a:cubicBezTo>
                <a:close/>
                <a:moveTo>
                  <a:pt x="53" y="11"/>
                </a:moveTo>
                <a:cubicBezTo>
                  <a:pt x="53" y="11"/>
                  <a:pt x="53" y="11"/>
                  <a:pt x="53" y="11"/>
                </a:cubicBezTo>
                <a:cubicBezTo>
                  <a:pt x="51" y="10"/>
                  <a:pt x="49" y="9"/>
                  <a:pt x="47" y="8"/>
                </a:cubicBezTo>
                <a:cubicBezTo>
                  <a:pt x="48" y="9"/>
                  <a:pt x="49" y="10"/>
                  <a:pt x="49" y="12"/>
                </a:cubicBezTo>
                <a:cubicBezTo>
                  <a:pt x="50" y="12"/>
                  <a:pt x="50" y="13"/>
                  <a:pt x="50" y="13"/>
                </a:cubicBezTo>
                <a:cubicBezTo>
                  <a:pt x="51" y="13"/>
                  <a:pt x="52" y="12"/>
                  <a:pt x="53" y="11"/>
                </a:cubicBezTo>
                <a:close/>
                <a:moveTo>
                  <a:pt x="40" y="6"/>
                </a:move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8" y="6"/>
                  <a:pt x="37" y="6"/>
                </a:cubicBezTo>
                <a:cubicBezTo>
                  <a:pt x="37" y="17"/>
                  <a:pt x="37" y="17"/>
                  <a:pt x="37" y="17"/>
                </a:cubicBezTo>
                <a:cubicBezTo>
                  <a:pt x="40" y="17"/>
                  <a:pt x="43" y="16"/>
                  <a:pt x="46" y="15"/>
                </a:cubicBezTo>
                <a:cubicBezTo>
                  <a:pt x="46" y="15"/>
                  <a:pt x="47" y="15"/>
                  <a:pt x="47" y="15"/>
                </a:cubicBezTo>
                <a:cubicBezTo>
                  <a:pt x="47" y="14"/>
                  <a:pt x="47" y="14"/>
                  <a:pt x="46" y="13"/>
                </a:cubicBezTo>
                <a:cubicBezTo>
                  <a:pt x="45" y="10"/>
                  <a:pt x="42" y="7"/>
                  <a:pt x="40" y="6"/>
                </a:cubicBezTo>
                <a:close/>
                <a:moveTo>
                  <a:pt x="33" y="6"/>
                </a:move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1" y="6"/>
                  <a:pt x="30" y="6"/>
                </a:cubicBezTo>
                <a:cubicBezTo>
                  <a:pt x="28" y="7"/>
                  <a:pt x="26" y="10"/>
                  <a:pt x="24" y="13"/>
                </a:cubicBezTo>
                <a:cubicBezTo>
                  <a:pt x="24" y="14"/>
                  <a:pt x="23" y="14"/>
                  <a:pt x="23" y="15"/>
                </a:cubicBezTo>
                <a:cubicBezTo>
                  <a:pt x="23" y="15"/>
                  <a:pt x="24" y="15"/>
                  <a:pt x="24" y="15"/>
                </a:cubicBezTo>
                <a:cubicBezTo>
                  <a:pt x="27" y="16"/>
                  <a:pt x="30" y="17"/>
                  <a:pt x="33" y="17"/>
                </a:cubicBezTo>
                <a:cubicBezTo>
                  <a:pt x="33" y="6"/>
                  <a:pt x="33" y="6"/>
                  <a:pt x="33" y="6"/>
                </a:cubicBezTo>
                <a:close/>
                <a:moveTo>
                  <a:pt x="23" y="8"/>
                </a:moveTo>
                <a:cubicBezTo>
                  <a:pt x="23" y="8"/>
                  <a:pt x="23" y="8"/>
                  <a:pt x="23" y="8"/>
                </a:cubicBezTo>
                <a:cubicBezTo>
                  <a:pt x="21" y="9"/>
                  <a:pt x="19" y="10"/>
                  <a:pt x="17" y="11"/>
                </a:cubicBezTo>
                <a:cubicBezTo>
                  <a:pt x="18" y="12"/>
                  <a:pt x="19" y="13"/>
                  <a:pt x="20" y="13"/>
                </a:cubicBezTo>
                <a:cubicBezTo>
                  <a:pt x="20" y="13"/>
                  <a:pt x="21" y="12"/>
                  <a:pt x="21" y="12"/>
                </a:cubicBezTo>
                <a:cubicBezTo>
                  <a:pt x="22" y="10"/>
                  <a:pt x="23" y="9"/>
                  <a:pt x="23" y="8"/>
                </a:cubicBezTo>
                <a:close/>
                <a:moveTo>
                  <a:pt x="15" y="14"/>
                </a:move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9" y="19"/>
                  <a:pt x="6" y="26"/>
                  <a:pt x="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27"/>
                  <a:pt x="17" y="21"/>
                  <a:pt x="19" y="16"/>
                </a:cubicBezTo>
                <a:cubicBezTo>
                  <a:pt x="17" y="15"/>
                  <a:pt x="16" y="15"/>
                  <a:pt x="15" y="14"/>
                </a:cubicBezTo>
                <a:close/>
                <a:moveTo>
                  <a:pt x="48" y="18"/>
                </a:move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7" y="18"/>
                </a:cubicBezTo>
                <a:cubicBezTo>
                  <a:pt x="44" y="19"/>
                  <a:pt x="40" y="20"/>
                  <a:pt x="37" y="20"/>
                </a:cubicBezTo>
                <a:cubicBezTo>
                  <a:pt x="37" y="34"/>
                  <a:pt x="37" y="34"/>
                  <a:pt x="37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28"/>
                  <a:pt x="50" y="22"/>
                  <a:pt x="48" y="18"/>
                </a:cubicBezTo>
                <a:close/>
                <a:moveTo>
                  <a:pt x="33" y="20"/>
                </a:moveTo>
                <a:cubicBezTo>
                  <a:pt x="33" y="20"/>
                  <a:pt x="33" y="20"/>
                  <a:pt x="33" y="20"/>
                </a:cubicBezTo>
                <a:cubicBezTo>
                  <a:pt x="30" y="20"/>
                  <a:pt x="26" y="19"/>
                  <a:pt x="23" y="18"/>
                </a:cubicBezTo>
                <a:cubicBezTo>
                  <a:pt x="23" y="18"/>
                  <a:pt x="22" y="18"/>
                  <a:pt x="22" y="18"/>
                </a:cubicBezTo>
                <a:cubicBezTo>
                  <a:pt x="20" y="22"/>
                  <a:pt x="19" y="28"/>
                  <a:pt x="19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20"/>
                  <a:pt x="33" y="20"/>
                  <a:pt x="33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-635" y="4147820"/>
            <a:ext cx="11521440" cy="2335530"/>
            <a:chOff x="-1" y="6532"/>
            <a:chExt cx="18144" cy="367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3"/>
            <p:cNvSpPr/>
            <p:nvPr/>
          </p:nvSpPr>
          <p:spPr>
            <a:xfrm>
              <a:off x="-1" y="6776"/>
              <a:ext cx="18144" cy="3435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>
              <a:off x="8861" y="6532"/>
              <a:ext cx="421" cy="3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6" name="泪滴形 25"/>
          <p:cNvSpPr/>
          <p:nvPr/>
        </p:nvSpPr>
        <p:spPr>
          <a:xfrm rot="8100000">
            <a:off x="5302250" y="1348740"/>
            <a:ext cx="914400" cy="914400"/>
          </a:xfrm>
          <a:prstGeom prst="teardrop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TextBox 1"/>
          <p:cNvSpPr txBox="1"/>
          <p:nvPr/>
        </p:nvSpPr>
        <p:spPr>
          <a:xfrm>
            <a:off x="4083283" y="2452600"/>
            <a:ext cx="3352800" cy="11226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</a:pPr>
            <a:r>
              <a:rPr lang="zh-CN" altLang="zh-CN" sz="6600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产品规划</a:t>
            </a:r>
            <a:endParaRPr lang="zh-CN" altLang="zh-CN" sz="6600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03471" y="1507720"/>
            <a:ext cx="514350" cy="6610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</a:pPr>
            <a:r>
              <a:rPr lang="en-US" altLang="zh-CN" sz="4000" b="1" dirty="0" smtClean="0">
                <a:solidFill>
                  <a:schemeClr val="tx1"/>
                </a:solidFill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04</a:t>
            </a:r>
            <a:endParaRPr lang="en-US" altLang="zh-CN" sz="4000" b="1" dirty="0" smtClean="0">
              <a:solidFill>
                <a:schemeClr val="tx1"/>
              </a:solidFill>
              <a:latin typeface="+mj-lt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47895" y="4535170"/>
            <a:ext cx="2024380" cy="287020"/>
            <a:chOff x="4679" y="7142"/>
            <a:chExt cx="3188" cy="452"/>
          </a:xfrm>
        </p:grpSpPr>
        <p:sp>
          <p:nvSpPr>
            <p:cNvPr id="30" name="矩形 29"/>
            <p:cNvSpPr/>
            <p:nvPr/>
          </p:nvSpPr>
          <p:spPr>
            <a:xfrm>
              <a:off x="4679" y="714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831" y="7142"/>
              <a:ext cx="1248" cy="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>
                  <a:solidFill>
                    <a:srgbClr val="DAB96E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发展现状</a:t>
              </a:r>
              <a:endParaRPr lang="zh-CN" altLang="en-US" sz="120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314" y="714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466" y="7142"/>
              <a:ext cx="1248" cy="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>
                  <a:solidFill>
                    <a:srgbClr val="DAB96E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未来发展</a:t>
              </a:r>
              <a:endParaRPr lang="zh-CN" altLang="en-US" sz="120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sp>
        <p:nvSpPr>
          <p:cNvPr id="38" name="Freeform 3"/>
          <p:cNvSpPr/>
          <p:nvPr/>
        </p:nvSpPr>
        <p:spPr>
          <a:xfrm>
            <a:off x="5781040" y="635"/>
            <a:ext cx="5739765" cy="6479540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solidFill>
            <a:srgbClr val="DAB96E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TextBox 1"/>
          <p:cNvSpPr txBox="1"/>
          <p:nvPr/>
        </p:nvSpPr>
        <p:spPr>
          <a:xfrm>
            <a:off x="900430" y="561975"/>
            <a:ext cx="23647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4.1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发展现状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838200" y="104648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2" name="Freeform 3"/>
          <p:cNvSpPr/>
          <p:nvPr/>
        </p:nvSpPr>
        <p:spPr>
          <a:xfrm>
            <a:off x="687153" y="3295791"/>
            <a:ext cx="4744630" cy="0"/>
          </a:xfrm>
          <a:custGeom>
            <a:avLst/>
            <a:gdLst>
              <a:gd name="connsiteX0" fmla="*/ 0 w 4744630"/>
              <a:gd name="connsiteY0" fmla="*/ 0 h 0"/>
              <a:gd name="connsiteX1" fmla="*/ 4744631 w 4744630"/>
              <a:gd name="connsiteY1" fmla="*/ 0 h 0"/>
              <a:gd name="connsiteX2" fmla="*/ 0 w 4744630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44630">
                <a:moveTo>
                  <a:pt x="0" y="0"/>
                </a:moveTo>
                <a:lnTo>
                  <a:pt x="4744631" y="0"/>
                </a:lnTo>
                <a:lnTo>
                  <a:pt x="0" y="0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87153" y="2205570"/>
            <a:ext cx="4744630" cy="0"/>
          </a:xfrm>
          <a:custGeom>
            <a:avLst/>
            <a:gdLst>
              <a:gd name="connsiteX0" fmla="*/ 0 w 4744630"/>
              <a:gd name="connsiteY0" fmla="*/ 0 h 0"/>
              <a:gd name="connsiteX1" fmla="*/ 4744631 w 4744630"/>
              <a:gd name="connsiteY1" fmla="*/ 0 h 0"/>
              <a:gd name="connsiteX2" fmla="*/ 0 w 4744630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44630">
                <a:moveTo>
                  <a:pt x="0" y="0"/>
                </a:moveTo>
                <a:lnTo>
                  <a:pt x="4744631" y="0"/>
                </a:lnTo>
                <a:lnTo>
                  <a:pt x="0" y="0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87153" y="4553091"/>
            <a:ext cx="4744630" cy="0"/>
          </a:xfrm>
          <a:custGeom>
            <a:avLst/>
            <a:gdLst>
              <a:gd name="connsiteX0" fmla="*/ 0 w 4744630"/>
              <a:gd name="connsiteY0" fmla="*/ 0 h 0"/>
              <a:gd name="connsiteX1" fmla="*/ 4744631 w 4744630"/>
              <a:gd name="connsiteY1" fmla="*/ 0 h 0"/>
              <a:gd name="connsiteX2" fmla="*/ 0 w 4744630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44630">
                <a:moveTo>
                  <a:pt x="0" y="0"/>
                </a:moveTo>
                <a:lnTo>
                  <a:pt x="4744631" y="0"/>
                </a:lnTo>
                <a:lnTo>
                  <a:pt x="0" y="0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"/>
          <p:cNvSpPr txBox="1"/>
          <p:nvPr/>
        </p:nvSpPr>
        <p:spPr>
          <a:xfrm>
            <a:off x="900430" y="1905230"/>
            <a:ext cx="2266315" cy="3505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400"/>
              </a:lnSpc>
            </a:pPr>
            <a:r>
              <a:rPr lang="en-US" altLang="zh-CN" sz="19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DEVELOPMENT STATUS</a:t>
            </a:r>
            <a:endParaRPr lang="en-US" altLang="zh-CN" sz="1900" dirty="0" smtClean="0">
              <a:solidFill>
                <a:srgbClr val="DAB96E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900430" y="2189710"/>
            <a:ext cx="371856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Therefore, we believe that your company if you can</a:t>
            </a:r>
            <a:endParaRPr lang="en-US" altLang="zh-CN" sz="1400" dirty="0" smtClean="0">
              <a:solidFill>
                <a:srgbClr val="C9CACA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  <a:p>
            <a:pPr defTabSz="-635">
              <a:lnSpc>
                <a:spcPct val="100000"/>
              </a:lnSpc>
              <a:tabLst>
                <a:tab pos="25400" algn="l"/>
              </a:tabLst>
            </a:pP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dis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parturient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montes,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nascetur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ridiculus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mus.</a:t>
            </a:r>
            <a:endParaRPr lang="en-US" altLang="zh-CN" sz="1400" dirty="0" smtClean="0">
              <a:solidFill>
                <a:srgbClr val="C9CACA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688423" y="3509225"/>
            <a:ext cx="4744630" cy="0"/>
          </a:xfrm>
          <a:custGeom>
            <a:avLst/>
            <a:gdLst>
              <a:gd name="connsiteX0" fmla="*/ 0 w 4744630"/>
              <a:gd name="connsiteY0" fmla="*/ 0 h 0"/>
              <a:gd name="connsiteX1" fmla="*/ 4744631 w 4744630"/>
              <a:gd name="connsiteY1" fmla="*/ 0 h 0"/>
              <a:gd name="connsiteX2" fmla="*/ 0 w 4744630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44630">
                <a:moveTo>
                  <a:pt x="0" y="0"/>
                </a:moveTo>
                <a:lnTo>
                  <a:pt x="4744631" y="0"/>
                </a:lnTo>
                <a:lnTo>
                  <a:pt x="0" y="0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TextBox 1"/>
          <p:cNvSpPr txBox="1"/>
          <p:nvPr/>
        </p:nvSpPr>
        <p:spPr>
          <a:xfrm>
            <a:off x="900430" y="3208885"/>
            <a:ext cx="2266315" cy="3505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ts val="2400"/>
              </a:lnSpc>
            </a:pPr>
            <a:r>
              <a:rPr lang="en-US" altLang="zh-CN" sz="19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DEVELOPMENT STATUS</a:t>
            </a:r>
            <a:endParaRPr lang="en-US" altLang="zh-CN" sz="1900" dirty="0" smtClean="0">
              <a:solidFill>
                <a:srgbClr val="DAB96E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900430" y="3493365"/>
            <a:ext cx="371856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Therefore, we believe that your company if you can</a:t>
            </a:r>
            <a:endParaRPr lang="en-US" altLang="zh-CN" sz="1400" dirty="0" smtClean="0">
              <a:solidFill>
                <a:srgbClr val="C9CACA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  <a:p>
            <a:pPr defTabSz="-635">
              <a:lnSpc>
                <a:spcPct val="100000"/>
              </a:lnSpc>
              <a:tabLst>
                <a:tab pos="25400" algn="l"/>
              </a:tabLst>
            </a:pP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dis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parturient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montes,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nascetur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ridiculus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mus.</a:t>
            </a:r>
            <a:endParaRPr lang="en-US" altLang="zh-CN" sz="1400" dirty="0" smtClean="0">
              <a:solidFill>
                <a:srgbClr val="C9CACA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688423" y="4844630"/>
            <a:ext cx="4744630" cy="0"/>
          </a:xfrm>
          <a:custGeom>
            <a:avLst/>
            <a:gdLst>
              <a:gd name="connsiteX0" fmla="*/ 0 w 4744630"/>
              <a:gd name="connsiteY0" fmla="*/ 0 h 0"/>
              <a:gd name="connsiteX1" fmla="*/ 4744631 w 4744630"/>
              <a:gd name="connsiteY1" fmla="*/ 0 h 0"/>
              <a:gd name="connsiteX2" fmla="*/ 0 w 4744630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44630">
                <a:moveTo>
                  <a:pt x="0" y="0"/>
                </a:moveTo>
                <a:lnTo>
                  <a:pt x="4744631" y="0"/>
                </a:lnTo>
                <a:lnTo>
                  <a:pt x="0" y="0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TextBox 1"/>
          <p:cNvSpPr txBox="1"/>
          <p:nvPr/>
        </p:nvSpPr>
        <p:spPr>
          <a:xfrm>
            <a:off x="900430" y="4455390"/>
            <a:ext cx="2266315" cy="3505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ts val="2400"/>
              </a:lnSpc>
            </a:pPr>
            <a:r>
              <a:rPr lang="en-US" altLang="zh-CN" sz="1900" dirty="0" smtClean="0">
                <a:solidFill>
                  <a:srgbClr val="DAB96E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DEVELOPMENT STATUS</a:t>
            </a:r>
            <a:endParaRPr lang="en-US" altLang="zh-CN" sz="1900" dirty="0" smtClean="0">
              <a:solidFill>
                <a:srgbClr val="DAB96E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900430" y="4739870"/>
            <a:ext cx="371856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Therefore, we believe that your company if you can</a:t>
            </a:r>
            <a:endParaRPr lang="en-US" altLang="zh-CN" sz="1400" dirty="0" smtClean="0">
              <a:solidFill>
                <a:srgbClr val="C9CACA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  <a:p>
            <a:pPr defTabSz="-635">
              <a:lnSpc>
                <a:spcPct val="100000"/>
              </a:lnSpc>
              <a:tabLst>
                <a:tab pos="25400" algn="l"/>
              </a:tabLst>
            </a:pP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dis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parturient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montes,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nascetur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ridiculus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C9CACA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mus.</a:t>
            </a:r>
            <a:endParaRPr lang="en-US" altLang="zh-CN" sz="1400" dirty="0" smtClean="0">
              <a:solidFill>
                <a:srgbClr val="C9CACA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graphicFrame>
        <p:nvGraphicFramePr>
          <p:cNvPr id="33" name="图表 32"/>
          <p:cNvGraphicFramePr/>
          <p:nvPr/>
        </p:nvGraphicFramePr>
        <p:xfrm>
          <a:off x="6007735" y="1784985"/>
          <a:ext cx="4982845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sp>
        <p:nvSpPr>
          <p:cNvPr id="15" name="矩形 14"/>
          <p:cNvSpPr>
            <a:spLocks noChangeAspect="1"/>
          </p:cNvSpPr>
          <p:nvPr/>
        </p:nvSpPr>
        <p:spPr>
          <a:xfrm>
            <a:off x="1107440" y="2822575"/>
            <a:ext cx="1728000" cy="1575212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3002915" y="2822575"/>
            <a:ext cx="1728000" cy="157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4897120" y="2822575"/>
            <a:ext cx="1728000" cy="1575212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>
            <a:spLocks noChangeAspect="1"/>
          </p:cNvSpPr>
          <p:nvPr/>
        </p:nvSpPr>
        <p:spPr>
          <a:xfrm>
            <a:off x="6793230" y="2822575"/>
            <a:ext cx="1728000" cy="157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>
            <a:spLocks noChangeAspect="1"/>
          </p:cNvSpPr>
          <p:nvPr/>
        </p:nvSpPr>
        <p:spPr>
          <a:xfrm>
            <a:off x="8686483" y="2822575"/>
            <a:ext cx="1728000" cy="1575212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603367" y="1507119"/>
            <a:ext cx="3965524" cy="0"/>
          </a:xfrm>
          <a:custGeom>
            <a:avLst/>
            <a:gdLst>
              <a:gd name="connsiteX0" fmla="*/ 0 w 3965524"/>
              <a:gd name="connsiteY0" fmla="*/ 0 h 0"/>
              <a:gd name="connsiteX1" fmla="*/ 3965523 w 3965524"/>
              <a:gd name="connsiteY1" fmla="*/ 0 h 0"/>
              <a:gd name="connsiteX2" fmla="*/ 0 w 3965524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965524">
                <a:moveTo>
                  <a:pt x="0" y="0"/>
                </a:moveTo>
                <a:lnTo>
                  <a:pt x="3965523" y="0"/>
                </a:lnTo>
                <a:lnTo>
                  <a:pt x="0" y="0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914517" y="5186922"/>
            <a:ext cx="3965524" cy="0"/>
          </a:xfrm>
          <a:custGeom>
            <a:avLst/>
            <a:gdLst>
              <a:gd name="connsiteX0" fmla="*/ 0 w 3965524"/>
              <a:gd name="connsiteY0" fmla="*/ 0 h 0"/>
              <a:gd name="connsiteX1" fmla="*/ 3965523 w 3965524"/>
              <a:gd name="connsiteY1" fmla="*/ 0 h 0"/>
              <a:gd name="connsiteX2" fmla="*/ 0 w 3965524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965524">
                <a:moveTo>
                  <a:pt x="0" y="0"/>
                </a:moveTo>
                <a:lnTo>
                  <a:pt x="3965523" y="0"/>
                </a:lnTo>
                <a:lnTo>
                  <a:pt x="0" y="0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"/>
          <p:cNvSpPr txBox="1"/>
          <p:nvPr/>
        </p:nvSpPr>
        <p:spPr>
          <a:xfrm>
            <a:off x="4099168" y="799695"/>
            <a:ext cx="3321685" cy="9683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defTabSz="-635">
              <a:lnSpc>
                <a:spcPct val="100000"/>
              </a:lnSpc>
              <a:tabLst>
                <a:tab pos="139700" algn="l"/>
              </a:tabLst>
            </a:pPr>
            <a:r>
              <a:rPr lang="en-US" altLang="zh-CN" sz="60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CONTENTS</a:t>
            </a:r>
            <a:endParaRPr lang="en-US" altLang="zh-CN" sz="60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514240" y="3909290"/>
            <a:ext cx="914400" cy="3390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  <a:tabLst>
                <a:tab pos="495300" algn="l"/>
              </a:tabLst>
            </a:pP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项目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概况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409715" y="3909290"/>
            <a:ext cx="914400" cy="3390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495300" algn="l"/>
              </a:tabLst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团队介绍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200030" y="3909290"/>
            <a:ext cx="914400" cy="3390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495300" algn="l"/>
              </a:tabLst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产品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规划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9093282" y="3909290"/>
            <a:ext cx="914400" cy="3390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495300" algn="l"/>
              </a:tabLst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投资预测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830470" y="2375130"/>
            <a:ext cx="281940" cy="3759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ts val="2600"/>
              </a:lnSpc>
              <a:tabLst>
                <a:tab pos="495300" algn="l"/>
              </a:tabLst>
            </a:pPr>
            <a:r>
              <a:rPr lang="en-US" altLang="zh-CN" b="1" dirty="0" smtClean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01</a:t>
            </a:r>
            <a:endParaRPr lang="en-US" altLang="zh-CN" b="1" dirty="0" smtClean="0">
              <a:solidFill>
                <a:srgbClr val="DAB96E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5303920" y="3909290"/>
            <a:ext cx="914400" cy="3390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495300" algn="l"/>
              </a:tabLst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市场透视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3725945" y="2375130"/>
            <a:ext cx="281940" cy="3759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ts val="2600"/>
              </a:lnSpc>
              <a:tabLst>
                <a:tab pos="495300" algn="l"/>
              </a:tabLst>
            </a:pPr>
            <a:r>
              <a:rPr lang="en-US" altLang="zh-CN" b="1" dirty="0" smtClean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02</a:t>
            </a:r>
            <a:endParaRPr lang="en-US" altLang="zh-CN" b="1" dirty="0" smtClean="0">
              <a:solidFill>
                <a:srgbClr val="DAB96E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620150" y="2375765"/>
            <a:ext cx="281940" cy="3759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ts val="2600"/>
              </a:lnSpc>
              <a:tabLst>
                <a:tab pos="495300" algn="l"/>
              </a:tabLst>
            </a:pPr>
            <a:r>
              <a:rPr lang="en-US" altLang="zh-CN" b="1" dirty="0" smtClean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03</a:t>
            </a:r>
            <a:endParaRPr lang="en-US" altLang="zh-CN" b="1" dirty="0" smtClean="0">
              <a:solidFill>
                <a:srgbClr val="DAB96E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7516260" y="2375765"/>
            <a:ext cx="281940" cy="3759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ts val="2600"/>
              </a:lnSpc>
              <a:tabLst>
                <a:tab pos="495300" algn="l"/>
              </a:tabLst>
            </a:pPr>
            <a:r>
              <a:rPr lang="en-US" altLang="zh-CN" b="1" dirty="0" smtClean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04</a:t>
            </a:r>
            <a:endParaRPr lang="en-US" altLang="zh-CN" b="1" dirty="0" smtClean="0">
              <a:solidFill>
                <a:srgbClr val="DAB96E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9409512" y="2376400"/>
            <a:ext cx="281940" cy="3759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ts val="2600"/>
              </a:lnSpc>
              <a:tabLst>
                <a:tab pos="495300" algn="l"/>
              </a:tabLst>
            </a:pPr>
            <a:r>
              <a:rPr lang="en-US" altLang="zh-CN" b="1" dirty="0" smtClean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05</a:t>
            </a:r>
            <a:endParaRPr lang="en-US" altLang="zh-CN" b="1" dirty="0" smtClean="0">
              <a:solidFill>
                <a:srgbClr val="DAB96E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7433710" y="3297555"/>
            <a:ext cx="447040" cy="447040"/>
          </a:xfrm>
          <a:custGeom>
            <a:avLst/>
            <a:gdLst>
              <a:gd name="T0" fmla="*/ 3 w 69"/>
              <a:gd name="T1" fmla="*/ 0 h 69"/>
              <a:gd name="T2" fmla="*/ 69 w 69"/>
              <a:gd name="T3" fmla="*/ 3 h 69"/>
              <a:gd name="T4" fmla="*/ 69 w 69"/>
              <a:gd name="T5" fmla="*/ 66 h 69"/>
              <a:gd name="T6" fmla="*/ 66 w 69"/>
              <a:gd name="T7" fmla="*/ 69 h 69"/>
              <a:gd name="T8" fmla="*/ 0 w 69"/>
              <a:gd name="T9" fmla="*/ 66 h 69"/>
              <a:gd name="T10" fmla="*/ 0 w 69"/>
              <a:gd name="T11" fmla="*/ 3 h 69"/>
              <a:gd name="T12" fmla="*/ 35 w 69"/>
              <a:gd name="T13" fmla="*/ 50 h 69"/>
              <a:gd name="T14" fmla="*/ 38 w 69"/>
              <a:gd name="T15" fmla="*/ 56 h 69"/>
              <a:gd name="T16" fmla="*/ 53 w 69"/>
              <a:gd name="T17" fmla="*/ 55 h 69"/>
              <a:gd name="T18" fmla="*/ 53 w 69"/>
              <a:gd name="T19" fmla="*/ 41 h 69"/>
              <a:gd name="T20" fmla="*/ 42 w 69"/>
              <a:gd name="T21" fmla="*/ 39 h 69"/>
              <a:gd name="T22" fmla="*/ 54 w 69"/>
              <a:gd name="T23" fmla="*/ 34 h 69"/>
              <a:gd name="T24" fmla="*/ 39 w 69"/>
              <a:gd name="T25" fmla="*/ 28 h 69"/>
              <a:gd name="T26" fmla="*/ 40 w 69"/>
              <a:gd name="T27" fmla="*/ 45 h 69"/>
              <a:gd name="T28" fmla="*/ 48 w 69"/>
              <a:gd name="T29" fmla="*/ 44 h 69"/>
              <a:gd name="T30" fmla="*/ 48 w 69"/>
              <a:gd name="T31" fmla="*/ 53 h 69"/>
              <a:gd name="T32" fmla="*/ 42 w 69"/>
              <a:gd name="T33" fmla="*/ 53 h 69"/>
              <a:gd name="T34" fmla="*/ 35 w 69"/>
              <a:gd name="T35" fmla="*/ 50 h 69"/>
              <a:gd name="T36" fmla="*/ 26 w 69"/>
              <a:gd name="T37" fmla="*/ 58 h 69"/>
              <a:gd name="T38" fmla="*/ 22 w 69"/>
              <a:gd name="T39" fmla="*/ 28 h 69"/>
              <a:gd name="T40" fmla="*/ 13 w 69"/>
              <a:gd name="T41" fmla="*/ 35 h 69"/>
              <a:gd name="T42" fmla="*/ 20 w 69"/>
              <a:gd name="T43" fmla="*/ 36 h 69"/>
              <a:gd name="T44" fmla="*/ 26 w 69"/>
              <a:gd name="T45" fmla="*/ 58 h 69"/>
              <a:gd name="T46" fmla="*/ 6 w 69"/>
              <a:gd name="T47" fmla="*/ 18 h 69"/>
              <a:gd name="T48" fmla="*/ 64 w 69"/>
              <a:gd name="T49" fmla="*/ 6 h 69"/>
              <a:gd name="T50" fmla="*/ 58 w 69"/>
              <a:gd name="T51" fmla="*/ 10 h 69"/>
              <a:gd name="T52" fmla="*/ 53 w 69"/>
              <a:gd name="T53" fmla="*/ 10 h 69"/>
              <a:gd name="T54" fmla="*/ 44 w 69"/>
              <a:gd name="T55" fmla="*/ 6 h 69"/>
              <a:gd name="T56" fmla="*/ 42 w 69"/>
              <a:gd name="T57" fmla="*/ 12 h 69"/>
              <a:gd name="T58" fmla="*/ 39 w 69"/>
              <a:gd name="T59" fmla="*/ 6 h 69"/>
              <a:gd name="T60" fmla="*/ 30 w 69"/>
              <a:gd name="T61" fmla="*/ 10 h 69"/>
              <a:gd name="T62" fmla="*/ 25 w 69"/>
              <a:gd name="T63" fmla="*/ 10 h 69"/>
              <a:gd name="T64" fmla="*/ 16 w 69"/>
              <a:gd name="T65" fmla="*/ 6 h 69"/>
              <a:gd name="T66" fmla="*/ 13 w 69"/>
              <a:gd name="T67" fmla="*/ 12 h 69"/>
              <a:gd name="T68" fmla="*/ 11 w 69"/>
              <a:gd name="T69" fmla="*/ 6 h 69"/>
              <a:gd name="T70" fmla="*/ 6 w 69"/>
              <a:gd name="T71" fmla="*/ 18 h 69"/>
              <a:gd name="T72" fmla="*/ 64 w 69"/>
              <a:gd name="T73" fmla="*/ 21 h 69"/>
              <a:gd name="T74" fmla="*/ 6 w 69"/>
              <a:gd name="T75" fmla="*/ 64 h 69"/>
              <a:gd name="T76" fmla="*/ 64 w 69"/>
              <a:gd name="T77" fmla="*/ 2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9" h="69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9" y="2"/>
                  <a:pt x="69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66"/>
                  <a:pt x="69" y="66"/>
                  <a:pt x="69" y="66"/>
                </a:cubicBezTo>
                <a:cubicBezTo>
                  <a:pt x="69" y="68"/>
                  <a:pt x="68" y="69"/>
                  <a:pt x="66" y="69"/>
                </a:cubicBezTo>
                <a:cubicBezTo>
                  <a:pt x="66" y="69"/>
                  <a:pt x="66" y="69"/>
                  <a:pt x="66" y="69"/>
                </a:cubicBezTo>
                <a:cubicBezTo>
                  <a:pt x="3" y="69"/>
                  <a:pt x="3" y="69"/>
                  <a:pt x="3" y="69"/>
                </a:cubicBezTo>
                <a:cubicBezTo>
                  <a:pt x="2" y="69"/>
                  <a:pt x="0" y="68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2" y="0"/>
                  <a:pt x="3" y="0"/>
                </a:cubicBezTo>
                <a:close/>
                <a:moveTo>
                  <a:pt x="35" y="50"/>
                </a:moveTo>
                <a:cubicBezTo>
                  <a:pt x="35" y="50"/>
                  <a:pt x="35" y="50"/>
                  <a:pt x="35" y="50"/>
                </a:cubicBezTo>
                <a:cubicBezTo>
                  <a:pt x="35" y="53"/>
                  <a:pt x="36" y="55"/>
                  <a:pt x="38" y="56"/>
                </a:cubicBezTo>
                <a:cubicBezTo>
                  <a:pt x="40" y="58"/>
                  <a:pt x="42" y="59"/>
                  <a:pt x="45" y="59"/>
                </a:cubicBezTo>
                <a:cubicBezTo>
                  <a:pt x="49" y="59"/>
                  <a:pt x="51" y="57"/>
                  <a:pt x="53" y="55"/>
                </a:cubicBezTo>
                <a:cubicBezTo>
                  <a:pt x="55" y="53"/>
                  <a:pt x="55" y="50"/>
                  <a:pt x="55" y="48"/>
                </a:cubicBezTo>
                <a:cubicBezTo>
                  <a:pt x="55" y="45"/>
                  <a:pt x="55" y="43"/>
                  <a:pt x="53" y="41"/>
                </a:cubicBezTo>
                <a:cubicBezTo>
                  <a:pt x="51" y="39"/>
                  <a:pt x="49" y="38"/>
                  <a:pt x="46" y="38"/>
                </a:cubicBezTo>
                <a:cubicBezTo>
                  <a:pt x="45" y="38"/>
                  <a:pt x="44" y="38"/>
                  <a:pt x="42" y="39"/>
                </a:cubicBezTo>
                <a:cubicBezTo>
                  <a:pt x="43" y="34"/>
                  <a:pt x="43" y="34"/>
                  <a:pt x="43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28"/>
                  <a:pt x="54" y="28"/>
                  <a:pt x="54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6" y="44"/>
                  <a:pt x="36" y="44"/>
                  <a:pt x="36" y="44"/>
                </a:cubicBezTo>
                <a:cubicBezTo>
                  <a:pt x="40" y="45"/>
                  <a:pt x="40" y="45"/>
                  <a:pt x="40" y="45"/>
                </a:cubicBezTo>
                <a:cubicBezTo>
                  <a:pt x="42" y="43"/>
                  <a:pt x="43" y="42"/>
                  <a:pt x="45" y="42"/>
                </a:cubicBezTo>
                <a:cubicBezTo>
                  <a:pt x="46" y="42"/>
                  <a:pt x="47" y="43"/>
                  <a:pt x="48" y="44"/>
                </a:cubicBezTo>
                <a:cubicBezTo>
                  <a:pt x="49" y="45"/>
                  <a:pt x="49" y="46"/>
                  <a:pt x="49" y="48"/>
                </a:cubicBezTo>
                <a:cubicBezTo>
                  <a:pt x="49" y="50"/>
                  <a:pt x="49" y="52"/>
                  <a:pt x="48" y="53"/>
                </a:cubicBezTo>
                <a:cubicBezTo>
                  <a:pt x="47" y="54"/>
                  <a:pt x="46" y="54"/>
                  <a:pt x="45" y="54"/>
                </a:cubicBezTo>
                <a:cubicBezTo>
                  <a:pt x="44" y="54"/>
                  <a:pt x="43" y="54"/>
                  <a:pt x="42" y="53"/>
                </a:cubicBezTo>
                <a:cubicBezTo>
                  <a:pt x="41" y="52"/>
                  <a:pt x="41" y="51"/>
                  <a:pt x="41" y="50"/>
                </a:cubicBezTo>
                <a:cubicBezTo>
                  <a:pt x="35" y="50"/>
                  <a:pt x="35" y="50"/>
                  <a:pt x="35" y="50"/>
                </a:cubicBezTo>
                <a:close/>
                <a:moveTo>
                  <a:pt x="26" y="58"/>
                </a:moveTo>
                <a:cubicBezTo>
                  <a:pt x="26" y="58"/>
                  <a:pt x="26" y="58"/>
                  <a:pt x="26" y="58"/>
                </a:cubicBezTo>
                <a:cubicBezTo>
                  <a:pt x="26" y="28"/>
                  <a:pt x="26" y="28"/>
                  <a:pt x="26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1" y="29"/>
                  <a:pt x="20" y="31"/>
                  <a:pt x="18" y="33"/>
                </a:cubicBezTo>
                <a:cubicBezTo>
                  <a:pt x="16" y="34"/>
                  <a:pt x="14" y="35"/>
                  <a:pt x="13" y="35"/>
                </a:cubicBezTo>
                <a:cubicBezTo>
                  <a:pt x="13" y="41"/>
                  <a:pt x="13" y="41"/>
                  <a:pt x="13" y="41"/>
                </a:cubicBezTo>
                <a:cubicBezTo>
                  <a:pt x="16" y="40"/>
                  <a:pt x="18" y="38"/>
                  <a:pt x="20" y="36"/>
                </a:cubicBezTo>
                <a:cubicBezTo>
                  <a:pt x="20" y="58"/>
                  <a:pt x="20" y="58"/>
                  <a:pt x="20" y="58"/>
                </a:cubicBezTo>
                <a:cubicBezTo>
                  <a:pt x="26" y="58"/>
                  <a:pt x="26" y="58"/>
                  <a:pt x="26" y="58"/>
                </a:cubicBezTo>
                <a:close/>
                <a:moveTo>
                  <a:pt x="6" y="18"/>
                </a:moveTo>
                <a:cubicBezTo>
                  <a:pt x="6" y="18"/>
                  <a:pt x="6" y="18"/>
                  <a:pt x="6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6"/>
                  <a:pt x="64" y="6"/>
                  <a:pt x="64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11"/>
                  <a:pt x="57" y="12"/>
                  <a:pt x="56" y="12"/>
                </a:cubicBezTo>
                <a:cubicBezTo>
                  <a:pt x="54" y="12"/>
                  <a:pt x="53" y="11"/>
                  <a:pt x="53" y="10"/>
                </a:cubicBezTo>
                <a:cubicBezTo>
                  <a:pt x="53" y="6"/>
                  <a:pt x="53" y="6"/>
                  <a:pt x="53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1"/>
                  <a:pt x="43" y="12"/>
                  <a:pt x="42" y="12"/>
                </a:cubicBezTo>
                <a:cubicBezTo>
                  <a:pt x="40" y="12"/>
                  <a:pt x="39" y="11"/>
                  <a:pt x="39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1"/>
                  <a:pt x="29" y="12"/>
                  <a:pt x="28" y="12"/>
                </a:cubicBezTo>
                <a:cubicBezTo>
                  <a:pt x="26" y="12"/>
                  <a:pt x="25" y="11"/>
                  <a:pt x="25" y="10"/>
                </a:cubicBezTo>
                <a:cubicBezTo>
                  <a:pt x="25" y="6"/>
                  <a:pt x="25" y="6"/>
                  <a:pt x="25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1"/>
                  <a:pt x="15" y="12"/>
                  <a:pt x="13" y="12"/>
                </a:cubicBezTo>
                <a:cubicBezTo>
                  <a:pt x="12" y="12"/>
                  <a:pt x="11" y="11"/>
                  <a:pt x="11" y="10"/>
                </a:cubicBezTo>
                <a:cubicBezTo>
                  <a:pt x="11" y="6"/>
                  <a:pt x="11" y="6"/>
                  <a:pt x="11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8"/>
                  <a:pt x="6" y="18"/>
                  <a:pt x="6" y="18"/>
                </a:cubicBezTo>
                <a:close/>
                <a:moveTo>
                  <a:pt x="64" y="21"/>
                </a:moveTo>
                <a:cubicBezTo>
                  <a:pt x="64" y="21"/>
                  <a:pt x="64" y="21"/>
                  <a:pt x="6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4"/>
                  <a:pt x="6" y="64"/>
                  <a:pt x="6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21"/>
                  <a:pt x="64" y="21"/>
                  <a:pt x="64" y="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14" name="Freeform 175"/>
          <p:cNvSpPr>
            <a:spLocks noEditPoints="1"/>
          </p:cNvSpPr>
          <p:nvPr/>
        </p:nvSpPr>
        <p:spPr bwMode="auto">
          <a:xfrm>
            <a:off x="5518867" y="3270250"/>
            <a:ext cx="484505" cy="505460"/>
          </a:xfrm>
          <a:custGeom>
            <a:avLst/>
            <a:gdLst>
              <a:gd name="T0" fmla="*/ 60 w 71"/>
              <a:gd name="T1" fmla="*/ 10 h 74"/>
              <a:gd name="T2" fmla="*/ 62 w 71"/>
              <a:gd name="T3" fmla="*/ 58 h 74"/>
              <a:gd name="T4" fmla="*/ 65 w 71"/>
              <a:gd name="T5" fmla="*/ 37 h 74"/>
              <a:gd name="T6" fmla="*/ 53 w 71"/>
              <a:gd name="T7" fmla="*/ 50 h 74"/>
              <a:gd name="T8" fmla="*/ 51 w 71"/>
              <a:gd name="T9" fmla="*/ 37 h 74"/>
              <a:gd name="T10" fmla="*/ 21 w 71"/>
              <a:gd name="T11" fmla="*/ 49 h 74"/>
              <a:gd name="T12" fmla="*/ 16 w 71"/>
              <a:gd name="T13" fmla="*/ 37 h 74"/>
              <a:gd name="T14" fmla="*/ 12 w 71"/>
              <a:gd name="T15" fmla="*/ 55 h 74"/>
              <a:gd name="T16" fmla="*/ 0 w 71"/>
              <a:gd name="T17" fmla="*/ 36 h 74"/>
              <a:gd name="T18" fmla="*/ 35 w 71"/>
              <a:gd name="T19" fmla="*/ 0 h 74"/>
              <a:gd name="T20" fmla="*/ 46 w 71"/>
              <a:gd name="T21" fmla="*/ 64 h 74"/>
              <a:gd name="T22" fmla="*/ 43 w 71"/>
              <a:gd name="T23" fmla="*/ 74 h 74"/>
              <a:gd name="T24" fmla="*/ 27 w 71"/>
              <a:gd name="T25" fmla="*/ 74 h 74"/>
              <a:gd name="T26" fmla="*/ 24 w 71"/>
              <a:gd name="T27" fmla="*/ 72 h 74"/>
              <a:gd name="T28" fmla="*/ 16 w 71"/>
              <a:gd name="T29" fmla="*/ 64 h 74"/>
              <a:gd name="T30" fmla="*/ 14 w 71"/>
              <a:gd name="T31" fmla="*/ 60 h 74"/>
              <a:gd name="T32" fmla="*/ 37 w 71"/>
              <a:gd name="T33" fmla="*/ 41 h 74"/>
              <a:gd name="T34" fmla="*/ 56 w 71"/>
              <a:gd name="T35" fmla="*/ 60 h 74"/>
              <a:gd name="T36" fmla="*/ 54 w 71"/>
              <a:gd name="T37" fmla="*/ 64 h 74"/>
              <a:gd name="T38" fmla="*/ 46 w 71"/>
              <a:gd name="T39" fmla="*/ 64 h 74"/>
              <a:gd name="T40" fmla="*/ 40 w 71"/>
              <a:gd name="T41" fmla="*/ 69 h 74"/>
              <a:gd name="T42" fmla="*/ 40 w 71"/>
              <a:gd name="T43" fmla="*/ 61 h 74"/>
              <a:gd name="T44" fmla="*/ 48 w 71"/>
              <a:gd name="T45" fmla="*/ 59 h 74"/>
              <a:gd name="T46" fmla="*/ 23 w 71"/>
              <a:gd name="T47" fmla="*/ 59 h 74"/>
              <a:gd name="T48" fmla="*/ 27 w 71"/>
              <a:gd name="T49" fmla="*/ 59 h 74"/>
              <a:gd name="T50" fmla="*/ 30 w 71"/>
              <a:gd name="T51" fmla="*/ 69 h 74"/>
              <a:gd name="T52" fmla="*/ 56 w 71"/>
              <a:gd name="T53" fmla="*/ 14 h 74"/>
              <a:gd name="T54" fmla="*/ 56 w 71"/>
              <a:gd name="T55" fmla="*/ 14 h 74"/>
              <a:gd name="T56" fmla="*/ 55 w 71"/>
              <a:gd name="T57" fmla="*/ 34 h 74"/>
              <a:gd name="T58" fmla="*/ 56 w 71"/>
              <a:gd name="T59" fmla="*/ 14 h 74"/>
              <a:gd name="T60" fmla="*/ 53 w 71"/>
              <a:gd name="T61" fmla="*/ 11 h 74"/>
              <a:gd name="T62" fmla="*/ 49 w 71"/>
              <a:gd name="T63" fmla="*/ 12 h 74"/>
              <a:gd name="T64" fmla="*/ 53 w 71"/>
              <a:gd name="T65" fmla="*/ 11 h 74"/>
              <a:gd name="T66" fmla="*/ 40 w 71"/>
              <a:gd name="T67" fmla="*/ 6 h 74"/>
              <a:gd name="T68" fmla="*/ 37 w 71"/>
              <a:gd name="T69" fmla="*/ 17 h 74"/>
              <a:gd name="T70" fmla="*/ 47 w 71"/>
              <a:gd name="T71" fmla="*/ 15 h 74"/>
              <a:gd name="T72" fmla="*/ 40 w 71"/>
              <a:gd name="T73" fmla="*/ 6 h 74"/>
              <a:gd name="T74" fmla="*/ 33 w 71"/>
              <a:gd name="T75" fmla="*/ 6 h 74"/>
              <a:gd name="T76" fmla="*/ 24 w 71"/>
              <a:gd name="T77" fmla="*/ 13 h 74"/>
              <a:gd name="T78" fmla="*/ 24 w 71"/>
              <a:gd name="T79" fmla="*/ 15 h 74"/>
              <a:gd name="T80" fmla="*/ 33 w 71"/>
              <a:gd name="T81" fmla="*/ 6 h 74"/>
              <a:gd name="T82" fmla="*/ 23 w 71"/>
              <a:gd name="T83" fmla="*/ 8 h 74"/>
              <a:gd name="T84" fmla="*/ 20 w 71"/>
              <a:gd name="T85" fmla="*/ 13 h 74"/>
              <a:gd name="T86" fmla="*/ 23 w 71"/>
              <a:gd name="T87" fmla="*/ 8 h 74"/>
              <a:gd name="T88" fmla="*/ 15 w 71"/>
              <a:gd name="T89" fmla="*/ 14 h 74"/>
              <a:gd name="T90" fmla="*/ 5 w 71"/>
              <a:gd name="T91" fmla="*/ 34 h 74"/>
              <a:gd name="T92" fmla="*/ 19 w 71"/>
              <a:gd name="T93" fmla="*/ 16 h 74"/>
              <a:gd name="T94" fmla="*/ 48 w 71"/>
              <a:gd name="T95" fmla="*/ 18 h 74"/>
              <a:gd name="T96" fmla="*/ 47 w 71"/>
              <a:gd name="T97" fmla="*/ 18 h 74"/>
              <a:gd name="T98" fmla="*/ 37 w 71"/>
              <a:gd name="T99" fmla="*/ 34 h 74"/>
              <a:gd name="T100" fmla="*/ 48 w 71"/>
              <a:gd name="T101" fmla="*/ 18 h 74"/>
              <a:gd name="T102" fmla="*/ 33 w 71"/>
              <a:gd name="T103" fmla="*/ 20 h 74"/>
              <a:gd name="T104" fmla="*/ 22 w 71"/>
              <a:gd name="T105" fmla="*/ 18 h 74"/>
              <a:gd name="T106" fmla="*/ 33 w 71"/>
              <a:gd name="T107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" h="74">
                <a:moveTo>
                  <a:pt x="35" y="0"/>
                </a:moveTo>
                <a:cubicBezTo>
                  <a:pt x="45" y="0"/>
                  <a:pt x="54" y="4"/>
                  <a:pt x="60" y="10"/>
                </a:cubicBezTo>
                <a:cubicBezTo>
                  <a:pt x="67" y="17"/>
                  <a:pt x="71" y="26"/>
                  <a:pt x="71" y="36"/>
                </a:cubicBezTo>
                <a:cubicBezTo>
                  <a:pt x="71" y="44"/>
                  <a:pt x="67" y="52"/>
                  <a:pt x="62" y="58"/>
                </a:cubicBezTo>
                <a:cubicBezTo>
                  <a:pt x="60" y="61"/>
                  <a:pt x="56" y="58"/>
                  <a:pt x="58" y="55"/>
                </a:cubicBezTo>
                <a:cubicBezTo>
                  <a:pt x="62" y="50"/>
                  <a:pt x="65" y="44"/>
                  <a:pt x="6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42"/>
                  <a:pt x="54" y="46"/>
                  <a:pt x="53" y="50"/>
                </a:cubicBezTo>
                <a:cubicBezTo>
                  <a:pt x="52" y="52"/>
                  <a:pt x="49" y="51"/>
                  <a:pt x="50" y="49"/>
                </a:cubicBezTo>
                <a:cubicBezTo>
                  <a:pt x="51" y="46"/>
                  <a:pt x="51" y="41"/>
                  <a:pt x="51" y="37"/>
                </a:cubicBezTo>
                <a:cubicBezTo>
                  <a:pt x="38" y="37"/>
                  <a:pt x="32" y="37"/>
                  <a:pt x="19" y="37"/>
                </a:cubicBezTo>
                <a:cubicBezTo>
                  <a:pt x="19" y="41"/>
                  <a:pt x="20" y="46"/>
                  <a:pt x="21" y="49"/>
                </a:cubicBezTo>
                <a:cubicBezTo>
                  <a:pt x="21" y="51"/>
                  <a:pt x="18" y="52"/>
                  <a:pt x="17" y="50"/>
                </a:cubicBezTo>
                <a:cubicBezTo>
                  <a:pt x="16" y="46"/>
                  <a:pt x="16" y="42"/>
                  <a:pt x="16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6" y="44"/>
                  <a:pt x="8" y="50"/>
                  <a:pt x="12" y="55"/>
                </a:cubicBezTo>
                <a:cubicBezTo>
                  <a:pt x="15" y="58"/>
                  <a:pt x="10" y="61"/>
                  <a:pt x="8" y="58"/>
                </a:cubicBezTo>
                <a:cubicBezTo>
                  <a:pt x="3" y="52"/>
                  <a:pt x="0" y="44"/>
                  <a:pt x="0" y="36"/>
                </a:cubicBezTo>
                <a:cubicBezTo>
                  <a:pt x="0" y="26"/>
                  <a:pt x="4" y="17"/>
                  <a:pt x="10" y="10"/>
                </a:cubicBezTo>
                <a:cubicBezTo>
                  <a:pt x="16" y="4"/>
                  <a:pt x="25" y="0"/>
                  <a:pt x="35" y="0"/>
                </a:cubicBezTo>
                <a:close/>
                <a:moveTo>
                  <a:pt x="46" y="64"/>
                </a:moveTo>
                <a:cubicBezTo>
                  <a:pt x="46" y="64"/>
                  <a:pt x="46" y="64"/>
                  <a:pt x="46" y="64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73"/>
                  <a:pt x="45" y="74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4" y="73"/>
                  <a:pt x="24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4"/>
                  <a:pt x="13" y="63"/>
                  <a:pt x="13" y="61"/>
                </a:cubicBezTo>
                <a:cubicBezTo>
                  <a:pt x="13" y="61"/>
                  <a:pt x="14" y="60"/>
                  <a:pt x="14" y="60"/>
                </a:cubicBezTo>
                <a:cubicBezTo>
                  <a:pt x="33" y="41"/>
                  <a:pt x="33" y="41"/>
                  <a:pt x="33" y="41"/>
                </a:cubicBezTo>
                <a:cubicBezTo>
                  <a:pt x="34" y="40"/>
                  <a:pt x="36" y="40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56" y="60"/>
                  <a:pt x="56" y="60"/>
                  <a:pt x="56" y="60"/>
                </a:cubicBezTo>
                <a:cubicBezTo>
                  <a:pt x="57" y="61"/>
                  <a:pt x="57" y="62"/>
                  <a:pt x="56" y="63"/>
                </a:cubicBezTo>
                <a:cubicBezTo>
                  <a:pt x="56" y="64"/>
                  <a:pt x="55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46" y="64"/>
                  <a:pt x="46" y="64"/>
                  <a:pt x="46" y="64"/>
                </a:cubicBezTo>
                <a:close/>
                <a:moveTo>
                  <a:pt x="40" y="69"/>
                </a:moveTo>
                <a:cubicBezTo>
                  <a:pt x="40" y="69"/>
                  <a:pt x="40" y="69"/>
                  <a:pt x="40" y="69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0"/>
                  <a:pt x="42" y="59"/>
                  <a:pt x="43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35" y="46"/>
                  <a:pt x="35" y="46"/>
                  <a:pt x="35" y="46"/>
                </a:cubicBezTo>
                <a:cubicBezTo>
                  <a:pt x="23" y="59"/>
                  <a:pt x="23" y="59"/>
                  <a:pt x="23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9" y="59"/>
                  <a:pt x="30" y="60"/>
                  <a:pt x="30" y="61"/>
                </a:cubicBezTo>
                <a:cubicBezTo>
                  <a:pt x="30" y="69"/>
                  <a:pt x="30" y="69"/>
                  <a:pt x="30" y="69"/>
                </a:cubicBezTo>
                <a:cubicBezTo>
                  <a:pt x="40" y="69"/>
                  <a:pt x="40" y="69"/>
                  <a:pt x="40" y="69"/>
                </a:cubicBezTo>
                <a:close/>
                <a:moveTo>
                  <a:pt x="56" y="14"/>
                </a:move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4" y="15"/>
                  <a:pt x="53" y="15"/>
                  <a:pt x="51" y="16"/>
                </a:cubicBezTo>
                <a:cubicBezTo>
                  <a:pt x="53" y="21"/>
                  <a:pt x="55" y="27"/>
                  <a:pt x="5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26"/>
                  <a:pt x="61" y="19"/>
                  <a:pt x="56" y="14"/>
                </a:cubicBezTo>
                <a:close/>
                <a:moveTo>
                  <a:pt x="53" y="11"/>
                </a:moveTo>
                <a:cubicBezTo>
                  <a:pt x="53" y="11"/>
                  <a:pt x="53" y="11"/>
                  <a:pt x="53" y="11"/>
                </a:cubicBezTo>
                <a:cubicBezTo>
                  <a:pt x="51" y="10"/>
                  <a:pt x="49" y="9"/>
                  <a:pt x="47" y="8"/>
                </a:cubicBezTo>
                <a:cubicBezTo>
                  <a:pt x="48" y="9"/>
                  <a:pt x="49" y="10"/>
                  <a:pt x="49" y="12"/>
                </a:cubicBezTo>
                <a:cubicBezTo>
                  <a:pt x="50" y="12"/>
                  <a:pt x="50" y="13"/>
                  <a:pt x="50" y="13"/>
                </a:cubicBezTo>
                <a:cubicBezTo>
                  <a:pt x="51" y="13"/>
                  <a:pt x="52" y="12"/>
                  <a:pt x="53" y="11"/>
                </a:cubicBezTo>
                <a:close/>
                <a:moveTo>
                  <a:pt x="40" y="6"/>
                </a:move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8" y="6"/>
                  <a:pt x="37" y="6"/>
                </a:cubicBezTo>
                <a:cubicBezTo>
                  <a:pt x="37" y="17"/>
                  <a:pt x="37" y="17"/>
                  <a:pt x="37" y="17"/>
                </a:cubicBezTo>
                <a:cubicBezTo>
                  <a:pt x="40" y="17"/>
                  <a:pt x="43" y="16"/>
                  <a:pt x="46" y="15"/>
                </a:cubicBezTo>
                <a:cubicBezTo>
                  <a:pt x="46" y="15"/>
                  <a:pt x="47" y="15"/>
                  <a:pt x="47" y="15"/>
                </a:cubicBezTo>
                <a:cubicBezTo>
                  <a:pt x="47" y="14"/>
                  <a:pt x="47" y="14"/>
                  <a:pt x="46" y="13"/>
                </a:cubicBezTo>
                <a:cubicBezTo>
                  <a:pt x="45" y="10"/>
                  <a:pt x="42" y="7"/>
                  <a:pt x="40" y="6"/>
                </a:cubicBezTo>
                <a:close/>
                <a:moveTo>
                  <a:pt x="33" y="6"/>
                </a:move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1" y="6"/>
                  <a:pt x="30" y="6"/>
                </a:cubicBezTo>
                <a:cubicBezTo>
                  <a:pt x="28" y="7"/>
                  <a:pt x="26" y="10"/>
                  <a:pt x="24" y="13"/>
                </a:cubicBezTo>
                <a:cubicBezTo>
                  <a:pt x="24" y="14"/>
                  <a:pt x="23" y="14"/>
                  <a:pt x="23" y="15"/>
                </a:cubicBezTo>
                <a:cubicBezTo>
                  <a:pt x="23" y="15"/>
                  <a:pt x="24" y="15"/>
                  <a:pt x="24" y="15"/>
                </a:cubicBezTo>
                <a:cubicBezTo>
                  <a:pt x="27" y="16"/>
                  <a:pt x="30" y="17"/>
                  <a:pt x="33" y="17"/>
                </a:cubicBezTo>
                <a:cubicBezTo>
                  <a:pt x="33" y="6"/>
                  <a:pt x="33" y="6"/>
                  <a:pt x="33" y="6"/>
                </a:cubicBezTo>
                <a:close/>
                <a:moveTo>
                  <a:pt x="23" y="8"/>
                </a:moveTo>
                <a:cubicBezTo>
                  <a:pt x="23" y="8"/>
                  <a:pt x="23" y="8"/>
                  <a:pt x="23" y="8"/>
                </a:cubicBezTo>
                <a:cubicBezTo>
                  <a:pt x="21" y="9"/>
                  <a:pt x="19" y="10"/>
                  <a:pt x="17" y="11"/>
                </a:cubicBezTo>
                <a:cubicBezTo>
                  <a:pt x="18" y="12"/>
                  <a:pt x="19" y="13"/>
                  <a:pt x="20" y="13"/>
                </a:cubicBezTo>
                <a:cubicBezTo>
                  <a:pt x="20" y="13"/>
                  <a:pt x="21" y="12"/>
                  <a:pt x="21" y="12"/>
                </a:cubicBezTo>
                <a:cubicBezTo>
                  <a:pt x="22" y="10"/>
                  <a:pt x="23" y="9"/>
                  <a:pt x="23" y="8"/>
                </a:cubicBezTo>
                <a:close/>
                <a:moveTo>
                  <a:pt x="15" y="14"/>
                </a:move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9" y="19"/>
                  <a:pt x="6" y="26"/>
                  <a:pt x="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27"/>
                  <a:pt x="17" y="21"/>
                  <a:pt x="19" y="16"/>
                </a:cubicBezTo>
                <a:cubicBezTo>
                  <a:pt x="17" y="15"/>
                  <a:pt x="16" y="15"/>
                  <a:pt x="15" y="14"/>
                </a:cubicBezTo>
                <a:close/>
                <a:moveTo>
                  <a:pt x="48" y="18"/>
                </a:move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7" y="18"/>
                </a:cubicBezTo>
                <a:cubicBezTo>
                  <a:pt x="44" y="19"/>
                  <a:pt x="40" y="20"/>
                  <a:pt x="37" y="20"/>
                </a:cubicBezTo>
                <a:cubicBezTo>
                  <a:pt x="37" y="34"/>
                  <a:pt x="37" y="34"/>
                  <a:pt x="37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28"/>
                  <a:pt x="50" y="22"/>
                  <a:pt x="48" y="18"/>
                </a:cubicBezTo>
                <a:close/>
                <a:moveTo>
                  <a:pt x="33" y="20"/>
                </a:moveTo>
                <a:cubicBezTo>
                  <a:pt x="33" y="20"/>
                  <a:pt x="33" y="20"/>
                  <a:pt x="33" y="20"/>
                </a:cubicBezTo>
                <a:cubicBezTo>
                  <a:pt x="30" y="20"/>
                  <a:pt x="26" y="19"/>
                  <a:pt x="23" y="18"/>
                </a:cubicBezTo>
                <a:cubicBezTo>
                  <a:pt x="23" y="18"/>
                  <a:pt x="22" y="18"/>
                  <a:pt x="22" y="18"/>
                </a:cubicBezTo>
                <a:cubicBezTo>
                  <a:pt x="20" y="22"/>
                  <a:pt x="19" y="28"/>
                  <a:pt x="19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20"/>
                  <a:pt x="33" y="20"/>
                  <a:pt x="33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35" name="Freeform 196"/>
          <p:cNvSpPr/>
          <p:nvPr/>
        </p:nvSpPr>
        <p:spPr bwMode="auto">
          <a:xfrm>
            <a:off x="3585610" y="3251835"/>
            <a:ext cx="562610" cy="493395"/>
          </a:xfrm>
          <a:custGeom>
            <a:avLst/>
            <a:gdLst>
              <a:gd name="T0" fmla="*/ 57 w 81"/>
              <a:gd name="T1" fmla="*/ 69 h 71"/>
              <a:gd name="T2" fmla="*/ 39 w 81"/>
              <a:gd name="T3" fmla="*/ 55 h 71"/>
              <a:gd name="T4" fmla="*/ 37 w 81"/>
              <a:gd name="T5" fmla="*/ 48 h 71"/>
              <a:gd name="T6" fmla="*/ 44 w 81"/>
              <a:gd name="T7" fmla="*/ 36 h 71"/>
              <a:gd name="T8" fmla="*/ 45 w 81"/>
              <a:gd name="T9" fmla="*/ 36 h 71"/>
              <a:gd name="T10" fmla="*/ 46 w 81"/>
              <a:gd name="T11" fmla="*/ 30 h 71"/>
              <a:gd name="T12" fmla="*/ 46 w 81"/>
              <a:gd name="T13" fmla="*/ 27 h 71"/>
              <a:gd name="T14" fmla="*/ 47 w 81"/>
              <a:gd name="T15" fmla="*/ 18 h 71"/>
              <a:gd name="T16" fmla="*/ 38 w 81"/>
              <a:gd name="T17" fmla="*/ 9 h 71"/>
              <a:gd name="T18" fmla="*/ 29 w 81"/>
              <a:gd name="T19" fmla="*/ 6 h 71"/>
              <a:gd name="T20" fmla="*/ 16 w 81"/>
              <a:gd name="T21" fmla="*/ 14 h 71"/>
              <a:gd name="T22" fmla="*/ 16 w 81"/>
              <a:gd name="T23" fmla="*/ 27 h 71"/>
              <a:gd name="T24" fmla="*/ 16 w 81"/>
              <a:gd name="T25" fmla="*/ 30 h 71"/>
              <a:gd name="T26" fmla="*/ 16 w 81"/>
              <a:gd name="T27" fmla="*/ 33 h 71"/>
              <a:gd name="T28" fmla="*/ 18 w 81"/>
              <a:gd name="T29" fmla="*/ 36 h 71"/>
              <a:gd name="T30" fmla="*/ 24 w 81"/>
              <a:gd name="T31" fmla="*/ 46 h 71"/>
              <a:gd name="T32" fmla="*/ 26 w 81"/>
              <a:gd name="T33" fmla="*/ 50 h 71"/>
              <a:gd name="T34" fmla="*/ 9 w 81"/>
              <a:gd name="T35" fmla="*/ 61 h 71"/>
              <a:gd name="T36" fmla="*/ 0 w 81"/>
              <a:gd name="T37" fmla="*/ 69 h 71"/>
              <a:gd name="T38" fmla="*/ 20 w 81"/>
              <a:gd name="T39" fmla="*/ 51 h 71"/>
              <a:gd name="T40" fmla="*/ 14 w 81"/>
              <a:gd name="T41" fmla="*/ 40 h 71"/>
              <a:gd name="T42" fmla="*/ 14 w 81"/>
              <a:gd name="T43" fmla="*/ 40 h 71"/>
              <a:gd name="T44" fmla="*/ 10 w 81"/>
              <a:gd name="T45" fmla="*/ 21 h 71"/>
              <a:gd name="T46" fmla="*/ 29 w 81"/>
              <a:gd name="T47" fmla="*/ 0 h 71"/>
              <a:gd name="T48" fmla="*/ 48 w 81"/>
              <a:gd name="T49" fmla="*/ 8 h 71"/>
              <a:gd name="T50" fmla="*/ 56 w 81"/>
              <a:gd name="T51" fmla="*/ 12 h 71"/>
              <a:gd name="T52" fmla="*/ 73 w 81"/>
              <a:gd name="T53" fmla="*/ 26 h 71"/>
              <a:gd name="T54" fmla="*/ 73 w 81"/>
              <a:gd name="T55" fmla="*/ 41 h 71"/>
              <a:gd name="T56" fmla="*/ 65 w 81"/>
              <a:gd name="T57" fmla="*/ 53 h 71"/>
              <a:gd name="T58" fmla="*/ 77 w 81"/>
              <a:gd name="T59" fmla="*/ 59 h 71"/>
              <a:gd name="T60" fmla="*/ 76 w 81"/>
              <a:gd name="T61" fmla="*/ 69 h 71"/>
              <a:gd name="T62" fmla="*/ 66 w 81"/>
              <a:gd name="T63" fmla="*/ 59 h 71"/>
              <a:gd name="T64" fmla="*/ 61 w 81"/>
              <a:gd name="T65" fmla="*/ 50 h 71"/>
              <a:gd name="T66" fmla="*/ 66 w 81"/>
              <a:gd name="T67" fmla="*/ 41 h 71"/>
              <a:gd name="T68" fmla="*/ 67 w 81"/>
              <a:gd name="T69" fmla="*/ 39 h 71"/>
              <a:gd name="T70" fmla="*/ 67 w 81"/>
              <a:gd name="T71" fmla="*/ 31 h 71"/>
              <a:gd name="T72" fmla="*/ 63 w 81"/>
              <a:gd name="T73" fmla="*/ 20 h 71"/>
              <a:gd name="T74" fmla="*/ 59 w 81"/>
              <a:gd name="T75" fmla="*/ 18 h 71"/>
              <a:gd name="T76" fmla="*/ 55 w 81"/>
              <a:gd name="T77" fmla="*/ 17 h 71"/>
              <a:gd name="T78" fmla="*/ 52 w 81"/>
              <a:gd name="T79" fmla="*/ 17 h 71"/>
              <a:gd name="T80" fmla="*/ 48 w 81"/>
              <a:gd name="T81" fmla="*/ 40 h 71"/>
              <a:gd name="T82" fmla="*/ 48 w 81"/>
              <a:gd name="T83" fmla="*/ 40 h 71"/>
              <a:gd name="T84" fmla="*/ 42 w 81"/>
              <a:gd name="T85" fmla="*/ 50 h 71"/>
              <a:gd name="T86" fmla="*/ 43 w 81"/>
              <a:gd name="T87" fmla="*/ 51 h 71"/>
              <a:gd name="T88" fmla="*/ 62 w 81"/>
              <a:gd name="T89" fmla="*/ 6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1" h="71">
                <a:moveTo>
                  <a:pt x="62" y="69"/>
                </a:moveTo>
                <a:cubicBezTo>
                  <a:pt x="62" y="70"/>
                  <a:pt x="61" y="71"/>
                  <a:pt x="59" y="71"/>
                </a:cubicBezTo>
                <a:cubicBezTo>
                  <a:pt x="58" y="71"/>
                  <a:pt x="57" y="70"/>
                  <a:pt x="57" y="69"/>
                </a:cubicBezTo>
                <a:cubicBezTo>
                  <a:pt x="57" y="65"/>
                  <a:pt x="55" y="63"/>
                  <a:pt x="53" y="61"/>
                </a:cubicBezTo>
                <a:cubicBezTo>
                  <a:pt x="50" y="58"/>
                  <a:pt x="46" y="57"/>
                  <a:pt x="44" y="57"/>
                </a:cubicBezTo>
                <a:cubicBezTo>
                  <a:pt x="42" y="57"/>
                  <a:pt x="40" y="56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8" y="53"/>
                  <a:pt x="37" y="52"/>
                  <a:pt x="37" y="50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7"/>
                  <a:pt x="38" y="46"/>
                  <a:pt x="38" y="46"/>
                </a:cubicBezTo>
                <a:cubicBezTo>
                  <a:pt x="40" y="45"/>
                  <a:pt x="41" y="42"/>
                  <a:pt x="42" y="40"/>
                </a:cubicBezTo>
                <a:cubicBezTo>
                  <a:pt x="43" y="39"/>
                  <a:pt x="43" y="37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5"/>
                  <a:pt x="46" y="34"/>
                  <a:pt x="47" y="33"/>
                </a:cubicBezTo>
                <a:cubicBezTo>
                  <a:pt x="47" y="32"/>
                  <a:pt x="47" y="31"/>
                  <a:pt x="47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29"/>
                  <a:pt x="46" y="28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5"/>
                  <a:pt x="47" y="23"/>
                  <a:pt x="47" y="22"/>
                </a:cubicBezTo>
                <a:cubicBezTo>
                  <a:pt x="47" y="20"/>
                  <a:pt x="47" y="19"/>
                  <a:pt x="4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6"/>
                  <a:pt x="46" y="13"/>
                  <a:pt x="44" y="11"/>
                </a:cubicBezTo>
                <a:cubicBezTo>
                  <a:pt x="43" y="10"/>
                  <a:pt x="42" y="9"/>
                  <a:pt x="41" y="10"/>
                </a:cubicBezTo>
                <a:cubicBezTo>
                  <a:pt x="40" y="10"/>
                  <a:pt x="39" y="10"/>
                  <a:pt x="38" y="9"/>
                </a:cubicBezTo>
                <a:cubicBezTo>
                  <a:pt x="37" y="9"/>
                  <a:pt x="37" y="8"/>
                  <a:pt x="36" y="7"/>
                </a:cubicBezTo>
                <a:cubicBezTo>
                  <a:pt x="36" y="7"/>
                  <a:pt x="35" y="6"/>
                  <a:pt x="34" y="6"/>
                </a:cubicBezTo>
                <a:cubicBezTo>
                  <a:pt x="32" y="6"/>
                  <a:pt x="30" y="6"/>
                  <a:pt x="29" y="6"/>
                </a:cubicBezTo>
                <a:cubicBezTo>
                  <a:pt x="26" y="6"/>
                  <a:pt x="23" y="7"/>
                  <a:pt x="21" y="8"/>
                </a:cubicBezTo>
                <a:cubicBezTo>
                  <a:pt x="19" y="9"/>
                  <a:pt x="17" y="11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6"/>
                  <a:pt x="15" y="19"/>
                  <a:pt x="15" y="21"/>
                </a:cubicBezTo>
                <a:cubicBezTo>
                  <a:pt x="15" y="23"/>
                  <a:pt x="15" y="25"/>
                  <a:pt x="16" y="27"/>
                </a:cubicBezTo>
                <a:cubicBezTo>
                  <a:pt x="16" y="27"/>
                  <a:pt x="16" y="28"/>
                  <a:pt x="16" y="28"/>
                </a:cubicBezTo>
                <a:cubicBezTo>
                  <a:pt x="16" y="29"/>
                  <a:pt x="16" y="29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5" y="31"/>
                  <a:pt x="15" y="32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4"/>
                  <a:pt x="17" y="35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9" y="37"/>
                  <a:pt x="20" y="39"/>
                  <a:pt x="20" y="40"/>
                </a:cubicBezTo>
                <a:cubicBezTo>
                  <a:pt x="21" y="42"/>
                  <a:pt x="22" y="45"/>
                  <a:pt x="24" y="46"/>
                </a:cubicBezTo>
                <a:cubicBezTo>
                  <a:pt x="25" y="47"/>
                  <a:pt x="26" y="48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2"/>
                  <a:pt x="25" y="53"/>
                  <a:pt x="23" y="55"/>
                </a:cubicBezTo>
                <a:cubicBezTo>
                  <a:pt x="22" y="56"/>
                  <a:pt x="20" y="57"/>
                  <a:pt x="18" y="57"/>
                </a:cubicBezTo>
                <a:cubicBezTo>
                  <a:pt x="16" y="57"/>
                  <a:pt x="12" y="58"/>
                  <a:pt x="9" y="61"/>
                </a:cubicBezTo>
                <a:cubicBezTo>
                  <a:pt x="7" y="63"/>
                  <a:pt x="6" y="65"/>
                  <a:pt x="6" y="69"/>
                </a:cubicBezTo>
                <a:cubicBezTo>
                  <a:pt x="6" y="70"/>
                  <a:pt x="5" y="71"/>
                  <a:pt x="3" y="71"/>
                </a:cubicBezTo>
                <a:cubicBezTo>
                  <a:pt x="2" y="71"/>
                  <a:pt x="0" y="70"/>
                  <a:pt x="0" y="69"/>
                </a:cubicBezTo>
                <a:cubicBezTo>
                  <a:pt x="0" y="64"/>
                  <a:pt x="3" y="60"/>
                  <a:pt x="5" y="57"/>
                </a:cubicBezTo>
                <a:cubicBezTo>
                  <a:pt x="9" y="53"/>
                  <a:pt x="15" y="52"/>
                  <a:pt x="18" y="51"/>
                </a:cubicBezTo>
                <a:cubicBezTo>
                  <a:pt x="19" y="51"/>
                  <a:pt x="19" y="51"/>
                  <a:pt x="20" y="51"/>
                </a:cubicBezTo>
                <a:cubicBezTo>
                  <a:pt x="20" y="51"/>
                  <a:pt x="20" y="50"/>
                  <a:pt x="20" y="50"/>
                </a:cubicBezTo>
                <a:cubicBezTo>
                  <a:pt x="17" y="48"/>
                  <a:pt x="16" y="45"/>
                  <a:pt x="15" y="42"/>
                </a:cubicBezTo>
                <a:cubicBezTo>
                  <a:pt x="15" y="41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1" y="37"/>
                  <a:pt x="8" y="32"/>
                  <a:pt x="11" y="28"/>
                </a:cubicBezTo>
                <a:cubicBezTo>
                  <a:pt x="10" y="26"/>
                  <a:pt x="10" y="23"/>
                  <a:pt x="10" y="21"/>
                </a:cubicBezTo>
                <a:cubicBezTo>
                  <a:pt x="10" y="18"/>
                  <a:pt x="10" y="15"/>
                  <a:pt x="11" y="12"/>
                </a:cubicBezTo>
                <a:cubicBezTo>
                  <a:pt x="12" y="8"/>
                  <a:pt x="15" y="6"/>
                  <a:pt x="18" y="4"/>
                </a:cubicBezTo>
                <a:cubicBezTo>
                  <a:pt x="21" y="2"/>
                  <a:pt x="24" y="1"/>
                  <a:pt x="29" y="0"/>
                </a:cubicBezTo>
                <a:cubicBezTo>
                  <a:pt x="30" y="0"/>
                  <a:pt x="32" y="0"/>
                  <a:pt x="35" y="1"/>
                </a:cubicBezTo>
                <a:cubicBezTo>
                  <a:pt x="37" y="1"/>
                  <a:pt x="39" y="2"/>
                  <a:pt x="41" y="4"/>
                </a:cubicBezTo>
                <a:cubicBezTo>
                  <a:pt x="43" y="4"/>
                  <a:pt x="46" y="5"/>
                  <a:pt x="48" y="8"/>
                </a:cubicBezTo>
                <a:cubicBezTo>
                  <a:pt x="49" y="9"/>
                  <a:pt x="50" y="10"/>
                  <a:pt x="50" y="11"/>
                </a:cubicBezTo>
                <a:cubicBezTo>
                  <a:pt x="52" y="11"/>
                  <a:pt x="54" y="11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9" y="12"/>
                  <a:pt x="62" y="13"/>
                  <a:pt x="63" y="15"/>
                </a:cubicBezTo>
                <a:cubicBezTo>
                  <a:pt x="65" y="15"/>
                  <a:pt x="68" y="16"/>
                  <a:pt x="69" y="18"/>
                </a:cubicBezTo>
                <a:cubicBezTo>
                  <a:pt x="71" y="21"/>
                  <a:pt x="73" y="24"/>
                  <a:pt x="73" y="26"/>
                </a:cubicBezTo>
                <a:cubicBezTo>
                  <a:pt x="73" y="28"/>
                  <a:pt x="73" y="30"/>
                  <a:pt x="73" y="32"/>
                </a:cubicBezTo>
                <a:cubicBezTo>
                  <a:pt x="72" y="33"/>
                  <a:pt x="72" y="34"/>
                  <a:pt x="72" y="34"/>
                </a:cubicBezTo>
                <a:cubicBezTo>
                  <a:pt x="73" y="36"/>
                  <a:pt x="73" y="39"/>
                  <a:pt x="73" y="41"/>
                </a:cubicBezTo>
                <a:cubicBezTo>
                  <a:pt x="72" y="43"/>
                  <a:pt x="71" y="44"/>
                  <a:pt x="69" y="45"/>
                </a:cubicBezTo>
                <a:cubicBezTo>
                  <a:pt x="69" y="46"/>
                  <a:pt x="69" y="47"/>
                  <a:pt x="69" y="47"/>
                </a:cubicBezTo>
                <a:cubicBezTo>
                  <a:pt x="68" y="49"/>
                  <a:pt x="67" y="51"/>
                  <a:pt x="65" y="53"/>
                </a:cubicBezTo>
                <a:cubicBezTo>
                  <a:pt x="65" y="53"/>
                  <a:pt x="65" y="54"/>
                  <a:pt x="65" y="54"/>
                </a:cubicBezTo>
                <a:cubicBezTo>
                  <a:pt x="65" y="54"/>
                  <a:pt x="66" y="54"/>
                  <a:pt x="66" y="54"/>
                </a:cubicBezTo>
                <a:cubicBezTo>
                  <a:pt x="69" y="54"/>
                  <a:pt x="74" y="56"/>
                  <a:pt x="77" y="59"/>
                </a:cubicBezTo>
                <a:cubicBezTo>
                  <a:pt x="79" y="61"/>
                  <a:pt x="81" y="64"/>
                  <a:pt x="81" y="69"/>
                </a:cubicBezTo>
                <a:cubicBezTo>
                  <a:pt x="81" y="70"/>
                  <a:pt x="80" y="71"/>
                  <a:pt x="78" y="71"/>
                </a:cubicBezTo>
                <a:cubicBezTo>
                  <a:pt x="77" y="71"/>
                  <a:pt x="76" y="70"/>
                  <a:pt x="76" y="69"/>
                </a:cubicBezTo>
                <a:cubicBezTo>
                  <a:pt x="76" y="66"/>
                  <a:pt x="74" y="64"/>
                  <a:pt x="73" y="63"/>
                </a:cubicBezTo>
                <a:cubicBezTo>
                  <a:pt x="71" y="61"/>
                  <a:pt x="68" y="60"/>
                  <a:pt x="66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4" y="59"/>
                  <a:pt x="62" y="58"/>
                  <a:pt x="61" y="57"/>
                </a:cubicBezTo>
                <a:cubicBezTo>
                  <a:pt x="60" y="56"/>
                  <a:pt x="59" y="54"/>
                  <a:pt x="59" y="52"/>
                </a:cubicBezTo>
                <a:cubicBezTo>
                  <a:pt x="59" y="51"/>
                  <a:pt x="60" y="50"/>
                  <a:pt x="61" y="50"/>
                </a:cubicBezTo>
                <a:cubicBezTo>
                  <a:pt x="62" y="49"/>
                  <a:pt x="63" y="47"/>
                  <a:pt x="64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5" y="42"/>
                  <a:pt x="66" y="41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41"/>
                  <a:pt x="67" y="40"/>
                  <a:pt x="67" y="39"/>
                </a:cubicBezTo>
                <a:cubicBezTo>
                  <a:pt x="68" y="38"/>
                  <a:pt x="68" y="38"/>
                  <a:pt x="67" y="37"/>
                </a:cubicBezTo>
                <a:cubicBezTo>
                  <a:pt x="67" y="37"/>
                  <a:pt x="67" y="36"/>
                  <a:pt x="67" y="35"/>
                </a:cubicBezTo>
                <a:cubicBezTo>
                  <a:pt x="67" y="34"/>
                  <a:pt x="67" y="32"/>
                  <a:pt x="67" y="31"/>
                </a:cubicBezTo>
                <a:cubicBezTo>
                  <a:pt x="68" y="30"/>
                  <a:pt x="68" y="28"/>
                  <a:pt x="68" y="27"/>
                </a:cubicBezTo>
                <a:cubicBezTo>
                  <a:pt x="67" y="26"/>
                  <a:pt x="67" y="23"/>
                  <a:pt x="65" y="22"/>
                </a:cubicBezTo>
                <a:cubicBezTo>
                  <a:pt x="64" y="21"/>
                  <a:pt x="64" y="20"/>
                  <a:pt x="63" y="20"/>
                </a:cubicBezTo>
                <a:cubicBezTo>
                  <a:pt x="62" y="21"/>
                  <a:pt x="62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0" y="20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8" y="18"/>
                  <a:pt x="57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3" y="19"/>
                  <a:pt x="53" y="21"/>
                  <a:pt x="52" y="23"/>
                </a:cubicBezTo>
                <a:cubicBezTo>
                  <a:pt x="52" y="24"/>
                  <a:pt x="52" y="26"/>
                  <a:pt x="51" y="27"/>
                </a:cubicBezTo>
                <a:cubicBezTo>
                  <a:pt x="54" y="32"/>
                  <a:pt x="51" y="37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7" y="41"/>
                  <a:pt x="47" y="42"/>
                </a:cubicBezTo>
                <a:cubicBezTo>
                  <a:pt x="46" y="45"/>
                  <a:pt x="45" y="48"/>
                  <a:pt x="42" y="50"/>
                </a:cubicBezTo>
                <a:cubicBezTo>
                  <a:pt x="42" y="50"/>
                  <a:pt x="43" y="5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4" y="51"/>
                  <a:pt x="45" y="51"/>
                </a:cubicBezTo>
                <a:cubicBezTo>
                  <a:pt x="48" y="52"/>
                  <a:pt x="53" y="53"/>
                  <a:pt x="57" y="57"/>
                </a:cubicBezTo>
                <a:cubicBezTo>
                  <a:pt x="60" y="60"/>
                  <a:pt x="62" y="64"/>
                  <a:pt x="62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4" name="Freeform 24"/>
          <p:cNvSpPr>
            <a:spLocks noEditPoints="1"/>
          </p:cNvSpPr>
          <p:nvPr/>
        </p:nvSpPr>
        <p:spPr bwMode="auto">
          <a:xfrm>
            <a:off x="1738395" y="3199130"/>
            <a:ext cx="466090" cy="545465"/>
          </a:xfrm>
          <a:custGeom>
            <a:avLst/>
            <a:gdLst>
              <a:gd name="T0" fmla="*/ 12 w 60"/>
              <a:gd name="T1" fmla="*/ 42 h 70"/>
              <a:gd name="T2" fmla="*/ 17 w 60"/>
              <a:gd name="T3" fmla="*/ 42 h 70"/>
              <a:gd name="T4" fmla="*/ 14 w 60"/>
              <a:gd name="T5" fmla="*/ 50 h 70"/>
              <a:gd name="T6" fmla="*/ 12 w 60"/>
              <a:gd name="T7" fmla="*/ 53 h 70"/>
              <a:gd name="T8" fmla="*/ 17 w 60"/>
              <a:gd name="T9" fmla="*/ 53 h 70"/>
              <a:gd name="T10" fmla="*/ 14 w 60"/>
              <a:gd name="T11" fmla="*/ 28 h 70"/>
              <a:gd name="T12" fmla="*/ 12 w 60"/>
              <a:gd name="T13" fmla="*/ 31 h 70"/>
              <a:gd name="T14" fmla="*/ 17 w 60"/>
              <a:gd name="T15" fmla="*/ 31 h 70"/>
              <a:gd name="T16" fmla="*/ 57 w 60"/>
              <a:gd name="T17" fmla="*/ 11 h 70"/>
              <a:gd name="T18" fmla="*/ 50 w 60"/>
              <a:gd name="T19" fmla="*/ 11 h 70"/>
              <a:gd name="T20" fmla="*/ 48 w 60"/>
              <a:gd name="T21" fmla="*/ 8 h 70"/>
              <a:gd name="T22" fmla="*/ 37 w 60"/>
              <a:gd name="T23" fmla="*/ 3 h 70"/>
              <a:gd name="T24" fmla="*/ 22 w 60"/>
              <a:gd name="T25" fmla="*/ 3 h 70"/>
              <a:gd name="T26" fmla="*/ 11 w 60"/>
              <a:gd name="T27" fmla="*/ 8 h 70"/>
              <a:gd name="T28" fmla="*/ 10 w 60"/>
              <a:gd name="T29" fmla="*/ 11 h 70"/>
              <a:gd name="T30" fmla="*/ 0 w 60"/>
              <a:gd name="T31" fmla="*/ 14 h 70"/>
              <a:gd name="T32" fmla="*/ 2 w 60"/>
              <a:gd name="T33" fmla="*/ 70 h 70"/>
              <a:gd name="T34" fmla="*/ 60 w 60"/>
              <a:gd name="T35" fmla="*/ 68 h 70"/>
              <a:gd name="T36" fmla="*/ 57 w 60"/>
              <a:gd name="T37" fmla="*/ 11 h 70"/>
              <a:gd name="T38" fmla="*/ 25 w 60"/>
              <a:gd name="T39" fmla="*/ 6 h 70"/>
              <a:gd name="T40" fmla="*/ 35 w 60"/>
              <a:gd name="T41" fmla="*/ 6 h 70"/>
              <a:gd name="T42" fmla="*/ 23 w 60"/>
              <a:gd name="T43" fmla="*/ 8 h 70"/>
              <a:gd name="T44" fmla="*/ 13 w 60"/>
              <a:gd name="T45" fmla="*/ 11 h 70"/>
              <a:gd name="T46" fmla="*/ 47 w 60"/>
              <a:gd name="T47" fmla="*/ 11 h 70"/>
              <a:gd name="T48" fmla="*/ 13 w 60"/>
              <a:gd name="T49" fmla="*/ 16 h 70"/>
              <a:gd name="T50" fmla="*/ 54 w 60"/>
              <a:gd name="T51" fmla="*/ 65 h 70"/>
              <a:gd name="T52" fmla="*/ 5 w 60"/>
              <a:gd name="T53" fmla="*/ 65 h 70"/>
              <a:gd name="T54" fmla="*/ 10 w 60"/>
              <a:gd name="T55" fmla="*/ 17 h 70"/>
              <a:gd name="T56" fmla="*/ 11 w 60"/>
              <a:gd name="T57" fmla="*/ 20 h 70"/>
              <a:gd name="T58" fmla="*/ 50 w 60"/>
              <a:gd name="T59" fmla="*/ 18 h 70"/>
              <a:gd name="T60" fmla="*/ 54 w 60"/>
              <a:gd name="T61" fmla="*/ 17 h 70"/>
              <a:gd name="T62" fmla="*/ 45 w 60"/>
              <a:gd name="T63" fmla="*/ 29 h 70"/>
              <a:gd name="T64" fmla="*/ 22 w 60"/>
              <a:gd name="T65" fmla="*/ 29 h 70"/>
              <a:gd name="T66" fmla="*/ 22 w 60"/>
              <a:gd name="T67" fmla="*/ 32 h 70"/>
              <a:gd name="T68" fmla="*/ 46 w 60"/>
              <a:gd name="T69" fmla="*/ 31 h 70"/>
              <a:gd name="T70" fmla="*/ 45 w 60"/>
              <a:gd name="T71" fmla="*/ 51 h 70"/>
              <a:gd name="T72" fmla="*/ 22 w 60"/>
              <a:gd name="T73" fmla="*/ 51 h 70"/>
              <a:gd name="T74" fmla="*/ 22 w 60"/>
              <a:gd name="T75" fmla="*/ 54 h 70"/>
              <a:gd name="T76" fmla="*/ 46 w 60"/>
              <a:gd name="T77" fmla="*/ 53 h 70"/>
              <a:gd name="T78" fmla="*/ 45 w 60"/>
              <a:gd name="T79" fmla="*/ 40 h 70"/>
              <a:gd name="T80" fmla="*/ 22 w 60"/>
              <a:gd name="T81" fmla="*/ 40 h 70"/>
              <a:gd name="T82" fmla="*/ 22 w 60"/>
              <a:gd name="T83" fmla="*/ 43 h 70"/>
              <a:gd name="T84" fmla="*/ 46 w 60"/>
              <a:gd name="T85" fmla="*/ 4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" h="70">
                <a:moveTo>
                  <a:pt x="14" y="39"/>
                </a:moveTo>
                <a:cubicBezTo>
                  <a:pt x="13" y="39"/>
                  <a:pt x="12" y="40"/>
                  <a:pt x="12" y="42"/>
                </a:cubicBezTo>
                <a:cubicBezTo>
                  <a:pt x="12" y="43"/>
                  <a:pt x="13" y="44"/>
                  <a:pt x="14" y="44"/>
                </a:cubicBezTo>
                <a:cubicBezTo>
                  <a:pt x="16" y="44"/>
                  <a:pt x="17" y="43"/>
                  <a:pt x="17" y="42"/>
                </a:cubicBezTo>
                <a:cubicBezTo>
                  <a:pt x="17" y="40"/>
                  <a:pt x="16" y="39"/>
                  <a:pt x="14" y="39"/>
                </a:cubicBezTo>
                <a:close/>
                <a:moveTo>
                  <a:pt x="14" y="50"/>
                </a:moveTo>
                <a:cubicBezTo>
                  <a:pt x="14" y="50"/>
                  <a:pt x="14" y="50"/>
                  <a:pt x="14" y="50"/>
                </a:cubicBezTo>
                <a:cubicBezTo>
                  <a:pt x="13" y="50"/>
                  <a:pt x="12" y="51"/>
                  <a:pt x="12" y="53"/>
                </a:cubicBezTo>
                <a:cubicBezTo>
                  <a:pt x="12" y="54"/>
                  <a:pt x="13" y="55"/>
                  <a:pt x="14" y="55"/>
                </a:cubicBezTo>
                <a:cubicBezTo>
                  <a:pt x="16" y="55"/>
                  <a:pt x="17" y="54"/>
                  <a:pt x="17" y="53"/>
                </a:cubicBezTo>
                <a:cubicBezTo>
                  <a:pt x="17" y="51"/>
                  <a:pt x="16" y="50"/>
                  <a:pt x="14" y="50"/>
                </a:cubicBezTo>
                <a:close/>
                <a:moveTo>
                  <a:pt x="14" y="28"/>
                </a:move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2" y="29"/>
                  <a:pt x="12" y="31"/>
                </a:cubicBezTo>
                <a:cubicBezTo>
                  <a:pt x="12" y="32"/>
                  <a:pt x="13" y="33"/>
                  <a:pt x="14" y="33"/>
                </a:cubicBezTo>
                <a:cubicBezTo>
                  <a:pt x="16" y="33"/>
                  <a:pt x="17" y="32"/>
                  <a:pt x="17" y="31"/>
                </a:cubicBezTo>
                <a:cubicBezTo>
                  <a:pt x="17" y="29"/>
                  <a:pt x="16" y="28"/>
                  <a:pt x="14" y="28"/>
                </a:cubicBezTo>
                <a:close/>
                <a:moveTo>
                  <a:pt x="57" y="11"/>
                </a:moveTo>
                <a:cubicBezTo>
                  <a:pt x="57" y="11"/>
                  <a:pt x="57" y="11"/>
                  <a:pt x="57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9"/>
                  <a:pt x="49" y="8"/>
                  <a:pt x="48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39" y="6"/>
                  <a:pt x="38" y="5"/>
                  <a:pt x="37" y="3"/>
                </a:cubicBezTo>
                <a:cubicBezTo>
                  <a:pt x="35" y="2"/>
                  <a:pt x="32" y="0"/>
                  <a:pt x="30" y="0"/>
                </a:cubicBezTo>
                <a:cubicBezTo>
                  <a:pt x="27" y="0"/>
                  <a:pt x="24" y="2"/>
                  <a:pt x="22" y="3"/>
                </a:cubicBezTo>
                <a:cubicBezTo>
                  <a:pt x="21" y="5"/>
                  <a:pt x="20" y="6"/>
                  <a:pt x="2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10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2"/>
                  <a:pt x="0" y="1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9"/>
                  <a:pt x="1" y="70"/>
                  <a:pt x="2" y="70"/>
                </a:cubicBezTo>
                <a:cubicBezTo>
                  <a:pt x="57" y="70"/>
                  <a:pt x="57" y="70"/>
                  <a:pt x="57" y="70"/>
                </a:cubicBezTo>
                <a:cubicBezTo>
                  <a:pt x="58" y="70"/>
                  <a:pt x="60" y="69"/>
                  <a:pt x="60" y="68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2"/>
                  <a:pt x="58" y="11"/>
                  <a:pt x="57" y="11"/>
                </a:cubicBezTo>
                <a:close/>
                <a:moveTo>
                  <a:pt x="25" y="6"/>
                </a:moveTo>
                <a:cubicBezTo>
                  <a:pt x="25" y="6"/>
                  <a:pt x="25" y="6"/>
                  <a:pt x="25" y="6"/>
                </a:cubicBezTo>
                <a:cubicBezTo>
                  <a:pt x="26" y="4"/>
                  <a:pt x="28" y="4"/>
                  <a:pt x="30" y="4"/>
                </a:cubicBezTo>
                <a:cubicBezTo>
                  <a:pt x="32" y="4"/>
                  <a:pt x="33" y="4"/>
                  <a:pt x="35" y="6"/>
                </a:cubicBezTo>
                <a:cubicBezTo>
                  <a:pt x="35" y="6"/>
                  <a:pt x="36" y="7"/>
                  <a:pt x="36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7"/>
                  <a:pt x="24" y="6"/>
                  <a:pt x="25" y="6"/>
                </a:cubicBezTo>
                <a:close/>
                <a:moveTo>
                  <a:pt x="13" y="11"/>
                </a:moveTo>
                <a:cubicBezTo>
                  <a:pt x="13" y="11"/>
                  <a:pt x="13" y="11"/>
                  <a:pt x="13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6"/>
                  <a:pt x="47" y="16"/>
                  <a:pt x="47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1"/>
                  <a:pt x="13" y="11"/>
                  <a:pt x="13" y="11"/>
                </a:cubicBezTo>
                <a:close/>
                <a:moveTo>
                  <a:pt x="54" y="65"/>
                </a:moveTo>
                <a:cubicBezTo>
                  <a:pt x="54" y="65"/>
                  <a:pt x="54" y="65"/>
                  <a:pt x="54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17"/>
                  <a:pt x="5" y="17"/>
                  <a:pt x="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9"/>
                  <a:pt x="10" y="20"/>
                  <a:pt x="11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9" y="20"/>
                  <a:pt x="50" y="19"/>
                  <a:pt x="50" y="18"/>
                </a:cubicBezTo>
                <a:cubicBezTo>
                  <a:pt x="50" y="17"/>
                  <a:pt x="50" y="17"/>
                  <a:pt x="50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65"/>
                  <a:pt x="54" y="65"/>
                  <a:pt x="54" y="65"/>
                </a:cubicBezTo>
                <a:close/>
                <a:moveTo>
                  <a:pt x="45" y="29"/>
                </a:moveTo>
                <a:cubicBezTo>
                  <a:pt x="45" y="29"/>
                  <a:pt x="45" y="29"/>
                  <a:pt x="45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1" y="29"/>
                  <a:pt x="20" y="30"/>
                  <a:pt x="20" y="31"/>
                </a:cubicBezTo>
                <a:cubicBezTo>
                  <a:pt x="20" y="31"/>
                  <a:pt x="21" y="32"/>
                  <a:pt x="22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2"/>
                  <a:pt x="46" y="31"/>
                  <a:pt x="46" y="31"/>
                </a:cubicBezTo>
                <a:cubicBezTo>
                  <a:pt x="46" y="30"/>
                  <a:pt x="46" y="29"/>
                  <a:pt x="45" y="29"/>
                </a:cubicBezTo>
                <a:close/>
                <a:moveTo>
                  <a:pt x="45" y="51"/>
                </a:moveTo>
                <a:cubicBezTo>
                  <a:pt x="45" y="51"/>
                  <a:pt x="45" y="51"/>
                  <a:pt x="45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1" y="51"/>
                  <a:pt x="20" y="52"/>
                  <a:pt x="20" y="53"/>
                </a:cubicBezTo>
                <a:cubicBezTo>
                  <a:pt x="20" y="54"/>
                  <a:pt x="21" y="54"/>
                  <a:pt x="22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6" y="54"/>
                  <a:pt x="46" y="54"/>
                  <a:pt x="46" y="53"/>
                </a:cubicBezTo>
                <a:cubicBezTo>
                  <a:pt x="46" y="52"/>
                  <a:pt x="46" y="51"/>
                  <a:pt x="45" y="51"/>
                </a:cubicBezTo>
                <a:close/>
                <a:moveTo>
                  <a:pt x="45" y="40"/>
                </a:moveTo>
                <a:cubicBezTo>
                  <a:pt x="45" y="40"/>
                  <a:pt x="45" y="40"/>
                  <a:pt x="45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0" y="41"/>
                  <a:pt x="20" y="42"/>
                </a:cubicBezTo>
                <a:cubicBezTo>
                  <a:pt x="20" y="43"/>
                  <a:pt x="21" y="43"/>
                  <a:pt x="22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43"/>
                  <a:pt x="46" y="43"/>
                  <a:pt x="46" y="42"/>
                </a:cubicBezTo>
                <a:cubicBezTo>
                  <a:pt x="46" y="41"/>
                  <a:pt x="46" y="40"/>
                  <a:pt x="45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48" name="Freeform 18"/>
          <p:cNvSpPr>
            <a:spLocks noEditPoints="1"/>
          </p:cNvSpPr>
          <p:nvPr/>
        </p:nvSpPr>
        <p:spPr bwMode="auto">
          <a:xfrm>
            <a:off x="9308865" y="3260725"/>
            <a:ext cx="483235" cy="486410"/>
          </a:xfrm>
          <a:custGeom>
            <a:avLst/>
            <a:gdLst>
              <a:gd name="T0" fmla="*/ 62 w 69"/>
              <a:gd name="T1" fmla="*/ 20 h 69"/>
              <a:gd name="T2" fmla="*/ 62 w 69"/>
              <a:gd name="T3" fmla="*/ 29 h 69"/>
              <a:gd name="T4" fmla="*/ 62 w 69"/>
              <a:gd name="T5" fmla="*/ 41 h 69"/>
              <a:gd name="T6" fmla="*/ 50 w 69"/>
              <a:gd name="T7" fmla="*/ 59 h 69"/>
              <a:gd name="T8" fmla="*/ 40 w 69"/>
              <a:gd name="T9" fmla="*/ 63 h 69"/>
              <a:gd name="T10" fmla="*/ 28 w 69"/>
              <a:gd name="T11" fmla="*/ 63 h 69"/>
              <a:gd name="T12" fmla="*/ 5 w 69"/>
              <a:gd name="T13" fmla="*/ 35 h 69"/>
              <a:gd name="T14" fmla="*/ 28 w 69"/>
              <a:gd name="T15" fmla="*/ 7 h 69"/>
              <a:gd name="T16" fmla="*/ 40 w 69"/>
              <a:gd name="T17" fmla="*/ 7 h 69"/>
              <a:gd name="T18" fmla="*/ 49 w 69"/>
              <a:gd name="T19" fmla="*/ 7 h 69"/>
              <a:gd name="T20" fmla="*/ 41 w 69"/>
              <a:gd name="T21" fmla="*/ 2 h 69"/>
              <a:gd name="T22" fmla="*/ 27 w 69"/>
              <a:gd name="T23" fmla="*/ 2 h 69"/>
              <a:gd name="T24" fmla="*/ 15 w 69"/>
              <a:gd name="T25" fmla="*/ 7 h 69"/>
              <a:gd name="T26" fmla="*/ 1 w 69"/>
              <a:gd name="T27" fmla="*/ 42 h 69"/>
              <a:gd name="T28" fmla="*/ 41 w 69"/>
              <a:gd name="T29" fmla="*/ 69 h 69"/>
              <a:gd name="T30" fmla="*/ 53 w 69"/>
              <a:gd name="T31" fmla="*/ 63 h 69"/>
              <a:gd name="T32" fmla="*/ 68 w 69"/>
              <a:gd name="T33" fmla="*/ 42 h 69"/>
              <a:gd name="T34" fmla="*/ 68 w 69"/>
              <a:gd name="T35" fmla="*/ 28 h 69"/>
              <a:gd name="T36" fmla="*/ 47 w 69"/>
              <a:gd name="T37" fmla="*/ 13 h 69"/>
              <a:gd name="T38" fmla="*/ 46 w 69"/>
              <a:gd name="T39" fmla="*/ 14 h 69"/>
              <a:gd name="T40" fmla="*/ 42 w 69"/>
              <a:gd name="T41" fmla="*/ 25 h 69"/>
              <a:gd name="T42" fmla="*/ 21 w 69"/>
              <a:gd name="T43" fmla="*/ 35 h 69"/>
              <a:gd name="T44" fmla="*/ 47 w 69"/>
              <a:gd name="T45" fmla="*/ 35 h 69"/>
              <a:gd name="T46" fmla="*/ 48 w 69"/>
              <a:gd name="T47" fmla="*/ 23 h 69"/>
              <a:gd name="T48" fmla="*/ 56 w 69"/>
              <a:gd name="T49" fmla="*/ 22 h 69"/>
              <a:gd name="T50" fmla="*/ 68 w 69"/>
              <a:gd name="T51" fmla="*/ 10 h 69"/>
              <a:gd name="T52" fmla="*/ 67 w 69"/>
              <a:gd name="T53" fmla="*/ 8 h 69"/>
              <a:gd name="T54" fmla="*/ 62 w 69"/>
              <a:gd name="T55" fmla="*/ 2 h 69"/>
              <a:gd name="T56" fmla="*/ 59 w 69"/>
              <a:gd name="T57" fmla="*/ 1 h 69"/>
              <a:gd name="T58" fmla="*/ 47 w 69"/>
              <a:gd name="T59" fmla="*/ 13 h 69"/>
              <a:gd name="T60" fmla="*/ 34 w 69"/>
              <a:gd name="T61" fmla="*/ 45 h 69"/>
              <a:gd name="T62" fmla="*/ 34 w 69"/>
              <a:gd name="T63" fmla="*/ 25 h 69"/>
              <a:gd name="T64" fmla="*/ 34 w 69"/>
              <a:gd name="T65" fmla="*/ 32 h 69"/>
              <a:gd name="T66" fmla="*/ 31 w 69"/>
              <a:gd name="T67" fmla="*/ 35 h 69"/>
              <a:gd name="T68" fmla="*/ 37 w 69"/>
              <a:gd name="T69" fmla="*/ 35 h 69"/>
              <a:gd name="T70" fmla="*/ 42 w 69"/>
              <a:gd name="T71" fmla="*/ 29 h 69"/>
              <a:gd name="T72" fmla="*/ 34 w 69"/>
              <a:gd name="T73" fmla="*/ 45 h 69"/>
              <a:gd name="T74" fmla="*/ 61 w 69"/>
              <a:gd name="T75" fmla="*/ 11 h 69"/>
              <a:gd name="T76" fmla="*/ 54 w 69"/>
              <a:gd name="T77" fmla="*/ 20 h 69"/>
              <a:gd name="T78" fmla="*/ 61 w 69"/>
              <a:gd name="T79" fmla="*/ 11 h 69"/>
              <a:gd name="T80" fmla="*/ 49 w 69"/>
              <a:gd name="T81" fmla="*/ 15 h 69"/>
              <a:gd name="T82" fmla="*/ 58 w 69"/>
              <a:gd name="T83" fmla="*/ 9 h 69"/>
              <a:gd name="T84" fmla="*/ 49 w 69"/>
              <a:gd name="T85" fmla="*/ 15 h 69"/>
              <a:gd name="T86" fmla="*/ 30 w 69"/>
              <a:gd name="T87" fmla="*/ 16 h 69"/>
              <a:gd name="T88" fmla="*/ 38 w 69"/>
              <a:gd name="T89" fmla="*/ 16 h 69"/>
              <a:gd name="T90" fmla="*/ 44 w 69"/>
              <a:gd name="T91" fmla="*/ 16 h 69"/>
              <a:gd name="T92" fmla="*/ 39 w 69"/>
              <a:gd name="T93" fmla="*/ 13 h 69"/>
              <a:gd name="T94" fmla="*/ 30 w 69"/>
              <a:gd name="T95" fmla="*/ 13 h 69"/>
              <a:gd name="T96" fmla="*/ 12 w 69"/>
              <a:gd name="T97" fmla="*/ 40 h 69"/>
              <a:gd name="T98" fmla="*/ 34 w 69"/>
              <a:gd name="T99" fmla="*/ 58 h 69"/>
              <a:gd name="T100" fmla="*/ 43 w 69"/>
              <a:gd name="T101" fmla="*/ 56 h 69"/>
              <a:gd name="T102" fmla="*/ 57 w 69"/>
              <a:gd name="T103" fmla="*/ 35 h 69"/>
              <a:gd name="T104" fmla="*/ 55 w 69"/>
              <a:gd name="T105" fmla="*/ 26 h 69"/>
              <a:gd name="T106" fmla="*/ 52 w 69"/>
              <a:gd name="T107" fmla="*/ 27 h 69"/>
              <a:gd name="T108" fmla="*/ 54 w 69"/>
              <a:gd name="T109" fmla="*/ 35 h 69"/>
              <a:gd name="T110" fmla="*/ 30 w 69"/>
              <a:gd name="T111" fmla="*/ 54 h 69"/>
              <a:gd name="T112" fmla="*/ 14 w 69"/>
              <a:gd name="T113" fmla="*/ 35 h 69"/>
              <a:gd name="T114" fmla="*/ 30 w 69"/>
              <a:gd name="T115" fmla="*/ 1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9" h="69">
                <a:moveTo>
                  <a:pt x="66" y="22"/>
                </a:moveTo>
                <a:cubicBezTo>
                  <a:pt x="65" y="20"/>
                  <a:pt x="63" y="20"/>
                  <a:pt x="62" y="20"/>
                </a:cubicBezTo>
                <a:cubicBezTo>
                  <a:pt x="61" y="21"/>
                  <a:pt x="60" y="22"/>
                  <a:pt x="61" y="24"/>
                </a:cubicBezTo>
                <a:cubicBezTo>
                  <a:pt x="61" y="26"/>
                  <a:pt x="62" y="27"/>
                  <a:pt x="62" y="29"/>
                </a:cubicBezTo>
                <a:cubicBezTo>
                  <a:pt x="63" y="31"/>
                  <a:pt x="63" y="33"/>
                  <a:pt x="63" y="35"/>
                </a:cubicBezTo>
                <a:cubicBezTo>
                  <a:pt x="63" y="37"/>
                  <a:pt x="63" y="39"/>
                  <a:pt x="62" y="41"/>
                </a:cubicBezTo>
                <a:cubicBezTo>
                  <a:pt x="62" y="43"/>
                  <a:pt x="61" y="45"/>
                  <a:pt x="61" y="46"/>
                </a:cubicBezTo>
                <a:cubicBezTo>
                  <a:pt x="59" y="51"/>
                  <a:pt x="55" y="56"/>
                  <a:pt x="50" y="59"/>
                </a:cubicBezTo>
                <a:cubicBezTo>
                  <a:pt x="49" y="60"/>
                  <a:pt x="47" y="61"/>
                  <a:pt x="45" y="62"/>
                </a:cubicBezTo>
                <a:cubicBezTo>
                  <a:pt x="44" y="62"/>
                  <a:pt x="42" y="63"/>
                  <a:pt x="40" y="63"/>
                </a:cubicBezTo>
                <a:cubicBezTo>
                  <a:pt x="38" y="64"/>
                  <a:pt x="36" y="64"/>
                  <a:pt x="34" y="64"/>
                </a:cubicBezTo>
                <a:cubicBezTo>
                  <a:pt x="32" y="64"/>
                  <a:pt x="30" y="64"/>
                  <a:pt x="28" y="63"/>
                </a:cubicBezTo>
                <a:cubicBezTo>
                  <a:pt x="17" y="61"/>
                  <a:pt x="8" y="52"/>
                  <a:pt x="6" y="41"/>
                </a:cubicBezTo>
                <a:cubicBezTo>
                  <a:pt x="5" y="39"/>
                  <a:pt x="5" y="37"/>
                  <a:pt x="5" y="35"/>
                </a:cubicBezTo>
                <a:cubicBezTo>
                  <a:pt x="5" y="24"/>
                  <a:pt x="12" y="13"/>
                  <a:pt x="23" y="8"/>
                </a:cubicBezTo>
                <a:cubicBezTo>
                  <a:pt x="25" y="8"/>
                  <a:pt x="26" y="7"/>
                  <a:pt x="28" y="7"/>
                </a:cubicBezTo>
                <a:cubicBezTo>
                  <a:pt x="30" y="6"/>
                  <a:pt x="32" y="6"/>
                  <a:pt x="34" y="6"/>
                </a:cubicBezTo>
                <a:cubicBezTo>
                  <a:pt x="36" y="6"/>
                  <a:pt x="38" y="6"/>
                  <a:pt x="40" y="7"/>
                </a:cubicBezTo>
                <a:cubicBezTo>
                  <a:pt x="42" y="7"/>
                  <a:pt x="44" y="8"/>
                  <a:pt x="45" y="8"/>
                </a:cubicBezTo>
                <a:cubicBezTo>
                  <a:pt x="47" y="9"/>
                  <a:pt x="48" y="8"/>
                  <a:pt x="49" y="7"/>
                </a:cubicBezTo>
                <a:cubicBezTo>
                  <a:pt x="49" y="6"/>
                  <a:pt x="49" y="4"/>
                  <a:pt x="47" y="4"/>
                </a:cubicBezTo>
                <a:cubicBezTo>
                  <a:pt x="45" y="3"/>
                  <a:pt x="43" y="2"/>
                  <a:pt x="41" y="2"/>
                </a:cubicBezTo>
                <a:cubicBezTo>
                  <a:pt x="39" y="1"/>
                  <a:pt x="36" y="1"/>
                  <a:pt x="34" y="1"/>
                </a:cubicBezTo>
                <a:cubicBezTo>
                  <a:pt x="32" y="1"/>
                  <a:pt x="29" y="1"/>
                  <a:pt x="27" y="2"/>
                </a:cubicBezTo>
                <a:cubicBezTo>
                  <a:pt x="25" y="2"/>
                  <a:pt x="23" y="3"/>
                  <a:pt x="21" y="4"/>
                </a:cubicBezTo>
                <a:cubicBezTo>
                  <a:pt x="19" y="4"/>
                  <a:pt x="17" y="5"/>
                  <a:pt x="15" y="7"/>
                </a:cubicBezTo>
                <a:cubicBezTo>
                  <a:pt x="6" y="13"/>
                  <a:pt x="0" y="24"/>
                  <a:pt x="0" y="35"/>
                </a:cubicBezTo>
                <a:cubicBezTo>
                  <a:pt x="0" y="37"/>
                  <a:pt x="0" y="40"/>
                  <a:pt x="1" y="42"/>
                </a:cubicBezTo>
                <a:cubicBezTo>
                  <a:pt x="4" y="58"/>
                  <a:pt x="18" y="69"/>
                  <a:pt x="34" y="69"/>
                </a:cubicBezTo>
                <a:cubicBezTo>
                  <a:pt x="36" y="69"/>
                  <a:pt x="39" y="69"/>
                  <a:pt x="41" y="69"/>
                </a:cubicBezTo>
                <a:cubicBezTo>
                  <a:pt x="43" y="68"/>
                  <a:pt x="45" y="67"/>
                  <a:pt x="47" y="67"/>
                </a:cubicBezTo>
                <a:cubicBezTo>
                  <a:pt x="49" y="66"/>
                  <a:pt x="51" y="65"/>
                  <a:pt x="53" y="63"/>
                </a:cubicBezTo>
                <a:cubicBezTo>
                  <a:pt x="59" y="60"/>
                  <a:pt x="63" y="54"/>
                  <a:pt x="66" y="48"/>
                </a:cubicBezTo>
                <a:cubicBezTo>
                  <a:pt x="66" y="46"/>
                  <a:pt x="67" y="44"/>
                  <a:pt x="68" y="42"/>
                </a:cubicBezTo>
                <a:cubicBezTo>
                  <a:pt x="68" y="40"/>
                  <a:pt x="68" y="37"/>
                  <a:pt x="68" y="35"/>
                </a:cubicBezTo>
                <a:cubicBezTo>
                  <a:pt x="68" y="33"/>
                  <a:pt x="68" y="30"/>
                  <a:pt x="68" y="28"/>
                </a:cubicBezTo>
                <a:cubicBezTo>
                  <a:pt x="67" y="26"/>
                  <a:pt x="66" y="24"/>
                  <a:pt x="66" y="22"/>
                </a:cubicBezTo>
                <a:close/>
                <a:moveTo>
                  <a:pt x="47" y="13"/>
                </a:moveTo>
                <a:cubicBezTo>
                  <a:pt x="47" y="13"/>
                  <a:pt x="47" y="13"/>
                  <a:pt x="47" y="13"/>
                </a:cubicBezTo>
                <a:cubicBezTo>
                  <a:pt x="46" y="13"/>
                  <a:pt x="46" y="14"/>
                  <a:pt x="46" y="14"/>
                </a:cubicBezTo>
                <a:cubicBezTo>
                  <a:pt x="46" y="21"/>
                  <a:pt x="46" y="21"/>
                  <a:pt x="46" y="21"/>
                </a:cubicBezTo>
                <a:cubicBezTo>
                  <a:pt x="42" y="25"/>
                  <a:pt x="42" y="25"/>
                  <a:pt x="42" y="25"/>
                </a:cubicBezTo>
                <a:cubicBezTo>
                  <a:pt x="40" y="23"/>
                  <a:pt x="37" y="22"/>
                  <a:pt x="34" y="22"/>
                </a:cubicBezTo>
                <a:cubicBezTo>
                  <a:pt x="27" y="22"/>
                  <a:pt x="21" y="28"/>
                  <a:pt x="21" y="35"/>
                </a:cubicBezTo>
                <a:cubicBezTo>
                  <a:pt x="21" y="42"/>
                  <a:pt x="27" y="48"/>
                  <a:pt x="34" y="48"/>
                </a:cubicBezTo>
                <a:cubicBezTo>
                  <a:pt x="41" y="48"/>
                  <a:pt x="47" y="42"/>
                  <a:pt x="47" y="35"/>
                </a:cubicBezTo>
                <a:cubicBezTo>
                  <a:pt x="47" y="32"/>
                  <a:pt x="46" y="29"/>
                  <a:pt x="44" y="27"/>
                </a:cubicBezTo>
                <a:cubicBezTo>
                  <a:pt x="48" y="23"/>
                  <a:pt x="48" y="23"/>
                  <a:pt x="48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5" y="23"/>
                  <a:pt x="56" y="23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68" y="10"/>
                  <a:pt x="68" y="10"/>
                  <a:pt x="68" y="10"/>
                </a:cubicBezTo>
                <a:cubicBezTo>
                  <a:pt x="69" y="10"/>
                  <a:pt x="69" y="9"/>
                  <a:pt x="68" y="8"/>
                </a:cubicBezTo>
                <a:cubicBezTo>
                  <a:pt x="68" y="8"/>
                  <a:pt x="67" y="8"/>
                  <a:pt x="67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2"/>
                  <a:pt x="62" y="2"/>
                  <a:pt x="62" y="2"/>
                </a:cubicBezTo>
                <a:cubicBezTo>
                  <a:pt x="62" y="2"/>
                  <a:pt x="61" y="1"/>
                  <a:pt x="61" y="1"/>
                </a:cubicBezTo>
                <a:cubicBezTo>
                  <a:pt x="60" y="0"/>
                  <a:pt x="59" y="0"/>
                  <a:pt x="59" y="1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3"/>
                  <a:pt x="47" y="13"/>
                </a:cubicBezTo>
                <a:close/>
                <a:moveTo>
                  <a:pt x="34" y="45"/>
                </a:moveTo>
                <a:cubicBezTo>
                  <a:pt x="34" y="45"/>
                  <a:pt x="34" y="45"/>
                  <a:pt x="34" y="45"/>
                </a:cubicBezTo>
                <a:cubicBezTo>
                  <a:pt x="29" y="45"/>
                  <a:pt x="24" y="40"/>
                  <a:pt x="24" y="35"/>
                </a:cubicBezTo>
                <a:cubicBezTo>
                  <a:pt x="24" y="30"/>
                  <a:pt x="29" y="25"/>
                  <a:pt x="34" y="25"/>
                </a:cubicBezTo>
                <a:cubicBezTo>
                  <a:pt x="36" y="25"/>
                  <a:pt x="38" y="26"/>
                  <a:pt x="40" y="27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3" y="32"/>
                  <a:pt x="31" y="34"/>
                  <a:pt x="31" y="35"/>
                </a:cubicBezTo>
                <a:cubicBezTo>
                  <a:pt x="31" y="37"/>
                  <a:pt x="33" y="38"/>
                  <a:pt x="34" y="38"/>
                </a:cubicBezTo>
                <a:cubicBezTo>
                  <a:pt x="36" y="38"/>
                  <a:pt x="37" y="37"/>
                  <a:pt x="37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31"/>
                  <a:pt x="44" y="33"/>
                  <a:pt x="44" y="35"/>
                </a:cubicBezTo>
                <a:cubicBezTo>
                  <a:pt x="44" y="40"/>
                  <a:pt x="39" y="45"/>
                  <a:pt x="34" y="45"/>
                </a:cubicBezTo>
                <a:close/>
                <a:moveTo>
                  <a:pt x="61" y="11"/>
                </a:moveTo>
                <a:cubicBezTo>
                  <a:pt x="61" y="11"/>
                  <a:pt x="61" y="11"/>
                  <a:pt x="61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54" y="20"/>
                  <a:pt x="54" y="20"/>
                  <a:pt x="5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61" y="11"/>
                  <a:pt x="61" y="11"/>
                  <a:pt x="61" y="11"/>
                </a:cubicBezTo>
                <a:close/>
                <a:moveTo>
                  <a:pt x="49" y="15"/>
                </a:moveTo>
                <a:cubicBezTo>
                  <a:pt x="49" y="15"/>
                  <a:pt x="49" y="15"/>
                  <a:pt x="49" y="15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9"/>
                  <a:pt x="58" y="9"/>
                  <a:pt x="58" y="9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5"/>
                  <a:pt x="49" y="15"/>
                  <a:pt x="49" y="15"/>
                </a:cubicBezTo>
                <a:close/>
                <a:moveTo>
                  <a:pt x="30" y="16"/>
                </a:moveTo>
                <a:cubicBezTo>
                  <a:pt x="30" y="16"/>
                  <a:pt x="30" y="16"/>
                  <a:pt x="30" y="16"/>
                </a:cubicBezTo>
                <a:cubicBezTo>
                  <a:pt x="31" y="15"/>
                  <a:pt x="33" y="15"/>
                  <a:pt x="34" y="15"/>
                </a:cubicBezTo>
                <a:cubicBezTo>
                  <a:pt x="35" y="15"/>
                  <a:pt x="37" y="15"/>
                  <a:pt x="38" y="16"/>
                </a:cubicBezTo>
                <a:cubicBezTo>
                  <a:pt x="39" y="16"/>
                  <a:pt x="41" y="16"/>
                  <a:pt x="42" y="17"/>
                </a:cubicBezTo>
                <a:cubicBezTo>
                  <a:pt x="43" y="17"/>
                  <a:pt x="43" y="17"/>
                  <a:pt x="44" y="16"/>
                </a:cubicBezTo>
                <a:cubicBezTo>
                  <a:pt x="44" y="15"/>
                  <a:pt x="44" y="14"/>
                  <a:pt x="43" y="14"/>
                </a:cubicBezTo>
                <a:cubicBezTo>
                  <a:pt x="42" y="13"/>
                  <a:pt x="40" y="13"/>
                  <a:pt x="39" y="13"/>
                </a:cubicBezTo>
                <a:cubicBezTo>
                  <a:pt x="37" y="12"/>
                  <a:pt x="36" y="12"/>
                  <a:pt x="34" y="12"/>
                </a:cubicBezTo>
                <a:cubicBezTo>
                  <a:pt x="33" y="12"/>
                  <a:pt x="31" y="12"/>
                  <a:pt x="30" y="13"/>
                </a:cubicBezTo>
                <a:cubicBezTo>
                  <a:pt x="19" y="15"/>
                  <a:pt x="11" y="24"/>
                  <a:pt x="11" y="35"/>
                </a:cubicBezTo>
                <a:cubicBezTo>
                  <a:pt x="11" y="37"/>
                  <a:pt x="11" y="38"/>
                  <a:pt x="12" y="40"/>
                </a:cubicBezTo>
                <a:cubicBezTo>
                  <a:pt x="13" y="49"/>
                  <a:pt x="21" y="56"/>
                  <a:pt x="30" y="58"/>
                </a:cubicBezTo>
                <a:cubicBezTo>
                  <a:pt x="31" y="58"/>
                  <a:pt x="33" y="58"/>
                  <a:pt x="34" y="58"/>
                </a:cubicBezTo>
                <a:cubicBezTo>
                  <a:pt x="36" y="58"/>
                  <a:pt x="37" y="58"/>
                  <a:pt x="39" y="58"/>
                </a:cubicBezTo>
                <a:cubicBezTo>
                  <a:pt x="40" y="57"/>
                  <a:pt x="42" y="57"/>
                  <a:pt x="43" y="56"/>
                </a:cubicBezTo>
                <a:cubicBezTo>
                  <a:pt x="50" y="53"/>
                  <a:pt x="55" y="47"/>
                  <a:pt x="57" y="40"/>
                </a:cubicBezTo>
                <a:cubicBezTo>
                  <a:pt x="57" y="38"/>
                  <a:pt x="57" y="37"/>
                  <a:pt x="57" y="35"/>
                </a:cubicBezTo>
                <a:cubicBezTo>
                  <a:pt x="57" y="34"/>
                  <a:pt x="57" y="32"/>
                  <a:pt x="57" y="30"/>
                </a:cubicBezTo>
                <a:cubicBezTo>
                  <a:pt x="56" y="29"/>
                  <a:pt x="56" y="28"/>
                  <a:pt x="55" y="26"/>
                </a:cubicBezTo>
                <a:cubicBezTo>
                  <a:pt x="55" y="25"/>
                  <a:pt x="54" y="25"/>
                  <a:pt x="53" y="25"/>
                </a:cubicBezTo>
                <a:cubicBezTo>
                  <a:pt x="52" y="26"/>
                  <a:pt x="52" y="27"/>
                  <a:pt x="52" y="27"/>
                </a:cubicBezTo>
                <a:cubicBezTo>
                  <a:pt x="53" y="29"/>
                  <a:pt x="53" y="30"/>
                  <a:pt x="53" y="31"/>
                </a:cubicBezTo>
                <a:cubicBezTo>
                  <a:pt x="54" y="32"/>
                  <a:pt x="54" y="34"/>
                  <a:pt x="54" y="35"/>
                </a:cubicBezTo>
                <a:cubicBezTo>
                  <a:pt x="54" y="46"/>
                  <a:pt x="45" y="55"/>
                  <a:pt x="34" y="55"/>
                </a:cubicBezTo>
                <a:cubicBezTo>
                  <a:pt x="33" y="55"/>
                  <a:pt x="31" y="55"/>
                  <a:pt x="30" y="54"/>
                </a:cubicBezTo>
                <a:cubicBezTo>
                  <a:pt x="22" y="53"/>
                  <a:pt x="16" y="47"/>
                  <a:pt x="15" y="39"/>
                </a:cubicBezTo>
                <a:cubicBezTo>
                  <a:pt x="14" y="38"/>
                  <a:pt x="14" y="36"/>
                  <a:pt x="14" y="35"/>
                </a:cubicBezTo>
                <a:cubicBezTo>
                  <a:pt x="14" y="34"/>
                  <a:pt x="14" y="32"/>
                  <a:pt x="15" y="31"/>
                </a:cubicBezTo>
                <a:cubicBezTo>
                  <a:pt x="16" y="23"/>
                  <a:pt x="22" y="17"/>
                  <a:pt x="30" y="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575310" y="2204085"/>
            <a:ext cx="3697605" cy="1892935"/>
            <a:chOff x="1462" y="2639"/>
            <a:chExt cx="10788" cy="552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82" name="Freeform 250"/>
            <p:cNvSpPr/>
            <p:nvPr/>
          </p:nvSpPr>
          <p:spPr bwMode="auto">
            <a:xfrm>
              <a:off x="10661" y="5615"/>
              <a:ext cx="42" cy="13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3" name="Freeform 251"/>
            <p:cNvSpPr/>
            <p:nvPr/>
          </p:nvSpPr>
          <p:spPr bwMode="auto">
            <a:xfrm>
              <a:off x="10483" y="6898"/>
              <a:ext cx="568" cy="1118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4" name="Freeform 252"/>
            <p:cNvSpPr/>
            <p:nvPr/>
          </p:nvSpPr>
          <p:spPr bwMode="auto">
            <a:xfrm>
              <a:off x="10621" y="8034"/>
              <a:ext cx="98" cy="93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5" name="Freeform 253"/>
            <p:cNvSpPr/>
            <p:nvPr/>
          </p:nvSpPr>
          <p:spPr bwMode="auto">
            <a:xfrm>
              <a:off x="10592" y="6505"/>
              <a:ext cx="342" cy="431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" name="Freeform 254"/>
            <p:cNvSpPr/>
            <p:nvPr/>
          </p:nvSpPr>
          <p:spPr bwMode="auto">
            <a:xfrm>
              <a:off x="10470" y="6041"/>
              <a:ext cx="1125" cy="1263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" name="Freeform 255"/>
            <p:cNvSpPr/>
            <p:nvPr/>
          </p:nvSpPr>
          <p:spPr bwMode="auto">
            <a:xfrm>
              <a:off x="10029" y="5615"/>
              <a:ext cx="21" cy="83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" name="Freeform 256"/>
            <p:cNvSpPr/>
            <p:nvPr/>
          </p:nvSpPr>
          <p:spPr bwMode="auto">
            <a:xfrm>
              <a:off x="8530" y="3425"/>
              <a:ext cx="2465" cy="1376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9" name="Freeform 257"/>
            <p:cNvSpPr/>
            <p:nvPr/>
          </p:nvSpPr>
          <p:spPr bwMode="auto">
            <a:xfrm>
              <a:off x="8899" y="4455"/>
              <a:ext cx="143" cy="90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0" name="Freeform 258"/>
            <p:cNvSpPr/>
            <p:nvPr/>
          </p:nvSpPr>
          <p:spPr bwMode="auto">
            <a:xfrm>
              <a:off x="8965" y="3265"/>
              <a:ext cx="302" cy="20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1" name="Freeform 259"/>
            <p:cNvSpPr/>
            <p:nvPr/>
          </p:nvSpPr>
          <p:spPr bwMode="auto">
            <a:xfrm>
              <a:off x="9056" y="3075"/>
              <a:ext cx="210" cy="115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2" name="Freeform 260"/>
            <p:cNvSpPr/>
            <p:nvPr/>
          </p:nvSpPr>
          <p:spPr bwMode="auto">
            <a:xfrm>
              <a:off x="9167" y="3340"/>
              <a:ext cx="517" cy="281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3" name="Freeform 261"/>
            <p:cNvSpPr/>
            <p:nvPr/>
          </p:nvSpPr>
          <p:spPr bwMode="auto">
            <a:xfrm>
              <a:off x="9202" y="3120"/>
              <a:ext cx="356" cy="155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4" name="Freeform 262"/>
            <p:cNvSpPr/>
            <p:nvPr/>
          </p:nvSpPr>
          <p:spPr bwMode="auto">
            <a:xfrm>
              <a:off x="9557" y="2957"/>
              <a:ext cx="183" cy="9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5" name="Freeform 263"/>
            <p:cNvSpPr/>
            <p:nvPr/>
          </p:nvSpPr>
          <p:spPr bwMode="auto">
            <a:xfrm>
              <a:off x="9639" y="3140"/>
              <a:ext cx="149" cy="98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6" name="Freeform 264"/>
            <p:cNvSpPr/>
            <p:nvPr/>
          </p:nvSpPr>
          <p:spPr bwMode="auto">
            <a:xfrm>
              <a:off x="9642" y="3310"/>
              <a:ext cx="172" cy="153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7" name="Freeform 265"/>
            <p:cNvSpPr/>
            <p:nvPr/>
          </p:nvSpPr>
          <p:spPr bwMode="auto">
            <a:xfrm>
              <a:off x="9764" y="2982"/>
              <a:ext cx="103" cy="78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8" name="Freeform 266"/>
            <p:cNvSpPr/>
            <p:nvPr/>
          </p:nvSpPr>
          <p:spPr bwMode="auto">
            <a:xfrm>
              <a:off x="9801" y="3102"/>
              <a:ext cx="499" cy="173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9" name="Freeform 267"/>
            <p:cNvSpPr/>
            <p:nvPr/>
          </p:nvSpPr>
          <p:spPr bwMode="auto">
            <a:xfrm>
              <a:off x="9822" y="2807"/>
              <a:ext cx="321" cy="231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0" name="Freeform 268"/>
            <p:cNvSpPr/>
            <p:nvPr/>
          </p:nvSpPr>
          <p:spPr bwMode="auto">
            <a:xfrm>
              <a:off x="9822" y="3202"/>
              <a:ext cx="77" cy="60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1" name="Freeform 269"/>
            <p:cNvSpPr/>
            <p:nvPr/>
          </p:nvSpPr>
          <p:spPr bwMode="auto">
            <a:xfrm>
              <a:off x="9825" y="3060"/>
              <a:ext cx="85" cy="20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2" name="Freeform 270"/>
            <p:cNvSpPr/>
            <p:nvPr/>
          </p:nvSpPr>
          <p:spPr bwMode="auto">
            <a:xfrm>
              <a:off x="9841" y="3300"/>
              <a:ext cx="154" cy="125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3" name="Freeform 271"/>
            <p:cNvSpPr/>
            <p:nvPr/>
          </p:nvSpPr>
          <p:spPr bwMode="auto">
            <a:xfrm>
              <a:off x="9944" y="2671"/>
              <a:ext cx="886" cy="496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4" name="Freeform 272"/>
            <p:cNvSpPr/>
            <p:nvPr/>
          </p:nvSpPr>
          <p:spPr bwMode="auto">
            <a:xfrm>
              <a:off x="10000" y="3313"/>
              <a:ext cx="828" cy="644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5" name="Freeform 273"/>
            <p:cNvSpPr/>
            <p:nvPr/>
          </p:nvSpPr>
          <p:spPr bwMode="auto">
            <a:xfrm>
              <a:off x="10085" y="3756"/>
              <a:ext cx="191" cy="140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" name="Freeform 274"/>
            <p:cNvSpPr/>
            <p:nvPr/>
          </p:nvSpPr>
          <p:spPr bwMode="auto">
            <a:xfrm>
              <a:off x="10889" y="4418"/>
              <a:ext cx="191" cy="20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7" name="Freeform 275"/>
            <p:cNvSpPr/>
            <p:nvPr/>
          </p:nvSpPr>
          <p:spPr bwMode="auto">
            <a:xfrm>
              <a:off x="10422" y="6758"/>
              <a:ext cx="239" cy="132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8" name="Freeform 276"/>
            <p:cNvSpPr/>
            <p:nvPr/>
          </p:nvSpPr>
          <p:spPr bwMode="auto">
            <a:xfrm>
              <a:off x="10433" y="7868"/>
              <a:ext cx="19" cy="50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9" name="Freeform 277"/>
            <p:cNvSpPr/>
            <p:nvPr/>
          </p:nvSpPr>
          <p:spPr bwMode="auto">
            <a:xfrm>
              <a:off x="10454" y="7600"/>
              <a:ext cx="16" cy="60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" name="Freeform 278"/>
            <p:cNvSpPr/>
            <p:nvPr/>
          </p:nvSpPr>
          <p:spPr bwMode="auto">
            <a:xfrm>
              <a:off x="10472" y="8064"/>
              <a:ext cx="40" cy="28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1" name="Freeform 279"/>
            <p:cNvSpPr/>
            <p:nvPr/>
          </p:nvSpPr>
          <p:spPr bwMode="auto">
            <a:xfrm>
              <a:off x="10480" y="8004"/>
              <a:ext cx="56" cy="63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2" name="Freeform 280"/>
            <p:cNvSpPr/>
            <p:nvPr/>
          </p:nvSpPr>
          <p:spPr bwMode="auto">
            <a:xfrm>
              <a:off x="10523" y="8084"/>
              <a:ext cx="29" cy="1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3" name="Freeform 281"/>
            <p:cNvSpPr/>
            <p:nvPr/>
          </p:nvSpPr>
          <p:spPr bwMode="auto">
            <a:xfrm>
              <a:off x="10544" y="8034"/>
              <a:ext cx="80" cy="93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4" name="Freeform 282"/>
            <p:cNvSpPr/>
            <p:nvPr/>
          </p:nvSpPr>
          <p:spPr bwMode="auto">
            <a:xfrm>
              <a:off x="10584" y="8141"/>
              <a:ext cx="58" cy="20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5" name="Freeform 283"/>
            <p:cNvSpPr/>
            <p:nvPr/>
          </p:nvSpPr>
          <p:spPr bwMode="auto">
            <a:xfrm>
              <a:off x="10640" y="8129"/>
              <a:ext cx="29" cy="13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6" name="Freeform 284"/>
            <p:cNvSpPr/>
            <p:nvPr/>
          </p:nvSpPr>
          <p:spPr bwMode="auto">
            <a:xfrm>
              <a:off x="10326" y="5813"/>
              <a:ext cx="345" cy="521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" name="Freeform 285"/>
            <p:cNvSpPr/>
            <p:nvPr/>
          </p:nvSpPr>
          <p:spPr bwMode="auto">
            <a:xfrm>
              <a:off x="10128" y="5856"/>
              <a:ext cx="90" cy="85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" name="Freeform 286"/>
            <p:cNvSpPr/>
            <p:nvPr/>
          </p:nvSpPr>
          <p:spPr bwMode="auto">
            <a:xfrm>
              <a:off x="10149" y="5465"/>
              <a:ext cx="310" cy="105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" name="Freeform 287"/>
            <p:cNvSpPr/>
            <p:nvPr/>
          </p:nvSpPr>
          <p:spPr bwMode="auto">
            <a:xfrm>
              <a:off x="10531" y="5570"/>
              <a:ext cx="93" cy="58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" name="Freeform 288"/>
            <p:cNvSpPr/>
            <p:nvPr/>
          </p:nvSpPr>
          <p:spPr bwMode="auto">
            <a:xfrm>
              <a:off x="10268" y="6159"/>
              <a:ext cx="162" cy="198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" name="Freeform 289"/>
            <p:cNvSpPr/>
            <p:nvPr/>
          </p:nvSpPr>
          <p:spPr bwMode="auto">
            <a:xfrm>
              <a:off x="10000" y="5746"/>
              <a:ext cx="69" cy="33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" name="Freeform 290"/>
            <p:cNvSpPr/>
            <p:nvPr/>
          </p:nvSpPr>
          <p:spPr bwMode="auto">
            <a:xfrm>
              <a:off x="10844" y="7976"/>
              <a:ext cx="45" cy="30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" name="Freeform 291"/>
            <p:cNvSpPr/>
            <p:nvPr/>
          </p:nvSpPr>
          <p:spPr bwMode="auto">
            <a:xfrm>
              <a:off x="10878" y="7976"/>
              <a:ext cx="50" cy="30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" name="Freeform 292"/>
            <p:cNvSpPr/>
            <p:nvPr/>
          </p:nvSpPr>
          <p:spPr bwMode="auto">
            <a:xfrm>
              <a:off x="11032" y="6029"/>
              <a:ext cx="82" cy="110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5" name="Freeform 293"/>
            <p:cNvSpPr/>
            <p:nvPr/>
          </p:nvSpPr>
          <p:spPr bwMode="auto">
            <a:xfrm>
              <a:off x="10496" y="2639"/>
              <a:ext cx="1754" cy="1403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6" name="Freeform 294"/>
            <p:cNvSpPr/>
            <p:nvPr/>
          </p:nvSpPr>
          <p:spPr bwMode="auto">
            <a:xfrm>
              <a:off x="9936" y="5633"/>
              <a:ext cx="114" cy="138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" name="Freeform 295"/>
            <p:cNvSpPr/>
            <p:nvPr/>
          </p:nvSpPr>
          <p:spPr bwMode="auto">
            <a:xfrm>
              <a:off x="10833" y="5941"/>
              <a:ext cx="135" cy="215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8" name="Freeform 296"/>
            <p:cNvSpPr/>
            <p:nvPr/>
          </p:nvSpPr>
          <p:spPr bwMode="auto">
            <a:xfrm>
              <a:off x="10454" y="5570"/>
              <a:ext cx="77" cy="58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9" name="Freeform 297"/>
            <p:cNvSpPr/>
            <p:nvPr/>
          </p:nvSpPr>
          <p:spPr bwMode="auto">
            <a:xfrm>
              <a:off x="10021" y="5698"/>
              <a:ext cx="175" cy="9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0" name="Freeform 298"/>
            <p:cNvSpPr/>
            <p:nvPr/>
          </p:nvSpPr>
          <p:spPr bwMode="auto">
            <a:xfrm>
              <a:off x="11892" y="3724"/>
              <a:ext cx="318" cy="163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1" name="Freeform 299"/>
            <p:cNvSpPr/>
            <p:nvPr/>
          </p:nvSpPr>
          <p:spPr bwMode="auto">
            <a:xfrm>
              <a:off x="9223" y="5139"/>
              <a:ext cx="870" cy="606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2" name="Freeform 300"/>
            <p:cNvSpPr/>
            <p:nvPr/>
          </p:nvSpPr>
          <p:spPr bwMode="auto">
            <a:xfrm>
              <a:off x="10080" y="5728"/>
              <a:ext cx="117" cy="133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3" name="Freeform 301"/>
            <p:cNvSpPr/>
            <p:nvPr/>
          </p:nvSpPr>
          <p:spPr bwMode="auto">
            <a:xfrm>
              <a:off x="10202" y="5899"/>
              <a:ext cx="164" cy="80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4" name="Freeform 302"/>
            <p:cNvSpPr/>
            <p:nvPr/>
          </p:nvSpPr>
          <p:spPr bwMode="auto">
            <a:xfrm>
              <a:off x="10796" y="6816"/>
              <a:ext cx="236" cy="268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5" name="Freeform 303"/>
            <p:cNvSpPr/>
            <p:nvPr/>
          </p:nvSpPr>
          <p:spPr bwMode="auto">
            <a:xfrm>
              <a:off x="10255" y="6207"/>
              <a:ext cx="358" cy="574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6" name="Freeform 304"/>
            <p:cNvSpPr/>
            <p:nvPr/>
          </p:nvSpPr>
          <p:spPr bwMode="auto">
            <a:xfrm>
              <a:off x="10923" y="6021"/>
              <a:ext cx="122" cy="123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7" name="Freeform 305"/>
            <p:cNvSpPr/>
            <p:nvPr/>
          </p:nvSpPr>
          <p:spPr bwMode="auto">
            <a:xfrm>
              <a:off x="10812" y="5866"/>
              <a:ext cx="29" cy="23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8" name="Freeform 306"/>
            <p:cNvSpPr/>
            <p:nvPr/>
          </p:nvSpPr>
          <p:spPr bwMode="auto">
            <a:xfrm>
              <a:off x="7750" y="3458"/>
              <a:ext cx="860" cy="822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9" name="Freeform 307"/>
            <p:cNvSpPr/>
            <p:nvPr/>
          </p:nvSpPr>
          <p:spPr bwMode="auto">
            <a:xfrm>
              <a:off x="8101" y="5565"/>
              <a:ext cx="34" cy="43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0" name="Freeform 308"/>
            <p:cNvSpPr/>
            <p:nvPr/>
          </p:nvSpPr>
          <p:spPr bwMode="auto">
            <a:xfrm>
              <a:off x="8132" y="4150"/>
              <a:ext cx="74" cy="48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1" name="Freeform 309"/>
            <p:cNvSpPr/>
            <p:nvPr/>
          </p:nvSpPr>
          <p:spPr bwMode="auto">
            <a:xfrm>
              <a:off x="8615" y="4059"/>
              <a:ext cx="231" cy="22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2" name="Freeform 310"/>
            <p:cNvSpPr/>
            <p:nvPr/>
          </p:nvSpPr>
          <p:spPr bwMode="auto">
            <a:xfrm>
              <a:off x="8666" y="4132"/>
              <a:ext cx="37" cy="35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3" name="Freeform 311"/>
            <p:cNvSpPr/>
            <p:nvPr/>
          </p:nvSpPr>
          <p:spPr bwMode="auto">
            <a:xfrm>
              <a:off x="8682" y="4162"/>
              <a:ext cx="24" cy="58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4" name="Freeform 312"/>
            <p:cNvSpPr/>
            <p:nvPr/>
          </p:nvSpPr>
          <p:spPr bwMode="auto">
            <a:xfrm>
              <a:off x="8708" y="4135"/>
              <a:ext cx="29" cy="33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5" name="Freeform 313"/>
            <p:cNvSpPr/>
            <p:nvPr/>
          </p:nvSpPr>
          <p:spPr bwMode="auto">
            <a:xfrm>
              <a:off x="8732" y="4182"/>
              <a:ext cx="27" cy="28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6" name="Freeform 314"/>
            <p:cNvSpPr/>
            <p:nvPr/>
          </p:nvSpPr>
          <p:spPr bwMode="auto">
            <a:xfrm>
              <a:off x="8740" y="4217"/>
              <a:ext cx="40" cy="58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" name="Freeform 315"/>
            <p:cNvSpPr/>
            <p:nvPr/>
          </p:nvSpPr>
          <p:spPr bwMode="auto">
            <a:xfrm>
              <a:off x="8804" y="4232"/>
              <a:ext cx="19" cy="3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8" name="Freeform 316"/>
            <p:cNvSpPr/>
            <p:nvPr/>
          </p:nvSpPr>
          <p:spPr bwMode="auto">
            <a:xfrm>
              <a:off x="9003" y="4510"/>
              <a:ext cx="1666" cy="882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9" name="Freeform 317"/>
            <p:cNvSpPr/>
            <p:nvPr/>
          </p:nvSpPr>
          <p:spPr bwMode="auto">
            <a:xfrm>
              <a:off x="10915" y="7177"/>
              <a:ext cx="149" cy="17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0" name="Freeform 318"/>
            <p:cNvSpPr/>
            <p:nvPr/>
          </p:nvSpPr>
          <p:spPr bwMode="auto">
            <a:xfrm>
              <a:off x="10488" y="5816"/>
              <a:ext cx="387" cy="361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20"/>
            <p:cNvSpPr/>
            <p:nvPr/>
          </p:nvSpPr>
          <p:spPr bwMode="auto">
            <a:xfrm>
              <a:off x="3718" y="4931"/>
              <a:ext cx="409" cy="32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321"/>
            <p:cNvSpPr/>
            <p:nvPr/>
          </p:nvSpPr>
          <p:spPr bwMode="auto">
            <a:xfrm>
              <a:off x="2524" y="4779"/>
              <a:ext cx="53" cy="108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322"/>
            <p:cNvSpPr/>
            <p:nvPr/>
          </p:nvSpPr>
          <p:spPr bwMode="auto">
            <a:xfrm>
              <a:off x="1717" y="4987"/>
              <a:ext cx="589" cy="611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323"/>
            <p:cNvSpPr/>
            <p:nvPr/>
          </p:nvSpPr>
          <p:spPr bwMode="auto">
            <a:xfrm>
              <a:off x="5235" y="6543"/>
              <a:ext cx="1165" cy="960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324"/>
            <p:cNvSpPr/>
            <p:nvPr/>
          </p:nvSpPr>
          <p:spPr bwMode="auto">
            <a:xfrm>
              <a:off x="6148" y="7557"/>
              <a:ext cx="103" cy="108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325"/>
            <p:cNvSpPr/>
            <p:nvPr/>
          </p:nvSpPr>
          <p:spPr bwMode="auto">
            <a:xfrm>
              <a:off x="2240" y="4536"/>
              <a:ext cx="223" cy="90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326"/>
            <p:cNvSpPr/>
            <p:nvPr/>
          </p:nvSpPr>
          <p:spPr bwMode="auto">
            <a:xfrm>
              <a:off x="4506" y="5350"/>
              <a:ext cx="138" cy="18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327"/>
            <p:cNvSpPr/>
            <p:nvPr/>
          </p:nvSpPr>
          <p:spPr bwMode="auto">
            <a:xfrm>
              <a:off x="2049" y="4428"/>
              <a:ext cx="96" cy="73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" name="Freeform 328"/>
            <p:cNvSpPr/>
            <p:nvPr/>
          </p:nvSpPr>
          <p:spPr bwMode="auto">
            <a:xfrm>
              <a:off x="4532" y="5290"/>
              <a:ext cx="96" cy="55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" name="Freeform 329"/>
            <p:cNvSpPr/>
            <p:nvPr/>
          </p:nvSpPr>
          <p:spPr bwMode="auto">
            <a:xfrm>
              <a:off x="5262" y="6044"/>
              <a:ext cx="34" cy="33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Freeform 330"/>
            <p:cNvSpPr/>
            <p:nvPr/>
          </p:nvSpPr>
          <p:spPr bwMode="auto">
            <a:xfrm>
              <a:off x="2617" y="4713"/>
              <a:ext cx="178" cy="11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331"/>
            <p:cNvSpPr/>
            <p:nvPr/>
          </p:nvSpPr>
          <p:spPr bwMode="auto">
            <a:xfrm>
              <a:off x="4630" y="5297"/>
              <a:ext cx="263" cy="58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332"/>
            <p:cNvSpPr/>
            <p:nvPr/>
          </p:nvSpPr>
          <p:spPr bwMode="auto">
            <a:xfrm>
              <a:off x="4930" y="5738"/>
              <a:ext cx="143" cy="135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333"/>
            <p:cNvSpPr/>
            <p:nvPr/>
          </p:nvSpPr>
          <p:spPr bwMode="auto">
            <a:xfrm>
              <a:off x="4275" y="5894"/>
              <a:ext cx="53" cy="120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334"/>
            <p:cNvSpPr/>
            <p:nvPr/>
          </p:nvSpPr>
          <p:spPr bwMode="auto">
            <a:xfrm>
              <a:off x="4094" y="4340"/>
              <a:ext cx="1770" cy="1218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335"/>
            <p:cNvSpPr/>
            <p:nvPr/>
          </p:nvSpPr>
          <p:spPr bwMode="auto">
            <a:xfrm>
              <a:off x="5110" y="5568"/>
              <a:ext cx="64" cy="55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336"/>
            <p:cNvSpPr/>
            <p:nvPr/>
          </p:nvSpPr>
          <p:spPr bwMode="auto">
            <a:xfrm>
              <a:off x="5437" y="5400"/>
              <a:ext cx="50" cy="103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337"/>
            <p:cNvSpPr/>
            <p:nvPr/>
          </p:nvSpPr>
          <p:spPr bwMode="auto">
            <a:xfrm>
              <a:off x="2309" y="4440"/>
              <a:ext cx="308" cy="135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338"/>
            <p:cNvSpPr/>
            <p:nvPr/>
          </p:nvSpPr>
          <p:spPr bwMode="auto">
            <a:xfrm>
              <a:off x="2203" y="4155"/>
              <a:ext cx="77" cy="125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339"/>
            <p:cNvSpPr/>
            <p:nvPr/>
          </p:nvSpPr>
          <p:spPr bwMode="auto">
            <a:xfrm>
              <a:off x="2253" y="4250"/>
              <a:ext cx="27" cy="15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5" name="Freeform 340"/>
            <p:cNvSpPr/>
            <p:nvPr/>
          </p:nvSpPr>
          <p:spPr bwMode="auto">
            <a:xfrm>
              <a:off x="2290" y="4222"/>
              <a:ext cx="45" cy="53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6" name="Freeform 341"/>
            <p:cNvSpPr/>
            <p:nvPr/>
          </p:nvSpPr>
          <p:spPr bwMode="auto">
            <a:xfrm>
              <a:off x="2561" y="3536"/>
              <a:ext cx="316" cy="519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342"/>
            <p:cNvSpPr/>
            <p:nvPr/>
          </p:nvSpPr>
          <p:spPr bwMode="auto">
            <a:xfrm>
              <a:off x="1839" y="4440"/>
              <a:ext cx="363" cy="346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343"/>
            <p:cNvSpPr/>
            <p:nvPr/>
          </p:nvSpPr>
          <p:spPr bwMode="auto">
            <a:xfrm>
              <a:off x="2216" y="4761"/>
              <a:ext cx="24" cy="63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344"/>
            <p:cNvSpPr/>
            <p:nvPr/>
          </p:nvSpPr>
          <p:spPr bwMode="auto">
            <a:xfrm>
              <a:off x="2139" y="4280"/>
              <a:ext cx="255" cy="306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345"/>
            <p:cNvSpPr/>
            <p:nvPr/>
          </p:nvSpPr>
          <p:spPr bwMode="auto">
            <a:xfrm>
              <a:off x="2550" y="4809"/>
              <a:ext cx="180" cy="198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346"/>
            <p:cNvSpPr/>
            <p:nvPr/>
          </p:nvSpPr>
          <p:spPr bwMode="auto">
            <a:xfrm>
              <a:off x="2648" y="5039"/>
              <a:ext cx="82" cy="13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347"/>
            <p:cNvSpPr/>
            <p:nvPr/>
          </p:nvSpPr>
          <p:spPr bwMode="auto">
            <a:xfrm>
              <a:off x="2433" y="4546"/>
              <a:ext cx="191" cy="110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348"/>
            <p:cNvSpPr/>
            <p:nvPr/>
          </p:nvSpPr>
          <p:spPr bwMode="auto">
            <a:xfrm>
              <a:off x="3935" y="5024"/>
              <a:ext cx="844" cy="92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49"/>
            <p:cNvSpPr/>
            <p:nvPr/>
          </p:nvSpPr>
          <p:spPr bwMode="auto">
            <a:xfrm>
              <a:off x="4718" y="6026"/>
              <a:ext cx="316" cy="35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350"/>
            <p:cNvSpPr/>
            <p:nvPr/>
          </p:nvSpPr>
          <p:spPr bwMode="auto">
            <a:xfrm>
              <a:off x="5015" y="6392"/>
              <a:ext cx="260" cy="90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351"/>
            <p:cNvSpPr/>
            <p:nvPr/>
          </p:nvSpPr>
          <p:spPr bwMode="auto">
            <a:xfrm>
              <a:off x="5118" y="6069"/>
              <a:ext cx="284" cy="266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7" name="Freeform 352"/>
            <p:cNvSpPr/>
            <p:nvPr/>
          </p:nvSpPr>
          <p:spPr bwMode="auto">
            <a:xfrm>
              <a:off x="5344" y="6470"/>
              <a:ext cx="66" cy="20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8" name="Freeform 353"/>
            <p:cNvSpPr/>
            <p:nvPr/>
          </p:nvSpPr>
          <p:spPr bwMode="auto">
            <a:xfrm>
              <a:off x="5402" y="6147"/>
              <a:ext cx="180" cy="236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354"/>
            <p:cNvSpPr/>
            <p:nvPr/>
          </p:nvSpPr>
          <p:spPr bwMode="auto">
            <a:xfrm>
              <a:off x="5543" y="6470"/>
              <a:ext cx="101" cy="60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355"/>
            <p:cNvSpPr/>
            <p:nvPr/>
          </p:nvSpPr>
          <p:spPr bwMode="auto">
            <a:xfrm>
              <a:off x="5646" y="6137"/>
              <a:ext cx="37" cy="93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356"/>
            <p:cNvSpPr/>
            <p:nvPr/>
          </p:nvSpPr>
          <p:spPr bwMode="auto">
            <a:xfrm>
              <a:off x="5662" y="6290"/>
              <a:ext cx="82" cy="30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357"/>
            <p:cNvSpPr/>
            <p:nvPr/>
          </p:nvSpPr>
          <p:spPr bwMode="auto">
            <a:xfrm>
              <a:off x="5747" y="6217"/>
              <a:ext cx="302" cy="273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358"/>
            <p:cNvSpPr/>
            <p:nvPr/>
          </p:nvSpPr>
          <p:spPr bwMode="auto">
            <a:xfrm>
              <a:off x="5755" y="6427"/>
              <a:ext cx="16" cy="25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359"/>
            <p:cNvSpPr/>
            <p:nvPr/>
          </p:nvSpPr>
          <p:spPr bwMode="auto">
            <a:xfrm>
              <a:off x="3243" y="4879"/>
              <a:ext cx="552" cy="519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360"/>
            <p:cNvSpPr/>
            <p:nvPr/>
          </p:nvSpPr>
          <p:spPr bwMode="auto">
            <a:xfrm>
              <a:off x="3084" y="4977"/>
              <a:ext cx="289" cy="286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361"/>
            <p:cNvSpPr/>
            <p:nvPr/>
          </p:nvSpPr>
          <p:spPr bwMode="auto">
            <a:xfrm>
              <a:off x="2163" y="4603"/>
              <a:ext cx="337" cy="346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362"/>
            <p:cNvSpPr/>
            <p:nvPr/>
          </p:nvSpPr>
          <p:spPr bwMode="auto">
            <a:xfrm>
              <a:off x="2205" y="4826"/>
              <a:ext cx="40" cy="85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363"/>
            <p:cNvSpPr/>
            <p:nvPr/>
          </p:nvSpPr>
          <p:spPr bwMode="auto">
            <a:xfrm>
              <a:off x="2330" y="4939"/>
              <a:ext cx="88" cy="55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9" name="Freeform 364"/>
            <p:cNvSpPr/>
            <p:nvPr/>
          </p:nvSpPr>
          <p:spPr bwMode="auto">
            <a:xfrm>
              <a:off x="5713" y="5099"/>
              <a:ext cx="69" cy="88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0" name="Freeform 365"/>
            <p:cNvSpPr/>
            <p:nvPr/>
          </p:nvSpPr>
          <p:spPr bwMode="auto">
            <a:xfrm>
              <a:off x="5747" y="4824"/>
              <a:ext cx="326" cy="288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366"/>
            <p:cNvSpPr/>
            <p:nvPr/>
          </p:nvSpPr>
          <p:spPr bwMode="auto">
            <a:xfrm>
              <a:off x="5784" y="5087"/>
              <a:ext cx="69" cy="53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367"/>
            <p:cNvSpPr/>
            <p:nvPr/>
          </p:nvSpPr>
          <p:spPr bwMode="auto">
            <a:xfrm>
              <a:off x="6007" y="4671"/>
              <a:ext cx="170" cy="153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368"/>
            <p:cNvSpPr/>
            <p:nvPr/>
          </p:nvSpPr>
          <p:spPr bwMode="auto">
            <a:xfrm>
              <a:off x="5562" y="4771"/>
              <a:ext cx="180" cy="19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369"/>
            <p:cNvSpPr/>
            <p:nvPr/>
          </p:nvSpPr>
          <p:spPr bwMode="auto">
            <a:xfrm>
              <a:off x="5615" y="4929"/>
              <a:ext cx="96" cy="153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370"/>
            <p:cNvSpPr/>
            <p:nvPr/>
          </p:nvSpPr>
          <p:spPr bwMode="auto">
            <a:xfrm>
              <a:off x="4864" y="5485"/>
              <a:ext cx="207" cy="263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371"/>
            <p:cNvSpPr/>
            <p:nvPr/>
          </p:nvSpPr>
          <p:spPr bwMode="auto">
            <a:xfrm>
              <a:off x="2136" y="4478"/>
              <a:ext cx="13" cy="28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372"/>
            <p:cNvSpPr/>
            <p:nvPr/>
          </p:nvSpPr>
          <p:spPr bwMode="auto">
            <a:xfrm>
              <a:off x="4864" y="5999"/>
              <a:ext cx="109" cy="158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373"/>
            <p:cNvSpPr/>
            <p:nvPr/>
          </p:nvSpPr>
          <p:spPr bwMode="auto">
            <a:xfrm>
              <a:off x="5137" y="5984"/>
              <a:ext cx="273" cy="19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374"/>
            <p:cNvSpPr/>
            <p:nvPr/>
          </p:nvSpPr>
          <p:spPr bwMode="auto">
            <a:xfrm>
              <a:off x="4503" y="4398"/>
              <a:ext cx="915" cy="418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375"/>
            <p:cNvSpPr/>
            <p:nvPr/>
          </p:nvSpPr>
          <p:spPr bwMode="auto">
            <a:xfrm>
              <a:off x="3471" y="5405"/>
              <a:ext cx="223" cy="273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1" name="Freeform 376"/>
            <p:cNvSpPr/>
            <p:nvPr/>
          </p:nvSpPr>
          <p:spPr bwMode="auto">
            <a:xfrm>
              <a:off x="4283" y="5222"/>
              <a:ext cx="228" cy="130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2" name="Freeform 377"/>
            <p:cNvSpPr/>
            <p:nvPr/>
          </p:nvSpPr>
          <p:spPr bwMode="auto">
            <a:xfrm>
              <a:off x="2070" y="4350"/>
              <a:ext cx="103" cy="108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378"/>
            <p:cNvSpPr/>
            <p:nvPr/>
          </p:nvSpPr>
          <p:spPr bwMode="auto">
            <a:xfrm>
              <a:off x="6774" y="7557"/>
              <a:ext cx="226" cy="228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379"/>
            <p:cNvSpPr/>
            <p:nvPr/>
          </p:nvSpPr>
          <p:spPr bwMode="auto">
            <a:xfrm>
              <a:off x="6952" y="7332"/>
              <a:ext cx="167" cy="253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380"/>
            <p:cNvSpPr/>
            <p:nvPr/>
          </p:nvSpPr>
          <p:spPr bwMode="auto">
            <a:xfrm>
              <a:off x="2115" y="3476"/>
              <a:ext cx="746" cy="659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381"/>
            <p:cNvSpPr/>
            <p:nvPr/>
          </p:nvSpPr>
          <p:spPr bwMode="auto">
            <a:xfrm>
              <a:off x="3728" y="4982"/>
              <a:ext cx="480" cy="461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382"/>
            <p:cNvSpPr/>
            <p:nvPr/>
          </p:nvSpPr>
          <p:spPr bwMode="auto">
            <a:xfrm>
              <a:off x="6044" y="6287"/>
              <a:ext cx="289" cy="243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383"/>
            <p:cNvSpPr/>
            <p:nvPr/>
          </p:nvSpPr>
          <p:spPr bwMode="auto">
            <a:xfrm>
              <a:off x="6254" y="6337"/>
              <a:ext cx="119" cy="63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384"/>
            <p:cNvSpPr/>
            <p:nvPr/>
          </p:nvSpPr>
          <p:spPr bwMode="auto">
            <a:xfrm>
              <a:off x="6326" y="6290"/>
              <a:ext cx="61" cy="63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385"/>
            <p:cNvSpPr/>
            <p:nvPr/>
          </p:nvSpPr>
          <p:spPr bwMode="auto">
            <a:xfrm>
              <a:off x="5352" y="5846"/>
              <a:ext cx="69" cy="90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386"/>
            <p:cNvSpPr/>
            <p:nvPr/>
          </p:nvSpPr>
          <p:spPr bwMode="auto">
            <a:xfrm>
              <a:off x="5432" y="5613"/>
              <a:ext cx="119" cy="193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387"/>
            <p:cNvSpPr/>
            <p:nvPr/>
          </p:nvSpPr>
          <p:spPr bwMode="auto">
            <a:xfrm>
              <a:off x="5442" y="5776"/>
              <a:ext cx="32" cy="40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" name="Freeform 388"/>
            <p:cNvSpPr/>
            <p:nvPr/>
          </p:nvSpPr>
          <p:spPr bwMode="auto">
            <a:xfrm>
              <a:off x="5487" y="5826"/>
              <a:ext cx="32" cy="50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4" name="Freeform 389"/>
            <p:cNvSpPr/>
            <p:nvPr/>
          </p:nvSpPr>
          <p:spPr bwMode="auto">
            <a:xfrm>
              <a:off x="5493" y="5894"/>
              <a:ext cx="125" cy="133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390"/>
            <p:cNvSpPr/>
            <p:nvPr/>
          </p:nvSpPr>
          <p:spPr bwMode="auto">
            <a:xfrm>
              <a:off x="5506" y="5864"/>
              <a:ext cx="29" cy="53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391"/>
            <p:cNvSpPr/>
            <p:nvPr/>
          </p:nvSpPr>
          <p:spPr bwMode="auto">
            <a:xfrm>
              <a:off x="2372" y="4285"/>
              <a:ext cx="292" cy="238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392"/>
            <p:cNvSpPr/>
            <p:nvPr/>
          </p:nvSpPr>
          <p:spPr bwMode="auto">
            <a:xfrm>
              <a:off x="1704" y="4809"/>
              <a:ext cx="88" cy="173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393"/>
            <p:cNvSpPr/>
            <p:nvPr/>
          </p:nvSpPr>
          <p:spPr bwMode="auto">
            <a:xfrm>
              <a:off x="2550" y="4556"/>
              <a:ext cx="276" cy="175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394"/>
            <p:cNvSpPr/>
            <p:nvPr/>
          </p:nvSpPr>
          <p:spPr bwMode="auto">
            <a:xfrm>
              <a:off x="2967" y="5157"/>
              <a:ext cx="610" cy="554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395"/>
            <p:cNvSpPr/>
            <p:nvPr/>
          </p:nvSpPr>
          <p:spPr bwMode="auto">
            <a:xfrm>
              <a:off x="2534" y="3065"/>
              <a:ext cx="4929" cy="1737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396"/>
            <p:cNvSpPr/>
            <p:nvPr/>
          </p:nvSpPr>
          <p:spPr bwMode="auto">
            <a:xfrm>
              <a:off x="3314" y="2839"/>
              <a:ext cx="143" cy="70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397"/>
            <p:cNvSpPr/>
            <p:nvPr/>
          </p:nvSpPr>
          <p:spPr bwMode="auto">
            <a:xfrm>
              <a:off x="3357" y="3568"/>
              <a:ext cx="58" cy="35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398"/>
            <p:cNvSpPr/>
            <p:nvPr/>
          </p:nvSpPr>
          <p:spPr bwMode="auto">
            <a:xfrm>
              <a:off x="3458" y="3350"/>
              <a:ext cx="175" cy="145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399"/>
            <p:cNvSpPr/>
            <p:nvPr/>
          </p:nvSpPr>
          <p:spPr bwMode="auto">
            <a:xfrm>
              <a:off x="3516" y="3115"/>
              <a:ext cx="446" cy="236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5" name="Freeform 400"/>
            <p:cNvSpPr/>
            <p:nvPr/>
          </p:nvSpPr>
          <p:spPr bwMode="auto">
            <a:xfrm>
              <a:off x="3773" y="2804"/>
              <a:ext cx="85" cy="48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6" name="Freeform 401"/>
            <p:cNvSpPr/>
            <p:nvPr/>
          </p:nvSpPr>
          <p:spPr bwMode="auto">
            <a:xfrm>
              <a:off x="4596" y="2899"/>
              <a:ext cx="77" cy="30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402"/>
            <p:cNvSpPr/>
            <p:nvPr/>
          </p:nvSpPr>
          <p:spPr bwMode="auto">
            <a:xfrm>
              <a:off x="4612" y="2814"/>
              <a:ext cx="183" cy="88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403"/>
            <p:cNvSpPr/>
            <p:nvPr/>
          </p:nvSpPr>
          <p:spPr bwMode="auto">
            <a:xfrm>
              <a:off x="4649" y="2892"/>
              <a:ext cx="207" cy="100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404"/>
            <p:cNvSpPr/>
            <p:nvPr/>
          </p:nvSpPr>
          <p:spPr bwMode="auto">
            <a:xfrm>
              <a:off x="4843" y="2942"/>
              <a:ext cx="172" cy="105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405"/>
            <p:cNvSpPr/>
            <p:nvPr/>
          </p:nvSpPr>
          <p:spPr bwMode="auto">
            <a:xfrm>
              <a:off x="5912" y="3162"/>
              <a:ext cx="196" cy="100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406"/>
            <p:cNvSpPr/>
            <p:nvPr/>
          </p:nvSpPr>
          <p:spPr bwMode="auto">
            <a:xfrm>
              <a:off x="6050" y="3167"/>
              <a:ext cx="119" cy="68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407"/>
            <p:cNvSpPr/>
            <p:nvPr/>
          </p:nvSpPr>
          <p:spPr bwMode="auto">
            <a:xfrm>
              <a:off x="6063" y="4302"/>
              <a:ext cx="85" cy="346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408"/>
            <p:cNvSpPr/>
            <p:nvPr/>
          </p:nvSpPr>
          <p:spPr bwMode="auto">
            <a:xfrm>
              <a:off x="6193" y="3205"/>
              <a:ext cx="133" cy="50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409"/>
            <p:cNvSpPr/>
            <p:nvPr/>
          </p:nvSpPr>
          <p:spPr bwMode="auto">
            <a:xfrm>
              <a:off x="1709" y="4738"/>
              <a:ext cx="353" cy="281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410"/>
            <p:cNvSpPr/>
            <p:nvPr/>
          </p:nvSpPr>
          <p:spPr bwMode="auto">
            <a:xfrm>
              <a:off x="2280" y="2899"/>
              <a:ext cx="305" cy="238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411"/>
            <p:cNvSpPr/>
            <p:nvPr/>
          </p:nvSpPr>
          <p:spPr bwMode="auto">
            <a:xfrm>
              <a:off x="2476" y="2867"/>
              <a:ext cx="276" cy="100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7" name="Freeform 412"/>
            <p:cNvSpPr/>
            <p:nvPr/>
          </p:nvSpPr>
          <p:spPr bwMode="auto">
            <a:xfrm>
              <a:off x="2571" y="3030"/>
              <a:ext cx="117" cy="65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8" name="Freeform 413"/>
            <p:cNvSpPr/>
            <p:nvPr/>
          </p:nvSpPr>
          <p:spPr bwMode="auto">
            <a:xfrm>
              <a:off x="2293" y="3591"/>
              <a:ext cx="371" cy="667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Freeform 414"/>
            <p:cNvSpPr/>
            <p:nvPr/>
          </p:nvSpPr>
          <p:spPr bwMode="auto">
            <a:xfrm>
              <a:off x="2142" y="4581"/>
              <a:ext cx="127" cy="70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Freeform 415"/>
            <p:cNvSpPr/>
            <p:nvPr/>
          </p:nvSpPr>
          <p:spPr bwMode="auto">
            <a:xfrm>
              <a:off x="2993" y="4979"/>
              <a:ext cx="207" cy="173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416"/>
            <p:cNvSpPr/>
            <p:nvPr/>
          </p:nvSpPr>
          <p:spPr bwMode="auto">
            <a:xfrm>
              <a:off x="4784" y="5543"/>
              <a:ext cx="231" cy="484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417"/>
            <p:cNvSpPr/>
            <p:nvPr/>
          </p:nvSpPr>
          <p:spPr bwMode="auto">
            <a:xfrm>
              <a:off x="3442" y="5362"/>
              <a:ext cx="151" cy="115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418"/>
            <p:cNvSpPr/>
            <p:nvPr/>
          </p:nvSpPr>
          <p:spPr bwMode="auto">
            <a:xfrm>
              <a:off x="2181" y="4982"/>
              <a:ext cx="111" cy="241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419"/>
            <p:cNvSpPr/>
            <p:nvPr/>
          </p:nvSpPr>
          <p:spPr bwMode="auto">
            <a:xfrm>
              <a:off x="2720" y="4804"/>
              <a:ext cx="82" cy="68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420"/>
            <p:cNvSpPr/>
            <p:nvPr/>
          </p:nvSpPr>
          <p:spPr bwMode="auto">
            <a:xfrm>
              <a:off x="2731" y="4799"/>
              <a:ext cx="533" cy="22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421"/>
            <p:cNvSpPr/>
            <p:nvPr/>
          </p:nvSpPr>
          <p:spPr bwMode="auto">
            <a:xfrm>
              <a:off x="1677" y="4270"/>
              <a:ext cx="114" cy="148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422"/>
            <p:cNvSpPr/>
            <p:nvPr/>
          </p:nvSpPr>
          <p:spPr bwMode="auto">
            <a:xfrm>
              <a:off x="1738" y="4260"/>
              <a:ext cx="72" cy="58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423"/>
            <p:cNvSpPr/>
            <p:nvPr/>
          </p:nvSpPr>
          <p:spPr bwMode="auto">
            <a:xfrm>
              <a:off x="1770" y="4130"/>
              <a:ext cx="21" cy="23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9" name="Freeform 424"/>
            <p:cNvSpPr/>
            <p:nvPr/>
          </p:nvSpPr>
          <p:spPr bwMode="auto">
            <a:xfrm>
              <a:off x="1778" y="4155"/>
              <a:ext cx="16" cy="1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0" name="Freeform 425"/>
            <p:cNvSpPr/>
            <p:nvPr/>
          </p:nvSpPr>
          <p:spPr bwMode="auto">
            <a:xfrm>
              <a:off x="1794" y="4115"/>
              <a:ext cx="226" cy="373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Freeform 426"/>
            <p:cNvSpPr/>
            <p:nvPr/>
          </p:nvSpPr>
          <p:spPr bwMode="auto">
            <a:xfrm>
              <a:off x="7397" y="3871"/>
              <a:ext cx="88" cy="30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427"/>
            <p:cNvSpPr/>
            <p:nvPr/>
          </p:nvSpPr>
          <p:spPr bwMode="auto">
            <a:xfrm>
              <a:off x="4919" y="5463"/>
              <a:ext cx="204" cy="47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428"/>
            <p:cNvSpPr/>
            <p:nvPr/>
          </p:nvSpPr>
          <p:spPr bwMode="auto">
            <a:xfrm>
              <a:off x="3221" y="5598"/>
              <a:ext cx="279" cy="20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429"/>
            <p:cNvSpPr/>
            <p:nvPr/>
          </p:nvSpPr>
          <p:spPr bwMode="auto">
            <a:xfrm>
              <a:off x="3200" y="5653"/>
              <a:ext cx="103" cy="153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Freeform 430"/>
            <p:cNvSpPr/>
            <p:nvPr/>
          </p:nvSpPr>
          <p:spPr bwMode="auto">
            <a:xfrm>
              <a:off x="2365" y="4611"/>
              <a:ext cx="271" cy="231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Freeform 431"/>
            <p:cNvSpPr/>
            <p:nvPr/>
          </p:nvSpPr>
          <p:spPr bwMode="auto">
            <a:xfrm>
              <a:off x="2301" y="6385"/>
              <a:ext cx="369" cy="393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432"/>
            <p:cNvSpPr/>
            <p:nvPr/>
          </p:nvSpPr>
          <p:spPr bwMode="auto">
            <a:xfrm>
              <a:off x="2311" y="6352"/>
              <a:ext cx="29" cy="33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Freeform 433"/>
            <p:cNvSpPr/>
            <p:nvPr/>
          </p:nvSpPr>
          <p:spPr bwMode="auto">
            <a:xfrm>
              <a:off x="2542" y="6768"/>
              <a:ext cx="271" cy="293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Freeform 434"/>
            <p:cNvSpPr/>
            <p:nvPr/>
          </p:nvSpPr>
          <p:spPr bwMode="auto">
            <a:xfrm>
              <a:off x="2808" y="6277"/>
              <a:ext cx="50" cy="60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Freeform 435"/>
            <p:cNvSpPr/>
            <p:nvPr/>
          </p:nvSpPr>
          <p:spPr bwMode="auto">
            <a:xfrm>
              <a:off x="2213" y="5801"/>
              <a:ext cx="220" cy="356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" name="Freeform 436"/>
            <p:cNvSpPr/>
            <p:nvPr/>
          </p:nvSpPr>
          <p:spPr bwMode="auto">
            <a:xfrm>
              <a:off x="2388" y="5856"/>
              <a:ext cx="377" cy="256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" name="Freeform 437"/>
            <p:cNvSpPr/>
            <p:nvPr/>
          </p:nvSpPr>
          <p:spPr bwMode="auto">
            <a:xfrm>
              <a:off x="2357" y="5453"/>
              <a:ext cx="308" cy="516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" name="Freeform 438"/>
            <p:cNvSpPr/>
            <p:nvPr/>
          </p:nvSpPr>
          <p:spPr bwMode="auto">
            <a:xfrm>
              <a:off x="2290" y="6087"/>
              <a:ext cx="218" cy="276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" name="Freeform 439"/>
            <p:cNvSpPr/>
            <p:nvPr/>
          </p:nvSpPr>
          <p:spPr bwMode="auto">
            <a:xfrm>
              <a:off x="2325" y="6041"/>
              <a:ext cx="547" cy="579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" name="Freeform 440"/>
            <p:cNvSpPr/>
            <p:nvPr/>
          </p:nvSpPr>
          <p:spPr bwMode="auto">
            <a:xfrm>
              <a:off x="2903" y="5034"/>
              <a:ext cx="66" cy="3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" name="Freeform 441"/>
            <p:cNvSpPr/>
            <p:nvPr/>
          </p:nvSpPr>
          <p:spPr bwMode="auto">
            <a:xfrm>
              <a:off x="1996" y="5811"/>
              <a:ext cx="77" cy="195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7" name="Freeform 442"/>
            <p:cNvSpPr/>
            <p:nvPr/>
          </p:nvSpPr>
          <p:spPr bwMode="auto">
            <a:xfrm>
              <a:off x="2240" y="6134"/>
              <a:ext cx="53" cy="40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8" name="Freeform 443"/>
            <p:cNvSpPr/>
            <p:nvPr/>
          </p:nvSpPr>
          <p:spPr bwMode="auto">
            <a:xfrm>
              <a:off x="2922" y="5628"/>
              <a:ext cx="435" cy="466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9" name="Freeform 444"/>
            <p:cNvSpPr/>
            <p:nvPr/>
          </p:nvSpPr>
          <p:spPr bwMode="auto">
            <a:xfrm>
              <a:off x="3176" y="5801"/>
              <a:ext cx="45" cy="60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Freeform 445"/>
            <p:cNvSpPr/>
            <p:nvPr/>
          </p:nvSpPr>
          <p:spPr bwMode="auto">
            <a:xfrm>
              <a:off x="2219" y="6134"/>
              <a:ext cx="162" cy="19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1" name="Freeform 446"/>
            <p:cNvSpPr/>
            <p:nvPr/>
          </p:nvSpPr>
          <p:spPr bwMode="auto">
            <a:xfrm>
              <a:off x="1484" y="5773"/>
              <a:ext cx="88" cy="1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2" name="Freeform 447"/>
            <p:cNvSpPr/>
            <p:nvPr/>
          </p:nvSpPr>
          <p:spPr bwMode="auto">
            <a:xfrm>
              <a:off x="1882" y="5851"/>
              <a:ext cx="122" cy="203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3" name="Freeform 448"/>
            <p:cNvSpPr/>
            <p:nvPr/>
          </p:nvSpPr>
          <p:spPr bwMode="auto">
            <a:xfrm>
              <a:off x="1534" y="5801"/>
              <a:ext cx="212" cy="17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4" name="Freeform 449"/>
            <p:cNvSpPr/>
            <p:nvPr/>
          </p:nvSpPr>
          <p:spPr bwMode="auto">
            <a:xfrm>
              <a:off x="3264" y="5260"/>
              <a:ext cx="48" cy="15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5" name="Freeform 450"/>
            <p:cNvSpPr/>
            <p:nvPr/>
          </p:nvSpPr>
          <p:spPr bwMode="auto">
            <a:xfrm>
              <a:off x="2951" y="5119"/>
              <a:ext cx="45" cy="135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6" name="Freeform 451"/>
            <p:cNvSpPr/>
            <p:nvPr/>
          </p:nvSpPr>
          <p:spPr bwMode="auto">
            <a:xfrm>
              <a:off x="1722" y="5866"/>
              <a:ext cx="172" cy="198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7" name="Freeform 452"/>
            <p:cNvSpPr/>
            <p:nvPr/>
          </p:nvSpPr>
          <p:spPr bwMode="auto">
            <a:xfrm>
              <a:off x="2972" y="5114"/>
              <a:ext cx="125" cy="148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8" name="Freeform 453"/>
            <p:cNvSpPr/>
            <p:nvPr/>
          </p:nvSpPr>
          <p:spPr bwMode="auto">
            <a:xfrm>
              <a:off x="2951" y="6059"/>
              <a:ext cx="228" cy="291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9" name="Freeform 454"/>
            <p:cNvSpPr/>
            <p:nvPr/>
          </p:nvSpPr>
          <p:spPr bwMode="auto">
            <a:xfrm>
              <a:off x="3312" y="5232"/>
              <a:ext cx="53" cy="48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0" name="Freeform 455"/>
            <p:cNvSpPr/>
            <p:nvPr/>
          </p:nvSpPr>
          <p:spPr bwMode="auto">
            <a:xfrm>
              <a:off x="2980" y="5067"/>
              <a:ext cx="45" cy="55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1" name="Freeform 456"/>
            <p:cNvSpPr/>
            <p:nvPr/>
          </p:nvSpPr>
          <p:spPr bwMode="auto">
            <a:xfrm>
              <a:off x="1638" y="5939"/>
              <a:ext cx="114" cy="125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2" name="Freeform 457"/>
            <p:cNvSpPr/>
            <p:nvPr/>
          </p:nvSpPr>
          <p:spPr bwMode="auto">
            <a:xfrm>
              <a:off x="2237" y="5122"/>
              <a:ext cx="451" cy="464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3" name="Freeform 458"/>
            <p:cNvSpPr/>
            <p:nvPr/>
          </p:nvSpPr>
          <p:spPr bwMode="auto">
            <a:xfrm>
              <a:off x="3211" y="6588"/>
              <a:ext cx="204" cy="439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4" name="Freeform 459"/>
            <p:cNvSpPr/>
            <p:nvPr/>
          </p:nvSpPr>
          <p:spPr bwMode="auto">
            <a:xfrm>
              <a:off x="2914" y="6500"/>
              <a:ext cx="96" cy="248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5" name="Freeform 460"/>
            <p:cNvSpPr/>
            <p:nvPr/>
          </p:nvSpPr>
          <p:spPr bwMode="auto">
            <a:xfrm>
              <a:off x="1619" y="5403"/>
              <a:ext cx="470" cy="479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6" name="Freeform 461"/>
            <p:cNvSpPr/>
            <p:nvPr/>
          </p:nvSpPr>
          <p:spPr bwMode="auto">
            <a:xfrm>
              <a:off x="1478" y="5325"/>
              <a:ext cx="353" cy="411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7" name="Freeform 462"/>
            <p:cNvSpPr/>
            <p:nvPr/>
          </p:nvSpPr>
          <p:spPr bwMode="auto">
            <a:xfrm>
              <a:off x="1595" y="5034"/>
              <a:ext cx="337" cy="278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8" name="Freeform 463"/>
            <p:cNvSpPr/>
            <p:nvPr/>
          </p:nvSpPr>
          <p:spPr bwMode="auto">
            <a:xfrm>
              <a:off x="2837" y="6533"/>
              <a:ext cx="302" cy="52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9" name="Freeform 464"/>
            <p:cNvSpPr/>
            <p:nvPr/>
          </p:nvSpPr>
          <p:spPr bwMode="auto">
            <a:xfrm>
              <a:off x="1975" y="5453"/>
              <a:ext cx="459" cy="381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0" name="Freeform 465"/>
            <p:cNvSpPr/>
            <p:nvPr/>
          </p:nvSpPr>
          <p:spPr bwMode="auto">
            <a:xfrm>
              <a:off x="2049" y="5763"/>
              <a:ext cx="337" cy="308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1" name="Freeform 466"/>
            <p:cNvSpPr/>
            <p:nvPr/>
          </p:nvSpPr>
          <p:spPr bwMode="auto">
            <a:xfrm>
              <a:off x="1484" y="5801"/>
              <a:ext cx="88" cy="58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2" name="Freeform 467"/>
            <p:cNvSpPr/>
            <p:nvPr/>
          </p:nvSpPr>
          <p:spPr bwMode="auto">
            <a:xfrm>
              <a:off x="3436" y="5362"/>
              <a:ext cx="16" cy="55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3" name="Freeform 468"/>
            <p:cNvSpPr/>
            <p:nvPr/>
          </p:nvSpPr>
          <p:spPr bwMode="auto">
            <a:xfrm>
              <a:off x="2808" y="6234"/>
              <a:ext cx="50" cy="53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4" name="Freeform 469"/>
            <p:cNvSpPr/>
            <p:nvPr/>
          </p:nvSpPr>
          <p:spPr bwMode="auto">
            <a:xfrm>
              <a:off x="1462" y="5676"/>
              <a:ext cx="178" cy="130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" name="Freeform 470"/>
            <p:cNvSpPr/>
            <p:nvPr/>
          </p:nvSpPr>
          <p:spPr bwMode="auto">
            <a:xfrm>
              <a:off x="1587" y="5891"/>
              <a:ext cx="90" cy="93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6" name="Freeform 471"/>
            <p:cNvSpPr/>
            <p:nvPr/>
          </p:nvSpPr>
          <p:spPr bwMode="auto">
            <a:xfrm>
              <a:off x="3155" y="5826"/>
              <a:ext cx="294" cy="431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7" name="Freeform 472"/>
            <p:cNvSpPr/>
            <p:nvPr/>
          </p:nvSpPr>
          <p:spPr bwMode="auto">
            <a:xfrm>
              <a:off x="2694" y="6698"/>
              <a:ext cx="228" cy="228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8" name="Freeform 473"/>
            <p:cNvSpPr/>
            <p:nvPr/>
          </p:nvSpPr>
          <p:spPr bwMode="auto">
            <a:xfrm>
              <a:off x="2301" y="6738"/>
              <a:ext cx="393" cy="403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9" name="Freeform 474"/>
            <p:cNvSpPr/>
            <p:nvPr/>
          </p:nvSpPr>
          <p:spPr bwMode="auto">
            <a:xfrm>
              <a:off x="1478" y="5310"/>
              <a:ext cx="244" cy="221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0" name="Freeform 475"/>
            <p:cNvSpPr/>
            <p:nvPr/>
          </p:nvSpPr>
          <p:spPr bwMode="auto">
            <a:xfrm>
              <a:off x="2603" y="5465"/>
              <a:ext cx="478" cy="624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1" name="Freeform 476"/>
            <p:cNvSpPr/>
            <p:nvPr/>
          </p:nvSpPr>
          <p:spPr bwMode="auto">
            <a:xfrm>
              <a:off x="2858" y="7029"/>
              <a:ext cx="37" cy="50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2" name="Freeform 477"/>
            <p:cNvSpPr/>
            <p:nvPr/>
          </p:nvSpPr>
          <p:spPr bwMode="auto">
            <a:xfrm>
              <a:off x="2826" y="6232"/>
              <a:ext cx="313" cy="341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3" name="Freeform 478"/>
            <p:cNvSpPr/>
            <p:nvPr/>
          </p:nvSpPr>
          <p:spPr bwMode="auto">
            <a:xfrm>
              <a:off x="1964" y="5851"/>
              <a:ext cx="64" cy="163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4" name="Freeform 479"/>
            <p:cNvSpPr/>
            <p:nvPr/>
          </p:nvSpPr>
          <p:spPr bwMode="auto">
            <a:xfrm>
              <a:off x="2829" y="6077"/>
              <a:ext cx="151" cy="168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" name="Freeform 480"/>
            <p:cNvSpPr/>
            <p:nvPr/>
          </p:nvSpPr>
          <p:spPr bwMode="auto">
            <a:xfrm>
              <a:off x="2678" y="5174"/>
              <a:ext cx="324" cy="333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6" name="Freeform 481"/>
            <p:cNvSpPr/>
            <p:nvPr/>
          </p:nvSpPr>
          <p:spPr bwMode="auto">
            <a:xfrm>
              <a:off x="1818" y="5728"/>
              <a:ext cx="215" cy="173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7" name="Freeform 482"/>
            <p:cNvSpPr/>
            <p:nvPr/>
          </p:nvSpPr>
          <p:spPr bwMode="auto">
            <a:xfrm>
              <a:off x="2603" y="6460"/>
              <a:ext cx="340" cy="308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8" name="Freeform 483"/>
            <p:cNvSpPr/>
            <p:nvPr/>
          </p:nvSpPr>
          <p:spPr bwMode="auto">
            <a:xfrm>
              <a:off x="2444" y="6911"/>
              <a:ext cx="472" cy="41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9" name="Freeform 484"/>
            <p:cNvSpPr/>
            <p:nvPr/>
          </p:nvSpPr>
          <p:spPr bwMode="auto">
            <a:xfrm>
              <a:off x="2747" y="7134"/>
              <a:ext cx="66" cy="7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0" name="Freeform 485"/>
            <p:cNvSpPr/>
            <p:nvPr/>
          </p:nvSpPr>
          <p:spPr bwMode="auto">
            <a:xfrm>
              <a:off x="2640" y="4250"/>
              <a:ext cx="228" cy="193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1" name="Freeform 486"/>
            <p:cNvSpPr/>
            <p:nvPr/>
          </p:nvSpPr>
          <p:spPr bwMode="auto">
            <a:xfrm>
              <a:off x="2606" y="4388"/>
              <a:ext cx="509" cy="32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2" name="Freeform 487"/>
            <p:cNvSpPr/>
            <p:nvPr/>
          </p:nvSpPr>
          <p:spPr bwMode="auto">
            <a:xfrm>
              <a:off x="2736" y="4551"/>
              <a:ext cx="98" cy="118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3" name="Freeform 488"/>
            <p:cNvSpPr/>
            <p:nvPr/>
          </p:nvSpPr>
          <p:spPr bwMode="auto">
            <a:xfrm>
              <a:off x="3084" y="4708"/>
              <a:ext cx="212" cy="105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4" name="Freeform 489"/>
            <p:cNvSpPr/>
            <p:nvPr/>
          </p:nvSpPr>
          <p:spPr bwMode="auto">
            <a:xfrm>
              <a:off x="3243" y="4771"/>
              <a:ext cx="178" cy="158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5" name="Freeform 490"/>
            <p:cNvSpPr/>
            <p:nvPr/>
          </p:nvSpPr>
          <p:spPr bwMode="auto">
            <a:xfrm>
              <a:off x="3206" y="4801"/>
              <a:ext cx="119" cy="98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" name="Freeform 491"/>
            <p:cNvSpPr/>
            <p:nvPr/>
          </p:nvSpPr>
          <p:spPr bwMode="auto">
            <a:xfrm>
              <a:off x="3272" y="4260"/>
              <a:ext cx="1207" cy="569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7" name="Freeform 492"/>
            <p:cNvSpPr/>
            <p:nvPr/>
          </p:nvSpPr>
          <p:spPr bwMode="auto">
            <a:xfrm>
              <a:off x="3561" y="4626"/>
              <a:ext cx="531" cy="353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8" name="Freeform 493"/>
            <p:cNvSpPr/>
            <p:nvPr/>
          </p:nvSpPr>
          <p:spPr bwMode="auto">
            <a:xfrm>
              <a:off x="3495" y="4741"/>
              <a:ext cx="403" cy="308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9" name="Freeform 494"/>
            <p:cNvSpPr/>
            <p:nvPr/>
          </p:nvSpPr>
          <p:spPr bwMode="auto">
            <a:xfrm>
              <a:off x="3946" y="4738"/>
              <a:ext cx="337" cy="155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0" name="Freeform 495"/>
            <p:cNvSpPr/>
            <p:nvPr/>
          </p:nvSpPr>
          <p:spPr bwMode="auto">
            <a:xfrm>
              <a:off x="3911" y="4831"/>
              <a:ext cx="215" cy="163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1" name="Freeform 496"/>
            <p:cNvSpPr/>
            <p:nvPr/>
          </p:nvSpPr>
          <p:spPr bwMode="auto">
            <a:xfrm>
              <a:off x="5288" y="5475"/>
              <a:ext cx="16" cy="25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noFill/>
              <a:round/>
            </a:ln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Freeform 3"/>
          <p:cNvSpPr/>
          <p:nvPr/>
        </p:nvSpPr>
        <p:spPr>
          <a:xfrm>
            <a:off x="-635" y="4952365"/>
            <a:ext cx="11521440" cy="1527810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TextBox 1"/>
          <p:cNvSpPr txBox="1"/>
          <p:nvPr/>
        </p:nvSpPr>
        <p:spPr>
          <a:xfrm>
            <a:off x="900430" y="561975"/>
            <a:ext cx="23647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4.2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未来发展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38200" y="104648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68775" y="3570605"/>
            <a:ext cx="2034540" cy="18000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344285" y="3570605"/>
            <a:ext cx="2034540" cy="18000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519795" y="3570605"/>
            <a:ext cx="2034540" cy="18000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68775" y="4952365"/>
            <a:ext cx="2034540" cy="428625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344285" y="4952365"/>
            <a:ext cx="2034540" cy="428625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519795" y="4952365"/>
            <a:ext cx="2034540" cy="428625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68775" y="1376045"/>
            <a:ext cx="2034540" cy="18000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344285" y="1376045"/>
            <a:ext cx="2034540" cy="18000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519795" y="1376045"/>
            <a:ext cx="2034540" cy="18000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168775" y="2757805"/>
            <a:ext cx="2034540" cy="428625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344285" y="2757805"/>
            <a:ext cx="2034540" cy="428625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8519795" y="2757805"/>
            <a:ext cx="2034540" cy="428625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TextBox 1"/>
          <p:cNvSpPr txBox="1"/>
          <p:nvPr/>
        </p:nvSpPr>
        <p:spPr>
          <a:xfrm>
            <a:off x="4284028" y="1708150"/>
            <a:ext cx="1804035" cy="76962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 defTabSz="-635">
              <a:lnSpc>
                <a:spcPts val="1900"/>
              </a:lnSpc>
              <a:tabLst>
                <a:tab pos="330200" algn="l"/>
                <a:tab pos="342900" algn="l"/>
                <a:tab pos="647700" algn="l"/>
              </a:tabLst>
            </a:pP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 your,consectetuer adipiscing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</a:rPr>
              <a:t>elit. </a:t>
            </a:r>
            <a:endParaRPr lang="en-US" altLang="zh-CN" sz="1400" dirty="0" smtClean="0">
              <a:solidFill>
                <a:schemeClr val="tx1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4841875" y="2820265"/>
            <a:ext cx="688340" cy="3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ts val="2400"/>
              </a:lnSpc>
              <a:tabLst>
                <a:tab pos="330200" algn="l"/>
                <a:tab pos="342900" algn="l"/>
                <a:tab pos="647700" algn="l"/>
              </a:tabLst>
            </a:pP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STEP</a:t>
            </a: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1</a:t>
            </a:r>
            <a:endParaRPr lang="en-US" altLang="zh-CN" sz="2000" b="1" dirty="0" smtClean="0">
              <a:solidFill>
                <a:schemeClr val="tx1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6459538" y="1708150"/>
            <a:ext cx="1804035" cy="76962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ctr" defTabSz="-635">
              <a:lnSpc>
                <a:spcPts val="1900"/>
              </a:lnSpc>
              <a:tabLst>
                <a:tab pos="330200" algn="l"/>
                <a:tab pos="342900" algn="l"/>
                <a:tab pos="647700" algn="l"/>
              </a:tabLst>
            </a:pP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 your,consectetuer adipiscing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</a:rPr>
              <a:t>elit. </a:t>
            </a:r>
            <a:endParaRPr lang="en-US" altLang="zh-CN" sz="1400" dirty="0" smtClean="0">
              <a:solidFill>
                <a:schemeClr val="tx1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7017385" y="2820265"/>
            <a:ext cx="688340" cy="3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ts val="2400"/>
              </a:lnSpc>
              <a:tabLst>
                <a:tab pos="330200" algn="l"/>
                <a:tab pos="342900" algn="l"/>
                <a:tab pos="647700" algn="l"/>
              </a:tabLst>
            </a:pP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STEP</a:t>
            </a: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2</a:t>
            </a:r>
            <a:endParaRPr lang="en-US" altLang="zh-CN" sz="2000" b="1" dirty="0" smtClean="0">
              <a:solidFill>
                <a:schemeClr val="tx1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8635048" y="1708150"/>
            <a:ext cx="1804035" cy="76962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ctr" defTabSz="-635">
              <a:lnSpc>
                <a:spcPts val="1900"/>
              </a:lnSpc>
              <a:tabLst>
                <a:tab pos="330200" algn="l"/>
                <a:tab pos="342900" algn="l"/>
                <a:tab pos="647700" algn="l"/>
              </a:tabLst>
            </a:pP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 your,consectetuer adipiscing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</a:rPr>
              <a:t>elit. </a:t>
            </a:r>
            <a:endParaRPr lang="en-US" altLang="zh-CN" sz="1400" dirty="0" smtClean="0">
              <a:solidFill>
                <a:schemeClr val="tx1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9192895" y="2820265"/>
            <a:ext cx="688340" cy="3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ts val="2400"/>
              </a:lnSpc>
              <a:tabLst>
                <a:tab pos="330200" algn="l"/>
                <a:tab pos="342900" algn="l"/>
                <a:tab pos="647700" algn="l"/>
              </a:tabLst>
            </a:pP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STEP</a:t>
            </a: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3</a:t>
            </a:r>
            <a:endParaRPr lang="en-US" altLang="zh-CN" sz="2000" b="1" dirty="0" smtClean="0">
              <a:solidFill>
                <a:schemeClr val="tx1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4284028" y="3910965"/>
            <a:ext cx="1804035" cy="76962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ctr" defTabSz="-635">
              <a:lnSpc>
                <a:spcPts val="1900"/>
              </a:lnSpc>
              <a:tabLst>
                <a:tab pos="330200" algn="l"/>
                <a:tab pos="342900" algn="l"/>
                <a:tab pos="647700" algn="l"/>
              </a:tabLst>
            </a:pP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 your,consectetuer adipiscing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</a:rPr>
              <a:t>elit. </a:t>
            </a:r>
            <a:endParaRPr lang="en-US" altLang="zh-CN" sz="1400" dirty="0" smtClean="0">
              <a:solidFill>
                <a:schemeClr val="tx1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4841875" y="5023080"/>
            <a:ext cx="688340" cy="3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ts val="2400"/>
              </a:lnSpc>
              <a:tabLst>
                <a:tab pos="330200" algn="l"/>
                <a:tab pos="342900" algn="l"/>
                <a:tab pos="647700" algn="l"/>
              </a:tabLst>
            </a:pP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STEP</a:t>
            </a: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4</a:t>
            </a:r>
            <a:endParaRPr lang="en-US" altLang="zh-CN" sz="2000" b="1" dirty="0" smtClean="0">
              <a:solidFill>
                <a:schemeClr val="tx1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6460173" y="3916045"/>
            <a:ext cx="1804035" cy="76962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ctr" defTabSz="-635">
              <a:lnSpc>
                <a:spcPts val="1900"/>
              </a:lnSpc>
              <a:tabLst>
                <a:tab pos="330200" algn="l"/>
                <a:tab pos="342900" algn="l"/>
                <a:tab pos="647700" algn="l"/>
              </a:tabLst>
            </a:pP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 your,consectetuer adipiscing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</a:rPr>
              <a:t>elit. </a:t>
            </a:r>
            <a:endParaRPr lang="en-US" altLang="zh-CN" sz="1400" dirty="0" smtClean="0">
              <a:solidFill>
                <a:schemeClr val="tx1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7018020" y="5028160"/>
            <a:ext cx="688340" cy="3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ts val="2400"/>
              </a:lnSpc>
              <a:tabLst>
                <a:tab pos="330200" algn="l"/>
                <a:tab pos="342900" algn="l"/>
                <a:tab pos="647700" algn="l"/>
              </a:tabLst>
            </a:pP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STEP</a:t>
            </a: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5</a:t>
            </a:r>
            <a:endParaRPr lang="en-US" altLang="zh-CN" sz="2000" b="1" dirty="0" smtClean="0">
              <a:solidFill>
                <a:schemeClr val="tx1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8635683" y="3916045"/>
            <a:ext cx="1804035" cy="76962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ctr" defTabSz="-635">
              <a:lnSpc>
                <a:spcPts val="1900"/>
              </a:lnSpc>
              <a:tabLst>
                <a:tab pos="330200" algn="l"/>
                <a:tab pos="342900" algn="l"/>
                <a:tab pos="647700" algn="l"/>
              </a:tabLst>
            </a:pP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 your,consectetuer adipiscing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</a:rPr>
              <a:t>elit. </a:t>
            </a:r>
            <a:endParaRPr lang="en-US" altLang="zh-CN" sz="1400" dirty="0" smtClean="0">
              <a:solidFill>
                <a:schemeClr val="tx1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9193530" y="5028160"/>
            <a:ext cx="688340" cy="3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ts val="2400"/>
              </a:lnSpc>
              <a:tabLst>
                <a:tab pos="330200" algn="l"/>
                <a:tab pos="342900" algn="l"/>
                <a:tab pos="647700" algn="l"/>
              </a:tabLst>
            </a:pP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STEP</a:t>
            </a: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+mj-lt"/>
                <a:cs typeface="Calibri" panose="020F0502020204030204" pitchFamily="18" charset="0"/>
              </a:rPr>
              <a:t>6</a:t>
            </a:r>
            <a:endParaRPr lang="en-US" altLang="zh-CN" sz="2000" b="1" dirty="0" smtClean="0">
              <a:solidFill>
                <a:schemeClr val="tx1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54" name="等腰三角形 53"/>
          <p:cNvSpPr/>
          <p:nvPr/>
        </p:nvSpPr>
        <p:spPr>
          <a:xfrm>
            <a:off x="5128260" y="2658745"/>
            <a:ext cx="109220" cy="109220"/>
          </a:xfrm>
          <a:prstGeom prst="triangl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等腰三角形 54"/>
          <p:cNvSpPr/>
          <p:nvPr/>
        </p:nvSpPr>
        <p:spPr>
          <a:xfrm>
            <a:off x="7308215" y="2659380"/>
            <a:ext cx="109220" cy="109220"/>
          </a:xfrm>
          <a:prstGeom prst="triangl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等腰三角形 55"/>
          <p:cNvSpPr/>
          <p:nvPr/>
        </p:nvSpPr>
        <p:spPr>
          <a:xfrm>
            <a:off x="9483725" y="2659380"/>
            <a:ext cx="109220" cy="109220"/>
          </a:xfrm>
          <a:prstGeom prst="triangl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等腰三角形 56"/>
          <p:cNvSpPr/>
          <p:nvPr/>
        </p:nvSpPr>
        <p:spPr>
          <a:xfrm>
            <a:off x="5131435" y="4843145"/>
            <a:ext cx="109220" cy="109220"/>
          </a:xfrm>
          <a:prstGeom prst="triangl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等腰三角形 57"/>
          <p:cNvSpPr/>
          <p:nvPr/>
        </p:nvSpPr>
        <p:spPr>
          <a:xfrm>
            <a:off x="7311390" y="4843780"/>
            <a:ext cx="109220" cy="109220"/>
          </a:xfrm>
          <a:prstGeom prst="triangl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等腰三角形 58"/>
          <p:cNvSpPr/>
          <p:nvPr/>
        </p:nvSpPr>
        <p:spPr>
          <a:xfrm>
            <a:off x="9486900" y="4843780"/>
            <a:ext cx="109220" cy="109220"/>
          </a:xfrm>
          <a:prstGeom prst="triangl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-635" y="4147820"/>
            <a:ext cx="11521440" cy="2335530"/>
            <a:chOff x="-1" y="6532"/>
            <a:chExt cx="18144" cy="367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3"/>
            <p:cNvSpPr/>
            <p:nvPr/>
          </p:nvSpPr>
          <p:spPr>
            <a:xfrm>
              <a:off x="-1" y="6776"/>
              <a:ext cx="18144" cy="3435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>
              <a:off x="8861" y="6532"/>
              <a:ext cx="421" cy="3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6" name="泪滴形 25"/>
          <p:cNvSpPr/>
          <p:nvPr/>
        </p:nvSpPr>
        <p:spPr>
          <a:xfrm rot="8100000">
            <a:off x="5302250" y="1348740"/>
            <a:ext cx="914400" cy="914400"/>
          </a:xfrm>
          <a:prstGeom prst="teardrop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TextBox 1"/>
          <p:cNvSpPr txBox="1"/>
          <p:nvPr/>
        </p:nvSpPr>
        <p:spPr>
          <a:xfrm>
            <a:off x="4083283" y="2452600"/>
            <a:ext cx="3352800" cy="11226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</a:pPr>
            <a:r>
              <a:rPr lang="zh-CN" altLang="zh-CN" sz="6600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投资预测</a:t>
            </a:r>
            <a:endParaRPr lang="zh-CN" altLang="zh-CN" sz="6600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12361" y="1507720"/>
            <a:ext cx="514350" cy="6610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</a:pPr>
            <a:r>
              <a:rPr lang="en-US" altLang="zh-CN" sz="4000" b="1" dirty="0" smtClean="0">
                <a:solidFill>
                  <a:schemeClr val="tx1"/>
                </a:solidFill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05</a:t>
            </a:r>
            <a:endParaRPr lang="en-US" altLang="zh-CN" sz="4000" b="1" dirty="0" smtClean="0">
              <a:solidFill>
                <a:schemeClr val="tx1"/>
              </a:solidFill>
              <a:latin typeface="+mj-lt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7895" y="4535170"/>
            <a:ext cx="2024380" cy="287020"/>
            <a:chOff x="4679" y="7142"/>
            <a:chExt cx="3188" cy="452"/>
          </a:xfrm>
        </p:grpSpPr>
        <p:sp>
          <p:nvSpPr>
            <p:cNvPr id="11" name="矩形 10"/>
            <p:cNvSpPr/>
            <p:nvPr/>
          </p:nvSpPr>
          <p:spPr>
            <a:xfrm>
              <a:off x="4679" y="714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831" y="7142"/>
              <a:ext cx="1248" cy="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>
                  <a:solidFill>
                    <a:srgbClr val="DAB96E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资源需求</a:t>
              </a:r>
              <a:endParaRPr lang="zh-CN" altLang="en-US" sz="120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314" y="714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466" y="7142"/>
              <a:ext cx="1248" cy="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>
                  <a:solidFill>
                    <a:srgbClr val="DAB96E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回报预测</a:t>
              </a:r>
              <a:endParaRPr lang="zh-CN" altLang="en-US" sz="120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sp>
        <p:nvSpPr>
          <p:cNvPr id="58" name="TextBox 1"/>
          <p:cNvSpPr txBox="1"/>
          <p:nvPr/>
        </p:nvSpPr>
        <p:spPr>
          <a:xfrm>
            <a:off x="900430" y="561975"/>
            <a:ext cx="23647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5.1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资源需求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838200" y="104648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7665318" y="2261465"/>
            <a:ext cx="812800" cy="3886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700"/>
              </a:lnSpc>
            </a:pPr>
            <a:r>
              <a:rPr lang="en-US" altLang="zh-CN" sz="1600" b="1" dirty="0" smtClean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品牌</a:t>
            </a:r>
            <a:r>
              <a:rPr lang="zh-CN" altLang="en-US" sz="1600" b="1" dirty="0" smtClean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建设</a:t>
            </a:r>
            <a:endParaRPr lang="zh-CN" altLang="en-US" sz="1600" b="1" dirty="0" smtClean="0">
              <a:solidFill>
                <a:srgbClr val="DAB96E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8961988" y="3146655"/>
            <a:ext cx="812800" cy="306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  <a:tabLst>
                <a:tab pos="520700" algn="l"/>
              </a:tabLst>
            </a:pPr>
            <a:r>
              <a:rPr lang="en-US" altLang="zh-CN" sz="1600" b="1" dirty="0" smtClean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技术开发</a:t>
            </a:r>
            <a:endParaRPr lang="en-US" altLang="zh-CN" sz="1600" b="1" dirty="0" smtClean="0">
              <a:solidFill>
                <a:srgbClr val="DAB96E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7665318" y="3986760"/>
            <a:ext cx="812800" cy="306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  <a:tabLst>
                <a:tab pos="520700" algn="l"/>
              </a:tabLst>
            </a:pPr>
            <a:r>
              <a:rPr lang="en-US" altLang="zh-CN" sz="1600" b="1" dirty="0" smtClean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人才</a:t>
            </a:r>
            <a:r>
              <a:rPr lang="zh-CN" altLang="en-US" sz="1600" b="1" dirty="0" smtClean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引进</a:t>
            </a:r>
            <a:endParaRPr lang="zh-CN" altLang="en-US" sz="1600" b="1" dirty="0" smtClean="0">
              <a:solidFill>
                <a:srgbClr val="DAB96E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8961988" y="4791305"/>
            <a:ext cx="812800" cy="306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  <a:tabLst>
                <a:tab pos="520700" algn="l"/>
              </a:tabLst>
            </a:pPr>
            <a:r>
              <a:rPr lang="zh-CN" altLang="en-US" sz="1600" b="1" dirty="0" smtClean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硬件支持</a:t>
            </a:r>
            <a:endParaRPr lang="zh-CN" altLang="en-US" sz="1600" b="1" dirty="0" smtClean="0">
              <a:solidFill>
                <a:srgbClr val="DAB96E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78477" name="Freeform 8"/>
          <p:cNvSpPr/>
          <p:nvPr/>
        </p:nvSpPr>
        <p:spPr>
          <a:xfrm>
            <a:off x="1961515" y="2033905"/>
            <a:ext cx="4897120" cy="843280"/>
          </a:xfrm>
          <a:custGeom>
            <a:avLst/>
            <a:gdLst>
              <a:gd name="connsiteX0" fmla="*/ 7712 w 7712"/>
              <a:gd name="connsiteY0" fmla="*/ 659 h 1328"/>
              <a:gd name="connsiteX1" fmla="*/ 7116 w 7712"/>
              <a:gd name="connsiteY1" fmla="*/ 0 h 1328"/>
              <a:gd name="connsiteX2" fmla="*/ 0 w 7712"/>
              <a:gd name="connsiteY2" fmla="*/ 0 h 1328"/>
              <a:gd name="connsiteX3" fmla="*/ 0 w 7712"/>
              <a:gd name="connsiteY3" fmla="*/ 1328 h 1328"/>
              <a:gd name="connsiteX4" fmla="*/ 7116 w 7712"/>
              <a:gd name="connsiteY4" fmla="*/ 1328 h 1328"/>
              <a:gd name="connsiteX5" fmla="*/ 7712 w 7712"/>
              <a:gd name="connsiteY5" fmla="*/ 659 h 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pathLst>
              <a:path w="7712" h="1328">
                <a:moveTo>
                  <a:pt x="7712" y="659"/>
                </a:moveTo>
                <a:lnTo>
                  <a:pt x="7116" y="0"/>
                </a:lnTo>
                <a:lnTo>
                  <a:pt x="0" y="0"/>
                </a:lnTo>
                <a:lnTo>
                  <a:pt x="0" y="1328"/>
                </a:lnTo>
                <a:lnTo>
                  <a:pt x="7116" y="1328"/>
                </a:lnTo>
                <a:lnTo>
                  <a:pt x="7712" y="659"/>
                </a:lnTo>
                <a:close/>
              </a:path>
            </a:pathLst>
          </a:custGeom>
          <a:solidFill>
            <a:srgbClr val="DAB96E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8478" name="Freeform 12"/>
          <p:cNvSpPr/>
          <p:nvPr/>
        </p:nvSpPr>
        <p:spPr>
          <a:xfrm>
            <a:off x="1270" y="1193800"/>
            <a:ext cx="1960245" cy="1683385"/>
          </a:xfrm>
          <a:custGeom>
            <a:avLst/>
            <a:gdLst/>
            <a:ahLst/>
            <a:cxnLst>
              <a:cxn ang="0">
                <a:pos x="1144538" y="703263"/>
              </a:cxn>
              <a:cxn ang="0">
                <a:pos x="0" y="0"/>
              </a:cxn>
              <a:cxn ang="0">
                <a:pos x="0" y="1054100"/>
              </a:cxn>
              <a:cxn ang="0">
                <a:pos x="1144538" y="1409700"/>
              </a:cxn>
              <a:cxn ang="0">
                <a:pos x="1144538" y="703263"/>
              </a:cxn>
            </a:cxnLst>
            <a:pathLst>
              <a:path w="1331" h="888">
                <a:moveTo>
                  <a:pt x="1331" y="443"/>
                </a:moveTo>
                <a:lnTo>
                  <a:pt x="0" y="0"/>
                </a:lnTo>
                <a:lnTo>
                  <a:pt x="0" y="664"/>
                </a:lnTo>
                <a:lnTo>
                  <a:pt x="1331" y="888"/>
                </a:lnTo>
                <a:lnTo>
                  <a:pt x="1331" y="443"/>
                </a:lnTo>
                <a:close/>
              </a:path>
            </a:pathLst>
          </a:custGeom>
          <a:solidFill>
            <a:srgbClr val="DAB96E">
              <a:alpha val="9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8480" name="TextBox 1074"/>
          <p:cNvSpPr txBox="1"/>
          <p:nvPr/>
        </p:nvSpPr>
        <p:spPr>
          <a:xfrm>
            <a:off x="2320925" y="2235200"/>
            <a:ext cx="3896995" cy="494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-635">
              <a:lnSpc>
                <a:spcPct val="90000"/>
              </a:lnSpc>
            </a:pP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Therefore believe that your,consectetueradipiscing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elit.Aenean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commodo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ligula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egetdolor.</a:t>
            </a:r>
            <a:endParaRPr lang="en-US" altLang="zh-CN" sz="1400" dirty="0" smtClean="0">
              <a:solidFill>
                <a:schemeClr val="tx1"/>
              </a:solidFill>
              <a:latin typeface="Calibri Light" panose="020F0302020204030204" charset="0"/>
              <a:ea typeface="Roboto Condensed Light" pitchFamily="2" charset="0"/>
              <a:cs typeface="Calibri" panose="020F0502020204030204" pitchFamily="18" charset="0"/>
              <a:sym typeface="+mn-ea"/>
            </a:endParaRPr>
          </a:p>
        </p:txBody>
      </p:sp>
      <p:sp>
        <p:nvSpPr>
          <p:cNvPr id="78473" name="Freeform 7"/>
          <p:cNvSpPr/>
          <p:nvPr/>
        </p:nvSpPr>
        <p:spPr>
          <a:xfrm>
            <a:off x="1962785" y="2877185"/>
            <a:ext cx="6200140" cy="839470"/>
          </a:xfrm>
          <a:custGeom>
            <a:avLst/>
            <a:gdLst>
              <a:gd name="connsiteX0" fmla="*/ 9346 w 9346"/>
              <a:gd name="connsiteY0" fmla="*/ 681 h 1322"/>
              <a:gd name="connsiteX1" fmla="*/ 8631 w 9346"/>
              <a:gd name="connsiteY1" fmla="*/ 0 h 1322"/>
              <a:gd name="connsiteX2" fmla="*/ 8086 w 9346"/>
              <a:gd name="connsiteY2" fmla="*/ 0 h 1322"/>
              <a:gd name="connsiteX3" fmla="*/ 0 w 9346"/>
              <a:gd name="connsiteY3" fmla="*/ 0 h 1322"/>
              <a:gd name="connsiteX4" fmla="*/ 0 w 9346"/>
              <a:gd name="connsiteY4" fmla="*/ 1322 h 1322"/>
              <a:gd name="connsiteX5" fmla="*/ 7415 w 9346"/>
              <a:gd name="connsiteY5" fmla="*/ 1322 h 1322"/>
              <a:gd name="connsiteX6" fmla="*/ 8631 w 9346"/>
              <a:gd name="connsiteY6" fmla="*/ 1322 h 1322"/>
              <a:gd name="connsiteX7" fmla="*/ 9346 w 9346"/>
              <a:gd name="connsiteY7" fmla="*/ 681 h 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pathLst>
              <a:path w="9346" h="1322">
                <a:moveTo>
                  <a:pt x="9346" y="681"/>
                </a:moveTo>
                <a:lnTo>
                  <a:pt x="8631" y="0"/>
                </a:lnTo>
                <a:lnTo>
                  <a:pt x="8086" y="0"/>
                </a:lnTo>
                <a:lnTo>
                  <a:pt x="0" y="0"/>
                </a:lnTo>
                <a:lnTo>
                  <a:pt x="0" y="1322"/>
                </a:lnTo>
                <a:lnTo>
                  <a:pt x="7415" y="1322"/>
                </a:lnTo>
                <a:lnTo>
                  <a:pt x="8631" y="1322"/>
                </a:lnTo>
                <a:lnTo>
                  <a:pt x="9346" y="68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8474" name="Freeform 11"/>
          <p:cNvSpPr/>
          <p:nvPr/>
        </p:nvSpPr>
        <p:spPr>
          <a:xfrm>
            <a:off x="1270" y="2453005"/>
            <a:ext cx="1961515" cy="126428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58863"/>
              </a:cxn>
              <a:cxn ang="0">
                <a:pos x="1144538" y="1058863"/>
              </a:cxn>
              <a:cxn ang="0">
                <a:pos x="1144538" y="355600"/>
              </a:cxn>
              <a:cxn ang="0">
                <a:pos x="0" y="0"/>
              </a:cxn>
            </a:cxnLst>
            <a:pathLst>
              <a:path w="1331" h="667">
                <a:moveTo>
                  <a:pt x="0" y="0"/>
                </a:moveTo>
                <a:lnTo>
                  <a:pt x="0" y="667"/>
                </a:lnTo>
                <a:lnTo>
                  <a:pt x="1331" y="667"/>
                </a:lnTo>
                <a:lnTo>
                  <a:pt x="1331" y="2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8466" name="Freeform 6"/>
          <p:cNvSpPr/>
          <p:nvPr/>
        </p:nvSpPr>
        <p:spPr>
          <a:xfrm>
            <a:off x="1962150" y="3717290"/>
            <a:ext cx="4914265" cy="840105"/>
          </a:xfrm>
          <a:custGeom>
            <a:avLst/>
            <a:gdLst>
              <a:gd name="connsiteX0" fmla="*/ 0 w 7739"/>
              <a:gd name="connsiteY0" fmla="*/ 1323 h 1323"/>
              <a:gd name="connsiteX1" fmla="*/ 7162 w 7739"/>
              <a:gd name="connsiteY1" fmla="*/ 1323 h 1323"/>
              <a:gd name="connsiteX2" fmla="*/ 7739 w 7739"/>
              <a:gd name="connsiteY2" fmla="*/ 680 h 1323"/>
              <a:gd name="connsiteX3" fmla="*/ 7162 w 7739"/>
              <a:gd name="connsiteY3" fmla="*/ 0 h 1323"/>
              <a:gd name="connsiteX4" fmla="*/ 0 w 7739"/>
              <a:gd name="connsiteY4" fmla="*/ 0 h 1323"/>
              <a:gd name="connsiteX5" fmla="*/ 0 w 7739"/>
              <a:gd name="connsiteY5" fmla="*/ 1323 h 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pathLst>
              <a:path w="7739" h="1323">
                <a:moveTo>
                  <a:pt x="0" y="1323"/>
                </a:moveTo>
                <a:lnTo>
                  <a:pt x="7162" y="1323"/>
                </a:lnTo>
                <a:lnTo>
                  <a:pt x="7739" y="680"/>
                </a:lnTo>
                <a:lnTo>
                  <a:pt x="7162" y="0"/>
                </a:lnTo>
                <a:lnTo>
                  <a:pt x="0" y="0"/>
                </a:lnTo>
                <a:lnTo>
                  <a:pt x="0" y="1323"/>
                </a:lnTo>
                <a:close/>
              </a:path>
            </a:pathLst>
          </a:custGeom>
          <a:solidFill>
            <a:srgbClr val="71717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8467" name="Freeform 10"/>
          <p:cNvSpPr/>
          <p:nvPr/>
        </p:nvSpPr>
        <p:spPr>
          <a:xfrm>
            <a:off x="1270" y="3717290"/>
            <a:ext cx="1960245" cy="1261110"/>
          </a:xfrm>
          <a:custGeom>
            <a:avLst/>
            <a:gdLst/>
            <a:ahLst/>
            <a:cxnLst>
              <a:cxn ang="0">
                <a:pos x="0" y="1055688"/>
              </a:cxn>
              <a:cxn ang="0">
                <a:pos x="0" y="0"/>
              </a:cxn>
              <a:cxn ang="0">
                <a:pos x="1144538" y="0"/>
              </a:cxn>
              <a:cxn ang="0">
                <a:pos x="1144538" y="703263"/>
              </a:cxn>
              <a:cxn ang="0">
                <a:pos x="0" y="1055688"/>
              </a:cxn>
            </a:cxnLst>
            <a:pathLst>
              <a:path w="1331" h="665">
                <a:moveTo>
                  <a:pt x="0" y="665"/>
                </a:moveTo>
                <a:lnTo>
                  <a:pt x="0" y="0"/>
                </a:lnTo>
                <a:lnTo>
                  <a:pt x="1331" y="0"/>
                </a:lnTo>
                <a:lnTo>
                  <a:pt x="1331" y="443"/>
                </a:lnTo>
                <a:lnTo>
                  <a:pt x="0" y="665"/>
                </a:lnTo>
                <a:close/>
              </a:path>
            </a:pathLst>
          </a:custGeom>
          <a:solidFill>
            <a:srgbClr val="717171">
              <a:alpha val="9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8461" name="Freeform 5"/>
          <p:cNvSpPr/>
          <p:nvPr/>
        </p:nvSpPr>
        <p:spPr>
          <a:xfrm>
            <a:off x="1963420" y="4557395"/>
            <a:ext cx="6208395" cy="840105"/>
          </a:xfrm>
          <a:custGeom>
            <a:avLst/>
            <a:gdLst>
              <a:gd name="connsiteX0" fmla="*/ 0 w 9777"/>
              <a:gd name="connsiteY0" fmla="*/ 0 h 1323"/>
              <a:gd name="connsiteX1" fmla="*/ 9099 w 9777"/>
              <a:gd name="connsiteY1" fmla="*/ 0 h 1323"/>
              <a:gd name="connsiteX2" fmla="*/ 9777 w 9777"/>
              <a:gd name="connsiteY2" fmla="*/ 678 h 1323"/>
              <a:gd name="connsiteX3" fmla="*/ 9099 w 9777"/>
              <a:gd name="connsiteY3" fmla="*/ 1323 h 1323"/>
              <a:gd name="connsiteX4" fmla="*/ 0 w 9777"/>
              <a:gd name="connsiteY4" fmla="*/ 1323 h 1323"/>
              <a:gd name="connsiteX5" fmla="*/ 0 w 9777"/>
              <a:gd name="connsiteY5" fmla="*/ 0 h 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pathLst>
              <a:path w="9777" h="1323">
                <a:moveTo>
                  <a:pt x="0" y="0"/>
                </a:moveTo>
                <a:lnTo>
                  <a:pt x="9099" y="0"/>
                </a:lnTo>
                <a:lnTo>
                  <a:pt x="9777" y="678"/>
                </a:lnTo>
                <a:lnTo>
                  <a:pt x="9099" y="1323"/>
                </a:lnTo>
                <a:lnTo>
                  <a:pt x="0" y="132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8462" name="Freeform 9"/>
          <p:cNvSpPr/>
          <p:nvPr/>
        </p:nvSpPr>
        <p:spPr>
          <a:xfrm>
            <a:off x="1270" y="4557395"/>
            <a:ext cx="1962150" cy="1683385"/>
          </a:xfrm>
          <a:custGeom>
            <a:avLst/>
            <a:gdLst/>
            <a:ahLst/>
            <a:cxnLst>
              <a:cxn ang="0">
                <a:pos x="1144538" y="703263"/>
              </a:cxn>
              <a:cxn ang="0">
                <a:pos x="0" y="1409700"/>
              </a:cxn>
              <a:cxn ang="0">
                <a:pos x="0" y="352425"/>
              </a:cxn>
              <a:cxn ang="0">
                <a:pos x="1144538" y="0"/>
              </a:cxn>
              <a:cxn ang="0">
                <a:pos x="1144538" y="703263"/>
              </a:cxn>
            </a:cxnLst>
            <a:pathLst>
              <a:path w="1331" h="888">
                <a:moveTo>
                  <a:pt x="1331" y="443"/>
                </a:moveTo>
                <a:lnTo>
                  <a:pt x="0" y="888"/>
                </a:lnTo>
                <a:lnTo>
                  <a:pt x="0" y="222"/>
                </a:lnTo>
                <a:lnTo>
                  <a:pt x="1331" y="0"/>
                </a:lnTo>
                <a:lnTo>
                  <a:pt x="1331" y="4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9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" name="TextBox 1074"/>
          <p:cNvSpPr txBox="1"/>
          <p:nvPr/>
        </p:nvSpPr>
        <p:spPr>
          <a:xfrm>
            <a:off x="2320925" y="3067685"/>
            <a:ext cx="3896995" cy="494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-635">
              <a:lnSpc>
                <a:spcPct val="90000"/>
              </a:lnSpc>
            </a:pP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Therefore believe that your,consectetueradipiscing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elit.Aenean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commodo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ligula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egetdolor.</a:t>
            </a:r>
            <a:endParaRPr lang="en-US" altLang="zh-CN" sz="1400" dirty="0" smtClean="0">
              <a:solidFill>
                <a:schemeClr val="tx1"/>
              </a:solidFill>
              <a:latin typeface="Calibri Light" panose="020F0302020204030204" charset="0"/>
              <a:ea typeface="Roboto Condensed Light" pitchFamily="2" charset="0"/>
              <a:cs typeface="Calibri" panose="020F0502020204030204" pitchFamily="18" charset="0"/>
              <a:sym typeface="+mn-ea"/>
            </a:endParaRPr>
          </a:p>
        </p:txBody>
      </p:sp>
      <p:sp>
        <p:nvSpPr>
          <p:cNvPr id="61" name="TextBox 1074"/>
          <p:cNvSpPr txBox="1"/>
          <p:nvPr/>
        </p:nvSpPr>
        <p:spPr>
          <a:xfrm>
            <a:off x="2320925" y="3904615"/>
            <a:ext cx="3896995" cy="494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-635">
              <a:lnSpc>
                <a:spcPct val="9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Therefore believe that your,consectetueradipiscing</a:t>
            </a:r>
            <a:r>
              <a:rPr lang="en-US" altLang="zh-CN" sz="1400" dirty="0" smtClean="0">
                <a:solidFill>
                  <a:schemeClr val="bg1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elit.Aenean</a:t>
            </a:r>
            <a:r>
              <a:rPr lang="en-US" altLang="zh-CN" sz="1400" dirty="0" smtClean="0">
                <a:solidFill>
                  <a:schemeClr val="bg1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commodo</a:t>
            </a:r>
            <a:r>
              <a:rPr lang="en-US" altLang="zh-CN" sz="1400" dirty="0" smtClean="0">
                <a:solidFill>
                  <a:schemeClr val="bg1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ligula</a:t>
            </a:r>
            <a:r>
              <a:rPr lang="en-US" altLang="zh-CN" sz="1400" dirty="0" smtClean="0">
                <a:solidFill>
                  <a:schemeClr val="bg1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egetdolor.</a:t>
            </a:r>
            <a:endParaRPr lang="en-US" altLang="zh-CN" sz="1400" dirty="0" smtClean="0">
              <a:solidFill>
                <a:schemeClr val="bg1"/>
              </a:solidFill>
              <a:latin typeface="Calibri Light" panose="020F0302020204030204" charset="0"/>
              <a:ea typeface="Roboto Condensed Light" pitchFamily="2" charset="0"/>
              <a:cs typeface="Calibri" panose="020F0502020204030204" pitchFamily="18" charset="0"/>
              <a:sym typeface="+mn-ea"/>
            </a:endParaRPr>
          </a:p>
        </p:txBody>
      </p:sp>
      <p:sp>
        <p:nvSpPr>
          <p:cNvPr id="62" name="TextBox 1074"/>
          <p:cNvSpPr txBox="1"/>
          <p:nvPr/>
        </p:nvSpPr>
        <p:spPr>
          <a:xfrm>
            <a:off x="2320925" y="4747895"/>
            <a:ext cx="3896995" cy="494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-635">
              <a:lnSpc>
                <a:spcPct val="90000"/>
              </a:lnSpc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Therefore believe that your,consectetueradipiscing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elit.Aenean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commodo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ligula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egetdolor.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ea typeface="Roboto Condensed Light" pitchFamily="2" charset="0"/>
              <a:cs typeface="Calibri" panose="020F0502020204030204" pitchFamily="18" charset="0"/>
              <a:sym typeface="+mn-ea"/>
            </a:endParaRPr>
          </a:p>
        </p:txBody>
      </p:sp>
      <p:sp>
        <p:nvSpPr>
          <p:cNvPr id="63" name="椭圆 62"/>
          <p:cNvSpPr>
            <a:spLocks noChangeAspect="1"/>
          </p:cNvSpPr>
          <p:nvPr/>
        </p:nvSpPr>
        <p:spPr>
          <a:xfrm>
            <a:off x="6986270" y="2171700"/>
            <a:ext cx="576000" cy="576000"/>
          </a:xfrm>
          <a:prstGeom prst="ellipse">
            <a:avLst/>
          </a:prstGeom>
          <a:solidFill>
            <a:srgbClr val="DAB96E"/>
          </a:solidFill>
          <a:ln>
            <a:solidFill>
              <a:srgbClr val="DAB9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椭圆 66"/>
          <p:cNvSpPr>
            <a:spLocks noChangeAspect="1"/>
          </p:cNvSpPr>
          <p:nvPr/>
        </p:nvSpPr>
        <p:spPr>
          <a:xfrm>
            <a:off x="8271510" y="3026410"/>
            <a:ext cx="576000" cy="57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椭圆 67"/>
          <p:cNvSpPr>
            <a:spLocks noChangeAspect="1"/>
          </p:cNvSpPr>
          <p:nvPr/>
        </p:nvSpPr>
        <p:spPr>
          <a:xfrm>
            <a:off x="6986270" y="3863975"/>
            <a:ext cx="576000" cy="576000"/>
          </a:xfrm>
          <a:prstGeom prst="ellipse">
            <a:avLst/>
          </a:prstGeom>
          <a:solidFill>
            <a:srgbClr val="71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椭圆 68"/>
          <p:cNvSpPr>
            <a:spLocks noChangeAspect="1"/>
          </p:cNvSpPr>
          <p:nvPr/>
        </p:nvSpPr>
        <p:spPr>
          <a:xfrm>
            <a:off x="8271510" y="4689475"/>
            <a:ext cx="576000" cy="576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Freeform 8"/>
          <p:cNvSpPr>
            <a:spLocks noChangeAspect="1" noEditPoints="1"/>
          </p:cNvSpPr>
          <p:nvPr/>
        </p:nvSpPr>
        <p:spPr bwMode="auto">
          <a:xfrm>
            <a:off x="7094388" y="2273247"/>
            <a:ext cx="360000" cy="371920"/>
          </a:xfrm>
          <a:custGeom>
            <a:avLst/>
            <a:gdLst>
              <a:gd name="T0" fmla="*/ 34 w 64"/>
              <a:gd name="T1" fmla="*/ 33 h 65"/>
              <a:gd name="T2" fmla="*/ 32 w 64"/>
              <a:gd name="T3" fmla="*/ 12 h 65"/>
              <a:gd name="T4" fmla="*/ 29 w 64"/>
              <a:gd name="T5" fmla="*/ 35 h 65"/>
              <a:gd name="T6" fmla="*/ 45 w 64"/>
              <a:gd name="T7" fmla="*/ 37 h 65"/>
              <a:gd name="T8" fmla="*/ 45 w 64"/>
              <a:gd name="T9" fmla="*/ 33 h 65"/>
              <a:gd name="T10" fmla="*/ 53 w 64"/>
              <a:gd name="T11" fmla="*/ 14 h 65"/>
              <a:gd name="T12" fmla="*/ 11 w 64"/>
              <a:gd name="T13" fmla="*/ 14 h 65"/>
              <a:gd name="T14" fmla="*/ 2 w 64"/>
              <a:gd name="T15" fmla="*/ 35 h 65"/>
              <a:gd name="T16" fmla="*/ 11 w 64"/>
              <a:gd name="T17" fmla="*/ 56 h 65"/>
              <a:gd name="T18" fmla="*/ 53 w 64"/>
              <a:gd name="T19" fmla="*/ 56 h 65"/>
              <a:gd name="T20" fmla="*/ 53 w 64"/>
              <a:gd name="T21" fmla="*/ 56 h 65"/>
              <a:gd name="T22" fmla="*/ 53 w 64"/>
              <a:gd name="T23" fmla="*/ 14 h 65"/>
              <a:gd name="T24" fmla="*/ 50 w 64"/>
              <a:gd name="T25" fmla="*/ 53 h 65"/>
              <a:gd name="T26" fmla="*/ 32 w 64"/>
              <a:gd name="T27" fmla="*/ 60 h 65"/>
              <a:gd name="T28" fmla="*/ 14 w 64"/>
              <a:gd name="T29" fmla="*/ 53 h 65"/>
              <a:gd name="T30" fmla="*/ 14 w 64"/>
              <a:gd name="T31" fmla="*/ 17 h 65"/>
              <a:gd name="T32" fmla="*/ 32 w 64"/>
              <a:gd name="T33" fmla="*/ 10 h 65"/>
              <a:gd name="T34" fmla="*/ 50 w 64"/>
              <a:gd name="T35" fmla="*/ 17 h 65"/>
              <a:gd name="T36" fmla="*/ 50 w 64"/>
              <a:gd name="T37" fmla="*/ 53 h 65"/>
              <a:gd name="T38" fmla="*/ 63 w 64"/>
              <a:gd name="T39" fmla="*/ 14 h 65"/>
              <a:gd name="T40" fmla="*/ 58 w 64"/>
              <a:gd name="T41" fmla="*/ 8 h 65"/>
              <a:gd name="T42" fmla="*/ 56 w 64"/>
              <a:gd name="T43" fmla="*/ 6 h 65"/>
              <a:gd name="T44" fmla="*/ 50 w 64"/>
              <a:gd name="T45" fmla="*/ 2 h 65"/>
              <a:gd name="T46" fmla="*/ 43 w 64"/>
              <a:gd name="T47" fmla="*/ 1 h 65"/>
              <a:gd name="T48" fmla="*/ 48 w 64"/>
              <a:gd name="T49" fmla="*/ 6 h 65"/>
              <a:gd name="T50" fmla="*/ 53 w 64"/>
              <a:gd name="T51" fmla="*/ 9 h 65"/>
              <a:gd name="T52" fmla="*/ 55 w 64"/>
              <a:gd name="T53" fmla="*/ 12 h 65"/>
              <a:gd name="T54" fmla="*/ 59 w 64"/>
              <a:gd name="T55" fmla="*/ 16 h 65"/>
              <a:gd name="T56" fmla="*/ 63 w 64"/>
              <a:gd name="T57" fmla="*/ 14 h 65"/>
              <a:gd name="T58" fmla="*/ 4 w 64"/>
              <a:gd name="T59" fmla="*/ 17 h 65"/>
              <a:gd name="T60" fmla="*/ 8 w 64"/>
              <a:gd name="T61" fmla="*/ 12 h 65"/>
              <a:gd name="T62" fmla="*/ 13 w 64"/>
              <a:gd name="T63" fmla="*/ 8 h 65"/>
              <a:gd name="T64" fmla="*/ 16 w 64"/>
              <a:gd name="T65" fmla="*/ 6 h 65"/>
              <a:gd name="T66" fmla="*/ 20 w 64"/>
              <a:gd name="T67" fmla="*/ 1 h 65"/>
              <a:gd name="T68" fmla="*/ 14 w 64"/>
              <a:gd name="T69" fmla="*/ 2 h 65"/>
              <a:gd name="T70" fmla="*/ 11 w 64"/>
              <a:gd name="T71" fmla="*/ 4 h 65"/>
              <a:gd name="T72" fmla="*/ 5 w 64"/>
              <a:gd name="T73" fmla="*/ 8 h 65"/>
              <a:gd name="T74" fmla="*/ 0 w 64"/>
              <a:gd name="T75" fmla="*/ 14 h 65"/>
              <a:gd name="T76" fmla="*/ 4 w 64"/>
              <a:gd name="T77" fmla="*/ 1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65">
                <a:moveTo>
                  <a:pt x="45" y="33"/>
                </a:moveTo>
                <a:cubicBezTo>
                  <a:pt x="34" y="33"/>
                  <a:pt x="34" y="33"/>
                  <a:pt x="34" y="33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3"/>
                  <a:pt x="33" y="12"/>
                  <a:pt x="32" y="12"/>
                </a:cubicBezTo>
                <a:cubicBezTo>
                  <a:pt x="30" y="12"/>
                  <a:pt x="29" y="13"/>
                  <a:pt x="29" y="14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6"/>
                  <a:pt x="30" y="37"/>
                  <a:pt x="32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37"/>
                  <a:pt x="47" y="36"/>
                  <a:pt x="47" y="35"/>
                </a:cubicBezTo>
                <a:cubicBezTo>
                  <a:pt x="47" y="34"/>
                  <a:pt x="46" y="33"/>
                  <a:pt x="45" y="33"/>
                </a:cubicBezTo>
                <a:close/>
                <a:moveTo>
                  <a:pt x="53" y="14"/>
                </a:moveTo>
                <a:cubicBezTo>
                  <a:pt x="53" y="14"/>
                  <a:pt x="53" y="14"/>
                  <a:pt x="53" y="14"/>
                </a:cubicBezTo>
                <a:cubicBezTo>
                  <a:pt x="48" y="8"/>
                  <a:pt x="40" y="5"/>
                  <a:pt x="32" y="5"/>
                </a:cubicBezTo>
                <a:cubicBezTo>
                  <a:pt x="23" y="5"/>
                  <a:pt x="16" y="8"/>
                  <a:pt x="11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5" y="19"/>
                  <a:pt x="2" y="27"/>
                  <a:pt x="2" y="35"/>
                </a:cubicBezTo>
                <a:cubicBezTo>
                  <a:pt x="2" y="43"/>
                  <a:pt x="5" y="51"/>
                  <a:pt x="10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6" y="62"/>
                  <a:pt x="23" y="65"/>
                  <a:pt x="32" y="65"/>
                </a:cubicBezTo>
                <a:cubicBezTo>
                  <a:pt x="40" y="65"/>
                  <a:pt x="47" y="62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8" y="51"/>
                  <a:pt x="62" y="43"/>
                  <a:pt x="62" y="35"/>
                </a:cubicBezTo>
                <a:cubicBezTo>
                  <a:pt x="62" y="27"/>
                  <a:pt x="58" y="19"/>
                  <a:pt x="53" y="14"/>
                </a:cubicBezTo>
                <a:cubicBezTo>
                  <a:pt x="53" y="14"/>
                  <a:pt x="53" y="14"/>
                  <a:pt x="53" y="14"/>
                </a:cubicBezTo>
                <a:close/>
                <a:moveTo>
                  <a:pt x="50" y="53"/>
                </a:moveTo>
                <a:cubicBezTo>
                  <a:pt x="50" y="53"/>
                  <a:pt x="50" y="53"/>
                  <a:pt x="50" y="53"/>
                </a:cubicBezTo>
                <a:cubicBezTo>
                  <a:pt x="45" y="58"/>
                  <a:pt x="39" y="60"/>
                  <a:pt x="32" y="60"/>
                </a:cubicBezTo>
                <a:cubicBezTo>
                  <a:pt x="25" y="60"/>
                  <a:pt x="18" y="58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9" y="48"/>
                  <a:pt x="6" y="42"/>
                  <a:pt x="6" y="35"/>
                </a:cubicBezTo>
                <a:cubicBezTo>
                  <a:pt x="6" y="28"/>
                  <a:pt x="9" y="22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8" y="12"/>
                  <a:pt x="25" y="10"/>
                  <a:pt x="32" y="10"/>
                </a:cubicBezTo>
                <a:cubicBezTo>
                  <a:pt x="39" y="10"/>
                  <a:pt x="45" y="12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4" y="22"/>
                  <a:pt x="57" y="28"/>
                  <a:pt x="57" y="35"/>
                </a:cubicBezTo>
                <a:cubicBezTo>
                  <a:pt x="57" y="42"/>
                  <a:pt x="54" y="48"/>
                  <a:pt x="50" y="53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2" y="13"/>
                  <a:pt x="62" y="12"/>
                  <a:pt x="61" y="11"/>
                </a:cubicBezTo>
                <a:cubicBezTo>
                  <a:pt x="60" y="10"/>
                  <a:pt x="59" y="9"/>
                  <a:pt x="58" y="8"/>
                </a:cubicBezTo>
                <a:cubicBezTo>
                  <a:pt x="58" y="7"/>
                  <a:pt x="57" y="7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5"/>
                  <a:pt x="54" y="4"/>
                  <a:pt x="53" y="4"/>
                </a:cubicBezTo>
                <a:cubicBezTo>
                  <a:pt x="52" y="3"/>
                  <a:pt x="51" y="2"/>
                  <a:pt x="50" y="2"/>
                </a:cubicBezTo>
                <a:cubicBezTo>
                  <a:pt x="49" y="1"/>
                  <a:pt x="48" y="1"/>
                  <a:pt x="46" y="0"/>
                </a:cubicBezTo>
                <a:cubicBezTo>
                  <a:pt x="45" y="0"/>
                  <a:pt x="44" y="0"/>
                  <a:pt x="43" y="1"/>
                </a:cubicBezTo>
                <a:cubicBezTo>
                  <a:pt x="43" y="3"/>
                  <a:pt x="43" y="4"/>
                  <a:pt x="45" y="5"/>
                </a:cubicBezTo>
                <a:cubicBezTo>
                  <a:pt x="46" y="5"/>
                  <a:pt x="47" y="5"/>
                  <a:pt x="48" y="6"/>
                </a:cubicBezTo>
                <a:cubicBezTo>
                  <a:pt x="48" y="6"/>
                  <a:pt x="49" y="7"/>
                  <a:pt x="50" y="8"/>
                </a:cubicBezTo>
                <a:cubicBezTo>
                  <a:pt x="51" y="8"/>
                  <a:pt x="52" y="9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4" y="10"/>
                  <a:pt x="54" y="11"/>
                  <a:pt x="55" y="12"/>
                </a:cubicBezTo>
                <a:cubicBezTo>
                  <a:pt x="56" y="12"/>
                  <a:pt x="57" y="13"/>
                  <a:pt x="57" y="14"/>
                </a:cubicBezTo>
                <a:cubicBezTo>
                  <a:pt x="58" y="15"/>
                  <a:pt x="59" y="16"/>
                  <a:pt x="59" y="16"/>
                </a:cubicBezTo>
                <a:cubicBezTo>
                  <a:pt x="60" y="18"/>
                  <a:pt x="61" y="18"/>
                  <a:pt x="62" y="17"/>
                </a:cubicBezTo>
                <a:cubicBezTo>
                  <a:pt x="63" y="16"/>
                  <a:pt x="64" y="15"/>
                  <a:pt x="63" y="14"/>
                </a:cubicBezTo>
                <a:close/>
                <a:moveTo>
                  <a:pt x="4" y="17"/>
                </a:moveTo>
                <a:cubicBezTo>
                  <a:pt x="4" y="17"/>
                  <a:pt x="4" y="17"/>
                  <a:pt x="4" y="17"/>
                </a:cubicBezTo>
                <a:cubicBezTo>
                  <a:pt x="5" y="16"/>
                  <a:pt x="6" y="15"/>
                  <a:pt x="6" y="14"/>
                </a:cubicBezTo>
                <a:cubicBezTo>
                  <a:pt x="7" y="13"/>
                  <a:pt x="8" y="12"/>
                  <a:pt x="8" y="12"/>
                </a:cubicBezTo>
                <a:cubicBezTo>
                  <a:pt x="9" y="11"/>
                  <a:pt x="10" y="10"/>
                  <a:pt x="11" y="9"/>
                </a:cubicBezTo>
                <a:cubicBezTo>
                  <a:pt x="11" y="9"/>
                  <a:pt x="12" y="8"/>
                  <a:pt x="13" y="8"/>
                </a:cubicBezTo>
                <a:cubicBezTo>
                  <a:pt x="14" y="7"/>
                  <a:pt x="15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7" y="5"/>
                  <a:pt x="18" y="5"/>
                  <a:pt x="19" y="5"/>
                </a:cubicBezTo>
                <a:cubicBezTo>
                  <a:pt x="20" y="4"/>
                  <a:pt x="21" y="3"/>
                  <a:pt x="20" y="1"/>
                </a:cubicBezTo>
                <a:cubicBezTo>
                  <a:pt x="20" y="0"/>
                  <a:pt x="18" y="0"/>
                  <a:pt x="17" y="0"/>
                </a:cubicBezTo>
                <a:cubicBezTo>
                  <a:pt x="16" y="1"/>
                  <a:pt x="15" y="1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2" y="3"/>
                  <a:pt x="11" y="4"/>
                </a:cubicBezTo>
                <a:cubicBezTo>
                  <a:pt x="10" y="4"/>
                  <a:pt x="9" y="5"/>
                  <a:pt x="8" y="6"/>
                </a:cubicBezTo>
                <a:cubicBezTo>
                  <a:pt x="7" y="7"/>
                  <a:pt x="6" y="8"/>
                  <a:pt x="5" y="8"/>
                </a:cubicBezTo>
                <a:cubicBezTo>
                  <a:pt x="4" y="9"/>
                  <a:pt x="3" y="10"/>
                  <a:pt x="3" y="11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0" y="16"/>
                  <a:pt x="1" y="17"/>
                </a:cubicBezTo>
                <a:cubicBezTo>
                  <a:pt x="2" y="18"/>
                  <a:pt x="4" y="18"/>
                  <a:pt x="4" y="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71" name="Freeform 14"/>
          <p:cNvSpPr>
            <a:spLocks noChangeAspect="1" noEditPoints="1"/>
          </p:cNvSpPr>
          <p:nvPr/>
        </p:nvSpPr>
        <p:spPr bwMode="auto">
          <a:xfrm>
            <a:off x="8417278" y="3136704"/>
            <a:ext cx="267501" cy="360000"/>
          </a:xfrm>
          <a:custGeom>
            <a:avLst/>
            <a:gdLst>
              <a:gd name="T0" fmla="*/ 17 w 45"/>
              <a:gd name="T1" fmla="*/ 18 h 60"/>
              <a:gd name="T2" fmla="*/ 17 w 45"/>
              <a:gd name="T3" fmla="*/ 41 h 60"/>
              <a:gd name="T4" fmla="*/ 17 w 45"/>
              <a:gd name="T5" fmla="*/ 41 h 60"/>
              <a:gd name="T6" fmla="*/ 32 w 45"/>
              <a:gd name="T7" fmla="*/ 53 h 60"/>
              <a:gd name="T8" fmla="*/ 32 w 45"/>
              <a:gd name="T9" fmla="*/ 42 h 60"/>
              <a:gd name="T10" fmla="*/ 32 w 45"/>
              <a:gd name="T11" fmla="*/ 17 h 60"/>
              <a:gd name="T12" fmla="*/ 32 w 45"/>
              <a:gd name="T13" fmla="*/ 6 h 60"/>
              <a:gd name="T14" fmla="*/ 17 w 45"/>
              <a:gd name="T15" fmla="*/ 18 h 60"/>
              <a:gd name="T16" fmla="*/ 17 w 45"/>
              <a:gd name="T17" fmla="*/ 18 h 60"/>
              <a:gd name="T18" fmla="*/ 14 w 45"/>
              <a:gd name="T19" fmla="*/ 19 h 60"/>
              <a:gd name="T20" fmla="*/ 14 w 45"/>
              <a:gd name="T21" fmla="*/ 19 h 60"/>
              <a:gd name="T22" fmla="*/ 5 w 45"/>
              <a:gd name="T23" fmla="*/ 19 h 60"/>
              <a:gd name="T24" fmla="*/ 5 w 45"/>
              <a:gd name="T25" fmla="*/ 40 h 60"/>
              <a:gd name="T26" fmla="*/ 14 w 45"/>
              <a:gd name="T27" fmla="*/ 40 h 60"/>
              <a:gd name="T28" fmla="*/ 14 w 45"/>
              <a:gd name="T29" fmla="*/ 19 h 60"/>
              <a:gd name="T30" fmla="*/ 15 w 45"/>
              <a:gd name="T31" fmla="*/ 14 h 60"/>
              <a:gd name="T32" fmla="*/ 15 w 45"/>
              <a:gd name="T33" fmla="*/ 14 h 60"/>
              <a:gd name="T34" fmla="*/ 33 w 45"/>
              <a:gd name="T35" fmla="*/ 0 h 60"/>
              <a:gd name="T36" fmla="*/ 35 w 45"/>
              <a:gd name="T37" fmla="*/ 0 h 60"/>
              <a:gd name="T38" fmla="*/ 37 w 45"/>
              <a:gd name="T39" fmla="*/ 2 h 60"/>
              <a:gd name="T40" fmla="*/ 37 w 45"/>
              <a:gd name="T41" fmla="*/ 17 h 60"/>
              <a:gd name="T42" fmla="*/ 37 w 45"/>
              <a:gd name="T43" fmla="*/ 17 h 60"/>
              <a:gd name="T44" fmla="*/ 42 w 45"/>
              <a:gd name="T45" fmla="*/ 21 h 60"/>
              <a:gd name="T46" fmla="*/ 45 w 45"/>
              <a:gd name="T47" fmla="*/ 30 h 60"/>
              <a:gd name="T48" fmla="*/ 42 w 45"/>
              <a:gd name="T49" fmla="*/ 38 h 60"/>
              <a:gd name="T50" fmla="*/ 37 w 45"/>
              <a:gd name="T51" fmla="*/ 42 h 60"/>
              <a:gd name="T52" fmla="*/ 37 w 45"/>
              <a:gd name="T53" fmla="*/ 42 h 60"/>
              <a:gd name="T54" fmla="*/ 37 w 45"/>
              <a:gd name="T55" fmla="*/ 57 h 60"/>
              <a:gd name="T56" fmla="*/ 36 w 45"/>
              <a:gd name="T57" fmla="*/ 59 h 60"/>
              <a:gd name="T58" fmla="*/ 33 w 45"/>
              <a:gd name="T59" fmla="*/ 59 h 60"/>
              <a:gd name="T60" fmla="*/ 15 w 45"/>
              <a:gd name="T61" fmla="*/ 45 h 60"/>
              <a:gd name="T62" fmla="*/ 2 w 45"/>
              <a:gd name="T63" fmla="*/ 45 h 60"/>
              <a:gd name="T64" fmla="*/ 2 w 45"/>
              <a:gd name="T65" fmla="*/ 45 h 60"/>
              <a:gd name="T66" fmla="*/ 0 w 45"/>
              <a:gd name="T67" fmla="*/ 42 h 60"/>
              <a:gd name="T68" fmla="*/ 0 w 45"/>
              <a:gd name="T69" fmla="*/ 17 h 60"/>
              <a:gd name="T70" fmla="*/ 0 w 45"/>
              <a:gd name="T71" fmla="*/ 17 h 60"/>
              <a:gd name="T72" fmla="*/ 2 w 45"/>
              <a:gd name="T73" fmla="*/ 14 h 60"/>
              <a:gd name="T74" fmla="*/ 15 w 45"/>
              <a:gd name="T75" fmla="*/ 14 h 60"/>
              <a:gd name="T76" fmla="*/ 37 w 45"/>
              <a:gd name="T77" fmla="*/ 20 h 60"/>
              <a:gd name="T78" fmla="*/ 37 w 45"/>
              <a:gd name="T79" fmla="*/ 20 h 60"/>
              <a:gd name="T80" fmla="*/ 37 w 45"/>
              <a:gd name="T81" fmla="*/ 39 h 60"/>
              <a:gd name="T82" fmla="*/ 40 w 45"/>
              <a:gd name="T83" fmla="*/ 36 h 60"/>
              <a:gd name="T84" fmla="*/ 42 w 45"/>
              <a:gd name="T85" fmla="*/ 30 h 60"/>
              <a:gd name="T86" fmla="*/ 40 w 45"/>
              <a:gd name="T87" fmla="*/ 23 h 60"/>
              <a:gd name="T88" fmla="*/ 37 w 45"/>
              <a:gd name="T89" fmla="*/ 2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" h="60">
                <a:moveTo>
                  <a:pt x="17" y="18"/>
                </a:move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6"/>
                  <a:pt x="32" y="6"/>
                  <a:pt x="32" y="6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7" y="18"/>
                  <a:pt x="17" y="18"/>
                </a:cubicBezTo>
                <a:close/>
                <a:moveTo>
                  <a:pt x="14" y="19"/>
                </a:moveTo>
                <a:cubicBezTo>
                  <a:pt x="14" y="19"/>
                  <a:pt x="14" y="19"/>
                  <a:pt x="14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40"/>
                  <a:pt x="5" y="40"/>
                  <a:pt x="5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19"/>
                  <a:pt x="14" y="19"/>
                  <a:pt x="14" y="19"/>
                </a:cubicBezTo>
                <a:close/>
                <a:moveTo>
                  <a:pt x="15" y="14"/>
                </a:moveTo>
                <a:cubicBezTo>
                  <a:pt x="15" y="14"/>
                  <a:pt x="15" y="14"/>
                  <a:pt x="15" y="14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5" y="0"/>
                </a:cubicBezTo>
                <a:cubicBezTo>
                  <a:pt x="36" y="0"/>
                  <a:pt x="37" y="1"/>
                  <a:pt x="37" y="2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9" y="18"/>
                  <a:pt x="41" y="19"/>
                  <a:pt x="42" y="21"/>
                </a:cubicBezTo>
                <a:cubicBezTo>
                  <a:pt x="44" y="24"/>
                  <a:pt x="45" y="26"/>
                  <a:pt x="45" y="30"/>
                </a:cubicBezTo>
                <a:cubicBezTo>
                  <a:pt x="45" y="33"/>
                  <a:pt x="44" y="36"/>
                  <a:pt x="42" y="38"/>
                </a:cubicBezTo>
                <a:cubicBezTo>
                  <a:pt x="41" y="40"/>
                  <a:pt x="39" y="41"/>
                  <a:pt x="37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57"/>
                  <a:pt x="37" y="57"/>
                  <a:pt x="37" y="57"/>
                </a:cubicBezTo>
                <a:cubicBezTo>
                  <a:pt x="37" y="58"/>
                  <a:pt x="37" y="58"/>
                  <a:pt x="36" y="59"/>
                </a:cubicBezTo>
                <a:cubicBezTo>
                  <a:pt x="36" y="60"/>
                  <a:pt x="34" y="60"/>
                  <a:pt x="33" y="59"/>
                </a:cubicBezTo>
                <a:cubicBezTo>
                  <a:pt x="15" y="45"/>
                  <a:pt x="15" y="45"/>
                  <a:pt x="15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5"/>
                  <a:pt x="1" y="14"/>
                  <a:pt x="2" y="14"/>
                </a:cubicBezTo>
                <a:cubicBezTo>
                  <a:pt x="15" y="14"/>
                  <a:pt x="15" y="14"/>
                  <a:pt x="15" y="14"/>
                </a:cubicBezTo>
                <a:close/>
                <a:moveTo>
                  <a:pt x="37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37" y="39"/>
                  <a:pt x="37" y="39"/>
                  <a:pt x="37" y="39"/>
                </a:cubicBezTo>
                <a:cubicBezTo>
                  <a:pt x="38" y="38"/>
                  <a:pt x="39" y="37"/>
                  <a:pt x="40" y="36"/>
                </a:cubicBezTo>
                <a:cubicBezTo>
                  <a:pt x="42" y="34"/>
                  <a:pt x="42" y="32"/>
                  <a:pt x="42" y="30"/>
                </a:cubicBezTo>
                <a:cubicBezTo>
                  <a:pt x="42" y="27"/>
                  <a:pt x="42" y="25"/>
                  <a:pt x="40" y="23"/>
                </a:cubicBezTo>
                <a:cubicBezTo>
                  <a:pt x="39" y="22"/>
                  <a:pt x="38" y="21"/>
                  <a:pt x="37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35" name="Freeform 196"/>
          <p:cNvSpPr/>
          <p:nvPr/>
        </p:nvSpPr>
        <p:spPr bwMode="auto">
          <a:xfrm>
            <a:off x="7078560" y="3965130"/>
            <a:ext cx="392511" cy="343867"/>
          </a:xfrm>
          <a:custGeom>
            <a:avLst/>
            <a:gdLst>
              <a:gd name="T0" fmla="*/ 57 w 81"/>
              <a:gd name="T1" fmla="*/ 69 h 71"/>
              <a:gd name="T2" fmla="*/ 39 w 81"/>
              <a:gd name="T3" fmla="*/ 55 h 71"/>
              <a:gd name="T4" fmla="*/ 37 w 81"/>
              <a:gd name="T5" fmla="*/ 48 h 71"/>
              <a:gd name="T6" fmla="*/ 44 w 81"/>
              <a:gd name="T7" fmla="*/ 36 h 71"/>
              <a:gd name="T8" fmla="*/ 45 w 81"/>
              <a:gd name="T9" fmla="*/ 36 h 71"/>
              <a:gd name="T10" fmla="*/ 46 w 81"/>
              <a:gd name="T11" fmla="*/ 30 h 71"/>
              <a:gd name="T12" fmla="*/ 46 w 81"/>
              <a:gd name="T13" fmla="*/ 27 h 71"/>
              <a:gd name="T14" fmla="*/ 47 w 81"/>
              <a:gd name="T15" fmla="*/ 18 h 71"/>
              <a:gd name="T16" fmla="*/ 38 w 81"/>
              <a:gd name="T17" fmla="*/ 9 h 71"/>
              <a:gd name="T18" fmla="*/ 29 w 81"/>
              <a:gd name="T19" fmla="*/ 6 h 71"/>
              <a:gd name="T20" fmla="*/ 16 w 81"/>
              <a:gd name="T21" fmla="*/ 14 h 71"/>
              <a:gd name="T22" fmla="*/ 16 w 81"/>
              <a:gd name="T23" fmla="*/ 27 h 71"/>
              <a:gd name="T24" fmla="*/ 16 w 81"/>
              <a:gd name="T25" fmla="*/ 30 h 71"/>
              <a:gd name="T26" fmla="*/ 16 w 81"/>
              <a:gd name="T27" fmla="*/ 33 h 71"/>
              <a:gd name="T28" fmla="*/ 18 w 81"/>
              <a:gd name="T29" fmla="*/ 36 h 71"/>
              <a:gd name="T30" fmla="*/ 24 w 81"/>
              <a:gd name="T31" fmla="*/ 46 h 71"/>
              <a:gd name="T32" fmla="*/ 26 w 81"/>
              <a:gd name="T33" fmla="*/ 50 h 71"/>
              <a:gd name="T34" fmla="*/ 9 w 81"/>
              <a:gd name="T35" fmla="*/ 61 h 71"/>
              <a:gd name="T36" fmla="*/ 0 w 81"/>
              <a:gd name="T37" fmla="*/ 69 h 71"/>
              <a:gd name="T38" fmla="*/ 20 w 81"/>
              <a:gd name="T39" fmla="*/ 51 h 71"/>
              <a:gd name="T40" fmla="*/ 14 w 81"/>
              <a:gd name="T41" fmla="*/ 40 h 71"/>
              <a:gd name="T42" fmla="*/ 14 w 81"/>
              <a:gd name="T43" fmla="*/ 40 h 71"/>
              <a:gd name="T44" fmla="*/ 10 w 81"/>
              <a:gd name="T45" fmla="*/ 21 h 71"/>
              <a:gd name="T46" fmla="*/ 29 w 81"/>
              <a:gd name="T47" fmla="*/ 0 h 71"/>
              <a:gd name="T48" fmla="*/ 48 w 81"/>
              <a:gd name="T49" fmla="*/ 8 h 71"/>
              <a:gd name="T50" fmla="*/ 56 w 81"/>
              <a:gd name="T51" fmla="*/ 12 h 71"/>
              <a:gd name="T52" fmla="*/ 73 w 81"/>
              <a:gd name="T53" fmla="*/ 26 h 71"/>
              <a:gd name="T54" fmla="*/ 73 w 81"/>
              <a:gd name="T55" fmla="*/ 41 h 71"/>
              <a:gd name="T56" fmla="*/ 65 w 81"/>
              <a:gd name="T57" fmla="*/ 53 h 71"/>
              <a:gd name="T58" fmla="*/ 77 w 81"/>
              <a:gd name="T59" fmla="*/ 59 h 71"/>
              <a:gd name="T60" fmla="*/ 76 w 81"/>
              <a:gd name="T61" fmla="*/ 69 h 71"/>
              <a:gd name="T62" fmla="*/ 66 w 81"/>
              <a:gd name="T63" fmla="*/ 59 h 71"/>
              <a:gd name="T64" fmla="*/ 61 w 81"/>
              <a:gd name="T65" fmla="*/ 50 h 71"/>
              <a:gd name="T66" fmla="*/ 66 w 81"/>
              <a:gd name="T67" fmla="*/ 41 h 71"/>
              <a:gd name="T68" fmla="*/ 67 w 81"/>
              <a:gd name="T69" fmla="*/ 39 h 71"/>
              <a:gd name="T70" fmla="*/ 67 w 81"/>
              <a:gd name="T71" fmla="*/ 31 h 71"/>
              <a:gd name="T72" fmla="*/ 63 w 81"/>
              <a:gd name="T73" fmla="*/ 20 h 71"/>
              <a:gd name="T74" fmla="*/ 59 w 81"/>
              <a:gd name="T75" fmla="*/ 18 h 71"/>
              <a:gd name="T76" fmla="*/ 55 w 81"/>
              <a:gd name="T77" fmla="*/ 17 h 71"/>
              <a:gd name="T78" fmla="*/ 52 w 81"/>
              <a:gd name="T79" fmla="*/ 17 h 71"/>
              <a:gd name="T80" fmla="*/ 48 w 81"/>
              <a:gd name="T81" fmla="*/ 40 h 71"/>
              <a:gd name="T82" fmla="*/ 48 w 81"/>
              <a:gd name="T83" fmla="*/ 40 h 71"/>
              <a:gd name="T84" fmla="*/ 42 w 81"/>
              <a:gd name="T85" fmla="*/ 50 h 71"/>
              <a:gd name="T86" fmla="*/ 43 w 81"/>
              <a:gd name="T87" fmla="*/ 51 h 71"/>
              <a:gd name="T88" fmla="*/ 62 w 81"/>
              <a:gd name="T89" fmla="*/ 6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1" h="71">
                <a:moveTo>
                  <a:pt x="62" y="69"/>
                </a:moveTo>
                <a:cubicBezTo>
                  <a:pt x="62" y="70"/>
                  <a:pt x="61" y="71"/>
                  <a:pt x="59" y="71"/>
                </a:cubicBezTo>
                <a:cubicBezTo>
                  <a:pt x="58" y="71"/>
                  <a:pt x="57" y="70"/>
                  <a:pt x="57" y="69"/>
                </a:cubicBezTo>
                <a:cubicBezTo>
                  <a:pt x="57" y="65"/>
                  <a:pt x="55" y="63"/>
                  <a:pt x="53" y="61"/>
                </a:cubicBezTo>
                <a:cubicBezTo>
                  <a:pt x="50" y="58"/>
                  <a:pt x="46" y="57"/>
                  <a:pt x="44" y="57"/>
                </a:cubicBezTo>
                <a:cubicBezTo>
                  <a:pt x="42" y="57"/>
                  <a:pt x="40" y="56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8" y="53"/>
                  <a:pt x="37" y="52"/>
                  <a:pt x="37" y="50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7"/>
                  <a:pt x="38" y="46"/>
                  <a:pt x="38" y="46"/>
                </a:cubicBezTo>
                <a:cubicBezTo>
                  <a:pt x="40" y="45"/>
                  <a:pt x="41" y="42"/>
                  <a:pt x="42" y="40"/>
                </a:cubicBezTo>
                <a:cubicBezTo>
                  <a:pt x="43" y="39"/>
                  <a:pt x="43" y="37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5"/>
                  <a:pt x="46" y="34"/>
                  <a:pt x="47" y="33"/>
                </a:cubicBezTo>
                <a:cubicBezTo>
                  <a:pt x="47" y="32"/>
                  <a:pt x="47" y="31"/>
                  <a:pt x="47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29"/>
                  <a:pt x="46" y="28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5"/>
                  <a:pt x="47" y="23"/>
                  <a:pt x="47" y="22"/>
                </a:cubicBezTo>
                <a:cubicBezTo>
                  <a:pt x="47" y="20"/>
                  <a:pt x="47" y="19"/>
                  <a:pt x="4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6"/>
                  <a:pt x="46" y="13"/>
                  <a:pt x="44" y="11"/>
                </a:cubicBezTo>
                <a:cubicBezTo>
                  <a:pt x="43" y="10"/>
                  <a:pt x="42" y="9"/>
                  <a:pt x="41" y="10"/>
                </a:cubicBezTo>
                <a:cubicBezTo>
                  <a:pt x="40" y="10"/>
                  <a:pt x="39" y="10"/>
                  <a:pt x="38" y="9"/>
                </a:cubicBezTo>
                <a:cubicBezTo>
                  <a:pt x="37" y="9"/>
                  <a:pt x="37" y="8"/>
                  <a:pt x="36" y="7"/>
                </a:cubicBezTo>
                <a:cubicBezTo>
                  <a:pt x="36" y="7"/>
                  <a:pt x="35" y="6"/>
                  <a:pt x="34" y="6"/>
                </a:cubicBezTo>
                <a:cubicBezTo>
                  <a:pt x="32" y="6"/>
                  <a:pt x="30" y="6"/>
                  <a:pt x="29" y="6"/>
                </a:cubicBezTo>
                <a:cubicBezTo>
                  <a:pt x="26" y="6"/>
                  <a:pt x="23" y="7"/>
                  <a:pt x="21" y="8"/>
                </a:cubicBezTo>
                <a:cubicBezTo>
                  <a:pt x="19" y="9"/>
                  <a:pt x="17" y="11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6"/>
                  <a:pt x="15" y="19"/>
                  <a:pt x="15" y="21"/>
                </a:cubicBezTo>
                <a:cubicBezTo>
                  <a:pt x="15" y="23"/>
                  <a:pt x="15" y="25"/>
                  <a:pt x="16" y="27"/>
                </a:cubicBezTo>
                <a:cubicBezTo>
                  <a:pt x="16" y="27"/>
                  <a:pt x="16" y="28"/>
                  <a:pt x="16" y="28"/>
                </a:cubicBezTo>
                <a:cubicBezTo>
                  <a:pt x="16" y="29"/>
                  <a:pt x="16" y="29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5" y="31"/>
                  <a:pt x="15" y="32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4"/>
                  <a:pt x="17" y="35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9" y="37"/>
                  <a:pt x="20" y="39"/>
                  <a:pt x="20" y="40"/>
                </a:cubicBezTo>
                <a:cubicBezTo>
                  <a:pt x="21" y="42"/>
                  <a:pt x="22" y="45"/>
                  <a:pt x="24" y="46"/>
                </a:cubicBezTo>
                <a:cubicBezTo>
                  <a:pt x="25" y="47"/>
                  <a:pt x="26" y="48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2"/>
                  <a:pt x="25" y="53"/>
                  <a:pt x="23" y="55"/>
                </a:cubicBezTo>
                <a:cubicBezTo>
                  <a:pt x="22" y="56"/>
                  <a:pt x="20" y="57"/>
                  <a:pt x="18" y="57"/>
                </a:cubicBezTo>
                <a:cubicBezTo>
                  <a:pt x="16" y="57"/>
                  <a:pt x="12" y="58"/>
                  <a:pt x="9" y="61"/>
                </a:cubicBezTo>
                <a:cubicBezTo>
                  <a:pt x="7" y="63"/>
                  <a:pt x="6" y="65"/>
                  <a:pt x="6" y="69"/>
                </a:cubicBezTo>
                <a:cubicBezTo>
                  <a:pt x="6" y="70"/>
                  <a:pt x="5" y="71"/>
                  <a:pt x="3" y="71"/>
                </a:cubicBezTo>
                <a:cubicBezTo>
                  <a:pt x="2" y="71"/>
                  <a:pt x="0" y="70"/>
                  <a:pt x="0" y="69"/>
                </a:cubicBezTo>
                <a:cubicBezTo>
                  <a:pt x="0" y="64"/>
                  <a:pt x="3" y="60"/>
                  <a:pt x="5" y="57"/>
                </a:cubicBezTo>
                <a:cubicBezTo>
                  <a:pt x="9" y="53"/>
                  <a:pt x="15" y="52"/>
                  <a:pt x="18" y="51"/>
                </a:cubicBezTo>
                <a:cubicBezTo>
                  <a:pt x="19" y="51"/>
                  <a:pt x="19" y="51"/>
                  <a:pt x="20" y="51"/>
                </a:cubicBezTo>
                <a:cubicBezTo>
                  <a:pt x="20" y="51"/>
                  <a:pt x="20" y="50"/>
                  <a:pt x="20" y="50"/>
                </a:cubicBezTo>
                <a:cubicBezTo>
                  <a:pt x="17" y="48"/>
                  <a:pt x="16" y="45"/>
                  <a:pt x="15" y="42"/>
                </a:cubicBezTo>
                <a:cubicBezTo>
                  <a:pt x="15" y="41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1" y="37"/>
                  <a:pt x="8" y="32"/>
                  <a:pt x="11" y="28"/>
                </a:cubicBezTo>
                <a:cubicBezTo>
                  <a:pt x="10" y="26"/>
                  <a:pt x="10" y="23"/>
                  <a:pt x="10" y="21"/>
                </a:cubicBezTo>
                <a:cubicBezTo>
                  <a:pt x="10" y="18"/>
                  <a:pt x="10" y="15"/>
                  <a:pt x="11" y="12"/>
                </a:cubicBezTo>
                <a:cubicBezTo>
                  <a:pt x="12" y="8"/>
                  <a:pt x="15" y="6"/>
                  <a:pt x="18" y="4"/>
                </a:cubicBezTo>
                <a:cubicBezTo>
                  <a:pt x="21" y="2"/>
                  <a:pt x="24" y="1"/>
                  <a:pt x="29" y="0"/>
                </a:cubicBezTo>
                <a:cubicBezTo>
                  <a:pt x="30" y="0"/>
                  <a:pt x="32" y="0"/>
                  <a:pt x="35" y="1"/>
                </a:cubicBezTo>
                <a:cubicBezTo>
                  <a:pt x="37" y="1"/>
                  <a:pt x="39" y="2"/>
                  <a:pt x="41" y="4"/>
                </a:cubicBezTo>
                <a:cubicBezTo>
                  <a:pt x="43" y="4"/>
                  <a:pt x="46" y="5"/>
                  <a:pt x="48" y="8"/>
                </a:cubicBezTo>
                <a:cubicBezTo>
                  <a:pt x="49" y="9"/>
                  <a:pt x="50" y="10"/>
                  <a:pt x="50" y="11"/>
                </a:cubicBezTo>
                <a:cubicBezTo>
                  <a:pt x="52" y="11"/>
                  <a:pt x="54" y="11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9" y="12"/>
                  <a:pt x="62" y="13"/>
                  <a:pt x="63" y="15"/>
                </a:cubicBezTo>
                <a:cubicBezTo>
                  <a:pt x="65" y="15"/>
                  <a:pt x="68" y="16"/>
                  <a:pt x="69" y="18"/>
                </a:cubicBezTo>
                <a:cubicBezTo>
                  <a:pt x="71" y="21"/>
                  <a:pt x="73" y="24"/>
                  <a:pt x="73" y="26"/>
                </a:cubicBezTo>
                <a:cubicBezTo>
                  <a:pt x="73" y="28"/>
                  <a:pt x="73" y="30"/>
                  <a:pt x="73" y="32"/>
                </a:cubicBezTo>
                <a:cubicBezTo>
                  <a:pt x="72" y="33"/>
                  <a:pt x="72" y="34"/>
                  <a:pt x="72" y="34"/>
                </a:cubicBezTo>
                <a:cubicBezTo>
                  <a:pt x="73" y="36"/>
                  <a:pt x="73" y="39"/>
                  <a:pt x="73" y="41"/>
                </a:cubicBezTo>
                <a:cubicBezTo>
                  <a:pt x="72" y="43"/>
                  <a:pt x="71" y="44"/>
                  <a:pt x="69" y="45"/>
                </a:cubicBezTo>
                <a:cubicBezTo>
                  <a:pt x="69" y="46"/>
                  <a:pt x="69" y="47"/>
                  <a:pt x="69" y="47"/>
                </a:cubicBezTo>
                <a:cubicBezTo>
                  <a:pt x="68" y="49"/>
                  <a:pt x="67" y="51"/>
                  <a:pt x="65" y="53"/>
                </a:cubicBezTo>
                <a:cubicBezTo>
                  <a:pt x="65" y="53"/>
                  <a:pt x="65" y="54"/>
                  <a:pt x="65" y="54"/>
                </a:cubicBezTo>
                <a:cubicBezTo>
                  <a:pt x="65" y="54"/>
                  <a:pt x="66" y="54"/>
                  <a:pt x="66" y="54"/>
                </a:cubicBezTo>
                <a:cubicBezTo>
                  <a:pt x="69" y="54"/>
                  <a:pt x="74" y="56"/>
                  <a:pt x="77" y="59"/>
                </a:cubicBezTo>
                <a:cubicBezTo>
                  <a:pt x="79" y="61"/>
                  <a:pt x="81" y="64"/>
                  <a:pt x="81" y="69"/>
                </a:cubicBezTo>
                <a:cubicBezTo>
                  <a:pt x="81" y="70"/>
                  <a:pt x="80" y="71"/>
                  <a:pt x="78" y="71"/>
                </a:cubicBezTo>
                <a:cubicBezTo>
                  <a:pt x="77" y="71"/>
                  <a:pt x="76" y="70"/>
                  <a:pt x="76" y="69"/>
                </a:cubicBezTo>
                <a:cubicBezTo>
                  <a:pt x="76" y="66"/>
                  <a:pt x="74" y="64"/>
                  <a:pt x="73" y="63"/>
                </a:cubicBezTo>
                <a:cubicBezTo>
                  <a:pt x="71" y="61"/>
                  <a:pt x="68" y="60"/>
                  <a:pt x="66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4" y="59"/>
                  <a:pt x="62" y="58"/>
                  <a:pt x="61" y="57"/>
                </a:cubicBezTo>
                <a:cubicBezTo>
                  <a:pt x="60" y="56"/>
                  <a:pt x="59" y="54"/>
                  <a:pt x="59" y="52"/>
                </a:cubicBezTo>
                <a:cubicBezTo>
                  <a:pt x="59" y="51"/>
                  <a:pt x="60" y="50"/>
                  <a:pt x="61" y="50"/>
                </a:cubicBezTo>
                <a:cubicBezTo>
                  <a:pt x="62" y="49"/>
                  <a:pt x="63" y="47"/>
                  <a:pt x="64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5" y="42"/>
                  <a:pt x="66" y="41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41"/>
                  <a:pt x="67" y="40"/>
                  <a:pt x="67" y="39"/>
                </a:cubicBezTo>
                <a:cubicBezTo>
                  <a:pt x="68" y="38"/>
                  <a:pt x="68" y="38"/>
                  <a:pt x="67" y="37"/>
                </a:cubicBezTo>
                <a:cubicBezTo>
                  <a:pt x="67" y="37"/>
                  <a:pt x="67" y="36"/>
                  <a:pt x="67" y="35"/>
                </a:cubicBezTo>
                <a:cubicBezTo>
                  <a:pt x="67" y="34"/>
                  <a:pt x="67" y="32"/>
                  <a:pt x="67" y="31"/>
                </a:cubicBezTo>
                <a:cubicBezTo>
                  <a:pt x="68" y="30"/>
                  <a:pt x="68" y="28"/>
                  <a:pt x="68" y="27"/>
                </a:cubicBezTo>
                <a:cubicBezTo>
                  <a:pt x="67" y="26"/>
                  <a:pt x="67" y="23"/>
                  <a:pt x="65" y="22"/>
                </a:cubicBezTo>
                <a:cubicBezTo>
                  <a:pt x="64" y="21"/>
                  <a:pt x="64" y="20"/>
                  <a:pt x="63" y="20"/>
                </a:cubicBezTo>
                <a:cubicBezTo>
                  <a:pt x="62" y="21"/>
                  <a:pt x="62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0" y="20"/>
                  <a:pt x="59" y="19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8" y="18"/>
                  <a:pt x="57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3" y="19"/>
                  <a:pt x="53" y="21"/>
                  <a:pt x="52" y="23"/>
                </a:cubicBezTo>
                <a:cubicBezTo>
                  <a:pt x="52" y="24"/>
                  <a:pt x="52" y="26"/>
                  <a:pt x="51" y="27"/>
                </a:cubicBezTo>
                <a:cubicBezTo>
                  <a:pt x="54" y="32"/>
                  <a:pt x="51" y="37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7" y="41"/>
                  <a:pt x="47" y="42"/>
                </a:cubicBezTo>
                <a:cubicBezTo>
                  <a:pt x="46" y="45"/>
                  <a:pt x="45" y="48"/>
                  <a:pt x="42" y="50"/>
                </a:cubicBezTo>
                <a:cubicBezTo>
                  <a:pt x="42" y="50"/>
                  <a:pt x="43" y="5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4" y="51"/>
                  <a:pt x="45" y="51"/>
                </a:cubicBezTo>
                <a:cubicBezTo>
                  <a:pt x="48" y="52"/>
                  <a:pt x="53" y="53"/>
                  <a:pt x="57" y="57"/>
                </a:cubicBezTo>
                <a:cubicBezTo>
                  <a:pt x="60" y="60"/>
                  <a:pt x="62" y="64"/>
                  <a:pt x="62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5" name="Freeform 25"/>
          <p:cNvSpPr>
            <a:spLocks noEditPoints="1"/>
          </p:cNvSpPr>
          <p:nvPr/>
        </p:nvSpPr>
        <p:spPr bwMode="auto">
          <a:xfrm>
            <a:off x="8417560" y="4784725"/>
            <a:ext cx="302260" cy="345440"/>
          </a:xfrm>
          <a:custGeom>
            <a:avLst/>
            <a:gdLst>
              <a:gd name="T0" fmla="*/ 14 w 60"/>
              <a:gd name="T1" fmla="*/ 49 h 68"/>
              <a:gd name="T2" fmla="*/ 14 w 60"/>
              <a:gd name="T3" fmla="*/ 52 h 68"/>
              <a:gd name="T4" fmla="*/ 47 w 60"/>
              <a:gd name="T5" fmla="*/ 51 h 68"/>
              <a:gd name="T6" fmla="*/ 13 w 60"/>
              <a:gd name="T7" fmla="*/ 29 h 68"/>
              <a:gd name="T8" fmla="*/ 14 w 60"/>
              <a:gd name="T9" fmla="*/ 30 h 68"/>
              <a:gd name="T10" fmla="*/ 47 w 60"/>
              <a:gd name="T11" fmla="*/ 29 h 68"/>
              <a:gd name="T12" fmla="*/ 14 w 60"/>
              <a:gd name="T13" fmla="*/ 27 h 68"/>
              <a:gd name="T14" fmla="*/ 59 w 60"/>
              <a:gd name="T15" fmla="*/ 20 h 68"/>
              <a:gd name="T16" fmla="*/ 40 w 60"/>
              <a:gd name="T17" fmla="*/ 1 h 68"/>
              <a:gd name="T18" fmla="*/ 7 w 60"/>
              <a:gd name="T19" fmla="*/ 0 h 68"/>
              <a:gd name="T20" fmla="*/ 0 w 60"/>
              <a:gd name="T21" fmla="*/ 7 h 68"/>
              <a:gd name="T22" fmla="*/ 2 w 60"/>
              <a:gd name="T23" fmla="*/ 66 h 68"/>
              <a:gd name="T24" fmla="*/ 7 w 60"/>
              <a:gd name="T25" fmla="*/ 68 h 68"/>
              <a:gd name="T26" fmla="*/ 58 w 60"/>
              <a:gd name="T27" fmla="*/ 66 h 68"/>
              <a:gd name="T28" fmla="*/ 58 w 60"/>
              <a:gd name="T29" fmla="*/ 66 h 68"/>
              <a:gd name="T30" fmla="*/ 60 w 60"/>
              <a:gd name="T31" fmla="*/ 22 h 68"/>
              <a:gd name="T32" fmla="*/ 40 w 60"/>
              <a:gd name="T33" fmla="*/ 8 h 68"/>
              <a:gd name="T34" fmla="*/ 52 w 60"/>
              <a:gd name="T35" fmla="*/ 20 h 68"/>
              <a:gd name="T36" fmla="*/ 40 w 60"/>
              <a:gd name="T37" fmla="*/ 19 h 68"/>
              <a:gd name="T38" fmla="*/ 40 w 60"/>
              <a:gd name="T39" fmla="*/ 17 h 68"/>
              <a:gd name="T40" fmla="*/ 54 w 60"/>
              <a:gd name="T41" fmla="*/ 61 h 68"/>
              <a:gd name="T42" fmla="*/ 54 w 60"/>
              <a:gd name="T43" fmla="*/ 63 h 68"/>
              <a:gd name="T44" fmla="*/ 53 w 60"/>
              <a:gd name="T45" fmla="*/ 63 h 68"/>
              <a:gd name="T46" fmla="*/ 6 w 60"/>
              <a:gd name="T47" fmla="*/ 63 h 68"/>
              <a:gd name="T48" fmla="*/ 5 w 60"/>
              <a:gd name="T49" fmla="*/ 61 h 68"/>
              <a:gd name="T50" fmla="*/ 6 w 60"/>
              <a:gd name="T51" fmla="*/ 6 h 68"/>
              <a:gd name="T52" fmla="*/ 36 w 60"/>
              <a:gd name="T53" fmla="*/ 5 h 68"/>
              <a:gd name="T54" fmla="*/ 38 w 60"/>
              <a:gd name="T55" fmla="*/ 21 h 68"/>
              <a:gd name="T56" fmla="*/ 42 w 60"/>
              <a:gd name="T57" fmla="*/ 23 h 68"/>
              <a:gd name="T58" fmla="*/ 54 w 60"/>
              <a:gd name="T59" fmla="*/ 61 h 68"/>
              <a:gd name="T60" fmla="*/ 45 w 60"/>
              <a:gd name="T61" fmla="*/ 38 h 68"/>
              <a:gd name="T62" fmla="*/ 13 w 60"/>
              <a:gd name="T63" fmla="*/ 40 h 68"/>
              <a:gd name="T64" fmla="*/ 45 w 60"/>
              <a:gd name="T65" fmla="*/ 41 h 68"/>
              <a:gd name="T66" fmla="*/ 45 w 60"/>
              <a:gd name="T67" fmla="*/ 3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" h="68">
                <a:moveTo>
                  <a:pt x="45" y="49"/>
                </a:moveTo>
                <a:cubicBezTo>
                  <a:pt x="14" y="49"/>
                  <a:pt x="14" y="49"/>
                  <a:pt x="14" y="49"/>
                </a:cubicBezTo>
                <a:cubicBezTo>
                  <a:pt x="14" y="49"/>
                  <a:pt x="13" y="50"/>
                  <a:pt x="13" y="51"/>
                </a:cubicBezTo>
                <a:cubicBezTo>
                  <a:pt x="13" y="52"/>
                  <a:pt x="14" y="52"/>
                  <a:pt x="14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6" y="52"/>
                  <a:pt x="47" y="52"/>
                  <a:pt x="47" y="51"/>
                </a:cubicBezTo>
                <a:cubicBezTo>
                  <a:pt x="47" y="50"/>
                  <a:pt x="46" y="49"/>
                  <a:pt x="45" y="49"/>
                </a:cubicBezTo>
                <a:close/>
                <a:moveTo>
                  <a:pt x="13" y="29"/>
                </a:move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4" y="30"/>
                  <a:pt x="14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30"/>
                  <a:pt x="47" y="29"/>
                  <a:pt x="47" y="29"/>
                </a:cubicBezTo>
                <a:cubicBezTo>
                  <a:pt x="47" y="28"/>
                  <a:pt x="46" y="27"/>
                  <a:pt x="45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3" y="28"/>
                  <a:pt x="13" y="29"/>
                </a:cubicBezTo>
                <a:close/>
                <a:moveTo>
                  <a:pt x="59" y="20"/>
                </a:moveTo>
                <a:cubicBezTo>
                  <a:pt x="59" y="20"/>
                  <a:pt x="59" y="20"/>
                  <a:pt x="59" y="20"/>
                </a:cubicBezTo>
                <a:cubicBezTo>
                  <a:pt x="40" y="1"/>
                  <a:pt x="40" y="1"/>
                  <a:pt x="40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3" y="1"/>
                  <a:pt x="2" y="2"/>
                </a:cubicBezTo>
                <a:cubicBezTo>
                  <a:pt x="1" y="3"/>
                  <a:pt x="0" y="5"/>
                  <a:pt x="0" y="7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1" y="65"/>
                  <a:pt x="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68"/>
                  <a:pt x="5" y="68"/>
                  <a:pt x="7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5" y="68"/>
                  <a:pt x="56" y="68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9" y="65"/>
                  <a:pt x="60" y="63"/>
                  <a:pt x="60" y="61"/>
                </a:cubicBezTo>
                <a:cubicBezTo>
                  <a:pt x="60" y="22"/>
                  <a:pt x="60" y="22"/>
                  <a:pt x="60" y="22"/>
                </a:cubicBezTo>
                <a:cubicBezTo>
                  <a:pt x="60" y="21"/>
                  <a:pt x="59" y="20"/>
                  <a:pt x="59" y="20"/>
                </a:cubicBezTo>
                <a:close/>
                <a:moveTo>
                  <a:pt x="40" y="8"/>
                </a:moveTo>
                <a:cubicBezTo>
                  <a:pt x="40" y="8"/>
                  <a:pt x="40" y="8"/>
                  <a:pt x="40" y="8"/>
                </a:cubicBezTo>
                <a:cubicBezTo>
                  <a:pt x="52" y="20"/>
                  <a:pt x="52" y="20"/>
                  <a:pt x="5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1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18"/>
                  <a:pt x="40" y="17"/>
                </a:cubicBezTo>
                <a:cubicBezTo>
                  <a:pt x="40" y="8"/>
                  <a:pt x="40" y="8"/>
                  <a:pt x="40" y="8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54" y="62"/>
                  <a:pt x="54" y="62"/>
                  <a:pt x="54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63"/>
                  <a:pt x="53" y="63"/>
                  <a:pt x="53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2"/>
                  <a:pt x="5" y="62"/>
                  <a:pt x="5" y="61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6"/>
                  <a:pt x="6" y="6"/>
                </a:cubicBezTo>
                <a:cubicBezTo>
                  <a:pt x="6" y="5"/>
                  <a:pt x="6" y="5"/>
                  <a:pt x="7" y="5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9"/>
                  <a:pt x="37" y="20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3"/>
                  <a:pt x="41" y="23"/>
                  <a:pt x="42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61"/>
                  <a:pt x="54" y="61"/>
                  <a:pt x="54" y="61"/>
                </a:cubicBezTo>
                <a:close/>
                <a:moveTo>
                  <a:pt x="45" y="38"/>
                </a:moveTo>
                <a:cubicBezTo>
                  <a:pt x="45" y="38"/>
                  <a:pt x="45" y="38"/>
                  <a:pt x="45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3" y="39"/>
                  <a:pt x="13" y="40"/>
                </a:cubicBezTo>
                <a:cubicBezTo>
                  <a:pt x="13" y="41"/>
                  <a:pt x="14" y="41"/>
                  <a:pt x="14" y="41"/>
                </a:cubicBezTo>
                <a:cubicBezTo>
                  <a:pt x="45" y="41"/>
                  <a:pt x="45" y="41"/>
                  <a:pt x="45" y="41"/>
                </a:cubicBezTo>
                <a:cubicBezTo>
                  <a:pt x="46" y="41"/>
                  <a:pt x="47" y="41"/>
                  <a:pt x="47" y="40"/>
                </a:cubicBezTo>
                <a:cubicBezTo>
                  <a:pt x="47" y="39"/>
                  <a:pt x="46" y="38"/>
                  <a:pt x="45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sp>
        <p:nvSpPr>
          <p:cNvPr id="38" name="Freeform 3"/>
          <p:cNvSpPr/>
          <p:nvPr/>
        </p:nvSpPr>
        <p:spPr>
          <a:xfrm>
            <a:off x="-635" y="0"/>
            <a:ext cx="11521440" cy="3748405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blipFill rotWithShape="1">
            <a:blip r:embed="rId2">
              <a:alphaModFix amt="87000"/>
            </a:blip>
            <a:tile ty="-298450"/>
          </a:blip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837912" y="2486236"/>
            <a:ext cx="2537460" cy="2537460"/>
          </a:xfrm>
          <a:custGeom>
            <a:avLst/>
            <a:gdLst>
              <a:gd name="connsiteX0" fmla="*/ 1880692 w 1880691"/>
              <a:gd name="connsiteY0" fmla="*/ 940358 h 1880704"/>
              <a:gd name="connsiteX1" fmla="*/ 940345 w 1880691"/>
              <a:gd name="connsiteY1" fmla="*/ 1880704 h 1880704"/>
              <a:gd name="connsiteX2" fmla="*/ 0 w 1880691"/>
              <a:gd name="connsiteY2" fmla="*/ 940358 h 1880704"/>
              <a:gd name="connsiteX3" fmla="*/ 940345 w 1880691"/>
              <a:gd name="connsiteY3" fmla="*/ 0 h 1880704"/>
              <a:gd name="connsiteX4" fmla="*/ 1880692 w 1880691"/>
              <a:gd name="connsiteY4" fmla="*/ 940358 h 1880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80691" h="1880704">
                <a:moveTo>
                  <a:pt x="1880692" y="940358"/>
                </a:moveTo>
                <a:cubicBezTo>
                  <a:pt x="1880692" y="1459700"/>
                  <a:pt x="1459686" y="1880704"/>
                  <a:pt x="940345" y="1880704"/>
                </a:cubicBezTo>
                <a:cubicBezTo>
                  <a:pt x="421004" y="1880704"/>
                  <a:pt x="0" y="1459700"/>
                  <a:pt x="0" y="940358"/>
                </a:cubicBezTo>
                <a:cubicBezTo>
                  <a:pt x="0" y="421004"/>
                  <a:pt x="421004" y="0"/>
                  <a:pt x="940345" y="0"/>
                </a:cubicBezTo>
                <a:cubicBezTo>
                  <a:pt x="1459686" y="0"/>
                  <a:pt x="1880692" y="421004"/>
                  <a:pt x="1880692" y="940358"/>
                </a:cubicBezTo>
              </a:path>
            </a:pathLst>
          </a:custGeom>
          <a:solidFill>
            <a:schemeClr val="bg1">
              <a:alpha val="24000"/>
            </a:scheme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60520" y="2159635"/>
            <a:ext cx="7360285" cy="802640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60520" y="2945765"/>
            <a:ext cx="7360285" cy="802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TextBox 1"/>
          <p:cNvSpPr txBox="1"/>
          <p:nvPr/>
        </p:nvSpPr>
        <p:spPr>
          <a:xfrm>
            <a:off x="900430" y="561975"/>
            <a:ext cx="23647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5.2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回报预测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38200" y="104648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2" name="Freeform 3"/>
          <p:cNvSpPr/>
          <p:nvPr/>
        </p:nvSpPr>
        <p:spPr>
          <a:xfrm>
            <a:off x="1166296" y="2814614"/>
            <a:ext cx="1880691" cy="1880704"/>
          </a:xfrm>
          <a:custGeom>
            <a:avLst/>
            <a:gdLst>
              <a:gd name="connsiteX0" fmla="*/ 1880692 w 1880691"/>
              <a:gd name="connsiteY0" fmla="*/ 940358 h 1880704"/>
              <a:gd name="connsiteX1" fmla="*/ 940345 w 1880691"/>
              <a:gd name="connsiteY1" fmla="*/ 1880704 h 1880704"/>
              <a:gd name="connsiteX2" fmla="*/ 0 w 1880691"/>
              <a:gd name="connsiteY2" fmla="*/ 940358 h 1880704"/>
              <a:gd name="connsiteX3" fmla="*/ 940345 w 1880691"/>
              <a:gd name="connsiteY3" fmla="*/ 0 h 1880704"/>
              <a:gd name="connsiteX4" fmla="*/ 1880692 w 1880691"/>
              <a:gd name="connsiteY4" fmla="*/ 940358 h 1880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80691" h="1880704">
                <a:moveTo>
                  <a:pt x="1880692" y="940358"/>
                </a:moveTo>
                <a:cubicBezTo>
                  <a:pt x="1880692" y="1459700"/>
                  <a:pt x="1459686" y="1880704"/>
                  <a:pt x="940345" y="1880704"/>
                </a:cubicBezTo>
                <a:cubicBezTo>
                  <a:pt x="421004" y="1880704"/>
                  <a:pt x="0" y="1459700"/>
                  <a:pt x="0" y="940358"/>
                </a:cubicBezTo>
                <a:cubicBezTo>
                  <a:pt x="0" y="421004"/>
                  <a:pt x="421004" y="0"/>
                  <a:pt x="940345" y="0"/>
                </a:cubicBezTo>
                <a:cubicBezTo>
                  <a:pt x="1459686" y="0"/>
                  <a:pt x="1880692" y="421004"/>
                  <a:pt x="1880692" y="940358"/>
                </a:cubicBezTo>
              </a:path>
            </a:pathLst>
          </a:custGeom>
          <a:solidFill>
            <a:srgbClr val="D4B46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"/>
          <p:cNvSpPr txBox="1"/>
          <p:nvPr/>
        </p:nvSpPr>
        <p:spPr>
          <a:xfrm>
            <a:off x="4249018" y="2190345"/>
            <a:ext cx="2710180" cy="16071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 defTabSz="-635">
              <a:lnSpc>
                <a:spcPct val="100000"/>
              </a:lnSpc>
              <a:tabLst>
                <a:tab pos="50800" algn="l"/>
              </a:tabLst>
            </a:pPr>
            <a:r>
              <a:rPr lang="en-US" altLang="zh-CN" sz="51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RETURN </a:t>
            </a:r>
            <a:endParaRPr lang="en-US" altLang="zh-CN" sz="5100" dirty="0" smtClean="0">
              <a:solidFill>
                <a:schemeClr val="tx1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50800" algn="l"/>
              </a:tabLst>
            </a:pPr>
            <a:r>
              <a:rPr lang="en-US" altLang="zh-CN" sz="5100" dirty="0" smtClean="0">
                <a:solidFill>
                  <a:schemeClr val="tx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FORECAST</a:t>
            </a:r>
            <a:endParaRPr lang="en-US" altLang="zh-CN" sz="5100" dirty="0" smtClean="0">
              <a:solidFill>
                <a:schemeClr val="tx1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770613" y="3060930"/>
            <a:ext cx="695960" cy="15589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1100"/>
              </a:lnSpc>
            </a:pPr>
            <a:r>
              <a:rPr lang="en-US" altLang="zh-CN" sz="10955" dirty="0" smtClean="0">
                <a:solidFill>
                  <a:srgbClr val="000000"/>
                </a:solidFill>
                <a:latin typeface="黑体" panose="02010609060101010101" pitchFamily="18" charset="-122"/>
                <a:cs typeface="黑体" panose="02010609060101010101" pitchFamily="18" charset="-122"/>
              </a:rPr>
              <a:t>$</a:t>
            </a:r>
            <a:endParaRPr lang="en-US" altLang="zh-CN" sz="10955" dirty="0" smtClean="0">
              <a:solidFill>
                <a:srgbClr val="000000"/>
              </a:solidFill>
              <a:latin typeface="黑体" panose="02010609060101010101" pitchFamily="18" charset="-122"/>
              <a:cs typeface="黑体" panose="02010609060101010101" pitchFamily="18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4284578" y="3951200"/>
            <a:ext cx="5096510" cy="9010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508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 your,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consectetur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elit.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Quisque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ultrices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508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venenatis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ultrices.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Duis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et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lectus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sapien.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Etiam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tempor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sodales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gravida.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508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 believe that your,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consectetur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adipiscing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elit.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Quisque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ultrices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508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venenatis</a:t>
            </a:r>
            <a:r>
              <a:rPr lang="en-US" altLang="zh-CN" sz="1400" dirty="0" smtClean="0"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 Light" panose="020F0302020204030204" charset="0"/>
                <a:cs typeface="Calibri" panose="020F0502020204030204" pitchFamily="18" charset="0"/>
              </a:rPr>
              <a:t>ultrices.</a:t>
            </a:r>
            <a:endParaRPr lang="en-US" altLang="zh-CN" sz="1400" dirty="0" smtClean="0">
              <a:solidFill>
                <a:srgbClr val="FFFFFF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146986" y="3163165"/>
            <a:ext cx="5565140" cy="8153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 defTabSz="-635">
              <a:lnSpc>
                <a:spcPct val="100000"/>
              </a:lnSpc>
            </a:pPr>
            <a:r>
              <a:rPr lang="zh-CN" altLang="en-US" sz="4800" dirty="0" smtClean="0">
                <a:solidFill>
                  <a:srgbClr val="D4B46D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18" charset="-122"/>
              </a:rPr>
              <a:t>感谢您的聆听！</a:t>
            </a:r>
            <a:endParaRPr lang="zh-CN" altLang="en-US" sz="4800" dirty="0" smtClean="0">
              <a:solidFill>
                <a:srgbClr val="D4B46D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18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42995" y="6337300"/>
            <a:ext cx="4234180" cy="142240"/>
            <a:chOff x="3188" y="9018"/>
            <a:chExt cx="11206" cy="1186"/>
          </a:xfrm>
        </p:grpSpPr>
        <p:sp>
          <p:nvSpPr>
            <p:cNvPr id="20" name="Freeform 3"/>
            <p:cNvSpPr/>
            <p:nvPr/>
          </p:nvSpPr>
          <p:spPr>
            <a:xfrm rot="16200000">
              <a:off x="4466" y="7740"/>
              <a:ext cx="1184" cy="3741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rgbClr val="D4B46D">
                <a:alpha val="89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Freeform 3"/>
            <p:cNvSpPr/>
            <p:nvPr/>
          </p:nvSpPr>
          <p:spPr>
            <a:xfrm rot="16200000">
              <a:off x="8200" y="7742"/>
              <a:ext cx="1184" cy="3741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Freeform 3"/>
            <p:cNvSpPr/>
            <p:nvPr/>
          </p:nvSpPr>
          <p:spPr>
            <a:xfrm rot="16200000">
              <a:off x="11932" y="7742"/>
              <a:ext cx="1184" cy="3741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42995" y="-635"/>
            <a:ext cx="4234180" cy="160655"/>
            <a:chOff x="3188" y="9018"/>
            <a:chExt cx="11206" cy="1186"/>
          </a:xfrm>
        </p:grpSpPr>
        <p:sp>
          <p:nvSpPr>
            <p:cNvPr id="8" name="Freeform 3"/>
            <p:cNvSpPr/>
            <p:nvPr/>
          </p:nvSpPr>
          <p:spPr>
            <a:xfrm rot="16200000">
              <a:off x="4466" y="7740"/>
              <a:ext cx="1184" cy="3741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rgbClr val="D4B46D">
                <a:alpha val="89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 rot="16200000">
              <a:off x="8200" y="7742"/>
              <a:ext cx="1184" cy="3741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 rot="16200000">
              <a:off x="11932" y="7742"/>
              <a:ext cx="1184" cy="3741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1" name="泪滴形 10"/>
          <p:cNvSpPr/>
          <p:nvPr/>
        </p:nvSpPr>
        <p:spPr>
          <a:xfrm rot="8100000">
            <a:off x="5105400" y="1455420"/>
            <a:ext cx="1460500" cy="1468120"/>
          </a:xfrm>
          <a:prstGeom prst="teardrop">
            <a:avLst>
              <a:gd name="adj" fmla="val 83394"/>
            </a:avLst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TextBox 1"/>
          <p:cNvSpPr txBox="1"/>
          <p:nvPr/>
        </p:nvSpPr>
        <p:spPr>
          <a:xfrm>
            <a:off x="4982845" y="2039620"/>
            <a:ext cx="1751330" cy="47625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ctr" defTabSz="-635">
              <a:lnSpc>
                <a:spcPct val="10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THANKS</a:t>
            </a:r>
            <a:endParaRPr lang="en-US" altLang="zh-CN" sz="2800" b="1" dirty="0" smtClean="0">
              <a:solidFill>
                <a:schemeClr val="tx1"/>
              </a:solidFill>
              <a:latin typeface="+mj-lt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-635" y="4147820"/>
            <a:ext cx="11521440" cy="2335530"/>
            <a:chOff x="-1" y="6532"/>
            <a:chExt cx="18144" cy="367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3"/>
            <p:cNvSpPr/>
            <p:nvPr/>
          </p:nvSpPr>
          <p:spPr>
            <a:xfrm>
              <a:off x="-1" y="6776"/>
              <a:ext cx="18144" cy="3435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>
              <a:off x="8861" y="6532"/>
              <a:ext cx="421" cy="3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6" name="泪滴形 25"/>
          <p:cNvSpPr/>
          <p:nvPr/>
        </p:nvSpPr>
        <p:spPr>
          <a:xfrm rot="8100000">
            <a:off x="5302250" y="1348740"/>
            <a:ext cx="914400" cy="914400"/>
          </a:xfrm>
          <a:prstGeom prst="teardrop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TextBox 1"/>
          <p:cNvSpPr txBox="1"/>
          <p:nvPr/>
        </p:nvSpPr>
        <p:spPr>
          <a:xfrm>
            <a:off x="4083283" y="2452600"/>
            <a:ext cx="3352800" cy="11226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</a:pPr>
            <a:r>
              <a:rPr lang="zh-CN" altLang="zh-CN" sz="6600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项目概况</a:t>
            </a:r>
            <a:endParaRPr lang="zh-CN" altLang="zh-CN" sz="6600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12361" y="1507720"/>
            <a:ext cx="514350" cy="6610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</a:pPr>
            <a:r>
              <a:rPr lang="en-US" altLang="zh-CN" sz="4000" b="1" dirty="0" smtClean="0">
                <a:solidFill>
                  <a:schemeClr val="tx1"/>
                </a:solidFill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01</a:t>
            </a:r>
            <a:endParaRPr lang="en-US" altLang="zh-CN" sz="4000" b="1" dirty="0" smtClean="0">
              <a:solidFill>
                <a:schemeClr val="tx1"/>
              </a:solidFill>
              <a:latin typeface="+mj-lt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09845" y="4535400"/>
            <a:ext cx="4100830" cy="287020"/>
            <a:chOff x="4125" y="7332"/>
            <a:chExt cx="6458" cy="452"/>
          </a:xfrm>
        </p:grpSpPr>
        <p:sp>
          <p:nvSpPr>
            <p:cNvPr id="30" name="矩形 29"/>
            <p:cNvSpPr/>
            <p:nvPr/>
          </p:nvSpPr>
          <p:spPr>
            <a:xfrm>
              <a:off x="4125" y="733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277" y="7332"/>
              <a:ext cx="1248" cy="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>
                  <a:solidFill>
                    <a:srgbClr val="DAB96E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项目概况</a:t>
              </a:r>
              <a:endParaRPr lang="zh-CN" altLang="en-US" sz="120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760" y="733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912" y="7332"/>
              <a:ext cx="1248" cy="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>
                  <a:solidFill>
                    <a:srgbClr val="DAB96E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商业模式</a:t>
              </a:r>
              <a:endParaRPr lang="zh-CN" altLang="en-US" sz="120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395" y="733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547" y="7332"/>
              <a:ext cx="1248" cy="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>
                  <a:solidFill>
                    <a:srgbClr val="DAB96E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项目愿景</a:t>
              </a:r>
              <a:endParaRPr lang="zh-CN" altLang="en-US" sz="120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030" y="7332"/>
              <a:ext cx="1553" cy="414"/>
            </a:xfrm>
            <a:prstGeom prst="rect">
              <a:avLst/>
            </a:prstGeom>
            <a:noFill/>
            <a:ln w="6350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182" y="7332"/>
              <a:ext cx="1248" cy="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>
                  <a:solidFill>
                    <a:srgbClr val="DAB96E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公司介绍</a:t>
              </a:r>
              <a:endParaRPr lang="zh-CN" altLang="en-US" sz="120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>
            <a:off x="258" y="255"/>
            <a:ext cx="11520004" cy="6479997"/>
          </a:xfrm>
          <a:custGeom>
            <a:avLst/>
            <a:gdLst>
              <a:gd name="connsiteX0" fmla="*/ 11520004 w 11520004"/>
              <a:gd name="connsiteY0" fmla="*/ 6479997 h 6479997"/>
              <a:gd name="connsiteX1" fmla="*/ 0 w 11520004"/>
              <a:gd name="connsiteY1" fmla="*/ 6479997 h 6479997"/>
              <a:gd name="connsiteX2" fmla="*/ 0 w 11520004"/>
              <a:gd name="connsiteY2" fmla="*/ 0 h 6479997"/>
              <a:gd name="connsiteX3" fmla="*/ 11520004 w 11520004"/>
              <a:gd name="connsiteY3" fmla="*/ 0 h 6479997"/>
              <a:gd name="connsiteX4" fmla="*/ 11520004 w 11520004"/>
              <a:gd name="connsiteY4" fmla="*/ 6479997 h 6479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20004" h="6479997">
                <a:moveTo>
                  <a:pt x="11520004" y="6479997"/>
                </a:moveTo>
                <a:lnTo>
                  <a:pt x="0" y="6479997"/>
                </a:lnTo>
                <a:lnTo>
                  <a:pt x="0" y="0"/>
                </a:lnTo>
                <a:lnTo>
                  <a:pt x="11520004" y="0"/>
                </a:lnTo>
                <a:lnTo>
                  <a:pt x="11520004" y="6479997"/>
                </a:lnTo>
              </a:path>
            </a:pathLst>
          </a:custGeom>
          <a:solidFill>
            <a:schemeClr val="tx1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0" y="0"/>
            <a:ext cx="11521440" cy="4190365"/>
          </a:xfrm>
          <a:custGeom>
            <a:avLst/>
            <a:gdLst>
              <a:gd name="connsiteX0" fmla="*/ 2087994 w 2087994"/>
              <a:gd name="connsiteY0" fmla="*/ 1393164 h 1393164"/>
              <a:gd name="connsiteX1" fmla="*/ 0 w 2087994"/>
              <a:gd name="connsiteY1" fmla="*/ 1393164 h 1393164"/>
              <a:gd name="connsiteX2" fmla="*/ 0 w 2087994"/>
              <a:gd name="connsiteY2" fmla="*/ 0 h 1393164"/>
              <a:gd name="connsiteX3" fmla="*/ 2087994 w 2087994"/>
              <a:gd name="connsiteY3" fmla="*/ 0 h 1393164"/>
              <a:gd name="connsiteX4" fmla="*/ 2087994 w 2087994"/>
              <a:gd name="connsiteY4" fmla="*/ 1393164 h 1393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7994" h="1393164">
                <a:moveTo>
                  <a:pt x="2087994" y="1393164"/>
                </a:moveTo>
                <a:lnTo>
                  <a:pt x="0" y="1393164"/>
                </a:lnTo>
                <a:lnTo>
                  <a:pt x="0" y="0"/>
                </a:lnTo>
                <a:lnTo>
                  <a:pt x="2087994" y="0"/>
                </a:lnTo>
                <a:lnTo>
                  <a:pt x="2087994" y="1393164"/>
                </a:lnTo>
              </a:path>
            </a:pathLst>
          </a:custGeom>
          <a:blipFill rotWithShape="1">
            <a:blip r:embed="rId1">
              <a:alphaModFix amt="79000"/>
            </a:blip>
            <a:tile tx="0" ty="12700"/>
          </a:blip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83635" y="4135755"/>
            <a:ext cx="7836535" cy="23444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635" y="4135755"/>
            <a:ext cx="3684270" cy="2344420"/>
          </a:xfrm>
          <a:prstGeom prst="rect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/>
        </p:nvSpPr>
        <p:spPr>
          <a:xfrm>
            <a:off x="1709420" y="4658360"/>
            <a:ext cx="1696085" cy="780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PROJECT</a:t>
            </a:r>
            <a:r>
              <a:rPr lang="en-US" altLang="zh-CN" sz="2400" b="1" dirty="0" smtClean="0">
                <a:solidFill>
                  <a:schemeClr val="tx1"/>
                </a:solidFill>
                <a:latin typeface="+mj-lt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+mj-lt"/>
              <a:ea typeface="微软雅黑" panose="020B0503020204020204" pitchFamily="18" charset="-122"/>
              <a:cs typeface="Times New Roman" panose="02020603050405020304" pitchFamily="18" charset="0"/>
            </a:endParaRPr>
          </a:p>
          <a:p>
            <a:pPr defTabSz="-635">
              <a:lnSpc>
                <a:spcPct val="10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DESCRIPTION</a:t>
            </a:r>
            <a:endParaRPr lang="en-US" altLang="zh-CN" sz="2400" b="1" dirty="0" smtClean="0">
              <a:solidFill>
                <a:schemeClr val="tx1"/>
              </a:solidFill>
              <a:latin typeface="+mj-lt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265930" y="4493895"/>
            <a:ext cx="6322060" cy="10058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defTabSz="-635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Therefore, we believe that your company if you can invest our project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defTabSz="-635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nibh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sit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amet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sem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vulputate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venenatis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bibendum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orci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pulvinar.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Nullam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defTabSz="-635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nec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lorem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ut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ipsum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rhoncus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</a:rPr>
              <a:t>imperdiet</a:t>
            </a:r>
            <a:endParaRPr lang="en-US" altLang="zh-CN" sz="1400" dirty="0" smtClean="0">
              <a:solidFill>
                <a:srgbClr val="DAB96E"/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900430" y="561975"/>
            <a:ext cx="23647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1.1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项目概况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38200" y="104648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30250" y="4594225"/>
            <a:ext cx="838835" cy="8388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Freeform 10"/>
          <p:cNvSpPr>
            <a:spLocks noChangeAspect="1" noEditPoints="1"/>
          </p:cNvSpPr>
          <p:nvPr/>
        </p:nvSpPr>
        <p:spPr bwMode="auto">
          <a:xfrm>
            <a:off x="919732" y="4779863"/>
            <a:ext cx="459871" cy="432000"/>
          </a:xfrm>
          <a:custGeom>
            <a:avLst/>
            <a:gdLst>
              <a:gd name="T0" fmla="*/ 44 w 70"/>
              <a:gd name="T1" fmla="*/ 57 h 65"/>
              <a:gd name="T2" fmla="*/ 45 w 70"/>
              <a:gd name="T3" fmla="*/ 55 h 65"/>
              <a:gd name="T4" fmla="*/ 45 w 70"/>
              <a:gd name="T5" fmla="*/ 31 h 65"/>
              <a:gd name="T6" fmla="*/ 44 w 70"/>
              <a:gd name="T7" fmla="*/ 30 h 65"/>
              <a:gd name="T8" fmla="*/ 26 w 70"/>
              <a:gd name="T9" fmla="*/ 30 h 65"/>
              <a:gd name="T10" fmla="*/ 24 w 70"/>
              <a:gd name="T11" fmla="*/ 31 h 65"/>
              <a:gd name="T12" fmla="*/ 24 w 70"/>
              <a:gd name="T13" fmla="*/ 55 h 65"/>
              <a:gd name="T14" fmla="*/ 26 w 70"/>
              <a:gd name="T15" fmla="*/ 57 h 65"/>
              <a:gd name="T16" fmla="*/ 44 w 70"/>
              <a:gd name="T17" fmla="*/ 57 h 65"/>
              <a:gd name="T18" fmla="*/ 27 w 70"/>
              <a:gd name="T19" fmla="*/ 33 h 65"/>
              <a:gd name="T20" fmla="*/ 27 w 70"/>
              <a:gd name="T21" fmla="*/ 33 h 65"/>
              <a:gd name="T22" fmla="*/ 42 w 70"/>
              <a:gd name="T23" fmla="*/ 33 h 65"/>
              <a:gd name="T24" fmla="*/ 42 w 70"/>
              <a:gd name="T25" fmla="*/ 53 h 65"/>
              <a:gd name="T26" fmla="*/ 27 w 70"/>
              <a:gd name="T27" fmla="*/ 53 h 65"/>
              <a:gd name="T28" fmla="*/ 27 w 70"/>
              <a:gd name="T29" fmla="*/ 33 h 65"/>
              <a:gd name="T30" fmla="*/ 57 w 70"/>
              <a:gd name="T31" fmla="*/ 34 h 65"/>
              <a:gd name="T32" fmla="*/ 57 w 70"/>
              <a:gd name="T33" fmla="*/ 34 h 65"/>
              <a:gd name="T34" fmla="*/ 54 w 70"/>
              <a:gd name="T35" fmla="*/ 37 h 65"/>
              <a:gd name="T36" fmla="*/ 54 w 70"/>
              <a:gd name="T37" fmla="*/ 60 h 65"/>
              <a:gd name="T38" fmla="*/ 15 w 70"/>
              <a:gd name="T39" fmla="*/ 60 h 65"/>
              <a:gd name="T40" fmla="*/ 15 w 70"/>
              <a:gd name="T41" fmla="*/ 37 h 65"/>
              <a:gd name="T42" fmla="*/ 13 w 70"/>
              <a:gd name="T43" fmla="*/ 34 h 65"/>
              <a:gd name="T44" fmla="*/ 10 w 70"/>
              <a:gd name="T45" fmla="*/ 37 h 65"/>
              <a:gd name="T46" fmla="*/ 10 w 70"/>
              <a:gd name="T47" fmla="*/ 63 h 65"/>
              <a:gd name="T48" fmla="*/ 13 w 70"/>
              <a:gd name="T49" fmla="*/ 65 h 65"/>
              <a:gd name="T50" fmla="*/ 57 w 70"/>
              <a:gd name="T51" fmla="*/ 65 h 65"/>
              <a:gd name="T52" fmla="*/ 59 w 70"/>
              <a:gd name="T53" fmla="*/ 63 h 65"/>
              <a:gd name="T54" fmla="*/ 59 w 70"/>
              <a:gd name="T55" fmla="*/ 37 h 65"/>
              <a:gd name="T56" fmla="*/ 57 w 70"/>
              <a:gd name="T57" fmla="*/ 34 h 65"/>
              <a:gd name="T58" fmla="*/ 69 w 70"/>
              <a:gd name="T59" fmla="*/ 33 h 65"/>
              <a:gd name="T60" fmla="*/ 69 w 70"/>
              <a:gd name="T61" fmla="*/ 33 h 65"/>
              <a:gd name="T62" fmla="*/ 37 w 70"/>
              <a:gd name="T63" fmla="*/ 1 h 65"/>
              <a:gd name="T64" fmla="*/ 33 w 70"/>
              <a:gd name="T65" fmla="*/ 1 h 65"/>
              <a:gd name="T66" fmla="*/ 1 w 70"/>
              <a:gd name="T67" fmla="*/ 33 h 65"/>
              <a:gd name="T68" fmla="*/ 1 w 70"/>
              <a:gd name="T69" fmla="*/ 37 h 65"/>
              <a:gd name="T70" fmla="*/ 5 w 70"/>
              <a:gd name="T71" fmla="*/ 37 h 65"/>
              <a:gd name="T72" fmla="*/ 35 w 70"/>
              <a:gd name="T73" fmla="*/ 7 h 65"/>
              <a:gd name="T74" fmla="*/ 65 w 70"/>
              <a:gd name="T75" fmla="*/ 37 h 65"/>
              <a:gd name="T76" fmla="*/ 69 w 70"/>
              <a:gd name="T77" fmla="*/ 37 h 65"/>
              <a:gd name="T78" fmla="*/ 69 w 70"/>
              <a:gd name="T79" fmla="*/ 3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65">
                <a:moveTo>
                  <a:pt x="44" y="57"/>
                </a:moveTo>
                <a:cubicBezTo>
                  <a:pt x="45" y="57"/>
                  <a:pt x="45" y="56"/>
                  <a:pt x="45" y="55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30"/>
                  <a:pt x="45" y="30"/>
                  <a:pt x="44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5" y="30"/>
                  <a:pt x="24" y="30"/>
                  <a:pt x="24" y="31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6"/>
                  <a:pt x="25" y="57"/>
                  <a:pt x="26" y="57"/>
                </a:cubicBezTo>
                <a:cubicBezTo>
                  <a:pt x="44" y="57"/>
                  <a:pt x="44" y="57"/>
                  <a:pt x="44" y="57"/>
                </a:cubicBezTo>
                <a:close/>
                <a:moveTo>
                  <a:pt x="27" y="33"/>
                </a:moveTo>
                <a:cubicBezTo>
                  <a:pt x="27" y="33"/>
                  <a:pt x="27" y="33"/>
                  <a:pt x="27" y="33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53"/>
                  <a:pt x="42" y="53"/>
                  <a:pt x="42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33"/>
                  <a:pt x="27" y="33"/>
                  <a:pt x="27" y="33"/>
                </a:cubicBezTo>
                <a:close/>
                <a:moveTo>
                  <a:pt x="57" y="34"/>
                </a:moveTo>
                <a:cubicBezTo>
                  <a:pt x="57" y="34"/>
                  <a:pt x="57" y="34"/>
                  <a:pt x="57" y="34"/>
                </a:cubicBezTo>
                <a:cubicBezTo>
                  <a:pt x="55" y="34"/>
                  <a:pt x="54" y="35"/>
                  <a:pt x="54" y="37"/>
                </a:cubicBezTo>
                <a:cubicBezTo>
                  <a:pt x="54" y="60"/>
                  <a:pt x="54" y="60"/>
                  <a:pt x="54" y="60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5"/>
                  <a:pt x="14" y="34"/>
                  <a:pt x="13" y="34"/>
                </a:cubicBezTo>
                <a:cubicBezTo>
                  <a:pt x="11" y="34"/>
                  <a:pt x="10" y="35"/>
                  <a:pt x="10" y="37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4"/>
                  <a:pt x="11" y="65"/>
                  <a:pt x="13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8" y="65"/>
                  <a:pt x="59" y="64"/>
                  <a:pt x="59" y="63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5"/>
                  <a:pt x="58" y="34"/>
                  <a:pt x="57" y="34"/>
                </a:cubicBezTo>
                <a:close/>
                <a:moveTo>
                  <a:pt x="69" y="33"/>
                </a:moveTo>
                <a:cubicBezTo>
                  <a:pt x="69" y="33"/>
                  <a:pt x="69" y="33"/>
                  <a:pt x="69" y="33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4" y="0"/>
                  <a:pt x="33" y="1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4"/>
                  <a:pt x="0" y="36"/>
                  <a:pt x="1" y="37"/>
                </a:cubicBezTo>
                <a:cubicBezTo>
                  <a:pt x="2" y="38"/>
                  <a:pt x="4" y="38"/>
                  <a:pt x="5" y="37"/>
                </a:cubicBezTo>
                <a:cubicBezTo>
                  <a:pt x="35" y="7"/>
                  <a:pt x="35" y="7"/>
                  <a:pt x="35" y="7"/>
                </a:cubicBezTo>
                <a:cubicBezTo>
                  <a:pt x="65" y="37"/>
                  <a:pt x="65" y="37"/>
                  <a:pt x="65" y="37"/>
                </a:cubicBezTo>
                <a:cubicBezTo>
                  <a:pt x="66" y="38"/>
                  <a:pt x="68" y="38"/>
                  <a:pt x="69" y="37"/>
                </a:cubicBezTo>
                <a:cubicBezTo>
                  <a:pt x="70" y="36"/>
                  <a:pt x="70" y="34"/>
                  <a:pt x="69" y="33"/>
                </a:cubicBezTo>
                <a:close/>
              </a:path>
            </a:pathLst>
          </a:custGeom>
          <a:solidFill>
            <a:srgbClr val="DAB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sp>
        <p:nvSpPr>
          <p:cNvPr id="67" name="TextBox 1"/>
          <p:cNvSpPr txBox="1"/>
          <p:nvPr/>
        </p:nvSpPr>
        <p:spPr>
          <a:xfrm>
            <a:off x="900430" y="561975"/>
            <a:ext cx="23647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1.2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商业模式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838200" y="104648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3809365" y="1714500"/>
            <a:ext cx="3672000" cy="3671427"/>
            <a:chOff x="5747" y="2350"/>
            <a:chExt cx="6433" cy="6432"/>
          </a:xfrm>
        </p:grpSpPr>
        <p:sp>
          <p:nvSpPr>
            <p:cNvPr id="11273" name="Freeform 3"/>
            <p:cNvSpPr/>
            <p:nvPr/>
          </p:nvSpPr>
          <p:spPr>
            <a:xfrm rot="-7621736">
              <a:off x="5770" y="4690"/>
              <a:ext cx="3287" cy="3333"/>
            </a:xfrm>
            <a:custGeom>
              <a:avLst/>
              <a:gdLst>
                <a:gd name="txL" fmla="*/ 0 w 10688"/>
                <a:gd name="txT" fmla="*/ 0 h 10844"/>
                <a:gd name="txR" fmla="*/ 10688 w 10688"/>
                <a:gd name="txB" fmla="*/ 10844 h 10844"/>
              </a:gdLst>
              <a:ahLst/>
              <a:cxnLst>
                <a:cxn ang="0">
                  <a:pos x="3563" y="7062"/>
                </a:cxn>
                <a:cxn ang="0">
                  <a:pos x="3563" y="7062"/>
                </a:cxn>
                <a:cxn ang="0">
                  <a:pos x="4563" y="10749"/>
                </a:cxn>
                <a:cxn ang="0">
                  <a:pos x="7937" y="9812"/>
                </a:cxn>
                <a:cxn ang="0">
                  <a:pos x="9062" y="2782"/>
                </a:cxn>
                <a:cxn ang="0">
                  <a:pos x="2032" y="1626"/>
                </a:cxn>
                <a:cxn ang="0">
                  <a:pos x="0" y="4907"/>
                </a:cxn>
                <a:cxn ang="0">
                  <a:pos x="3563" y="7062"/>
                </a:cxn>
              </a:cxnLst>
              <a:rect l="txL" t="txT" r="txR" b="tx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4" name="Freeform 3"/>
            <p:cNvSpPr/>
            <p:nvPr/>
          </p:nvSpPr>
          <p:spPr>
            <a:xfrm rot="-2202532">
              <a:off x="6552" y="2350"/>
              <a:ext cx="3285" cy="3335"/>
            </a:xfrm>
            <a:custGeom>
              <a:avLst/>
              <a:gdLst>
                <a:gd name="txL" fmla="*/ 0 w 10688"/>
                <a:gd name="txT" fmla="*/ 0 h 10844"/>
                <a:gd name="txR" fmla="*/ 10688 w 10688"/>
                <a:gd name="txB" fmla="*/ 10844 h 10844"/>
              </a:gdLst>
              <a:ahLst/>
              <a:cxnLst>
                <a:cxn ang="0">
                  <a:pos x="3563" y="7062"/>
                </a:cxn>
                <a:cxn ang="0">
                  <a:pos x="3563" y="7062"/>
                </a:cxn>
                <a:cxn ang="0">
                  <a:pos x="4563" y="10749"/>
                </a:cxn>
                <a:cxn ang="0">
                  <a:pos x="7937" y="9812"/>
                </a:cxn>
                <a:cxn ang="0">
                  <a:pos x="9062" y="2782"/>
                </a:cxn>
                <a:cxn ang="0">
                  <a:pos x="2032" y="1626"/>
                </a:cxn>
                <a:cxn ang="0">
                  <a:pos x="0" y="4907"/>
                </a:cxn>
                <a:cxn ang="0">
                  <a:pos x="3563" y="7062"/>
                </a:cxn>
              </a:cxnLst>
              <a:rect l="txL" t="txT" r="txR" b="tx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DAB96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5" name="Freeform 3"/>
            <p:cNvSpPr/>
            <p:nvPr/>
          </p:nvSpPr>
          <p:spPr>
            <a:xfrm rot="3202081">
              <a:off x="8870" y="3125"/>
              <a:ext cx="3287" cy="3335"/>
            </a:xfrm>
            <a:custGeom>
              <a:avLst/>
              <a:gdLst>
                <a:gd name="txL" fmla="*/ 0 w 10688"/>
                <a:gd name="txT" fmla="*/ 0 h 10844"/>
                <a:gd name="txR" fmla="*/ 10688 w 10688"/>
                <a:gd name="txB" fmla="*/ 10844 h 10844"/>
              </a:gdLst>
              <a:ahLst/>
              <a:cxnLst>
                <a:cxn ang="0">
                  <a:pos x="3563" y="7062"/>
                </a:cxn>
                <a:cxn ang="0">
                  <a:pos x="3563" y="7062"/>
                </a:cxn>
                <a:cxn ang="0">
                  <a:pos x="4563" y="10749"/>
                </a:cxn>
                <a:cxn ang="0">
                  <a:pos x="7937" y="9812"/>
                </a:cxn>
                <a:cxn ang="0">
                  <a:pos x="9062" y="2782"/>
                </a:cxn>
                <a:cxn ang="0">
                  <a:pos x="2032" y="1626"/>
                </a:cxn>
                <a:cxn ang="0">
                  <a:pos x="0" y="4907"/>
                </a:cxn>
                <a:cxn ang="0">
                  <a:pos x="3563" y="7062"/>
                </a:cxn>
              </a:cxnLst>
              <a:rect l="txL" t="txT" r="txR" b="tx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6" name="Freeform 3"/>
            <p:cNvSpPr/>
            <p:nvPr/>
          </p:nvSpPr>
          <p:spPr>
            <a:xfrm rot="8579122">
              <a:off x="8090" y="5450"/>
              <a:ext cx="3285" cy="3333"/>
            </a:xfrm>
            <a:custGeom>
              <a:avLst/>
              <a:gdLst>
                <a:gd name="txL" fmla="*/ 0 w 10688"/>
                <a:gd name="txT" fmla="*/ 0 h 10844"/>
                <a:gd name="txR" fmla="*/ 10688 w 10688"/>
                <a:gd name="txB" fmla="*/ 10844 h 10844"/>
              </a:gdLst>
              <a:ahLst/>
              <a:cxnLst>
                <a:cxn ang="0">
                  <a:pos x="3563" y="7062"/>
                </a:cxn>
                <a:cxn ang="0">
                  <a:pos x="3563" y="7062"/>
                </a:cxn>
                <a:cxn ang="0">
                  <a:pos x="4563" y="10749"/>
                </a:cxn>
                <a:cxn ang="0">
                  <a:pos x="7937" y="9812"/>
                </a:cxn>
                <a:cxn ang="0">
                  <a:pos x="9062" y="2782"/>
                </a:cxn>
                <a:cxn ang="0">
                  <a:pos x="2032" y="1626"/>
                </a:cxn>
                <a:cxn ang="0">
                  <a:pos x="0" y="4907"/>
                </a:cxn>
                <a:cxn ang="0">
                  <a:pos x="3563" y="7062"/>
                </a:cxn>
              </a:cxnLst>
              <a:rect l="txL" t="txT" r="txR" b="tx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71717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281" name="TextBox 13"/>
          <p:cNvSpPr txBox="1"/>
          <p:nvPr/>
        </p:nvSpPr>
        <p:spPr>
          <a:xfrm>
            <a:off x="1708785" y="2228533"/>
            <a:ext cx="2336800" cy="24638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600" b="1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Business</a:t>
            </a:r>
            <a:r>
              <a:rPr lang="en-US" altLang="zh-CN" sz="16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Model</a:t>
            </a:r>
            <a:endParaRPr lang="zh-CN" altLang="en-US" sz="1600" b="1" dirty="0">
              <a:solidFill>
                <a:srgbClr val="DAB96E"/>
              </a:solidFill>
              <a:latin typeface="Arial" panose="020B0604020202020204" pitchFamily="34" charset="0"/>
              <a:ea typeface="微软雅黑" panose="020B0503020204020204" pitchFamily="18" charset="-122"/>
              <a:sym typeface="Arial" panose="020B0604020202020204" pitchFamily="34" charset="0"/>
            </a:endParaRPr>
          </a:p>
        </p:txBody>
      </p:sp>
      <p:sp>
        <p:nvSpPr>
          <p:cNvPr id="11282" name="TextBox 13"/>
          <p:cNvSpPr txBox="1"/>
          <p:nvPr/>
        </p:nvSpPr>
        <p:spPr>
          <a:xfrm>
            <a:off x="1708785" y="2526983"/>
            <a:ext cx="2030413" cy="3676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Therefore believe that your,</a:t>
            </a:r>
            <a:endParaRPr lang="en-US" altLang="zh-CN" sz="1200" dirty="0" smtClean="0">
              <a:solidFill>
                <a:srgbClr val="C9CACA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consectetuer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adipiscing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elit.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18" charset="-122"/>
              <a:sym typeface="Arial" panose="020B0604020202020204" pitchFamily="34" charset="0"/>
            </a:endParaRPr>
          </a:p>
        </p:txBody>
      </p:sp>
      <p:sp>
        <p:nvSpPr>
          <p:cNvPr id="11283" name="TextBox 13"/>
          <p:cNvSpPr txBox="1"/>
          <p:nvPr/>
        </p:nvSpPr>
        <p:spPr>
          <a:xfrm>
            <a:off x="1708785" y="4064000"/>
            <a:ext cx="2336800" cy="24638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600" b="1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Business</a:t>
            </a:r>
            <a:r>
              <a:rPr lang="en-US" altLang="zh-CN" sz="16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Model</a:t>
            </a:r>
            <a:endParaRPr lang="zh-CN" altLang="en-US" sz="1600" b="1" dirty="0">
              <a:solidFill>
                <a:srgbClr val="DAB96E"/>
              </a:solidFill>
              <a:latin typeface="Arial" panose="020B0604020202020204" pitchFamily="34" charset="0"/>
              <a:ea typeface="微软雅黑" panose="020B0503020204020204" pitchFamily="18" charset="-122"/>
              <a:sym typeface="Arial" panose="020B0604020202020204" pitchFamily="34" charset="0"/>
            </a:endParaRPr>
          </a:p>
        </p:txBody>
      </p:sp>
      <p:sp>
        <p:nvSpPr>
          <p:cNvPr id="11284" name="TextBox 13"/>
          <p:cNvSpPr txBox="1"/>
          <p:nvPr/>
        </p:nvSpPr>
        <p:spPr>
          <a:xfrm>
            <a:off x="1708785" y="4362450"/>
            <a:ext cx="2030413" cy="3676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Therefore believe that your,</a:t>
            </a:r>
            <a:endParaRPr lang="en-US" altLang="zh-CN" sz="1200" dirty="0" smtClean="0">
              <a:solidFill>
                <a:srgbClr val="C9CACA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consectetuer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adipiscing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elit.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18" charset="-122"/>
              <a:sym typeface="Arial" panose="020B0604020202020204" pitchFamily="34" charset="0"/>
            </a:endParaRPr>
          </a:p>
        </p:txBody>
      </p:sp>
      <p:sp>
        <p:nvSpPr>
          <p:cNvPr id="11285" name="TextBox 13"/>
          <p:cNvSpPr txBox="1"/>
          <p:nvPr/>
        </p:nvSpPr>
        <p:spPr>
          <a:xfrm>
            <a:off x="7967345" y="2228533"/>
            <a:ext cx="2338388" cy="24638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600" b="1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Business</a:t>
            </a:r>
            <a:r>
              <a:rPr lang="en-US" altLang="zh-CN" sz="16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Model</a:t>
            </a:r>
            <a:endParaRPr lang="zh-CN" altLang="en-US" sz="1600" b="1" dirty="0">
              <a:solidFill>
                <a:srgbClr val="DAB96E"/>
              </a:solidFill>
              <a:latin typeface="Arial" panose="020B0604020202020204" pitchFamily="34" charset="0"/>
              <a:ea typeface="微软雅黑" panose="020B0503020204020204" pitchFamily="18" charset="-122"/>
              <a:sym typeface="Arial" panose="020B0604020202020204" pitchFamily="34" charset="0"/>
            </a:endParaRPr>
          </a:p>
        </p:txBody>
      </p:sp>
      <p:sp>
        <p:nvSpPr>
          <p:cNvPr id="11286" name="TextBox 13"/>
          <p:cNvSpPr txBox="1"/>
          <p:nvPr/>
        </p:nvSpPr>
        <p:spPr>
          <a:xfrm>
            <a:off x="7967345" y="2526983"/>
            <a:ext cx="2030413" cy="3676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Therefore believe that your,</a:t>
            </a:r>
            <a:endParaRPr lang="en-US" altLang="zh-CN" sz="1200" dirty="0" smtClean="0">
              <a:solidFill>
                <a:srgbClr val="C9CACA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consectetuer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adipiscing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elit.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18" charset="-122"/>
              <a:sym typeface="Arial" panose="020B0604020202020204" pitchFamily="34" charset="0"/>
            </a:endParaRPr>
          </a:p>
        </p:txBody>
      </p:sp>
      <p:sp>
        <p:nvSpPr>
          <p:cNvPr id="11287" name="TextBox 13"/>
          <p:cNvSpPr txBox="1"/>
          <p:nvPr/>
        </p:nvSpPr>
        <p:spPr>
          <a:xfrm>
            <a:off x="7967345" y="4064000"/>
            <a:ext cx="2338388" cy="24638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600" b="1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Business</a:t>
            </a:r>
            <a:r>
              <a:rPr lang="en-US" altLang="zh-CN" sz="16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 dirty="0" smtClean="0">
                <a:solidFill>
                  <a:srgbClr val="DAB96E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Model</a:t>
            </a:r>
            <a:endParaRPr lang="zh-CN" altLang="en-US" sz="1600" b="1" dirty="0">
              <a:solidFill>
                <a:srgbClr val="DAB96E"/>
              </a:solidFill>
              <a:latin typeface="Arial" panose="020B0604020202020204" pitchFamily="34" charset="0"/>
              <a:ea typeface="微软雅黑" panose="020B0503020204020204" pitchFamily="18" charset="-122"/>
              <a:sym typeface="Arial" panose="020B0604020202020204" pitchFamily="34" charset="0"/>
            </a:endParaRPr>
          </a:p>
        </p:txBody>
      </p:sp>
      <p:sp>
        <p:nvSpPr>
          <p:cNvPr id="11288" name="TextBox 13"/>
          <p:cNvSpPr txBox="1"/>
          <p:nvPr/>
        </p:nvSpPr>
        <p:spPr>
          <a:xfrm>
            <a:off x="7967345" y="4362450"/>
            <a:ext cx="2030413" cy="3676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Therefore believe that your,</a:t>
            </a:r>
            <a:endParaRPr lang="en-US" altLang="zh-CN" sz="1200" dirty="0" smtClean="0">
              <a:solidFill>
                <a:srgbClr val="C9CACA"/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consectetuer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adipiscing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rgbClr val="C9CACA"/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elit.</a:t>
            </a:r>
            <a:r>
              <a:rPr lang="en-US" altLang="zh-CN" sz="1200" dirty="0" smtClean="0"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18" charset="-122"/>
              <a:sym typeface="Arial" panose="020B0604020202020204" pitchFamily="34" charset="0"/>
            </a:endParaRPr>
          </a:p>
        </p:txBody>
      </p:sp>
      <p:sp>
        <p:nvSpPr>
          <p:cNvPr id="2" name="Freeform 42"/>
          <p:cNvSpPr>
            <a:spLocks noEditPoints="1"/>
          </p:cNvSpPr>
          <p:nvPr/>
        </p:nvSpPr>
        <p:spPr bwMode="auto">
          <a:xfrm>
            <a:off x="4921885" y="2534285"/>
            <a:ext cx="607695" cy="353695"/>
          </a:xfrm>
          <a:custGeom>
            <a:avLst/>
            <a:gdLst>
              <a:gd name="T0" fmla="*/ 4 w 72"/>
              <a:gd name="T1" fmla="*/ 23 h 42"/>
              <a:gd name="T2" fmla="*/ 1 w 72"/>
              <a:gd name="T3" fmla="*/ 34 h 42"/>
              <a:gd name="T4" fmla="*/ 4 w 72"/>
              <a:gd name="T5" fmla="*/ 32 h 42"/>
              <a:gd name="T6" fmla="*/ 6 w 72"/>
              <a:gd name="T7" fmla="*/ 35 h 42"/>
              <a:gd name="T8" fmla="*/ 7 w 72"/>
              <a:gd name="T9" fmla="*/ 32 h 42"/>
              <a:gd name="T10" fmla="*/ 10 w 72"/>
              <a:gd name="T11" fmla="*/ 34 h 42"/>
              <a:gd name="T12" fmla="*/ 7 w 72"/>
              <a:gd name="T13" fmla="*/ 23 h 42"/>
              <a:gd name="T14" fmla="*/ 19 w 72"/>
              <a:gd name="T15" fmla="*/ 22 h 42"/>
              <a:gd name="T16" fmla="*/ 19 w 72"/>
              <a:gd name="T17" fmla="*/ 35 h 42"/>
              <a:gd name="T18" fmla="*/ 19 w 72"/>
              <a:gd name="T19" fmla="*/ 35 h 42"/>
              <a:gd name="T20" fmla="*/ 25 w 72"/>
              <a:gd name="T21" fmla="*/ 41 h 42"/>
              <a:gd name="T22" fmla="*/ 49 w 72"/>
              <a:gd name="T23" fmla="*/ 41 h 42"/>
              <a:gd name="T24" fmla="*/ 55 w 72"/>
              <a:gd name="T25" fmla="*/ 35 h 42"/>
              <a:gd name="T26" fmla="*/ 55 w 72"/>
              <a:gd name="T27" fmla="*/ 35 h 42"/>
              <a:gd name="T28" fmla="*/ 55 w 72"/>
              <a:gd name="T29" fmla="*/ 22 h 42"/>
              <a:gd name="T30" fmla="*/ 72 w 72"/>
              <a:gd name="T31" fmla="*/ 15 h 42"/>
              <a:gd name="T32" fmla="*/ 38 w 72"/>
              <a:gd name="T33" fmla="*/ 0 h 42"/>
              <a:gd name="T34" fmla="*/ 3 w 72"/>
              <a:gd name="T35" fmla="*/ 12 h 42"/>
              <a:gd name="T36" fmla="*/ 3 w 72"/>
              <a:gd name="T37" fmla="*/ 17 h 42"/>
              <a:gd name="T38" fmla="*/ 20 w 72"/>
              <a:gd name="T39" fmla="*/ 17 h 42"/>
              <a:gd name="T40" fmla="*/ 12 w 72"/>
              <a:gd name="T41" fmla="*/ 14 h 42"/>
              <a:gd name="T42" fmla="*/ 61 w 72"/>
              <a:gd name="T43" fmla="*/ 14 h 42"/>
              <a:gd name="T44" fmla="*/ 49 w 72"/>
              <a:gd name="T45" fmla="*/ 14 h 42"/>
              <a:gd name="T46" fmla="*/ 25 w 72"/>
              <a:gd name="T47" fmla="*/ 14 h 42"/>
              <a:gd name="T48" fmla="*/ 51 w 72"/>
              <a:gd name="T49" fmla="*/ 31 h 42"/>
              <a:gd name="T50" fmla="*/ 49 w 72"/>
              <a:gd name="T51" fmla="*/ 30 h 42"/>
              <a:gd name="T52" fmla="*/ 25 w 72"/>
              <a:gd name="T53" fmla="*/ 30 h 42"/>
              <a:gd name="T54" fmla="*/ 22 w 72"/>
              <a:gd name="T55" fmla="*/ 19 h 42"/>
              <a:gd name="T56" fmla="*/ 37 w 72"/>
              <a:gd name="T57" fmla="*/ 15 h 42"/>
              <a:gd name="T58" fmla="*/ 51 w 72"/>
              <a:gd name="T59" fmla="*/ 19 h 42"/>
              <a:gd name="T60" fmla="*/ 48 w 72"/>
              <a:gd name="T61" fmla="*/ 33 h 42"/>
              <a:gd name="T62" fmla="*/ 51 w 72"/>
              <a:gd name="T63" fmla="*/ 35 h 42"/>
              <a:gd name="T64" fmla="*/ 51 w 72"/>
              <a:gd name="T65" fmla="*/ 35 h 42"/>
              <a:gd name="T66" fmla="*/ 37 w 72"/>
              <a:gd name="T67" fmla="*/ 39 h 42"/>
              <a:gd name="T68" fmla="*/ 22 w 72"/>
              <a:gd name="T69" fmla="*/ 35 h 42"/>
              <a:gd name="T70" fmla="*/ 22 w 72"/>
              <a:gd name="T71" fmla="*/ 35 h 42"/>
              <a:gd name="T72" fmla="*/ 37 w 72"/>
              <a:gd name="T73" fmla="*/ 3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" h="42">
                <a:moveTo>
                  <a:pt x="4" y="17"/>
                </a:moveTo>
                <a:cubicBezTo>
                  <a:pt x="4" y="23"/>
                  <a:pt x="4" y="23"/>
                  <a:pt x="4" y="2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3"/>
                  <a:pt x="0" y="34"/>
                  <a:pt x="1" y="34"/>
                </a:cubicBezTo>
                <a:cubicBezTo>
                  <a:pt x="2" y="34"/>
                  <a:pt x="3" y="34"/>
                  <a:pt x="3" y="33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4"/>
                  <a:pt x="5" y="35"/>
                  <a:pt x="6" y="35"/>
                </a:cubicBezTo>
                <a:cubicBezTo>
                  <a:pt x="6" y="35"/>
                  <a:pt x="7" y="34"/>
                  <a:pt x="7" y="33"/>
                </a:cubicBezTo>
                <a:cubicBezTo>
                  <a:pt x="7" y="32"/>
                  <a:pt x="7" y="32"/>
                  <a:pt x="7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4"/>
                  <a:pt x="9" y="34"/>
                  <a:pt x="10" y="34"/>
                </a:cubicBezTo>
                <a:cubicBezTo>
                  <a:pt x="11" y="34"/>
                  <a:pt x="11" y="33"/>
                  <a:pt x="11" y="3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18"/>
                  <a:pt x="7" y="18"/>
                  <a:pt x="7" y="18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7"/>
                  <a:pt x="21" y="39"/>
                  <a:pt x="25" y="41"/>
                </a:cubicBezTo>
                <a:cubicBezTo>
                  <a:pt x="28" y="42"/>
                  <a:pt x="32" y="42"/>
                  <a:pt x="37" y="42"/>
                </a:cubicBezTo>
                <a:cubicBezTo>
                  <a:pt x="41" y="42"/>
                  <a:pt x="46" y="42"/>
                  <a:pt x="49" y="41"/>
                </a:cubicBezTo>
                <a:cubicBezTo>
                  <a:pt x="52" y="39"/>
                  <a:pt x="55" y="37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22"/>
                  <a:pt x="55" y="22"/>
                  <a:pt x="55" y="22"/>
                </a:cubicBezTo>
                <a:cubicBezTo>
                  <a:pt x="70" y="17"/>
                  <a:pt x="70" y="17"/>
                  <a:pt x="70" y="17"/>
                </a:cubicBezTo>
                <a:cubicBezTo>
                  <a:pt x="71" y="16"/>
                  <a:pt x="72" y="16"/>
                  <a:pt x="72" y="15"/>
                </a:cubicBezTo>
                <a:cubicBezTo>
                  <a:pt x="72" y="14"/>
                  <a:pt x="72" y="12"/>
                  <a:pt x="70" y="12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2"/>
                  <a:pt x="2" y="13"/>
                  <a:pt x="2" y="13"/>
                </a:cubicBezTo>
                <a:cubicBezTo>
                  <a:pt x="1" y="15"/>
                  <a:pt x="2" y="16"/>
                  <a:pt x="3" y="17"/>
                </a:cubicBezTo>
                <a:cubicBezTo>
                  <a:pt x="4" y="17"/>
                  <a:pt x="4" y="17"/>
                  <a:pt x="4" y="17"/>
                </a:cubicBezTo>
                <a:close/>
                <a:moveTo>
                  <a:pt x="20" y="17"/>
                </a:moveTo>
                <a:cubicBezTo>
                  <a:pt x="20" y="17"/>
                  <a:pt x="20" y="17"/>
                  <a:pt x="20" y="17"/>
                </a:cubicBezTo>
                <a:cubicBezTo>
                  <a:pt x="12" y="14"/>
                  <a:pt x="12" y="14"/>
                  <a:pt x="12" y="14"/>
                </a:cubicBezTo>
                <a:cubicBezTo>
                  <a:pt x="37" y="5"/>
                  <a:pt x="37" y="5"/>
                  <a:pt x="37" y="5"/>
                </a:cubicBezTo>
                <a:cubicBezTo>
                  <a:pt x="61" y="14"/>
                  <a:pt x="61" y="14"/>
                  <a:pt x="61" y="14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6"/>
                  <a:pt x="51" y="14"/>
                  <a:pt x="49" y="14"/>
                </a:cubicBezTo>
                <a:cubicBezTo>
                  <a:pt x="46" y="13"/>
                  <a:pt x="41" y="12"/>
                  <a:pt x="37" y="12"/>
                </a:cubicBezTo>
                <a:cubicBezTo>
                  <a:pt x="32" y="12"/>
                  <a:pt x="28" y="13"/>
                  <a:pt x="25" y="14"/>
                </a:cubicBezTo>
                <a:cubicBezTo>
                  <a:pt x="22" y="14"/>
                  <a:pt x="21" y="16"/>
                  <a:pt x="20" y="17"/>
                </a:cubicBezTo>
                <a:close/>
                <a:moveTo>
                  <a:pt x="51" y="31"/>
                </a:moveTo>
                <a:cubicBezTo>
                  <a:pt x="51" y="31"/>
                  <a:pt x="51" y="31"/>
                  <a:pt x="51" y="31"/>
                </a:cubicBezTo>
                <a:cubicBezTo>
                  <a:pt x="51" y="30"/>
                  <a:pt x="50" y="30"/>
                  <a:pt x="49" y="30"/>
                </a:cubicBezTo>
                <a:cubicBezTo>
                  <a:pt x="46" y="29"/>
                  <a:pt x="41" y="28"/>
                  <a:pt x="37" y="28"/>
                </a:cubicBezTo>
                <a:cubicBezTo>
                  <a:pt x="32" y="28"/>
                  <a:pt x="28" y="29"/>
                  <a:pt x="25" y="30"/>
                </a:cubicBezTo>
                <a:cubicBezTo>
                  <a:pt x="24" y="30"/>
                  <a:pt x="23" y="30"/>
                  <a:pt x="22" y="31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8"/>
                  <a:pt x="24" y="17"/>
                  <a:pt x="26" y="17"/>
                </a:cubicBezTo>
                <a:cubicBezTo>
                  <a:pt x="29" y="16"/>
                  <a:pt x="32" y="15"/>
                  <a:pt x="37" y="15"/>
                </a:cubicBezTo>
                <a:cubicBezTo>
                  <a:pt x="41" y="15"/>
                  <a:pt x="45" y="16"/>
                  <a:pt x="48" y="17"/>
                </a:cubicBezTo>
                <a:cubicBezTo>
                  <a:pt x="50" y="17"/>
                  <a:pt x="51" y="18"/>
                  <a:pt x="51" y="19"/>
                </a:cubicBezTo>
                <a:cubicBezTo>
                  <a:pt x="51" y="31"/>
                  <a:pt x="51" y="31"/>
                  <a:pt x="51" y="31"/>
                </a:cubicBezTo>
                <a:close/>
                <a:moveTo>
                  <a:pt x="48" y="33"/>
                </a:moveTo>
                <a:cubicBezTo>
                  <a:pt x="48" y="33"/>
                  <a:pt x="48" y="33"/>
                  <a:pt x="48" y="33"/>
                </a:cubicBezTo>
                <a:cubicBezTo>
                  <a:pt x="50" y="33"/>
                  <a:pt x="51" y="34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0" y="37"/>
                  <a:pt x="48" y="37"/>
                </a:cubicBezTo>
                <a:cubicBezTo>
                  <a:pt x="45" y="38"/>
                  <a:pt x="41" y="39"/>
                  <a:pt x="37" y="39"/>
                </a:cubicBezTo>
                <a:cubicBezTo>
                  <a:pt x="32" y="39"/>
                  <a:pt x="29" y="38"/>
                  <a:pt x="26" y="37"/>
                </a:cubicBezTo>
                <a:cubicBezTo>
                  <a:pt x="24" y="37"/>
                  <a:pt x="22" y="36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4"/>
                  <a:pt x="24" y="33"/>
                  <a:pt x="26" y="33"/>
                </a:cubicBezTo>
                <a:cubicBezTo>
                  <a:pt x="29" y="32"/>
                  <a:pt x="32" y="31"/>
                  <a:pt x="37" y="31"/>
                </a:cubicBezTo>
                <a:cubicBezTo>
                  <a:pt x="41" y="31"/>
                  <a:pt x="45" y="32"/>
                  <a:pt x="48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72" name="Freeform 42"/>
          <p:cNvSpPr>
            <a:spLocks noEditPoints="1"/>
          </p:cNvSpPr>
          <p:nvPr/>
        </p:nvSpPr>
        <p:spPr bwMode="auto">
          <a:xfrm>
            <a:off x="5887085" y="4215130"/>
            <a:ext cx="411480" cy="419735"/>
          </a:xfrm>
          <a:custGeom>
            <a:avLst/>
            <a:gdLst>
              <a:gd name="T0" fmla="*/ 58 w 73"/>
              <a:gd name="T1" fmla="*/ 12 h 74"/>
              <a:gd name="T2" fmla="*/ 48 w 73"/>
              <a:gd name="T3" fmla="*/ 22 h 74"/>
              <a:gd name="T4" fmla="*/ 12 w 73"/>
              <a:gd name="T5" fmla="*/ 19 h 74"/>
              <a:gd name="T6" fmla="*/ 34 w 73"/>
              <a:gd name="T7" fmla="*/ 30 h 74"/>
              <a:gd name="T8" fmla="*/ 35 w 73"/>
              <a:gd name="T9" fmla="*/ 35 h 74"/>
              <a:gd name="T10" fmla="*/ 24 w 73"/>
              <a:gd name="T11" fmla="*/ 46 h 74"/>
              <a:gd name="T12" fmla="*/ 10 w 73"/>
              <a:gd name="T13" fmla="*/ 45 h 74"/>
              <a:gd name="T14" fmla="*/ 19 w 73"/>
              <a:gd name="T15" fmla="*/ 54 h 74"/>
              <a:gd name="T16" fmla="*/ 20 w 73"/>
              <a:gd name="T17" fmla="*/ 55 h 74"/>
              <a:gd name="T18" fmla="*/ 29 w 73"/>
              <a:gd name="T19" fmla="*/ 64 h 74"/>
              <a:gd name="T20" fmla="*/ 28 w 73"/>
              <a:gd name="T21" fmla="*/ 50 h 74"/>
              <a:gd name="T22" fmla="*/ 39 w 73"/>
              <a:gd name="T23" fmla="*/ 39 h 74"/>
              <a:gd name="T24" fmla="*/ 43 w 73"/>
              <a:gd name="T25" fmla="*/ 40 h 74"/>
              <a:gd name="T26" fmla="*/ 55 w 73"/>
              <a:gd name="T27" fmla="*/ 62 h 74"/>
              <a:gd name="T28" fmla="*/ 52 w 73"/>
              <a:gd name="T29" fmla="*/ 26 h 74"/>
              <a:gd name="T30" fmla="*/ 58 w 73"/>
              <a:gd name="T31" fmla="*/ 12 h 74"/>
              <a:gd name="T32" fmla="*/ 54 w 73"/>
              <a:gd name="T33" fmla="*/ 8 h 74"/>
              <a:gd name="T34" fmla="*/ 55 w 73"/>
              <a:gd name="T35" fmla="*/ 8 h 74"/>
              <a:gd name="T36" fmla="*/ 66 w 73"/>
              <a:gd name="T37" fmla="*/ 19 h 74"/>
              <a:gd name="T38" fmla="*/ 61 w 73"/>
              <a:gd name="T39" fmla="*/ 62 h 74"/>
              <a:gd name="T40" fmla="*/ 60 w 73"/>
              <a:gd name="T41" fmla="*/ 64 h 74"/>
              <a:gd name="T42" fmla="*/ 50 w 73"/>
              <a:gd name="T43" fmla="*/ 70 h 74"/>
              <a:gd name="T44" fmla="*/ 40 w 73"/>
              <a:gd name="T45" fmla="*/ 45 h 74"/>
              <a:gd name="T46" fmla="*/ 34 w 73"/>
              <a:gd name="T47" fmla="*/ 64 h 74"/>
              <a:gd name="T48" fmla="*/ 27 w 73"/>
              <a:gd name="T49" fmla="*/ 73 h 74"/>
              <a:gd name="T50" fmla="*/ 23 w 73"/>
              <a:gd name="T51" fmla="*/ 72 h 74"/>
              <a:gd name="T52" fmla="*/ 2 w 73"/>
              <a:gd name="T53" fmla="*/ 51 h 74"/>
              <a:gd name="T54" fmla="*/ 1 w 73"/>
              <a:gd name="T55" fmla="*/ 47 h 74"/>
              <a:gd name="T56" fmla="*/ 10 w 73"/>
              <a:gd name="T57" fmla="*/ 40 h 74"/>
              <a:gd name="T58" fmla="*/ 21 w 73"/>
              <a:gd name="T59" fmla="*/ 41 h 74"/>
              <a:gd name="T60" fmla="*/ 4 w 73"/>
              <a:gd name="T61" fmla="*/ 24 h 74"/>
              <a:gd name="T62" fmla="*/ 3 w 73"/>
              <a:gd name="T63" fmla="*/ 20 h 74"/>
              <a:gd name="T64" fmla="*/ 9 w 73"/>
              <a:gd name="T65" fmla="*/ 14 h 74"/>
              <a:gd name="T66" fmla="*/ 45 w 73"/>
              <a:gd name="T67" fmla="*/ 1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3" h="74">
                <a:moveTo>
                  <a:pt x="58" y="12"/>
                </a:moveTo>
                <a:cubicBezTo>
                  <a:pt x="58" y="12"/>
                  <a:pt x="58" y="12"/>
                  <a:pt x="58" y="1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7" y="23"/>
                  <a:pt x="46" y="22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21"/>
                  <a:pt x="10" y="21"/>
                  <a:pt x="10" y="21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3" y="46"/>
                  <a:pt x="23" y="47"/>
                  <a:pt x="22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7" y="48"/>
                  <a:pt x="7" y="48"/>
                  <a:pt x="7" y="48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20" y="54"/>
                  <a:pt x="20" y="54"/>
                  <a:pt x="20" y="55"/>
                </a:cubicBezTo>
                <a:cubicBezTo>
                  <a:pt x="26" y="67"/>
                  <a:pt x="26" y="67"/>
                  <a:pt x="26" y="67"/>
                </a:cubicBezTo>
                <a:cubicBezTo>
                  <a:pt x="29" y="64"/>
                  <a:pt x="29" y="64"/>
                  <a:pt x="29" y="64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1"/>
                  <a:pt x="27" y="51"/>
                  <a:pt x="28" y="50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39"/>
                  <a:pt x="40" y="38"/>
                  <a:pt x="40" y="38"/>
                </a:cubicBezTo>
                <a:cubicBezTo>
                  <a:pt x="41" y="38"/>
                  <a:pt x="43" y="38"/>
                  <a:pt x="43" y="40"/>
                </a:cubicBezTo>
                <a:cubicBezTo>
                  <a:pt x="53" y="64"/>
                  <a:pt x="53" y="64"/>
                  <a:pt x="53" y="64"/>
                </a:cubicBezTo>
                <a:cubicBezTo>
                  <a:pt x="55" y="62"/>
                  <a:pt x="55" y="62"/>
                  <a:pt x="55" y="62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7"/>
                  <a:pt x="51" y="26"/>
                  <a:pt x="52" y="26"/>
                </a:cubicBezTo>
                <a:cubicBezTo>
                  <a:pt x="62" y="16"/>
                  <a:pt x="62" y="16"/>
                  <a:pt x="62" y="16"/>
                </a:cubicBezTo>
                <a:cubicBezTo>
                  <a:pt x="65" y="13"/>
                  <a:pt x="61" y="9"/>
                  <a:pt x="58" y="12"/>
                </a:cubicBezTo>
                <a:cubicBezTo>
                  <a:pt x="58" y="12"/>
                  <a:pt x="58" y="12"/>
                  <a:pt x="58" y="12"/>
                </a:cubicBezTo>
                <a:close/>
                <a:moveTo>
                  <a:pt x="54" y="8"/>
                </a:moveTo>
                <a:cubicBezTo>
                  <a:pt x="54" y="8"/>
                  <a:pt x="54" y="8"/>
                  <a:pt x="54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62" y="0"/>
                  <a:pt x="73" y="12"/>
                  <a:pt x="66" y="19"/>
                </a:cubicBezTo>
                <a:cubicBezTo>
                  <a:pt x="57" y="29"/>
                  <a:pt x="57" y="29"/>
                  <a:pt x="57" y="29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3"/>
                  <a:pt x="60" y="64"/>
                  <a:pt x="60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54" y="70"/>
                  <a:pt x="54" y="70"/>
                  <a:pt x="54" y="70"/>
                </a:cubicBezTo>
                <a:cubicBezTo>
                  <a:pt x="53" y="71"/>
                  <a:pt x="51" y="71"/>
                  <a:pt x="50" y="70"/>
                </a:cubicBezTo>
                <a:cubicBezTo>
                  <a:pt x="50" y="70"/>
                  <a:pt x="50" y="70"/>
                  <a:pt x="50" y="69"/>
                </a:cubicBezTo>
                <a:cubicBezTo>
                  <a:pt x="40" y="45"/>
                  <a:pt x="40" y="45"/>
                  <a:pt x="40" y="45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4" y="66"/>
                  <a:pt x="33" y="67"/>
                </a:cubicBezTo>
                <a:cubicBezTo>
                  <a:pt x="27" y="73"/>
                  <a:pt x="27" y="73"/>
                  <a:pt x="27" y="73"/>
                </a:cubicBezTo>
                <a:cubicBezTo>
                  <a:pt x="26" y="74"/>
                  <a:pt x="24" y="74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16" y="58"/>
                  <a:pt x="16" y="58"/>
                  <a:pt x="16" y="58"/>
                </a:cubicBezTo>
                <a:cubicBezTo>
                  <a:pt x="2" y="51"/>
                  <a:pt x="2" y="51"/>
                  <a:pt x="2" y="51"/>
                </a:cubicBezTo>
                <a:cubicBezTo>
                  <a:pt x="0" y="50"/>
                  <a:pt x="0" y="49"/>
                  <a:pt x="0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7" y="40"/>
                  <a:pt x="7" y="40"/>
                  <a:pt x="7" y="40"/>
                </a:cubicBezTo>
                <a:cubicBezTo>
                  <a:pt x="8" y="40"/>
                  <a:pt x="9" y="39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21" y="41"/>
                  <a:pt x="21" y="41"/>
                  <a:pt x="21" y="41"/>
                </a:cubicBezTo>
                <a:cubicBezTo>
                  <a:pt x="28" y="34"/>
                  <a:pt x="28" y="34"/>
                  <a:pt x="28" y="34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4"/>
                  <a:pt x="2" y="22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3"/>
                  <a:pt x="11" y="13"/>
                  <a:pt x="12" y="13"/>
                </a:cubicBezTo>
                <a:cubicBezTo>
                  <a:pt x="45" y="17"/>
                  <a:pt x="45" y="17"/>
                  <a:pt x="45" y="17"/>
                </a:cubicBezTo>
                <a:cubicBezTo>
                  <a:pt x="54" y="8"/>
                  <a:pt x="54" y="8"/>
                  <a:pt x="5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11" name="Freeform 172"/>
          <p:cNvSpPr>
            <a:spLocks noEditPoints="1"/>
          </p:cNvSpPr>
          <p:nvPr/>
        </p:nvSpPr>
        <p:spPr bwMode="auto">
          <a:xfrm>
            <a:off x="4634230" y="3747770"/>
            <a:ext cx="379730" cy="471170"/>
          </a:xfrm>
          <a:custGeom>
            <a:avLst/>
            <a:gdLst>
              <a:gd name="T0" fmla="*/ 7 w 49"/>
              <a:gd name="T1" fmla="*/ 24 h 61"/>
              <a:gd name="T2" fmla="*/ 13 w 49"/>
              <a:gd name="T3" fmla="*/ 5 h 61"/>
              <a:gd name="T4" fmla="*/ 25 w 49"/>
              <a:gd name="T5" fmla="*/ 0 h 61"/>
              <a:gd name="T6" fmla="*/ 42 w 49"/>
              <a:gd name="T7" fmla="*/ 17 h 61"/>
              <a:gd name="T8" fmla="*/ 43 w 49"/>
              <a:gd name="T9" fmla="*/ 24 h 61"/>
              <a:gd name="T10" fmla="*/ 49 w 49"/>
              <a:gd name="T11" fmla="*/ 31 h 61"/>
              <a:gd name="T12" fmla="*/ 47 w 49"/>
              <a:gd name="T13" fmla="*/ 59 h 61"/>
              <a:gd name="T14" fmla="*/ 43 w 49"/>
              <a:gd name="T15" fmla="*/ 61 h 61"/>
              <a:gd name="T16" fmla="*/ 2 w 49"/>
              <a:gd name="T17" fmla="*/ 59 h 61"/>
              <a:gd name="T18" fmla="*/ 0 w 49"/>
              <a:gd name="T19" fmla="*/ 31 h 61"/>
              <a:gd name="T20" fmla="*/ 2 w 49"/>
              <a:gd name="T21" fmla="*/ 26 h 61"/>
              <a:gd name="T22" fmla="*/ 25 w 49"/>
              <a:gd name="T23" fmla="*/ 44 h 61"/>
              <a:gd name="T24" fmla="*/ 25 w 49"/>
              <a:gd name="T25" fmla="*/ 44 h 61"/>
              <a:gd name="T26" fmla="*/ 27 w 49"/>
              <a:gd name="T27" fmla="*/ 43 h 61"/>
              <a:gd name="T28" fmla="*/ 27 w 49"/>
              <a:gd name="T29" fmla="*/ 38 h 61"/>
              <a:gd name="T30" fmla="*/ 22 w 49"/>
              <a:gd name="T31" fmla="*/ 38 h 61"/>
              <a:gd name="T32" fmla="*/ 22 w 49"/>
              <a:gd name="T33" fmla="*/ 43 h 61"/>
              <a:gd name="T34" fmla="*/ 26 w 49"/>
              <a:gd name="T35" fmla="*/ 47 h 61"/>
              <a:gd name="T36" fmla="*/ 26 w 49"/>
              <a:gd name="T37" fmla="*/ 50 h 61"/>
              <a:gd name="T38" fmla="*/ 23 w 49"/>
              <a:gd name="T39" fmla="*/ 50 h 61"/>
              <a:gd name="T40" fmla="*/ 20 w 49"/>
              <a:gd name="T41" fmla="*/ 45 h 61"/>
              <a:gd name="T42" fmla="*/ 20 w 49"/>
              <a:gd name="T43" fmla="*/ 36 h 61"/>
              <a:gd name="T44" fmla="*/ 29 w 49"/>
              <a:gd name="T45" fmla="*/ 36 h 61"/>
              <a:gd name="T46" fmla="*/ 29 w 49"/>
              <a:gd name="T47" fmla="*/ 45 h 61"/>
              <a:gd name="T48" fmla="*/ 13 w 49"/>
              <a:gd name="T49" fmla="*/ 24 h 61"/>
              <a:gd name="T50" fmla="*/ 37 w 49"/>
              <a:gd name="T51" fmla="*/ 24 h 61"/>
              <a:gd name="T52" fmla="*/ 33 w 49"/>
              <a:gd name="T53" fmla="*/ 9 h 61"/>
              <a:gd name="T54" fmla="*/ 17 w 49"/>
              <a:gd name="T55" fmla="*/ 8 h 61"/>
              <a:gd name="T56" fmla="*/ 13 w 49"/>
              <a:gd name="T57" fmla="*/ 17 h 61"/>
              <a:gd name="T58" fmla="*/ 43 w 49"/>
              <a:gd name="T59" fmla="*/ 29 h 61"/>
              <a:gd name="T60" fmla="*/ 39 w 49"/>
              <a:gd name="T61" fmla="*/ 29 h 61"/>
              <a:gd name="T62" fmla="*/ 39 w 49"/>
              <a:gd name="T63" fmla="*/ 29 h 61"/>
              <a:gd name="T64" fmla="*/ 10 w 49"/>
              <a:gd name="T65" fmla="*/ 29 h 61"/>
              <a:gd name="T66" fmla="*/ 7 w 49"/>
              <a:gd name="T67" fmla="*/ 29 h 61"/>
              <a:gd name="T68" fmla="*/ 6 w 49"/>
              <a:gd name="T69" fmla="*/ 30 h 61"/>
              <a:gd name="T70" fmla="*/ 6 w 49"/>
              <a:gd name="T71" fmla="*/ 55 h 61"/>
              <a:gd name="T72" fmla="*/ 7 w 49"/>
              <a:gd name="T73" fmla="*/ 56 h 61"/>
              <a:gd name="T74" fmla="*/ 43 w 49"/>
              <a:gd name="T75" fmla="*/ 56 h 61"/>
              <a:gd name="T76" fmla="*/ 44 w 49"/>
              <a:gd name="T77" fmla="*/ 55 h 61"/>
              <a:gd name="T78" fmla="*/ 43 w 49"/>
              <a:gd name="T79" fmla="*/ 30 h 61"/>
              <a:gd name="T80" fmla="*/ 47 w 49"/>
              <a:gd name="T81" fmla="*/ 60 h 61"/>
              <a:gd name="T82" fmla="*/ 43 w 49"/>
              <a:gd name="T83" fmla="*/ 5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" h="61"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2"/>
                  <a:pt x="9" y="8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6" y="2"/>
                  <a:pt x="20" y="0"/>
                  <a:pt x="25" y="0"/>
                </a:cubicBezTo>
                <a:cubicBezTo>
                  <a:pt x="30" y="0"/>
                  <a:pt x="34" y="2"/>
                  <a:pt x="37" y="5"/>
                </a:cubicBezTo>
                <a:cubicBezTo>
                  <a:pt x="40" y="8"/>
                  <a:pt x="42" y="12"/>
                  <a:pt x="42" y="17"/>
                </a:cubicBezTo>
                <a:cubicBezTo>
                  <a:pt x="42" y="24"/>
                  <a:pt x="42" y="24"/>
                  <a:pt x="42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4" y="24"/>
                  <a:pt x="46" y="25"/>
                  <a:pt x="47" y="26"/>
                </a:cubicBezTo>
                <a:cubicBezTo>
                  <a:pt x="48" y="27"/>
                  <a:pt x="49" y="29"/>
                  <a:pt x="49" y="31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7"/>
                  <a:pt x="48" y="58"/>
                  <a:pt x="47" y="59"/>
                </a:cubicBezTo>
                <a:cubicBezTo>
                  <a:pt x="47" y="60"/>
                  <a:pt x="47" y="60"/>
                  <a:pt x="47" y="60"/>
                </a:cubicBezTo>
                <a:cubicBezTo>
                  <a:pt x="46" y="61"/>
                  <a:pt x="44" y="61"/>
                  <a:pt x="43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5" y="61"/>
                  <a:pt x="4" y="61"/>
                  <a:pt x="2" y="59"/>
                </a:cubicBezTo>
                <a:cubicBezTo>
                  <a:pt x="1" y="58"/>
                  <a:pt x="0" y="57"/>
                  <a:pt x="0" y="55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1" y="27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4" y="25"/>
                  <a:pt x="5" y="24"/>
                  <a:pt x="7" y="24"/>
                </a:cubicBezTo>
                <a:close/>
                <a:moveTo>
                  <a:pt x="25" y="44"/>
                </a:move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6" y="44"/>
                  <a:pt x="27" y="43"/>
                  <a:pt x="27" y="43"/>
                </a:cubicBezTo>
                <a:cubicBezTo>
                  <a:pt x="28" y="42"/>
                  <a:pt x="28" y="41"/>
                  <a:pt x="28" y="40"/>
                </a:cubicBezTo>
                <a:cubicBezTo>
                  <a:pt x="28" y="39"/>
                  <a:pt x="28" y="39"/>
                  <a:pt x="27" y="38"/>
                </a:cubicBezTo>
                <a:cubicBezTo>
                  <a:pt x="27" y="37"/>
                  <a:pt x="26" y="37"/>
                  <a:pt x="25" y="37"/>
                </a:cubicBezTo>
                <a:cubicBezTo>
                  <a:pt x="24" y="37"/>
                  <a:pt x="23" y="37"/>
                  <a:pt x="22" y="38"/>
                </a:cubicBezTo>
                <a:cubicBezTo>
                  <a:pt x="22" y="39"/>
                  <a:pt x="21" y="39"/>
                  <a:pt x="21" y="40"/>
                </a:cubicBezTo>
                <a:cubicBezTo>
                  <a:pt x="21" y="41"/>
                  <a:pt x="22" y="42"/>
                  <a:pt x="22" y="43"/>
                </a:cubicBezTo>
                <a:cubicBezTo>
                  <a:pt x="23" y="43"/>
                  <a:pt x="24" y="44"/>
                  <a:pt x="25" y="44"/>
                </a:cubicBezTo>
                <a:close/>
                <a:moveTo>
                  <a:pt x="26" y="47"/>
                </a:moveTo>
                <a:cubicBezTo>
                  <a:pt x="26" y="47"/>
                  <a:pt x="26" y="47"/>
                  <a:pt x="26" y="47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1"/>
                  <a:pt x="26" y="52"/>
                  <a:pt x="25" y="52"/>
                </a:cubicBezTo>
                <a:cubicBezTo>
                  <a:pt x="24" y="52"/>
                  <a:pt x="23" y="51"/>
                  <a:pt x="23" y="50"/>
                </a:cubicBezTo>
                <a:cubicBezTo>
                  <a:pt x="23" y="47"/>
                  <a:pt x="23" y="47"/>
                  <a:pt x="23" y="47"/>
                </a:cubicBezTo>
                <a:cubicBezTo>
                  <a:pt x="22" y="46"/>
                  <a:pt x="21" y="46"/>
                  <a:pt x="20" y="45"/>
                </a:cubicBezTo>
                <a:cubicBezTo>
                  <a:pt x="19" y="44"/>
                  <a:pt x="18" y="42"/>
                  <a:pt x="18" y="40"/>
                </a:cubicBezTo>
                <a:cubicBezTo>
                  <a:pt x="18" y="38"/>
                  <a:pt x="19" y="37"/>
                  <a:pt x="20" y="36"/>
                </a:cubicBezTo>
                <a:cubicBezTo>
                  <a:pt x="21" y="34"/>
                  <a:pt x="23" y="34"/>
                  <a:pt x="25" y="34"/>
                </a:cubicBezTo>
                <a:cubicBezTo>
                  <a:pt x="27" y="34"/>
                  <a:pt x="28" y="34"/>
                  <a:pt x="29" y="36"/>
                </a:cubicBezTo>
                <a:cubicBezTo>
                  <a:pt x="31" y="37"/>
                  <a:pt x="31" y="38"/>
                  <a:pt x="31" y="40"/>
                </a:cubicBezTo>
                <a:cubicBezTo>
                  <a:pt x="31" y="42"/>
                  <a:pt x="31" y="44"/>
                  <a:pt x="29" y="45"/>
                </a:cubicBezTo>
                <a:cubicBezTo>
                  <a:pt x="29" y="46"/>
                  <a:pt x="28" y="46"/>
                  <a:pt x="26" y="47"/>
                </a:cubicBezTo>
                <a:close/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4"/>
                  <a:pt x="35" y="11"/>
                  <a:pt x="33" y="9"/>
                </a:cubicBezTo>
                <a:cubicBezTo>
                  <a:pt x="31" y="6"/>
                  <a:pt x="28" y="5"/>
                  <a:pt x="25" y="5"/>
                </a:cubicBezTo>
                <a:cubicBezTo>
                  <a:pt x="22" y="5"/>
                  <a:pt x="19" y="6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4" y="11"/>
                  <a:pt x="13" y="14"/>
                  <a:pt x="13" y="17"/>
                </a:cubicBezTo>
                <a:cubicBezTo>
                  <a:pt x="13" y="24"/>
                  <a:pt x="13" y="24"/>
                  <a:pt x="13" y="24"/>
                </a:cubicBezTo>
                <a:close/>
                <a:moveTo>
                  <a:pt x="43" y="29"/>
                </a:moveTo>
                <a:cubicBezTo>
                  <a:pt x="43" y="29"/>
                  <a:pt x="43" y="29"/>
                  <a:pt x="43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6"/>
                  <a:pt x="7" y="56"/>
                  <a:pt x="7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4" y="30"/>
                  <a:pt x="43" y="30"/>
                </a:cubicBezTo>
                <a:cubicBezTo>
                  <a:pt x="43" y="30"/>
                  <a:pt x="43" y="29"/>
                  <a:pt x="43" y="29"/>
                </a:cubicBezTo>
                <a:close/>
                <a:moveTo>
                  <a:pt x="47" y="60"/>
                </a:moveTo>
                <a:cubicBezTo>
                  <a:pt x="47" y="60"/>
                  <a:pt x="47" y="60"/>
                  <a:pt x="47" y="60"/>
                </a:cubicBezTo>
                <a:cubicBezTo>
                  <a:pt x="46" y="60"/>
                  <a:pt x="44" y="60"/>
                  <a:pt x="43" y="59"/>
                </a:cubicBezTo>
                <a:cubicBezTo>
                  <a:pt x="47" y="60"/>
                  <a:pt x="47" y="60"/>
                  <a:pt x="47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" name="Freeform 6"/>
          <p:cNvSpPr>
            <a:spLocks noEditPoints="1"/>
          </p:cNvSpPr>
          <p:nvPr/>
        </p:nvSpPr>
        <p:spPr bwMode="auto">
          <a:xfrm>
            <a:off x="6315075" y="2928620"/>
            <a:ext cx="412750" cy="412750"/>
          </a:xfrm>
          <a:custGeom>
            <a:avLst/>
            <a:gdLst>
              <a:gd name="T0" fmla="*/ 3 w 69"/>
              <a:gd name="T1" fmla="*/ 0 h 69"/>
              <a:gd name="T2" fmla="*/ 69 w 69"/>
              <a:gd name="T3" fmla="*/ 3 h 69"/>
              <a:gd name="T4" fmla="*/ 69 w 69"/>
              <a:gd name="T5" fmla="*/ 66 h 69"/>
              <a:gd name="T6" fmla="*/ 66 w 69"/>
              <a:gd name="T7" fmla="*/ 69 h 69"/>
              <a:gd name="T8" fmla="*/ 0 w 69"/>
              <a:gd name="T9" fmla="*/ 66 h 69"/>
              <a:gd name="T10" fmla="*/ 0 w 69"/>
              <a:gd name="T11" fmla="*/ 3 h 69"/>
              <a:gd name="T12" fmla="*/ 35 w 69"/>
              <a:gd name="T13" fmla="*/ 50 h 69"/>
              <a:gd name="T14" fmla="*/ 38 w 69"/>
              <a:gd name="T15" fmla="*/ 56 h 69"/>
              <a:gd name="T16" fmla="*/ 53 w 69"/>
              <a:gd name="T17" fmla="*/ 55 h 69"/>
              <a:gd name="T18" fmla="*/ 53 w 69"/>
              <a:gd name="T19" fmla="*/ 41 h 69"/>
              <a:gd name="T20" fmla="*/ 42 w 69"/>
              <a:gd name="T21" fmla="*/ 39 h 69"/>
              <a:gd name="T22" fmla="*/ 54 w 69"/>
              <a:gd name="T23" fmla="*/ 34 h 69"/>
              <a:gd name="T24" fmla="*/ 39 w 69"/>
              <a:gd name="T25" fmla="*/ 28 h 69"/>
              <a:gd name="T26" fmla="*/ 40 w 69"/>
              <a:gd name="T27" fmla="*/ 45 h 69"/>
              <a:gd name="T28" fmla="*/ 48 w 69"/>
              <a:gd name="T29" fmla="*/ 44 h 69"/>
              <a:gd name="T30" fmla="*/ 48 w 69"/>
              <a:gd name="T31" fmla="*/ 53 h 69"/>
              <a:gd name="T32" fmla="*/ 42 w 69"/>
              <a:gd name="T33" fmla="*/ 53 h 69"/>
              <a:gd name="T34" fmla="*/ 35 w 69"/>
              <a:gd name="T35" fmla="*/ 50 h 69"/>
              <a:gd name="T36" fmla="*/ 26 w 69"/>
              <a:gd name="T37" fmla="*/ 58 h 69"/>
              <a:gd name="T38" fmla="*/ 22 w 69"/>
              <a:gd name="T39" fmla="*/ 28 h 69"/>
              <a:gd name="T40" fmla="*/ 13 w 69"/>
              <a:gd name="T41" fmla="*/ 35 h 69"/>
              <a:gd name="T42" fmla="*/ 20 w 69"/>
              <a:gd name="T43" fmla="*/ 36 h 69"/>
              <a:gd name="T44" fmla="*/ 26 w 69"/>
              <a:gd name="T45" fmla="*/ 58 h 69"/>
              <a:gd name="T46" fmla="*/ 6 w 69"/>
              <a:gd name="T47" fmla="*/ 18 h 69"/>
              <a:gd name="T48" fmla="*/ 64 w 69"/>
              <a:gd name="T49" fmla="*/ 6 h 69"/>
              <a:gd name="T50" fmla="*/ 58 w 69"/>
              <a:gd name="T51" fmla="*/ 10 h 69"/>
              <a:gd name="T52" fmla="*/ 53 w 69"/>
              <a:gd name="T53" fmla="*/ 10 h 69"/>
              <a:gd name="T54" fmla="*/ 44 w 69"/>
              <a:gd name="T55" fmla="*/ 6 h 69"/>
              <a:gd name="T56" fmla="*/ 42 w 69"/>
              <a:gd name="T57" fmla="*/ 12 h 69"/>
              <a:gd name="T58" fmla="*/ 39 w 69"/>
              <a:gd name="T59" fmla="*/ 6 h 69"/>
              <a:gd name="T60" fmla="*/ 30 w 69"/>
              <a:gd name="T61" fmla="*/ 10 h 69"/>
              <a:gd name="T62" fmla="*/ 25 w 69"/>
              <a:gd name="T63" fmla="*/ 10 h 69"/>
              <a:gd name="T64" fmla="*/ 16 w 69"/>
              <a:gd name="T65" fmla="*/ 6 h 69"/>
              <a:gd name="T66" fmla="*/ 13 w 69"/>
              <a:gd name="T67" fmla="*/ 12 h 69"/>
              <a:gd name="T68" fmla="*/ 11 w 69"/>
              <a:gd name="T69" fmla="*/ 6 h 69"/>
              <a:gd name="T70" fmla="*/ 6 w 69"/>
              <a:gd name="T71" fmla="*/ 18 h 69"/>
              <a:gd name="T72" fmla="*/ 64 w 69"/>
              <a:gd name="T73" fmla="*/ 21 h 69"/>
              <a:gd name="T74" fmla="*/ 6 w 69"/>
              <a:gd name="T75" fmla="*/ 64 h 69"/>
              <a:gd name="T76" fmla="*/ 64 w 69"/>
              <a:gd name="T77" fmla="*/ 2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9" h="69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9" y="2"/>
                  <a:pt x="69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66"/>
                  <a:pt x="69" y="66"/>
                  <a:pt x="69" y="66"/>
                </a:cubicBezTo>
                <a:cubicBezTo>
                  <a:pt x="69" y="68"/>
                  <a:pt x="68" y="69"/>
                  <a:pt x="66" y="69"/>
                </a:cubicBezTo>
                <a:cubicBezTo>
                  <a:pt x="66" y="69"/>
                  <a:pt x="66" y="69"/>
                  <a:pt x="66" y="69"/>
                </a:cubicBezTo>
                <a:cubicBezTo>
                  <a:pt x="3" y="69"/>
                  <a:pt x="3" y="69"/>
                  <a:pt x="3" y="69"/>
                </a:cubicBezTo>
                <a:cubicBezTo>
                  <a:pt x="2" y="69"/>
                  <a:pt x="0" y="68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2" y="0"/>
                  <a:pt x="3" y="0"/>
                </a:cubicBezTo>
                <a:close/>
                <a:moveTo>
                  <a:pt x="35" y="50"/>
                </a:moveTo>
                <a:cubicBezTo>
                  <a:pt x="35" y="50"/>
                  <a:pt x="35" y="50"/>
                  <a:pt x="35" y="50"/>
                </a:cubicBezTo>
                <a:cubicBezTo>
                  <a:pt x="35" y="53"/>
                  <a:pt x="36" y="55"/>
                  <a:pt x="38" y="56"/>
                </a:cubicBezTo>
                <a:cubicBezTo>
                  <a:pt x="40" y="58"/>
                  <a:pt x="42" y="59"/>
                  <a:pt x="45" y="59"/>
                </a:cubicBezTo>
                <a:cubicBezTo>
                  <a:pt x="49" y="59"/>
                  <a:pt x="51" y="57"/>
                  <a:pt x="53" y="55"/>
                </a:cubicBezTo>
                <a:cubicBezTo>
                  <a:pt x="55" y="53"/>
                  <a:pt x="55" y="50"/>
                  <a:pt x="55" y="48"/>
                </a:cubicBezTo>
                <a:cubicBezTo>
                  <a:pt x="55" y="45"/>
                  <a:pt x="55" y="43"/>
                  <a:pt x="53" y="41"/>
                </a:cubicBezTo>
                <a:cubicBezTo>
                  <a:pt x="51" y="39"/>
                  <a:pt x="49" y="38"/>
                  <a:pt x="46" y="38"/>
                </a:cubicBezTo>
                <a:cubicBezTo>
                  <a:pt x="45" y="38"/>
                  <a:pt x="44" y="38"/>
                  <a:pt x="42" y="39"/>
                </a:cubicBezTo>
                <a:cubicBezTo>
                  <a:pt x="43" y="34"/>
                  <a:pt x="43" y="34"/>
                  <a:pt x="43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28"/>
                  <a:pt x="54" y="28"/>
                  <a:pt x="54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6" y="44"/>
                  <a:pt x="36" y="44"/>
                  <a:pt x="36" y="44"/>
                </a:cubicBezTo>
                <a:cubicBezTo>
                  <a:pt x="40" y="45"/>
                  <a:pt x="40" y="45"/>
                  <a:pt x="40" y="45"/>
                </a:cubicBezTo>
                <a:cubicBezTo>
                  <a:pt x="42" y="43"/>
                  <a:pt x="43" y="42"/>
                  <a:pt x="45" y="42"/>
                </a:cubicBezTo>
                <a:cubicBezTo>
                  <a:pt x="46" y="42"/>
                  <a:pt x="47" y="43"/>
                  <a:pt x="48" y="44"/>
                </a:cubicBezTo>
                <a:cubicBezTo>
                  <a:pt x="49" y="45"/>
                  <a:pt x="49" y="46"/>
                  <a:pt x="49" y="48"/>
                </a:cubicBezTo>
                <a:cubicBezTo>
                  <a:pt x="49" y="50"/>
                  <a:pt x="49" y="52"/>
                  <a:pt x="48" y="53"/>
                </a:cubicBezTo>
                <a:cubicBezTo>
                  <a:pt x="47" y="54"/>
                  <a:pt x="46" y="54"/>
                  <a:pt x="45" y="54"/>
                </a:cubicBezTo>
                <a:cubicBezTo>
                  <a:pt x="44" y="54"/>
                  <a:pt x="43" y="54"/>
                  <a:pt x="42" y="53"/>
                </a:cubicBezTo>
                <a:cubicBezTo>
                  <a:pt x="41" y="52"/>
                  <a:pt x="41" y="51"/>
                  <a:pt x="41" y="50"/>
                </a:cubicBezTo>
                <a:cubicBezTo>
                  <a:pt x="35" y="50"/>
                  <a:pt x="35" y="50"/>
                  <a:pt x="35" y="50"/>
                </a:cubicBezTo>
                <a:close/>
                <a:moveTo>
                  <a:pt x="26" y="58"/>
                </a:moveTo>
                <a:cubicBezTo>
                  <a:pt x="26" y="58"/>
                  <a:pt x="26" y="58"/>
                  <a:pt x="26" y="58"/>
                </a:cubicBezTo>
                <a:cubicBezTo>
                  <a:pt x="26" y="28"/>
                  <a:pt x="26" y="28"/>
                  <a:pt x="26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1" y="29"/>
                  <a:pt x="20" y="31"/>
                  <a:pt x="18" y="33"/>
                </a:cubicBezTo>
                <a:cubicBezTo>
                  <a:pt x="16" y="34"/>
                  <a:pt x="14" y="35"/>
                  <a:pt x="13" y="35"/>
                </a:cubicBezTo>
                <a:cubicBezTo>
                  <a:pt x="13" y="41"/>
                  <a:pt x="13" y="41"/>
                  <a:pt x="13" y="41"/>
                </a:cubicBezTo>
                <a:cubicBezTo>
                  <a:pt x="16" y="40"/>
                  <a:pt x="18" y="38"/>
                  <a:pt x="20" y="36"/>
                </a:cubicBezTo>
                <a:cubicBezTo>
                  <a:pt x="20" y="58"/>
                  <a:pt x="20" y="58"/>
                  <a:pt x="20" y="58"/>
                </a:cubicBezTo>
                <a:cubicBezTo>
                  <a:pt x="26" y="58"/>
                  <a:pt x="26" y="58"/>
                  <a:pt x="26" y="58"/>
                </a:cubicBezTo>
                <a:close/>
                <a:moveTo>
                  <a:pt x="6" y="18"/>
                </a:moveTo>
                <a:cubicBezTo>
                  <a:pt x="6" y="18"/>
                  <a:pt x="6" y="18"/>
                  <a:pt x="6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6"/>
                  <a:pt x="64" y="6"/>
                  <a:pt x="64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11"/>
                  <a:pt x="57" y="12"/>
                  <a:pt x="56" y="12"/>
                </a:cubicBezTo>
                <a:cubicBezTo>
                  <a:pt x="54" y="12"/>
                  <a:pt x="53" y="11"/>
                  <a:pt x="53" y="10"/>
                </a:cubicBezTo>
                <a:cubicBezTo>
                  <a:pt x="53" y="6"/>
                  <a:pt x="53" y="6"/>
                  <a:pt x="53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1"/>
                  <a:pt x="43" y="12"/>
                  <a:pt x="42" y="12"/>
                </a:cubicBezTo>
                <a:cubicBezTo>
                  <a:pt x="40" y="12"/>
                  <a:pt x="39" y="11"/>
                  <a:pt x="39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1"/>
                  <a:pt x="29" y="12"/>
                  <a:pt x="28" y="12"/>
                </a:cubicBezTo>
                <a:cubicBezTo>
                  <a:pt x="26" y="12"/>
                  <a:pt x="25" y="11"/>
                  <a:pt x="25" y="10"/>
                </a:cubicBezTo>
                <a:cubicBezTo>
                  <a:pt x="25" y="6"/>
                  <a:pt x="25" y="6"/>
                  <a:pt x="25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1"/>
                  <a:pt x="15" y="12"/>
                  <a:pt x="13" y="12"/>
                </a:cubicBezTo>
                <a:cubicBezTo>
                  <a:pt x="12" y="12"/>
                  <a:pt x="11" y="11"/>
                  <a:pt x="11" y="10"/>
                </a:cubicBezTo>
                <a:cubicBezTo>
                  <a:pt x="11" y="6"/>
                  <a:pt x="11" y="6"/>
                  <a:pt x="11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8"/>
                  <a:pt x="6" y="18"/>
                  <a:pt x="6" y="18"/>
                </a:cubicBezTo>
                <a:close/>
                <a:moveTo>
                  <a:pt x="64" y="21"/>
                </a:moveTo>
                <a:cubicBezTo>
                  <a:pt x="64" y="21"/>
                  <a:pt x="64" y="21"/>
                  <a:pt x="6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4"/>
                  <a:pt x="6" y="64"/>
                  <a:pt x="6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21"/>
                  <a:pt x="64" y="21"/>
                  <a:pt x="64" y="2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900430" y="561975"/>
            <a:ext cx="23647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1.3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项目愿景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38200" y="104648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635" y="1777365"/>
            <a:ext cx="3839210" cy="2365375"/>
          </a:xfrm>
          <a:prstGeom prst="rect">
            <a:avLst/>
          </a:prstGeom>
          <a:blipFill rotWithShape="1">
            <a:blip r:embed="rId2"/>
            <a:tile tx="-425450" ty="-247650" sx="31000" sy="3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840480" y="1777365"/>
            <a:ext cx="3839210" cy="23653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680960" y="1777365"/>
            <a:ext cx="3839210" cy="2365375"/>
          </a:xfrm>
          <a:prstGeom prst="rect">
            <a:avLst/>
          </a:prstGeom>
          <a:blipFill rotWithShape="1">
            <a:blip r:embed="rId3"/>
            <a:tile tx="-101600" ty="-247650" sx="26000" sy="2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3964538" y="2204315"/>
            <a:ext cx="3578225" cy="7035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ct val="100000"/>
              </a:lnSpc>
            </a:pPr>
            <a:r>
              <a:rPr lang="en-US" altLang="zh-CN" sz="4275" dirty="0" smtClean="0">
                <a:solidFill>
                  <a:schemeClr val="bg1"/>
                </a:solidFill>
                <a:latin typeface="+mj-lt"/>
                <a:cs typeface="Calibri" panose="020F0502020204030204" pitchFamily="18" charset="0"/>
              </a:rPr>
              <a:t>PROJECT</a:t>
            </a:r>
            <a:r>
              <a:rPr lang="en-US" altLang="zh-CN" sz="4275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4275" dirty="0" smtClean="0">
                <a:solidFill>
                  <a:schemeClr val="bg1"/>
                </a:solidFill>
                <a:latin typeface="+mj-lt"/>
                <a:cs typeface="Calibri" panose="020F0502020204030204" pitchFamily="18" charset="0"/>
              </a:rPr>
              <a:t>VISION</a:t>
            </a:r>
            <a:endParaRPr lang="en-US" altLang="zh-CN" sz="4275" dirty="0" smtClean="0">
              <a:solidFill>
                <a:schemeClr val="bg1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254500" y="2983865"/>
            <a:ext cx="2997835" cy="6877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 defTabSz="-635">
              <a:lnSpc>
                <a:spcPct val="100000"/>
              </a:lnSpc>
            </a:pP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Therefore, we believe that your company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adipiscingelit.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Aenean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commodo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ligula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eget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dolor.</a:t>
            </a:r>
            <a:endParaRPr lang="en-US" altLang="zh-CN" sz="1400" dirty="0" smtClean="0">
              <a:solidFill>
                <a:srgbClr val="FFFFFF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38200" y="4405630"/>
            <a:ext cx="492760" cy="492760"/>
          </a:xfrm>
          <a:prstGeom prst="ellips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TextBox 1"/>
          <p:cNvSpPr txBox="1"/>
          <p:nvPr/>
        </p:nvSpPr>
        <p:spPr>
          <a:xfrm>
            <a:off x="1397233" y="4490950"/>
            <a:ext cx="133731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600" dirty="0" smtClean="0">
                <a:solidFill>
                  <a:srgbClr val="DAB96E"/>
                </a:solidFill>
                <a:latin typeface="+mj-lt"/>
                <a:cs typeface="Calibri" panose="020F0502020204030204" pitchFamily="18" charset="0"/>
              </a:rPr>
              <a:t>PROJECT</a:t>
            </a:r>
            <a:r>
              <a:rPr lang="en-US" altLang="zh-CN" sz="1600" dirty="0" smtClean="0">
                <a:solidFill>
                  <a:srgbClr val="DAB96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rgbClr val="DAB96E"/>
                </a:solidFill>
                <a:latin typeface="+mj-lt"/>
                <a:cs typeface="Calibri" panose="020F0502020204030204" pitchFamily="18" charset="0"/>
              </a:rPr>
              <a:t>VISION</a:t>
            </a:r>
            <a:endParaRPr lang="en-US" altLang="zh-CN" sz="1600" dirty="0" smtClean="0">
              <a:solidFill>
                <a:srgbClr val="DAB96E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1397000" y="4837430"/>
            <a:ext cx="2441575" cy="5962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Therefore, we believe that your company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adipiscingelit.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Aenean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commodo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ligula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eget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dolor.</a:t>
            </a:r>
            <a:endParaRPr lang="en-US" altLang="zh-CN" sz="1200" dirty="0" smtClean="0">
              <a:solidFill>
                <a:srgbClr val="FFFFFF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266565" y="4405630"/>
            <a:ext cx="492760" cy="492760"/>
          </a:xfrm>
          <a:prstGeom prst="ellips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TextBox 1"/>
          <p:cNvSpPr txBox="1"/>
          <p:nvPr/>
        </p:nvSpPr>
        <p:spPr>
          <a:xfrm>
            <a:off x="4825598" y="4490950"/>
            <a:ext cx="133731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600" dirty="0" smtClean="0">
                <a:solidFill>
                  <a:srgbClr val="DAB96E"/>
                </a:solidFill>
                <a:latin typeface="+mj-lt"/>
                <a:cs typeface="Calibri" panose="020F0502020204030204" pitchFamily="18" charset="0"/>
              </a:rPr>
              <a:t>PROJECT</a:t>
            </a:r>
            <a:r>
              <a:rPr lang="en-US" altLang="zh-CN" sz="1600" dirty="0" smtClean="0">
                <a:solidFill>
                  <a:srgbClr val="DAB96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rgbClr val="DAB96E"/>
                </a:solidFill>
                <a:latin typeface="+mj-lt"/>
                <a:cs typeface="Calibri" panose="020F0502020204030204" pitchFamily="18" charset="0"/>
              </a:rPr>
              <a:t>VISION</a:t>
            </a:r>
            <a:endParaRPr lang="en-US" altLang="zh-CN" sz="1600" dirty="0" smtClean="0">
              <a:solidFill>
                <a:srgbClr val="DAB96E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4825365" y="4837430"/>
            <a:ext cx="2441575" cy="5962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Therefore, we believe that your company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adipiscingelit.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Aenean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commodo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ligula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eget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dolor.</a:t>
            </a:r>
            <a:endParaRPr lang="en-US" altLang="zh-CN" sz="1200" dirty="0" smtClean="0">
              <a:solidFill>
                <a:srgbClr val="FFFFFF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679690" y="4405630"/>
            <a:ext cx="492760" cy="492760"/>
          </a:xfrm>
          <a:prstGeom prst="ellips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TextBox 1"/>
          <p:cNvSpPr txBox="1"/>
          <p:nvPr/>
        </p:nvSpPr>
        <p:spPr>
          <a:xfrm>
            <a:off x="8238723" y="4490950"/>
            <a:ext cx="133731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1600" dirty="0" smtClean="0">
                <a:solidFill>
                  <a:srgbClr val="DAB96E"/>
                </a:solidFill>
                <a:latin typeface="+mj-lt"/>
                <a:cs typeface="Calibri" panose="020F0502020204030204" pitchFamily="18" charset="0"/>
              </a:rPr>
              <a:t>PROJECT</a:t>
            </a:r>
            <a:r>
              <a:rPr lang="en-US" altLang="zh-CN" sz="1600" dirty="0" smtClean="0">
                <a:solidFill>
                  <a:srgbClr val="DAB96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rgbClr val="DAB96E"/>
                </a:solidFill>
                <a:latin typeface="+mj-lt"/>
                <a:cs typeface="Calibri" panose="020F0502020204030204" pitchFamily="18" charset="0"/>
              </a:rPr>
              <a:t>VISION</a:t>
            </a:r>
            <a:endParaRPr lang="en-US" altLang="zh-CN" sz="1600" dirty="0" smtClean="0">
              <a:solidFill>
                <a:srgbClr val="DAB96E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8238490" y="4837430"/>
            <a:ext cx="2441575" cy="5962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Therefore, we believe that your company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adipiscingelit.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Aenean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commodo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ligula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eget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dolor.</a:t>
            </a:r>
            <a:endParaRPr lang="en-US" altLang="zh-CN" sz="1200" dirty="0" smtClean="0">
              <a:solidFill>
                <a:srgbClr val="FFFFFF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31" name="Freeform 92"/>
          <p:cNvSpPr>
            <a:spLocks noEditPoints="1"/>
          </p:cNvSpPr>
          <p:nvPr/>
        </p:nvSpPr>
        <p:spPr bwMode="auto">
          <a:xfrm>
            <a:off x="922020" y="4522471"/>
            <a:ext cx="325438" cy="228600"/>
          </a:xfrm>
          <a:custGeom>
            <a:avLst/>
            <a:gdLst>
              <a:gd name="T0" fmla="*/ 57 w 71"/>
              <a:gd name="T1" fmla="*/ 44 h 50"/>
              <a:gd name="T2" fmla="*/ 65 w 71"/>
              <a:gd name="T3" fmla="*/ 36 h 50"/>
              <a:gd name="T4" fmla="*/ 58 w 71"/>
              <a:gd name="T5" fmla="*/ 27 h 50"/>
              <a:gd name="T6" fmla="*/ 56 w 71"/>
              <a:gd name="T7" fmla="*/ 24 h 50"/>
              <a:gd name="T8" fmla="*/ 37 w 71"/>
              <a:gd name="T9" fmla="*/ 6 h 50"/>
              <a:gd name="T10" fmla="*/ 20 w 71"/>
              <a:gd name="T11" fmla="*/ 17 h 50"/>
              <a:gd name="T12" fmla="*/ 9 w 71"/>
              <a:gd name="T13" fmla="*/ 23 h 50"/>
              <a:gd name="T14" fmla="*/ 9 w 71"/>
              <a:gd name="T15" fmla="*/ 41 h 50"/>
              <a:gd name="T16" fmla="*/ 18 w 71"/>
              <a:gd name="T17" fmla="*/ 44 h 50"/>
              <a:gd name="T18" fmla="*/ 19 w 71"/>
              <a:gd name="T19" fmla="*/ 30 h 50"/>
              <a:gd name="T20" fmla="*/ 19 w 71"/>
              <a:gd name="T21" fmla="*/ 28 h 50"/>
              <a:gd name="T22" fmla="*/ 24 w 71"/>
              <a:gd name="T23" fmla="*/ 31 h 50"/>
              <a:gd name="T24" fmla="*/ 26 w 71"/>
              <a:gd name="T25" fmla="*/ 20 h 50"/>
              <a:gd name="T26" fmla="*/ 28 w 71"/>
              <a:gd name="T27" fmla="*/ 31 h 50"/>
              <a:gd name="T28" fmla="*/ 33 w 71"/>
              <a:gd name="T29" fmla="*/ 28 h 50"/>
              <a:gd name="T30" fmla="*/ 27 w 71"/>
              <a:gd name="T31" fmla="*/ 36 h 50"/>
              <a:gd name="T32" fmla="*/ 27 w 71"/>
              <a:gd name="T33" fmla="*/ 36 h 50"/>
              <a:gd name="T34" fmla="*/ 27 w 71"/>
              <a:gd name="T35" fmla="*/ 37 h 50"/>
              <a:gd name="T36" fmla="*/ 27 w 71"/>
              <a:gd name="T37" fmla="*/ 37 h 50"/>
              <a:gd name="T38" fmla="*/ 25 w 71"/>
              <a:gd name="T39" fmla="*/ 37 h 50"/>
              <a:gd name="T40" fmla="*/ 25 w 71"/>
              <a:gd name="T41" fmla="*/ 37 h 50"/>
              <a:gd name="T42" fmla="*/ 25 w 71"/>
              <a:gd name="T43" fmla="*/ 36 h 50"/>
              <a:gd name="T44" fmla="*/ 25 w 71"/>
              <a:gd name="T45" fmla="*/ 36 h 50"/>
              <a:gd name="T46" fmla="*/ 38 w 71"/>
              <a:gd name="T47" fmla="*/ 29 h 50"/>
              <a:gd name="T48" fmla="*/ 35 w 71"/>
              <a:gd name="T49" fmla="*/ 29 h 50"/>
              <a:gd name="T50" fmla="*/ 41 w 71"/>
              <a:gd name="T51" fmla="*/ 21 h 50"/>
              <a:gd name="T52" fmla="*/ 41 w 71"/>
              <a:gd name="T53" fmla="*/ 21 h 50"/>
              <a:gd name="T54" fmla="*/ 42 w 71"/>
              <a:gd name="T55" fmla="*/ 20 h 50"/>
              <a:gd name="T56" fmla="*/ 42 w 71"/>
              <a:gd name="T57" fmla="*/ 20 h 50"/>
              <a:gd name="T58" fmla="*/ 43 w 71"/>
              <a:gd name="T59" fmla="*/ 20 h 50"/>
              <a:gd name="T60" fmla="*/ 43 w 71"/>
              <a:gd name="T61" fmla="*/ 20 h 50"/>
              <a:gd name="T62" fmla="*/ 44 w 71"/>
              <a:gd name="T63" fmla="*/ 21 h 50"/>
              <a:gd name="T64" fmla="*/ 44 w 71"/>
              <a:gd name="T65" fmla="*/ 21 h 50"/>
              <a:gd name="T66" fmla="*/ 50 w 71"/>
              <a:gd name="T67" fmla="*/ 29 h 50"/>
              <a:gd name="T68" fmla="*/ 44 w 71"/>
              <a:gd name="T69" fmla="*/ 26 h 50"/>
              <a:gd name="T70" fmla="*/ 43 w 71"/>
              <a:gd name="T71" fmla="*/ 37 h 50"/>
              <a:gd name="T72" fmla="*/ 41 w 71"/>
              <a:gd name="T73" fmla="*/ 26 h 50"/>
              <a:gd name="T74" fmla="*/ 67 w 71"/>
              <a:gd name="T75" fmla="*/ 46 h 50"/>
              <a:gd name="T76" fmla="*/ 57 w 71"/>
              <a:gd name="T77" fmla="*/ 50 h 50"/>
              <a:gd name="T78" fmla="*/ 18 w 71"/>
              <a:gd name="T79" fmla="*/ 50 h 50"/>
              <a:gd name="T80" fmla="*/ 0 w 71"/>
              <a:gd name="T81" fmla="*/ 31 h 50"/>
              <a:gd name="T82" fmla="*/ 16 w 71"/>
              <a:gd name="T83" fmla="*/ 13 h 50"/>
              <a:gd name="T84" fmla="*/ 37 w 71"/>
              <a:gd name="T85" fmla="*/ 0 h 50"/>
              <a:gd name="T86" fmla="*/ 61 w 71"/>
              <a:gd name="T87" fmla="*/ 22 h 50"/>
              <a:gd name="T88" fmla="*/ 71 w 71"/>
              <a:gd name="T89" fmla="*/ 36 h 50"/>
              <a:gd name="T90" fmla="*/ 67 w 71"/>
              <a:gd name="T91" fmla="*/ 4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1" h="50">
                <a:moveTo>
                  <a:pt x="57" y="44"/>
                </a:moveTo>
                <a:cubicBezTo>
                  <a:pt x="57" y="44"/>
                  <a:pt x="57" y="44"/>
                  <a:pt x="57" y="44"/>
                </a:cubicBezTo>
                <a:cubicBezTo>
                  <a:pt x="59" y="44"/>
                  <a:pt x="61" y="43"/>
                  <a:pt x="63" y="42"/>
                </a:cubicBezTo>
                <a:cubicBezTo>
                  <a:pt x="64" y="40"/>
                  <a:pt x="65" y="38"/>
                  <a:pt x="65" y="36"/>
                </a:cubicBezTo>
                <a:cubicBezTo>
                  <a:pt x="65" y="33"/>
                  <a:pt x="65" y="32"/>
                  <a:pt x="63" y="30"/>
                </a:cubicBezTo>
                <a:cubicBezTo>
                  <a:pt x="62" y="28"/>
                  <a:pt x="60" y="27"/>
                  <a:pt x="58" y="27"/>
                </a:cubicBezTo>
                <a:cubicBezTo>
                  <a:pt x="57" y="27"/>
                  <a:pt x="56" y="26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19"/>
                  <a:pt x="54" y="14"/>
                  <a:pt x="50" y="11"/>
                </a:cubicBezTo>
                <a:cubicBezTo>
                  <a:pt x="47" y="8"/>
                  <a:pt x="42" y="6"/>
                  <a:pt x="37" y="6"/>
                </a:cubicBezTo>
                <a:cubicBezTo>
                  <a:pt x="33" y="6"/>
                  <a:pt x="30" y="7"/>
                  <a:pt x="27" y="9"/>
                </a:cubicBezTo>
                <a:cubicBezTo>
                  <a:pt x="24" y="11"/>
                  <a:pt x="21" y="14"/>
                  <a:pt x="20" y="17"/>
                </a:cubicBezTo>
                <a:cubicBezTo>
                  <a:pt x="19" y="18"/>
                  <a:pt x="18" y="19"/>
                  <a:pt x="17" y="19"/>
                </a:cubicBezTo>
                <a:cubicBezTo>
                  <a:pt x="14" y="19"/>
                  <a:pt x="11" y="20"/>
                  <a:pt x="9" y="23"/>
                </a:cubicBezTo>
                <a:cubicBezTo>
                  <a:pt x="7" y="25"/>
                  <a:pt x="5" y="28"/>
                  <a:pt x="5" y="31"/>
                </a:cubicBezTo>
                <a:cubicBezTo>
                  <a:pt x="5" y="35"/>
                  <a:pt x="7" y="38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12" y="43"/>
                  <a:pt x="15" y="44"/>
                  <a:pt x="18" y="44"/>
                </a:cubicBezTo>
                <a:cubicBezTo>
                  <a:pt x="57" y="44"/>
                  <a:pt x="57" y="44"/>
                  <a:pt x="57" y="44"/>
                </a:cubicBezTo>
                <a:close/>
                <a:moveTo>
                  <a:pt x="19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8" y="29"/>
                  <a:pt x="19" y="28"/>
                </a:cubicBezTo>
                <a:cubicBezTo>
                  <a:pt x="19" y="27"/>
                  <a:pt x="20" y="27"/>
                  <a:pt x="21" y="28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5" y="20"/>
                  <a:pt x="26" y="20"/>
                </a:cubicBezTo>
                <a:cubicBezTo>
                  <a:pt x="27" y="20"/>
                  <a:pt x="28" y="21"/>
                  <a:pt x="28" y="22"/>
                </a:cubicBezTo>
                <a:cubicBezTo>
                  <a:pt x="28" y="31"/>
                  <a:pt x="28" y="31"/>
                  <a:pt x="28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7"/>
                  <a:pt x="32" y="27"/>
                  <a:pt x="33" y="28"/>
                </a:cubicBezTo>
                <a:cubicBezTo>
                  <a:pt x="34" y="29"/>
                  <a:pt x="34" y="30"/>
                  <a:pt x="33" y="30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19" y="30"/>
                  <a:pt x="19" y="30"/>
                  <a:pt x="19" y="30"/>
                </a:cubicBezTo>
                <a:close/>
                <a:moveTo>
                  <a:pt x="38" y="29"/>
                </a:moveTo>
                <a:cubicBezTo>
                  <a:pt x="38" y="29"/>
                  <a:pt x="38" y="29"/>
                  <a:pt x="38" y="29"/>
                </a:cubicBezTo>
                <a:cubicBezTo>
                  <a:pt x="37" y="30"/>
                  <a:pt x="36" y="30"/>
                  <a:pt x="35" y="29"/>
                </a:cubicBezTo>
                <a:cubicBezTo>
                  <a:pt x="35" y="28"/>
                  <a:pt x="35" y="27"/>
                  <a:pt x="35" y="27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4" y="20"/>
                  <a:pt x="44" y="20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8"/>
                  <a:pt x="50" y="29"/>
                </a:cubicBezTo>
                <a:cubicBezTo>
                  <a:pt x="49" y="30"/>
                  <a:pt x="48" y="30"/>
                  <a:pt x="47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36"/>
                  <a:pt x="43" y="37"/>
                  <a:pt x="43" y="37"/>
                </a:cubicBezTo>
                <a:cubicBezTo>
                  <a:pt x="42" y="37"/>
                  <a:pt x="41" y="36"/>
                  <a:pt x="41" y="35"/>
                </a:cubicBezTo>
                <a:cubicBezTo>
                  <a:pt x="41" y="26"/>
                  <a:pt x="41" y="26"/>
                  <a:pt x="41" y="26"/>
                </a:cubicBezTo>
                <a:cubicBezTo>
                  <a:pt x="38" y="29"/>
                  <a:pt x="38" y="29"/>
                  <a:pt x="38" y="29"/>
                </a:cubicBezTo>
                <a:close/>
                <a:moveTo>
                  <a:pt x="67" y="46"/>
                </a:moveTo>
                <a:cubicBezTo>
                  <a:pt x="67" y="46"/>
                  <a:pt x="67" y="46"/>
                  <a:pt x="67" y="46"/>
                </a:cubicBezTo>
                <a:cubicBezTo>
                  <a:pt x="64" y="48"/>
                  <a:pt x="61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3" y="50"/>
                  <a:pt x="9" y="48"/>
                  <a:pt x="5" y="44"/>
                </a:cubicBezTo>
                <a:cubicBezTo>
                  <a:pt x="2" y="41"/>
                  <a:pt x="0" y="36"/>
                  <a:pt x="0" y="31"/>
                </a:cubicBezTo>
                <a:cubicBezTo>
                  <a:pt x="0" y="27"/>
                  <a:pt x="2" y="22"/>
                  <a:pt x="5" y="19"/>
                </a:cubicBezTo>
                <a:cubicBezTo>
                  <a:pt x="8" y="16"/>
                  <a:pt x="11" y="14"/>
                  <a:pt x="16" y="13"/>
                </a:cubicBezTo>
                <a:cubicBezTo>
                  <a:pt x="18" y="10"/>
                  <a:pt x="20" y="6"/>
                  <a:pt x="24" y="4"/>
                </a:cubicBezTo>
                <a:cubicBezTo>
                  <a:pt x="28" y="2"/>
                  <a:pt x="32" y="0"/>
                  <a:pt x="37" y="0"/>
                </a:cubicBezTo>
                <a:cubicBezTo>
                  <a:pt x="44" y="0"/>
                  <a:pt x="50" y="3"/>
                  <a:pt x="54" y="7"/>
                </a:cubicBezTo>
                <a:cubicBezTo>
                  <a:pt x="58" y="11"/>
                  <a:pt x="61" y="16"/>
                  <a:pt x="61" y="22"/>
                </a:cubicBezTo>
                <a:cubicBezTo>
                  <a:pt x="64" y="23"/>
                  <a:pt x="66" y="25"/>
                  <a:pt x="67" y="27"/>
                </a:cubicBezTo>
                <a:cubicBezTo>
                  <a:pt x="69" y="29"/>
                  <a:pt x="71" y="32"/>
                  <a:pt x="71" y="36"/>
                </a:cubicBezTo>
                <a:cubicBezTo>
                  <a:pt x="71" y="40"/>
                  <a:pt x="69" y="43"/>
                  <a:pt x="67" y="46"/>
                </a:cubicBezTo>
                <a:cubicBezTo>
                  <a:pt x="67" y="46"/>
                  <a:pt x="67" y="46"/>
                  <a:pt x="67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2" name="Freeform 113"/>
          <p:cNvSpPr>
            <a:spLocks noEditPoints="1"/>
          </p:cNvSpPr>
          <p:nvPr/>
        </p:nvSpPr>
        <p:spPr bwMode="auto">
          <a:xfrm>
            <a:off x="4350068" y="4488499"/>
            <a:ext cx="325438" cy="325438"/>
          </a:xfrm>
          <a:custGeom>
            <a:avLst/>
            <a:gdLst>
              <a:gd name="T0" fmla="*/ 67 w 71"/>
              <a:gd name="T1" fmla="*/ 8 h 71"/>
              <a:gd name="T2" fmla="*/ 67 w 71"/>
              <a:gd name="T3" fmla="*/ 8 h 71"/>
              <a:gd name="T4" fmla="*/ 67 w 71"/>
              <a:gd name="T5" fmla="*/ 26 h 71"/>
              <a:gd name="T6" fmla="*/ 57 w 71"/>
              <a:gd name="T7" fmla="*/ 36 h 71"/>
              <a:gd name="T8" fmla="*/ 39 w 71"/>
              <a:gd name="T9" fmla="*/ 36 h 71"/>
              <a:gd name="T10" fmla="*/ 39 w 71"/>
              <a:gd name="T11" fmla="*/ 36 h 71"/>
              <a:gd name="T12" fmla="*/ 36 w 71"/>
              <a:gd name="T13" fmla="*/ 39 h 71"/>
              <a:gd name="T14" fmla="*/ 36 w 71"/>
              <a:gd name="T15" fmla="*/ 57 h 71"/>
              <a:gd name="T16" fmla="*/ 26 w 71"/>
              <a:gd name="T17" fmla="*/ 67 h 71"/>
              <a:gd name="T18" fmla="*/ 17 w 71"/>
              <a:gd name="T19" fmla="*/ 71 h 71"/>
              <a:gd name="T20" fmla="*/ 3 w 71"/>
              <a:gd name="T21" fmla="*/ 63 h 71"/>
              <a:gd name="T22" fmla="*/ 3 w 71"/>
              <a:gd name="T23" fmla="*/ 45 h 71"/>
              <a:gd name="T24" fmla="*/ 3 w 71"/>
              <a:gd name="T25" fmla="*/ 45 h 71"/>
              <a:gd name="T26" fmla="*/ 22 w 71"/>
              <a:gd name="T27" fmla="*/ 31 h 71"/>
              <a:gd name="T28" fmla="*/ 31 w 71"/>
              <a:gd name="T29" fmla="*/ 35 h 71"/>
              <a:gd name="T30" fmla="*/ 35 w 71"/>
              <a:gd name="T31" fmla="*/ 32 h 71"/>
              <a:gd name="T32" fmla="*/ 31 w 71"/>
              <a:gd name="T33" fmla="*/ 23 h 71"/>
              <a:gd name="T34" fmla="*/ 35 w 71"/>
              <a:gd name="T35" fmla="*/ 14 h 71"/>
              <a:gd name="T36" fmla="*/ 45 w 71"/>
              <a:gd name="T37" fmla="*/ 4 h 71"/>
              <a:gd name="T38" fmla="*/ 53 w 71"/>
              <a:gd name="T39" fmla="*/ 0 h 71"/>
              <a:gd name="T40" fmla="*/ 62 w 71"/>
              <a:gd name="T41" fmla="*/ 4 h 71"/>
              <a:gd name="T42" fmla="*/ 63 w 71"/>
              <a:gd name="T43" fmla="*/ 12 h 71"/>
              <a:gd name="T44" fmla="*/ 58 w 71"/>
              <a:gd name="T45" fmla="*/ 8 h 71"/>
              <a:gd name="T46" fmla="*/ 48 w 71"/>
              <a:gd name="T47" fmla="*/ 8 h 71"/>
              <a:gd name="T48" fmla="*/ 36 w 71"/>
              <a:gd name="T49" fmla="*/ 23 h 71"/>
              <a:gd name="T50" fmla="*/ 38 w 71"/>
              <a:gd name="T51" fmla="*/ 28 h 71"/>
              <a:gd name="T52" fmla="*/ 39 w 71"/>
              <a:gd name="T53" fmla="*/ 28 h 71"/>
              <a:gd name="T54" fmla="*/ 47 w 71"/>
              <a:gd name="T55" fmla="*/ 23 h 71"/>
              <a:gd name="T56" fmla="*/ 43 w 71"/>
              <a:gd name="T57" fmla="*/ 32 h 71"/>
              <a:gd name="T58" fmla="*/ 43 w 71"/>
              <a:gd name="T59" fmla="*/ 32 h 71"/>
              <a:gd name="T60" fmla="*/ 53 w 71"/>
              <a:gd name="T61" fmla="*/ 32 h 71"/>
              <a:gd name="T62" fmla="*/ 63 w 71"/>
              <a:gd name="T63" fmla="*/ 22 h 71"/>
              <a:gd name="T64" fmla="*/ 65 w 71"/>
              <a:gd name="T65" fmla="*/ 17 h 71"/>
              <a:gd name="T66" fmla="*/ 63 w 71"/>
              <a:gd name="T67" fmla="*/ 12 h 71"/>
              <a:gd name="T68" fmla="*/ 32 w 71"/>
              <a:gd name="T69" fmla="*/ 43 h 71"/>
              <a:gd name="T70" fmla="*/ 27 w 71"/>
              <a:gd name="T71" fmla="*/ 48 h 71"/>
              <a:gd name="T72" fmla="*/ 23 w 71"/>
              <a:gd name="T73" fmla="*/ 44 h 71"/>
              <a:gd name="T74" fmla="*/ 27 w 71"/>
              <a:gd name="T75" fmla="*/ 39 h 71"/>
              <a:gd name="T76" fmla="*/ 22 w 71"/>
              <a:gd name="T77" fmla="*/ 37 h 71"/>
              <a:gd name="T78" fmla="*/ 17 w 71"/>
              <a:gd name="T79" fmla="*/ 39 h 71"/>
              <a:gd name="T80" fmla="*/ 7 w 71"/>
              <a:gd name="T81" fmla="*/ 49 h 71"/>
              <a:gd name="T82" fmla="*/ 7 w 71"/>
              <a:gd name="T83" fmla="*/ 59 h 71"/>
              <a:gd name="T84" fmla="*/ 17 w 71"/>
              <a:gd name="T85" fmla="*/ 65 h 71"/>
              <a:gd name="T86" fmla="*/ 22 w 71"/>
              <a:gd name="T87" fmla="*/ 63 h 71"/>
              <a:gd name="T88" fmla="*/ 32 w 71"/>
              <a:gd name="T89" fmla="*/ 53 h 71"/>
              <a:gd name="T90" fmla="*/ 32 w 71"/>
              <a:gd name="T91" fmla="*/ 4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1" h="71">
                <a:moveTo>
                  <a:pt x="62" y="4"/>
                </a:moveTo>
                <a:cubicBezTo>
                  <a:pt x="67" y="8"/>
                  <a:pt x="67" y="8"/>
                  <a:pt x="67" y="8"/>
                </a:cubicBezTo>
                <a:cubicBezTo>
                  <a:pt x="67" y="8"/>
                  <a:pt x="67" y="8"/>
                  <a:pt x="67" y="8"/>
                </a:cubicBezTo>
                <a:cubicBezTo>
                  <a:pt x="67" y="8"/>
                  <a:pt x="67" y="8"/>
                  <a:pt x="67" y="8"/>
                </a:cubicBezTo>
                <a:cubicBezTo>
                  <a:pt x="69" y="11"/>
                  <a:pt x="71" y="14"/>
                  <a:pt x="71" y="17"/>
                </a:cubicBezTo>
                <a:cubicBezTo>
                  <a:pt x="71" y="20"/>
                  <a:pt x="69" y="24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57" y="36"/>
                  <a:pt x="57" y="36"/>
                  <a:pt x="57" y="36"/>
                </a:cubicBezTo>
                <a:cubicBezTo>
                  <a:pt x="55" y="39"/>
                  <a:pt x="51" y="40"/>
                  <a:pt x="48" y="40"/>
                </a:cubicBezTo>
                <a:cubicBezTo>
                  <a:pt x="45" y="40"/>
                  <a:pt x="42" y="39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5" y="39"/>
                  <a:pt x="35" y="39"/>
                  <a:pt x="35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8" y="42"/>
                  <a:pt x="40" y="45"/>
                  <a:pt x="40" y="48"/>
                </a:cubicBezTo>
                <a:cubicBezTo>
                  <a:pt x="40" y="52"/>
                  <a:pt x="38" y="55"/>
                  <a:pt x="36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3" y="70"/>
                  <a:pt x="20" y="71"/>
                  <a:pt x="17" y="71"/>
                </a:cubicBezTo>
                <a:cubicBezTo>
                  <a:pt x="14" y="71"/>
                  <a:pt x="11" y="70"/>
                  <a:pt x="8" y="67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0"/>
                  <a:pt x="0" y="57"/>
                  <a:pt x="0" y="54"/>
                </a:cubicBezTo>
                <a:cubicBezTo>
                  <a:pt x="0" y="50"/>
                  <a:pt x="1" y="47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13" y="35"/>
                  <a:pt x="13" y="35"/>
                  <a:pt x="13" y="35"/>
                </a:cubicBezTo>
                <a:cubicBezTo>
                  <a:pt x="16" y="32"/>
                  <a:pt x="19" y="31"/>
                  <a:pt x="22" y="31"/>
                </a:cubicBezTo>
                <a:cubicBezTo>
                  <a:pt x="26" y="31"/>
                  <a:pt x="29" y="32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1"/>
                  <a:pt x="35" y="31"/>
                  <a:pt x="35" y="31"/>
                </a:cubicBezTo>
                <a:cubicBezTo>
                  <a:pt x="32" y="29"/>
                  <a:pt x="31" y="26"/>
                  <a:pt x="31" y="23"/>
                </a:cubicBezTo>
                <a:cubicBezTo>
                  <a:pt x="31" y="19"/>
                  <a:pt x="32" y="16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45" y="4"/>
                  <a:pt x="45" y="4"/>
                  <a:pt x="45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7" y="1"/>
                  <a:pt x="50" y="0"/>
                  <a:pt x="53" y="0"/>
                </a:cubicBezTo>
                <a:cubicBezTo>
                  <a:pt x="57" y="0"/>
                  <a:pt x="60" y="1"/>
                  <a:pt x="62" y="4"/>
                </a:cubicBezTo>
                <a:cubicBezTo>
                  <a:pt x="62" y="4"/>
                  <a:pt x="62" y="4"/>
                  <a:pt x="62" y="4"/>
                </a:cubicBezTo>
                <a:close/>
                <a:moveTo>
                  <a:pt x="63" y="12"/>
                </a:moveTo>
                <a:cubicBezTo>
                  <a:pt x="63" y="12"/>
                  <a:pt x="63" y="12"/>
                  <a:pt x="63" y="12"/>
                </a:cubicBezTo>
                <a:cubicBezTo>
                  <a:pt x="59" y="8"/>
                  <a:pt x="59" y="8"/>
                  <a:pt x="59" y="8"/>
                </a:cubicBezTo>
                <a:cubicBezTo>
                  <a:pt x="58" y="8"/>
                  <a:pt x="58" y="8"/>
                  <a:pt x="58" y="8"/>
                </a:cubicBezTo>
                <a:cubicBezTo>
                  <a:pt x="57" y="6"/>
                  <a:pt x="55" y="6"/>
                  <a:pt x="53" y="6"/>
                </a:cubicBezTo>
                <a:cubicBezTo>
                  <a:pt x="52" y="6"/>
                  <a:pt x="50" y="6"/>
                  <a:pt x="48" y="8"/>
                </a:cubicBezTo>
                <a:cubicBezTo>
                  <a:pt x="38" y="18"/>
                  <a:pt x="38" y="18"/>
                  <a:pt x="38" y="18"/>
                </a:cubicBezTo>
                <a:cubicBezTo>
                  <a:pt x="37" y="19"/>
                  <a:pt x="36" y="21"/>
                  <a:pt x="36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4"/>
                  <a:pt x="37" y="26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44" y="23"/>
                  <a:pt x="44" y="23"/>
                  <a:pt x="44" y="23"/>
                </a:cubicBezTo>
                <a:cubicBezTo>
                  <a:pt x="45" y="22"/>
                  <a:pt x="46" y="22"/>
                  <a:pt x="47" y="23"/>
                </a:cubicBezTo>
                <a:cubicBezTo>
                  <a:pt x="48" y="24"/>
                  <a:pt x="48" y="26"/>
                  <a:pt x="47" y="27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4" y="34"/>
                  <a:pt x="46" y="34"/>
                  <a:pt x="48" y="34"/>
                </a:cubicBezTo>
                <a:cubicBezTo>
                  <a:pt x="50" y="34"/>
                  <a:pt x="52" y="34"/>
                  <a:pt x="53" y="32"/>
                </a:cubicBezTo>
                <a:cubicBezTo>
                  <a:pt x="53" y="32"/>
                  <a:pt x="53" y="32"/>
                  <a:pt x="53" y="32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64" y="21"/>
                  <a:pt x="65" y="19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5" y="15"/>
                  <a:pt x="64" y="14"/>
                  <a:pt x="63" y="12"/>
                </a:cubicBezTo>
                <a:close/>
                <a:moveTo>
                  <a:pt x="32" y="43"/>
                </a:move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9"/>
                  <a:pt x="24" y="49"/>
                  <a:pt x="23" y="48"/>
                </a:cubicBezTo>
                <a:cubicBezTo>
                  <a:pt x="22" y="47"/>
                  <a:pt x="22" y="45"/>
                  <a:pt x="23" y="44"/>
                </a:cubicBezTo>
                <a:cubicBezTo>
                  <a:pt x="28" y="39"/>
                  <a:pt x="28" y="39"/>
                  <a:pt x="28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6" y="37"/>
                  <a:pt x="24" y="37"/>
                  <a:pt x="22" y="37"/>
                </a:cubicBezTo>
                <a:cubicBezTo>
                  <a:pt x="21" y="37"/>
                  <a:pt x="19" y="37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6" y="50"/>
                  <a:pt x="5" y="52"/>
                  <a:pt x="5" y="54"/>
                </a:cubicBezTo>
                <a:cubicBezTo>
                  <a:pt x="5" y="55"/>
                  <a:pt x="6" y="57"/>
                  <a:pt x="7" y="59"/>
                </a:cubicBezTo>
                <a:cubicBezTo>
                  <a:pt x="12" y="63"/>
                  <a:pt x="12" y="63"/>
                  <a:pt x="12" y="63"/>
                </a:cubicBezTo>
                <a:cubicBezTo>
                  <a:pt x="13" y="65"/>
                  <a:pt x="15" y="65"/>
                  <a:pt x="17" y="65"/>
                </a:cubicBezTo>
                <a:cubicBezTo>
                  <a:pt x="19" y="65"/>
                  <a:pt x="21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3" y="52"/>
                  <a:pt x="34" y="50"/>
                  <a:pt x="34" y="48"/>
                </a:cubicBezTo>
                <a:cubicBezTo>
                  <a:pt x="34" y="46"/>
                  <a:pt x="33" y="45"/>
                  <a:pt x="32" y="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11" name="Freeform 172"/>
          <p:cNvSpPr>
            <a:spLocks noEditPoints="1"/>
          </p:cNvSpPr>
          <p:nvPr/>
        </p:nvSpPr>
        <p:spPr bwMode="auto">
          <a:xfrm>
            <a:off x="7806800" y="4504195"/>
            <a:ext cx="238191" cy="295222"/>
          </a:xfrm>
          <a:custGeom>
            <a:avLst/>
            <a:gdLst>
              <a:gd name="T0" fmla="*/ 7 w 49"/>
              <a:gd name="T1" fmla="*/ 24 h 61"/>
              <a:gd name="T2" fmla="*/ 13 w 49"/>
              <a:gd name="T3" fmla="*/ 5 h 61"/>
              <a:gd name="T4" fmla="*/ 25 w 49"/>
              <a:gd name="T5" fmla="*/ 0 h 61"/>
              <a:gd name="T6" fmla="*/ 42 w 49"/>
              <a:gd name="T7" fmla="*/ 17 h 61"/>
              <a:gd name="T8" fmla="*/ 43 w 49"/>
              <a:gd name="T9" fmla="*/ 24 h 61"/>
              <a:gd name="T10" fmla="*/ 49 w 49"/>
              <a:gd name="T11" fmla="*/ 31 h 61"/>
              <a:gd name="T12" fmla="*/ 47 w 49"/>
              <a:gd name="T13" fmla="*/ 59 h 61"/>
              <a:gd name="T14" fmla="*/ 43 w 49"/>
              <a:gd name="T15" fmla="*/ 61 h 61"/>
              <a:gd name="T16" fmla="*/ 2 w 49"/>
              <a:gd name="T17" fmla="*/ 59 h 61"/>
              <a:gd name="T18" fmla="*/ 0 w 49"/>
              <a:gd name="T19" fmla="*/ 31 h 61"/>
              <a:gd name="T20" fmla="*/ 2 w 49"/>
              <a:gd name="T21" fmla="*/ 26 h 61"/>
              <a:gd name="T22" fmla="*/ 25 w 49"/>
              <a:gd name="T23" fmla="*/ 44 h 61"/>
              <a:gd name="T24" fmla="*/ 25 w 49"/>
              <a:gd name="T25" fmla="*/ 44 h 61"/>
              <a:gd name="T26" fmla="*/ 27 w 49"/>
              <a:gd name="T27" fmla="*/ 43 h 61"/>
              <a:gd name="T28" fmla="*/ 27 w 49"/>
              <a:gd name="T29" fmla="*/ 38 h 61"/>
              <a:gd name="T30" fmla="*/ 22 w 49"/>
              <a:gd name="T31" fmla="*/ 38 h 61"/>
              <a:gd name="T32" fmla="*/ 22 w 49"/>
              <a:gd name="T33" fmla="*/ 43 h 61"/>
              <a:gd name="T34" fmla="*/ 26 w 49"/>
              <a:gd name="T35" fmla="*/ 47 h 61"/>
              <a:gd name="T36" fmla="*/ 26 w 49"/>
              <a:gd name="T37" fmla="*/ 50 h 61"/>
              <a:gd name="T38" fmla="*/ 23 w 49"/>
              <a:gd name="T39" fmla="*/ 50 h 61"/>
              <a:gd name="T40" fmla="*/ 20 w 49"/>
              <a:gd name="T41" fmla="*/ 45 h 61"/>
              <a:gd name="T42" fmla="*/ 20 w 49"/>
              <a:gd name="T43" fmla="*/ 36 h 61"/>
              <a:gd name="T44" fmla="*/ 29 w 49"/>
              <a:gd name="T45" fmla="*/ 36 h 61"/>
              <a:gd name="T46" fmla="*/ 29 w 49"/>
              <a:gd name="T47" fmla="*/ 45 h 61"/>
              <a:gd name="T48" fmla="*/ 13 w 49"/>
              <a:gd name="T49" fmla="*/ 24 h 61"/>
              <a:gd name="T50" fmla="*/ 37 w 49"/>
              <a:gd name="T51" fmla="*/ 24 h 61"/>
              <a:gd name="T52" fmla="*/ 33 w 49"/>
              <a:gd name="T53" fmla="*/ 9 h 61"/>
              <a:gd name="T54" fmla="*/ 17 w 49"/>
              <a:gd name="T55" fmla="*/ 8 h 61"/>
              <a:gd name="T56" fmla="*/ 13 w 49"/>
              <a:gd name="T57" fmla="*/ 17 h 61"/>
              <a:gd name="T58" fmla="*/ 43 w 49"/>
              <a:gd name="T59" fmla="*/ 29 h 61"/>
              <a:gd name="T60" fmla="*/ 39 w 49"/>
              <a:gd name="T61" fmla="*/ 29 h 61"/>
              <a:gd name="T62" fmla="*/ 39 w 49"/>
              <a:gd name="T63" fmla="*/ 29 h 61"/>
              <a:gd name="T64" fmla="*/ 10 w 49"/>
              <a:gd name="T65" fmla="*/ 29 h 61"/>
              <a:gd name="T66" fmla="*/ 7 w 49"/>
              <a:gd name="T67" fmla="*/ 29 h 61"/>
              <a:gd name="T68" fmla="*/ 6 w 49"/>
              <a:gd name="T69" fmla="*/ 30 h 61"/>
              <a:gd name="T70" fmla="*/ 6 w 49"/>
              <a:gd name="T71" fmla="*/ 55 h 61"/>
              <a:gd name="T72" fmla="*/ 7 w 49"/>
              <a:gd name="T73" fmla="*/ 56 h 61"/>
              <a:gd name="T74" fmla="*/ 43 w 49"/>
              <a:gd name="T75" fmla="*/ 56 h 61"/>
              <a:gd name="T76" fmla="*/ 44 w 49"/>
              <a:gd name="T77" fmla="*/ 55 h 61"/>
              <a:gd name="T78" fmla="*/ 43 w 49"/>
              <a:gd name="T79" fmla="*/ 30 h 61"/>
              <a:gd name="T80" fmla="*/ 47 w 49"/>
              <a:gd name="T81" fmla="*/ 60 h 61"/>
              <a:gd name="T82" fmla="*/ 43 w 49"/>
              <a:gd name="T83" fmla="*/ 5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" h="61"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2"/>
                  <a:pt x="9" y="8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6" y="2"/>
                  <a:pt x="20" y="0"/>
                  <a:pt x="25" y="0"/>
                </a:cubicBezTo>
                <a:cubicBezTo>
                  <a:pt x="30" y="0"/>
                  <a:pt x="34" y="2"/>
                  <a:pt x="37" y="5"/>
                </a:cubicBezTo>
                <a:cubicBezTo>
                  <a:pt x="40" y="8"/>
                  <a:pt x="42" y="12"/>
                  <a:pt x="42" y="17"/>
                </a:cubicBezTo>
                <a:cubicBezTo>
                  <a:pt x="42" y="24"/>
                  <a:pt x="42" y="24"/>
                  <a:pt x="42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4" y="24"/>
                  <a:pt x="46" y="25"/>
                  <a:pt x="47" y="26"/>
                </a:cubicBezTo>
                <a:cubicBezTo>
                  <a:pt x="48" y="27"/>
                  <a:pt x="49" y="29"/>
                  <a:pt x="49" y="31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7"/>
                  <a:pt x="48" y="58"/>
                  <a:pt x="47" y="59"/>
                </a:cubicBezTo>
                <a:cubicBezTo>
                  <a:pt x="47" y="60"/>
                  <a:pt x="47" y="60"/>
                  <a:pt x="47" y="60"/>
                </a:cubicBezTo>
                <a:cubicBezTo>
                  <a:pt x="46" y="61"/>
                  <a:pt x="44" y="61"/>
                  <a:pt x="43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5" y="61"/>
                  <a:pt x="4" y="61"/>
                  <a:pt x="2" y="59"/>
                </a:cubicBezTo>
                <a:cubicBezTo>
                  <a:pt x="1" y="58"/>
                  <a:pt x="0" y="57"/>
                  <a:pt x="0" y="55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1" y="27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4" y="25"/>
                  <a:pt x="5" y="24"/>
                  <a:pt x="7" y="24"/>
                </a:cubicBezTo>
                <a:close/>
                <a:moveTo>
                  <a:pt x="25" y="44"/>
                </a:move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6" y="44"/>
                  <a:pt x="27" y="43"/>
                  <a:pt x="27" y="43"/>
                </a:cubicBezTo>
                <a:cubicBezTo>
                  <a:pt x="28" y="42"/>
                  <a:pt x="28" y="41"/>
                  <a:pt x="28" y="40"/>
                </a:cubicBezTo>
                <a:cubicBezTo>
                  <a:pt x="28" y="39"/>
                  <a:pt x="28" y="39"/>
                  <a:pt x="27" y="38"/>
                </a:cubicBezTo>
                <a:cubicBezTo>
                  <a:pt x="27" y="37"/>
                  <a:pt x="26" y="37"/>
                  <a:pt x="25" y="37"/>
                </a:cubicBezTo>
                <a:cubicBezTo>
                  <a:pt x="24" y="37"/>
                  <a:pt x="23" y="37"/>
                  <a:pt x="22" y="38"/>
                </a:cubicBezTo>
                <a:cubicBezTo>
                  <a:pt x="22" y="39"/>
                  <a:pt x="21" y="39"/>
                  <a:pt x="21" y="40"/>
                </a:cubicBezTo>
                <a:cubicBezTo>
                  <a:pt x="21" y="41"/>
                  <a:pt x="22" y="42"/>
                  <a:pt x="22" y="43"/>
                </a:cubicBezTo>
                <a:cubicBezTo>
                  <a:pt x="23" y="43"/>
                  <a:pt x="24" y="44"/>
                  <a:pt x="25" y="44"/>
                </a:cubicBezTo>
                <a:close/>
                <a:moveTo>
                  <a:pt x="26" y="47"/>
                </a:moveTo>
                <a:cubicBezTo>
                  <a:pt x="26" y="47"/>
                  <a:pt x="26" y="47"/>
                  <a:pt x="26" y="47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1"/>
                  <a:pt x="26" y="52"/>
                  <a:pt x="25" y="52"/>
                </a:cubicBezTo>
                <a:cubicBezTo>
                  <a:pt x="24" y="52"/>
                  <a:pt x="23" y="51"/>
                  <a:pt x="23" y="50"/>
                </a:cubicBezTo>
                <a:cubicBezTo>
                  <a:pt x="23" y="47"/>
                  <a:pt x="23" y="47"/>
                  <a:pt x="23" y="47"/>
                </a:cubicBezTo>
                <a:cubicBezTo>
                  <a:pt x="22" y="46"/>
                  <a:pt x="21" y="46"/>
                  <a:pt x="20" y="45"/>
                </a:cubicBezTo>
                <a:cubicBezTo>
                  <a:pt x="19" y="44"/>
                  <a:pt x="18" y="42"/>
                  <a:pt x="18" y="40"/>
                </a:cubicBezTo>
                <a:cubicBezTo>
                  <a:pt x="18" y="38"/>
                  <a:pt x="19" y="37"/>
                  <a:pt x="20" y="36"/>
                </a:cubicBezTo>
                <a:cubicBezTo>
                  <a:pt x="21" y="34"/>
                  <a:pt x="23" y="34"/>
                  <a:pt x="25" y="34"/>
                </a:cubicBezTo>
                <a:cubicBezTo>
                  <a:pt x="27" y="34"/>
                  <a:pt x="28" y="34"/>
                  <a:pt x="29" y="36"/>
                </a:cubicBezTo>
                <a:cubicBezTo>
                  <a:pt x="31" y="37"/>
                  <a:pt x="31" y="38"/>
                  <a:pt x="31" y="40"/>
                </a:cubicBezTo>
                <a:cubicBezTo>
                  <a:pt x="31" y="42"/>
                  <a:pt x="31" y="44"/>
                  <a:pt x="29" y="45"/>
                </a:cubicBezTo>
                <a:cubicBezTo>
                  <a:pt x="29" y="46"/>
                  <a:pt x="28" y="46"/>
                  <a:pt x="26" y="47"/>
                </a:cubicBezTo>
                <a:close/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4"/>
                  <a:pt x="35" y="11"/>
                  <a:pt x="33" y="9"/>
                </a:cubicBezTo>
                <a:cubicBezTo>
                  <a:pt x="31" y="6"/>
                  <a:pt x="28" y="5"/>
                  <a:pt x="25" y="5"/>
                </a:cubicBezTo>
                <a:cubicBezTo>
                  <a:pt x="22" y="5"/>
                  <a:pt x="19" y="6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4" y="11"/>
                  <a:pt x="13" y="14"/>
                  <a:pt x="13" y="17"/>
                </a:cubicBezTo>
                <a:cubicBezTo>
                  <a:pt x="13" y="24"/>
                  <a:pt x="13" y="24"/>
                  <a:pt x="13" y="24"/>
                </a:cubicBezTo>
                <a:close/>
                <a:moveTo>
                  <a:pt x="43" y="29"/>
                </a:moveTo>
                <a:cubicBezTo>
                  <a:pt x="43" y="29"/>
                  <a:pt x="43" y="29"/>
                  <a:pt x="43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6"/>
                  <a:pt x="7" y="56"/>
                  <a:pt x="7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4" y="30"/>
                  <a:pt x="43" y="30"/>
                </a:cubicBezTo>
                <a:cubicBezTo>
                  <a:pt x="43" y="30"/>
                  <a:pt x="43" y="29"/>
                  <a:pt x="43" y="29"/>
                </a:cubicBezTo>
                <a:close/>
                <a:moveTo>
                  <a:pt x="47" y="60"/>
                </a:moveTo>
                <a:cubicBezTo>
                  <a:pt x="47" y="60"/>
                  <a:pt x="47" y="60"/>
                  <a:pt x="47" y="60"/>
                </a:cubicBezTo>
                <a:cubicBezTo>
                  <a:pt x="46" y="60"/>
                  <a:pt x="44" y="60"/>
                  <a:pt x="43" y="59"/>
                </a:cubicBezTo>
                <a:cubicBezTo>
                  <a:pt x="47" y="60"/>
                  <a:pt x="47" y="60"/>
                  <a:pt x="47" y="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900430" y="561975"/>
            <a:ext cx="23647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1.4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公司介绍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38200" y="104648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63" y="1364235"/>
            <a:ext cx="11519992" cy="3084779"/>
          </a:xfrm>
          <a:custGeom>
            <a:avLst/>
            <a:gdLst>
              <a:gd name="connsiteX0" fmla="*/ 11519992 w 11519992"/>
              <a:gd name="connsiteY0" fmla="*/ 3084779 h 3084779"/>
              <a:gd name="connsiteX1" fmla="*/ 0 w 11519992"/>
              <a:gd name="connsiteY1" fmla="*/ 3084779 h 3084779"/>
              <a:gd name="connsiteX2" fmla="*/ 0 w 11519992"/>
              <a:gd name="connsiteY2" fmla="*/ 0 h 3084779"/>
              <a:gd name="connsiteX3" fmla="*/ 11519992 w 11519992"/>
              <a:gd name="connsiteY3" fmla="*/ 0 h 3084779"/>
              <a:gd name="connsiteX4" fmla="*/ 11519992 w 11519992"/>
              <a:gd name="connsiteY4" fmla="*/ 3084779 h 30847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19992" h="3084779">
                <a:moveTo>
                  <a:pt x="11519992" y="3084779"/>
                </a:moveTo>
                <a:lnTo>
                  <a:pt x="0" y="3084779"/>
                </a:lnTo>
                <a:lnTo>
                  <a:pt x="0" y="0"/>
                </a:lnTo>
                <a:lnTo>
                  <a:pt x="11519992" y="0"/>
                </a:lnTo>
                <a:lnTo>
                  <a:pt x="11519992" y="3084779"/>
                </a:lnTo>
              </a:path>
            </a:pathLst>
          </a:custGeom>
          <a:blipFill rotWithShape="1">
            <a:blip r:embed="rId2"/>
            <a:tile tx="0" ty="-2108200" sx="100000" sy="100000" flip="none" algn="tl"/>
          </a:blip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38200" y="2809875"/>
            <a:ext cx="3491865" cy="3305810"/>
          </a:xfrm>
          <a:prstGeom prst="rect">
            <a:avLst/>
          </a:prstGeom>
          <a:solidFill>
            <a:srgbClr val="DAB96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/>
        </p:nvSpPr>
        <p:spPr>
          <a:xfrm>
            <a:off x="1116330" y="3014345"/>
            <a:ext cx="2971165" cy="282130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 defTabSz="-635">
              <a:lnSpc>
                <a:spcPct val="100000"/>
              </a:lnSpc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We think this is a great idea, promising in the future.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Aenean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  <a:sym typeface="+mn-ea"/>
              </a:rPr>
              <a:t>commodo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modo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ligula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eget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dolor.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Aenean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massa.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Mum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sociis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natoque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penatibus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et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magnis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dis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parturient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montes,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nascetur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ridiculus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mus.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</a:pP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We think this is a great idea, promising in the future.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Aenean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commodo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ligula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eget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dolor.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Aenean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massa.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Cum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sociis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natoque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penatibus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et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magnis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dis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parturient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montes,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nascetur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ridiculus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" panose="020F0502020204030204" pitchFamily="18" charset="0"/>
              </a:rPr>
              <a:t>mus.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charset="0"/>
              <a:cs typeface="Calibri" panose="020F05020202040302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402580" y="4930775"/>
            <a:ext cx="100330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2001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29860" y="4930775"/>
            <a:ext cx="360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340350" y="5415280"/>
            <a:ext cx="792480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zh-CN" altLang="en-US" sz="1200" dirty="0" smtClean="0">
                <a:solidFill>
                  <a:srgbClr val="DAB96E"/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成立时间</a:t>
            </a:r>
            <a:endParaRPr lang="zh-CN" altLang="en-US" sz="1200" dirty="0" smtClean="0">
              <a:solidFill>
                <a:srgbClr val="DAB96E"/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408545" y="4930775"/>
            <a:ext cx="752475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150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35825" y="4930775"/>
            <a:ext cx="360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346315" y="5415280"/>
            <a:ext cx="792480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zh-CN" altLang="en-US" sz="1200" dirty="0" smtClean="0">
                <a:solidFill>
                  <a:srgbClr val="DAB96E"/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建筑面积</a:t>
            </a:r>
            <a:endParaRPr lang="zh-CN" altLang="en-US" sz="1200" dirty="0" smtClean="0">
              <a:solidFill>
                <a:srgbClr val="DAB96E"/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9116695" y="4930775"/>
            <a:ext cx="752475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300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43975" y="4930775"/>
            <a:ext cx="360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054465" y="5415280"/>
            <a:ext cx="792480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zh-CN" altLang="en-US" sz="1200" dirty="0" smtClean="0">
                <a:solidFill>
                  <a:srgbClr val="DAB96E"/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研发人员</a:t>
            </a:r>
            <a:endParaRPr lang="zh-CN" altLang="en-US" sz="1200" dirty="0" smtClean="0">
              <a:solidFill>
                <a:srgbClr val="DAB96E"/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19" name="等腰三角形 18"/>
          <p:cNvSpPr/>
          <p:nvPr/>
        </p:nvSpPr>
        <p:spPr>
          <a:xfrm rot="5400000">
            <a:off x="4289425" y="4360545"/>
            <a:ext cx="246380" cy="164465"/>
          </a:xfrm>
          <a:prstGeom prst="triangl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-635" y="4147820"/>
            <a:ext cx="11521440" cy="2335530"/>
            <a:chOff x="-1" y="6532"/>
            <a:chExt cx="18144" cy="367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3"/>
            <p:cNvSpPr/>
            <p:nvPr/>
          </p:nvSpPr>
          <p:spPr>
            <a:xfrm>
              <a:off x="-1" y="6776"/>
              <a:ext cx="18144" cy="3435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grpFill/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>
              <a:off x="8861" y="6532"/>
              <a:ext cx="421" cy="3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6" name="泪滴形 25"/>
          <p:cNvSpPr/>
          <p:nvPr/>
        </p:nvSpPr>
        <p:spPr>
          <a:xfrm rot="8100000">
            <a:off x="5302250" y="1348740"/>
            <a:ext cx="914400" cy="914400"/>
          </a:xfrm>
          <a:prstGeom prst="teardrop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/>
        </p:nvSpPr>
        <p:spPr>
          <a:xfrm>
            <a:off x="4083283" y="2452600"/>
            <a:ext cx="3352800" cy="11226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 defTabSz="-635">
              <a:lnSpc>
                <a:spcPct val="100000"/>
              </a:lnSpc>
            </a:pPr>
            <a:r>
              <a:rPr lang="zh-CN" altLang="en-US" sz="6600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团队介绍</a:t>
            </a:r>
            <a:endParaRPr lang="zh-CN" altLang="en-US" sz="6600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512361" y="1507720"/>
            <a:ext cx="514350" cy="6610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 defTabSz="-635">
              <a:lnSpc>
                <a:spcPct val="100000"/>
              </a:lnSpc>
            </a:pPr>
            <a:r>
              <a:rPr lang="en-US" altLang="zh-CN" sz="4000" b="1" dirty="0" smtClean="0">
                <a:solidFill>
                  <a:schemeClr val="tx1"/>
                </a:solidFill>
                <a:latin typeface="+mj-lt"/>
                <a:ea typeface="微软雅黑" panose="020B0503020204020204" pitchFamily="18" charset="-122"/>
                <a:cs typeface="微软雅黑" panose="020B0503020204020204" pitchFamily="18" charset="-122"/>
              </a:rPr>
              <a:t>02</a:t>
            </a:r>
            <a:endParaRPr lang="en-US" altLang="zh-CN" sz="4000" b="1" dirty="0" smtClean="0">
              <a:solidFill>
                <a:schemeClr val="tx1"/>
              </a:solidFill>
              <a:latin typeface="+mj-lt"/>
              <a:ea typeface="微软雅黑" panose="020B0503020204020204" pitchFamily="18" charset="-122"/>
              <a:cs typeface="微软雅黑" panose="020B0503020204020204" pitchFamily="18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267008" y="4535400"/>
            <a:ext cx="986155" cy="287020"/>
            <a:chOff x="4125" y="7332"/>
            <a:chExt cx="1553" cy="452"/>
          </a:xfrm>
        </p:grpSpPr>
        <p:sp>
          <p:nvSpPr>
            <p:cNvPr id="30" name="矩形 29"/>
            <p:cNvSpPr/>
            <p:nvPr/>
          </p:nvSpPr>
          <p:spPr>
            <a:xfrm>
              <a:off x="4125" y="7332"/>
              <a:ext cx="1553" cy="414"/>
            </a:xfrm>
            <a:prstGeom prst="rect">
              <a:avLst/>
            </a:prstGeom>
            <a:noFill/>
            <a:ln w="3175">
              <a:solidFill>
                <a:srgbClr val="DAB96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277" y="7332"/>
              <a:ext cx="1248" cy="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>
                  <a:solidFill>
                    <a:srgbClr val="DAB96E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</a:rPr>
                <a:t>团队介绍</a:t>
              </a:r>
              <a:endParaRPr lang="zh-CN" altLang="en-US" sz="120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1521292" cy="64800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635" y="1702435"/>
            <a:ext cx="11521440" cy="4772660"/>
            <a:chOff x="-1" y="3624"/>
            <a:chExt cx="18144" cy="6573"/>
          </a:xfrm>
        </p:grpSpPr>
        <p:sp>
          <p:nvSpPr>
            <p:cNvPr id="25" name="Freeform 3"/>
            <p:cNvSpPr/>
            <p:nvPr/>
          </p:nvSpPr>
          <p:spPr>
            <a:xfrm>
              <a:off x="-1" y="3624"/>
              <a:ext cx="18144" cy="2194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rgbClr val="D4B46D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-1" y="5814"/>
              <a:ext cx="18144" cy="2194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-1" y="8003"/>
              <a:ext cx="18144" cy="2194"/>
            </a:xfrm>
            <a:custGeom>
              <a:avLst/>
              <a:gdLst>
                <a:gd name="connsiteX0" fmla="*/ 2087994 w 2087994"/>
                <a:gd name="connsiteY0" fmla="*/ 1393164 h 1393164"/>
                <a:gd name="connsiteX1" fmla="*/ 0 w 2087994"/>
                <a:gd name="connsiteY1" fmla="*/ 1393164 h 1393164"/>
                <a:gd name="connsiteX2" fmla="*/ 0 w 2087994"/>
                <a:gd name="connsiteY2" fmla="*/ 0 h 1393164"/>
                <a:gd name="connsiteX3" fmla="*/ 2087994 w 2087994"/>
                <a:gd name="connsiteY3" fmla="*/ 0 h 1393164"/>
                <a:gd name="connsiteX4" fmla="*/ 2087994 w 2087994"/>
                <a:gd name="connsiteY4" fmla="*/ 1393164 h 13931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087994" h="1393164">
                  <a:moveTo>
                    <a:pt x="2087994" y="1393164"/>
                  </a:moveTo>
                  <a:lnTo>
                    <a:pt x="0" y="1393164"/>
                  </a:lnTo>
                  <a:lnTo>
                    <a:pt x="0" y="0"/>
                  </a:lnTo>
                  <a:lnTo>
                    <a:pt x="2087994" y="0"/>
                  </a:lnTo>
                  <a:lnTo>
                    <a:pt x="2087994" y="1393164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8" name="椭圆 37"/>
          <p:cNvSpPr/>
          <p:nvPr/>
        </p:nvSpPr>
        <p:spPr>
          <a:xfrm>
            <a:off x="4338955" y="1827530"/>
            <a:ext cx="1343660" cy="134366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TextBox 1"/>
          <p:cNvSpPr txBox="1"/>
          <p:nvPr/>
        </p:nvSpPr>
        <p:spPr>
          <a:xfrm>
            <a:off x="900430" y="561975"/>
            <a:ext cx="2364740" cy="56769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ct val="10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</a:rPr>
              <a:t>2.1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Times New Roman" panose="02020603050405020304" pitchFamily="18" charset="0"/>
              </a:rPr>
              <a:t>团队介绍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8723" y="526645"/>
            <a:ext cx="76200" cy="7480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38200" y="1046480"/>
            <a:ext cx="1579880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-635">
              <a:lnSpc>
                <a:spcPct val="10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PROJECT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DESCRIPTION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900663" y="2417040"/>
            <a:ext cx="2168525" cy="5962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215900" algn="l"/>
                <a:tab pos="406400" algn="l"/>
                <a:tab pos="698500" algn="l"/>
              </a:tabLst>
            </a:pP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 believe that your,</a:t>
            </a:r>
            <a:endParaRPr lang="en-US" altLang="zh-CN" sz="1200" dirty="0" smtClean="0">
              <a:solidFill>
                <a:srgbClr val="212121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215900" algn="l"/>
                <a:tab pos="406400" algn="l"/>
                <a:tab pos="698500" algn="l"/>
              </a:tabLst>
            </a:pP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consectetuer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adipiscing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elit.</a:t>
            </a:r>
            <a:endParaRPr lang="en-US" altLang="zh-CN" sz="1200" dirty="0" smtClean="0">
              <a:solidFill>
                <a:srgbClr val="212121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215900" algn="l"/>
                <a:tab pos="406400" algn="l"/>
                <a:tab pos="698500" algn="l"/>
              </a:tabLst>
            </a:pP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Aenean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commodo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ligulaeget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dolor.</a:t>
            </a:r>
            <a:endParaRPr lang="en-US" altLang="zh-CN" sz="1200" dirty="0" smtClean="0">
              <a:solidFill>
                <a:srgbClr val="212121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900663" y="2102080"/>
            <a:ext cx="382905" cy="3149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defTabSz="-635">
              <a:lnSpc>
                <a:spcPts val="1800"/>
              </a:lnSpc>
              <a:tabLst>
                <a:tab pos="215900" algn="l"/>
                <a:tab pos="228600" algn="l"/>
                <a:tab pos="419100" algn="l"/>
                <a:tab pos="698500" algn="l"/>
              </a:tabLst>
            </a:pPr>
            <a:r>
              <a:rPr lang="en-US" altLang="zh-CN" b="1" dirty="0" smtClean="0">
                <a:solidFill>
                  <a:srgbClr val="FFFFFF"/>
                </a:solidFill>
                <a:latin typeface="+mj-lt"/>
                <a:cs typeface="微软雅黑" panose="020B0503020204020204" pitchFamily="18" charset="-122"/>
              </a:rPr>
              <a:t>CEO</a:t>
            </a:r>
            <a:endParaRPr lang="en-US" altLang="zh-CN" b="1" dirty="0" smtClean="0">
              <a:solidFill>
                <a:srgbClr val="212121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4448175" y="1936750"/>
            <a:ext cx="1125220" cy="1125220"/>
          </a:xfrm>
          <a:custGeom>
            <a:avLst/>
            <a:gdLst>
              <a:gd name="connsiteX0" fmla="*/ 1684705 w 1684705"/>
              <a:gd name="connsiteY0" fmla="*/ 842353 h 1684705"/>
              <a:gd name="connsiteX1" fmla="*/ 842352 w 1684705"/>
              <a:gd name="connsiteY1" fmla="*/ 1684705 h 1684705"/>
              <a:gd name="connsiteX2" fmla="*/ 0 w 1684705"/>
              <a:gd name="connsiteY2" fmla="*/ 842353 h 1684705"/>
              <a:gd name="connsiteX3" fmla="*/ 842352 w 1684705"/>
              <a:gd name="connsiteY3" fmla="*/ 0 h 1684705"/>
              <a:gd name="connsiteX4" fmla="*/ 1684705 w 1684705"/>
              <a:gd name="connsiteY4" fmla="*/ 842353 h 1684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4705" h="1684705">
                <a:moveTo>
                  <a:pt x="1684705" y="842353"/>
                </a:moveTo>
                <a:cubicBezTo>
                  <a:pt x="1684705" y="1307566"/>
                  <a:pt x="1307566" y="1684705"/>
                  <a:pt x="842352" y="1684705"/>
                </a:cubicBezTo>
                <a:cubicBezTo>
                  <a:pt x="377139" y="1684705"/>
                  <a:pt x="0" y="1307566"/>
                  <a:pt x="0" y="842353"/>
                </a:cubicBezTo>
                <a:cubicBezTo>
                  <a:pt x="0" y="377139"/>
                  <a:pt x="377139" y="0"/>
                  <a:pt x="842352" y="0"/>
                </a:cubicBezTo>
                <a:cubicBezTo>
                  <a:pt x="1307566" y="0"/>
                  <a:pt x="1684705" y="377139"/>
                  <a:pt x="1684705" y="842353"/>
                </a:cubicBezTo>
              </a:path>
            </a:pathLst>
          </a:custGeom>
          <a:blipFill rotWithShape="1">
            <a:blip r:embed="rId2"/>
            <a:tile tx="50800" ty="-69850" flip="none" algn="t"/>
          </a:blip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TextBox 1"/>
          <p:cNvSpPr txBox="1"/>
          <p:nvPr/>
        </p:nvSpPr>
        <p:spPr>
          <a:xfrm>
            <a:off x="901298" y="4000730"/>
            <a:ext cx="2168525" cy="5962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215900" algn="l"/>
                <a:tab pos="406400" algn="l"/>
                <a:tab pos="698500" algn="l"/>
              </a:tabLst>
            </a:pP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 believe that your,</a:t>
            </a:r>
            <a:endParaRPr lang="en-US" altLang="zh-CN" sz="1200" dirty="0" smtClean="0">
              <a:solidFill>
                <a:srgbClr val="212121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215900" algn="l"/>
                <a:tab pos="406400" algn="l"/>
                <a:tab pos="698500" algn="l"/>
              </a:tabLst>
            </a:pP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consectetuer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adipiscing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elit.</a:t>
            </a:r>
            <a:endParaRPr lang="en-US" altLang="zh-CN" sz="1200" dirty="0" smtClean="0">
              <a:solidFill>
                <a:srgbClr val="212121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215900" algn="l"/>
                <a:tab pos="406400" algn="l"/>
                <a:tab pos="698500" algn="l"/>
              </a:tabLst>
            </a:pP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Aenean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commodo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ligulaeget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dolor.</a:t>
            </a:r>
            <a:endParaRPr lang="en-US" altLang="zh-CN" sz="1200" dirty="0" smtClean="0">
              <a:solidFill>
                <a:srgbClr val="212121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901298" y="3685770"/>
            <a:ext cx="1703705" cy="3314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ts val="1800"/>
              </a:lnSpc>
              <a:tabLst>
                <a:tab pos="215900" algn="l"/>
                <a:tab pos="228600" algn="l"/>
                <a:tab pos="419100" algn="l"/>
                <a:tab pos="698500" algn="l"/>
              </a:tabLst>
            </a:pPr>
            <a:r>
              <a:rPr lang="en-US" altLang="zh-CN" dirty="0" smtClean="0">
                <a:solidFill>
                  <a:srgbClr val="DAB96E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Design Director</a:t>
            </a:r>
            <a:endParaRPr lang="en-US" altLang="zh-CN" b="1" dirty="0" smtClean="0">
              <a:solidFill>
                <a:srgbClr val="DAB96E"/>
              </a:solidFill>
              <a:latin typeface="微软雅黑" panose="020B0503020204020204" pitchFamily="18" charset="-122"/>
              <a:ea typeface="微软雅黑" panose="020B0503020204020204" pitchFamily="18" charset="-122"/>
              <a:cs typeface="微软雅黑" panose="020B0503020204020204" pitchFamily="18" charset="-122"/>
              <a:sym typeface="+mn-ea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901298" y="5602835"/>
            <a:ext cx="2168525" cy="5962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ct val="100000"/>
              </a:lnSpc>
              <a:tabLst>
                <a:tab pos="215900" algn="l"/>
                <a:tab pos="406400" algn="l"/>
                <a:tab pos="698500" algn="l"/>
              </a:tabLst>
            </a:pP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Therefore believe that your,</a:t>
            </a:r>
            <a:endParaRPr lang="en-US" altLang="zh-CN" sz="1200" dirty="0" smtClean="0">
              <a:solidFill>
                <a:srgbClr val="212121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215900" algn="l"/>
                <a:tab pos="406400" algn="l"/>
                <a:tab pos="698500" algn="l"/>
              </a:tabLst>
            </a:pP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consectetuer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adipiscing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elit.</a:t>
            </a:r>
            <a:endParaRPr lang="en-US" altLang="zh-CN" sz="1200" dirty="0" smtClean="0">
              <a:solidFill>
                <a:srgbClr val="212121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  <a:p>
            <a:pPr algn="l" defTabSz="-635">
              <a:lnSpc>
                <a:spcPct val="100000"/>
              </a:lnSpc>
              <a:tabLst>
                <a:tab pos="215900" algn="l"/>
                <a:tab pos="406400" algn="l"/>
                <a:tab pos="698500" algn="l"/>
              </a:tabLst>
            </a:pP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Aenean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commodo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ligulaeget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212121"/>
                </a:solidFill>
                <a:latin typeface="Calibri" panose="020F0502020204030204" pitchFamily="18" charset="0"/>
                <a:cs typeface="Calibri" panose="020F0502020204030204" pitchFamily="18" charset="0"/>
              </a:rPr>
              <a:t>dolor.</a:t>
            </a:r>
            <a:endParaRPr lang="en-US" altLang="zh-CN" sz="1200" dirty="0" smtClean="0">
              <a:solidFill>
                <a:srgbClr val="212121"/>
              </a:solidFill>
              <a:latin typeface="Calibri" panose="020F0502020204030204" pitchFamily="18" charset="0"/>
              <a:cs typeface="Calibri" panose="020F0502020204030204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901298" y="5287875"/>
            <a:ext cx="1899920" cy="3314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l" defTabSz="-635">
              <a:lnSpc>
                <a:spcPts val="1800"/>
              </a:lnSpc>
              <a:tabLst>
                <a:tab pos="215900" algn="l"/>
                <a:tab pos="228600" algn="l"/>
                <a:tab pos="419100" algn="l"/>
                <a:tab pos="698500" algn="l"/>
              </a:tabLst>
            </a:pPr>
            <a:r>
              <a:rPr lang="en-US" dirty="0" smtClean="0">
                <a:solidFill>
                  <a:srgbClr val="FFFFFF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F</a:t>
            </a:r>
            <a:r>
              <a:rPr dirty="0" smtClean="0">
                <a:solidFill>
                  <a:srgbClr val="FFFFFF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inancial </a:t>
            </a:r>
            <a:r>
              <a:rPr lang="en-US" dirty="0" smtClean="0">
                <a:solidFill>
                  <a:srgbClr val="FFFFFF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D</a:t>
            </a:r>
            <a:r>
              <a:rPr dirty="0" smtClean="0">
                <a:solidFill>
                  <a:srgbClr val="FFFFFF"/>
                </a:solidFill>
                <a:latin typeface="微软雅黑" panose="020B0503020204020204" pitchFamily="18" charset="-122"/>
                <a:ea typeface="微软雅黑" panose="020B0503020204020204" pitchFamily="18" charset="-122"/>
                <a:cs typeface="微软雅黑" panose="020B0503020204020204" pitchFamily="18" charset="-122"/>
                <a:sym typeface="+mn-ea"/>
              </a:rPr>
              <a:t>irector</a:t>
            </a:r>
            <a:endParaRPr lang="en-US" altLang="zh-CN" b="1" dirty="0" smtClean="0">
              <a:solidFill>
                <a:srgbClr val="212121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5806356" y="2403705"/>
            <a:ext cx="929005" cy="2609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215900" algn="l"/>
                <a:tab pos="406400" algn="l"/>
                <a:tab pos="698500" algn="l"/>
              </a:tabLst>
            </a:pPr>
            <a:r>
              <a:rPr lang="en-US" altLang="zh-CN" sz="1400" b="1" dirty="0" smtClean="0">
                <a:solidFill>
                  <a:schemeClr val="tx1"/>
                </a:solidFill>
                <a:latin typeface="+mj-lt"/>
                <a:cs typeface="微软雅黑" panose="020B0503020204020204" pitchFamily="18" charset="-122"/>
              </a:rPr>
              <a:t>YOUR</a:t>
            </a:r>
            <a:r>
              <a:rPr lang="en-US" altLang="zh-CN" sz="1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solidFill>
                  <a:schemeClr val="tx1"/>
                </a:solidFill>
                <a:latin typeface="+mj-lt"/>
                <a:cs typeface="微软雅黑" panose="020B0503020204020204" pitchFamily="18" charset="-122"/>
              </a:rPr>
              <a:t>NAME</a:t>
            </a:r>
            <a:endParaRPr lang="en-US" altLang="zh-CN" sz="1400" b="1" dirty="0" smtClean="0">
              <a:solidFill>
                <a:schemeClr val="tx1"/>
              </a:solidFill>
              <a:latin typeface="+mj-lt"/>
              <a:cs typeface="微软雅黑" panose="020B0503020204020204" pitchFamily="18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640955" y="1827530"/>
            <a:ext cx="1343660" cy="134366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7750175" y="1936750"/>
            <a:ext cx="1125220" cy="1125220"/>
          </a:xfrm>
          <a:custGeom>
            <a:avLst/>
            <a:gdLst>
              <a:gd name="connsiteX0" fmla="*/ 1684705 w 1684705"/>
              <a:gd name="connsiteY0" fmla="*/ 842353 h 1684705"/>
              <a:gd name="connsiteX1" fmla="*/ 842352 w 1684705"/>
              <a:gd name="connsiteY1" fmla="*/ 1684705 h 1684705"/>
              <a:gd name="connsiteX2" fmla="*/ 0 w 1684705"/>
              <a:gd name="connsiteY2" fmla="*/ 842353 h 1684705"/>
              <a:gd name="connsiteX3" fmla="*/ 842352 w 1684705"/>
              <a:gd name="connsiteY3" fmla="*/ 0 h 1684705"/>
              <a:gd name="connsiteX4" fmla="*/ 1684705 w 1684705"/>
              <a:gd name="connsiteY4" fmla="*/ 842353 h 1684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4705" h="1684705">
                <a:moveTo>
                  <a:pt x="1684705" y="842353"/>
                </a:moveTo>
                <a:cubicBezTo>
                  <a:pt x="1684705" y="1307566"/>
                  <a:pt x="1307566" y="1684705"/>
                  <a:pt x="842352" y="1684705"/>
                </a:cubicBezTo>
                <a:cubicBezTo>
                  <a:pt x="377139" y="1684705"/>
                  <a:pt x="0" y="1307566"/>
                  <a:pt x="0" y="842353"/>
                </a:cubicBezTo>
                <a:cubicBezTo>
                  <a:pt x="0" y="377139"/>
                  <a:pt x="377139" y="0"/>
                  <a:pt x="842352" y="0"/>
                </a:cubicBezTo>
                <a:cubicBezTo>
                  <a:pt x="1307566" y="0"/>
                  <a:pt x="1684705" y="377139"/>
                  <a:pt x="1684705" y="842353"/>
                </a:cubicBezTo>
              </a:path>
            </a:pathLst>
          </a:custGeom>
          <a:blipFill rotWithShape="1">
            <a:blip r:embed="rId2"/>
            <a:tile tx="50800" ty="-69850" flip="none" algn="t"/>
          </a:blip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TextBox 1"/>
          <p:cNvSpPr txBox="1"/>
          <p:nvPr/>
        </p:nvSpPr>
        <p:spPr>
          <a:xfrm>
            <a:off x="9108356" y="2403705"/>
            <a:ext cx="929005" cy="2609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215900" algn="l"/>
                <a:tab pos="406400" algn="l"/>
                <a:tab pos="698500" algn="l"/>
              </a:tabLst>
            </a:pPr>
            <a:r>
              <a:rPr lang="en-US" altLang="zh-CN" sz="1400" b="1" dirty="0" smtClean="0">
                <a:solidFill>
                  <a:schemeClr val="tx1"/>
                </a:solidFill>
                <a:latin typeface="+mj-lt"/>
                <a:cs typeface="微软雅黑" panose="020B0503020204020204" pitchFamily="18" charset="-122"/>
              </a:rPr>
              <a:t>YOUR</a:t>
            </a:r>
            <a:r>
              <a:rPr lang="en-US" altLang="zh-CN" sz="1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solidFill>
                  <a:schemeClr val="tx1"/>
                </a:solidFill>
                <a:latin typeface="+mj-lt"/>
                <a:cs typeface="微软雅黑" panose="020B0503020204020204" pitchFamily="18" charset="-122"/>
              </a:rPr>
              <a:t>NAME</a:t>
            </a:r>
            <a:endParaRPr lang="en-US" altLang="zh-CN" sz="1400" b="1" dirty="0" smtClean="0">
              <a:solidFill>
                <a:schemeClr val="tx1"/>
              </a:solidFill>
              <a:latin typeface="+mj-lt"/>
              <a:cs typeface="微软雅黑" panose="020B0503020204020204" pitchFamily="18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338955" y="3404870"/>
            <a:ext cx="1343660" cy="1343660"/>
          </a:xfrm>
          <a:prstGeom prst="ellips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4448175" y="3514090"/>
            <a:ext cx="1125220" cy="1125220"/>
          </a:xfrm>
          <a:custGeom>
            <a:avLst/>
            <a:gdLst>
              <a:gd name="connsiteX0" fmla="*/ 1684705 w 1684705"/>
              <a:gd name="connsiteY0" fmla="*/ 842353 h 1684705"/>
              <a:gd name="connsiteX1" fmla="*/ 842352 w 1684705"/>
              <a:gd name="connsiteY1" fmla="*/ 1684705 h 1684705"/>
              <a:gd name="connsiteX2" fmla="*/ 0 w 1684705"/>
              <a:gd name="connsiteY2" fmla="*/ 842353 h 1684705"/>
              <a:gd name="connsiteX3" fmla="*/ 842352 w 1684705"/>
              <a:gd name="connsiteY3" fmla="*/ 0 h 1684705"/>
              <a:gd name="connsiteX4" fmla="*/ 1684705 w 1684705"/>
              <a:gd name="connsiteY4" fmla="*/ 842353 h 1684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4705" h="1684705">
                <a:moveTo>
                  <a:pt x="1684705" y="842353"/>
                </a:moveTo>
                <a:cubicBezTo>
                  <a:pt x="1684705" y="1307566"/>
                  <a:pt x="1307566" y="1684705"/>
                  <a:pt x="842352" y="1684705"/>
                </a:cubicBezTo>
                <a:cubicBezTo>
                  <a:pt x="377139" y="1684705"/>
                  <a:pt x="0" y="1307566"/>
                  <a:pt x="0" y="842353"/>
                </a:cubicBezTo>
                <a:cubicBezTo>
                  <a:pt x="0" y="377139"/>
                  <a:pt x="377139" y="0"/>
                  <a:pt x="842352" y="0"/>
                </a:cubicBezTo>
                <a:cubicBezTo>
                  <a:pt x="1307566" y="0"/>
                  <a:pt x="1684705" y="377139"/>
                  <a:pt x="1684705" y="842353"/>
                </a:cubicBezTo>
              </a:path>
            </a:pathLst>
          </a:custGeom>
          <a:blipFill rotWithShape="1">
            <a:blip r:embed="rId2"/>
            <a:tile tx="50800" ty="-69850" flip="none" algn="t"/>
          </a:blip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TextBox 1"/>
          <p:cNvSpPr txBox="1"/>
          <p:nvPr/>
        </p:nvSpPr>
        <p:spPr>
          <a:xfrm>
            <a:off x="5806356" y="3981045"/>
            <a:ext cx="929005" cy="2609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215900" algn="l"/>
                <a:tab pos="406400" algn="l"/>
                <a:tab pos="698500" algn="l"/>
              </a:tabLst>
            </a:pPr>
            <a:r>
              <a:rPr lang="en-US" altLang="zh-CN" sz="1400" b="1" dirty="0" smtClean="0">
                <a:solidFill>
                  <a:srgbClr val="BC8E3E"/>
                </a:solidFill>
                <a:latin typeface="+mj-lt"/>
                <a:cs typeface="微软雅黑" panose="020B0503020204020204" pitchFamily="18" charset="-122"/>
              </a:rPr>
              <a:t>YOUR</a:t>
            </a:r>
            <a:r>
              <a:rPr lang="en-US" altLang="zh-CN" sz="1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solidFill>
                  <a:srgbClr val="BC8E3E"/>
                </a:solidFill>
                <a:latin typeface="+mj-lt"/>
                <a:cs typeface="微软雅黑" panose="020B0503020204020204" pitchFamily="18" charset="-122"/>
              </a:rPr>
              <a:t>NAME</a:t>
            </a:r>
            <a:endParaRPr lang="en-US" altLang="zh-CN" sz="1400" b="1" dirty="0" smtClean="0">
              <a:solidFill>
                <a:srgbClr val="212121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7640955" y="3404870"/>
            <a:ext cx="1343660" cy="1343660"/>
          </a:xfrm>
          <a:prstGeom prst="ellipse">
            <a:avLst/>
          </a:prstGeom>
          <a:solidFill>
            <a:srgbClr val="DAB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7750175" y="3514090"/>
            <a:ext cx="1125220" cy="1125220"/>
          </a:xfrm>
          <a:custGeom>
            <a:avLst/>
            <a:gdLst>
              <a:gd name="connsiteX0" fmla="*/ 1684705 w 1684705"/>
              <a:gd name="connsiteY0" fmla="*/ 842353 h 1684705"/>
              <a:gd name="connsiteX1" fmla="*/ 842352 w 1684705"/>
              <a:gd name="connsiteY1" fmla="*/ 1684705 h 1684705"/>
              <a:gd name="connsiteX2" fmla="*/ 0 w 1684705"/>
              <a:gd name="connsiteY2" fmla="*/ 842353 h 1684705"/>
              <a:gd name="connsiteX3" fmla="*/ 842352 w 1684705"/>
              <a:gd name="connsiteY3" fmla="*/ 0 h 1684705"/>
              <a:gd name="connsiteX4" fmla="*/ 1684705 w 1684705"/>
              <a:gd name="connsiteY4" fmla="*/ 842353 h 1684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4705" h="1684705">
                <a:moveTo>
                  <a:pt x="1684705" y="842353"/>
                </a:moveTo>
                <a:cubicBezTo>
                  <a:pt x="1684705" y="1307566"/>
                  <a:pt x="1307566" y="1684705"/>
                  <a:pt x="842352" y="1684705"/>
                </a:cubicBezTo>
                <a:cubicBezTo>
                  <a:pt x="377139" y="1684705"/>
                  <a:pt x="0" y="1307566"/>
                  <a:pt x="0" y="842353"/>
                </a:cubicBezTo>
                <a:cubicBezTo>
                  <a:pt x="0" y="377139"/>
                  <a:pt x="377139" y="0"/>
                  <a:pt x="842352" y="0"/>
                </a:cubicBezTo>
                <a:cubicBezTo>
                  <a:pt x="1307566" y="0"/>
                  <a:pt x="1684705" y="377139"/>
                  <a:pt x="1684705" y="842353"/>
                </a:cubicBezTo>
              </a:path>
            </a:pathLst>
          </a:custGeom>
          <a:blipFill rotWithShape="1">
            <a:blip r:embed="rId2"/>
            <a:tile tx="50800" ty="-69850" flip="none" algn="t"/>
          </a:blip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TextBox 1"/>
          <p:cNvSpPr txBox="1"/>
          <p:nvPr/>
        </p:nvSpPr>
        <p:spPr>
          <a:xfrm>
            <a:off x="9108356" y="3981045"/>
            <a:ext cx="929005" cy="2609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215900" algn="l"/>
                <a:tab pos="406400" algn="l"/>
                <a:tab pos="698500" algn="l"/>
              </a:tabLst>
            </a:pPr>
            <a:r>
              <a:rPr lang="en-US" altLang="zh-CN" sz="1400" b="1" dirty="0" smtClean="0">
                <a:solidFill>
                  <a:srgbClr val="BC8E3E"/>
                </a:solidFill>
                <a:latin typeface="+mj-lt"/>
                <a:cs typeface="微软雅黑" panose="020B0503020204020204" pitchFamily="18" charset="-122"/>
              </a:rPr>
              <a:t>YOUR</a:t>
            </a:r>
            <a:r>
              <a:rPr lang="en-US" altLang="zh-CN" sz="14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solidFill>
                  <a:srgbClr val="BC8E3E"/>
                </a:solidFill>
                <a:latin typeface="+mj-lt"/>
                <a:cs typeface="微软雅黑" panose="020B0503020204020204" pitchFamily="18" charset="-122"/>
              </a:rPr>
              <a:t>NAME</a:t>
            </a:r>
            <a:endParaRPr lang="en-US" altLang="zh-CN" sz="1400" b="1" dirty="0" smtClean="0">
              <a:solidFill>
                <a:srgbClr val="212121"/>
              </a:solidFill>
              <a:latin typeface="+mj-lt"/>
              <a:cs typeface="Calibri" panose="020F0502020204030204" pitchFamily="18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338955" y="4951730"/>
            <a:ext cx="1343660" cy="134366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4448175" y="5060950"/>
            <a:ext cx="1125220" cy="1125220"/>
          </a:xfrm>
          <a:custGeom>
            <a:avLst/>
            <a:gdLst>
              <a:gd name="connsiteX0" fmla="*/ 1684705 w 1684705"/>
              <a:gd name="connsiteY0" fmla="*/ 842353 h 1684705"/>
              <a:gd name="connsiteX1" fmla="*/ 842352 w 1684705"/>
              <a:gd name="connsiteY1" fmla="*/ 1684705 h 1684705"/>
              <a:gd name="connsiteX2" fmla="*/ 0 w 1684705"/>
              <a:gd name="connsiteY2" fmla="*/ 842353 h 1684705"/>
              <a:gd name="connsiteX3" fmla="*/ 842352 w 1684705"/>
              <a:gd name="connsiteY3" fmla="*/ 0 h 1684705"/>
              <a:gd name="connsiteX4" fmla="*/ 1684705 w 1684705"/>
              <a:gd name="connsiteY4" fmla="*/ 842353 h 1684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4705" h="1684705">
                <a:moveTo>
                  <a:pt x="1684705" y="842353"/>
                </a:moveTo>
                <a:cubicBezTo>
                  <a:pt x="1684705" y="1307566"/>
                  <a:pt x="1307566" y="1684705"/>
                  <a:pt x="842352" y="1684705"/>
                </a:cubicBezTo>
                <a:cubicBezTo>
                  <a:pt x="377139" y="1684705"/>
                  <a:pt x="0" y="1307566"/>
                  <a:pt x="0" y="842353"/>
                </a:cubicBezTo>
                <a:cubicBezTo>
                  <a:pt x="0" y="377139"/>
                  <a:pt x="377139" y="0"/>
                  <a:pt x="842352" y="0"/>
                </a:cubicBezTo>
                <a:cubicBezTo>
                  <a:pt x="1307566" y="0"/>
                  <a:pt x="1684705" y="377139"/>
                  <a:pt x="1684705" y="842353"/>
                </a:cubicBezTo>
              </a:path>
            </a:pathLst>
          </a:custGeom>
          <a:blipFill rotWithShape="1">
            <a:blip r:embed="rId2"/>
            <a:tile tx="50800" ty="-69850" flip="none" algn="t"/>
          </a:blip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TextBox 1"/>
          <p:cNvSpPr txBox="1"/>
          <p:nvPr/>
        </p:nvSpPr>
        <p:spPr>
          <a:xfrm>
            <a:off x="5806356" y="5527905"/>
            <a:ext cx="929005" cy="2609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215900" algn="l"/>
                <a:tab pos="406400" algn="l"/>
                <a:tab pos="698500" algn="l"/>
              </a:tabLst>
            </a:pPr>
            <a:r>
              <a:rPr lang="en-US" altLang="zh-CN" sz="1400" b="1" dirty="0" smtClean="0">
                <a:solidFill>
                  <a:schemeClr val="bg1"/>
                </a:solidFill>
                <a:latin typeface="+mj-lt"/>
                <a:cs typeface="微软雅黑" panose="020B0503020204020204" pitchFamily="18" charset="-122"/>
              </a:rPr>
              <a:t>YOUR</a:t>
            </a:r>
            <a:r>
              <a:rPr lang="en-US" altLang="zh-CN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+mj-lt"/>
                <a:cs typeface="微软雅黑" panose="020B0503020204020204" pitchFamily="18" charset="-122"/>
              </a:rPr>
              <a:t>NAME</a:t>
            </a:r>
            <a:endParaRPr lang="en-US" altLang="zh-CN" sz="1400" b="1" dirty="0" smtClean="0">
              <a:solidFill>
                <a:schemeClr val="bg1"/>
              </a:solidFill>
              <a:latin typeface="+mj-lt"/>
              <a:cs typeface="微软雅黑" panose="020B0503020204020204" pitchFamily="18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640955" y="4951730"/>
            <a:ext cx="1343660" cy="134366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7750175" y="5060950"/>
            <a:ext cx="1125220" cy="1125220"/>
          </a:xfrm>
          <a:custGeom>
            <a:avLst/>
            <a:gdLst>
              <a:gd name="connsiteX0" fmla="*/ 1684705 w 1684705"/>
              <a:gd name="connsiteY0" fmla="*/ 842353 h 1684705"/>
              <a:gd name="connsiteX1" fmla="*/ 842352 w 1684705"/>
              <a:gd name="connsiteY1" fmla="*/ 1684705 h 1684705"/>
              <a:gd name="connsiteX2" fmla="*/ 0 w 1684705"/>
              <a:gd name="connsiteY2" fmla="*/ 842353 h 1684705"/>
              <a:gd name="connsiteX3" fmla="*/ 842352 w 1684705"/>
              <a:gd name="connsiteY3" fmla="*/ 0 h 1684705"/>
              <a:gd name="connsiteX4" fmla="*/ 1684705 w 1684705"/>
              <a:gd name="connsiteY4" fmla="*/ 842353 h 1684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84705" h="1684705">
                <a:moveTo>
                  <a:pt x="1684705" y="842353"/>
                </a:moveTo>
                <a:cubicBezTo>
                  <a:pt x="1684705" y="1307566"/>
                  <a:pt x="1307566" y="1684705"/>
                  <a:pt x="842352" y="1684705"/>
                </a:cubicBezTo>
                <a:cubicBezTo>
                  <a:pt x="377139" y="1684705"/>
                  <a:pt x="0" y="1307566"/>
                  <a:pt x="0" y="842353"/>
                </a:cubicBezTo>
                <a:cubicBezTo>
                  <a:pt x="0" y="377139"/>
                  <a:pt x="377139" y="0"/>
                  <a:pt x="842352" y="0"/>
                </a:cubicBezTo>
                <a:cubicBezTo>
                  <a:pt x="1307566" y="0"/>
                  <a:pt x="1684705" y="377139"/>
                  <a:pt x="1684705" y="842353"/>
                </a:cubicBezTo>
              </a:path>
            </a:pathLst>
          </a:custGeom>
          <a:blipFill rotWithShape="1">
            <a:blip r:embed="rId2"/>
            <a:tile tx="50800" ty="-69850" flip="none" algn="t"/>
          </a:blip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TextBox 1"/>
          <p:cNvSpPr txBox="1"/>
          <p:nvPr/>
        </p:nvSpPr>
        <p:spPr>
          <a:xfrm>
            <a:off x="9108356" y="5527905"/>
            <a:ext cx="929005" cy="2609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p>
            <a:pPr algn="ctr" defTabSz="-635">
              <a:lnSpc>
                <a:spcPct val="100000"/>
              </a:lnSpc>
              <a:tabLst>
                <a:tab pos="215900" algn="l"/>
                <a:tab pos="406400" algn="l"/>
                <a:tab pos="698500" algn="l"/>
              </a:tabLst>
            </a:pPr>
            <a:r>
              <a:rPr lang="en-US" altLang="zh-CN" sz="1400" b="1" dirty="0" smtClean="0">
                <a:solidFill>
                  <a:schemeClr val="bg1"/>
                </a:solidFill>
                <a:latin typeface="+mj-lt"/>
                <a:cs typeface="微软雅黑" panose="020B0503020204020204" pitchFamily="18" charset="-122"/>
              </a:rPr>
              <a:t>YOUR</a:t>
            </a:r>
            <a:r>
              <a:rPr lang="en-US" altLang="zh-CN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  <a:latin typeface="+mj-lt"/>
                <a:cs typeface="微软雅黑" panose="020B0503020204020204" pitchFamily="18" charset="-122"/>
              </a:rPr>
              <a:t>NAME</a:t>
            </a:r>
            <a:endParaRPr lang="en-US" altLang="zh-CN" sz="1400" b="1" dirty="0" smtClean="0">
              <a:solidFill>
                <a:schemeClr val="bg1"/>
              </a:solidFill>
              <a:latin typeface="+mj-lt"/>
              <a:cs typeface="微软雅黑" panose="020B0503020204020204" pitchFamily="18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5681</Words>
  <Application>WPS 演示</Application>
  <PresentationFormat>On-screen Show (4:3)</PresentationFormat>
  <Paragraphs>459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Times New Roman</vt:lpstr>
      <vt:lpstr>微软雅黑</vt:lpstr>
      <vt:lpstr>Calibri Light</vt:lpstr>
      <vt:lpstr>Roboto Condensed Light</vt:lpstr>
      <vt:lpstr>黑体</vt:lpstr>
      <vt:lpstr>MingLiU_HKSCS</vt:lpstr>
      <vt:lpstr>Roboto</vt:lpstr>
      <vt:lpstr>Arial Narrow</vt:lpstr>
      <vt:lpstr>微软雅黑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</cp:lastModifiedBy>
  <cp:revision>27</cp:revision>
  <dcterms:created xsi:type="dcterms:W3CDTF">2006-08-16T00:00:00Z</dcterms:created>
  <dcterms:modified xsi:type="dcterms:W3CDTF">2017-01-05T09:18:29Z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