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9" r:id="rId3"/>
    <p:sldId id="280" r:id="rId4"/>
    <p:sldId id="258" r:id="rId5"/>
    <p:sldId id="262" r:id="rId6"/>
    <p:sldId id="263" r:id="rId7"/>
    <p:sldId id="268" r:id="rId8"/>
    <p:sldId id="265" r:id="rId9"/>
    <p:sldId id="259" r:id="rId10"/>
    <p:sldId id="277" r:id="rId11"/>
    <p:sldId id="269" r:id="rId12"/>
    <p:sldId id="270" r:id="rId13"/>
    <p:sldId id="260" r:id="rId14"/>
    <p:sldId id="264" r:id="rId15"/>
    <p:sldId id="271" r:id="rId16"/>
    <p:sldId id="272" r:id="rId17"/>
    <p:sldId id="261" r:id="rId18"/>
    <p:sldId id="274" r:id="rId19"/>
    <p:sldId id="278" r:id="rId20"/>
    <p:sldId id="275" r:id="rId21"/>
    <p:sldId id="25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5"/>
    <p:restoredTop sz="94622"/>
  </p:normalViewPr>
  <p:slideViewPr>
    <p:cSldViewPr snapToGrid="0" snapToObjects="1">
      <p:cViewPr>
        <p:scale>
          <a:sx n="65" d="100"/>
          <a:sy n="65" d="100"/>
        </p:scale>
        <p:origin x="14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594BF-9225-4542-9F09-71D159040BCA}" type="datetimeFigureOut">
              <a:rPr kumimoji="1" lang="zh-CN" altLang="en-US" smtClean="0"/>
              <a:t>17/3/5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E148A-EC60-EA40-93CB-AC8ECB3797D2}" type="slidenum">
              <a:rPr kumimoji="1" lang="zh-CN" altLang="en-US" smtClean="0"/>
              <a:t>‹#›</a:t>
            </a:fld>
            <a:endParaRPr kumimoji="1" lang="zh-CN" altLang="en-US"/>
          </a:p>
        </p:txBody>
      </p:sp>
    </p:spTree>
    <p:extLst>
      <p:ext uri="{BB962C8B-B14F-4D97-AF65-F5344CB8AC3E}">
        <p14:creationId xmlns:p14="http://schemas.microsoft.com/office/powerpoint/2010/main" val="108707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12</a:t>
            </a:fld>
            <a:endParaRPr lang="zh-CN" altLang="en-US"/>
          </a:p>
        </p:txBody>
      </p:sp>
    </p:spTree>
    <p:extLst>
      <p:ext uri="{BB962C8B-B14F-4D97-AF65-F5344CB8AC3E}">
        <p14:creationId xmlns:p14="http://schemas.microsoft.com/office/powerpoint/2010/main" val="29563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9707075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19224148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11345450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88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18" y="171"/>
            <a:ext cx="942929" cy="971156"/>
          </a:xfrm>
          <a:prstGeom prst="rect">
            <a:avLst/>
          </a:prstGeom>
        </p:spPr>
      </p:pic>
      <p:sp>
        <p:nvSpPr>
          <p:cNvPr id="5" name="矩形 4"/>
          <p:cNvSpPr/>
          <p:nvPr userDrawn="1"/>
        </p:nvSpPr>
        <p:spPr>
          <a:xfrm>
            <a:off x="975112" y="522430"/>
            <a:ext cx="1888659" cy="338554"/>
          </a:xfrm>
          <a:prstGeom prst="rect">
            <a:avLst/>
          </a:prstGeom>
          <a:noFill/>
        </p:spPr>
        <p:txBody>
          <a:bodyPr wrap="none">
            <a:spAutoFit/>
          </a:bodyPr>
          <a:lstStyle/>
          <a:p>
            <a:pPr algn="ctr"/>
            <a:r>
              <a:rPr lang="en-US" altLang="zh-CN" sz="1600" dirty="0" smtClean="0">
                <a:solidFill>
                  <a:schemeClr val="bg1"/>
                </a:solidFill>
                <a:latin typeface="方正兰亭超细黑简体" panose="02000000000000000000" pitchFamily="2" charset="-122"/>
                <a:ea typeface="方正兰亭超细黑简体" panose="02000000000000000000" pitchFamily="2" charset="-122"/>
              </a:rPr>
              <a:t>Add To The Title</a:t>
            </a:r>
            <a:endParaRPr lang="en-US" altLang="zh-CN" sz="16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 name="矩形 6"/>
          <p:cNvSpPr/>
          <p:nvPr userDrawn="1"/>
        </p:nvSpPr>
        <p:spPr>
          <a:xfrm>
            <a:off x="975112" y="156610"/>
            <a:ext cx="2646879" cy="461665"/>
          </a:xfrm>
          <a:prstGeom prst="rect">
            <a:avLst/>
          </a:prstGeom>
          <a:noFill/>
        </p:spPr>
        <p:txBody>
          <a:bodyPr wrap="none">
            <a:spAutoFit/>
          </a:bodyPr>
          <a:lstStyle/>
          <a:p>
            <a:pPr lvl="0" algn="ctr"/>
            <a:r>
              <a:rPr lang="zh-CN" altLang="en-US" sz="2400" dirty="0" smtClean="0">
                <a:solidFill>
                  <a:schemeClr val="bg1"/>
                </a:solidFill>
                <a:latin typeface="方正兰亭超细黑简体" panose="02000000000000000000" pitchFamily="2" charset="-122"/>
                <a:ea typeface="方正兰亭超细黑简体" panose="02000000000000000000" pitchFamily="2" charset="-122"/>
              </a:rPr>
              <a:t>点击添加标题内容</a:t>
            </a:r>
            <a:endParaRPr lang="en-US" altLang="zh-CN" sz="2400" dirty="0">
              <a:solidFill>
                <a:schemeClr val="bg1"/>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2128613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2140907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11888324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5186144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18643375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21354485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17377938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13242596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E91A4A53-C92B-BB41-AAAB-6626B3AFE9BC}" type="datetimeFigureOut">
              <a:rPr kumimoji="1" lang="zh-CN" altLang="en-US" smtClean="0"/>
              <a:t>17/3/5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3107309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4A53-C92B-BB41-AAAB-6626B3AFE9BC}" type="datetimeFigureOut">
              <a:rPr kumimoji="1" lang="zh-CN" altLang="en-US" smtClean="0"/>
              <a:t>17/3/5</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E527D-4F17-5340-8836-347688A485EE}" type="slidenum">
              <a:rPr kumimoji="1" lang="zh-CN" altLang="en-US" smtClean="0"/>
              <a:t>‹#›</a:t>
            </a:fld>
            <a:endParaRPr kumimoji="1" lang="zh-CN" altLang="en-US"/>
          </a:p>
        </p:txBody>
      </p:sp>
    </p:spTree>
    <p:extLst>
      <p:ext uri="{BB962C8B-B14F-4D97-AF65-F5344CB8AC3E}">
        <p14:creationId xmlns:p14="http://schemas.microsoft.com/office/powerpoint/2010/main" val="61784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2"/>
          <p:cNvSpPr txBox="1"/>
          <p:nvPr/>
        </p:nvSpPr>
        <p:spPr>
          <a:xfrm>
            <a:off x="964950" y="1358605"/>
            <a:ext cx="4666389" cy="2492990"/>
          </a:xfrm>
          <a:prstGeom prst="rect">
            <a:avLst/>
          </a:prstGeom>
          <a:noFill/>
        </p:spPr>
        <p:txBody>
          <a:bodyPr wrap="square" rtlCol="0">
            <a:spAutoFit/>
          </a:bodyPr>
          <a:lstStyle/>
          <a:p>
            <a:r>
              <a:rPr lang="en-US" altLang="zh-CN" sz="6000" b="1" dirty="0" smtClean="0">
                <a:solidFill>
                  <a:schemeClr val="bg1">
                    <a:lumMod val="50000"/>
                  </a:schemeClr>
                </a:solidFill>
                <a:latin typeface="Microsoft YaHei" charset="0"/>
                <a:ea typeface="Microsoft YaHei" charset="0"/>
                <a:cs typeface="Microsoft YaHei" charset="0"/>
              </a:rPr>
              <a:t>2017</a:t>
            </a:r>
          </a:p>
          <a:p>
            <a:r>
              <a:rPr lang="zh-CN" altLang="en-US" sz="4800" dirty="0" smtClean="0">
                <a:solidFill>
                  <a:schemeClr val="bg1">
                    <a:lumMod val="50000"/>
                  </a:schemeClr>
                </a:solidFill>
                <a:latin typeface="Microsoft YaHei" charset="0"/>
                <a:ea typeface="Microsoft YaHei" charset="0"/>
                <a:cs typeface="Microsoft YaHei" charset="0"/>
              </a:rPr>
              <a:t>商业计划书</a:t>
            </a:r>
            <a:endParaRPr lang="en-US" altLang="zh-CN" sz="4800" dirty="0" smtClean="0">
              <a:solidFill>
                <a:schemeClr val="bg1">
                  <a:lumMod val="50000"/>
                </a:schemeClr>
              </a:solidFill>
              <a:latin typeface="Microsoft YaHei" charset="0"/>
              <a:ea typeface="Microsoft YaHei" charset="0"/>
              <a:cs typeface="Microsoft YaHei" charset="0"/>
            </a:endParaRPr>
          </a:p>
          <a:p>
            <a:r>
              <a:rPr lang="en-US" altLang="zh-CN" sz="4800" dirty="0" smtClean="0">
                <a:solidFill>
                  <a:schemeClr val="bg1">
                    <a:lumMod val="50000"/>
                  </a:schemeClr>
                </a:solidFill>
                <a:latin typeface="Microsoft YaHei" charset="0"/>
                <a:ea typeface="Microsoft YaHei" charset="0"/>
                <a:cs typeface="Microsoft YaHei" charset="0"/>
              </a:rPr>
              <a:t>POWERPOINT</a:t>
            </a:r>
            <a:r>
              <a:rPr lang="en-US" altLang="zh-CN" sz="4800" b="1" dirty="0" smtClean="0">
                <a:solidFill>
                  <a:schemeClr val="bg1">
                    <a:lumMod val="50000"/>
                  </a:schemeClr>
                </a:solidFill>
                <a:latin typeface="Microsoft YaHei" charset="0"/>
                <a:ea typeface="Microsoft YaHei" charset="0"/>
                <a:cs typeface="Microsoft YaHei" charset="0"/>
              </a:rPr>
              <a:t> </a:t>
            </a:r>
            <a:endParaRPr lang="zh-CN" altLang="en-US" sz="4800" b="1" dirty="0">
              <a:solidFill>
                <a:schemeClr val="bg1">
                  <a:lumMod val="50000"/>
                </a:schemeClr>
              </a:solidFill>
              <a:latin typeface="Microsoft YaHei" charset="0"/>
              <a:ea typeface="Microsoft YaHei" charset="0"/>
              <a:cs typeface="Microsoft YaHei" charset="0"/>
            </a:endParaRPr>
          </a:p>
        </p:txBody>
      </p:sp>
      <p:sp>
        <p:nvSpPr>
          <p:cNvPr id="5" name="矩形 4"/>
          <p:cNvSpPr/>
          <p:nvPr/>
        </p:nvSpPr>
        <p:spPr>
          <a:xfrm>
            <a:off x="1036390" y="4392745"/>
            <a:ext cx="1152128" cy="43204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lumMod val="50000"/>
                  </a:schemeClr>
                </a:solidFill>
                <a:latin typeface="Microsoft YaHei" charset="0"/>
                <a:ea typeface="Microsoft YaHei" charset="0"/>
                <a:cs typeface="Microsoft YaHei" charset="0"/>
              </a:rPr>
              <a:t>ANTTIME</a:t>
            </a:r>
            <a:endParaRPr lang="zh-CN" altLang="en-US" sz="1200" b="1" dirty="0">
              <a:solidFill>
                <a:schemeClr val="bg1">
                  <a:lumMod val="50000"/>
                </a:schemeClr>
              </a:solidFill>
              <a:latin typeface="Microsoft YaHei" charset="0"/>
              <a:ea typeface="Microsoft YaHei" charset="0"/>
              <a:cs typeface="Microsoft YaHei" charset="0"/>
            </a:endParaRPr>
          </a:p>
        </p:txBody>
      </p:sp>
      <p:sp>
        <p:nvSpPr>
          <p:cNvPr id="6" name="矩形 5"/>
          <p:cNvSpPr/>
          <p:nvPr/>
        </p:nvSpPr>
        <p:spPr>
          <a:xfrm>
            <a:off x="2566846" y="4392745"/>
            <a:ext cx="1656184" cy="43204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Microsoft YaHei" charset="0"/>
                <a:ea typeface="Microsoft YaHei" charset="0"/>
                <a:cs typeface="Microsoft YaHei" charset="0"/>
              </a:rPr>
              <a:t>ANYWHERE  &gt;</a:t>
            </a:r>
            <a:endParaRPr lang="zh-CN" altLang="en-US" sz="1200" b="1" dirty="0">
              <a:solidFill>
                <a:schemeClr val="bg1"/>
              </a:solidFill>
              <a:latin typeface="Microsoft YaHei" charset="0"/>
              <a:ea typeface="Microsoft YaHei" charset="0"/>
              <a:cs typeface="Microsoft YaHei" charset="0"/>
            </a:endParaRPr>
          </a:p>
        </p:txBody>
      </p:sp>
      <p:sp>
        <p:nvSpPr>
          <p:cNvPr id="7" name="椭圆 6"/>
          <p:cNvSpPr/>
          <p:nvPr/>
        </p:nvSpPr>
        <p:spPr>
          <a:xfrm>
            <a:off x="1007814" y="5366028"/>
            <a:ext cx="672783" cy="67278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50000"/>
                </a:schemeClr>
              </a:solidFill>
              <a:latin typeface="Microsoft YaHei" charset="0"/>
              <a:ea typeface="Microsoft YaHei" charset="0"/>
              <a:cs typeface="Microsoft YaHei" charset="0"/>
            </a:endParaRPr>
          </a:p>
        </p:txBody>
      </p:sp>
      <p:sp>
        <p:nvSpPr>
          <p:cNvPr id="8" name="Freeform 13"/>
          <p:cNvSpPr>
            <a:spLocks noChangeAspect="1"/>
          </p:cNvSpPr>
          <p:nvPr/>
        </p:nvSpPr>
        <p:spPr bwMode="auto">
          <a:xfrm>
            <a:off x="1081674" y="5561985"/>
            <a:ext cx="560231" cy="388706"/>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bg1"/>
          </a:solidFill>
          <a:ln>
            <a:noFill/>
          </a:ln>
          <a:extLst/>
        </p:spPr>
        <p:txBody>
          <a:bodyPr/>
          <a:lstStyle/>
          <a:p>
            <a:endParaRPr lang="zh-CN" altLang="en-US">
              <a:solidFill>
                <a:schemeClr val="bg1">
                  <a:lumMod val="50000"/>
                </a:schemeClr>
              </a:solidFill>
              <a:latin typeface="Microsoft YaHei" charset="0"/>
              <a:ea typeface="Microsoft YaHei" charset="0"/>
              <a:cs typeface="Microsoft YaHei" charset="0"/>
            </a:endParaRPr>
          </a:p>
        </p:txBody>
      </p:sp>
      <p:sp>
        <p:nvSpPr>
          <p:cNvPr id="9" name="文本框 8"/>
          <p:cNvSpPr txBox="1"/>
          <p:nvPr/>
        </p:nvSpPr>
        <p:spPr>
          <a:xfrm>
            <a:off x="1007814" y="3851595"/>
            <a:ext cx="4623525" cy="369332"/>
          </a:xfrm>
          <a:prstGeom prst="rect">
            <a:avLst/>
          </a:prstGeom>
          <a:noFill/>
        </p:spPr>
        <p:txBody>
          <a:bodyPr wrap="square" rtlCol="0">
            <a:spAutoFit/>
          </a:bodyPr>
          <a:lstStyle/>
          <a:p>
            <a:r>
              <a:rPr kumimoji="1" lang="zh-CN" altLang="en-US" dirty="0" smtClean="0">
                <a:solidFill>
                  <a:schemeClr val="bg1">
                    <a:lumMod val="50000"/>
                  </a:schemeClr>
                </a:solidFill>
                <a:latin typeface="Microsoft YaHei" charset="0"/>
                <a:ea typeface="Microsoft YaHei" charset="0"/>
                <a:cs typeface="Microsoft YaHei" charset="0"/>
              </a:rPr>
              <a:t>创业计划</a:t>
            </a:r>
            <a:r>
              <a:rPr kumimoji="1" lang="en-US" altLang="zh-CN" dirty="0" smtClean="0">
                <a:solidFill>
                  <a:schemeClr val="bg1">
                    <a:lumMod val="50000"/>
                  </a:schemeClr>
                </a:solidFill>
                <a:latin typeface="Microsoft YaHei" charset="0"/>
                <a:ea typeface="Microsoft YaHei" charset="0"/>
                <a:cs typeface="Microsoft YaHei" charset="0"/>
              </a:rPr>
              <a:t>/</a:t>
            </a:r>
            <a:r>
              <a:rPr kumimoji="1" lang="zh-CN" altLang="en-US" dirty="0" smtClean="0">
                <a:solidFill>
                  <a:schemeClr val="bg1">
                    <a:lumMod val="50000"/>
                  </a:schemeClr>
                </a:solidFill>
                <a:latin typeface="Microsoft YaHei" charset="0"/>
                <a:ea typeface="Microsoft YaHei" charset="0"/>
                <a:cs typeface="Microsoft YaHei" charset="0"/>
              </a:rPr>
              <a:t>策划方案</a:t>
            </a:r>
            <a:r>
              <a:rPr kumimoji="1" lang="en-US" altLang="zh-CN" dirty="0" smtClean="0">
                <a:solidFill>
                  <a:schemeClr val="bg1">
                    <a:lumMod val="50000"/>
                  </a:schemeClr>
                </a:solidFill>
                <a:latin typeface="Microsoft YaHei" charset="0"/>
                <a:ea typeface="Microsoft YaHei" charset="0"/>
                <a:cs typeface="Microsoft YaHei" charset="0"/>
              </a:rPr>
              <a:t>/</a:t>
            </a:r>
            <a:r>
              <a:rPr kumimoji="1" lang="zh-CN" altLang="en-US" dirty="0" smtClean="0">
                <a:solidFill>
                  <a:schemeClr val="bg1">
                    <a:lumMod val="50000"/>
                  </a:schemeClr>
                </a:solidFill>
                <a:latin typeface="Microsoft YaHei" charset="0"/>
                <a:ea typeface="Microsoft YaHei" charset="0"/>
                <a:cs typeface="Microsoft YaHei" charset="0"/>
              </a:rPr>
              <a:t>商业规划</a:t>
            </a:r>
            <a:r>
              <a:rPr kumimoji="1" lang="en-US" altLang="zh-CN" dirty="0" smtClean="0">
                <a:solidFill>
                  <a:schemeClr val="bg1">
                    <a:lumMod val="50000"/>
                  </a:schemeClr>
                </a:solidFill>
                <a:latin typeface="Microsoft YaHei" charset="0"/>
                <a:ea typeface="Microsoft YaHei" charset="0"/>
                <a:cs typeface="Microsoft YaHei" charset="0"/>
              </a:rPr>
              <a:t>/</a:t>
            </a:r>
            <a:r>
              <a:rPr kumimoji="1" lang="zh-CN" altLang="en-US" dirty="0" smtClean="0">
                <a:solidFill>
                  <a:schemeClr val="bg1">
                    <a:lumMod val="50000"/>
                  </a:schemeClr>
                </a:solidFill>
                <a:latin typeface="Microsoft YaHei" charset="0"/>
                <a:ea typeface="Microsoft YaHei" charset="0"/>
                <a:cs typeface="Microsoft YaHei" charset="0"/>
              </a:rPr>
              <a:t>市场分析</a:t>
            </a:r>
            <a:endParaRPr kumimoji="1" lang="zh-CN" altLang="en-US" dirty="0">
              <a:solidFill>
                <a:schemeClr val="bg1">
                  <a:lumMod val="50000"/>
                </a:schemeClr>
              </a:solidFill>
              <a:latin typeface="Microsoft YaHei" charset="0"/>
              <a:ea typeface="Microsoft YaHei" charset="0"/>
              <a:cs typeface="Microsoft YaHei" charset="0"/>
            </a:endParaRPr>
          </a:p>
        </p:txBody>
      </p:sp>
      <p:sp>
        <p:nvSpPr>
          <p:cNvPr id="10" name="文本框 9"/>
          <p:cNvSpPr txBox="1"/>
          <p:nvPr/>
        </p:nvSpPr>
        <p:spPr>
          <a:xfrm>
            <a:off x="964950" y="4898718"/>
            <a:ext cx="3856401" cy="369332"/>
          </a:xfrm>
          <a:prstGeom prst="rect">
            <a:avLst/>
          </a:prstGeom>
          <a:noFill/>
        </p:spPr>
        <p:txBody>
          <a:bodyPr wrap="square" rtlCol="0">
            <a:spAutoFit/>
          </a:bodyPr>
          <a:lstStyle/>
          <a:p>
            <a:r>
              <a:rPr kumimoji="1" lang="zh-CN" altLang="en-US" dirty="0" smtClean="0">
                <a:solidFill>
                  <a:schemeClr val="bg1">
                    <a:lumMod val="50000"/>
                  </a:schemeClr>
                </a:solidFill>
                <a:latin typeface="Microsoft YaHei" charset="0"/>
                <a:ea typeface="Microsoft YaHei" charset="0"/>
                <a:cs typeface="Microsoft YaHei" charset="0"/>
              </a:rPr>
              <a:t>部门：稻壳儿   汇报人：屁屁弟</a:t>
            </a:r>
            <a:endParaRPr kumimoji="1" lang="zh-CN" altLang="en-US"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2484257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523549" y="2334618"/>
            <a:ext cx="766036" cy="76603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539658" y="3366729"/>
            <a:ext cx="556342" cy="55634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000830" y="5150031"/>
            <a:ext cx="292826" cy="29282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134472" y="3366729"/>
            <a:ext cx="556342" cy="55634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3"/>
          <p:cNvCxnSpPr/>
          <p:nvPr/>
        </p:nvCxnSpPr>
        <p:spPr>
          <a:xfrm>
            <a:off x="3875314" y="2670629"/>
            <a:ext cx="1930400" cy="957942"/>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7" name="直接连接符 16"/>
          <p:cNvCxnSpPr/>
          <p:nvPr/>
        </p:nvCxnSpPr>
        <p:spPr>
          <a:xfrm flipV="1">
            <a:off x="5138057" y="3614057"/>
            <a:ext cx="682172" cy="1669143"/>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8" name="直接连接符 18"/>
          <p:cNvCxnSpPr>
            <a:stCxn id="9" idx="2"/>
          </p:cNvCxnSpPr>
          <p:nvPr/>
        </p:nvCxnSpPr>
        <p:spPr>
          <a:xfrm flipV="1">
            <a:off x="5000830" y="3614057"/>
            <a:ext cx="4476999" cy="1682387"/>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12572" y="2409019"/>
            <a:ext cx="2948915" cy="523220"/>
          </a:xfrm>
          <a:prstGeom prst="rect">
            <a:avLst/>
          </a:prstGeom>
          <a:noFill/>
        </p:spPr>
        <p:txBody>
          <a:bodyPr wrap="square" rtlCol="0">
            <a:spAutoFit/>
          </a:bodyPr>
          <a:lstStyle/>
          <a:p>
            <a:r>
              <a:rPr lang="en-US" altLang="zh-CN" sz="2800" b="1" dirty="0" smtClean="0">
                <a:solidFill>
                  <a:srgbClr val="262626"/>
                </a:solidFill>
                <a:latin typeface="方正兰亭超细黑简体" panose="02000000000000000000" pitchFamily="2" charset="-122"/>
                <a:ea typeface="方正兰亭超细黑简体" panose="02000000000000000000" pitchFamily="2" charset="-122"/>
              </a:rPr>
              <a:t>1.Text Here</a:t>
            </a:r>
            <a:endParaRPr lang="zh-CN" altLang="en-US" sz="2800" b="1" dirty="0">
              <a:solidFill>
                <a:srgbClr val="262626"/>
              </a:solidFill>
              <a:latin typeface="方正兰亭超细黑简体" panose="02000000000000000000" pitchFamily="2" charset="-122"/>
              <a:ea typeface="方正兰亭超细黑简体" panose="02000000000000000000" pitchFamily="2" charset="-122"/>
            </a:endParaRPr>
          </a:p>
        </p:txBody>
      </p:sp>
      <p:sp>
        <p:nvSpPr>
          <p:cNvPr id="10" name="文本框 9"/>
          <p:cNvSpPr txBox="1"/>
          <p:nvPr/>
        </p:nvSpPr>
        <p:spPr>
          <a:xfrm>
            <a:off x="812572" y="3039160"/>
            <a:ext cx="3496372" cy="584775"/>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Enter your text </a:t>
            </a:r>
            <a:r>
              <a:rPr lang="en-US" altLang="zh-CN" sz="1600" b="1" dirty="0" err="1" smtClean="0">
                <a:solidFill>
                  <a:srgbClr val="262626"/>
                </a:solidFill>
                <a:latin typeface="方正兰亭超细黑简体" panose="02000000000000000000" pitchFamily="2" charset="-122"/>
                <a:ea typeface="方正兰亭超细黑简体" panose="02000000000000000000" pitchFamily="2" charset="-122"/>
              </a:rPr>
              <a:t>here,you</a:t>
            </a:r>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 can describe </a:t>
            </a:r>
            <a:r>
              <a:rPr lang="en-US" altLang="zh-CN" sz="1600" b="1" dirty="0">
                <a:solidFill>
                  <a:srgbClr val="262626"/>
                </a:solidFill>
                <a:latin typeface="方正兰亭超细黑简体" panose="02000000000000000000" pitchFamily="2" charset="-122"/>
                <a:ea typeface="方正兰亭超细黑简体" panose="02000000000000000000" pitchFamily="2" charset="-122"/>
              </a:rPr>
              <a:t>your </a:t>
            </a:r>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content</a:t>
            </a:r>
            <a:r>
              <a:rPr lang="en-US" altLang="zh-CN" sz="1600" b="1" dirty="0">
                <a:solidFill>
                  <a:srgbClr val="262626"/>
                </a:solidFill>
                <a:latin typeface="方正兰亭超细黑简体" panose="02000000000000000000" pitchFamily="2" charset="-122"/>
                <a:ea typeface="方正兰亭超细黑简体" panose="02000000000000000000" pitchFamily="2" charset="-122"/>
              </a:rPr>
              <a:t>.</a:t>
            </a:r>
            <a:endParaRPr lang="zh-CN" altLang="en-US" sz="1600" b="1" dirty="0">
              <a:solidFill>
                <a:srgbClr val="262626"/>
              </a:solidFill>
              <a:latin typeface="方正兰亭超细黑简体" panose="02000000000000000000" pitchFamily="2" charset="-122"/>
              <a:ea typeface="方正兰亭超细黑简体" panose="02000000000000000000" pitchFamily="2" charset="-122"/>
            </a:endParaRPr>
          </a:p>
        </p:txBody>
      </p:sp>
      <p:sp>
        <p:nvSpPr>
          <p:cNvPr id="11" name="文本框 10"/>
          <p:cNvSpPr txBox="1"/>
          <p:nvPr/>
        </p:nvSpPr>
        <p:spPr>
          <a:xfrm>
            <a:off x="5919541" y="2285985"/>
            <a:ext cx="2948915" cy="523220"/>
          </a:xfrm>
          <a:prstGeom prst="rect">
            <a:avLst/>
          </a:prstGeom>
          <a:noFill/>
        </p:spPr>
        <p:txBody>
          <a:bodyPr wrap="square" rtlCol="0">
            <a:spAutoFit/>
          </a:bodyPr>
          <a:lstStyle/>
          <a:p>
            <a:r>
              <a:rPr lang="en-US" altLang="zh-CN" sz="2800" b="1" dirty="0">
                <a:solidFill>
                  <a:srgbClr val="262626"/>
                </a:solidFill>
                <a:latin typeface="方正兰亭超细黑简体" panose="02000000000000000000" pitchFamily="2" charset="-122"/>
                <a:ea typeface="方正兰亭超细黑简体" panose="02000000000000000000" pitchFamily="2" charset="-122"/>
              </a:rPr>
              <a:t>2</a:t>
            </a:r>
            <a:r>
              <a:rPr lang="en-US" altLang="zh-CN" sz="2800" b="1" dirty="0" smtClean="0">
                <a:solidFill>
                  <a:srgbClr val="262626"/>
                </a:solidFill>
                <a:latin typeface="方正兰亭超细黑简体" panose="02000000000000000000" pitchFamily="2" charset="-122"/>
                <a:ea typeface="方正兰亭超细黑简体" panose="02000000000000000000" pitchFamily="2" charset="-122"/>
              </a:rPr>
              <a:t>.Text Here</a:t>
            </a:r>
            <a:endParaRPr lang="zh-CN" altLang="en-US" sz="2800" b="1" dirty="0">
              <a:solidFill>
                <a:srgbClr val="262626"/>
              </a:solidFill>
              <a:latin typeface="方正兰亭超细黑简体" panose="02000000000000000000" pitchFamily="2" charset="-122"/>
              <a:ea typeface="方正兰亭超细黑简体" panose="02000000000000000000" pitchFamily="2" charset="-122"/>
            </a:endParaRPr>
          </a:p>
        </p:txBody>
      </p:sp>
      <p:sp>
        <p:nvSpPr>
          <p:cNvPr id="12" name="文本框 11"/>
          <p:cNvSpPr txBox="1"/>
          <p:nvPr/>
        </p:nvSpPr>
        <p:spPr>
          <a:xfrm>
            <a:off x="5919541" y="2916126"/>
            <a:ext cx="3496372" cy="584775"/>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Enter your text </a:t>
            </a:r>
            <a:r>
              <a:rPr lang="en-US" altLang="zh-CN" sz="1600" b="1" dirty="0" err="1" smtClean="0">
                <a:solidFill>
                  <a:srgbClr val="262626"/>
                </a:solidFill>
                <a:latin typeface="方正兰亭超细黑简体" panose="02000000000000000000" pitchFamily="2" charset="-122"/>
                <a:ea typeface="方正兰亭超细黑简体" panose="02000000000000000000" pitchFamily="2" charset="-122"/>
              </a:rPr>
              <a:t>here,you</a:t>
            </a:r>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 can describe </a:t>
            </a:r>
            <a:r>
              <a:rPr lang="en-US" altLang="zh-CN" sz="1600" b="1" dirty="0">
                <a:solidFill>
                  <a:srgbClr val="262626"/>
                </a:solidFill>
                <a:latin typeface="方正兰亭超细黑简体" panose="02000000000000000000" pitchFamily="2" charset="-122"/>
                <a:ea typeface="方正兰亭超细黑简体" panose="02000000000000000000" pitchFamily="2" charset="-122"/>
              </a:rPr>
              <a:t>your </a:t>
            </a:r>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content</a:t>
            </a:r>
            <a:r>
              <a:rPr lang="en-US" altLang="zh-CN" sz="1600" b="1" dirty="0">
                <a:solidFill>
                  <a:srgbClr val="262626"/>
                </a:solidFill>
                <a:latin typeface="方正兰亭超细黑简体" panose="02000000000000000000" pitchFamily="2" charset="-122"/>
                <a:ea typeface="方正兰亭超细黑简体" panose="02000000000000000000" pitchFamily="2" charset="-122"/>
              </a:rPr>
              <a:t>.</a:t>
            </a:r>
            <a:endParaRPr lang="zh-CN" altLang="en-US" sz="1600" b="1" dirty="0">
              <a:solidFill>
                <a:srgbClr val="262626"/>
              </a:solidFill>
              <a:latin typeface="方正兰亭超细黑简体" panose="02000000000000000000" pitchFamily="2" charset="-122"/>
              <a:ea typeface="方正兰亭超细黑简体" panose="02000000000000000000" pitchFamily="2" charset="-122"/>
            </a:endParaRPr>
          </a:p>
        </p:txBody>
      </p:sp>
      <p:sp>
        <p:nvSpPr>
          <p:cNvPr id="13" name="文本框 12"/>
          <p:cNvSpPr txBox="1"/>
          <p:nvPr/>
        </p:nvSpPr>
        <p:spPr>
          <a:xfrm>
            <a:off x="8820028" y="4036227"/>
            <a:ext cx="2948915" cy="523220"/>
          </a:xfrm>
          <a:prstGeom prst="rect">
            <a:avLst/>
          </a:prstGeom>
          <a:noFill/>
        </p:spPr>
        <p:txBody>
          <a:bodyPr wrap="square" rtlCol="0">
            <a:spAutoFit/>
          </a:bodyPr>
          <a:lstStyle/>
          <a:p>
            <a:r>
              <a:rPr lang="en-US" altLang="zh-CN" sz="2800" b="1" dirty="0">
                <a:solidFill>
                  <a:srgbClr val="262626"/>
                </a:solidFill>
                <a:latin typeface="方正兰亭超细黑简体" panose="02000000000000000000" pitchFamily="2" charset="-122"/>
                <a:ea typeface="方正兰亭超细黑简体" panose="02000000000000000000" pitchFamily="2" charset="-122"/>
              </a:rPr>
              <a:t>4</a:t>
            </a:r>
            <a:r>
              <a:rPr lang="en-US" altLang="zh-CN" sz="2800" b="1" dirty="0" smtClean="0">
                <a:solidFill>
                  <a:srgbClr val="262626"/>
                </a:solidFill>
                <a:latin typeface="方正兰亭超细黑简体" panose="02000000000000000000" pitchFamily="2" charset="-122"/>
                <a:ea typeface="方正兰亭超细黑简体" panose="02000000000000000000" pitchFamily="2" charset="-122"/>
              </a:rPr>
              <a:t>.Text Here</a:t>
            </a:r>
            <a:endParaRPr lang="zh-CN" altLang="en-US" sz="2800" b="1" dirty="0">
              <a:solidFill>
                <a:srgbClr val="262626"/>
              </a:solidFill>
              <a:latin typeface="方正兰亭超细黑简体" panose="02000000000000000000" pitchFamily="2" charset="-122"/>
              <a:ea typeface="方正兰亭超细黑简体" panose="02000000000000000000" pitchFamily="2" charset="-122"/>
            </a:endParaRPr>
          </a:p>
        </p:txBody>
      </p:sp>
      <p:sp>
        <p:nvSpPr>
          <p:cNvPr id="14" name="文本框 13"/>
          <p:cNvSpPr txBox="1"/>
          <p:nvPr/>
        </p:nvSpPr>
        <p:spPr>
          <a:xfrm>
            <a:off x="8820028" y="4666368"/>
            <a:ext cx="3496372" cy="584775"/>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Enter your text </a:t>
            </a:r>
            <a:r>
              <a:rPr lang="en-US" altLang="zh-CN" sz="1600" b="1" dirty="0" err="1" smtClean="0">
                <a:solidFill>
                  <a:srgbClr val="262626"/>
                </a:solidFill>
                <a:latin typeface="方正兰亭超细黑简体" panose="02000000000000000000" pitchFamily="2" charset="-122"/>
                <a:ea typeface="方正兰亭超细黑简体" panose="02000000000000000000" pitchFamily="2" charset="-122"/>
              </a:rPr>
              <a:t>here,you</a:t>
            </a:r>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 can describe </a:t>
            </a:r>
            <a:r>
              <a:rPr lang="en-US" altLang="zh-CN" sz="1600" b="1" dirty="0">
                <a:solidFill>
                  <a:srgbClr val="262626"/>
                </a:solidFill>
                <a:latin typeface="方正兰亭超细黑简体" panose="02000000000000000000" pitchFamily="2" charset="-122"/>
                <a:ea typeface="方正兰亭超细黑简体" panose="02000000000000000000" pitchFamily="2" charset="-122"/>
              </a:rPr>
              <a:t>your </a:t>
            </a:r>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content</a:t>
            </a:r>
            <a:r>
              <a:rPr lang="en-US" altLang="zh-CN" sz="1600" b="1" dirty="0">
                <a:solidFill>
                  <a:srgbClr val="262626"/>
                </a:solidFill>
                <a:latin typeface="方正兰亭超细黑简体" panose="02000000000000000000" pitchFamily="2" charset="-122"/>
                <a:ea typeface="方正兰亭超细黑简体" panose="02000000000000000000" pitchFamily="2" charset="-122"/>
              </a:rPr>
              <a:t>.</a:t>
            </a:r>
            <a:endParaRPr lang="zh-CN" altLang="en-US" sz="1600" b="1" dirty="0">
              <a:solidFill>
                <a:srgbClr val="262626"/>
              </a:solidFill>
              <a:latin typeface="方正兰亭超细黑简体" panose="02000000000000000000" pitchFamily="2" charset="-122"/>
              <a:ea typeface="方正兰亭超细黑简体" panose="02000000000000000000" pitchFamily="2" charset="-122"/>
            </a:endParaRPr>
          </a:p>
        </p:txBody>
      </p:sp>
      <p:sp>
        <p:nvSpPr>
          <p:cNvPr id="15" name="文本框 14"/>
          <p:cNvSpPr txBox="1"/>
          <p:nvPr/>
        </p:nvSpPr>
        <p:spPr>
          <a:xfrm>
            <a:off x="2623028" y="5251143"/>
            <a:ext cx="2948915" cy="523220"/>
          </a:xfrm>
          <a:prstGeom prst="rect">
            <a:avLst/>
          </a:prstGeom>
          <a:noFill/>
        </p:spPr>
        <p:txBody>
          <a:bodyPr wrap="square" rtlCol="0">
            <a:spAutoFit/>
          </a:bodyPr>
          <a:lstStyle/>
          <a:p>
            <a:r>
              <a:rPr lang="en-US" altLang="zh-CN" sz="2800" b="1" dirty="0">
                <a:solidFill>
                  <a:srgbClr val="262626"/>
                </a:solidFill>
                <a:latin typeface="方正兰亭超细黑简体" panose="02000000000000000000" pitchFamily="2" charset="-122"/>
                <a:ea typeface="方正兰亭超细黑简体" panose="02000000000000000000" pitchFamily="2" charset="-122"/>
              </a:rPr>
              <a:t>3</a:t>
            </a:r>
            <a:r>
              <a:rPr lang="en-US" altLang="zh-CN" sz="2800" b="1" dirty="0" smtClean="0">
                <a:solidFill>
                  <a:srgbClr val="262626"/>
                </a:solidFill>
                <a:latin typeface="方正兰亭超细黑简体" panose="02000000000000000000" pitchFamily="2" charset="-122"/>
                <a:ea typeface="方正兰亭超细黑简体" panose="02000000000000000000" pitchFamily="2" charset="-122"/>
              </a:rPr>
              <a:t>.Text Here</a:t>
            </a:r>
            <a:endParaRPr lang="zh-CN" altLang="en-US" sz="2800" b="1" dirty="0">
              <a:solidFill>
                <a:srgbClr val="262626"/>
              </a:solidFill>
              <a:latin typeface="方正兰亭超细黑简体" panose="02000000000000000000" pitchFamily="2" charset="-122"/>
              <a:ea typeface="方正兰亭超细黑简体" panose="02000000000000000000" pitchFamily="2" charset="-122"/>
            </a:endParaRPr>
          </a:p>
        </p:txBody>
      </p:sp>
      <p:sp>
        <p:nvSpPr>
          <p:cNvPr id="16" name="文本框 15"/>
          <p:cNvSpPr txBox="1"/>
          <p:nvPr/>
        </p:nvSpPr>
        <p:spPr>
          <a:xfrm>
            <a:off x="2623028" y="5881284"/>
            <a:ext cx="3496372" cy="584775"/>
          </a:xfrm>
          <a:prstGeom prst="rect">
            <a:avLst/>
          </a:prstGeom>
          <a:noFill/>
        </p:spPr>
        <p:txBody>
          <a:bodyPr wrap="square" rtlCol="0">
            <a:spAutoFit/>
          </a:bodyPr>
          <a:lstStyle>
            <a:defPPr>
              <a:defRPr lang="zh-CN"/>
            </a:defPPr>
            <a:lvl1pPr>
              <a:defRPr sz="1400">
                <a:solidFill>
                  <a:schemeClr val="bg1"/>
                </a:solidFill>
                <a:latin typeface="微软雅黑" pitchFamily="34" charset="-122"/>
                <a:ea typeface="微软雅黑" pitchFamily="34" charset="-122"/>
              </a:defRPr>
            </a:lvl1pPr>
          </a:lstStyle>
          <a:p>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Enter your text </a:t>
            </a:r>
            <a:r>
              <a:rPr lang="en-US" altLang="zh-CN" sz="1600" b="1" dirty="0" err="1" smtClean="0">
                <a:solidFill>
                  <a:srgbClr val="262626"/>
                </a:solidFill>
                <a:latin typeface="方正兰亭超细黑简体" panose="02000000000000000000" pitchFamily="2" charset="-122"/>
                <a:ea typeface="方正兰亭超细黑简体" panose="02000000000000000000" pitchFamily="2" charset="-122"/>
              </a:rPr>
              <a:t>here,you</a:t>
            </a:r>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 can describe </a:t>
            </a:r>
            <a:r>
              <a:rPr lang="en-US" altLang="zh-CN" sz="1600" b="1" dirty="0">
                <a:solidFill>
                  <a:srgbClr val="262626"/>
                </a:solidFill>
                <a:latin typeface="方正兰亭超细黑简体" panose="02000000000000000000" pitchFamily="2" charset="-122"/>
                <a:ea typeface="方正兰亭超细黑简体" panose="02000000000000000000" pitchFamily="2" charset="-122"/>
              </a:rPr>
              <a:t>your </a:t>
            </a:r>
            <a:r>
              <a:rPr lang="en-US" altLang="zh-CN" sz="1600" b="1" dirty="0" smtClean="0">
                <a:solidFill>
                  <a:srgbClr val="262626"/>
                </a:solidFill>
                <a:latin typeface="方正兰亭超细黑简体" panose="02000000000000000000" pitchFamily="2" charset="-122"/>
                <a:ea typeface="方正兰亭超细黑简体" panose="02000000000000000000" pitchFamily="2" charset="-122"/>
              </a:rPr>
              <a:t>content</a:t>
            </a:r>
            <a:r>
              <a:rPr lang="en-US" altLang="zh-CN" sz="1600" b="1" dirty="0">
                <a:solidFill>
                  <a:srgbClr val="262626"/>
                </a:solidFill>
                <a:latin typeface="方正兰亭超细黑简体" panose="02000000000000000000" pitchFamily="2" charset="-122"/>
                <a:ea typeface="方正兰亭超细黑简体" panose="02000000000000000000" pitchFamily="2" charset="-122"/>
              </a:rPr>
              <a:t>.</a:t>
            </a:r>
            <a:endParaRPr lang="zh-CN" altLang="en-US" sz="1600" b="1" dirty="0">
              <a:solidFill>
                <a:srgbClr val="262626"/>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6220642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fld id="{9AC33760-E8C1-A242-9910-6AB5B29A5AE7}" type="slidenum">
              <a:rPr lang="zh-CN" altLang="en-US">
                <a:solidFill>
                  <a:srgbClr val="898989"/>
                </a:solidFill>
              </a:rPr>
              <a:pPr eaLnBrk="1" hangingPunct="1"/>
              <a:t>11</a:t>
            </a:fld>
            <a:endParaRPr lang="zh-CN" altLang="en-US" sz="1800"/>
          </a:p>
        </p:txBody>
      </p:sp>
      <p:sp>
        <p:nvSpPr>
          <p:cNvPr id="8195" name="空心弧 6"/>
          <p:cNvSpPr>
            <a:spLocks noChangeArrowheads="1"/>
          </p:cNvSpPr>
          <p:nvPr/>
        </p:nvSpPr>
        <p:spPr bwMode="auto">
          <a:xfrm flipV="1">
            <a:off x="4816475" y="1422400"/>
            <a:ext cx="1460500" cy="1460500"/>
          </a:xfrm>
          <a:custGeom>
            <a:avLst/>
            <a:gdLst>
              <a:gd name="T0" fmla="*/ 725090 w 1460631"/>
              <a:gd name="T1" fmla="*/ 1460221 h 1460631"/>
              <a:gd name="T2" fmla="*/ 1643 w 1460631"/>
              <a:gd name="T3" fmla="*/ 779065 h 1460631"/>
              <a:gd name="T4" fmla="*/ 627465 w 1460631"/>
              <a:gd name="T5" fmla="*/ 7251 h 1460631"/>
              <a:gd name="T6" fmla="*/ 1443423 w 1460631"/>
              <a:gd name="T7" fmla="*/ 574315 h 1460631"/>
              <a:gd name="T8" fmla="*/ 1193566 w 1460631"/>
              <a:gd name="T9" fmla="*/ 628893 h 1460631"/>
              <a:gd name="T10" fmla="*/ 663420 w 1460631"/>
              <a:gd name="T11" fmla="*/ 260459 h 1460631"/>
              <a:gd name="T12" fmla="*/ 256813 w 1460631"/>
              <a:gd name="T13" fmla="*/ 761922 h 1460631"/>
              <a:gd name="T14" fmla="*/ 726852 w 1460631"/>
              <a:gd name="T15" fmla="*/ 1204482 h 1460631"/>
              <a:gd name="T16" fmla="*/ 725090 w 1460631"/>
              <a:gd name="T17" fmla="*/ 1460221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tx1">
              <a:lumMod val="95000"/>
              <a:lumOff val="5000"/>
            </a:schemeClr>
          </a:solidFill>
          <a:ln>
            <a:noFill/>
          </a:ln>
          <a:extLst/>
        </p:spPr>
        <p:txBody>
          <a:bodyPr/>
          <a:lstStyle/>
          <a:p>
            <a:endParaRPr lang="zh-CN" altLang="en-US"/>
          </a:p>
        </p:txBody>
      </p:sp>
      <p:sp>
        <p:nvSpPr>
          <p:cNvPr id="8196" name="空心弧 7"/>
          <p:cNvSpPr>
            <a:spLocks noChangeArrowheads="1"/>
          </p:cNvSpPr>
          <p:nvPr/>
        </p:nvSpPr>
        <p:spPr bwMode="auto">
          <a:xfrm rot="10800000" flipV="1">
            <a:off x="5988050" y="1682750"/>
            <a:ext cx="1460500" cy="1460500"/>
          </a:xfrm>
          <a:custGeom>
            <a:avLst/>
            <a:gdLst>
              <a:gd name="T0" fmla="*/ 725090 w 1460631"/>
              <a:gd name="T1" fmla="*/ 1460221 h 1460631"/>
              <a:gd name="T2" fmla="*/ 1643 w 1460631"/>
              <a:gd name="T3" fmla="*/ 779065 h 1460631"/>
              <a:gd name="T4" fmla="*/ 627465 w 1460631"/>
              <a:gd name="T5" fmla="*/ 7251 h 1460631"/>
              <a:gd name="T6" fmla="*/ 1443423 w 1460631"/>
              <a:gd name="T7" fmla="*/ 574315 h 1460631"/>
              <a:gd name="T8" fmla="*/ 1193566 w 1460631"/>
              <a:gd name="T9" fmla="*/ 628893 h 1460631"/>
              <a:gd name="T10" fmla="*/ 663420 w 1460631"/>
              <a:gd name="T11" fmla="*/ 260459 h 1460631"/>
              <a:gd name="T12" fmla="*/ 256813 w 1460631"/>
              <a:gd name="T13" fmla="*/ 761922 h 1460631"/>
              <a:gd name="T14" fmla="*/ 726852 w 1460631"/>
              <a:gd name="T15" fmla="*/ 1204482 h 1460631"/>
              <a:gd name="T16" fmla="*/ 725090 w 1460631"/>
              <a:gd name="T17" fmla="*/ 1460221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7" name="空心弧 8"/>
          <p:cNvSpPr>
            <a:spLocks noChangeArrowheads="1"/>
          </p:cNvSpPr>
          <p:nvPr/>
        </p:nvSpPr>
        <p:spPr bwMode="auto">
          <a:xfrm rot="4631023" flipV="1">
            <a:off x="6021388" y="2894013"/>
            <a:ext cx="1460500" cy="1460500"/>
          </a:xfrm>
          <a:custGeom>
            <a:avLst/>
            <a:gdLst>
              <a:gd name="T0" fmla="*/ 12272 w 1460631"/>
              <a:gd name="T1" fmla="*/ 863420 h 1460631"/>
              <a:gd name="T2" fmla="*/ 585549 w 1460631"/>
              <a:gd name="T3" fmla="*/ 14456 h 1460631"/>
              <a:gd name="T4" fmla="*/ 1443423 w 1460631"/>
              <a:gd name="T5" fmla="*/ 574315 h 1460631"/>
              <a:gd name="T6" fmla="*/ 1193566 w 1460631"/>
              <a:gd name="T7" fmla="*/ 628893 h 1460631"/>
              <a:gd name="T8" fmla="*/ 636190 w 1460631"/>
              <a:gd name="T9" fmla="*/ 265138 h 1460631"/>
              <a:gd name="T10" fmla="*/ 263718 w 1460631"/>
              <a:gd name="T11" fmla="*/ 816728 h 1460631"/>
              <a:gd name="T12" fmla="*/ 12272 w 1460631"/>
              <a:gd name="T13" fmla="*/ 863420 h 1460631"/>
              <a:gd name="T14" fmla="*/ 0 60000 65536"/>
              <a:gd name="T15" fmla="*/ 0 60000 65536"/>
              <a:gd name="T16" fmla="*/ 0 60000 65536"/>
              <a:gd name="T17" fmla="*/ 0 60000 65536"/>
              <a:gd name="T18" fmla="*/ 0 60000 65536"/>
              <a:gd name="T19" fmla="*/ 0 60000 65536"/>
              <a:gd name="T20" fmla="*/ 0 60000 65536"/>
              <a:gd name="T21" fmla="*/ 0 w 1460631"/>
              <a:gd name="T22" fmla="*/ 0 h 1460631"/>
              <a:gd name="T23" fmla="*/ 1460631 w 1460631"/>
              <a:gd name="T24" fmla="*/ 1460631 h 14606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solidFill>
            <a:schemeClr val="tx1">
              <a:lumMod val="95000"/>
              <a:lumOff val="5000"/>
            </a:schemeClr>
          </a:solidFill>
          <a:ln>
            <a:noFill/>
          </a:ln>
          <a:extLst/>
        </p:spPr>
        <p:txBody>
          <a:bodyPr/>
          <a:lstStyle/>
          <a:p>
            <a:endParaRPr lang="zh-CN" altLang="en-US"/>
          </a:p>
        </p:txBody>
      </p:sp>
      <p:sp>
        <p:nvSpPr>
          <p:cNvPr id="8198" name="空心弧 9"/>
          <p:cNvSpPr>
            <a:spLocks noChangeArrowheads="1"/>
          </p:cNvSpPr>
          <p:nvPr/>
        </p:nvSpPr>
        <p:spPr bwMode="auto">
          <a:xfrm>
            <a:off x="4837113" y="4354513"/>
            <a:ext cx="1460500" cy="1460500"/>
          </a:xfrm>
          <a:custGeom>
            <a:avLst/>
            <a:gdLst>
              <a:gd name="T0" fmla="*/ 725090 w 1460631"/>
              <a:gd name="T1" fmla="*/ 1460221 h 1460631"/>
              <a:gd name="T2" fmla="*/ 1643 w 1460631"/>
              <a:gd name="T3" fmla="*/ 779065 h 1460631"/>
              <a:gd name="T4" fmla="*/ 627465 w 1460631"/>
              <a:gd name="T5" fmla="*/ 7251 h 1460631"/>
              <a:gd name="T6" fmla="*/ 1443423 w 1460631"/>
              <a:gd name="T7" fmla="*/ 574315 h 1460631"/>
              <a:gd name="T8" fmla="*/ 1193566 w 1460631"/>
              <a:gd name="T9" fmla="*/ 628893 h 1460631"/>
              <a:gd name="T10" fmla="*/ 663420 w 1460631"/>
              <a:gd name="T11" fmla="*/ 260459 h 1460631"/>
              <a:gd name="T12" fmla="*/ 256813 w 1460631"/>
              <a:gd name="T13" fmla="*/ 761922 h 1460631"/>
              <a:gd name="T14" fmla="*/ 726852 w 1460631"/>
              <a:gd name="T15" fmla="*/ 1204482 h 1460631"/>
              <a:gd name="T16" fmla="*/ 725090 w 1460631"/>
              <a:gd name="T17" fmla="*/ 1460221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tx1">
              <a:lumMod val="95000"/>
              <a:lumOff val="5000"/>
            </a:schemeClr>
          </a:solidFill>
          <a:ln>
            <a:noFill/>
          </a:ln>
          <a:extLst/>
        </p:spPr>
        <p:txBody>
          <a:bodyPr/>
          <a:lstStyle/>
          <a:p>
            <a:endParaRPr lang="zh-CN" altLang="en-US"/>
          </a:p>
        </p:txBody>
      </p:sp>
      <p:sp>
        <p:nvSpPr>
          <p:cNvPr id="8199" name="空心弧 10"/>
          <p:cNvSpPr>
            <a:spLocks noChangeArrowheads="1"/>
          </p:cNvSpPr>
          <p:nvPr/>
        </p:nvSpPr>
        <p:spPr bwMode="auto">
          <a:xfrm rot="10800000">
            <a:off x="6008688" y="4094163"/>
            <a:ext cx="1462087" cy="1460500"/>
          </a:xfrm>
          <a:custGeom>
            <a:avLst/>
            <a:gdLst>
              <a:gd name="T0" fmla="*/ 727456 w 1460631"/>
              <a:gd name="T1" fmla="*/ 1460221 h 1460631"/>
              <a:gd name="T2" fmla="*/ 1649 w 1460631"/>
              <a:gd name="T3" fmla="*/ 779065 h 1460631"/>
              <a:gd name="T4" fmla="*/ 629512 w 1460631"/>
              <a:gd name="T5" fmla="*/ 7251 h 1460631"/>
              <a:gd name="T6" fmla="*/ 1448132 w 1460631"/>
              <a:gd name="T7" fmla="*/ 574315 h 1460631"/>
              <a:gd name="T8" fmla="*/ 1197460 w 1460631"/>
              <a:gd name="T9" fmla="*/ 628893 h 1460631"/>
              <a:gd name="T10" fmla="*/ 665586 w 1460631"/>
              <a:gd name="T11" fmla="*/ 260459 h 1460631"/>
              <a:gd name="T12" fmla="*/ 257651 w 1460631"/>
              <a:gd name="T13" fmla="*/ 761922 h 1460631"/>
              <a:gd name="T14" fmla="*/ 729223 w 1460631"/>
              <a:gd name="T15" fmla="*/ 1204482 h 1460631"/>
              <a:gd name="T16" fmla="*/ 727456 w 1460631"/>
              <a:gd name="T17" fmla="*/ 1460221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0" name="TextBox 11"/>
          <p:cNvSpPr>
            <a:spLocks noChangeArrowheads="1"/>
          </p:cNvSpPr>
          <p:nvPr/>
        </p:nvSpPr>
        <p:spPr bwMode="auto">
          <a:xfrm>
            <a:off x="5281613" y="1798638"/>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4000" b="1">
                <a:solidFill>
                  <a:srgbClr val="445469"/>
                </a:solidFill>
                <a:ea typeface="微软雅黑" charset="0"/>
                <a:sym typeface="Calibri" charset="0"/>
              </a:rPr>
              <a:t>A</a:t>
            </a:r>
            <a:endParaRPr lang="zh-CN" altLang="en-US" sz="4000" b="1">
              <a:solidFill>
                <a:srgbClr val="445469"/>
              </a:solidFill>
              <a:ea typeface="微软雅黑" charset="0"/>
              <a:sym typeface="宋体" charset="0"/>
            </a:endParaRPr>
          </a:p>
        </p:txBody>
      </p:sp>
      <p:sp>
        <p:nvSpPr>
          <p:cNvPr id="8201" name="TextBox 12"/>
          <p:cNvSpPr>
            <a:spLocks noChangeArrowheads="1"/>
          </p:cNvSpPr>
          <p:nvPr/>
        </p:nvSpPr>
        <p:spPr bwMode="auto">
          <a:xfrm>
            <a:off x="5270500" y="4730750"/>
            <a:ext cx="554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4000" b="1">
                <a:solidFill>
                  <a:srgbClr val="445469"/>
                </a:solidFill>
                <a:ea typeface="微软雅黑" charset="0"/>
                <a:sym typeface="Calibri" charset="0"/>
              </a:rPr>
              <a:t>D</a:t>
            </a:r>
            <a:endParaRPr lang="zh-CN" altLang="en-US" sz="4000" b="1">
              <a:solidFill>
                <a:srgbClr val="445469"/>
              </a:solidFill>
              <a:ea typeface="微软雅黑" charset="0"/>
              <a:sym typeface="宋体" charset="0"/>
            </a:endParaRPr>
          </a:p>
        </p:txBody>
      </p:sp>
      <p:sp>
        <p:nvSpPr>
          <p:cNvPr id="8202" name="TextBox 11"/>
          <p:cNvSpPr>
            <a:spLocks noChangeArrowheads="1"/>
          </p:cNvSpPr>
          <p:nvPr/>
        </p:nvSpPr>
        <p:spPr bwMode="auto">
          <a:xfrm>
            <a:off x="6438900" y="2043113"/>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4000" b="1">
                <a:solidFill>
                  <a:srgbClr val="445469"/>
                </a:solidFill>
                <a:ea typeface="微软雅黑" charset="0"/>
                <a:sym typeface="Calibri" charset="0"/>
              </a:rPr>
              <a:t>B</a:t>
            </a:r>
            <a:endParaRPr lang="zh-CN" altLang="en-US" sz="4000" b="1">
              <a:solidFill>
                <a:srgbClr val="445469"/>
              </a:solidFill>
              <a:ea typeface="微软雅黑" charset="0"/>
              <a:sym typeface="宋体" charset="0"/>
            </a:endParaRPr>
          </a:p>
        </p:txBody>
      </p:sp>
      <p:sp>
        <p:nvSpPr>
          <p:cNvPr id="8203" name="TextBox 12"/>
          <p:cNvSpPr>
            <a:spLocks noChangeArrowheads="1"/>
          </p:cNvSpPr>
          <p:nvPr/>
        </p:nvSpPr>
        <p:spPr bwMode="auto">
          <a:xfrm>
            <a:off x="6489700" y="4479925"/>
            <a:ext cx="55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4000" b="1">
                <a:solidFill>
                  <a:srgbClr val="445469"/>
                </a:solidFill>
                <a:ea typeface="微软雅黑" charset="0"/>
                <a:sym typeface="Calibri" charset="0"/>
              </a:rPr>
              <a:t>C</a:t>
            </a:r>
            <a:endParaRPr lang="zh-CN" altLang="en-US" sz="4000" b="1">
              <a:solidFill>
                <a:srgbClr val="445469"/>
              </a:solidFill>
              <a:ea typeface="微软雅黑" charset="0"/>
              <a:sym typeface="宋体" charset="0"/>
            </a:endParaRPr>
          </a:p>
        </p:txBody>
      </p:sp>
      <p:sp>
        <p:nvSpPr>
          <p:cNvPr id="11275" name="TextBox 13"/>
          <p:cNvSpPr>
            <a:spLocks noChangeArrowheads="1"/>
          </p:cNvSpPr>
          <p:nvPr/>
        </p:nvSpPr>
        <p:spPr bwMode="auto">
          <a:xfrm>
            <a:off x="7759700" y="20431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spcBef>
                <a:spcPct val="20000"/>
              </a:spcBef>
            </a:pPr>
            <a:r>
              <a:rPr lang="en-US" altLang="zh-CN" sz="1600" b="1">
                <a:solidFill>
                  <a:srgbClr val="445469"/>
                </a:solidFill>
                <a:ea typeface="微软雅黑" charset="0"/>
                <a:sym typeface="Arial" charset="0"/>
              </a:rPr>
              <a:t>ADD TITLE</a:t>
            </a:r>
          </a:p>
        </p:txBody>
      </p:sp>
      <p:sp>
        <p:nvSpPr>
          <p:cNvPr id="11276" name="TextBox 13"/>
          <p:cNvSpPr>
            <a:spLocks noChangeArrowheads="1"/>
          </p:cNvSpPr>
          <p:nvPr/>
        </p:nvSpPr>
        <p:spPr bwMode="auto">
          <a:xfrm>
            <a:off x="7764463" y="232886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spcBef>
                <a:spcPct val="20000"/>
              </a:spcBef>
            </a:pPr>
            <a:r>
              <a:rPr lang="en-US" altLang="zh-CN" sz="1200">
                <a:solidFill>
                  <a:srgbClr val="445469"/>
                </a:solidFill>
                <a:ea typeface="微软雅黑" charset="0"/>
                <a:sym typeface="Arial" charset="0"/>
              </a:rPr>
              <a:t>according to your need to draw the text box size</a:t>
            </a:r>
          </a:p>
        </p:txBody>
      </p:sp>
      <p:sp>
        <p:nvSpPr>
          <p:cNvPr id="11277" name="TextBox 13"/>
          <p:cNvSpPr>
            <a:spLocks noChangeArrowheads="1"/>
          </p:cNvSpPr>
          <p:nvPr/>
        </p:nvSpPr>
        <p:spPr bwMode="auto">
          <a:xfrm>
            <a:off x="7759700" y="4476750"/>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spcBef>
                <a:spcPct val="20000"/>
              </a:spcBef>
            </a:pPr>
            <a:r>
              <a:rPr lang="en-US" altLang="zh-CN" sz="1600" b="1">
                <a:solidFill>
                  <a:srgbClr val="445469"/>
                </a:solidFill>
                <a:ea typeface="微软雅黑" charset="0"/>
                <a:sym typeface="Arial" charset="0"/>
              </a:rPr>
              <a:t>ADD TITLE</a:t>
            </a:r>
          </a:p>
        </p:txBody>
      </p:sp>
      <p:sp>
        <p:nvSpPr>
          <p:cNvPr id="11278" name="TextBox 13"/>
          <p:cNvSpPr>
            <a:spLocks noChangeArrowheads="1"/>
          </p:cNvSpPr>
          <p:nvPr/>
        </p:nvSpPr>
        <p:spPr bwMode="auto">
          <a:xfrm>
            <a:off x="7764463" y="47625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spcBef>
                <a:spcPct val="20000"/>
              </a:spcBef>
            </a:pPr>
            <a:r>
              <a:rPr lang="en-US" altLang="zh-CN" sz="1200">
                <a:solidFill>
                  <a:srgbClr val="445469"/>
                </a:solidFill>
                <a:ea typeface="微软雅黑" charset="0"/>
                <a:sym typeface="Arial" charset="0"/>
              </a:rPr>
              <a:t>according to your need to draw the text box size</a:t>
            </a:r>
          </a:p>
        </p:txBody>
      </p:sp>
      <p:sp>
        <p:nvSpPr>
          <p:cNvPr id="11279" name="TextBox 13"/>
          <p:cNvSpPr>
            <a:spLocks noChangeArrowheads="1"/>
          </p:cNvSpPr>
          <p:nvPr/>
        </p:nvSpPr>
        <p:spPr bwMode="auto">
          <a:xfrm>
            <a:off x="2617788" y="1847850"/>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r" eaLnBrk="1" hangingPunct="1">
              <a:spcBef>
                <a:spcPct val="20000"/>
              </a:spcBef>
            </a:pPr>
            <a:r>
              <a:rPr lang="en-US" altLang="zh-CN" sz="1600" b="1">
                <a:solidFill>
                  <a:srgbClr val="445469"/>
                </a:solidFill>
                <a:ea typeface="微软雅黑" charset="0"/>
                <a:sym typeface="Arial" charset="0"/>
              </a:rPr>
              <a:t>ADD TITLE</a:t>
            </a:r>
          </a:p>
        </p:txBody>
      </p:sp>
      <p:sp>
        <p:nvSpPr>
          <p:cNvPr id="11280" name="TextBox 13"/>
          <p:cNvSpPr>
            <a:spLocks noChangeArrowheads="1"/>
          </p:cNvSpPr>
          <p:nvPr/>
        </p:nvSpPr>
        <p:spPr bwMode="auto">
          <a:xfrm>
            <a:off x="2236788" y="213360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r" eaLnBrk="1" hangingPunct="1">
              <a:spcBef>
                <a:spcPct val="20000"/>
              </a:spcBef>
            </a:pPr>
            <a:r>
              <a:rPr lang="en-US" altLang="zh-CN" sz="1200">
                <a:solidFill>
                  <a:srgbClr val="445469"/>
                </a:solidFill>
                <a:ea typeface="微软雅黑" charset="0"/>
                <a:sym typeface="Arial" charset="0"/>
              </a:rPr>
              <a:t>according to your need to draw the text box size</a:t>
            </a:r>
          </a:p>
        </p:txBody>
      </p:sp>
      <p:sp>
        <p:nvSpPr>
          <p:cNvPr id="11281" name="TextBox 13"/>
          <p:cNvSpPr>
            <a:spLocks noChangeArrowheads="1"/>
          </p:cNvSpPr>
          <p:nvPr/>
        </p:nvSpPr>
        <p:spPr bwMode="auto">
          <a:xfrm>
            <a:off x="2617788" y="4518025"/>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r" eaLnBrk="1" hangingPunct="1">
              <a:spcBef>
                <a:spcPct val="20000"/>
              </a:spcBef>
            </a:pPr>
            <a:r>
              <a:rPr lang="en-US" altLang="zh-CN" sz="1600" b="1">
                <a:solidFill>
                  <a:srgbClr val="445469"/>
                </a:solidFill>
                <a:ea typeface="微软雅黑" charset="0"/>
                <a:sym typeface="Arial" charset="0"/>
              </a:rPr>
              <a:t>ADD TITLE</a:t>
            </a:r>
          </a:p>
        </p:txBody>
      </p:sp>
      <p:sp>
        <p:nvSpPr>
          <p:cNvPr id="11282" name="TextBox 13"/>
          <p:cNvSpPr>
            <a:spLocks noChangeArrowheads="1"/>
          </p:cNvSpPr>
          <p:nvPr/>
        </p:nvSpPr>
        <p:spPr bwMode="auto">
          <a:xfrm>
            <a:off x="2236788" y="4803775"/>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r" eaLnBrk="1" hangingPunct="1">
              <a:spcBef>
                <a:spcPct val="20000"/>
              </a:spcBef>
            </a:pPr>
            <a:r>
              <a:rPr lang="en-US" altLang="zh-CN" sz="1200">
                <a:solidFill>
                  <a:srgbClr val="445469"/>
                </a:solidFill>
                <a:ea typeface="微软雅黑" charset="0"/>
                <a:sym typeface="Arial" charset="0"/>
              </a:rPr>
              <a:t>according to your need to draw the text box size</a:t>
            </a:r>
          </a:p>
        </p:txBody>
      </p:sp>
    </p:spTree>
    <p:extLst>
      <p:ext uri="{BB962C8B-B14F-4D97-AF65-F5344CB8AC3E}">
        <p14:creationId xmlns:p14="http://schemas.microsoft.com/office/powerpoint/2010/main" val="4468603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75"/>
                                        </p:tgtEl>
                                        <p:attrNameLst>
                                          <p:attrName>style.visibility</p:attrName>
                                        </p:attrNameLst>
                                      </p:cBhvr>
                                      <p:to>
                                        <p:strVal val="visible"/>
                                      </p:to>
                                    </p:set>
                                    <p:animEffect>
                                      <p:cBhvr>
                                        <p:cTn id="7" dur="500"/>
                                        <p:tgtEl>
                                          <p:spTgt spid="1127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6"/>
                                        </p:tgtEl>
                                        <p:attrNameLst>
                                          <p:attrName>style.visibility</p:attrName>
                                        </p:attrNameLst>
                                      </p:cBhvr>
                                      <p:to>
                                        <p:strVal val="visible"/>
                                      </p:to>
                                    </p:set>
                                    <p:animEffect>
                                      <p:cBhvr>
                                        <p:cTn id="11" dur="500"/>
                                        <p:tgtEl>
                                          <p:spTgt spid="1127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277"/>
                                        </p:tgtEl>
                                        <p:attrNameLst>
                                          <p:attrName>style.visibility</p:attrName>
                                        </p:attrNameLst>
                                      </p:cBhvr>
                                      <p:to>
                                        <p:strVal val="visible"/>
                                      </p:to>
                                    </p:set>
                                    <p:animEffect>
                                      <p:cBhvr>
                                        <p:cTn id="15" dur="500"/>
                                        <p:tgtEl>
                                          <p:spTgt spid="1127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278"/>
                                        </p:tgtEl>
                                        <p:attrNameLst>
                                          <p:attrName>style.visibility</p:attrName>
                                        </p:attrNameLst>
                                      </p:cBhvr>
                                      <p:to>
                                        <p:strVal val="visible"/>
                                      </p:to>
                                    </p:set>
                                    <p:animEffect>
                                      <p:cBhvr>
                                        <p:cTn id="19" dur="500"/>
                                        <p:tgtEl>
                                          <p:spTgt spid="1127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279"/>
                                        </p:tgtEl>
                                        <p:attrNameLst>
                                          <p:attrName>style.visibility</p:attrName>
                                        </p:attrNameLst>
                                      </p:cBhvr>
                                      <p:to>
                                        <p:strVal val="visible"/>
                                      </p:to>
                                    </p:set>
                                    <p:animEffect>
                                      <p:cBhvr>
                                        <p:cTn id="23" dur="500"/>
                                        <p:tgtEl>
                                          <p:spTgt spid="11279"/>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280"/>
                                        </p:tgtEl>
                                        <p:attrNameLst>
                                          <p:attrName>style.visibility</p:attrName>
                                        </p:attrNameLst>
                                      </p:cBhvr>
                                      <p:to>
                                        <p:strVal val="visible"/>
                                      </p:to>
                                    </p:set>
                                    <p:animEffect>
                                      <p:cBhvr>
                                        <p:cTn id="27" dur="500"/>
                                        <p:tgtEl>
                                          <p:spTgt spid="1128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281"/>
                                        </p:tgtEl>
                                        <p:attrNameLst>
                                          <p:attrName>style.visibility</p:attrName>
                                        </p:attrNameLst>
                                      </p:cBhvr>
                                      <p:to>
                                        <p:strVal val="visible"/>
                                      </p:to>
                                    </p:set>
                                    <p:animEffect>
                                      <p:cBhvr>
                                        <p:cTn id="31" dur="500"/>
                                        <p:tgtEl>
                                          <p:spTgt spid="11281"/>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282"/>
                                        </p:tgtEl>
                                        <p:attrNameLst>
                                          <p:attrName>style.visibility</p:attrName>
                                        </p:attrNameLst>
                                      </p:cBhvr>
                                      <p:to>
                                        <p:strVal val="visible"/>
                                      </p:to>
                                    </p:set>
                                    <p:animEffect>
                                      <p:cBhvr>
                                        <p:cTn id="35"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bldLvl="0" autoUpdateAnimBg="0"/>
      <p:bldP spid="11276" grpId="0" bldLvl="0" autoUpdateAnimBg="0"/>
      <p:bldP spid="11277" grpId="0" bldLvl="0" autoUpdateAnimBg="0"/>
      <p:bldP spid="11278" grpId="0" bldLvl="0" autoUpdateAnimBg="0"/>
      <p:bldP spid="11279" grpId="0" bldLvl="0" autoUpdateAnimBg="0"/>
      <p:bldP spid="11280" grpId="0" bldLvl="0" autoUpdateAnimBg="0"/>
      <p:bldP spid="11281" grpId="0" bldLvl="0" autoUpdateAnimBg="0"/>
      <p:bldP spid="11282"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82636" y="155101"/>
            <a:ext cx="4012442" cy="615553"/>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SUBTITLE IN HERE</a:t>
            </a:r>
          </a:p>
          <a:p>
            <a:r>
              <a:rPr lang="en-US" altLang="zh-CN" sz="1400" dirty="0" smtClean="0">
                <a:latin typeface="微软雅黑" panose="020B0503020204020204" pitchFamily="34" charset="-122"/>
                <a:ea typeface="微软雅黑" panose="020B0503020204020204" pitchFamily="34" charset="-122"/>
              </a:rPr>
              <a:t>CLICK HERE TO ADD YOUR TITLE</a:t>
            </a:r>
            <a:endParaRPr lang="zh-CN" altLang="en-US" sz="1400"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830132" y="3902529"/>
            <a:ext cx="99747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15845" y="3059567"/>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201607" y="2945266"/>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9" name="椭圆 8"/>
          <p:cNvSpPr/>
          <p:nvPr/>
        </p:nvSpPr>
        <p:spPr>
          <a:xfrm>
            <a:off x="1312335" y="2134450"/>
            <a:ext cx="642938" cy="64293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zh-CN" sz="1600" dirty="0" smtClean="0">
                <a:latin typeface="微软雅黑" panose="020B0503020204020204" pitchFamily="34" charset="-122"/>
                <a:ea typeface="微软雅黑" panose="020B0503020204020204" pitchFamily="34" charset="-122"/>
              </a:rPr>
              <a:t>01</a:t>
            </a:r>
            <a:endParaRPr lang="zh-CN" altLang="en-US" sz="1600" dirty="0" smtClean="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01607" y="2023722"/>
            <a:ext cx="864394" cy="864394"/>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3" name="文本框 12"/>
          <p:cNvSpPr txBox="1"/>
          <p:nvPr/>
        </p:nvSpPr>
        <p:spPr>
          <a:xfrm>
            <a:off x="2176729" y="2040420"/>
            <a:ext cx="2943230" cy="830997"/>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CLICK HERE TO ADD YOUR DESCRIPTION SENTENCES ABOUT THIS PART</a:t>
            </a:r>
            <a:endParaRPr lang="zh-CN" altLang="en-US" sz="1600"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2237451" y="3919228"/>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158870" y="4703880"/>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6" name="椭圆 15"/>
          <p:cNvSpPr/>
          <p:nvPr/>
        </p:nvSpPr>
        <p:spPr>
          <a:xfrm>
            <a:off x="1569502" y="5044370"/>
            <a:ext cx="642938" cy="64293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zh-CN" sz="1600" dirty="0" smtClean="0">
                <a:latin typeface="微软雅黑" panose="020B0503020204020204" pitchFamily="34" charset="-122"/>
                <a:ea typeface="微软雅黑" panose="020B0503020204020204" pitchFamily="34" charset="-122"/>
              </a:rPr>
              <a:t>02</a:t>
            </a:r>
            <a:endParaRPr lang="zh-CN" altLang="en-US" sz="1600" dirty="0" smtClean="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458774" y="4933642"/>
            <a:ext cx="864394" cy="864394"/>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 name="文本框 19"/>
          <p:cNvSpPr txBox="1"/>
          <p:nvPr/>
        </p:nvSpPr>
        <p:spPr>
          <a:xfrm>
            <a:off x="2433896" y="4950340"/>
            <a:ext cx="2943230" cy="830997"/>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CLICK HERE TO ADD YOUR DESCRIPTION SENTENCES ABOUT THIS PART</a:t>
            </a:r>
            <a:endParaRPr lang="zh-CN" altLang="en-US" sz="1600" dirty="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flipV="1">
            <a:off x="5952978" y="3059567"/>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338740" y="2945266"/>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23" name="椭圆 22"/>
          <p:cNvSpPr/>
          <p:nvPr/>
        </p:nvSpPr>
        <p:spPr>
          <a:xfrm>
            <a:off x="6449468" y="2134450"/>
            <a:ext cx="642938" cy="64293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zh-CN" sz="1600" dirty="0" smtClean="0">
                <a:latin typeface="微软雅黑" panose="020B0503020204020204" pitchFamily="34" charset="-122"/>
                <a:ea typeface="微软雅黑" panose="020B0503020204020204" pitchFamily="34" charset="-122"/>
              </a:rPr>
              <a:t>03</a:t>
            </a:r>
            <a:endParaRPr lang="zh-CN" altLang="en-US" sz="1600" dirty="0" smtClean="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338740" y="2023722"/>
            <a:ext cx="864394" cy="864394"/>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7" name="文本框 26"/>
          <p:cNvSpPr txBox="1"/>
          <p:nvPr/>
        </p:nvSpPr>
        <p:spPr>
          <a:xfrm>
            <a:off x="7313862" y="2040420"/>
            <a:ext cx="2943230" cy="830997"/>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CLICK HERE TO ADD YOUR DESCRIPTION SENTENCES ABOUT THIS PART</a:t>
            </a:r>
            <a:endParaRPr lang="zh-CN" altLang="en-US" sz="1600"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7374584" y="3919228"/>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296003" y="4703880"/>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30" name="椭圆 29"/>
          <p:cNvSpPr/>
          <p:nvPr/>
        </p:nvSpPr>
        <p:spPr>
          <a:xfrm>
            <a:off x="6706635" y="5044370"/>
            <a:ext cx="642938" cy="64293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zh-CN" sz="1600" dirty="0" smtClean="0">
                <a:latin typeface="微软雅黑" panose="020B0503020204020204" pitchFamily="34" charset="-122"/>
                <a:ea typeface="微软雅黑" panose="020B0503020204020204" pitchFamily="34" charset="-122"/>
              </a:rPr>
              <a:t>04</a:t>
            </a:r>
            <a:endParaRPr lang="zh-CN" altLang="en-US" sz="1600" dirty="0" smtClean="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595907" y="4933642"/>
            <a:ext cx="864394" cy="864394"/>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文本框 33"/>
          <p:cNvSpPr txBox="1"/>
          <p:nvPr/>
        </p:nvSpPr>
        <p:spPr>
          <a:xfrm>
            <a:off x="7571029" y="4950340"/>
            <a:ext cx="2943230" cy="830997"/>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CLICK HERE TO ADD YOUR DESCRIPTION SENTENCES ABOUT THIS PART</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78534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475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75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50"/>
                                        <p:tgtEl>
                                          <p:spTgt spid="17"/>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7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childTnLst>
                          </p:cTn>
                        </p:par>
                        <p:par>
                          <p:cTn id="48" fill="hold">
                            <p:stCondLst>
                              <p:cond delay="85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9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95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50"/>
                                        <p:tgtEl>
                                          <p:spTgt spid="24"/>
                                        </p:tgtEl>
                                      </p:cBhvr>
                                    </p:animEffect>
                                  </p:childTnLst>
                                </p:cTn>
                              </p:par>
                            </p:childTnLst>
                          </p:cTn>
                        </p:par>
                        <p:par>
                          <p:cTn id="60" fill="hold">
                            <p:stCondLst>
                              <p:cond delay="1025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1000"/>
                                        <p:tgtEl>
                                          <p:spTgt spid="27"/>
                                        </p:tgtEl>
                                      </p:cBhvr>
                                    </p:animEffect>
                                  </p:childTnLst>
                                </p:cTn>
                              </p:par>
                            </p:childTnLst>
                          </p:cTn>
                        </p:par>
                        <p:par>
                          <p:cTn id="68" fill="hold">
                            <p:stCondLst>
                              <p:cond delay="12250"/>
                            </p:stCondLst>
                            <p:childTnLst>
                              <p:par>
                                <p:cTn id="69" presetID="22" presetClass="entr" presetSubtype="1"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1275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p:stCondLst>
                              <p:cond delay="1325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750"/>
                                        <p:tgtEl>
                                          <p:spTgt spid="31"/>
                                        </p:tgtEl>
                                      </p:cBhvr>
                                    </p:animEffect>
                                  </p:childTnLst>
                                </p:cTn>
                              </p:par>
                            </p:childTnLst>
                          </p:cTn>
                        </p:par>
                        <p:par>
                          <p:cTn id="80" fill="hold">
                            <p:stCondLst>
                              <p:cond delay="14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childTnLst>
                                </p:cTn>
                              </p:par>
                            </p:childTnLst>
                          </p:cTn>
                        </p:par>
                        <p:par>
                          <p:cTn id="84" fill="hold">
                            <p:stCondLst>
                              <p:cond delay="15000"/>
                            </p:stCondLst>
                            <p:childTnLst>
                              <p:par>
                                <p:cTn id="85" presetID="22" presetClass="entr" presetSubtype="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animBg="1"/>
      <p:bldP spid="16" grpId="0" animBg="1"/>
      <p:bldP spid="20" grpId="0"/>
      <p:bldP spid="22" grpId="0" animBg="1"/>
      <p:bldP spid="23" grpId="0" animBg="1"/>
      <p:bldP spid="27" grpId="0"/>
      <p:bldP spid="29" grpId="0" animBg="1"/>
      <p:bldP spid="30"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本框 3"/>
          <p:cNvSpPr txBox="1"/>
          <p:nvPr/>
        </p:nvSpPr>
        <p:spPr>
          <a:xfrm>
            <a:off x="7084759" y="3481600"/>
            <a:ext cx="2988927" cy="1015663"/>
          </a:xfrm>
          <a:prstGeom prst="rect">
            <a:avLst/>
          </a:prstGeom>
          <a:noFill/>
        </p:spPr>
        <p:txBody>
          <a:bodyPr wrap="square" rtlCol="0">
            <a:spAutoFit/>
          </a:bodyPr>
          <a:lstStyle/>
          <a:p>
            <a:r>
              <a:rPr kumimoji="1" lang="en-US" altLang="zh-CN" sz="6000" b="1" dirty="0" smtClean="0">
                <a:solidFill>
                  <a:schemeClr val="bg1">
                    <a:lumMod val="50000"/>
                  </a:schemeClr>
                </a:solidFill>
                <a:latin typeface="Microsoft YaHei" charset="0"/>
                <a:ea typeface="Microsoft YaHei" charset="0"/>
                <a:cs typeface="Microsoft YaHei" charset="0"/>
              </a:rPr>
              <a:t>PART</a:t>
            </a:r>
            <a:r>
              <a:rPr kumimoji="1" lang="zh-CN" altLang="en-US" sz="6000" b="1" dirty="0" smtClean="0">
                <a:solidFill>
                  <a:schemeClr val="bg1">
                    <a:lumMod val="50000"/>
                  </a:schemeClr>
                </a:solidFill>
                <a:latin typeface="Microsoft YaHei" charset="0"/>
                <a:ea typeface="Microsoft YaHei" charset="0"/>
                <a:cs typeface="Microsoft YaHei" charset="0"/>
              </a:rPr>
              <a:t> </a:t>
            </a:r>
            <a:r>
              <a:rPr kumimoji="1" lang="en-US" altLang="zh-CN" sz="6000" b="1" dirty="0" smtClean="0">
                <a:solidFill>
                  <a:schemeClr val="bg1">
                    <a:lumMod val="50000"/>
                  </a:schemeClr>
                </a:solidFill>
                <a:latin typeface="Microsoft YaHei" charset="0"/>
                <a:ea typeface="Microsoft YaHei" charset="0"/>
                <a:cs typeface="Microsoft YaHei" charset="0"/>
              </a:rPr>
              <a:t>3</a:t>
            </a:r>
            <a:endParaRPr kumimoji="1" lang="zh-CN" altLang="en-US" sz="6000" b="1" dirty="0">
              <a:solidFill>
                <a:schemeClr val="bg1">
                  <a:lumMod val="50000"/>
                </a:schemeClr>
              </a:solidFill>
              <a:latin typeface="Microsoft YaHei" charset="0"/>
              <a:ea typeface="Microsoft YaHei" charset="0"/>
              <a:cs typeface="Microsoft YaHei" charset="0"/>
            </a:endParaRPr>
          </a:p>
        </p:txBody>
      </p:sp>
      <p:grpSp>
        <p:nvGrpSpPr>
          <p:cNvPr id="5" name="组合 82"/>
          <p:cNvGrpSpPr>
            <a:grpSpLocks/>
          </p:cNvGrpSpPr>
          <p:nvPr/>
        </p:nvGrpSpPr>
        <p:grpSpPr bwMode="auto">
          <a:xfrm>
            <a:off x="7351350" y="4463812"/>
            <a:ext cx="2262187" cy="1945213"/>
            <a:chOff x="0" y="0"/>
            <a:chExt cx="2261776" cy="1945884"/>
          </a:xfrm>
        </p:grpSpPr>
        <p:sp>
          <p:nvSpPr>
            <p:cNvPr id="6" name="文本框 67"/>
            <p:cNvSpPr txBox="1">
              <a:spLocks noChangeArrowheads="1"/>
            </p:cNvSpPr>
            <p:nvPr/>
          </p:nvSpPr>
          <p:spPr bwMode="auto">
            <a:xfrm>
              <a:off x="0" y="0"/>
              <a:ext cx="2261776" cy="6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600" b="1" dirty="0" smtClean="0">
                  <a:solidFill>
                    <a:schemeClr val="bg1">
                      <a:lumMod val="50000"/>
                    </a:schemeClr>
                  </a:solidFill>
                  <a:latin typeface="Microsoft YaHei" charset="0"/>
                  <a:ea typeface="Microsoft YaHei" charset="0"/>
                  <a:cs typeface="Microsoft YaHei" charset="0"/>
                </a:rPr>
                <a:t>实施计划</a:t>
              </a:r>
              <a:endParaRPr lang="zh-CN" altLang="en-US" sz="3600" b="1" dirty="0">
                <a:solidFill>
                  <a:schemeClr val="bg1">
                    <a:lumMod val="50000"/>
                  </a:schemeClr>
                </a:solidFill>
                <a:latin typeface="Microsoft YaHei" charset="0"/>
                <a:ea typeface="Microsoft YaHei" charset="0"/>
                <a:cs typeface="Microsoft YaHei" charset="0"/>
              </a:endParaRPr>
            </a:p>
          </p:txBody>
        </p:sp>
        <p:sp>
          <p:nvSpPr>
            <p:cNvPr id="7" name="矩形 71"/>
            <p:cNvSpPr>
              <a:spLocks noChangeArrowheads="1"/>
            </p:cNvSpPr>
            <p:nvPr/>
          </p:nvSpPr>
          <p:spPr bwMode="auto">
            <a:xfrm>
              <a:off x="8631" y="560411"/>
              <a:ext cx="2242954" cy="13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dirty="0" smtClean="0">
                  <a:solidFill>
                    <a:schemeClr val="bg1">
                      <a:lumMod val="50000"/>
                    </a:schemeClr>
                  </a:solidFill>
                  <a:latin typeface="Microsoft YaHei" charset="0"/>
                  <a:ea typeface="Microsoft YaHei" charset="0"/>
                  <a:cs typeface="Microsoft YaHei" charset="0"/>
                </a:rPr>
                <a:t>SWOT</a:t>
              </a:r>
              <a:r>
                <a:rPr lang="zh-CN" altLang="en-US" dirty="0" smtClean="0">
                  <a:solidFill>
                    <a:schemeClr val="bg1">
                      <a:lumMod val="50000"/>
                    </a:schemeClr>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实施方案</a:t>
              </a:r>
              <a:endParaRPr lang="zh-CN" altLang="en-US" dirty="0">
                <a:solidFill>
                  <a:schemeClr val="bg1">
                    <a:lumMod val="50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20158852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Photo By Volkan Olmez"/>
          <p:cNvPicPr>
            <a:picLocks noChangeAspect="1" noChangeArrowheads="1"/>
          </p:cNvPicPr>
          <p:nvPr/>
        </p:nvPicPr>
        <p:blipFill>
          <a:blip r:embed="rId2">
            <a:extLst>
              <a:ext uri="{28A0092B-C50C-407E-A947-70E740481C1C}">
                <a14:useLocalDpi xmlns:a14="http://schemas.microsoft.com/office/drawing/2010/main" val="0"/>
              </a:ext>
            </a:extLst>
          </a:blip>
          <a:srcRect t="22531" r="51" b="37953"/>
          <a:stretch>
            <a:fillRect/>
          </a:stretch>
        </p:blipFill>
        <p:spPr bwMode="auto">
          <a:xfrm>
            <a:off x="-14570" y="-12606"/>
            <a:ext cx="12206570" cy="2859089"/>
          </a:xfrm>
          <a:custGeom>
            <a:avLst/>
            <a:gdLst>
              <a:gd name="connsiteX0" fmla="*/ 0 w 12192001"/>
              <a:gd name="connsiteY0" fmla="*/ 0 h 2859089"/>
              <a:gd name="connsiteX1" fmla="*/ 12192001 w 12192001"/>
              <a:gd name="connsiteY1" fmla="*/ 0 h 2859089"/>
              <a:gd name="connsiteX2" fmla="*/ 12192001 w 12192001"/>
              <a:gd name="connsiteY2" fmla="*/ 2859089 h 2859089"/>
              <a:gd name="connsiteX3" fmla="*/ 0 w 12192001"/>
              <a:gd name="connsiteY3" fmla="*/ 2859089 h 2859089"/>
            </a:gdLst>
            <a:ahLst/>
            <a:cxnLst>
              <a:cxn ang="0">
                <a:pos x="connsiteX0" y="connsiteY0"/>
              </a:cxn>
              <a:cxn ang="0">
                <a:pos x="connsiteX1" y="connsiteY1"/>
              </a:cxn>
              <a:cxn ang="0">
                <a:pos x="connsiteX2" y="connsiteY2"/>
              </a:cxn>
              <a:cxn ang="0">
                <a:pos x="connsiteX3" y="connsiteY3"/>
              </a:cxn>
            </a:cxnLst>
            <a:rect l="l" t="t" r="r" b="b"/>
            <a:pathLst>
              <a:path w="12192001" h="2859089">
                <a:moveTo>
                  <a:pt x="0" y="0"/>
                </a:moveTo>
                <a:lnTo>
                  <a:pt x="12192001" y="0"/>
                </a:lnTo>
                <a:lnTo>
                  <a:pt x="12192001" y="2859089"/>
                </a:lnTo>
                <a:lnTo>
                  <a:pt x="0" y="2859089"/>
                </a:lnTo>
                <a:close/>
              </a:path>
            </a:pathLst>
          </a:cu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4673599" y="2132799"/>
            <a:ext cx="2844800" cy="72470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673599" y="2850121"/>
            <a:ext cx="2844800" cy="1978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589779" y="2286518"/>
            <a:ext cx="3012440" cy="461665"/>
          </a:xfrm>
          <a:prstGeom prst="rect">
            <a:avLst/>
          </a:prstGeom>
          <a:noFill/>
        </p:spPr>
        <p:txBody>
          <a:bodyPr wrap="square" rtlCol="0">
            <a:spAutoFit/>
          </a:bodyPr>
          <a:lstStyle/>
          <a:p>
            <a:pPr algn="ctr"/>
            <a:r>
              <a:rPr lang="en-US" altLang="zh-CN" sz="2400" dirty="0" smtClean="0">
                <a:solidFill>
                  <a:schemeClr val="bg1"/>
                </a:solidFill>
                <a:latin typeface="Helvetica" panose="020B0604020202030204" pitchFamily="34" charset="0"/>
              </a:rPr>
              <a:t>TEAM ANALYSIS</a:t>
            </a:r>
            <a:endParaRPr lang="zh-CN" altLang="en-US" sz="2400" dirty="0">
              <a:solidFill>
                <a:schemeClr val="bg1"/>
              </a:solidFill>
              <a:latin typeface="Helvetica" panose="020B0604020202030204" pitchFamily="34" charset="0"/>
            </a:endParaRPr>
          </a:p>
        </p:txBody>
      </p:sp>
      <p:grpSp>
        <p:nvGrpSpPr>
          <p:cNvPr id="9" name="组合 8"/>
          <p:cNvGrpSpPr/>
          <p:nvPr/>
        </p:nvGrpSpPr>
        <p:grpSpPr>
          <a:xfrm>
            <a:off x="1393260" y="3788228"/>
            <a:ext cx="1007836" cy="1007836"/>
            <a:chOff x="4717143" y="3773714"/>
            <a:chExt cx="1007836" cy="1007836"/>
          </a:xfrm>
        </p:grpSpPr>
        <p:sp>
          <p:nvSpPr>
            <p:cNvPr id="5"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5400000">
            <a:off x="4192474" y="3788228"/>
            <a:ext cx="1007836" cy="1007836"/>
            <a:chOff x="4717143" y="3773714"/>
            <a:chExt cx="1007836" cy="1007836"/>
          </a:xfrm>
        </p:grpSpPr>
        <p:sp>
          <p:nvSpPr>
            <p:cNvPr id="11"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10800000">
            <a:off x="6991690" y="3788228"/>
            <a:ext cx="1007836" cy="1007836"/>
            <a:chOff x="4717143" y="3773714"/>
            <a:chExt cx="1007836" cy="1007836"/>
          </a:xfrm>
        </p:grpSpPr>
        <p:sp>
          <p:nvSpPr>
            <p:cNvPr id="14"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rot="16200000">
            <a:off x="9790905" y="3788228"/>
            <a:ext cx="1007836" cy="1007836"/>
            <a:chOff x="4717143" y="3773714"/>
            <a:chExt cx="1007836" cy="1007836"/>
          </a:xfrm>
        </p:grpSpPr>
        <p:sp>
          <p:nvSpPr>
            <p:cNvPr id="17"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447235" y="3830481"/>
            <a:ext cx="899886" cy="923330"/>
          </a:xfrm>
          <a:prstGeom prst="rect">
            <a:avLst/>
          </a:prstGeom>
          <a:noFill/>
        </p:spPr>
        <p:txBody>
          <a:bodyPr wrap="square" rtlCol="0">
            <a:spAutoFit/>
          </a:bodyPr>
          <a:lstStyle/>
          <a:p>
            <a:pPr algn="ctr"/>
            <a:r>
              <a:rPr lang="en-US" altLang="zh-CN" sz="5400" dirty="0" smtClean="0">
                <a:solidFill>
                  <a:schemeClr val="tx1">
                    <a:lumMod val="95000"/>
                    <a:lumOff val="5000"/>
                  </a:schemeClr>
                </a:solidFill>
                <a:latin typeface="Helvetica" panose="020B0604020202030204" pitchFamily="34" charset="0"/>
              </a:rPr>
              <a:t>S</a:t>
            </a:r>
            <a:endParaRPr lang="zh-CN" altLang="en-US" sz="5400" dirty="0">
              <a:solidFill>
                <a:schemeClr val="tx1">
                  <a:lumMod val="95000"/>
                  <a:lumOff val="5000"/>
                </a:schemeClr>
              </a:solidFill>
              <a:latin typeface="Helvetica" panose="020B0604020202030204" pitchFamily="34" charset="0"/>
            </a:endParaRPr>
          </a:p>
        </p:txBody>
      </p:sp>
      <p:sp>
        <p:nvSpPr>
          <p:cNvPr id="21" name="文本框 20"/>
          <p:cNvSpPr txBox="1"/>
          <p:nvPr/>
        </p:nvSpPr>
        <p:spPr>
          <a:xfrm>
            <a:off x="4246449" y="3830481"/>
            <a:ext cx="899886" cy="923330"/>
          </a:xfrm>
          <a:prstGeom prst="rect">
            <a:avLst/>
          </a:prstGeom>
          <a:noFill/>
        </p:spPr>
        <p:txBody>
          <a:bodyPr wrap="square" rtlCol="0">
            <a:spAutoFit/>
          </a:bodyPr>
          <a:lstStyle/>
          <a:p>
            <a:pPr algn="ctr"/>
            <a:r>
              <a:rPr lang="en-US" altLang="zh-CN" sz="5400" dirty="0" smtClean="0">
                <a:solidFill>
                  <a:schemeClr val="bg2">
                    <a:lumMod val="50000"/>
                  </a:schemeClr>
                </a:solidFill>
                <a:latin typeface="Helvetica" panose="020B0604020202030204" pitchFamily="34" charset="0"/>
              </a:rPr>
              <a:t>W</a:t>
            </a:r>
            <a:endParaRPr lang="zh-CN" altLang="en-US" sz="5400" dirty="0">
              <a:solidFill>
                <a:schemeClr val="bg2">
                  <a:lumMod val="50000"/>
                </a:schemeClr>
              </a:solidFill>
              <a:latin typeface="Helvetica" panose="020B0604020202030204" pitchFamily="34" charset="0"/>
            </a:endParaRPr>
          </a:p>
        </p:txBody>
      </p:sp>
      <p:sp>
        <p:nvSpPr>
          <p:cNvPr id="22" name="文本框 21"/>
          <p:cNvSpPr txBox="1"/>
          <p:nvPr/>
        </p:nvSpPr>
        <p:spPr>
          <a:xfrm>
            <a:off x="7045665" y="3830481"/>
            <a:ext cx="899886" cy="923330"/>
          </a:xfrm>
          <a:prstGeom prst="rect">
            <a:avLst/>
          </a:prstGeom>
          <a:noFill/>
        </p:spPr>
        <p:txBody>
          <a:bodyPr wrap="square" rtlCol="0">
            <a:spAutoFit/>
          </a:bodyPr>
          <a:lstStyle/>
          <a:p>
            <a:pPr algn="ctr"/>
            <a:r>
              <a:rPr lang="en-US" altLang="zh-CN" sz="5400" dirty="0" smtClean="0">
                <a:solidFill>
                  <a:schemeClr val="tx1">
                    <a:lumMod val="95000"/>
                    <a:lumOff val="5000"/>
                  </a:schemeClr>
                </a:solidFill>
                <a:latin typeface="Helvetica" panose="020B0604020202030204" pitchFamily="34" charset="0"/>
              </a:rPr>
              <a:t>T</a:t>
            </a:r>
            <a:endParaRPr lang="zh-CN" altLang="en-US" sz="5400" dirty="0">
              <a:solidFill>
                <a:schemeClr val="tx1">
                  <a:lumMod val="95000"/>
                  <a:lumOff val="5000"/>
                </a:schemeClr>
              </a:solidFill>
              <a:latin typeface="Helvetica" panose="020B0604020202030204" pitchFamily="34" charset="0"/>
            </a:endParaRPr>
          </a:p>
        </p:txBody>
      </p:sp>
      <p:sp>
        <p:nvSpPr>
          <p:cNvPr id="23" name="文本框 22"/>
          <p:cNvSpPr txBox="1"/>
          <p:nvPr/>
        </p:nvSpPr>
        <p:spPr>
          <a:xfrm>
            <a:off x="9844880" y="3830481"/>
            <a:ext cx="899886" cy="923330"/>
          </a:xfrm>
          <a:prstGeom prst="rect">
            <a:avLst/>
          </a:prstGeom>
          <a:noFill/>
        </p:spPr>
        <p:txBody>
          <a:bodyPr wrap="square" rtlCol="0">
            <a:spAutoFit/>
          </a:bodyPr>
          <a:lstStyle/>
          <a:p>
            <a:pPr algn="ctr"/>
            <a:r>
              <a:rPr lang="en-US" altLang="zh-CN" sz="5400" dirty="0" smtClean="0">
                <a:solidFill>
                  <a:schemeClr val="tx1">
                    <a:lumMod val="95000"/>
                    <a:lumOff val="5000"/>
                  </a:schemeClr>
                </a:solidFill>
                <a:latin typeface="Helvetica" panose="020B0604020202030204" pitchFamily="34" charset="0"/>
              </a:rPr>
              <a:t>O</a:t>
            </a:r>
            <a:endParaRPr lang="zh-CN" altLang="en-US" sz="5400" dirty="0">
              <a:solidFill>
                <a:schemeClr val="tx1">
                  <a:lumMod val="95000"/>
                  <a:lumOff val="5000"/>
                </a:schemeClr>
              </a:solidFill>
              <a:latin typeface="Helvetica" panose="020B0604020202030204" pitchFamily="34" charset="0"/>
            </a:endParaRPr>
          </a:p>
        </p:txBody>
      </p:sp>
      <p:sp>
        <p:nvSpPr>
          <p:cNvPr id="29" name="文本框 28"/>
          <p:cNvSpPr txBox="1"/>
          <p:nvPr/>
        </p:nvSpPr>
        <p:spPr>
          <a:xfrm>
            <a:off x="506703" y="5145626"/>
            <a:ext cx="2780950" cy="738664"/>
          </a:xfrm>
          <a:prstGeom prst="rect">
            <a:avLst/>
          </a:prstGeom>
          <a:noFill/>
        </p:spPr>
        <p:txBody>
          <a:bodyPr wrap="square" rtlCol="0">
            <a:spAutoFit/>
          </a:bodyPr>
          <a:lstStyle/>
          <a:p>
            <a:pPr algn="ctr"/>
            <a:r>
              <a:rPr lang="en-US" altLang="zh-CN" sz="1400" dirty="0" smtClean="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0" name="文本框 29"/>
          <p:cNvSpPr txBox="1"/>
          <p:nvPr/>
        </p:nvSpPr>
        <p:spPr>
          <a:xfrm>
            <a:off x="3308889" y="5143032"/>
            <a:ext cx="2780950" cy="738664"/>
          </a:xfrm>
          <a:prstGeom prst="rect">
            <a:avLst/>
          </a:prstGeom>
          <a:noFill/>
        </p:spPr>
        <p:txBody>
          <a:bodyPr wrap="square" rtlCol="0">
            <a:spAutoFit/>
          </a:bodyPr>
          <a:lstStyle/>
          <a:p>
            <a:pPr algn="ctr"/>
            <a:r>
              <a:rPr lang="en-US" altLang="zh-CN" sz="1400" dirty="0" smtClean="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1" name="文本框 30"/>
          <p:cNvSpPr txBox="1"/>
          <p:nvPr/>
        </p:nvSpPr>
        <p:spPr>
          <a:xfrm>
            <a:off x="6111075" y="5166101"/>
            <a:ext cx="2780950" cy="738664"/>
          </a:xfrm>
          <a:prstGeom prst="rect">
            <a:avLst/>
          </a:prstGeom>
          <a:noFill/>
        </p:spPr>
        <p:txBody>
          <a:bodyPr wrap="square" rtlCol="0">
            <a:spAutoFit/>
          </a:bodyPr>
          <a:lstStyle/>
          <a:p>
            <a:pPr algn="ctr"/>
            <a:r>
              <a:rPr lang="en-US" altLang="zh-CN" sz="1400" dirty="0" smtClean="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2" name="文本框 31"/>
          <p:cNvSpPr txBox="1"/>
          <p:nvPr/>
        </p:nvSpPr>
        <p:spPr>
          <a:xfrm>
            <a:off x="8904348" y="5166101"/>
            <a:ext cx="2780950" cy="738664"/>
          </a:xfrm>
          <a:prstGeom prst="rect">
            <a:avLst/>
          </a:prstGeom>
          <a:noFill/>
        </p:spPr>
        <p:txBody>
          <a:bodyPr wrap="square" rtlCol="0">
            <a:spAutoFit/>
          </a:bodyPr>
          <a:lstStyle/>
          <a:p>
            <a:pPr algn="ctr"/>
            <a:r>
              <a:rPr lang="en-US" altLang="zh-CN" sz="1400" dirty="0" smtClean="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Tree>
    <p:extLst>
      <p:ext uri="{BB962C8B-B14F-4D97-AF65-F5344CB8AC3E}">
        <p14:creationId xmlns:p14="http://schemas.microsoft.com/office/powerpoint/2010/main" val="16096138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07532" y="228600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007532" y="2286001"/>
            <a:ext cx="2573868" cy="406400"/>
          </a:xfrm>
          <a:prstGeom prst="roundRect">
            <a:avLst>
              <a:gd name="adj" fmla="val 50000"/>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24716" y="1673023"/>
            <a:ext cx="1227067" cy="400110"/>
          </a:xfrm>
          <a:prstGeom prst="rect">
            <a:avLst/>
          </a:prstGeom>
          <a:noFill/>
        </p:spPr>
        <p:txBody>
          <a:bodyPr wrap="none" rtlCol="0">
            <a:spAutoFit/>
          </a:bodyPr>
          <a:lstStyle/>
          <a:p>
            <a:pPr algn="r"/>
            <a:r>
              <a:rPr lang="en-US" altLang="zh-CN" sz="2000" b="1" dirty="0" smtClean="0">
                <a:solidFill>
                  <a:schemeClr val="tx1">
                    <a:lumMod val="95000"/>
                    <a:lumOff val="5000"/>
                  </a:schemeClr>
                </a:solidFill>
              </a:rPr>
              <a:t>Keywords</a:t>
            </a:r>
            <a:endParaRPr lang="zh-CN" altLang="en-US" sz="2000" b="1" dirty="0">
              <a:solidFill>
                <a:schemeClr val="tx1">
                  <a:lumMod val="95000"/>
                  <a:lumOff val="5000"/>
                </a:schemeClr>
              </a:solidFill>
            </a:endParaRPr>
          </a:p>
        </p:txBody>
      </p:sp>
      <p:sp>
        <p:nvSpPr>
          <p:cNvPr id="5" name="文本框 4"/>
          <p:cNvSpPr txBox="1"/>
          <p:nvPr/>
        </p:nvSpPr>
        <p:spPr>
          <a:xfrm>
            <a:off x="929080" y="2881071"/>
            <a:ext cx="2730771" cy="646331"/>
          </a:xfrm>
          <a:prstGeom prst="rect">
            <a:avLst/>
          </a:prstGeom>
          <a:noFill/>
        </p:spPr>
        <p:txBody>
          <a:bodyPr wrap="square" rtlCol="0">
            <a:spAutoFit/>
          </a:bodyPr>
          <a:lstStyle/>
          <a:p>
            <a:r>
              <a:rPr lang="en-US" altLang="zh-CN" sz="1200" dirty="0" smtClean="0"/>
              <a:t>Lorem ipsum dolor sit </a:t>
            </a:r>
            <a:r>
              <a:rPr lang="en-US" altLang="zh-CN" sz="1200" dirty="0" err="1" smtClean="0"/>
              <a:t>amet</a:t>
            </a:r>
            <a:r>
              <a:rPr lang="en-US" altLang="zh-CN" sz="1200" dirty="0" smtClean="0"/>
              <a:t> </a:t>
            </a:r>
            <a:r>
              <a:rPr lang="en-US" altLang="zh-CN" sz="1200" dirty="0" err="1" smtClean="0"/>
              <a:t>kolor</a:t>
            </a:r>
            <a:r>
              <a:rPr lang="en-US" altLang="zh-CN" sz="1200" dirty="0" smtClean="0"/>
              <a:t> that </a:t>
            </a:r>
            <a:r>
              <a:rPr lang="en-US" altLang="zh-CN" sz="1200" dirty="0" err="1" smtClean="0"/>
              <a:t>suum</a:t>
            </a:r>
            <a:r>
              <a:rPr lang="en-US" altLang="zh-CN" sz="1200" dirty="0" smtClean="0"/>
              <a:t> at </a:t>
            </a:r>
            <a:r>
              <a:rPr lang="en-US" altLang="zh-CN" sz="1200" dirty="0" err="1" smtClean="0"/>
              <a:t>si</a:t>
            </a:r>
            <a:r>
              <a:rPr lang="en-US" altLang="zh-CN" sz="1200" dirty="0" smtClean="0"/>
              <a:t> </a:t>
            </a:r>
            <a:r>
              <a:rPr lang="en-US" altLang="zh-CN" sz="1200" dirty="0" err="1" smtClean="0"/>
              <a:t>mement</a:t>
            </a:r>
            <a:r>
              <a:rPr lang="en-US" altLang="zh-CN" sz="1200" dirty="0" smtClean="0"/>
              <a:t> </a:t>
            </a:r>
            <a:r>
              <a:rPr lang="en-US" altLang="zh-CN" sz="1200" dirty="0" err="1" smtClean="0"/>
              <a:t>bereh</a:t>
            </a:r>
            <a:r>
              <a:rPr lang="en-US" altLang="zh-CN" sz="1200" dirty="0" smtClean="0"/>
              <a:t> that </a:t>
            </a:r>
            <a:r>
              <a:rPr lang="en-US" altLang="zh-CN" sz="1200" dirty="0" err="1" smtClean="0"/>
              <a:t>keu</a:t>
            </a:r>
            <a:r>
              <a:rPr lang="en-US" altLang="zh-CN" sz="1200" dirty="0" smtClean="0"/>
              <a:t> </a:t>
            </a:r>
            <a:r>
              <a:rPr lang="en-US" altLang="zh-CN" sz="1200" dirty="0" err="1" smtClean="0"/>
              <a:t>ubat</a:t>
            </a:r>
            <a:r>
              <a:rPr lang="en-US" altLang="zh-CN" sz="1200" dirty="0" smtClean="0"/>
              <a:t> </a:t>
            </a:r>
            <a:r>
              <a:rPr lang="en-US" altLang="zh-CN" sz="1200" dirty="0" err="1" smtClean="0"/>
              <a:t>jeurawat</a:t>
            </a:r>
            <a:r>
              <a:rPr lang="en-US" altLang="zh-CN" sz="1200" dirty="0" smtClean="0"/>
              <a:t> </a:t>
            </a:r>
            <a:r>
              <a:rPr lang="en-US" altLang="zh-CN" sz="1200" dirty="0" err="1" smtClean="0"/>
              <a:t>bak</a:t>
            </a:r>
            <a:r>
              <a:rPr lang="en-US" altLang="zh-CN" sz="1200" dirty="0" smtClean="0"/>
              <a:t> </a:t>
            </a:r>
            <a:r>
              <a:rPr lang="en-US" altLang="zh-CN" sz="1200" dirty="0" err="1" smtClean="0"/>
              <a:t>talak</a:t>
            </a:r>
            <a:r>
              <a:rPr lang="en-US" altLang="zh-CN" sz="1200" dirty="0" smtClean="0"/>
              <a:t> </a:t>
            </a:r>
            <a:r>
              <a:rPr lang="en-US" altLang="zh-CN" sz="1200" dirty="0" err="1" smtClean="0"/>
              <a:t>licen</a:t>
            </a:r>
            <a:endParaRPr lang="zh-CN" altLang="en-US" sz="1200" dirty="0"/>
          </a:p>
        </p:txBody>
      </p:sp>
      <p:sp>
        <p:nvSpPr>
          <p:cNvPr id="6" name="圆角矩形 5"/>
          <p:cNvSpPr/>
          <p:nvPr/>
        </p:nvSpPr>
        <p:spPr>
          <a:xfrm>
            <a:off x="4602932" y="228600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602932" y="2286001"/>
            <a:ext cx="2017324" cy="406400"/>
          </a:xfrm>
          <a:prstGeom prst="roundRect">
            <a:avLst>
              <a:gd name="adj" fmla="val 5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620116" y="1673023"/>
            <a:ext cx="1227067" cy="400110"/>
          </a:xfrm>
          <a:prstGeom prst="rect">
            <a:avLst/>
          </a:prstGeom>
          <a:noFill/>
        </p:spPr>
        <p:txBody>
          <a:bodyPr wrap="none" rtlCol="0">
            <a:spAutoFit/>
          </a:bodyPr>
          <a:lstStyle/>
          <a:p>
            <a:pPr algn="r"/>
            <a:r>
              <a:rPr lang="en-US" altLang="zh-CN" sz="2000" b="1" dirty="0" smtClean="0">
                <a:solidFill>
                  <a:schemeClr val="tx1">
                    <a:lumMod val="95000"/>
                    <a:lumOff val="5000"/>
                  </a:schemeClr>
                </a:solidFill>
              </a:rPr>
              <a:t>Keywords</a:t>
            </a:r>
            <a:endParaRPr lang="zh-CN" altLang="en-US" sz="2000" b="1" dirty="0">
              <a:solidFill>
                <a:schemeClr val="tx1">
                  <a:lumMod val="95000"/>
                  <a:lumOff val="5000"/>
                </a:schemeClr>
              </a:solidFill>
            </a:endParaRPr>
          </a:p>
        </p:txBody>
      </p:sp>
      <p:sp>
        <p:nvSpPr>
          <p:cNvPr id="9" name="文本框 8"/>
          <p:cNvSpPr txBox="1"/>
          <p:nvPr/>
        </p:nvSpPr>
        <p:spPr>
          <a:xfrm>
            <a:off x="4524480" y="2881071"/>
            <a:ext cx="2730771" cy="646331"/>
          </a:xfrm>
          <a:prstGeom prst="rect">
            <a:avLst/>
          </a:prstGeom>
          <a:noFill/>
        </p:spPr>
        <p:txBody>
          <a:bodyPr wrap="square" rtlCol="0">
            <a:spAutoFit/>
          </a:bodyPr>
          <a:lstStyle/>
          <a:p>
            <a:r>
              <a:rPr lang="en-US" altLang="zh-CN" sz="1200" dirty="0" smtClean="0"/>
              <a:t>Lorem ipsum dolor sit </a:t>
            </a:r>
            <a:r>
              <a:rPr lang="en-US" altLang="zh-CN" sz="1200" dirty="0" err="1" smtClean="0"/>
              <a:t>amet</a:t>
            </a:r>
            <a:r>
              <a:rPr lang="en-US" altLang="zh-CN" sz="1200" dirty="0" smtClean="0"/>
              <a:t> </a:t>
            </a:r>
            <a:r>
              <a:rPr lang="en-US" altLang="zh-CN" sz="1200" dirty="0" err="1" smtClean="0"/>
              <a:t>kolor</a:t>
            </a:r>
            <a:r>
              <a:rPr lang="en-US" altLang="zh-CN" sz="1200" dirty="0" smtClean="0"/>
              <a:t> that </a:t>
            </a:r>
            <a:r>
              <a:rPr lang="en-US" altLang="zh-CN" sz="1200" dirty="0" err="1" smtClean="0"/>
              <a:t>suum</a:t>
            </a:r>
            <a:r>
              <a:rPr lang="en-US" altLang="zh-CN" sz="1200" dirty="0" smtClean="0"/>
              <a:t> at </a:t>
            </a:r>
            <a:r>
              <a:rPr lang="en-US" altLang="zh-CN" sz="1200" dirty="0" err="1" smtClean="0"/>
              <a:t>si</a:t>
            </a:r>
            <a:r>
              <a:rPr lang="en-US" altLang="zh-CN" sz="1200" dirty="0" smtClean="0"/>
              <a:t> </a:t>
            </a:r>
            <a:r>
              <a:rPr lang="en-US" altLang="zh-CN" sz="1200" dirty="0" err="1" smtClean="0"/>
              <a:t>mement</a:t>
            </a:r>
            <a:r>
              <a:rPr lang="en-US" altLang="zh-CN" sz="1200" dirty="0" smtClean="0"/>
              <a:t> </a:t>
            </a:r>
            <a:r>
              <a:rPr lang="en-US" altLang="zh-CN" sz="1200" dirty="0" err="1" smtClean="0"/>
              <a:t>bereh</a:t>
            </a:r>
            <a:r>
              <a:rPr lang="en-US" altLang="zh-CN" sz="1200" dirty="0" smtClean="0"/>
              <a:t> that </a:t>
            </a:r>
            <a:r>
              <a:rPr lang="en-US" altLang="zh-CN" sz="1200" dirty="0" err="1" smtClean="0"/>
              <a:t>keu</a:t>
            </a:r>
            <a:r>
              <a:rPr lang="en-US" altLang="zh-CN" sz="1200" dirty="0" smtClean="0"/>
              <a:t> </a:t>
            </a:r>
            <a:r>
              <a:rPr lang="en-US" altLang="zh-CN" sz="1200" dirty="0" err="1" smtClean="0"/>
              <a:t>ubat</a:t>
            </a:r>
            <a:r>
              <a:rPr lang="en-US" altLang="zh-CN" sz="1200" dirty="0" smtClean="0"/>
              <a:t> </a:t>
            </a:r>
            <a:r>
              <a:rPr lang="en-US" altLang="zh-CN" sz="1200" dirty="0" err="1" smtClean="0"/>
              <a:t>jeurawat</a:t>
            </a:r>
            <a:r>
              <a:rPr lang="en-US" altLang="zh-CN" sz="1200" dirty="0" smtClean="0"/>
              <a:t> </a:t>
            </a:r>
            <a:r>
              <a:rPr lang="en-US" altLang="zh-CN" sz="1200" dirty="0" err="1" smtClean="0"/>
              <a:t>bak</a:t>
            </a:r>
            <a:r>
              <a:rPr lang="en-US" altLang="zh-CN" sz="1200" dirty="0" smtClean="0"/>
              <a:t> </a:t>
            </a:r>
            <a:r>
              <a:rPr lang="en-US" altLang="zh-CN" sz="1200" dirty="0" err="1" smtClean="0"/>
              <a:t>talak</a:t>
            </a:r>
            <a:r>
              <a:rPr lang="en-US" altLang="zh-CN" sz="1200" dirty="0" smtClean="0"/>
              <a:t> </a:t>
            </a:r>
            <a:r>
              <a:rPr lang="en-US" altLang="zh-CN" sz="1200" dirty="0" err="1" smtClean="0"/>
              <a:t>licen</a:t>
            </a:r>
            <a:endParaRPr lang="zh-CN" altLang="en-US" sz="1200" dirty="0"/>
          </a:p>
        </p:txBody>
      </p:sp>
      <p:sp>
        <p:nvSpPr>
          <p:cNvPr id="10" name="圆角矩形 9"/>
          <p:cNvSpPr/>
          <p:nvPr/>
        </p:nvSpPr>
        <p:spPr>
          <a:xfrm>
            <a:off x="8198332" y="228600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198332" y="2286001"/>
            <a:ext cx="1244251" cy="406400"/>
          </a:xfrm>
          <a:prstGeom prst="roundRect">
            <a:avLst>
              <a:gd name="adj" fmla="val 50000"/>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215516" y="1673023"/>
            <a:ext cx="1227067" cy="400110"/>
          </a:xfrm>
          <a:prstGeom prst="rect">
            <a:avLst/>
          </a:prstGeom>
          <a:noFill/>
        </p:spPr>
        <p:txBody>
          <a:bodyPr wrap="none" rtlCol="0">
            <a:spAutoFit/>
          </a:bodyPr>
          <a:lstStyle/>
          <a:p>
            <a:pPr algn="r"/>
            <a:r>
              <a:rPr lang="en-US" altLang="zh-CN" sz="2000" b="1" dirty="0" smtClean="0">
                <a:solidFill>
                  <a:schemeClr val="tx1">
                    <a:lumMod val="95000"/>
                    <a:lumOff val="5000"/>
                  </a:schemeClr>
                </a:solidFill>
              </a:rPr>
              <a:t>Keywords</a:t>
            </a:r>
            <a:endParaRPr lang="zh-CN" altLang="en-US" sz="2000" b="1" dirty="0">
              <a:solidFill>
                <a:schemeClr val="tx1">
                  <a:lumMod val="95000"/>
                  <a:lumOff val="5000"/>
                </a:schemeClr>
              </a:solidFill>
            </a:endParaRPr>
          </a:p>
        </p:txBody>
      </p:sp>
      <p:sp>
        <p:nvSpPr>
          <p:cNvPr id="13" name="文本框 12"/>
          <p:cNvSpPr txBox="1"/>
          <p:nvPr/>
        </p:nvSpPr>
        <p:spPr>
          <a:xfrm>
            <a:off x="8119880" y="2881071"/>
            <a:ext cx="2730771" cy="646331"/>
          </a:xfrm>
          <a:prstGeom prst="rect">
            <a:avLst/>
          </a:prstGeom>
          <a:noFill/>
        </p:spPr>
        <p:txBody>
          <a:bodyPr wrap="square" rtlCol="0">
            <a:spAutoFit/>
          </a:bodyPr>
          <a:lstStyle/>
          <a:p>
            <a:r>
              <a:rPr lang="en-US" altLang="zh-CN" sz="1200" dirty="0" smtClean="0"/>
              <a:t>Lorem ipsum dolor sit </a:t>
            </a:r>
            <a:r>
              <a:rPr lang="en-US" altLang="zh-CN" sz="1200" dirty="0" err="1" smtClean="0"/>
              <a:t>amet</a:t>
            </a:r>
            <a:r>
              <a:rPr lang="en-US" altLang="zh-CN" sz="1200" dirty="0" smtClean="0"/>
              <a:t> </a:t>
            </a:r>
            <a:r>
              <a:rPr lang="en-US" altLang="zh-CN" sz="1200" dirty="0" err="1" smtClean="0"/>
              <a:t>kolor</a:t>
            </a:r>
            <a:r>
              <a:rPr lang="en-US" altLang="zh-CN" sz="1200" dirty="0" smtClean="0"/>
              <a:t> that </a:t>
            </a:r>
            <a:r>
              <a:rPr lang="en-US" altLang="zh-CN" sz="1200" dirty="0" err="1" smtClean="0"/>
              <a:t>suum</a:t>
            </a:r>
            <a:r>
              <a:rPr lang="en-US" altLang="zh-CN" sz="1200" dirty="0" smtClean="0"/>
              <a:t> at </a:t>
            </a:r>
            <a:r>
              <a:rPr lang="en-US" altLang="zh-CN" sz="1200" dirty="0" err="1" smtClean="0"/>
              <a:t>si</a:t>
            </a:r>
            <a:r>
              <a:rPr lang="en-US" altLang="zh-CN" sz="1200" dirty="0" smtClean="0"/>
              <a:t> </a:t>
            </a:r>
            <a:r>
              <a:rPr lang="en-US" altLang="zh-CN" sz="1200" dirty="0" err="1" smtClean="0"/>
              <a:t>mement</a:t>
            </a:r>
            <a:r>
              <a:rPr lang="en-US" altLang="zh-CN" sz="1200" dirty="0" smtClean="0"/>
              <a:t> </a:t>
            </a:r>
            <a:r>
              <a:rPr lang="en-US" altLang="zh-CN" sz="1200" dirty="0" err="1" smtClean="0"/>
              <a:t>bereh</a:t>
            </a:r>
            <a:r>
              <a:rPr lang="en-US" altLang="zh-CN" sz="1200" dirty="0" smtClean="0"/>
              <a:t> that </a:t>
            </a:r>
            <a:r>
              <a:rPr lang="en-US" altLang="zh-CN" sz="1200" dirty="0" err="1" smtClean="0"/>
              <a:t>keu</a:t>
            </a:r>
            <a:r>
              <a:rPr lang="en-US" altLang="zh-CN" sz="1200" dirty="0" smtClean="0"/>
              <a:t> </a:t>
            </a:r>
            <a:r>
              <a:rPr lang="en-US" altLang="zh-CN" sz="1200" dirty="0" err="1" smtClean="0"/>
              <a:t>ubat</a:t>
            </a:r>
            <a:r>
              <a:rPr lang="en-US" altLang="zh-CN" sz="1200" dirty="0" smtClean="0"/>
              <a:t> </a:t>
            </a:r>
            <a:r>
              <a:rPr lang="en-US" altLang="zh-CN" sz="1200" dirty="0" err="1" smtClean="0"/>
              <a:t>jeurawat</a:t>
            </a:r>
            <a:r>
              <a:rPr lang="en-US" altLang="zh-CN" sz="1200" dirty="0" smtClean="0"/>
              <a:t> </a:t>
            </a:r>
            <a:r>
              <a:rPr lang="en-US" altLang="zh-CN" sz="1200" dirty="0" err="1" smtClean="0"/>
              <a:t>bak</a:t>
            </a:r>
            <a:r>
              <a:rPr lang="en-US" altLang="zh-CN" sz="1200" dirty="0" smtClean="0"/>
              <a:t> </a:t>
            </a:r>
            <a:r>
              <a:rPr lang="en-US" altLang="zh-CN" sz="1200" dirty="0" err="1" smtClean="0"/>
              <a:t>talak</a:t>
            </a:r>
            <a:r>
              <a:rPr lang="en-US" altLang="zh-CN" sz="1200" dirty="0" smtClean="0"/>
              <a:t> </a:t>
            </a:r>
            <a:r>
              <a:rPr lang="en-US" altLang="zh-CN" sz="1200" dirty="0" err="1" smtClean="0"/>
              <a:t>licen</a:t>
            </a:r>
            <a:endParaRPr lang="zh-CN" altLang="en-US" sz="1200" dirty="0"/>
          </a:p>
        </p:txBody>
      </p:sp>
      <p:sp>
        <p:nvSpPr>
          <p:cNvPr id="14" name="圆角矩形 13"/>
          <p:cNvSpPr/>
          <p:nvPr/>
        </p:nvSpPr>
        <p:spPr>
          <a:xfrm>
            <a:off x="1007532" y="447837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007532" y="4478379"/>
            <a:ext cx="1940494" cy="406400"/>
          </a:xfrm>
          <a:prstGeom prst="roundRect">
            <a:avLst>
              <a:gd name="adj" fmla="val 50000"/>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024716" y="3865401"/>
            <a:ext cx="1227067" cy="400110"/>
          </a:xfrm>
          <a:prstGeom prst="rect">
            <a:avLst/>
          </a:prstGeom>
          <a:noFill/>
        </p:spPr>
        <p:txBody>
          <a:bodyPr wrap="none" rtlCol="0">
            <a:spAutoFit/>
          </a:bodyPr>
          <a:lstStyle/>
          <a:p>
            <a:pPr algn="r"/>
            <a:r>
              <a:rPr lang="en-US" altLang="zh-CN" sz="2000" b="1" dirty="0" smtClean="0">
                <a:solidFill>
                  <a:schemeClr val="tx1">
                    <a:lumMod val="95000"/>
                    <a:lumOff val="5000"/>
                  </a:schemeClr>
                </a:solidFill>
              </a:rPr>
              <a:t>Keywords</a:t>
            </a:r>
            <a:endParaRPr lang="zh-CN" altLang="en-US" sz="2000" b="1" dirty="0">
              <a:solidFill>
                <a:schemeClr val="tx1">
                  <a:lumMod val="95000"/>
                  <a:lumOff val="5000"/>
                </a:schemeClr>
              </a:solidFill>
            </a:endParaRPr>
          </a:p>
        </p:txBody>
      </p:sp>
      <p:sp>
        <p:nvSpPr>
          <p:cNvPr id="17" name="文本框 16"/>
          <p:cNvSpPr txBox="1"/>
          <p:nvPr/>
        </p:nvSpPr>
        <p:spPr>
          <a:xfrm>
            <a:off x="929080" y="5073449"/>
            <a:ext cx="2730771" cy="646331"/>
          </a:xfrm>
          <a:prstGeom prst="rect">
            <a:avLst/>
          </a:prstGeom>
          <a:noFill/>
        </p:spPr>
        <p:txBody>
          <a:bodyPr wrap="square" rtlCol="0">
            <a:spAutoFit/>
          </a:bodyPr>
          <a:lstStyle/>
          <a:p>
            <a:r>
              <a:rPr lang="en-US" altLang="zh-CN" sz="1200" dirty="0" smtClean="0"/>
              <a:t>Lorem ipsum dolor sit </a:t>
            </a:r>
            <a:r>
              <a:rPr lang="en-US" altLang="zh-CN" sz="1200" dirty="0" err="1" smtClean="0"/>
              <a:t>amet</a:t>
            </a:r>
            <a:r>
              <a:rPr lang="en-US" altLang="zh-CN" sz="1200" dirty="0" smtClean="0"/>
              <a:t> </a:t>
            </a:r>
            <a:r>
              <a:rPr lang="en-US" altLang="zh-CN" sz="1200" dirty="0" err="1" smtClean="0"/>
              <a:t>kolor</a:t>
            </a:r>
            <a:r>
              <a:rPr lang="en-US" altLang="zh-CN" sz="1200" dirty="0" smtClean="0"/>
              <a:t> that </a:t>
            </a:r>
            <a:r>
              <a:rPr lang="en-US" altLang="zh-CN" sz="1200" dirty="0" err="1" smtClean="0"/>
              <a:t>suum</a:t>
            </a:r>
            <a:r>
              <a:rPr lang="en-US" altLang="zh-CN" sz="1200" dirty="0" smtClean="0"/>
              <a:t> at </a:t>
            </a:r>
            <a:r>
              <a:rPr lang="en-US" altLang="zh-CN" sz="1200" dirty="0" err="1" smtClean="0"/>
              <a:t>si</a:t>
            </a:r>
            <a:r>
              <a:rPr lang="en-US" altLang="zh-CN" sz="1200" dirty="0" smtClean="0"/>
              <a:t> </a:t>
            </a:r>
            <a:r>
              <a:rPr lang="en-US" altLang="zh-CN" sz="1200" dirty="0" err="1" smtClean="0"/>
              <a:t>mement</a:t>
            </a:r>
            <a:r>
              <a:rPr lang="en-US" altLang="zh-CN" sz="1200" dirty="0" smtClean="0"/>
              <a:t> </a:t>
            </a:r>
            <a:r>
              <a:rPr lang="en-US" altLang="zh-CN" sz="1200" dirty="0" err="1" smtClean="0"/>
              <a:t>bereh</a:t>
            </a:r>
            <a:r>
              <a:rPr lang="en-US" altLang="zh-CN" sz="1200" dirty="0" smtClean="0"/>
              <a:t> that </a:t>
            </a:r>
            <a:r>
              <a:rPr lang="en-US" altLang="zh-CN" sz="1200" dirty="0" err="1" smtClean="0"/>
              <a:t>keu</a:t>
            </a:r>
            <a:r>
              <a:rPr lang="en-US" altLang="zh-CN" sz="1200" dirty="0" smtClean="0"/>
              <a:t> </a:t>
            </a:r>
            <a:r>
              <a:rPr lang="en-US" altLang="zh-CN" sz="1200" dirty="0" err="1" smtClean="0"/>
              <a:t>ubat</a:t>
            </a:r>
            <a:r>
              <a:rPr lang="en-US" altLang="zh-CN" sz="1200" dirty="0" smtClean="0"/>
              <a:t> </a:t>
            </a:r>
            <a:r>
              <a:rPr lang="en-US" altLang="zh-CN" sz="1200" dirty="0" err="1" smtClean="0"/>
              <a:t>jeurawat</a:t>
            </a:r>
            <a:r>
              <a:rPr lang="en-US" altLang="zh-CN" sz="1200" dirty="0" smtClean="0"/>
              <a:t> </a:t>
            </a:r>
            <a:r>
              <a:rPr lang="en-US" altLang="zh-CN" sz="1200" dirty="0" err="1" smtClean="0"/>
              <a:t>bak</a:t>
            </a:r>
            <a:r>
              <a:rPr lang="en-US" altLang="zh-CN" sz="1200" dirty="0" smtClean="0"/>
              <a:t> </a:t>
            </a:r>
            <a:r>
              <a:rPr lang="en-US" altLang="zh-CN" sz="1200" dirty="0" err="1" smtClean="0"/>
              <a:t>talak</a:t>
            </a:r>
            <a:r>
              <a:rPr lang="en-US" altLang="zh-CN" sz="1200" dirty="0" smtClean="0"/>
              <a:t> </a:t>
            </a:r>
            <a:r>
              <a:rPr lang="en-US" altLang="zh-CN" sz="1200" dirty="0" err="1" smtClean="0"/>
              <a:t>licen</a:t>
            </a:r>
            <a:endParaRPr lang="zh-CN" altLang="en-US" sz="1200" dirty="0"/>
          </a:p>
        </p:txBody>
      </p:sp>
      <p:sp>
        <p:nvSpPr>
          <p:cNvPr id="18" name="圆角矩形 17"/>
          <p:cNvSpPr/>
          <p:nvPr/>
        </p:nvSpPr>
        <p:spPr>
          <a:xfrm>
            <a:off x="4602932" y="447837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4602932" y="4478379"/>
            <a:ext cx="1493068" cy="406400"/>
          </a:xfrm>
          <a:prstGeom prst="roundRect">
            <a:avLst>
              <a:gd name="adj" fmla="val 50000"/>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620116" y="3865401"/>
            <a:ext cx="1227067" cy="400110"/>
          </a:xfrm>
          <a:prstGeom prst="rect">
            <a:avLst/>
          </a:prstGeom>
          <a:noFill/>
        </p:spPr>
        <p:txBody>
          <a:bodyPr wrap="none" rtlCol="0">
            <a:spAutoFit/>
          </a:bodyPr>
          <a:lstStyle/>
          <a:p>
            <a:pPr algn="r"/>
            <a:r>
              <a:rPr lang="en-US" altLang="zh-CN" sz="2000" b="1" dirty="0" smtClean="0">
                <a:solidFill>
                  <a:schemeClr val="tx1">
                    <a:lumMod val="95000"/>
                    <a:lumOff val="5000"/>
                  </a:schemeClr>
                </a:solidFill>
              </a:rPr>
              <a:t>Keywords</a:t>
            </a:r>
            <a:endParaRPr lang="zh-CN" altLang="en-US" sz="2000" b="1" dirty="0">
              <a:solidFill>
                <a:schemeClr val="tx1">
                  <a:lumMod val="95000"/>
                  <a:lumOff val="5000"/>
                </a:schemeClr>
              </a:solidFill>
            </a:endParaRPr>
          </a:p>
        </p:txBody>
      </p:sp>
      <p:sp>
        <p:nvSpPr>
          <p:cNvPr id="21" name="文本框 20"/>
          <p:cNvSpPr txBox="1"/>
          <p:nvPr/>
        </p:nvSpPr>
        <p:spPr>
          <a:xfrm>
            <a:off x="4524480" y="5073449"/>
            <a:ext cx="2730771" cy="646331"/>
          </a:xfrm>
          <a:prstGeom prst="rect">
            <a:avLst/>
          </a:prstGeom>
          <a:noFill/>
        </p:spPr>
        <p:txBody>
          <a:bodyPr wrap="square" rtlCol="0">
            <a:spAutoFit/>
          </a:bodyPr>
          <a:lstStyle/>
          <a:p>
            <a:r>
              <a:rPr lang="en-US" altLang="zh-CN" sz="1200" dirty="0" smtClean="0"/>
              <a:t>Lorem ipsum dolor sit </a:t>
            </a:r>
            <a:r>
              <a:rPr lang="en-US" altLang="zh-CN" sz="1200" dirty="0" err="1" smtClean="0"/>
              <a:t>amet</a:t>
            </a:r>
            <a:r>
              <a:rPr lang="en-US" altLang="zh-CN" sz="1200" dirty="0" smtClean="0"/>
              <a:t> </a:t>
            </a:r>
            <a:r>
              <a:rPr lang="en-US" altLang="zh-CN" sz="1200" dirty="0" err="1" smtClean="0"/>
              <a:t>kolor</a:t>
            </a:r>
            <a:r>
              <a:rPr lang="en-US" altLang="zh-CN" sz="1200" dirty="0" smtClean="0"/>
              <a:t> that </a:t>
            </a:r>
            <a:r>
              <a:rPr lang="en-US" altLang="zh-CN" sz="1200" dirty="0" err="1" smtClean="0"/>
              <a:t>suum</a:t>
            </a:r>
            <a:r>
              <a:rPr lang="en-US" altLang="zh-CN" sz="1200" dirty="0" smtClean="0"/>
              <a:t> at </a:t>
            </a:r>
            <a:r>
              <a:rPr lang="en-US" altLang="zh-CN" sz="1200" dirty="0" err="1" smtClean="0"/>
              <a:t>si</a:t>
            </a:r>
            <a:r>
              <a:rPr lang="en-US" altLang="zh-CN" sz="1200" dirty="0" smtClean="0"/>
              <a:t> </a:t>
            </a:r>
            <a:r>
              <a:rPr lang="en-US" altLang="zh-CN" sz="1200" dirty="0" err="1" smtClean="0"/>
              <a:t>mement</a:t>
            </a:r>
            <a:r>
              <a:rPr lang="en-US" altLang="zh-CN" sz="1200" dirty="0" smtClean="0"/>
              <a:t> </a:t>
            </a:r>
            <a:r>
              <a:rPr lang="en-US" altLang="zh-CN" sz="1200" dirty="0" err="1" smtClean="0"/>
              <a:t>bereh</a:t>
            </a:r>
            <a:r>
              <a:rPr lang="en-US" altLang="zh-CN" sz="1200" dirty="0" smtClean="0"/>
              <a:t> that </a:t>
            </a:r>
            <a:r>
              <a:rPr lang="en-US" altLang="zh-CN" sz="1200" dirty="0" err="1" smtClean="0"/>
              <a:t>keu</a:t>
            </a:r>
            <a:r>
              <a:rPr lang="en-US" altLang="zh-CN" sz="1200" dirty="0" smtClean="0"/>
              <a:t> </a:t>
            </a:r>
            <a:r>
              <a:rPr lang="en-US" altLang="zh-CN" sz="1200" dirty="0" err="1" smtClean="0"/>
              <a:t>ubat</a:t>
            </a:r>
            <a:r>
              <a:rPr lang="en-US" altLang="zh-CN" sz="1200" dirty="0" smtClean="0"/>
              <a:t> </a:t>
            </a:r>
            <a:r>
              <a:rPr lang="en-US" altLang="zh-CN" sz="1200" dirty="0" err="1" smtClean="0"/>
              <a:t>jeurawat</a:t>
            </a:r>
            <a:r>
              <a:rPr lang="en-US" altLang="zh-CN" sz="1200" dirty="0" smtClean="0"/>
              <a:t> </a:t>
            </a:r>
            <a:r>
              <a:rPr lang="en-US" altLang="zh-CN" sz="1200" dirty="0" err="1" smtClean="0"/>
              <a:t>bak</a:t>
            </a:r>
            <a:r>
              <a:rPr lang="en-US" altLang="zh-CN" sz="1200" dirty="0" smtClean="0"/>
              <a:t> </a:t>
            </a:r>
            <a:r>
              <a:rPr lang="en-US" altLang="zh-CN" sz="1200" dirty="0" err="1" smtClean="0"/>
              <a:t>talak</a:t>
            </a:r>
            <a:r>
              <a:rPr lang="en-US" altLang="zh-CN" sz="1200" dirty="0" smtClean="0"/>
              <a:t> </a:t>
            </a:r>
            <a:r>
              <a:rPr lang="en-US" altLang="zh-CN" sz="1200" dirty="0" err="1" smtClean="0"/>
              <a:t>licen</a:t>
            </a:r>
            <a:endParaRPr lang="zh-CN" altLang="en-US" sz="1200" dirty="0"/>
          </a:p>
        </p:txBody>
      </p:sp>
      <p:sp>
        <p:nvSpPr>
          <p:cNvPr id="22" name="圆角矩形 21"/>
          <p:cNvSpPr/>
          <p:nvPr/>
        </p:nvSpPr>
        <p:spPr>
          <a:xfrm>
            <a:off x="8198332" y="447837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8198332" y="4478379"/>
            <a:ext cx="1977111" cy="406400"/>
          </a:xfrm>
          <a:prstGeom prst="roundRect">
            <a:avLst>
              <a:gd name="adj" fmla="val 50000"/>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8215516" y="3865401"/>
            <a:ext cx="1227067" cy="400110"/>
          </a:xfrm>
          <a:prstGeom prst="rect">
            <a:avLst/>
          </a:prstGeom>
          <a:noFill/>
        </p:spPr>
        <p:txBody>
          <a:bodyPr wrap="none" rtlCol="0">
            <a:spAutoFit/>
          </a:bodyPr>
          <a:lstStyle/>
          <a:p>
            <a:pPr algn="r"/>
            <a:r>
              <a:rPr lang="en-US" altLang="zh-CN" sz="2000" b="1" dirty="0" smtClean="0">
                <a:solidFill>
                  <a:schemeClr val="tx1">
                    <a:lumMod val="95000"/>
                    <a:lumOff val="5000"/>
                  </a:schemeClr>
                </a:solidFill>
              </a:rPr>
              <a:t>Keywords</a:t>
            </a:r>
            <a:endParaRPr lang="zh-CN" altLang="en-US" sz="2000" b="1" dirty="0">
              <a:solidFill>
                <a:schemeClr val="tx1">
                  <a:lumMod val="95000"/>
                  <a:lumOff val="5000"/>
                </a:schemeClr>
              </a:solidFill>
            </a:endParaRPr>
          </a:p>
        </p:txBody>
      </p:sp>
      <p:sp>
        <p:nvSpPr>
          <p:cNvPr id="25" name="文本框 24"/>
          <p:cNvSpPr txBox="1"/>
          <p:nvPr/>
        </p:nvSpPr>
        <p:spPr>
          <a:xfrm>
            <a:off x="8119880" y="5073449"/>
            <a:ext cx="2730771" cy="646331"/>
          </a:xfrm>
          <a:prstGeom prst="rect">
            <a:avLst/>
          </a:prstGeom>
          <a:noFill/>
        </p:spPr>
        <p:txBody>
          <a:bodyPr wrap="square" rtlCol="0">
            <a:spAutoFit/>
          </a:bodyPr>
          <a:lstStyle/>
          <a:p>
            <a:r>
              <a:rPr lang="en-US" altLang="zh-CN" sz="1200" dirty="0" smtClean="0"/>
              <a:t>Lorem ipsum dolor sit </a:t>
            </a:r>
            <a:r>
              <a:rPr lang="en-US" altLang="zh-CN" sz="1200" dirty="0" err="1" smtClean="0"/>
              <a:t>amet</a:t>
            </a:r>
            <a:r>
              <a:rPr lang="en-US" altLang="zh-CN" sz="1200" dirty="0" smtClean="0"/>
              <a:t> </a:t>
            </a:r>
            <a:r>
              <a:rPr lang="en-US" altLang="zh-CN" sz="1200" dirty="0" err="1" smtClean="0"/>
              <a:t>kolor</a:t>
            </a:r>
            <a:r>
              <a:rPr lang="en-US" altLang="zh-CN" sz="1200" dirty="0" smtClean="0"/>
              <a:t> that </a:t>
            </a:r>
            <a:r>
              <a:rPr lang="en-US" altLang="zh-CN" sz="1200" dirty="0" err="1" smtClean="0"/>
              <a:t>suum</a:t>
            </a:r>
            <a:r>
              <a:rPr lang="en-US" altLang="zh-CN" sz="1200" dirty="0" smtClean="0"/>
              <a:t> at </a:t>
            </a:r>
            <a:r>
              <a:rPr lang="en-US" altLang="zh-CN" sz="1200" dirty="0" err="1" smtClean="0"/>
              <a:t>si</a:t>
            </a:r>
            <a:r>
              <a:rPr lang="en-US" altLang="zh-CN" sz="1200" dirty="0" smtClean="0"/>
              <a:t> </a:t>
            </a:r>
            <a:r>
              <a:rPr lang="en-US" altLang="zh-CN" sz="1200" dirty="0" err="1" smtClean="0"/>
              <a:t>mement</a:t>
            </a:r>
            <a:r>
              <a:rPr lang="en-US" altLang="zh-CN" sz="1200" dirty="0" smtClean="0"/>
              <a:t> </a:t>
            </a:r>
            <a:r>
              <a:rPr lang="en-US" altLang="zh-CN" sz="1200" dirty="0" err="1" smtClean="0"/>
              <a:t>bereh</a:t>
            </a:r>
            <a:r>
              <a:rPr lang="en-US" altLang="zh-CN" sz="1200" dirty="0" smtClean="0"/>
              <a:t> that </a:t>
            </a:r>
            <a:r>
              <a:rPr lang="en-US" altLang="zh-CN" sz="1200" dirty="0" err="1" smtClean="0"/>
              <a:t>keu</a:t>
            </a:r>
            <a:r>
              <a:rPr lang="en-US" altLang="zh-CN" sz="1200" dirty="0" smtClean="0"/>
              <a:t> </a:t>
            </a:r>
            <a:r>
              <a:rPr lang="en-US" altLang="zh-CN" sz="1200" dirty="0" err="1" smtClean="0"/>
              <a:t>ubat</a:t>
            </a:r>
            <a:r>
              <a:rPr lang="en-US" altLang="zh-CN" sz="1200" dirty="0" smtClean="0"/>
              <a:t> </a:t>
            </a:r>
            <a:r>
              <a:rPr lang="en-US" altLang="zh-CN" sz="1200" dirty="0" err="1" smtClean="0"/>
              <a:t>jeurawat</a:t>
            </a:r>
            <a:r>
              <a:rPr lang="en-US" altLang="zh-CN" sz="1200" dirty="0" smtClean="0"/>
              <a:t> </a:t>
            </a:r>
            <a:r>
              <a:rPr lang="en-US" altLang="zh-CN" sz="1200" dirty="0" err="1" smtClean="0"/>
              <a:t>bak</a:t>
            </a:r>
            <a:r>
              <a:rPr lang="en-US" altLang="zh-CN" sz="1200" dirty="0" smtClean="0"/>
              <a:t> </a:t>
            </a:r>
            <a:r>
              <a:rPr lang="en-US" altLang="zh-CN" sz="1200" dirty="0" err="1" smtClean="0"/>
              <a:t>talak</a:t>
            </a:r>
            <a:r>
              <a:rPr lang="en-US" altLang="zh-CN" sz="1200" dirty="0" smtClean="0"/>
              <a:t> </a:t>
            </a:r>
            <a:r>
              <a:rPr lang="en-US" altLang="zh-CN" sz="1200" dirty="0" err="1" smtClean="0"/>
              <a:t>licen</a:t>
            </a:r>
            <a:endParaRPr lang="zh-CN" altLang="en-US" sz="1200" dirty="0"/>
          </a:p>
        </p:txBody>
      </p:sp>
      <p:sp>
        <p:nvSpPr>
          <p:cNvPr id="26" name="文本框 25"/>
          <p:cNvSpPr txBox="1"/>
          <p:nvPr/>
        </p:nvSpPr>
        <p:spPr>
          <a:xfrm>
            <a:off x="2950765" y="2309225"/>
            <a:ext cx="566181" cy="338554"/>
          </a:xfrm>
          <a:prstGeom prst="rect">
            <a:avLst/>
          </a:prstGeom>
          <a:noFill/>
        </p:spPr>
        <p:txBody>
          <a:bodyPr wrap="none" rtlCol="0">
            <a:spAutoFit/>
          </a:bodyPr>
          <a:lstStyle/>
          <a:p>
            <a:pPr algn="r"/>
            <a:r>
              <a:rPr lang="en-US" altLang="zh-CN" sz="1600" dirty="0" smtClean="0">
                <a:solidFill>
                  <a:schemeClr val="bg1"/>
                </a:solidFill>
              </a:rPr>
              <a:t>96%</a:t>
            </a:r>
            <a:endParaRPr lang="zh-CN" altLang="en-US" sz="1600" dirty="0">
              <a:solidFill>
                <a:schemeClr val="bg1"/>
              </a:solidFill>
            </a:endParaRPr>
          </a:p>
        </p:txBody>
      </p:sp>
      <p:sp>
        <p:nvSpPr>
          <p:cNvPr id="27" name="文本框 26"/>
          <p:cNvSpPr txBox="1"/>
          <p:nvPr/>
        </p:nvSpPr>
        <p:spPr>
          <a:xfrm>
            <a:off x="6016865" y="2309225"/>
            <a:ext cx="566181" cy="338554"/>
          </a:xfrm>
          <a:prstGeom prst="rect">
            <a:avLst/>
          </a:prstGeom>
          <a:noFill/>
        </p:spPr>
        <p:txBody>
          <a:bodyPr wrap="none" rtlCol="0">
            <a:spAutoFit/>
          </a:bodyPr>
          <a:lstStyle/>
          <a:p>
            <a:pPr algn="r"/>
            <a:r>
              <a:rPr lang="en-US" altLang="zh-CN" sz="1600" dirty="0" smtClean="0">
                <a:solidFill>
                  <a:schemeClr val="bg1"/>
                </a:solidFill>
              </a:rPr>
              <a:t>76%</a:t>
            </a:r>
            <a:endParaRPr lang="zh-CN" altLang="en-US" sz="1600" dirty="0">
              <a:solidFill>
                <a:schemeClr val="bg1"/>
              </a:solidFill>
            </a:endParaRPr>
          </a:p>
        </p:txBody>
      </p:sp>
      <p:sp>
        <p:nvSpPr>
          <p:cNvPr id="28" name="文本框 27"/>
          <p:cNvSpPr txBox="1"/>
          <p:nvPr/>
        </p:nvSpPr>
        <p:spPr>
          <a:xfrm>
            <a:off x="8844731" y="2309225"/>
            <a:ext cx="566182" cy="338554"/>
          </a:xfrm>
          <a:prstGeom prst="rect">
            <a:avLst/>
          </a:prstGeom>
          <a:noFill/>
        </p:spPr>
        <p:txBody>
          <a:bodyPr wrap="none" rtlCol="0">
            <a:spAutoFit/>
          </a:bodyPr>
          <a:lstStyle/>
          <a:p>
            <a:pPr algn="r"/>
            <a:r>
              <a:rPr lang="en-US" altLang="zh-CN" sz="1600" dirty="0" smtClean="0">
                <a:solidFill>
                  <a:schemeClr val="bg1"/>
                </a:solidFill>
              </a:rPr>
              <a:t>48%</a:t>
            </a:r>
            <a:endParaRPr lang="zh-CN" altLang="en-US" sz="1600" dirty="0">
              <a:solidFill>
                <a:schemeClr val="bg1"/>
              </a:solidFill>
            </a:endParaRPr>
          </a:p>
        </p:txBody>
      </p:sp>
      <p:sp>
        <p:nvSpPr>
          <p:cNvPr id="29" name="文本框 28"/>
          <p:cNvSpPr txBox="1"/>
          <p:nvPr/>
        </p:nvSpPr>
        <p:spPr>
          <a:xfrm>
            <a:off x="2384583" y="4500203"/>
            <a:ext cx="566182" cy="338554"/>
          </a:xfrm>
          <a:prstGeom prst="rect">
            <a:avLst/>
          </a:prstGeom>
          <a:noFill/>
        </p:spPr>
        <p:txBody>
          <a:bodyPr wrap="none" rtlCol="0">
            <a:spAutoFit/>
          </a:bodyPr>
          <a:lstStyle/>
          <a:p>
            <a:pPr algn="r"/>
            <a:r>
              <a:rPr lang="en-US" altLang="zh-CN" sz="1600" dirty="0" smtClean="0">
                <a:solidFill>
                  <a:schemeClr val="bg1"/>
                </a:solidFill>
              </a:rPr>
              <a:t>80%</a:t>
            </a:r>
            <a:endParaRPr lang="zh-CN" altLang="en-US" sz="1600" dirty="0">
              <a:solidFill>
                <a:schemeClr val="bg1"/>
              </a:solidFill>
            </a:endParaRPr>
          </a:p>
        </p:txBody>
      </p:sp>
      <p:sp>
        <p:nvSpPr>
          <p:cNvPr id="30" name="文本框 29"/>
          <p:cNvSpPr txBox="1"/>
          <p:nvPr/>
        </p:nvSpPr>
        <p:spPr>
          <a:xfrm>
            <a:off x="5450684" y="4500203"/>
            <a:ext cx="566181" cy="338554"/>
          </a:xfrm>
          <a:prstGeom prst="rect">
            <a:avLst/>
          </a:prstGeom>
          <a:noFill/>
        </p:spPr>
        <p:txBody>
          <a:bodyPr wrap="none" rtlCol="0">
            <a:spAutoFit/>
          </a:bodyPr>
          <a:lstStyle/>
          <a:p>
            <a:pPr algn="r"/>
            <a:r>
              <a:rPr lang="en-US" altLang="zh-CN" sz="1600" dirty="0" smtClean="0">
                <a:solidFill>
                  <a:schemeClr val="bg1"/>
                </a:solidFill>
              </a:rPr>
              <a:t>56%</a:t>
            </a:r>
            <a:endParaRPr lang="zh-CN" altLang="en-US" sz="1600" dirty="0">
              <a:solidFill>
                <a:schemeClr val="bg1"/>
              </a:solidFill>
            </a:endParaRPr>
          </a:p>
        </p:txBody>
      </p:sp>
      <p:sp>
        <p:nvSpPr>
          <p:cNvPr id="31" name="文本框 30"/>
          <p:cNvSpPr txBox="1"/>
          <p:nvPr/>
        </p:nvSpPr>
        <p:spPr>
          <a:xfrm>
            <a:off x="9609262" y="4500203"/>
            <a:ext cx="566181" cy="338554"/>
          </a:xfrm>
          <a:prstGeom prst="rect">
            <a:avLst/>
          </a:prstGeom>
          <a:noFill/>
        </p:spPr>
        <p:txBody>
          <a:bodyPr wrap="none" rtlCol="0">
            <a:spAutoFit/>
          </a:bodyPr>
          <a:lstStyle/>
          <a:p>
            <a:pPr algn="r"/>
            <a:r>
              <a:rPr lang="en-US" altLang="zh-CN" sz="1600" dirty="0" smtClean="0">
                <a:solidFill>
                  <a:schemeClr val="bg1"/>
                </a:solidFill>
              </a:rPr>
              <a:t>86%</a:t>
            </a:r>
            <a:endParaRPr lang="zh-CN" altLang="en-US" sz="1600" dirty="0">
              <a:solidFill>
                <a:schemeClr val="bg1"/>
              </a:solidFill>
            </a:endParaRPr>
          </a:p>
        </p:txBody>
      </p:sp>
      <p:sp>
        <p:nvSpPr>
          <p:cNvPr id="32" name="椭圆 31"/>
          <p:cNvSpPr/>
          <p:nvPr/>
        </p:nvSpPr>
        <p:spPr>
          <a:xfrm>
            <a:off x="-1226820" y="-1346917"/>
            <a:ext cx="2453640" cy="2453640"/>
          </a:xfrm>
          <a:prstGeom prst="ellipse">
            <a:avLst/>
          </a:prstGeom>
          <a:solidFill>
            <a:schemeClr val="tx1">
              <a:lumMod val="95000"/>
              <a:lumOff val="5000"/>
              <a:alpha val="7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34235" y="314138"/>
            <a:ext cx="792585" cy="792585"/>
          </a:xfrm>
          <a:prstGeom prst="ellipse">
            <a:avLst/>
          </a:prstGeom>
          <a:solidFill>
            <a:schemeClr val="tx1">
              <a:lumMod val="95000"/>
              <a:lumOff val="5000"/>
              <a:alpha val="7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44023" y="448348"/>
            <a:ext cx="1701107" cy="400110"/>
          </a:xfrm>
          <a:prstGeom prst="rect">
            <a:avLst/>
          </a:prstGeom>
        </p:spPr>
        <p:txBody>
          <a:bodyPr wrap="none">
            <a:spAutoFit/>
          </a:bodyPr>
          <a:lstStyle/>
          <a:p>
            <a:r>
              <a:rPr lang="en-US" altLang="zh-CN" sz="2000" b="1" dirty="0">
                <a:solidFill>
                  <a:schemeClr val="tx1">
                    <a:lumMod val="75000"/>
                    <a:lumOff val="25000"/>
                  </a:schemeClr>
                </a:solidFill>
              </a:rPr>
              <a:t>Lorem </a:t>
            </a:r>
            <a:r>
              <a:rPr lang="en-US" altLang="zh-CN" sz="2000" b="1" dirty="0" smtClean="0">
                <a:solidFill>
                  <a:schemeClr val="tx1">
                    <a:lumMod val="75000"/>
                    <a:lumOff val="25000"/>
                  </a:schemeClr>
                </a:solidFill>
              </a:rPr>
              <a:t>ipsum</a:t>
            </a:r>
            <a:endParaRPr lang="zh-CN" altLang="en-US" sz="2000" b="1" dirty="0">
              <a:solidFill>
                <a:schemeClr val="tx1">
                  <a:lumMod val="75000"/>
                  <a:lumOff val="25000"/>
                </a:schemeClr>
              </a:solidFill>
            </a:endParaRPr>
          </a:p>
        </p:txBody>
      </p:sp>
      <p:sp>
        <p:nvSpPr>
          <p:cNvPr id="35" name="矩形 34"/>
          <p:cNvSpPr/>
          <p:nvPr/>
        </p:nvSpPr>
        <p:spPr>
          <a:xfrm>
            <a:off x="1344023" y="764961"/>
            <a:ext cx="2196435" cy="261610"/>
          </a:xfrm>
          <a:prstGeom prst="rect">
            <a:avLst/>
          </a:prstGeom>
        </p:spPr>
        <p:txBody>
          <a:bodyPr wrap="none">
            <a:spAutoFit/>
          </a:bodyPr>
          <a:lstStyle/>
          <a:p>
            <a:r>
              <a:rPr lang="en-US" altLang="zh-CN" sz="1100" dirty="0">
                <a:solidFill>
                  <a:schemeClr val="bg1">
                    <a:lumMod val="50000"/>
                  </a:schemeClr>
                </a:solidFill>
              </a:rPr>
              <a:t>Lorem ipsum dolor sit </a:t>
            </a:r>
            <a:r>
              <a:rPr lang="en-US" altLang="zh-CN" sz="1100" dirty="0" err="1">
                <a:solidFill>
                  <a:schemeClr val="bg1">
                    <a:lumMod val="50000"/>
                  </a:schemeClr>
                </a:solidFill>
              </a:rPr>
              <a:t>amet</a:t>
            </a:r>
            <a:r>
              <a:rPr lang="en-US" altLang="zh-CN" sz="1100" dirty="0">
                <a:solidFill>
                  <a:schemeClr val="bg1">
                    <a:lumMod val="50000"/>
                  </a:schemeClr>
                </a:solidFill>
              </a:rPr>
              <a:t> </a:t>
            </a:r>
            <a:r>
              <a:rPr lang="en-US" altLang="zh-CN" sz="1100" dirty="0" err="1" smtClean="0">
                <a:solidFill>
                  <a:schemeClr val="bg1">
                    <a:lumMod val="50000"/>
                  </a:schemeClr>
                </a:solidFill>
              </a:rPr>
              <a:t>kolor</a:t>
            </a:r>
            <a:endParaRPr lang="zh-CN" altLang="en-US" sz="1100" dirty="0">
              <a:solidFill>
                <a:schemeClr val="bg1">
                  <a:lumMod val="50000"/>
                </a:schemeClr>
              </a:solidFill>
            </a:endParaRPr>
          </a:p>
        </p:txBody>
      </p:sp>
    </p:spTree>
    <p:extLst>
      <p:ext uri="{BB962C8B-B14F-4D97-AF65-F5344CB8AC3E}">
        <p14:creationId xmlns:p14="http://schemas.microsoft.com/office/powerpoint/2010/main" val="26156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ysClr val="windowText" lastClr="000000"/>
                </a:solidFill>
                <a:latin typeface="华文细黑" panose="02010600040101010101" pitchFamily="2" charset="-122"/>
                <a:ea typeface="华文细黑" panose="02010600040101010101" pitchFamily="2" charset="-122"/>
              </a:rPr>
              <a:t>ADD YOUR TITLE HERE</a:t>
            </a:r>
            <a:endParaRPr lang="zh-CN" altLang="en-US" sz="2800" dirty="0">
              <a:solidFill>
                <a:sysClr val="windowText" lastClr="000000"/>
              </a:solidFill>
              <a:latin typeface="华文细黑" panose="02010600040101010101" pitchFamily="2" charset="-122"/>
              <a:ea typeface="华文细黑" panose="02010600040101010101" pitchFamily="2" charset="-122"/>
            </a:endParaRPr>
          </a:p>
        </p:txBody>
      </p:sp>
      <p:grpSp>
        <p:nvGrpSpPr>
          <p:cNvPr id="59" name="Group 81"/>
          <p:cNvGrpSpPr/>
          <p:nvPr/>
        </p:nvGrpSpPr>
        <p:grpSpPr>
          <a:xfrm>
            <a:off x="8016234" y="4120212"/>
            <a:ext cx="980017" cy="1134534"/>
            <a:chOff x="5028984" y="2913471"/>
            <a:chExt cx="735013" cy="850900"/>
          </a:xfrm>
        </p:grpSpPr>
        <p:sp>
          <p:nvSpPr>
            <p:cNvPr id="60" name="Rectangle 6"/>
            <p:cNvSpPr>
              <a:spLocks noChangeArrowheads="1"/>
            </p:cNvSpPr>
            <p:nvPr/>
          </p:nvSpPr>
          <p:spPr bwMode="auto">
            <a:xfrm>
              <a:off x="5451259"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7"/>
            <p:cNvSpPr>
              <a:spLocks noChangeArrowheads="1"/>
            </p:cNvSpPr>
            <p:nvPr/>
          </p:nvSpPr>
          <p:spPr bwMode="auto">
            <a:xfrm>
              <a:off x="5198847" y="3107146"/>
              <a:ext cx="565150" cy="56673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13"/>
            <p:cNvSpPr>
              <a:spLocks noChangeArrowheads="1"/>
            </p:cNvSpPr>
            <p:nvPr/>
          </p:nvSpPr>
          <p:spPr bwMode="auto">
            <a:xfrm>
              <a:off x="5208372" y="3251609"/>
              <a:ext cx="381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14"/>
            <p:cNvSpPr>
              <a:spLocks noChangeArrowheads="1"/>
            </p:cNvSpPr>
            <p:nvPr/>
          </p:nvSpPr>
          <p:spPr bwMode="auto">
            <a:xfrm>
              <a:off x="5028984" y="2913471"/>
              <a:ext cx="406400" cy="636587"/>
            </a:xfrm>
            <a:prstGeom prst="ellipse">
              <a:avLst/>
            </a:pr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78"/>
          <p:cNvGrpSpPr/>
          <p:nvPr/>
        </p:nvGrpSpPr>
        <p:grpSpPr>
          <a:xfrm>
            <a:off x="3375666" y="4061555"/>
            <a:ext cx="800100" cy="1270000"/>
            <a:chOff x="2122272" y="2869478"/>
            <a:chExt cx="600075" cy="952500"/>
          </a:xfrm>
        </p:grpSpPr>
        <p:sp>
          <p:nvSpPr>
            <p:cNvPr id="65" name="Rectangle 10"/>
            <p:cNvSpPr>
              <a:spLocks noChangeArrowheads="1"/>
            </p:cNvSpPr>
            <p:nvPr/>
          </p:nvSpPr>
          <p:spPr bwMode="auto">
            <a:xfrm>
              <a:off x="2242922" y="3667991"/>
              <a:ext cx="50800" cy="153987"/>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11"/>
            <p:cNvSpPr>
              <a:spLocks noChangeArrowheads="1"/>
            </p:cNvSpPr>
            <p:nvPr/>
          </p:nvSpPr>
          <p:spPr bwMode="auto">
            <a:xfrm>
              <a:off x="2498509"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12"/>
            <p:cNvSpPr>
              <a:spLocks noChangeArrowheads="1"/>
            </p:cNvSpPr>
            <p:nvPr/>
          </p:nvSpPr>
          <p:spPr bwMode="auto">
            <a:xfrm>
              <a:off x="2312772" y="2949984"/>
              <a:ext cx="409575" cy="635000"/>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Oval 20"/>
            <p:cNvSpPr>
              <a:spLocks noChangeArrowheads="1"/>
            </p:cNvSpPr>
            <p:nvPr/>
          </p:nvSpPr>
          <p:spPr bwMode="auto">
            <a:xfrm>
              <a:off x="2122272" y="2869478"/>
              <a:ext cx="293688" cy="830262"/>
            </a:xfrm>
            <a:prstGeom prst="ellipse">
              <a:avLst/>
            </a:pr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 name="Group 77"/>
          <p:cNvGrpSpPr/>
          <p:nvPr/>
        </p:nvGrpSpPr>
        <p:grpSpPr>
          <a:xfrm>
            <a:off x="1655330" y="4291373"/>
            <a:ext cx="984250" cy="1193800"/>
            <a:chOff x="942759" y="2869021"/>
            <a:chExt cx="738188" cy="895350"/>
          </a:xfrm>
        </p:grpSpPr>
        <p:sp>
          <p:nvSpPr>
            <p:cNvPr id="70" name="Rectangle 8"/>
            <p:cNvSpPr>
              <a:spLocks noChangeArrowheads="1"/>
            </p:cNvSpPr>
            <p:nvPr/>
          </p:nvSpPr>
          <p:spPr bwMode="auto">
            <a:xfrm>
              <a:off x="1182472"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9"/>
            <p:cNvSpPr>
              <a:spLocks noChangeArrowheads="1"/>
            </p:cNvSpPr>
            <p:nvPr/>
          </p:nvSpPr>
          <p:spPr bwMode="auto">
            <a:xfrm>
              <a:off x="1450759" y="3384237"/>
              <a:ext cx="38100" cy="346075"/>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7"/>
            <p:cNvSpPr>
              <a:spLocks noChangeArrowheads="1"/>
            </p:cNvSpPr>
            <p:nvPr/>
          </p:nvSpPr>
          <p:spPr bwMode="auto">
            <a:xfrm>
              <a:off x="942759" y="2869021"/>
              <a:ext cx="520700" cy="523875"/>
            </a:xfrm>
            <a:prstGeom prst="ellipse">
              <a:avLst/>
            </a:pr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29"/>
            <p:cNvSpPr>
              <a:spLocks noChangeArrowheads="1"/>
            </p:cNvSpPr>
            <p:nvPr/>
          </p:nvSpPr>
          <p:spPr bwMode="auto">
            <a:xfrm>
              <a:off x="1271372" y="3073087"/>
              <a:ext cx="409575" cy="409575"/>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1" name="Group 82"/>
          <p:cNvGrpSpPr/>
          <p:nvPr/>
        </p:nvGrpSpPr>
        <p:grpSpPr>
          <a:xfrm>
            <a:off x="9345370" y="4604640"/>
            <a:ext cx="898334" cy="880533"/>
            <a:chOff x="6224853" y="3161578"/>
            <a:chExt cx="673750" cy="660400"/>
          </a:xfrm>
        </p:grpSpPr>
        <p:sp>
          <p:nvSpPr>
            <p:cNvPr id="122" name="Rectangle 24"/>
            <p:cNvSpPr>
              <a:spLocks noChangeArrowheads="1"/>
            </p:cNvSpPr>
            <p:nvPr/>
          </p:nvSpPr>
          <p:spPr bwMode="auto">
            <a:xfrm>
              <a:off x="6397891" y="3327809"/>
              <a:ext cx="50800" cy="4365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25"/>
            <p:cNvSpPr>
              <a:spLocks noChangeArrowheads="1"/>
            </p:cNvSpPr>
            <p:nvPr/>
          </p:nvSpPr>
          <p:spPr bwMode="auto">
            <a:xfrm>
              <a:off x="6224853" y="3254784"/>
              <a:ext cx="406400" cy="409575"/>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30"/>
            <p:cNvSpPr>
              <a:spLocks noChangeArrowheads="1"/>
            </p:cNvSpPr>
            <p:nvPr/>
          </p:nvSpPr>
          <p:spPr bwMode="auto">
            <a:xfrm>
              <a:off x="6633490" y="3475903"/>
              <a:ext cx="38100" cy="346075"/>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31"/>
            <p:cNvSpPr>
              <a:spLocks noChangeArrowheads="1"/>
            </p:cNvSpPr>
            <p:nvPr/>
          </p:nvSpPr>
          <p:spPr bwMode="auto">
            <a:xfrm>
              <a:off x="6412828" y="3161578"/>
              <a:ext cx="485775" cy="484187"/>
            </a:xfrm>
            <a:prstGeom prst="ellipse">
              <a:avLst/>
            </a:pr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6" name="Oval 13"/>
          <p:cNvSpPr/>
          <p:nvPr/>
        </p:nvSpPr>
        <p:spPr>
          <a:xfrm>
            <a:off x="6710475" y="1613860"/>
            <a:ext cx="1113973" cy="1113971"/>
          </a:xfrm>
          <a:prstGeom prst="ellipse">
            <a:avLst/>
          </a:prstGeom>
          <a:solidFill>
            <a:schemeClr val="tx1">
              <a:lumMod val="95000"/>
              <a:lumOff val="5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ysClr val="windowText" lastClr="000000"/>
              </a:solidFill>
              <a:latin typeface="FontAwesome" pitchFamily="2" charset="0"/>
            </a:endParaRPr>
          </a:p>
        </p:txBody>
      </p:sp>
      <p:sp>
        <p:nvSpPr>
          <p:cNvPr id="127" name="Oval 14"/>
          <p:cNvSpPr/>
          <p:nvPr/>
        </p:nvSpPr>
        <p:spPr>
          <a:xfrm>
            <a:off x="4367552" y="1613860"/>
            <a:ext cx="1113973" cy="1113971"/>
          </a:xfrm>
          <a:prstGeom prst="ellipse">
            <a:avLst/>
          </a:prstGeom>
          <a:solidFill>
            <a:schemeClr val="tx1">
              <a:lumMod val="95000"/>
              <a:lumOff val="5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ysClr val="windowText" lastClr="000000"/>
              </a:solidFill>
              <a:latin typeface="FontAwesome" pitchFamily="2" charset="0"/>
            </a:endParaRPr>
          </a:p>
        </p:txBody>
      </p:sp>
      <p:sp>
        <p:nvSpPr>
          <p:cNvPr id="128" name="Freeform 5"/>
          <p:cNvSpPr>
            <a:spLocks/>
          </p:cNvSpPr>
          <p:nvPr/>
        </p:nvSpPr>
        <p:spPr bwMode="auto">
          <a:xfrm>
            <a:off x="5173137" y="2190165"/>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
          <p:cNvSpPr>
            <a:spLocks/>
          </p:cNvSpPr>
          <p:nvPr/>
        </p:nvSpPr>
        <p:spPr bwMode="auto">
          <a:xfrm>
            <a:off x="0" y="5151966"/>
            <a:ext cx="12192000" cy="1706034"/>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TextBox 9"/>
          <p:cNvSpPr txBox="1"/>
          <p:nvPr/>
        </p:nvSpPr>
        <p:spPr>
          <a:xfrm>
            <a:off x="1034780" y="5816577"/>
            <a:ext cx="10122442" cy="782466"/>
          </a:xfrm>
          <a:prstGeom prst="rect">
            <a:avLst/>
          </a:prstGeom>
          <a:noFill/>
        </p:spPr>
        <p:txBody>
          <a:bodyPr wrap="square" lIns="0" tIns="0" rIns="0" bIns="0" rtlCol="0">
            <a:spAutoFit/>
          </a:bodyPr>
          <a:lstStyle/>
          <a:p>
            <a:pPr lvl="0"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131" name="Oval 11"/>
          <p:cNvSpPr/>
          <p:nvPr/>
        </p:nvSpPr>
        <p:spPr>
          <a:xfrm>
            <a:off x="5173137" y="1048536"/>
            <a:ext cx="1788893" cy="1788891"/>
          </a:xfrm>
          <a:prstGeom prst="ellipse">
            <a:avLst/>
          </a:prstGeom>
          <a:solidFill>
            <a:schemeClr val="bg1">
              <a:lumMod val="50000"/>
            </a:schemeClr>
          </a:solidFill>
          <a:ln w="38100" cmpd="sng">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latin typeface="FontAwesome" pitchFamily="2" charset="0"/>
            </a:endParaRPr>
          </a:p>
        </p:txBody>
      </p:sp>
      <p:sp>
        <p:nvSpPr>
          <p:cNvPr id="132" name="Oval 12"/>
          <p:cNvSpPr/>
          <p:nvPr/>
        </p:nvSpPr>
        <p:spPr>
          <a:xfrm>
            <a:off x="6339022" y="2482025"/>
            <a:ext cx="1459644" cy="1459644"/>
          </a:xfrm>
          <a:prstGeom prst="ellipse">
            <a:avLst/>
          </a:prstGeom>
          <a:solidFill>
            <a:schemeClr val="tx1">
              <a:lumMod val="95000"/>
              <a:lumOff val="5000"/>
            </a:schemeClr>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latin typeface="FontAwesome" pitchFamily="2" charset="0"/>
            </a:endParaRPr>
          </a:p>
        </p:txBody>
      </p:sp>
      <p:sp>
        <p:nvSpPr>
          <p:cNvPr id="133" name="Oval 15"/>
          <p:cNvSpPr/>
          <p:nvPr/>
        </p:nvSpPr>
        <p:spPr>
          <a:xfrm>
            <a:off x="4379102" y="2482025"/>
            <a:ext cx="1459644" cy="1459644"/>
          </a:xfrm>
          <a:prstGeom prst="ellipse">
            <a:avLst/>
          </a:prstGeom>
          <a:solidFill>
            <a:schemeClr val="tx1">
              <a:lumMod val="95000"/>
              <a:lumOff val="5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ysClr val="windowText" lastClr="000000"/>
              </a:solidFill>
              <a:latin typeface="FontAwesome" pitchFamily="2" charset="0"/>
            </a:endParaRPr>
          </a:p>
        </p:txBody>
      </p:sp>
      <p:sp>
        <p:nvSpPr>
          <p:cNvPr id="134" name="Text Placeholder 3"/>
          <p:cNvSpPr txBox="1">
            <a:spLocks/>
          </p:cNvSpPr>
          <p:nvPr/>
        </p:nvSpPr>
        <p:spPr>
          <a:xfrm>
            <a:off x="8048626" y="1765006"/>
            <a:ext cx="109485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ysClr val="windowText" lastClr="00000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5" name="Text Placeholder 3"/>
          <p:cNvSpPr txBox="1">
            <a:spLocks/>
          </p:cNvSpPr>
          <p:nvPr/>
        </p:nvSpPr>
        <p:spPr>
          <a:xfrm>
            <a:off x="8048624" y="2094247"/>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14000"/>
              </a:lnSpc>
            </a:pPr>
            <a:r>
              <a:rPr lang="en-US" altLang="zh-CN" sz="1100" dirty="0">
                <a:solidFill>
                  <a:sysClr val="windowText" lastClr="000000"/>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36" name="Text Placeholder 3"/>
          <p:cNvSpPr txBox="1">
            <a:spLocks/>
          </p:cNvSpPr>
          <p:nvPr/>
        </p:nvSpPr>
        <p:spPr>
          <a:xfrm>
            <a:off x="8048626" y="2857924"/>
            <a:ext cx="109485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ysClr val="windowText" lastClr="00000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7" name="Text Placeholder 3"/>
          <p:cNvSpPr txBox="1">
            <a:spLocks/>
          </p:cNvSpPr>
          <p:nvPr/>
        </p:nvSpPr>
        <p:spPr>
          <a:xfrm>
            <a:off x="8048624" y="3187164"/>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4000"/>
              </a:lnSpc>
            </a:pPr>
            <a:r>
              <a:rPr lang="en-US" altLang="zh-CN" sz="1100" dirty="0">
                <a:solidFill>
                  <a:sysClr val="windowText" lastClr="000000"/>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38" name="Text Placeholder 3"/>
          <p:cNvSpPr txBox="1">
            <a:spLocks/>
          </p:cNvSpPr>
          <p:nvPr/>
        </p:nvSpPr>
        <p:spPr>
          <a:xfrm>
            <a:off x="3048524" y="1765006"/>
            <a:ext cx="109485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ysClr val="windowText" lastClr="00000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9" name="Text Placeholder 3"/>
          <p:cNvSpPr txBox="1">
            <a:spLocks/>
          </p:cNvSpPr>
          <p:nvPr/>
        </p:nvSpPr>
        <p:spPr>
          <a:xfrm>
            <a:off x="1318965" y="2094246"/>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14000"/>
              </a:lnSpc>
            </a:pPr>
            <a:r>
              <a:rPr lang="en-US" altLang="zh-CN" sz="1100" dirty="0">
                <a:solidFill>
                  <a:sysClr val="windowText" lastClr="000000"/>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40" name="Text Placeholder 3"/>
          <p:cNvSpPr txBox="1">
            <a:spLocks/>
          </p:cNvSpPr>
          <p:nvPr/>
        </p:nvSpPr>
        <p:spPr>
          <a:xfrm>
            <a:off x="3048524" y="2857924"/>
            <a:ext cx="109485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ysClr val="windowText" lastClr="00000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41" name="Text Placeholder 3"/>
          <p:cNvSpPr txBox="1">
            <a:spLocks/>
          </p:cNvSpPr>
          <p:nvPr/>
        </p:nvSpPr>
        <p:spPr>
          <a:xfrm>
            <a:off x="1318965" y="3187164"/>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14000"/>
              </a:lnSpc>
            </a:pPr>
            <a:r>
              <a:rPr lang="en-US" altLang="zh-CN" sz="1100" dirty="0">
                <a:solidFill>
                  <a:sysClr val="windowText" lastClr="000000"/>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Tree>
    <p:extLst>
      <p:ext uri="{BB962C8B-B14F-4D97-AF65-F5344CB8AC3E}">
        <p14:creationId xmlns:p14="http://schemas.microsoft.com/office/powerpoint/2010/main" val="18429778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本框 3"/>
          <p:cNvSpPr txBox="1"/>
          <p:nvPr/>
        </p:nvSpPr>
        <p:spPr>
          <a:xfrm>
            <a:off x="7238539" y="3541289"/>
            <a:ext cx="2988927" cy="1015663"/>
          </a:xfrm>
          <a:prstGeom prst="rect">
            <a:avLst/>
          </a:prstGeom>
          <a:noFill/>
        </p:spPr>
        <p:txBody>
          <a:bodyPr wrap="square" rtlCol="0">
            <a:spAutoFit/>
          </a:bodyPr>
          <a:lstStyle/>
          <a:p>
            <a:r>
              <a:rPr kumimoji="1" lang="en-US" altLang="zh-CN" sz="6000" b="1" dirty="0" smtClean="0">
                <a:solidFill>
                  <a:schemeClr val="bg1">
                    <a:lumMod val="50000"/>
                  </a:schemeClr>
                </a:solidFill>
                <a:latin typeface="Microsoft YaHei" charset="0"/>
                <a:ea typeface="Microsoft YaHei" charset="0"/>
                <a:cs typeface="Microsoft YaHei" charset="0"/>
              </a:rPr>
              <a:t>PART</a:t>
            </a:r>
            <a:r>
              <a:rPr kumimoji="1" lang="zh-CN" altLang="en-US" sz="6000" b="1" dirty="0" smtClean="0">
                <a:solidFill>
                  <a:schemeClr val="bg1">
                    <a:lumMod val="50000"/>
                  </a:schemeClr>
                </a:solidFill>
                <a:latin typeface="Microsoft YaHei" charset="0"/>
                <a:ea typeface="Microsoft YaHei" charset="0"/>
                <a:cs typeface="Microsoft YaHei" charset="0"/>
              </a:rPr>
              <a:t> </a:t>
            </a:r>
            <a:r>
              <a:rPr kumimoji="1" lang="en-US" altLang="zh-CN" sz="6000" b="1" dirty="0" smtClean="0">
                <a:solidFill>
                  <a:schemeClr val="bg1">
                    <a:lumMod val="50000"/>
                  </a:schemeClr>
                </a:solidFill>
                <a:latin typeface="Microsoft YaHei" charset="0"/>
                <a:ea typeface="Microsoft YaHei" charset="0"/>
                <a:cs typeface="Microsoft YaHei" charset="0"/>
              </a:rPr>
              <a:t>4</a:t>
            </a:r>
            <a:endParaRPr kumimoji="1" lang="zh-CN" altLang="en-US" sz="6000" b="1" dirty="0">
              <a:solidFill>
                <a:schemeClr val="bg1">
                  <a:lumMod val="50000"/>
                </a:schemeClr>
              </a:solidFill>
              <a:latin typeface="Microsoft YaHei" charset="0"/>
              <a:ea typeface="Microsoft YaHei" charset="0"/>
              <a:cs typeface="Microsoft YaHei" charset="0"/>
            </a:endParaRPr>
          </a:p>
        </p:txBody>
      </p:sp>
      <p:grpSp>
        <p:nvGrpSpPr>
          <p:cNvPr id="5" name="组合 83"/>
          <p:cNvGrpSpPr>
            <a:grpSpLocks/>
          </p:cNvGrpSpPr>
          <p:nvPr/>
        </p:nvGrpSpPr>
        <p:grpSpPr bwMode="auto">
          <a:xfrm>
            <a:off x="7495791" y="4587172"/>
            <a:ext cx="2280151" cy="1937949"/>
            <a:chOff x="1" y="0"/>
            <a:chExt cx="2279737" cy="1938618"/>
          </a:xfrm>
        </p:grpSpPr>
        <p:sp>
          <p:nvSpPr>
            <p:cNvPr id="6" name="文本框 68"/>
            <p:cNvSpPr txBox="1">
              <a:spLocks noChangeArrowheads="1"/>
            </p:cNvSpPr>
            <p:nvPr/>
          </p:nvSpPr>
          <p:spPr bwMode="auto">
            <a:xfrm>
              <a:off x="1" y="0"/>
              <a:ext cx="2261776" cy="6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600" b="1" dirty="0" smtClean="0">
                  <a:solidFill>
                    <a:schemeClr val="bg1">
                      <a:lumMod val="50000"/>
                    </a:schemeClr>
                  </a:solidFill>
                  <a:latin typeface="Microsoft YaHei" charset="0"/>
                  <a:ea typeface="Microsoft YaHei" charset="0"/>
                  <a:cs typeface="Microsoft YaHei" charset="0"/>
                </a:rPr>
                <a:t>阶段计划</a:t>
              </a:r>
              <a:endParaRPr lang="zh-CN" altLang="en-US" sz="3600" b="1" dirty="0">
                <a:solidFill>
                  <a:schemeClr val="bg1">
                    <a:lumMod val="50000"/>
                  </a:schemeClr>
                </a:solidFill>
                <a:latin typeface="Microsoft YaHei" charset="0"/>
                <a:ea typeface="Microsoft YaHei" charset="0"/>
                <a:cs typeface="Microsoft YaHei" charset="0"/>
              </a:endParaRPr>
            </a:p>
          </p:txBody>
        </p:sp>
        <p:sp>
          <p:nvSpPr>
            <p:cNvPr id="7" name="矩形 72"/>
            <p:cNvSpPr>
              <a:spLocks noChangeArrowheads="1"/>
            </p:cNvSpPr>
            <p:nvPr/>
          </p:nvSpPr>
          <p:spPr bwMode="auto">
            <a:xfrm>
              <a:off x="36784" y="553145"/>
              <a:ext cx="2242954" cy="13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总结</a:t>
              </a:r>
              <a:endParaRPr lang="zh-CN" altLang="en-US" dirty="0">
                <a:solidFill>
                  <a:schemeClr val="bg1">
                    <a:lumMod val="50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6173937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grayscl/>
            <a:extLst>
              <a:ext uri="{28A0092B-C50C-407E-A947-70E740481C1C}">
                <a14:useLocalDpi xmlns:a14="http://schemas.microsoft.com/office/drawing/2010/main" val="0"/>
              </a:ext>
            </a:extLst>
          </a:blip>
          <a:srcRect t="43459" b="18488"/>
          <a:stretch/>
        </p:blipFill>
        <p:spPr>
          <a:xfrm>
            <a:off x="711876" y="2361259"/>
            <a:ext cx="10642706" cy="2698955"/>
          </a:xfrm>
          <a:prstGeom prst="rect">
            <a:avLst/>
          </a:prstGeom>
        </p:spPr>
      </p:pic>
      <p:sp>
        <p:nvSpPr>
          <p:cNvPr id="2" name="TextBox 7"/>
          <p:cNvSpPr txBox="1"/>
          <p:nvPr/>
        </p:nvSpPr>
        <p:spPr>
          <a:xfrm>
            <a:off x="594641" y="1272778"/>
            <a:ext cx="10877176" cy="800552"/>
          </a:xfrm>
          <a:prstGeom prst="rect">
            <a:avLst/>
          </a:prstGeom>
          <a:noFill/>
        </p:spPr>
        <p:txBody>
          <a:bodyPr wrap="square" rIns="108000" bIns="27000" numCol="1" spcCol="360000">
            <a:spAutoFit/>
          </a:bodyPr>
          <a:lstStyle/>
          <a:p>
            <a:pPr>
              <a:lnSpc>
                <a:spcPct val="150000"/>
              </a:lnSpc>
              <a:defRPr/>
            </a:pPr>
            <a:r>
              <a:rPr 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a:t>
            </a:r>
            <a:r>
              <a:rPr lang="en-US" sz="105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xiang</a:t>
            </a:r>
            <a:r>
              <a:rPr 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yang flower </a:t>
            </a:r>
            <a:r>
              <a:rPr lang="en-US" sz="105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original, you can to modify different settings according to their own needs, in order to better expression meaning of your speech, if there is more to please </a:t>
            </a:r>
            <a:r>
              <a:rPr lang="en-US" sz="105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search,</a:t>
            </a:r>
            <a:r>
              <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Welcome to use WPS original template, this template by </a:t>
            </a:r>
            <a:r>
              <a:rPr lang="en-US" altLang="zh-CN" sz="105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xiang</a:t>
            </a:r>
            <a:r>
              <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yang flower </a:t>
            </a:r>
            <a:r>
              <a:rPr lang="en-US" altLang="zh-CN" sz="105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original, you can to modify different settings according to their own needs, in order to better expression meaning of your speech, if there is more to please </a:t>
            </a:r>
            <a:r>
              <a:rPr lang="en-US" altLang="zh-CN" sz="105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search</a:t>
            </a:r>
            <a:endPar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 name="Straight Connector 8"/>
          <p:cNvCxnSpPr/>
          <p:nvPr/>
        </p:nvCxnSpPr>
        <p:spPr>
          <a:xfrm>
            <a:off x="685031" y="5376675"/>
            <a:ext cx="10642706"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 name="Rectangle 6"/>
          <p:cNvSpPr>
            <a:spLocks/>
          </p:cNvSpPr>
          <p:nvPr/>
        </p:nvSpPr>
        <p:spPr bwMode="auto">
          <a:xfrm>
            <a:off x="6407379" y="5530029"/>
            <a:ext cx="4736461" cy="6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150000"/>
              </a:lnSpc>
              <a:defRPr/>
            </a:pPr>
            <a:r>
              <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a:t>
            </a:r>
            <a:r>
              <a:rPr lang="en-US" altLang="zh-CN" sz="9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xiang</a:t>
            </a:r>
            <a:r>
              <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yang flower </a:t>
            </a:r>
            <a:r>
              <a:rPr lang="en-US" altLang="zh-CN" sz="9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original, you can to modify different settings according to their own needs, in order to better expression meaning of your speech, if there is more to please search</a:t>
            </a:r>
          </a:p>
        </p:txBody>
      </p:sp>
      <p:sp>
        <p:nvSpPr>
          <p:cNvPr id="11" name="矩形 10"/>
          <p:cNvSpPr/>
          <p:nvPr/>
        </p:nvSpPr>
        <p:spPr>
          <a:xfrm>
            <a:off x="747351" y="5564741"/>
            <a:ext cx="4684296" cy="646331"/>
          </a:xfrm>
          <a:prstGeom prst="rect">
            <a:avLst/>
          </a:prstGeom>
        </p:spPr>
        <p:txBody>
          <a:bodyPr wrap="none">
            <a:spAutoFit/>
          </a:bodyPr>
          <a:lstStyle/>
          <a:p>
            <a:r>
              <a:rPr lang="en-US" altLang="zh-CN" sz="3600" dirty="0" smtClean="0">
                <a:solidFill>
                  <a:schemeClr val="bg1"/>
                </a:solidFill>
                <a:latin typeface="Impact" panose="020B0806030902050204" pitchFamily="34" charset="0"/>
                <a:ea typeface="微软雅黑" panose="020B0503020204020204" pitchFamily="34" charset="-122"/>
              </a:rPr>
              <a:t>Click Here To Add A Title</a:t>
            </a:r>
            <a:endParaRPr lang="zh-CN" altLang="en-US" sz="36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671607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539"/>
          <p:cNvSpPr>
            <a:spLocks/>
          </p:cNvSpPr>
          <p:nvPr/>
        </p:nvSpPr>
        <p:spPr bwMode="auto">
          <a:xfrm>
            <a:off x="1476375" y="2495550"/>
            <a:ext cx="2527300" cy="1274763"/>
          </a:xfrm>
          <a:custGeom>
            <a:avLst/>
            <a:gdLst>
              <a:gd name="T0" fmla="*/ 5499 w 21600"/>
              <a:gd name="T1" fmla="*/ 0 h 21600"/>
              <a:gd name="T2" fmla="*/ 364703 w 21600"/>
              <a:gd name="T3" fmla="*/ 641336 h 21600"/>
              <a:gd name="T4" fmla="*/ 0 w 21600"/>
              <a:gd name="T5" fmla="*/ 1274763 h 21600"/>
              <a:gd name="T6" fmla="*/ 2169851 w 21600"/>
              <a:gd name="T7" fmla="*/ 1274763 h 21600"/>
              <a:gd name="T8" fmla="*/ 2527300 w 21600"/>
              <a:gd name="T9" fmla="*/ 647001 h 21600"/>
              <a:gd name="T10" fmla="*/ 2184593 w 21600"/>
              <a:gd name="T11" fmla="*/ 1062 h 21600"/>
              <a:gd name="T12" fmla="*/ 5499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bg1">
              <a:lumMod val="50000"/>
            </a:schemeClr>
          </a:solidFill>
          <a:ln>
            <a:noFill/>
          </a:ln>
          <a:extLst/>
        </p:spPr>
        <p:txBody>
          <a:bodyPr lIns="0" tIns="0" rIns="0" bIns="0" anchor="ctr"/>
          <a:lstStyle/>
          <a:p>
            <a:endParaRPr lang="zh-CN" altLang="en-US"/>
          </a:p>
        </p:txBody>
      </p:sp>
      <p:sp>
        <p:nvSpPr>
          <p:cNvPr id="52228" name="Shape 542"/>
          <p:cNvSpPr>
            <a:spLocks/>
          </p:cNvSpPr>
          <p:nvPr/>
        </p:nvSpPr>
        <p:spPr bwMode="auto">
          <a:xfrm>
            <a:off x="2441575" y="2895600"/>
            <a:ext cx="563563" cy="469900"/>
          </a:xfrm>
          <a:custGeom>
            <a:avLst/>
            <a:gdLst>
              <a:gd name="T0" fmla="*/ 556675 w 21600"/>
              <a:gd name="T1" fmla="*/ 311831 h 21600"/>
              <a:gd name="T2" fmla="*/ 563563 w 21600"/>
              <a:gd name="T3" fmla="*/ 446057 h 21600"/>
              <a:gd name="T4" fmla="*/ 540316 w 21600"/>
              <a:gd name="T5" fmla="*/ 469900 h 21600"/>
              <a:gd name="T6" fmla="*/ 406078 w 21600"/>
              <a:gd name="T7" fmla="*/ 463069 h 21600"/>
              <a:gd name="T8" fmla="*/ 399608 w 21600"/>
              <a:gd name="T9" fmla="*/ 328843 h 21600"/>
              <a:gd name="T10" fmla="*/ 422620 w 21600"/>
              <a:gd name="T11" fmla="*/ 305000 h 21600"/>
              <a:gd name="T12" fmla="*/ 464131 w 21600"/>
              <a:gd name="T13" fmla="*/ 258206 h 21600"/>
              <a:gd name="T14" fmla="*/ 299341 w 21600"/>
              <a:gd name="T15" fmla="*/ 252397 h 21600"/>
              <a:gd name="T16" fmla="*/ 340590 w 21600"/>
              <a:gd name="T17" fmla="*/ 305000 h 21600"/>
              <a:gd name="T18" fmla="*/ 363837 w 21600"/>
              <a:gd name="T19" fmla="*/ 328843 h 21600"/>
              <a:gd name="T20" fmla="*/ 356949 w 21600"/>
              <a:gd name="T21" fmla="*/ 463069 h 21600"/>
              <a:gd name="T22" fmla="*/ 222894 w 21600"/>
              <a:gd name="T23" fmla="*/ 469900 h 21600"/>
              <a:gd name="T24" fmla="*/ 199647 w 21600"/>
              <a:gd name="T25" fmla="*/ 446057 h 21600"/>
              <a:gd name="T26" fmla="*/ 206483 w 21600"/>
              <a:gd name="T27" fmla="*/ 311831 h 21600"/>
              <a:gd name="T28" fmla="*/ 264144 w 21600"/>
              <a:gd name="T29" fmla="*/ 305000 h 21600"/>
              <a:gd name="T30" fmla="*/ 105825 w 21600"/>
              <a:gd name="T31" fmla="*/ 252397 h 21600"/>
              <a:gd name="T32" fmla="*/ 99693 w 21600"/>
              <a:gd name="T33" fmla="*/ 305000 h 21600"/>
              <a:gd name="T34" fmla="*/ 157954 w 21600"/>
              <a:gd name="T35" fmla="*/ 311831 h 21600"/>
              <a:gd name="T36" fmla="*/ 164790 w 21600"/>
              <a:gd name="T37" fmla="*/ 446057 h 21600"/>
              <a:gd name="T38" fmla="*/ 140943 w 21600"/>
              <a:gd name="T39" fmla="*/ 469900 h 21600"/>
              <a:gd name="T40" fmla="*/ 6836 w 21600"/>
              <a:gd name="T41" fmla="*/ 463069 h 21600"/>
              <a:gd name="T42" fmla="*/ 0 w 21600"/>
              <a:gd name="T43" fmla="*/ 328843 h 21600"/>
              <a:gd name="T44" fmla="*/ 23821 w 21600"/>
              <a:gd name="T45" fmla="*/ 305000 h 21600"/>
              <a:gd name="T46" fmla="*/ 64497 w 21600"/>
              <a:gd name="T47" fmla="*/ 258206 h 21600"/>
              <a:gd name="T48" fmla="*/ 105772 w 21600"/>
              <a:gd name="T49" fmla="*/ 217503 h 21600"/>
              <a:gd name="T50" fmla="*/ 264092 w 21600"/>
              <a:gd name="T51" fmla="*/ 164269 h 21600"/>
              <a:gd name="T52" fmla="*/ 206431 w 21600"/>
              <a:gd name="T53" fmla="*/ 157678 h 21600"/>
              <a:gd name="T54" fmla="*/ 199595 w 21600"/>
              <a:gd name="T55" fmla="*/ 23190 h 21600"/>
              <a:gd name="T56" fmla="*/ 222842 w 21600"/>
              <a:gd name="T57" fmla="*/ 0 h 21600"/>
              <a:gd name="T58" fmla="*/ 356897 w 21600"/>
              <a:gd name="T59" fmla="*/ 6831 h 21600"/>
              <a:gd name="T60" fmla="*/ 363785 w 21600"/>
              <a:gd name="T61" fmla="*/ 141057 h 21600"/>
              <a:gd name="T62" fmla="*/ 340538 w 21600"/>
              <a:gd name="T63" fmla="*/ 164269 h 21600"/>
              <a:gd name="T64" fmla="*/ 299288 w 21600"/>
              <a:gd name="T65" fmla="*/ 217503 h 21600"/>
              <a:gd name="T66" fmla="*/ 486673 w 21600"/>
              <a:gd name="T67" fmla="*/ 229272 h 21600"/>
              <a:gd name="T68" fmla="*/ 498936 w 21600"/>
              <a:gd name="T69" fmla="*/ 30500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52229" name="Shape 544"/>
          <p:cNvSpPr>
            <a:spLocks/>
          </p:cNvSpPr>
          <p:nvPr/>
        </p:nvSpPr>
        <p:spPr bwMode="auto">
          <a:xfrm>
            <a:off x="3702050" y="2493963"/>
            <a:ext cx="2528888" cy="1276350"/>
          </a:xfrm>
          <a:custGeom>
            <a:avLst/>
            <a:gdLst>
              <a:gd name="T0" fmla="*/ 5503 w 21600"/>
              <a:gd name="T1" fmla="*/ 0 h 21600"/>
              <a:gd name="T2" fmla="*/ 364933 w 21600"/>
              <a:gd name="T3" fmla="*/ 642134 h 21600"/>
              <a:gd name="T4" fmla="*/ 0 w 21600"/>
              <a:gd name="T5" fmla="*/ 1276350 h 21600"/>
              <a:gd name="T6" fmla="*/ 2171214 w 21600"/>
              <a:gd name="T7" fmla="*/ 1276350 h 21600"/>
              <a:gd name="T8" fmla="*/ 2528888 w 21600"/>
              <a:gd name="T9" fmla="*/ 647807 h 21600"/>
              <a:gd name="T10" fmla="*/ 2185966 w 21600"/>
              <a:gd name="T11" fmla="*/ 1064 h 21600"/>
              <a:gd name="T12" fmla="*/ 550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tx1">
              <a:lumMod val="95000"/>
              <a:lumOff val="5000"/>
            </a:schemeClr>
          </a:solidFill>
          <a:ln>
            <a:noFill/>
          </a:ln>
          <a:extLst/>
        </p:spPr>
        <p:txBody>
          <a:bodyPr lIns="0" tIns="0" rIns="0" bIns="0" anchor="ctr"/>
          <a:lstStyle/>
          <a:p>
            <a:endParaRPr lang="zh-CN" altLang="en-US"/>
          </a:p>
        </p:txBody>
      </p:sp>
      <p:sp>
        <p:nvSpPr>
          <p:cNvPr id="52230" name="Shape 547"/>
          <p:cNvSpPr>
            <a:spLocks/>
          </p:cNvSpPr>
          <p:nvPr/>
        </p:nvSpPr>
        <p:spPr bwMode="auto">
          <a:xfrm>
            <a:off x="4695825" y="2890838"/>
            <a:ext cx="585788" cy="487362"/>
          </a:xfrm>
          <a:custGeom>
            <a:avLst/>
            <a:gdLst>
              <a:gd name="T0" fmla="*/ 360395 w 21600"/>
              <a:gd name="T1" fmla="*/ 174435 h 21600"/>
              <a:gd name="T2" fmla="*/ 327526 w 21600"/>
              <a:gd name="T3" fmla="*/ 243681 h 21600"/>
              <a:gd name="T4" fmla="*/ 334279 w 21600"/>
              <a:gd name="T5" fmla="*/ 311077 h 21600"/>
              <a:gd name="T6" fmla="*/ 282778 w 21600"/>
              <a:gd name="T7" fmla="*/ 352119 h 21600"/>
              <a:gd name="T8" fmla="*/ 221813 w 21600"/>
              <a:gd name="T9" fmla="*/ 349186 h 21600"/>
              <a:gd name="T10" fmla="*/ 151735 w 21600"/>
              <a:gd name="T11" fmla="*/ 382308 h 21600"/>
              <a:gd name="T12" fmla="*/ 99448 w 21600"/>
              <a:gd name="T13" fmla="*/ 340838 h 21600"/>
              <a:gd name="T14" fmla="*/ 40788 w 21600"/>
              <a:gd name="T15" fmla="*/ 320260 h 21600"/>
              <a:gd name="T16" fmla="*/ 62620 w 21600"/>
              <a:gd name="T17" fmla="*/ 272359 h 21600"/>
              <a:gd name="T18" fmla="*/ 0 w 21600"/>
              <a:gd name="T19" fmla="*/ 232399 h 21600"/>
              <a:gd name="T20" fmla="*/ 51311 w 21600"/>
              <a:gd name="T21" fmla="*/ 166199 h 21600"/>
              <a:gd name="T22" fmla="*/ 39514 w 21600"/>
              <a:gd name="T23" fmla="*/ 90455 h 21600"/>
              <a:gd name="T24" fmla="*/ 97035 w 21600"/>
              <a:gd name="T25" fmla="*/ 67847 h 21600"/>
              <a:gd name="T26" fmla="*/ 148156 w 21600"/>
              <a:gd name="T27" fmla="*/ 44404 h 21600"/>
              <a:gd name="T28" fmla="*/ 219074 w 21600"/>
              <a:gd name="T29" fmla="*/ 44404 h 21600"/>
              <a:gd name="T30" fmla="*/ 286602 w 21600"/>
              <a:gd name="T31" fmla="*/ 55866 h 21600"/>
              <a:gd name="T32" fmla="*/ 333655 w 21600"/>
              <a:gd name="T33" fmla="*/ 99435 h 21600"/>
              <a:gd name="T34" fmla="*/ 183899 w 21600"/>
              <a:gd name="T35" fmla="*/ 260490 h 21600"/>
              <a:gd name="T36" fmla="*/ 234641 w 21600"/>
              <a:gd name="T37" fmla="*/ 184115 h 21600"/>
              <a:gd name="T38" fmla="*/ 128304 w 21600"/>
              <a:gd name="T39" fmla="*/ 205572 h 21600"/>
              <a:gd name="T40" fmla="*/ 555848 w 21600"/>
              <a:gd name="T41" fmla="*/ 382489 h 21600"/>
              <a:gd name="T42" fmla="*/ 564987 w 21600"/>
              <a:gd name="T43" fmla="*/ 431879 h 21600"/>
              <a:gd name="T44" fmla="*/ 520673 w 21600"/>
              <a:gd name="T45" fmla="*/ 473102 h 21600"/>
              <a:gd name="T46" fmla="*/ 471153 w 21600"/>
              <a:gd name="T47" fmla="*/ 459339 h 21600"/>
              <a:gd name="T48" fmla="*/ 443707 w 21600"/>
              <a:gd name="T49" fmla="*/ 485061 h 21600"/>
              <a:gd name="T50" fmla="*/ 402404 w 21600"/>
              <a:gd name="T51" fmla="*/ 436708 h 21600"/>
              <a:gd name="T52" fmla="*/ 354917 w 21600"/>
              <a:gd name="T53" fmla="*/ 420598 h 21600"/>
              <a:gd name="T54" fmla="*/ 340408 w 21600"/>
              <a:gd name="T55" fmla="*/ 362949 h 21600"/>
              <a:gd name="T56" fmla="*/ 373874 w 21600"/>
              <a:gd name="T57" fmla="*/ 336686 h 21600"/>
              <a:gd name="T58" fmla="*/ 361805 w 21600"/>
              <a:gd name="T59" fmla="*/ 298035 h 21600"/>
              <a:gd name="T60" fmla="*/ 406092 w 21600"/>
              <a:gd name="T61" fmla="*/ 257444 h 21600"/>
              <a:gd name="T62" fmla="*/ 454989 w 21600"/>
              <a:gd name="T63" fmla="*/ 271140 h 21600"/>
              <a:gd name="T64" fmla="*/ 482814 w 21600"/>
              <a:gd name="T65" fmla="*/ 245283 h 21600"/>
              <a:gd name="T66" fmla="*/ 524307 w 21600"/>
              <a:gd name="T67" fmla="*/ 293703 h 21600"/>
              <a:gd name="T68" fmla="*/ 575076 w 21600"/>
              <a:gd name="T69" fmla="*/ 317959 h 21600"/>
              <a:gd name="T70" fmla="*/ 572635 w 21600"/>
              <a:gd name="T71" fmla="*/ 376013 h 21600"/>
              <a:gd name="T72" fmla="*/ 549339 w 21600"/>
              <a:gd name="T73" fmla="*/ 161168 h 21600"/>
              <a:gd name="T74" fmla="*/ 536647 w 21600"/>
              <a:gd name="T75" fmla="*/ 199976 h 21600"/>
              <a:gd name="T76" fmla="*/ 495859 w 21600"/>
              <a:gd name="T77" fmla="*/ 197810 h 21600"/>
              <a:gd name="T78" fmla="*/ 466244 w 21600"/>
              <a:gd name="T79" fmla="*/ 199976 h 21600"/>
              <a:gd name="T80" fmla="*/ 425429 w 21600"/>
              <a:gd name="T81" fmla="*/ 206926 h 21600"/>
              <a:gd name="T82" fmla="*/ 408452 w 21600"/>
              <a:gd name="T83" fmla="*/ 171005 h 21600"/>
              <a:gd name="T84" fmla="*/ 365385 w 21600"/>
              <a:gd name="T85" fmla="*/ 124413 h 21600"/>
              <a:gd name="T86" fmla="*/ 394105 w 21600"/>
              <a:gd name="T87" fmla="*/ 81430 h 21600"/>
              <a:gd name="T88" fmla="*/ 392315 w 21600"/>
              <a:gd name="T89" fmla="*/ 35740 h 21600"/>
              <a:gd name="T90" fmla="*/ 442107 w 21600"/>
              <a:gd name="T91" fmla="*/ 6679 h 21600"/>
              <a:gd name="T92" fmla="*/ 476305 w 21600"/>
              <a:gd name="T93" fmla="*/ 23195 h 21600"/>
              <a:gd name="T94" fmla="*/ 498598 w 21600"/>
              <a:gd name="T95" fmla="*/ 0 h 21600"/>
              <a:gd name="T96" fmla="*/ 546844 w 21600"/>
              <a:gd name="T97" fmla="*/ 30957 h 21600"/>
              <a:gd name="T98" fmla="*/ 574425 w 21600"/>
              <a:gd name="T99" fmla="*/ 72946 h 21600"/>
              <a:gd name="T100" fmla="*/ 573204 w 21600"/>
              <a:gd name="T101" fmla="*/ 133912 h 21600"/>
              <a:gd name="T102" fmla="*/ 463234 w 21600"/>
              <a:gd name="T103" fmla="*/ 401668 h 21600"/>
              <a:gd name="T104" fmla="*/ 437578 w 21600"/>
              <a:gd name="T105" fmla="*/ 339303 h 21600"/>
              <a:gd name="T106" fmla="*/ 498977 w 21600"/>
              <a:gd name="T107" fmla="*/ 132829 h 21600"/>
              <a:gd name="T108" fmla="*/ 441836 w 21600"/>
              <a:gd name="T109" fmla="*/ 10886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52231" name="Shape 549"/>
          <p:cNvSpPr>
            <a:spLocks/>
          </p:cNvSpPr>
          <p:nvPr/>
        </p:nvSpPr>
        <p:spPr bwMode="auto">
          <a:xfrm>
            <a:off x="5932488" y="2493963"/>
            <a:ext cx="2527300" cy="1276350"/>
          </a:xfrm>
          <a:custGeom>
            <a:avLst/>
            <a:gdLst>
              <a:gd name="T0" fmla="*/ 5499 w 21600"/>
              <a:gd name="T1" fmla="*/ 0 h 21600"/>
              <a:gd name="T2" fmla="*/ 364703 w 21600"/>
              <a:gd name="T3" fmla="*/ 642134 h 21600"/>
              <a:gd name="T4" fmla="*/ 0 w 21600"/>
              <a:gd name="T5" fmla="*/ 1276350 h 21600"/>
              <a:gd name="T6" fmla="*/ 2169851 w 21600"/>
              <a:gd name="T7" fmla="*/ 1276350 h 21600"/>
              <a:gd name="T8" fmla="*/ 2527300 w 21600"/>
              <a:gd name="T9" fmla="*/ 647807 h 21600"/>
              <a:gd name="T10" fmla="*/ 2184593 w 21600"/>
              <a:gd name="T11" fmla="*/ 1064 h 21600"/>
              <a:gd name="T12" fmla="*/ 5499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bg1">
              <a:lumMod val="50000"/>
            </a:schemeClr>
          </a:solidFill>
          <a:ln>
            <a:noFill/>
          </a:ln>
          <a:extLst/>
        </p:spPr>
        <p:txBody>
          <a:bodyPr lIns="0" tIns="0" rIns="0" bIns="0" anchor="ctr"/>
          <a:lstStyle/>
          <a:p>
            <a:endParaRPr lang="zh-CN" altLang="en-US"/>
          </a:p>
        </p:txBody>
      </p:sp>
      <p:sp>
        <p:nvSpPr>
          <p:cNvPr id="52232" name="Shape 553"/>
          <p:cNvSpPr>
            <a:spLocks/>
          </p:cNvSpPr>
          <p:nvPr/>
        </p:nvSpPr>
        <p:spPr bwMode="auto">
          <a:xfrm>
            <a:off x="6973888" y="2878138"/>
            <a:ext cx="584200" cy="488950"/>
          </a:xfrm>
          <a:custGeom>
            <a:avLst/>
            <a:gdLst>
              <a:gd name="T0" fmla="*/ 285501 w 21600"/>
              <a:gd name="T1" fmla="*/ 3509 h 21600"/>
              <a:gd name="T2" fmla="*/ 384571 w 21600"/>
              <a:gd name="T3" fmla="*/ 37645 h 21600"/>
              <a:gd name="T4" fmla="*/ 462167 w 21600"/>
              <a:gd name="T5" fmla="*/ 118367 h 21600"/>
              <a:gd name="T6" fmla="*/ 462167 w 21600"/>
              <a:gd name="T7" fmla="*/ 230033 h 21600"/>
              <a:gd name="T8" fmla="*/ 384571 w 21600"/>
              <a:gd name="T9" fmla="*/ 310551 h 21600"/>
              <a:gd name="T10" fmla="*/ 237061 w 21600"/>
              <a:gd name="T11" fmla="*/ 348535 h 21600"/>
              <a:gd name="T12" fmla="*/ 192894 w 21600"/>
              <a:gd name="T13" fmla="*/ 345389 h 21600"/>
              <a:gd name="T14" fmla="*/ 77407 w 21600"/>
              <a:gd name="T15" fmla="*/ 395755 h 21600"/>
              <a:gd name="T16" fmla="*/ 57095 w 21600"/>
              <a:gd name="T17" fmla="*/ 394601 h 21600"/>
              <a:gd name="T18" fmla="*/ 56527 w 21600"/>
              <a:gd name="T19" fmla="*/ 381947 h 21600"/>
              <a:gd name="T20" fmla="*/ 82762 w 21600"/>
              <a:gd name="T21" fmla="*/ 348535 h 21600"/>
              <a:gd name="T22" fmla="*/ 57419 w 21600"/>
              <a:gd name="T23" fmla="*/ 287620 h 21600"/>
              <a:gd name="T24" fmla="*/ 7438 w 21600"/>
              <a:gd name="T25" fmla="*/ 217832 h 21600"/>
              <a:gd name="T26" fmla="*/ 12171 w 21600"/>
              <a:gd name="T27" fmla="*/ 118570 h 21600"/>
              <a:gd name="T28" fmla="*/ 90524 w 21600"/>
              <a:gd name="T29" fmla="*/ 37645 h 21600"/>
              <a:gd name="T30" fmla="*/ 189378 w 21600"/>
              <a:gd name="T31" fmla="*/ 3395 h 21600"/>
              <a:gd name="T32" fmla="*/ 237061 w 21600"/>
              <a:gd name="T33" fmla="*/ 48895 h 21600"/>
              <a:gd name="T34" fmla="*/ 156598 w 21600"/>
              <a:gd name="T35" fmla="*/ 61549 h 21600"/>
              <a:gd name="T36" fmla="*/ 84222 w 21600"/>
              <a:gd name="T37" fmla="*/ 101887 h 21600"/>
              <a:gd name="T38" fmla="*/ 48764 w 21600"/>
              <a:gd name="T39" fmla="*/ 174370 h 21600"/>
              <a:gd name="T40" fmla="*/ 81599 w 21600"/>
              <a:gd name="T41" fmla="*/ 243524 h 21600"/>
              <a:gd name="T42" fmla="*/ 147808 w 21600"/>
              <a:gd name="T43" fmla="*/ 286986 h 21600"/>
              <a:gd name="T44" fmla="*/ 161061 w 21600"/>
              <a:gd name="T45" fmla="*/ 308084 h 21600"/>
              <a:gd name="T46" fmla="*/ 208094 w 21600"/>
              <a:gd name="T47" fmla="*/ 297716 h 21600"/>
              <a:gd name="T48" fmla="*/ 317524 w 21600"/>
              <a:gd name="T49" fmla="*/ 286986 h 21600"/>
              <a:gd name="T50" fmla="*/ 390035 w 21600"/>
              <a:gd name="T51" fmla="*/ 246286 h 21600"/>
              <a:gd name="T52" fmla="*/ 425682 w 21600"/>
              <a:gd name="T53" fmla="*/ 174370 h 21600"/>
              <a:gd name="T54" fmla="*/ 390035 w 21600"/>
              <a:gd name="T55" fmla="*/ 101887 h 21600"/>
              <a:gd name="T56" fmla="*/ 317524 w 21600"/>
              <a:gd name="T57" fmla="*/ 61571 h 21600"/>
              <a:gd name="T58" fmla="*/ 237061 w 21600"/>
              <a:gd name="T59" fmla="*/ 48895 h 21600"/>
              <a:gd name="T60" fmla="*/ 576681 w 21600"/>
              <a:gd name="T61" fmla="*/ 309487 h 21600"/>
              <a:gd name="T62" fmla="*/ 526727 w 21600"/>
              <a:gd name="T63" fmla="*/ 379095 h 21600"/>
              <a:gd name="T64" fmla="*/ 501438 w 21600"/>
              <a:gd name="T65" fmla="*/ 440055 h 21600"/>
              <a:gd name="T66" fmla="*/ 527673 w 21600"/>
              <a:gd name="T67" fmla="*/ 473806 h 21600"/>
              <a:gd name="T68" fmla="*/ 526727 w 21600"/>
              <a:gd name="T69" fmla="*/ 486641 h 21600"/>
              <a:gd name="T70" fmla="*/ 506144 w 21600"/>
              <a:gd name="T71" fmla="*/ 487298 h 21600"/>
              <a:gd name="T72" fmla="*/ 391306 w 21600"/>
              <a:gd name="T73" fmla="*/ 436931 h 21600"/>
              <a:gd name="T74" fmla="*/ 347058 w 21600"/>
              <a:gd name="T75" fmla="*/ 440055 h 21600"/>
              <a:gd name="T76" fmla="*/ 197790 w 21600"/>
              <a:gd name="T77" fmla="*/ 400486 h 21600"/>
              <a:gd name="T78" fmla="*/ 237061 w 21600"/>
              <a:gd name="T79" fmla="*/ 397476 h 21600"/>
              <a:gd name="T80" fmla="*/ 417487 w 21600"/>
              <a:gd name="T81" fmla="*/ 348015 h 21600"/>
              <a:gd name="T82" fmla="*/ 508903 w 21600"/>
              <a:gd name="T83" fmla="*/ 244792 h 21600"/>
              <a:gd name="T84" fmla="*/ 521101 w 21600"/>
              <a:gd name="T85" fmla="*/ 148677 h 21600"/>
              <a:gd name="T86" fmla="*/ 584200 w 21600"/>
              <a:gd name="T87" fmla="*/ 265889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52233" name="Shape 555"/>
          <p:cNvSpPr>
            <a:spLocks/>
          </p:cNvSpPr>
          <p:nvPr/>
        </p:nvSpPr>
        <p:spPr bwMode="auto">
          <a:xfrm>
            <a:off x="8161338" y="2493963"/>
            <a:ext cx="2528887" cy="1276350"/>
          </a:xfrm>
          <a:custGeom>
            <a:avLst/>
            <a:gdLst>
              <a:gd name="T0" fmla="*/ 5503 w 21600"/>
              <a:gd name="T1" fmla="*/ 0 h 21600"/>
              <a:gd name="T2" fmla="*/ 364932 w 21600"/>
              <a:gd name="T3" fmla="*/ 642134 h 21600"/>
              <a:gd name="T4" fmla="*/ 0 w 21600"/>
              <a:gd name="T5" fmla="*/ 1276350 h 21600"/>
              <a:gd name="T6" fmla="*/ 2171213 w 21600"/>
              <a:gd name="T7" fmla="*/ 1276350 h 21600"/>
              <a:gd name="T8" fmla="*/ 2528887 w 21600"/>
              <a:gd name="T9" fmla="*/ 647807 h 21600"/>
              <a:gd name="T10" fmla="*/ 2185965 w 21600"/>
              <a:gd name="T11" fmla="*/ 1064 h 21600"/>
              <a:gd name="T12" fmla="*/ 550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tx1">
              <a:lumMod val="95000"/>
              <a:lumOff val="5000"/>
            </a:schemeClr>
          </a:solidFill>
          <a:ln>
            <a:noFill/>
          </a:ln>
          <a:extLst/>
        </p:spPr>
        <p:txBody>
          <a:bodyPr lIns="0" tIns="0" rIns="0" bIns="0" anchor="ctr"/>
          <a:lstStyle/>
          <a:p>
            <a:endParaRPr lang="zh-CN" altLang="en-US"/>
          </a:p>
        </p:txBody>
      </p:sp>
      <p:sp>
        <p:nvSpPr>
          <p:cNvPr id="52234" name="Shape 559"/>
          <p:cNvSpPr>
            <a:spLocks/>
          </p:cNvSpPr>
          <p:nvPr/>
        </p:nvSpPr>
        <p:spPr bwMode="auto">
          <a:xfrm>
            <a:off x="9190038" y="2878138"/>
            <a:ext cx="573087" cy="479425"/>
          </a:xfrm>
          <a:custGeom>
            <a:avLst/>
            <a:gdLst>
              <a:gd name="T0" fmla="*/ 398110 w 21600"/>
              <a:gd name="T1" fmla="*/ 22617 h 21600"/>
              <a:gd name="T2" fmla="*/ 550668 w 21600"/>
              <a:gd name="T3" fmla="*/ 175878 h 21600"/>
              <a:gd name="T4" fmla="*/ 568683 w 21600"/>
              <a:gd name="T5" fmla="*/ 336219 h 21600"/>
              <a:gd name="T6" fmla="*/ 534934 w 21600"/>
              <a:gd name="T7" fmla="*/ 430661 h 21600"/>
              <a:gd name="T8" fmla="*/ 488981 w 21600"/>
              <a:gd name="T9" fmla="*/ 479425 h 21600"/>
              <a:gd name="T10" fmla="*/ 66170 w 21600"/>
              <a:gd name="T11" fmla="*/ 470547 h 21600"/>
              <a:gd name="T12" fmla="*/ 17246 w 21600"/>
              <a:gd name="T13" fmla="*/ 384850 h 21600"/>
              <a:gd name="T14" fmla="*/ 0 w 21600"/>
              <a:gd name="T15" fmla="*/ 287588 h 21600"/>
              <a:gd name="T16" fmla="*/ 83787 w 21600"/>
              <a:gd name="T17" fmla="*/ 84476 h 21600"/>
              <a:gd name="T18" fmla="*/ 286544 w 21600"/>
              <a:gd name="T19" fmla="*/ 0 h 21600"/>
              <a:gd name="T20" fmla="*/ 108833 w 21600"/>
              <a:gd name="T21" fmla="*/ 312958 h 21600"/>
              <a:gd name="T22" fmla="*/ 108701 w 21600"/>
              <a:gd name="T23" fmla="*/ 262396 h 21600"/>
              <a:gd name="T24" fmla="*/ 58397 w 21600"/>
              <a:gd name="T25" fmla="*/ 262396 h 21600"/>
              <a:gd name="T26" fmla="*/ 58397 w 21600"/>
              <a:gd name="T27" fmla="*/ 312958 h 21600"/>
              <a:gd name="T28" fmla="*/ 142953 w 21600"/>
              <a:gd name="T29" fmla="*/ 179895 h 21600"/>
              <a:gd name="T30" fmla="*/ 179249 w 21600"/>
              <a:gd name="T31" fmla="*/ 143539 h 21600"/>
              <a:gd name="T32" fmla="*/ 142953 w 21600"/>
              <a:gd name="T33" fmla="*/ 108004 h 21600"/>
              <a:gd name="T34" fmla="*/ 107295 w 21600"/>
              <a:gd name="T35" fmla="*/ 143539 h 21600"/>
              <a:gd name="T36" fmla="*/ 142953 w 21600"/>
              <a:gd name="T37" fmla="*/ 179895 h 21600"/>
              <a:gd name="T38" fmla="*/ 322972 w 21600"/>
              <a:gd name="T39" fmla="*/ 317242 h 21600"/>
              <a:gd name="T40" fmla="*/ 341252 w 21600"/>
              <a:gd name="T41" fmla="*/ 253141 h 21600"/>
              <a:gd name="T42" fmla="*/ 357410 w 21600"/>
              <a:gd name="T43" fmla="*/ 192436 h 21600"/>
              <a:gd name="T44" fmla="*/ 354996 w 21600"/>
              <a:gd name="T45" fmla="*/ 167066 h 21600"/>
              <a:gd name="T46" fmla="*/ 331807 w 21600"/>
              <a:gd name="T47" fmla="*/ 165535 h 21600"/>
              <a:gd name="T48" fmla="*/ 284050 w 21600"/>
              <a:gd name="T49" fmla="*/ 324011 h 21600"/>
              <a:gd name="T50" fmla="*/ 243111 w 21600"/>
              <a:gd name="T51" fmla="*/ 342234 h 21600"/>
              <a:gd name="T52" fmla="*/ 226502 w 21600"/>
              <a:gd name="T53" fmla="*/ 383629 h 21600"/>
              <a:gd name="T54" fmla="*/ 286544 w 21600"/>
              <a:gd name="T55" fmla="*/ 443646 h 21600"/>
              <a:gd name="T56" fmla="*/ 346585 w 21600"/>
              <a:gd name="T57" fmla="*/ 383629 h 21600"/>
              <a:gd name="T58" fmla="*/ 318249 w 21600"/>
              <a:gd name="T59" fmla="*/ 334110 h 21600"/>
              <a:gd name="T60" fmla="*/ 261259 w 21600"/>
              <a:gd name="T61" fmla="*/ 58730 h 21600"/>
              <a:gd name="T62" fmla="*/ 261259 w 21600"/>
              <a:gd name="T63" fmla="*/ 109358 h 21600"/>
              <a:gd name="T64" fmla="*/ 311828 w 21600"/>
              <a:gd name="T65" fmla="*/ 109358 h 21600"/>
              <a:gd name="T66" fmla="*/ 311828 w 21600"/>
              <a:gd name="T67" fmla="*/ 58730 h 21600"/>
              <a:gd name="T68" fmla="*/ 393838 w 21600"/>
              <a:gd name="T69" fmla="*/ 143539 h 21600"/>
              <a:gd name="T70" fmla="*/ 430134 w 21600"/>
              <a:gd name="T71" fmla="*/ 179252 h 21600"/>
              <a:gd name="T72" fmla="*/ 465792 w 21600"/>
              <a:gd name="T73" fmla="*/ 143539 h 21600"/>
              <a:gd name="T74" fmla="*/ 430134 w 21600"/>
              <a:gd name="T75" fmla="*/ 108004 h 21600"/>
              <a:gd name="T76" fmla="*/ 393838 w 21600"/>
              <a:gd name="T77" fmla="*/ 143539 h 21600"/>
              <a:gd name="T78" fmla="*/ 514690 w 21600"/>
              <a:gd name="T79" fmla="*/ 312958 h 21600"/>
              <a:gd name="T80" fmla="*/ 514690 w 21600"/>
              <a:gd name="T81" fmla="*/ 262396 h 21600"/>
              <a:gd name="T82" fmla="*/ 464254 w 21600"/>
              <a:gd name="T83" fmla="*/ 262396 h 21600"/>
              <a:gd name="T84" fmla="*/ 464254 w 21600"/>
              <a:gd name="T85" fmla="*/ 312958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52235" name="TextBox 13"/>
          <p:cNvSpPr txBox="1">
            <a:spLocks noChangeArrowheads="1"/>
          </p:cNvSpPr>
          <p:nvPr/>
        </p:nvSpPr>
        <p:spPr bwMode="auto">
          <a:xfrm>
            <a:off x="1465263" y="40497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600" b="1">
                <a:solidFill>
                  <a:srgbClr val="445469"/>
                </a:solidFill>
                <a:latin typeface="Arial" charset="0"/>
                <a:ea typeface="微软雅黑" charset="0"/>
                <a:sym typeface="Arial" charset="0"/>
              </a:rPr>
              <a:t>ADD TITLE</a:t>
            </a:r>
          </a:p>
        </p:txBody>
      </p:sp>
      <p:sp>
        <p:nvSpPr>
          <p:cNvPr id="52236" name="TextBox 13"/>
          <p:cNvSpPr txBox="1">
            <a:spLocks noChangeArrowheads="1"/>
          </p:cNvSpPr>
          <p:nvPr/>
        </p:nvSpPr>
        <p:spPr bwMode="auto">
          <a:xfrm>
            <a:off x="1470025" y="4335463"/>
            <a:ext cx="194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200">
                <a:solidFill>
                  <a:srgbClr val="445469"/>
                </a:solidFill>
                <a:latin typeface="Arial" charset="0"/>
                <a:ea typeface="微软雅黑" charset="0"/>
                <a:sym typeface="Arial" charset="0"/>
              </a:rPr>
              <a:t>according to your need to draw the text box size</a:t>
            </a:r>
          </a:p>
        </p:txBody>
      </p:sp>
      <p:sp>
        <p:nvSpPr>
          <p:cNvPr id="52237" name="TextBox 13"/>
          <p:cNvSpPr txBox="1">
            <a:spLocks noChangeArrowheads="1"/>
          </p:cNvSpPr>
          <p:nvPr/>
        </p:nvSpPr>
        <p:spPr bwMode="auto">
          <a:xfrm>
            <a:off x="3827463" y="40497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600" b="1">
                <a:solidFill>
                  <a:srgbClr val="445469"/>
                </a:solidFill>
                <a:latin typeface="Arial" charset="0"/>
                <a:ea typeface="微软雅黑" charset="0"/>
                <a:sym typeface="Arial" charset="0"/>
              </a:rPr>
              <a:t>ADD TITLE</a:t>
            </a:r>
          </a:p>
        </p:txBody>
      </p:sp>
      <p:sp>
        <p:nvSpPr>
          <p:cNvPr id="52238" name="TextBox 13"/>
          <p:cNvSpPr txBox="1">
            <a:spLocks noChangeArrowheads="1"/>
          </p:cNvSpPr>
          <p:nvPr/>
        </p:nvSpPr>
        <p:spPr bwMode="auto">
          <a:xfrm>
            <a:off x="3832225" y="4335463"/>
            <a:ext cx="194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200">
                <a:solidFill>
                  <a:srgbClr val="445469"/>
                </a:solidFill>
                <a:latin typeface="Arial" charset="0"/>
                <a:ea typeface="微软雅黑" charset="0"/>
                <a:sym typeface="Arial" charset="0"/>
              </a:rPr>
              <a:t>according to your need to draw the text box size</a:t>
            </a:r>
          </a:p>
        </p:txBody>
      </p:sp>
      <p:sp>
        <p:nvSpPr>
          <p:cNvPr id="52239" name="TextBox 13"/>
          <p:cNvSpPr txBox="1">
            <a:spLocks noChangeArrowheads="1"/>
          </p:cNvSpPr>
          <p:nvPr/>
        </p:nvSpPr>
        <p:spPr bwMode="auto">
          <a:xfrm>
            <a:off x="6189663" y="40497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600" b="1">
                <a:solidFill>
                  <a:srgbClr val="445469"/>
                </a:solidFill>
                <a:latin typeface="Arial" charset="0"/>
                <a:ea typeface="微软雅黑" charset="0"/>
                <a:sym typeface="Arial" charset="0"/>
              </a:rPr>
              <a:t>ADD TITLE</a:t>
            </a:r>
          </a:p>
        </p:txBody>
      </p:sp>
      <p:sp>
        <p:nvSpPr>
          <p:cNvPr id="52240" name="TextBox 13"/>
          <p:cNvSpPr txBox="1">
            <a:spLocks noChangeArrowheads="1"/>
          </p:cNvSpPr>
          <p:nvPr/>
        </p:nvSpPr>
        <p:spPr bwMode="auto">
          <a:xfrm>
            <a:off x="6194425" y="4335463"/>
            <a:ext cx="194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200">
                <a:solidFill>
                  <a:srgbClr val="445469"/>
                </a:solidFill>
                <a:latin typeface="Arial" charset="0"/>
                <a:ea typeface="微软雅黑" charset="0"/>
                <a:sym typeface="Arial" charset="0"/>
              </a:rPr>
              <a:t>according to your need to draw the text box size</a:t>
            </a:r>
          </a:p>
        </p:txBody>
      </p:sp>
      <p:sp>
        <p:nvSpPr>
          <p:cNvPr id="52241" name="TextBox 13"/>
          <p:cNvSpPr txBox="1">
            <a:spLocks noChangeArrowheads="1"/>
          </p:cNvSpPr>
          <p:nvPr/>
        </p:nvSpPr>
        <p:spPr bwMode="auto">
          <a:xfrm>
            <a:off x="8459788" y="40497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600" b="1">
                <a:solidFill>
                  <a:srgbClr val="445469"/>
                </a:solidFill>
                <a:latin typeface="Arial" charset="0"/>
                <a:ea typeface="微软雅黑" charset="0"/>
                <a:sym typeface="Arial" charset="0"/>
              </a:rPr>
              <a:t>ADD TITLE</a:t>
            </a:r>
          </a:p>
        </p:txBody>
      </p:sp>
      <p:sp>
        <p:nvSpPr>
          <p:cNvPr id="52242" name="TextBox 13"/>
          <p:cNvSpPr txBox="1">
            <a:spLocks noChangeArrowheads="1"/>
          </p:cNvSpPr>
          <p:nvPr/>
        </p:nvSpPr>
        <p:spPr bwMode="auto">
          <a:xfrm>
            <a:off x="8464550" y="4335463"/>
            <a:ext cx="194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200">
                <a:solidFill>
                  <a:srgbClr val="445469"/>
                </a:solidFill>
                <a:latin typeface="Arial" charset="0"/>
                <a:ea typeface="微软雅黑" charset="0"/>
                <a:sym typeface="Arial" charset="0"/>
              </a:rPr>
              <a:t>according to your need to draw the text box size</a:t>
            </a:r>
          </a:p>
        </p:txBody>
      </p:sp>
    </p:spTree>
    <p:extLst>
      <p:ext uri="{BB962C8B-B14F-4D97-AF65-F5344CB8AC3E}">
        <p14:creationId xmlns:p14="http://schemas.microsoft.com/office/powerpoint/2010/main" val="19624080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965" cy="6858000"/>
          </a:xfrm>
          <a:prstGeom prst="rect">
            <a:avLst/>
          </a:prstGeom>
        </p:spPr>
      </p:pic>
    </p:spTree>
    <p:extLst>
      <p:ext uri="{BB962C8B-B14F-4D97-AF65-F5344CB8AC3E}">
        <p14:creationId xmlns:p14="http://schemas.microsoft.com/office/powerpoint/2010/main" val="3430981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ounded Rectangle 29"/>
          <p:cNvSpPr>
            <a:spLocks noChangeArrowheads="1"/>
          </p:cNvSpPr>
          <p:nvPr/>
        </p:nvSpPr>
        <p:spPr bwMode="auto">
          <a:xfrm>
            <a:off x="1828800" y="187483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400">
              <a:solidFill>
                <a:srgbClr val="FFFFFF"/>
              </a:solidFill>
            </a:endParaRPr>
          </a:p>
        </p:txBody>
      </p:sp>
      <p:sp>
        <p:nvSpPr>
          <p:cNvPr id="38916" name="Rounded Rectangle 30"/>
          <p:cNvSpPr>
            <a:spLocks noChangeArrowheads="1"/>
          </p:cNvSpPr>
          <p:nvPr/>
        </p:nvSpPr>
        <p:spPr bwMode="auto">
          <a:xfrm>
            <a:off x="3995738" y="187483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400">
              <a:solidFill>
                <a:srgbClr val="FFFFFF"/>
              </a:solidFill>
            </a:endParaRPr>
          </a:p>
        </p:txBody>
      </p:sp>
      <p:sp>
        <p:nvSpPr>
          <p:cNvPr id="38917" name="Rounded Rectangle 31"/>
          <p:cNvSpPr>
            <a:spLocks noChangeArrowheads="1"/>
          </p:cNvSpPr>
          <p:nvPr/>
        </p:nvSpPr>
        <p:spPr bwMode="auto">
          <a:xfrm>
            <a:off x="6164263" y="187483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400">
              <a:solidFill>
                <a:srgbClr val="FFFFFF"/>
              </a:solidFill>
            </a:endParaRPr>
          </a:p>
        </p:txBody>
      </p:sp>
      <p:sp>
        <p:nvSpPr>
          <p:cNvPr id="38918" name="Rounded Rectangle 32"/>
          <p:cNvSpPr>
            <a:spLocks noChangeArrowheads="1"/>
          </p:cNvSpPr>
          <p:nvPr/>
        </p:nvSpPr>
        <p:spPr bwMode="auto">
          <a:xfrm>
            <a:off x="8331200" y="187483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400">
              <a:solidFill>
                <a:srgbClr val="FFFFFF"/>
              </a:solidFill>
            </a:endParaRPr>
          </a:p>
        </p:txBody>
      </p:sp>
      <p:sp>
        <p:nvSpPr>
          <p:cNvPr id="38919" name="Rounded Rectangle 9"/>
          <p:cNvSpPr>
            <a:spLocks noChangeArrowheads="1"/>
          </p:cNvSpPr>
          <p:nvPr/>
        </p:nvSpPr>
        <p:spPr bwMode="auto">
          <a:xfrm>
            <a:off x="1828800" y="1874838"/>
            <a:ext cx="2032000" cy="3048000"/>
          </a:xfrm>
          <a:prstGeom prst="roundRect">
            <a:avLst>
              <a:gd name="adj" fmla="val 16667"/>
            </a:avLst>
          </a:prstGeom>
          <a:solidFill>
            <a:schemeClr val="tx1">
              <a:lumMod val="95000"/>
              <a:lumOff val="5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400">
              <a:solidFill>
                <a:srgbClr val="FFFFFF"/>
              </a:solidFill>
            </a:endParaRPr>
          </a:p>
        </p:txBody>
      </p:sp>
      <p:sp>
        <p:nvSpPr>
          <p:cNvPr id="38920" name="Rounded Rectangle 10"/>
          <p:cNvSpPr>
            <a:spLocks noChangeArrowheads="1"/>
          </p:cNvSpPr>
          <p:nvPr/>
        </p:nvSpPr>
        <p:spPr bwMode="auto">
          <a:xfrm>
            <a:off x="3995738" y="1874838"/>
            <a:ext cx="2032000" cy="3048000"/>
          </a:xfrm>
          <a:prstGeom prst="roundRect">
            <a:avLst>
              <a:gd name="adj" fmla="val 16667"/>
            </a:avLst>
          </a:prstGeom>
          <a:solidFill>
            <a:schemeClr val="bg1">
              <a:lumMod val="50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400">
              <a:solidFill>
                <a:srgbClr val="FFFFFF"/>
              </a:solidFill>
            </a:endParaRPr>
          </a:p>
        </p:txBody>
      </p:sp>
      <p:sp>
        <p:nvSpPr>
          <p:cNvPr id="38921" name="Rounded Rectangle 11"/>
          <p:cNvSpPr>
            <a:spLocks noChangeArrowheads="1"/>
          </p:cNvSpPr>
          <p:nvPr/>
        </p:nvSpPr>
        <p:spPr bwMode="auto">
          <a:xfrm>
            <a:off x="6164263" y="1874838"/>
            <a:ext cx="2032000" cy="3048000"/>
          </a:xfrm>
          <a:prstGeom prst="roundRect">
            <a:avLst>
              <a:gd name="adj" fmla="val 16667"/>
            </a:avLst>
          </a:prstGeom>
          <a:solidFill>
            <a:schemeClr val="tx1">
              <a:lumMod val="95000"/>
              <a:lumOff val="5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400">
              <a:solidFill>
                <a:srgbClr val="FFFFFF"/>
              </a:solidFill>
            </a:endParaRPr>
          </a:p>
        </p:txBody>
      </p:sp>
      <p:sp>
        <p:nvSpPr>
          <p:cNvPr id="38922" name="Rounded Rectangle 12"/>
          <p:cNvSpPr>
            <a:spLocks noChangeArrowheads="1"/>
          </p:cNvSpPr>
          <p:nvPr/>
        </p:nvSpPr>
        <p:spPr bwMode="auto">
          <a:xfrm>
            <a:off x="8331200" y="1874838"/>
            <a:ext cx="2032000" cy="3048000"/>
          </a:xfrm>
          <a:prstGeom prst="roundRect">
            <a:avLst>
              <a:gd name="adj" fmla="val 16667"/>
            </a:avLst>
          </a:prstGeom>
          <a:solidFill>
            <a:schemeClr val="bg1">
              <a:lumMod val="50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400">
              <a:solidFill>
                <a:srgbClr val="FFFFFF"/>
              </a:solidFill>
            </a:endParaRPr>
          </a:p>
        </p:txBody>
      </p:sp>
      <p:sp>
        <p:nvSpPr>
          <p:cNvPr id="38923" name="Freeform 6"/>
          <p:cNvSpPr>
            <a:spLocks noEditPoints="1"/>
          </p:cNvSpPr>
          <p:nvPr/>
        </p:nvSpPr>
        <p:spPr bwMode="auto">
          <a:xfrm>
            <a:off x="4800600" y="2232025"/>
            <a:ext cx="423863" cy="517525"/>
          </a:xfrm>
          <a:custGeom>
            <a:avLst/>
            <a:gdLst>
              <a:gd name="T0" fmla="*/ 62955 w 781"/>
              <a:gd name="T1" fmla="*/ 426293 h 953"/>
              <a:gd name="T2" fmla="*/ 199178 w 781"/>
              <a:gd name="T3" fmla="*/ 426293 h 953"/>
              <a:gd name="T4" fmla="*/ 199178 w 781"/>
              <a:gd name="T5" fmla="*/ 455617 h 953"/>
              <a:gd name="T6" fmla="*/ 62955 w 781"/>
              <a:gd name="T7" fmla="*/ 455617 h 953"/>
              <a:gd name="T8" fmla="*/ 62955 w 781"/>
              <a:gd name="T9" fmla="*/ 426293 h 953"/>
              <a:gd name="T10" fmla="*/ 62955 w 781"/>
              <a:gd name="T11" fmla="*/ 379048 h 953"/>
              <a:gd name="T12" fmla="*/ 199178 w 781"/>
              <a:gd name="T13" fmla="*/ 379048 h 953"/>
              <a:gd name="T14" fmla="*/ 199178 w 781"/>
              <a:gd name="T15" fmla="*/ 408372 h 953"/>
              <a:gd name="T16" fmla="*/ 62955 w 781"/>
              <a:gd name="T17" fmla="*/ 408372 h 953"/>
              <a:gd name="T18" fmla="*/ 62955 w 781"/>
              <a:gd name="T19" fmla="*/ 379048 h 953"/>
              <a:gd name="T20" fmla="*/ 62955 w 781"/>
              <a:gd name="T21" fmla="*/ 328544 h 953"/>
              <a:gd name="T22" fmla="*/ 199178 w 781"/>
              <a:gd name="T23" fmla="*/ 328544 h 953"/>
              <a:gd name="T24" fmla="*/ 199178 w 781"/>
              <a:gd name="T25" fmla="*/ 357869 h 953"/>
              <a:gd name="T26" fmla="*/ 62955 w 781"/>
              <a:gd name="T27" fmla="*/ 357869 h 953"/>
              <a:gd name="T28" fmla="*/ 62955 w 781"/>
              <a:gd name="T29" fmla="*/ 328544 h 953"/>
              <a:gd name="T30" fmla="*/ 62955 w 781"/>
              <a:gd name="T31" fmla="*/ 284014 h 953"/>
              <a:gd name="T32" fmla="*/ 199178 w 781"/>
              <a:gd name="T33" fmla="*/ 284014 h 953"/>
              <a:gd name="T34" fmla="*/ 199178 w 781"/>
              <a:gd name="T35" fmla="*/ 312796 h 953"/>
              <a:gd name="T36" fmla="*/ 62955 w 781"/>
              <a:gd name="T37" fmla="*/ 312796 h 953"/>
              <a:gd name="T38" fmla="*/ 62955 w 781"/>
              <a:gd name="T39" fmla="*/ 284014 h 953"/>
              <a:gd name="T40" fmla="*/ 62955 w 781"/>
              <a:gd name="T41" fmla="*/ 235683 h 953"/>
              <a:gd name="T42" fmla="*/ 199178 w 781"/>
              <a:gd name="T43" fmla="*/ 235683 h 953"/>
              <a:gd name="T44" fmla="*/ 199178 w 781"/>
              <a:gd name="T45" fmla="*/ 265008 h 953"/>
              <a:gd name="T46" fmla="*/ 62955 w 781"/>
              <a:gd name="T47" fmla="*/ 265008 h 953"/>
              <a:gd name="T48" fmla="*/ 62955 w 781"/>
              <a:gd name="T49" fmla="*/ 235683 h 953"/>
              <a:gd name="T50" fmla="*/ 289269 w 781"/>
              <a:gd name="T51" fmla="*/ 91775 h 953"/>
              <a:gd name="T52" fmla="*/ 347882 w 781"/>
              <a:gd name="T53" fmla="*/ 91775 h 953"/>
              <a:gd name="T54" fmla="*/ 347882 w 781"/>
              <a:gd name="T55" fmla="*/ 445300 h 953"/>
              <a:gd name="T56" fmla="*/ 289269 w 781"/>
              <a:gd name="T57" fmla="*/ 445300 h 953"/>
              <a:gd name="T58" fmla="*/ 289269 w 781"/>
              <a:gd name="T59" fmla="*/ 91775 h 953"/>
              <a:gd name="T60" fmla="*/ 147077 w 781"/>
              <a:gd name="T61" fmla="*/ 36384 h 953"/>
              <a:gd name="T62" fmla="*/ 152504 w 781"/>
              <a:gd name="T63" fmla="*/ 57563 h 953"/>
              <a:gd name="T64" fmla="*/ 153589 w 781"/>
              <a:gd name="T65" fmla="*/ 79828 h 953"/>
              <a:gd name="T66" fmla="*/ 150876 w 781"/>
              <a:gd name="T67" fmla="*/ 103179 h 953"/>
              <a:gd name="T68" fmla="*/ 143820 w 781"/>
              <a:gd name="T69" fmla="*/ 125444 h 953"/>
              <a:gd name="T70" fmla="*/ 131881 w 781"/>
              <a:gd name="T71" fmla="*/ 147709 h 953"/>
              <a:gd name="T72" fmla="*/ 116142 w 781"/>
              <a:gd name="T73" fmla="*/ 168345 h 953"/>
              <a:gd name="T74" fmla="*/ 96604 w 781"/>
              <a:gd name="T75" fmla="*/ 187352 h 953"/>
              <a:gd name="T76" fmla="*/ 93348 w 781"/>
              <a:gd name="T77" fmla="*/ 177034 h 953"/>
              <a:gd name="T78" fmla="*/ 87920 w 781"/>
              <a:gd name="T79" fmla="*/ 166173 h 953"/>
              <a:gd name="T80" fmla="*/ 81950 w 781"/>
              <a:gd name="T81" fmla="*/ 156398 h 953"/>
              <a:gd name="T82" fmla="*/ 73267 w 781"/>
              <a:gd name="T83" fmla="*/ 147166 h 953"/>
              <a:gd name="T84" fmla="*/ 67297 w 781"/>
              <a:gd name="T85" fmla="*/ 142822 h 953"/>
              <a:gd name="T86" fmla="*/ 58614 w 781"/>
              <a:gd name="T87" fmla="*/ 137391 h 953"/>
              <a:gd name="T88" fmla="*/ 47216 w 781"/>
              <a:gd name="T89" fmla="*/ 132504 h 953"/>
              <a:gd name="T90" fmla="*/ 30935 w 781"/>
              <a:gd name="T91" fmla="*/ 148795 h 953"/>
              <a:gd name="T92" fmla="*/ 29307 w 781"/>
              <a:gd name="T93" fmla="*/ 480598 h 953"/>
              <a:gd name="T94" fmla="*/ 392385 w 781"/>
              <a:gd name="T95" fmla="*/ 480598 h 953"/>
              <a:gd name="T96" fmla="*/ 393471 w 781"/>
              <a:gd name="T97" fmla="*/ 36384 h 953"/>
              <a:gd name="T98" fmla="*/ 147077 w 781"/>
              <a:gd name="T99" fmla="*/ 36384 h 953"/>
              <a:gd name="T100" fmla="*/ 134594 w 781"/>
              <a:gd name="T101" fmla="*/ 0 h 953"/>
              <a:gd name="T102" fmla="*/ 423863 w 781"/>
              <a:gd name="T103" fmla="*/ 0 h 953"/>
              <a:gd name="T104" fmla="*/ 421692 w 781"/>
              <a:gd name="T105" fmla="*/ 517525 h 953"/>
              <a:gd name="T106" fmla="*/ 0 w 781"/>
              <a:gd name="T107" fmla="*/ 517525 h 953"/>
              <a:gd name="T108" fmla="*/ 1628 w 781"/>
              <a:gd name="T109" fmla="*/ 130875 h 953"/>
              <a:gd name="T110" fmla="*/ 134594 w 781"/>
              <a:gd name="T111" fmla="*/ 0 h 9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8924" name="Freeform 7"/>
          <p:cNvSpPr>
            <a:spLocks noEditPoints="1"/>
          </p:cNvSpPr>
          <p:nvPr/>
        </p:nvSpPr>
        <p:spPr bwMode="auto">
          <a:xfrm>
            <a:off x="2557463" y="2139950"/>
            <a:ext cx="574675" cy="701675"/>
          </a:xfrm>
          <a:custGeom>
            <a:avLst/>
            <a:gdLst>
              <a:gd name="T0" fmla="*/ 187406 w 1061"/>
              <a:gd name="T1" fmla="*/ 575081 h 1297"/>
              <a:gd name="T2" fmla="*/ 192281 w 1061"/>
              <a:gd name="T3" fmla="*/ 607541 h 1297"/>
              <a:gd name="T4" fmla="*/ 183614 w 1061"/>
              <a:gd name="T5" fmla="*/ 616738 h 1297"/>
              <a:gd name="T6" fmla="*/ 173323 w 1061"/>
              <a:gd name="T7" fmla="*/ 626476 h 1297"/>
              <a:gd name="T8" fmla="*/ 138117 w 1061"/>
              <a:gd name="T9" fmla="*/ 628099 h 1297"/>
              <a:gd name="T10" fmla="*/ 133242 w 1061"/>
              <a:gd name="T11" fmla="*/ 624312 h 1297"/>
              <a:gd name="T12" fmla="*/ 119160 w 1061"/>
              <a:gd name="T13" fmla="*/ 615115 h 1297"/>
              <a:gd name="T14" fmla="*/ 114285 w 1061"/>
              <a:gd name="T15" fmla="*/ 581573 h 1297"/>
              <a:gd name="T16" fmla="*/ 122951 w 1061"/>
              <a:gd name="T17" fmla="*/ 572917 h 1297"/>
              <a:gd name="T18" fmla="*/ 50914 w 1061"/>
              <a:gd name="T19" fmla="*/ 529637 h 1297"/>
              <a:gd name="T20" fmla="*/ 271359 w 1061"/>
              <a:gd name="T21" fmla="*/ 517736 h 1297"/>
              <a:gd name="T22" fmla="*/ 50914 w 1061"/>
              <a:gd name="T23" fmla="*/ 394929 h 1297"/>
              <a:gd name="T24" fmla="*/ 0 w 1061"/>
              <a:gd name="T25" fmla="*/ 394929 h 1297"/>
              <a:gd name="T26" fmla="*/ 261068 w 1061"/>
              <a:gd name="T27" fmla="*/ 410618 h 1297"/>
              <a:gd name="T28" fmla="*/ 140284 w 1061"/>
              <a:gd name="T29" fmla="*/ 328386 h 1297"/>
              <a:gd name="T30" fmla="*/ 92078 w 1061"/>
              <a:gd name="T31" fmla="*/ 359764 h 1297"/>
              <a:gd name="T32" fmla="*/ 80704 w 1061"/>
              <a:gd name="T33" fmla="*/ 417110 h 1297"/>
              <a:gd name="T34" fmla="*/ 114285 w 1061"/>
              <a:gd name="T35" fmla="*/ 466341 h 1297"/>
              <a:gd name="T36" fmla="*/ 126201 w 1061"/>
              <a:gd name="T37" fmla="*/ 484735 h 1297"/>
              <a:gd name="T38" fmla="*/ 181448 w 1061"/>
              <a:gd name="T39" fmla="*/ 478784 h 1297"/>
              <a:gd name="T40" fmla="*/ 205280 w 1061"/>
              <a:gd name="T41" fmla="*/ 457685 h 1297"/>
              <a:gd name="T42" fmla="*/ 229112 w 1061"/>
              <a:gd name="T43" fmla="*/ 401962 h 1297"/>
              <a:gd name="T44" fmla="*/ 206905 w 1061"/>
              <a:gd name="T45" fmla="*/ 348944 h 1297"/>
              <a:gd name="T46" fmla="*/ 154366 w 1061"/>
              <a:gd name="T47" fmla="*/ 326222 h 1297"/>
              <a:gd name="T48" fmla="*/ 207988 w 1061"/>
              <a:gd name="T49" fmla="*/ 321353 h 1297"/>
              <a:gd name="T50" fmla="*/ 248069 w 1061"/>
              <a:gd name="T51" fmla="*/ 383027 h 1297"/>
              <a:gd name="T52" fmla="*/ 232903 w 1061"/>
              <a:gd name="T53" fmla="*/ 458226 h 1297"/>
              <a:gd name="T54" fmla="*/ 202572 w 1061"/>
              <a:gd name="T55" fmla="*/ 485817 h 1297"/>
              <a:gd name="T56" fmla="*/ 193364 w 1061"/>
              <a:gd name="T57" fmla="*/ 566425 h 1297"/>
              <a:gd name="T58" fmla="*/ 107244 w 1061"/>
              <a:gd name="T59" fmla="*/ 560474 h 1297"/>
              <a:gd name="T60" fmla="*/ 102911 w 1061"/>
              <a:gd name="T61" fmla="*/ 484194 h 1297"/>
              <a:gd name="T62" fmla="*/ 66080 w 1061"/>
              <a:gd name="T63" fmla="*/ 440373 h 1297"/>
              <a:gd name="T64" fmla="*/ 67704 w 1061"/>
              <a:gd name="T65" fmla="*/ 359223 h 1297"/>
              <a:gd name="T66" fmla="*/ 132159 w 1061"/>
              <a:gd name="T67" fmla="*/ 307828 h 1297"/>
              <a:gd name="T68" fmla="*/ 76371 w 1061"/>
              <a:gd name="T69" fmla="*/ 327304 h 1297"/>
              <a:gd name="T70" fmla="*/ 271359 w 1061"/>
              <a:gd name="T71" fmla="*/ 287270 h 1297"/>
              <a:gd name="T72" fmla="*/ 163032 w 1061"/>
              <a:gd name="T73" fmla="*/ 231547 h 1297"/>
              <a:gd name="T74" fmla="*/ 163032 w 1061"/>
              <a:gd name="T75" fmla="*/ 231547 h 1297"/>
              <a:gd name="T76" fmla="*/ 432225 w 1061"/>
              <a:gd name="T77" fmla="*/ 179070 h 1297"/>
              <a:gd name="T78" fmla="*/ 497221 w 1061"/>
              <a:gd name="T79" fmla="*/ 139037 h 1297"/>
              <a:gd name="T80" fmla="*/ 527553 w 1061"/>
              <a:gd name="T81" fmla="*/ 159595 h 1297"/>
              <a:gd name="T82" fmla="*/ 563301 w 1061"/>
              <a:gd name="T83" fmla="*/ 427389 h 1297"/>
              <a:gd name="T84" fmla="*/ 527553 w 1061"/>
              <a:gd name="T85" fmla="*/ 420897 h 1297"/>
              <a:gd name="T86" fmla="*/ 445766 w 1061"/>
              <a:gd name="T87" fmla="*/ 476620 h 1297"/>
              <a:gd name="T88" fmla="*/ 145158 w 1061"/>
              <a:gd name="T89" fmla="*/ 192054 h 1297"/>
              <a:gd name="T90" fmla="*/ 118618 w 1061"/>
              <a:gd name="T91" fmla="*/ 166087 h 1297"/>
              <a:gd name="T92" fmla="*/ 145158 w 1061"/>
              <a:gd name="T93" fmla="*/ 140660 h 1297"/>
              <a:gd name="T94" fmla="*/ 412184 w 1061"/>
              <a:gd name="T95" fmla="*/ 225596 h 1297"/>
              <a:gd name="T96" fmla="*/ 459307 w 1061"/>
              <a:gd name="T97" fmla="*/ 139578 h 1297"/>
              <a:gd name="T98" fmla="*/ 431142 w 1061"/>
              <a:gd name="T99" fmla="*/ 2705 h 1297"/>
              <a:gd name="T100" fmla="*/ 475014 w 1061"/>
              <a:gd name="T101" fmla="*/ 52477 h 1297"/>
              <a:gd name="T102" fmla="*/ 459307 w 1061"/>
              <a:gd name="T103" fmla="*/ 121725 h 1297"/>
              <a:gd name="T104" fmla="*/ 397560 w 1061"/>
              <a:gd name="T105" fmla="*/ 140660 h 1297"/>
              <a:gd name="T106" fmla="*/ 353688 w 1061"/>
              <a:gd name="T107" fmla="*/ 90888 h 1297"/>
              <a:gd name="T108" fmla="*/ 370479 w 1061"/>
              <a:gd name="T109" fmla="*/ 20558 h 1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1" h="1297">
                <a:moveTo>
                  <a:pt x="235" y="1059"/>
                </a:moveTo>
                <a:lnTo>
                  <a:pt x="331" y="1059"/>
                </a:lnTo>
                <a:lnTo>
                  <a:pt x="339" y="1059"/>
                </a:lnTo>
                <a:lnTo>
                  <a:pt x="346" y="1063"/>
                </a:lnTo>
                <a:lnTo>
                  <a:pt x="350" y="1066"/>
                </a:lnTo>
                <a:lnTo>
                  <a:pt x="354" y="1071"/>
                </a:lnTo>
                <a:lnTo>
                  <a:pt x="355" y="1075"/>
                </a:lnTo>
                <a:lnTo>
                  <a:pt x="355" y="1123"/>
                </a:lnTo>
                <a:lnTo>
                  <a:pt x="354" y="1129"/>
                </a:lnTo>
                <a:lnTo>
                  <a:pt x="350" y="1134"/>
                </a:lnTo>
                <a:lnTo>
                  <a:pt x="346" y="1137"/>
                </a:lnTo>
                <a:lnTo>
                  <a:pt x="339" y="1140"/>
                </a:lnTo>
                <a:lnTo>
                  <a:pt x="331" y="1140"/>
                </a:lnTo>
                <a:lnTo>
                  <a:pt x="320" y="1140"/>
                </a:lnTo>
                <a:lnTo>
                  <a:pt x="320" y="1154"/>
                </a:lnTo>
                <a:lnTo>
                  <a:pt x="320" y="1158"/>
                </a:lnTo>
                <a:lnTo>
                  <a:pt x="317" y="1159"/>
                </a:lnTo>
                <a:lnTo>
                  <a:pt x="314" y="1161"/>
                </a:lnTo>
                <a:lnTo>
                  <a:pt x="311" y="1161"/>
                </a:lnTo>
                <a:lnTo>
                  <a:pt x="255" y="1161"/>
                </a:lnTo>
                <a:lnTo>
                  <a:pt x="252" y="1161"/>
                </a:lnTo>
                <a:lnTo>
                  <a:pt x="247" y="1159"/>
                </a:lnTo>
                <a:lnTo>
                  <a:pt x="246" y="1158"/>
                </a:lnTo>
                <a:lnTo>
                  <a:pt x="246" y="1154"/>
                </a:lnTo>
                <a:lnTo>
                  <a:pt x="246" y="1140"/>
                </a:lnTo>
                <a:lnTo>
                  <a:pt x="235" y="1140"/>
                </a:lnTo>
                <a:lnTo>
                  <a:pt x="227" y="1140"/>
                </a:lnTo>
                <a:lnTo>
                  <a:pt x="220" y="1137"/>
                </a:lnTo>
                <a:lnTo>
                  <a:pt x="216" y="1134"/>
                </a:lnTo>
                <a:lnTo>
                  <a:pt x="211" y="1129"/>
                </a:lnTo>
                <a:lnTo>
                  <a:pt x="211" y="1123"/>
                </a:lnTo>
                <a:lnTo>
                  <a:pt x="211" y="1075"/>
                </a:lnTo>
                <a:lnTo>
                  <a:pt x="211" y="1071"/>
                </a:lnTo>
                <a:lnTo>
                  <a:pt x="216" y="1066"/>
                </a:lnTo>
                <a:lnTo>
                  <a:pt x="220" y="1063"/>
                </a:lnTo>
                <a:lnTo>
                  <a:pt x="227" y="1059"/>
                </a:lnTo>
                <a:lnTo>
                  <a:pt x="235" y="1059"/>
                </a:lnTo>
                <a:close/>
                <a:moveTo>
                  <a:pt x="141" y="885"/>
                </a:moveTo>
                <a:lnTo>
                  <a:pt x="160" y="906"/>
                </a:lnTo>
                <a:lnTo>
                  <a:pt x="94" y="979"/>
                </a:lnTo>
                <a:lnTo>
                  <a:pt x="76" y="958"/>
                </a:lnTo>
                <a:lnTo>
                  <a:pt x="141" y="885"/>
                </a:lnTo>
                <a:close/>
                <a:moveTo>
                  <a:pt x="435" y="884"/>
                </a:moveTo>
                <a:lnTo>
                  <a:pt x="501" y="957"/>
                </a:lnTo>
                <a:lnTo>
                  <a:pt x="482" y="977"/>
                </a:lnTo>
                <a:lnTo>
                  <a:pt x="416" y="904"/>
                </a:lnTo>
                <a:lnTo>
                  <a:pt x="435" y="884"/>
                </a:lnTo>
                <a:close/>
                <a:moveTo>
                  <a:pt x="94" y="730"/>
                </a:moveTo>
                <a:lnTo>
                  <a:pt x="94" y="760"/>
                </a:lnTo>
                <a:lnTo>
                  <a:pt x="0" y="760"/>
                </a:lnTo>
                <a:lnTo>
                  <a:pt x="0" y="733"/>
                </a:lnTo>
                <a:lnTo>
                  <a:pt x="0" y="730"/>
                </a:lnTo>
                <a:lnTo>
                  <a:pt x="94" y="730"/>
                </a:lnTo>
                <a:close/>
                <a:moveTo>
                  <a:pt x="576" y="729"/>
                </a:moveTo>
                <a:lnTo>
                  <a:pt x="576" y="759"/>
                </a:lnTo>
                <a:lnTo>
                  <a:pt x="482" y="759"/>
                </a:lnTo>
                <a:lnTo>
                  <a:pt x="482" y="729"/>
                </a:lnTo>
                <a:lnTo>
                  <a:pt x="576" y="729"/>
                </a:lnTo>
                <a:close/>
                <a:moveTo>
                  <a:pt x="285" y="603"/>
                </a:moveTo>
                <a:lnTo>
                  <a:pt x="259" y="607"/>
                </a:lnTo>
                <a:lnTo>
                  <a:pt x="232" y="615"/>
                </a:lnTo>
                <a:lnTo>
                  <a:pt x="208" y="627"/>
                </a:lnTo>
                <a:lnTo>
                  <a:pt x="187" y="645"/>
                </a:lnTo>
                <a:lnTo>
                  <a:pt x="170" y="665"/>
                </a:lnTo>
                <a:lnTo>
                  <a:pt x="157" y="691"/>
                </a:lnTo>
                <a:lnTo>
                  <a:pt x="149" y="716"/>
                </a:lnTo>
                <a:lnTo>
                  <a:pt x="146" y="743"/>
                </a:lnTo>
                <a:lnTo>
                  <a:pt x="149" y="771"/>
                </a:lnTo>
                <a:lnTo>
                  <a:pt x="157" y="798"/>
                </a:lnTo>
                <a:lnTo>
                  <a:pt x="171" y="822"/>
                </a:lnTo>
                <a:lnTo>
                  <a:pt x="189" y="844"/>
                </a:lnTo>
                <a:lnTo>
                  <a:pt x="211" y="862"/>
                </a:lnTo>
                <a:lnTo>
                  <a:pt x="216" y="865"/>
                </a:lnTo>
                <a:lnTo>
                  <a:pt x="225" y="873"/>
                </a:lnTo>
                <a:lnTo>
                  <a:pt x="232" y="884"/>
                </a:lnTo>
                <a:lnTo>
                  <a:pt x="233" y="896"/>
                </a:lnTo>
                <a:lnTo>
                  <a:pt x="233" y="1012"/>
                </a:lnTo>
                <a:lnTo>
                  <a:pt x="333" y="1012"/>
                </a:lnTo>
                <a:lnTo>
                  <a:pt x="333" y="898"/>
                </a:lnTo>
                <a:lnTo>
                  <a:pt x="335" y="885"/>
                </a:lnTo>
                <a:lnTo>
                  <a:pt x="341" y="874"/>
                </a:lnTo>
                <a:lnTo>
                  <a:pt x="350" y="866"/>
                </a:lnTo>
                <a:lnTo>
                  <a:pt x="355" y="863"/>
                </a:lnTo>
                <a:lnTo>
                  <a:pt x="379" y="846"/>
                </a:lnTo>
                <a:lnTo>
                  <a:pt x="398" y="824"/>
                </a:lnTo>
                <a:lnTo>
                  <a:pt x="412" y="800"/>
                </a:lnTo>
                <a:lnTo>
                  <a:pt x="420" y="773"/>
                </a:lnTo>
                <a:lnTo>
                  <a:pt x="423" y="743"/>
                </a:lnTo>
                <a:lnTo>
                  <a:pt x="420" y="716"/>
                </a:lnTo>
                <a:lnTo>
                  <a:pt x="412" y="691"/>
                </a:lnTo>
                <a:lnTo>
                  <a:pt x="400" y="665"/>
                </a:lnTo>
                <a:lnTo>
                  <a:pt x="382" y="645"/>
                </a:lnTo>
                <a:lnTo>
                  <a:pt x="362" y="627"/>
                </a:lnTo>
                <a:lnTo>
                  <a:pt x="338" y="615"/>
                </a:lnTo>
                <a:lnTo>
                  <a:pt x="312" y="607"/>
                </a:lnTo>
                <a:lnTo>
                  <a:pt x="285" y="603"/>
                </a:lnTo>
                <a:close/>
                <a:moveTo>
                  <a:pt x="285" y="564"/>
                </a:moveTo>
                <a:lnTo>
                  <a:pt x="320" y="567"/>
                </a:lnTo>
                <a:lnTo>
                  <a:pt x="352" y="578"/>
                </a:lnTo>
                <a:lnTo>
                  <a:pt x="384" y="594"/>
                </a:lnTo>
                <a:lnTo>
                  <a:pt x="411" y="616"/>
                </a:lnTo>
                <a:lnTo>
                  <a:pt x="433" y="643"/>
                </a:lnTo>
                <a:lnTo>
                  <a:pt x="449" y="675"/>
                </a:lnTo>
                <a:lnTo>
                  <a:pt x="458" y="708"/>
                </a:lnTo>
                <a:lnTo>
                  <a:pt x="463" y="743"/>
                </a:lnTo>
                <a:lnTo>
                  <a:pt x="458" y="781"/>
                </a:lnTo>
                <a:lnTo>
                  <a:pt x="447" y="816"/>
                </a:lnTo>
                <a:lnTo>
                  <a:pt x="430" y="847"/>
                </a:lnTo>
                <a:lnTo>
                  <a:pt x="406" y="874"/>
                </a:lnTo>
                <a:lnTo>
                  <a:pt x="376" y="898"/>
                </a:lnTo>
                <a:lnTo>
                  <a:pt x="374" y="898"/>
                </a:lnTo>
                <a:lnTo>
                  <a:pt x="373" y="900"/>
                </a:lnTo>
                <a:lnTo>
                  <a:pt x="373" y="1018"/>
                </a:lnTo>
                <a:lnTo>
                  <a:pt x="368" y="1036"/>
                </a:lnTo>
                <a:lnTo>
                  <a:pt x="357" y="1047"/>
                </a:lnTo>
                <a:lnTo>
                  <a:pt x="341" y="1052"/>
                </a:lnTo>
                <a:lnTo>
                  <a:pt x="225" y="1052"/>
                </a:lnTo>
                <a:lnTo>
                  <a:pt x="209" y="1047"/>
                </a:lnTo>
                <a:lnTo>
                  <a:pt x="198" y="1036"/>
                </a:lnTo>
                <a:lnTo>
                  <a:pt x="193" y="1018"/>
                </a:lnTo>
                <a:lnTo>
                  <a:pt x="193" y="898"/>
                </a:lnTo>
                <a:lnTo>
                  <a:pt x="192" y="896"/>
                </a:lnTo>
                <a:lnTo>
                  <a:pt x="190" y="895"/>
                </a:lnTo>
                <a:lnTo>
                  <a:pt x="162" y="873"/>
                </a:lnTo>
                <a:lnTo>
                  <a:pt x="138" y="846"/>
                </a:lnTo>
                <a:lnTo>
                  <a:pt x="122" y="814"/>
                </a:lnTo>
                <a:lnTo>
                  <a:pt x="111" y="779"/>
                </a:lnTo>
                <a:lnTo>
                  <a:pt x="108" y="743"/>
                </a:lnTo>
                <a:lnTo>
                  <a:pt x="113" y="702"/>
                </a:lnTo>
                <a:lnTo>
                  <a:pt x="125" y="664"/>
                </a:lnTo>
                <a:lnTo>
                  <a:pt x="146" y="630"/>
                </a:lnTo>
                <a:lnTo>
                  <a:pt x="174" y="603"/>
                </a:lnTo>
                <a:lnTo>
                  <a:pt x="206" y="581"/>
                </a:lnTo>
                <a:lnTo>
                  <a:pt x="244" y="569"/>
                </a:lnTo>
                <a:lnTo>
                  <a:pt x="285" y="564"/>
                </a:lnTo>
                <a:close/>
                <a:moveTo>
                  <a:pt x="94" y="512"/>
                </a:moveTo>
                <a:lnTo>
                  <a:pt x="160" y="584"/>
                </a:lnTo>
                <a:lnTo>
                  <a:pt x="141" y="605"/>
                </a:lnTo>
                <a:lnTo>
                  <a:pt x="75" y="532"/>
                </a:lnTo>
                <a:lnTo>
                  <a:pt x="94" y="512"/>
                </a:lnTo>
                <a:close/>
                <a:moveTo>
                  <a:pt x="482" y="510"/>
                </a:moveTo>
                <a:lnTo>
                  <a:pt x="501" y="531"/>
                </a:lnTo>
                <a:lnTo>
                  <a:pt x="435" y="603"/>
                </a:lnTo>
                <a:lnTo>
                  <a:pt x="416" y="583"/>
                </a:lnTo>
                <a:lnTo>
                  <a:pt x="482" y="510"/>
                </a:lnTo>
                <a:close/>
                <a:moveTo>
                  <a:pt x="301" y="428"/>
                </a:moveTo>
                <a:lnTo>
                  <a:pt x="301" y="532"/>
                </a:lnTo>
                <a:lnTo>
                  <a:pt x="274" y="532"/>
                </a:lnTo>
                <a:lnTo>
                  <a:pt x="274" y="429"/>
                </a:lnTo>
                <a:lnTo>
                  <a:pt x="301" y="428"/>
                </a:lnTo>
                <a:close/>
                <a:moveTo>
                  <a:pt x="764" y="273"/>
                </a:moveTo>
                <a:lnTo>
                  <a:pt x="798" y="273"/>
                </a:lnTo>
                <a:lnTo>
                  <a:pt x="815" y="301"/>
                </a:lnTo>
                <a:lnTo>
                  <a:pt x="798" y="331"/>
                </a:lnTo>
                <a:lnTo>
                  <a:pt x="764" y="331"/>
                </a:lnTo>
                <a:lnTo>
                  <a:pt x="747" y="301"/>
                </a:lnTo>
                <a:lnTo>
                  <a:pt x="764" y="273"/>
                </a:lnTo>
                <a:close/>
                <a:moveTo>
                  <a:pt x="918" y="257"/>
                </a:moveTo>
                <a:lnTo>
                  <a:pt x="937" y="257"/>
                </a:lnTo>
                <a:lnTo>
                  <a:pt x="955" y="265"/>
                </a:lnTo>
                <a:lnTo>
                  <a:pt x="967" y="277"/>
                </a:lnTo>
                <a:lnTo>
                  <a:pt x="974" y="295"/>
                </a:lnTo>
                <a:lnTo>
                  <a:pt x="1061" y="743"/>
                </a:lnTo>
                <a:lnTo>
                  <a:pt x="1061" y="762"/>
                </a:lnTo>
                <a:lnTo>
                  <a:pt x="1053" y="778"/>
                </a:lnTo>
                <a:lnTo>
                  <a:pt x="1040" y="790"/>
                </a:lnTo>
                <a:lnTo>
                  <a:pt x="1023" y="798"/>
                </a:lnTo>
                <a:lnTo>
                  <a:pt x="1004" y="798"/>
                </a:lnTo>
                <a:lnTo>
                  <a:pt x="986" y="790"/>
                </a:lnTo>
                <a:lnTo>
                  <a:pt x="974" y="778"/>
                </a:lnTo>
                <a:lnTo>
                  <a:pt x="967" y="760"/>
                </a:lnTo>
                <a:lnTo>
                  <a:pt x="936" y="602"/>
                </a:lnTo>
                <a:lnTo>
                  <a:pt x="936" y="1297"/>
                </a:lnTo>
                <a:lnTo>
                  <a:pt x="823" y="881"/>
                </a:lnTo>
                <a:lnTo>
                  <a:pt x="763" y="881"/>
                </a:lnTo>
                <a:lnTo>
                  <a:pt x="630" y="1297"/>
                </a:lnTo>
                <a:lnTo>
                  <a:pt x="630" y="355"/>
                </a:lnTo>
                <a:lnTo>
                  <a:pt x="268" y="355"/>
                </a:lnTo>
                <a:lnTo>
                  <a:pt x="249" y="352"/>
                </a:lnTo>
                <a:lnTo>
                  <a:pt x="233" y="341"/>
                </a:lnTo>
                <a:lnTo>
                  <a:pt x="224" y="326"/>
                </a:lnTo>
                <a:lnTo>
                  <a:pt x="219" y="307"/>
                </a:lnTo>
                <a:lnTo>
                  <a:pt x="224" y="288"/>
                </a:lnTo>
                <a:lnTo>
                  <a:pt x="233" y="274"/>
                </a:lnTo>
                <a:lnTo>
                  <a:pt x="249" y="263"/>
                </a:lnTo>
                <a:lnTo>
                  <a:pt x="268" y="260"/>
                </a:lnTo>
                <a:lnTo>
                  <a:pt x="630" y="260"/>
                </a:lnTo>
                <a:lnTo>
                  <a:pt x="630" y="258"/>
                </a:lnTo>
                <a:lnTo>
                  <a:pt x="706" y="258"/>
                </a:lnTo>
                <a:lnTo>
                  <a:pt x="761" y="417"/>
                </a:lnTo>
                <a:lnTo>
                  <a:pt x="768" y="337"/>
                </a:lnTo>
                <a:lnTo>
                  <a:pt x="799" y="337"/>
                </a:lnTo>
                <a:lnTo>
                  <a:pt x="806" y="406"/>
                </a:lnTo>
                <a:lnTo>
                  <a:pt x="848" y="258"/>
                </a:lnTo>
                <a:lnTo>
                  <a:pt x="912" y="258"/>
                </a:lnTo>
                <a:lnTo>
                  <a:pt x="918" y="257"/>
                </a:lnTo>
                <a:close/>
                <a:moveTo>
                  <a:pt x="766" y="0"/>
                </a:moveTo>
                <a:lnTo>
                  <a:pt x="796" y="5"/>
                </a:lnTo>
                <a:lnTo>
                  <a:pt x="825" y="18"/>
                </a:lnTo>
                <a:lnTo>
                  <a:pt x="848" y="38"/>
                </a:lnTo>
                <a:lnTo>
                  <a:pt x="866" y="65"/>
                </a:lnTo>
                <a:lnTo>
                  <a:pt x="877" y="97"/>
                </a:lnTo>
                <a:lnTo>
                  <a:pt x="882" y="132"/>
                </a:lnTo>
                <a:lnTo>
                  <a:pt x="877" y="168"/>
                </a:lnTo>
                <a:lnTo>
                  <a:pt x="866" y="198"/>
                </a:lnTo>
                <a:lnTo>
                  <a:pt x="848" y="225"/>
                </a:lnTo>
                <a:lnTo>
                  <a:pt x="825" y="246"/>
                </a:lnTo>
                <a:lnTo>
                  <a:pt x="796" y="260"/>
                </a:lnTo>
                <a:lnTo>
                  <a:pt x="766" y="265"/>
                </a:lnTo>
                <a:lnTo>
                  <a:pt x="734" y="260"/>
                </a:lnTo>
                <a:lnTo>
                  <a:pt x="707" y="246"/>
                </a:lnTo>
                <a:lnTo>
                  <a:pt x="684" y="225"/>
                </a:lnTo>
                <a:lnTo>
                  <a:pt x="666" y="198"/>
                </a:lnTo>
                <a:lnTo>
                  <a:pt x="653" y="168"/>
                </a:lnTo>
                <a:lnTo>
                  <a:pt x="650" y="132"/>
                </a:lnTo>
                <a:lnTo>
                  <a:pt x="653" y="97"/>
                </a:lnTo>
                <a:lnTo>
                  <a:pt x="666" y="65"/>
                </a:lnTo>
                <a:lnTo>
                  <a:pt x="684" y="38"/>
                </a:lnTo>
                <a:lnTo>
                  <a:pt x="707" y="18"/>
                </a:lnTo>
                <a:lnTo>
                  <a:pt x="734" y="5"/>
                </a:lnTo>
                <a:lnTo>
                  <a:pt x="76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8925" name="Freeform 8"/>
          <p:cNvSpPr>
            <a:spLocks noEditPoints="1"/>
          </p:cNvSpPr>
          <p:nvPr/>
        </p:nvSpPr>
        <p:spPr bwMode="auto">
          <a:xfrm>
            <a:off x="6845300" y="2235200"/>
            <a:ext cx="668338" cy="511175"/>
          </a:xfrm>
          <a:custGeom>
            <a:avLst/>
            <a:gdLst>
              <a:gd name="T0" fmla="*/ 148640 w 1232"/>
              <a:gd name="T1" fmla="*/ 436448 h 944"/>
              <a:gd name="T2" fmla="*/ 193124 w 1232"/>
              <a:gd name="T3" fmla="*/ 439156 h 944"/>
              <a:gd name="T4" fmla="*/ 250084 w 1232"/>
              <a:gd name="T5" fmla="*/ 428867 h 944"/>
              <a:gd name="T6" fmla="*/ 249542 w 1232"/>
              <a:gd name="T7" fmla="*/ 360097 h 944"/>
              <a:gd name="T8" fmla="*/ 310300 w 1232"/>
              <a:gd name="T9" fmla="*/ 307571 h 944"/>
              <a:gd name="T10" fmla="*/ 206143 w 1232"/>
              <a:gd name="T11" fmla="*/ 367136 h 944"/>
              <a:gd name="T12" fmla="*/ 249542 w 1232"/>
              <a:gd name="T13" fmla="*/ 307571 h 944"/>
              <a:gd name="T14" fmla="*/ 133993 w 1232"/>
              <a:gd name="T15" fmla="*/ 344393 h 944"/>
              <a:gd name="T16" fmla="*/ 170339 w 1232"/>
              <a:gd name="T17" fmla="*/ 307571 h 944"/>
              <a:gd name="T18" fmla="*/ 91679 w 1232"/>
              <a:gd name="T19" fmla="*/ 346559 h 944"/>
              <a:gd name="T20" fmla="*/ 89510 w 1232"/>
              <a:gd name="T21" fmla="*/ 307571 h 944"/>
              <a:gd name="T22" fmla="*/ 292398 w 1232"/>
              <a:gd name="T23" fmla="*/ 511175 h 944"/>
              <a:gd name="T24" fmla="*/ 355326 w 1232"/>
              <a:gd name="T25" fmla="*/ 355765 h 944"/>
              <a:gd name="T26" fmla="*/ 379195 w 1232"/>
              <a:gd name="T27" fmla="*/ 319484 h 944"/>
              <a:gd name="T28" fmla="*/ 393842 w 1232"/>
              <a:gd name="T29" fmla="*/ 283745 h 944"/>
              <a:gd name="T30" fmla="*/ 324947 w 1232"/>
              <a:gd name="T31" fmla="*/ 284828 h 944"/>
              <a:gd name="T32" fmla="*/ 288058 w 1232"/>
              <a:gd name="T33" fmla="*/ 229596 h 944"/>
              <a:gd name="T34" fmla="*/ 261476 w 1232"/>
              <a:gd name="T35" fmla="*/ 257753 h 944"/>
              <a:gd name="T36" fmla="*/ 103072 w 1232"/>
              <a:gd name="T37" fmla="*/ 257753 h 944"/>
              <a:gd name="T38" fmla="*/ 100359 w 1232"/>
              <a:gd name="T39" fmla="*/ 229596 h 944"/>
              <a:gd name="T40" fmla="*/ 82457 w 1232"/>
              <a:gd name="T41" fmla="*/ 284828 h 944"/>
              <a:gd name="T42" fmla="*/ 281006 w 1232"/>
              <a:gd name="T43" fmla="*/ 151620 h 944"/>
              <a:gd name="T44" fmla="*/ 336881 w 1232"/>
              <a:gd name="T45" fmla="*/ 187900 h 944"/>
              <a:gd name="T46" fmla="*/ 193124 w 1232"/>
              <a:gd name="T47" fmla="*/ 151620 h 944"/>
              <a:gd name="T48" fmla="*/ 256052 w 1232"/>
              <a:gd name="T49" fmla="*/ 151620 h 944"/>
              <a:gd name="T50" fmla="*/ 100359 w 1232"/>
              <a:gd name="T51" fmla="*/ 206311 h 944"/>
              <a:gd name="T52" fmla="*/ 38516 w 1232"/>
              <a:gd name="T53" fmla="*/ 151620 h 944"/>
              <a:gd name="T54" fmla="*/ 75405 w 1232"/>
              <a:gd name="T55" fmla="*/ 206311 h 944"/>
              <a:gd name="T56" fmla="*/ 423136 w 1232"/>
              <a:gd name="T57" fmla="*/ 130501 h 944"/>
              <a:gd name="T58" fmla="*/ 423136 w 1232"/>
              <a:gd name="T59" fmla="*/ 130501 h 944"/>
              <a:gd name="T60" fmla="*/ 274496 w 1232"/>
              <a:gd name="T61" fmla="*/ 128335 h 944"/>
              <a:gd name="T62" fmla="*/ 266359 w 1232"/>
              <a:gd name="T63" fmla="*/ 86640 h 944"/>
              <a:gd name="T64" fmla="*/ 80830 w 1232"/>
              <a:gd name="T65" fmla="*/ 98553 h 944"/>
              <a:gd name="T66" fmla="*/ 97104 w 1232"/>
              <a:gd name="T67" fmla="*/ 108841 h 944"/>
              <a:gd name="T68" fmla="*/ 193124 w 1232"/>
              <a:gd name="T69" fmla="*/ 128335 h 944"/>
              <a:gd name="T70" fmla="*/ 219163 w 1232"/>
              <a:gd name="T71" fmla="*/ 79059 h 944"/>
              <a:gd name="T72" fmla="*/ 157320 w 1232"/>
              <a:gd name="T73" fmla="*/ 69312 h 944"/>
              <a:gd name="T74" fmla="*/ 115006 w 1232"/>
              <a:gd name="T75" fmla="*/ 128335 h 944"/>
              <a:gd name="T76" fmla="*/ 193124 w 1232"/>
              <a:gd name="T77" fmla="*/ 36822 h 944"/>
              <a:gd name="T78" fmla="*/ 267444 w 1232"/>
              <a:gd name="T79" fmla="*/ 58482 h 944"/>
              <a:gd name="T80" fmla="*/ 339594 w 1232"/>
              <a:gd name="T81" fmla="*/ 128335 h 944"/>
              <a:gd name="T82" fmla="*/ 351528 w 1232"/>
              <a:gd name="T83" fmla="*/ 151620 h 944"/>
              <a:gd name="T84" fmla="*/ 364548 w 1232"/>
              <a:gd name="T85" fmla="*/ 229596 h 944"/>
              <a:gd name="T86" fmla="*/ 352613 w 1232"/>
              <a:gd name="T87" fmla="*/ 284828 h 944"/>
              <a:gd name="T88" fmla="*/ 324947 w 1232"/>
              <a:gd name="T89" fmla="*/ 329773 h 944"/>
              <a:gd name="T90" fmla="*/ 244117 w 1232"/>
              <a:gd name="T91" fmla="*/ 388255 h 944"/>
              <a:gd name="T92" fmla="*/ 170339 w 1232"/>
              <a:gd name="T93" fmla="*/ 399626 h 944"/>
              <a:gd name="T94" fmla="*/ 97104 w 1232"/>
              <a:gd name="T95" fmla="*/ 377966 h 944"/>
              <a:gd name="T96" fmla="*/ 23869 w 1232"/>
              <a:gd name="T97" fmla="*/ 307571 h 944"/>
              <a:gd name="T98" fmla="*/ 12477 w 1232"/>
              <a:gd name="T99" fmla="*/ 284828 h 944"/>
              <a:gd name="T100" fmla="*/ 0 w 1232"/>
              <a:gd name="T101" fmla="*/ 206311 h 944"/>
              <a:gd name="T102" fmla="*/ 10850 w 1232"/>
              <a:gd name="T103" fmla="*/ 151620 h 944"/>
              <a:gd name="T104" fmla="*/ 38516 w 1232"/>
              <a:gd name="T105" fmla="*/ 107217 h 944"/>
              <a:gd name="T106" fmla="*/ 120431 w 1232"/>
              <a:gd name="T107" fmla="*/ 48193 h 944"/>
              <a:gd name="T108" fmla="*/ 566894 w 1232"/>
              <a:gd name="T109" fmla="*/ 0 h 944"/>
              <a:gd name="T110" fmla="*/ 566894 w 1232"/>
              <a:gd name="T111" fmla="*/ 0 h 9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8926" name="Freeform 9"/>
          <p:cNvSpPr>
            <a:spLocks noEditPoints="1"/>
          </p:cNvSpPr>
          <p:nvPr/>
        </p:nvSpPr>
        <p:spPr bwMode="auto">
          <a:xfrm>
            <a:off x="9069388" y="2214563"/>
            <a:ext cx="555625" cy="552450"/>
          </a:xfrm>
          <a:custGeom>
            <a:avLst/>
            <a:gdLst>
              <a:gd name="T0" fmla="*/ 319988 w 1021"/>
              <a:gd name="T1" fmla="*/ 358713 h 1018"/>
              <a:gd name="T2" fmla="*/ 319444 w 1021"/>
              <a:gd name="T3" fmla="*/ 510121 h 1018"/>
              <a:gd name="T4" fmla="*/ 321076 w 1021"/>
              <a:gd name="T5" fmla="*/ 511749 h 1018"/>
              <a:gd name="T6" fmla="*/ 446786 w 1021"/>
              <a:gd name="T7" fmla="*/ 511206 h 1018"/>
              <a:gd name="T8" fmla="*/ 447874 w 1021"/>
              <a:gd name="T9" fmla="*/ 359798 h 1018"/>
              <a:gd name="T10" fmla="*/ 446241 w 1021"/>
              <a:gd name="T11" fmla="*/ 358713 h 1018"/>
              <a:gd name="T12" fmla="*/ 148566 w 1021"/>
              <a:gd name="T13" fmla="*/ 358713 h 1018"/>
              <a:gd name="T14" fmla="*/ 145845 w 1021"/>
              <a:gd name="T15" fmla="*/ 359798 h 1018"/>
              <a:gd name="T16" fmla="*/ 131151 w 1021"/>
              <a:gd name="T17" fmla="*/ 374993 h 1018"/>
              <a:gd name="T18" fmla="*/ 131151 w 1021"/>
              <a:gd name="T19" fmla="*/ 422749 h 1018"/>
              <a:gd name="T20" fmla="*/ 131151 w 1021"/>
              <a:gd name="T21" fmla="*/ 424377 h 1018"/>
              <a:gd name="T22" fmla="*/ 146933 w 1021"/>
              <a:gd name="T23" fmla="*/ 439030 h 1018"/>
              <a:gd name="T24" fmla="*/ 228018 w 1021"/>
              <a:gd name="T25" fmla="*/ 439030 h 1018"/>
              <a:gd name="T26" fmla="*/ 229651 w 1021"/>
              <a:gd name="T27" fmla="*/ 439030 h 1018"/>
              <a:gd name="T28" fmla="*/ 244889 w 1021"/>
              <a:gd name="T29" fmla="*/ 423292 h 1018"/>
              <a:gd name="T30" fmla="*/ 244889 w 1021"/>
              <a:gd name="T31" fmla="*/ 376078 h 1018"/>
              <a:gd name="T32" fmla="*/ 244344 w 1021"/>
              <a:gd name="T33" fmla="*/ 373365 h 1018"/>
              <a:gd name="T34" fmla="*/ 228563 w 1021"/>
              <a:gd name="T35" fmla="*/ 358713 h 1018"/>
              <a:gd name="T36" fmla="*/ 148566 w 1021"/>
              <a:gd name="T37" fmla="*/ 358713 h 1018"/>
              <a:gd name="T38" fmla="*/ 484879 w 1021"/>
              <a:gd name="T39" fmla="*/ 269713 h 1018"/>
              <a:gd name="T40" fmla="*/ 485968 w 1021"/>
              <a:gd name="T41" fmla="*/ 270256 h 1018"/>
              <a:gd name="T42" fmla="*/ 485968 w 1021"/>
              <a:gd name="T43" fmla="*/ 552450 h 1018"/>
              <a:gd name="T44" fmla="*/ 69657 w 1021"/>
              <a:gd name="T45" fmla="*/ 552450 h 1018"/>
              <a:gd name="T46" fmla="*/ 69113 w 1021"/>
              <a:gd name="T47" fmla="*/ 551365 h 1018"/>
              <a:gd name="T48" fmla="*/ 69113 w 1021"/>
              <a:gd name="T49" fmla="*/ 269713 h 1018"/>
              <a:gd name="T50" fmla="*/ 426106 w 1021"/>
              <a:gd name="T51" fmla="*/ 0 h 1018"/>
              <a:gd name="T52" fmla="*/ 426106 w 1021"/>
              <a:gd name="T53" fmla="*/ 122646 h 1018"/>
              <a:gd name="T54" fmla="*/ 428827 w 1021"/>
              <a:gd name="T55" fmla="*/ 126988 h 1018"/>
              <a:gd name="T56" fmla="*/ 555625 w 1021"/>
              <a:gd name="T57" fmla="*/ 230097 h 1018"/>
              <a:gd name="T58" fmla="*/ 555081 w 1021"/>
              <a:gd name="T59" fmla="*/ 230640 h 1018"/>
              <a:gd name="T60" fmla="*/ 1633 w 1021"/>
              <a:gd name="T61" fmla="*/ 230640 h 1018"/>
              <a:gd name="T62" fmla="*/ 0 w 1021"/>
              <a:gd name="T63" fmla="*/ 230640 h 1018"/>
              <a:gd name="T64" fmla="*/ 544 w 1021"/>
              <a:gd name="T65" fmla="*/ 229012 h 1018"/>
              <a:gd name="T66" fmla="*/ 261214 w 1021"/>
              <a:gd name="T67" fmla="*/ 16823 h 1018"/>
              <a:gd name="T68" fmla="*/ 266656 w 1021"/>
              <a:gd name="T69" fmla="*/ 15195 h 1018"/>
              <a:gd name="T70" fmla="*/ 290601 w 1021"/>
              <a:gd name="T71" fmla="*/ 16280 h 1018"/>
              <a:gd name="T72" fmla="*/ 294955 w 1021"/>
              <a:gd name="T73" fmla="*/ 17908 h 1018"/>
              <a:gd name="T74" fmla="*/ 368421 w 1021"/>
              <a:gd name="T75" fmla="*/ 77061 h 1018"/>
              <a:gd name="T76" fmla="*/ 371142 w 1021"/>
              <a:gd name="T77" fmla="*/ 75433 h 1018"/>
              <a:gd name="T78" fmla="*/ 426106 w 1021"/>
              <a:gd name="T79" fmla="*/ 0 h 10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1" h="1018">
                <a:moveTo>
                  <a:pt x="590" y="661"/>
                </a:moveTo>
                <a:lnTo>
                  <a:pt x="588" y="661"/>
                </a:lnTo>
                <a:lnTo>
                  <a:pt x="587" y="663"/>
                </a:lnTo>
                <a:lnTo>
                  <a:pt x="587" y="940"/>
                </a:lnTo>
                <a:lnTo>
                  <a:pt x="588" y="942"/>
                </a:lnTo>
                <a:lnTo>
                  <a:pt x="590" y="943"/>
                </a:lnTo>
                <a:lnTo>
                  <a:pt x="820" y="943"/>
                </a:lnTo>
                <a:lnTo>
                  <a:pt x="821" y="942"/>
                </a:lnTo>
                <a:lnTo>
                  <a:pt x="823" y="940"/>
                </a:lnTo>
                <a:lnTo>
                  <a:pt x="823" y="663"/>
                </a:lnTo>
                <a:lnTo>
                  <a:pt x="821" y="661"/>
                </a:lnTo>
                <a:lnTo>
                  <a:pt x="820" y="661"/>
                </a:lnTo>
                <a:lnTo>
                  <a:pt x="590" y="661"/>
                </a:lnTo>
                <a:close/>
                <a:moveTo>
                  <a:pt x="273" y="661"/>
                </a:moveTo>
                <a:lnTo>
                  <a:pt x="270" y="661"/>
                </a:lnTo>
                <a:lnTo>
                  <a:pt x="268" y="663"/>
                </a:lnTo>
                <a:lnTo>
                  <a:pt x="241" y="688"/>
                </a:lnTo>
                <a:lnTo>
                  <a:pt x="241" y="691"/>
                </a:lnTo>
                <a:lnTo>
                  <a:pt x="241" y="693"/>
                </a:lnTo>
                <a:lnTo>
                  <a:pt x="241" y="779"/>
                </a:lnTo>
                <a:lnTo>
                  <a:pt x="241" y="780"/>
                </a:lnTo>
                <a:lnTo>
                  <a:pt x="241" y="782"/>
                </a:lnTo>
                <a:lnTo>
                  <a:pt x="268" y="809"/>
                </a:lnTo>
                <a:lnTo>
                  <a:pt x="270" y="809"/>
                </a:lnTo>
                <a:lnTo>
                  <a:pt x="273" y="809"/>
                </a:lnTo>
                <a:lnTo>
                  <a:pt x="419" y="809"/>
                </a:lnTo>
                <a:lnTo>
                  <a:pt x="420" y="809"/>
                </a:lnTo>
                <a:lnTo>
                  <a:pt x="422" y="809"/>
                </a:lnTo>
                <a:lnTo>
                  <a:pt x="449" y="782"/>
                </a:lnTo>
                <a:lnTo>
                  <a:pt x="450" y="780"/>
                </a:lnTo>
                <a:lnTo>
                  <a:pt x="450" y="779"/>
                </a:lnTo>
                <a:lnTo>
                  <a:pt x="450" y="693"/>
                </a:lnTo>
                <a:lnTo>
                  <a:pt x="450" y="691"/>
                </a:lnTo>
                <a:lnTo>
                  <a:pt x="449" y="688"/>
                </a:lnTo>
                <a:lnTo>
                  <a:pt x="422" y="663"/>
                </a:lnTo>
                <a:lnTo>
                  <a:pt x="420" y="661"/>
                </a:lnTo>
                <a:lnTo>
                  <a:pt x="419" y="661"/>
                </a:lnTo>
                <a:lnTo>
                  <a:pt x="273" y="661"/>
                </a:lnTo>
                <a:close/>
                <a:moveTo>
                  <a:pt x="128" y="497"/>
                </a:moveTo>
                <a:lnTo>
                  <a:pt x="891" y="497"/>
                </a:lnTo>
                <a:lnTo>
                  <a:pt x="893" y="497"/>
                </a:lnTo>
                <a:lnTo>
                  <a:pt x="893" y="498"/>
                </a:lnTo>
                <a:lnTo>
                  <a:pt x="893" y="1016"/>
                </a:lnTo>
                <a:lnTo>
                  <a:pt x="893" y="1018"/>
                </a:lnTo>
                <a:lnTo>
                  <a:pt x="891" y="1018"/>
                </a:lnTo>
                <a:lnTo>
                  <a:pt x="128" y="1018"/>
                </a:lnTo>
                <a:lnTo>
                  <a:pt x="127" y="1018"/>
                </a:lnTo>
                <a:lnTo>
                  <a:pt x="127" y="1016"/>
                </a:lnTo>
                <a:lnTo>
                  <a:pt x="127" y="498"/>
                </a:lnTo>
                <a:lnTo>
                  <a:pt x="127" y="497"/>
                </a:lnTo>
                <a:lnTo>
                  <a:pt x="128" y="497"/>
                </a:lnTo>
                <a:close/>
                <a:moveTo>
                  <a:pt x="783" y="0"/>
                </a:moveTo>
                <a:lnTo>
                  <a:pt x="783" y="223"/>
                </a:lnTo>
                <a:lnTo>
                  <a:pt x="783" y="226"/>
                </a:lnTo>
                <a:lnTo>
                  <a:pt x="787" y="231"/>
                </a:lnTo>
                <a:lnTo>
                  <a:pt x="788" y="234"/>
                </a:lnTo>
                <a:lnTo>
                  <a:pt x="1020" y="422"/>
                </a:lnTo>
                <a:lnTo>
                  <a:pt x="1021" y="424"/>
                </a:lnTo>
                <a:lnTo>
                  <a:pt x="1021" y="425"/>
                </a:lnTo>
                <a:lnTo>
                  <a:pt x="1020" y="425"/>
                </a:lnTo>
                <a:lnTo>
                  <a:pt x="1018" y="425"/>
                </a:lnTo>
                <a:lnTo>
                  <a:pt x="3" y="425"/>
                </a:lnTo>
                <a:lnTo>
                  <a:pt x="0" y="425"/>
                </a:lnTo>
                <a:lnTo>
                  <a:pt x="0" y="424"/>
                </a:lnTo>
                <a:lnTo>
                  <a:pt x="1" y="422"/>
                </a:lnTo>
                <a:lnTo>
                  <a:pt x="477" y="33"/>
                </a:lnTo>
                <a:lnTo>
                  <a:pt x="480" y="31"/>
                </a:lnTo>
                <a:lnTo>
                  <a:pt x="485" y="30"/>
                </a:lnTo>
                <a:lnTo>
                  <a:pt x="490" y="28"/>
                </a:lnTo>
                <a:lnTo>
                  <a:pt x="531" y="28"/>
                </a:lnTo>
                <a:lnTo>
                  <a:pt x="534" y="30"/>
                </a:lnTo>
                <a:lnTo>
                  <a:pt x="539" y="31"/>
                </a:lnTo>
                <a:lnTo>
                  <a:pt x="542" y="33"/>
                </a:lnTo>
                <a:lnTo>
                  <a:pt x="674" y="140"/>
                </a:lnTo>
                <a:lnTo>
                  <a:pt x="677" y="142"/>
                </a:lnTo>
                <a:lnTo>
                  <a:pt x="680" y="140"/>
                </a:lnTo>
                <a:lnTo>
                  <a:pt x="682" y="139"/>
                </a:lnTo>
                <a:lnTo>
                  <a:pt x="715" y="3"/>
                </a:lnTo>
                <a:lnTo>
                  <a:pt x="7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8927" name="矩形 15"/>
          <p:cNvSpPr>
            <a:spLocks noChangeArrowheads="1"/>
          </p:cNvSpPr>
          <p:nvPr/>
        </p:nvSpPr>
        <p:spPr bwMode="auto">
          <a:xfrm>
            <a:off x="1982788" y="5370513"/>
            <a:ext cx="83423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sz="1400">
                <a:solidFill>
                  <a:srgbClr val="445469"/>
                </a:solidFill>
                <a:latin typeface="微软雅黑" charset="0"/>
                <a:ea typeface="微软雅黑" charset="0"/>
                <a:sym typeface="Arial" charset="0"/>
              </a:rPr>
              <a:t>Add your words here</a:t>
            </a:r>
            <a:r>
              <a:rPr lang="zh-CN" altLang="en-US" sz="1400">
                <a:solidFill>
                  <a:srgbClr val="445469"/>
                </a:solidFill>
                <a:latin typeface="微软雅黑" charset="0"/>
                <a:ea typeface="微软雅黑" charset="0"/>
                <a:sym typeface="Arial" charset="0"/>
              </a:rPr>
              <a:t>，</a:t>
            </a:r>
            <a:r>
              <a:rPr lang="en-US" altLang="zh-CN" sz="1400">
                <a:solidFill>
                  <a:srgbClr val="445469"/>
                </a:solidFill>
                <a:latin typeface="微软雅黑" charset="0"/>
                <a:ea typeface="微软雅黑" charset="0"/>
                <a:sym typeface="Arial" charset="0"/>
              </a:rPr>
              <a:t>according to your need to draw the text box size</a:t>
            </a:r>
            <a:r>
              <a:rPr lang="zh-CN" altLang="en-US" sz="1400">
                <a:solidFill>
                  <a:srgbClr val="445469"/>
                </a:solidFill>
                <a:latin typeface="微软雅黑" charset="0"/>
                <a:ea typeface="微软雅黑" charset="0"/>
                <a:sym typeface="Arial" charset="0"/>
              </a:rPr>
              <a:t>。</a:t>
            </a:r>
            <a:r>
              <a:rPr lang="en-US" altLang="zh-CN" sz="1400">
                <a:solidFill>
                  <a:srgbClr val="445469"/>
                </a:solidFill>
                <a:latin typeface="微软雅黑" charset="0"/>
                <a:ea typeface="微软雅黑" charset="0"/>
                <a:sym typeface="Arial" charset="0"/>
              </a:rPr>
              <a:t>Please read the instructions and more work at the end of the manual template.</a:t>
            </a:r>
          </a:p>
        </p:txBody>
      </p:sp>
      <p:sp>
        <p:nvSpPr>
          <p:cNvPr id="38928" name="TextBox 13"/>
          <p:cNvSpPr txBox="1">
            <a:spLocks noChangeArrowheads="1"/>
          </p:cNvSpPr>
          <p:nvPr/>
        </p:nvSpPr>
        <p:spPr bwMode="auto">
          <a:xfrm>
            <a:off x="1982788" y="3259138"/>
            <a:ext cx="161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600" b="1">
                <a:solidFill>
                  <a:schemeClr val="bg1"/>
                </a:solidFill>
                <a:latin typeface="Arial" charset="0"/>
                <a:ea typeface="微软雅黑" charset="0"/>
                <a:sym typeface="Arial" charset="0"/>
              </a:rPr>
              <a:t>ADD TITLE</a:t>
            </a:r>
          </a:p>
        </p:txBody>
      </p:sp>
      <p:sp>
        <p:nvSpPr>
          <p:cNvPr id="38929" name="TextBox 13"/>
          <p:cNvSpPr txBox="1">
            <a:spLocks noChangeArrowheads="1"/>
          </p:cNvSpPr>
          <p:nvPr/>
        </p:nvSpPr>
        <p:spPr bwMode="auto">
          <a:xfrm>
            <a:off x="1990725" y="3578225"/>
            <a:ext cx="1673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200">
                <a:solidFill>
                  <a:schemeClr val="bg1"/>
                </a:solidFill>
                <a:latin typeface="Arial" charset="0"/>
                <a:ea typeface="微软雅黑" charset="0"/>
                <a:sym typeface="Arial" charset="0"/>
              </a:rPr>
              <a:t>add your words here</a:t>
            </a:r>
            <a:r>
              <a:rPr lang="zh-CN" altLang="en-US" sz="1200">
                <a:solidFill>
                  <a:schemeClr val="bg1"/>
                </a:solidFill>
                <a:latin typeface="Arial" charset="0"/>
                <a:ea typeface="微软雅黑" charset="0"/>
                <a:sym typeface="Arial" charset="0"/>
              </a:rPr>
              <a:t>，</a:t>
            </a:r>
            <a:r>
              <a:rPr lang="en-US" altLang="zh-CN" sz="1200">
                <a:solidFill>
                  <a:schemeClr val="bg1"/>
                </a:solidFill>
                <a:latin typeface="Arial" charset="0"/>
                <a:ea typeface="微软雅黑" charset="0"/>
                <a:sym typeface="Arial" charset="0"/>
              </a:rPr>
              <a:t>according to your need to draw the text box size</a:t>
            </a:r>
          </a:p>
        </p:txBody>
      </p:sp>
      <p:sp>
        <p:nvSpPr>
          <p:cNvPr id="38930" name="TextBox 13"/>
          <p:cNvSpPr txBox="1">
            <a:spLocks noChangeArrowheads="1"/>
          </p:cNvSpPr>
          <p:nvPr/>
        </p:nvSpPr>
        <p:spPr bwMode="auto">
          <a:xfrm>
            <a:off x="4154488" y="3259138"/>
            <a:ext cx="161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600" b="1">
                <a:solidFill>
                  <a:schemeClr val="bg1"/>
                </a:solidFill>
                <a:latin typeface="Arial" charset="0"/>
                <a:ea typeface="微软雅黑" charset="0"/>
                <a:sym typeface="Arial" charset="0"/>
              </a:rPr>
              <a:t>ADD TITLE</a:t>
            </a:r>
          </a:p>
        </p:txBody>
      </p:sp>
      <p:sp>
        <p:nvSpPr>
          <p:cNvPr id="38931" name="TextBox 13"/>
          <p:cNvSpPr txBox="1">
            <a:spLocks noChangeArrowheads="1"/>
          </p:cNvSpPr>
          <p:nvPr/>
        </p:nvSpPr>
        <p:spPr bwMode="auto">
          <a:xfrm>
            <a:off x="4162425" y="3578225"/>
            <a:ext cx="1673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200">
                <a:solidFill>
                  <a:schemeClr val="bg1"/>
                </a:solidFill>
                <a:latin typeface="Arial" charset="0"/>
                <a:ea typeface="微软雅黑" charset="0"/>
                <a:sym typeface="Arial" charset="0"/>
              </a:rPr>
              <a:t>add your words here</a:t>
            </a:r>
            <a:r>
              <a:rPr lang="zh-CN" altLang="en-US" sz="1200">
                <a:solidFill>
                  <a:schemeClr val="bg1"/>
                </a:solidFill>
                <a:latin typeface="Arial" charset="0"/>
                <a:ea typeface="微软雅黑" charset="0"/>
                <a:sym typeface="Arial" charset="0"/>
              </a:rPr>
              <a:t>，</a:t>
            </a:r>
            <a:r>
              <a:rPr lang="en-US" altLang="zh-CN" sz="1200">
                <a:solidFill>
                  <a:schemeClr val="bg1"/>
                </a:solidFill>
                <a:latin typeface="Arial" charset="0"/>
                <a:ea typeface="微软雅黑" charset="0"/>
                <a:sym typeface="Arial" charset="0"/>
              </a:rPr>
              <a:t>according to your need to draw the text box size</a:t>
            </a:r>
          </a:p>
        </p:txBody>
      </p:sp>
      <p:sp>
        <p:nvSpPr>
          <p:cNvPr id="38932" name="TextBox 13"/>
          <p:cNvSpPr txBox="1">
            <a:spLocks noChangeArrowheads="1"/>
          </p:cNvSpPr>
          <p:nvPr/>
        </p:nvSpPr>
        <p:spPr bwMode="auto">
          <a:xfrm>
            <a:off x="6354763" y="3259138"/>
            <a:ext cx="161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600" b="1">
                <a:solidFill>
                  <a:schemeClr val="bg1"/>
                </a:solidFill>
                <a:latin typeface="Arial" charset="0"/>
                <a:ea typeface="微软雅黑" charset="0"/>
                <a:sym typeface="Arial" charset="0"/>
              </a:rPr>
              <a:t>ADD TITLE</a:t>
            </a:r>
          </a:p>
        </p:txBody>
      </p:sp>
      <p:sp>
        <p:nvSpPr>
          <p:cNvPr id="38933" name="TextBox 13"/>
          <p:cNvSpPr txBox="1">
            <a:spLocks noChangeArrowheads="1"/>
          </p:cNvSpPr>
          <p:nvPr/>
        </p:nvSpPr>
        <p:spPr bwMode="auto">
          <a:xfrm>
            <a:off x="6362700" y="3578225"/>
            <a:ext cx="1673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200">
                <a:solidFill>
                  <a:schemeClr val="bg1"/>
                </a:solidFill>
                <a:latin typeface="Arial" charset="0"/>
                <a:ea typeface="微软雅黑" charset="0"/>
                <a:sym typeface="Arial" charset="0"/>
              </a:rPr>
              <a:t>add your words here</a:t>
            </a:r>
            <a:r>
              <a:rPr lang="zh-CN" altLang="en-US" sz="1200">
                <a:solidFill>
                  <a:schemeClr val="bg1"/>
                </a:solidFill>
                <a:latin typeface="Arial" charset="0"/>
                <a:ea typeface="微软雅黑" charset="0"/>
                <a:sym typeface="Arial" charset="0"/>
              </a:rPr>
              <a:t>，</a:t>
            </a:r>
            <a:r>
              <a:rPr lang="en-US" altLang="zh-CN" sz="1200">
                <a:solidFill>
                  <a:schemeClr val="bg1"/>
                </a:solidFill>
                <a:latin typeface="Arial" charset="0"/>
                <a:ea typeface="微软雅黑" charset="0"/>
                <a:sym typeface="Arial" charset="0"/>
              </a:rPr>
              <a:t>according to your need to draw the text box size</a:t>
            </a:r>
          </a:p>
        </p:txBody>
      </p:sp>
      <p:sp>
        <p:nvSpPr>
          <p:cNvPr id="38934" name="TextBox 13"/>
          <p:cNvSpPr txBox="1">
            <a:spLocks noChangeArrowheads="1"/>
          </p:cNvSpPr>
          <p:nvPr/>
        </p:nvSpPr>
        <p:spPr bwMode="auto">
          <a:xfrm>
            <a:off x="8516938" y="3259138"/>
            <a:ext cx="161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600" b="1">
                <a:solidFill>
                  <a:schemeClr val="bg1"/>
                </a:solidFill>
                <a:latin typeface="Arial" charset="0"/>
                <a:ea typeface="微软雅黑" charset="0"/>
                <a:sym typeface="Arial" charset="0"/>
              </a:rPr>
              <a:t>ADD TITLE</a:t>
            </a:r>
          </a:p>
        </p:txBody>
      </p:sp>
      <p:sp>
        <p:nvSpPr>
          <p:cNvPr id="38935" name="TextBox 13"/>
          <p:cNvSpPr txBox="1">
            <a:spLocks noChangeArrowheads="1"/>
          </p:cNvSpPr>
          <p:nvPr/>
        </p:nvSpPr>
        <p:spPr bwMode="auto">
          <a:xfrm>
            <a:off x="8524875" y="3578225"/>
            <a:ext cx="1673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200">
                <a:solidFill>
                  <a:schemeClr val="bg1"/>
                </a:solidFill>
                <a:latin typeface="Arial" charset="0"/>
                <a:ea typeface="微软雅黑" charset="0"/>
                <a:sym typeface="Arial" charset="0"/>
              </a:rPr>
              <a:t>add your words here</a:t>
            </a:r>
            <a:r>
              <a:rPr lang="zh-CN" altLang="en-US" sz="1200">
                <a:solidFill>
                  <a:schemeClr val="bg1"/>
                </a:solidFill>
                <a:latin typeface="Arial" charset="0"/>
                <a:ea typeface="微软雅黑" charset="0"/>
                <a:sym typeface="Arial" charset="0"/>
              </a:rPr>
              <a:t>，</a:t>
            </a:r>
            <a:r>
              <a:rPr lang="en-US" altLang="zh-CN" sz="1200">
                <a:solidFill>
                  <a:schemeClr val="bg1"/>
                </a:solidFill>
                <a:latin typeface="Arial" charset="0"/>
                <a:ea typeface="微软雅黑" charset="0"/>
                <a:sym typeface="Arial" charset="0"/>
              </a:rPr>
              <a:t>according to your need to draw the text box size</a:t>
            </a:r>
          </a:p>
        </p:txBody>
      </p:sp>
    </p:spTree>
    <p:extLst>
      <p:ext uri="{BB962C8B-B14F-4D97-AF65-F5344CB8AC3E}">
        <p14:creationId xmlns:p14="http://schemas.microsoft.com/office/powerpoint/2010/main" val="7778143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矩形 1"/>
          <p:cNvSpPr/>
          <p:nvPr/>
        </p:nvSpPr>
        <p:spPr>
          <a:xfrm>
            <a:off x="170683" y="1606618"/>
            <a:ext cx="6584920" cy="2308324"/>
          </a:xfrm>
          <a:prstGeom prst="rect">
            <a:avLst/>
          </a:prstGeom>
        </p:spPr>
        <p:txBody>
          <a:bodyPr wrap="square">
            <a:spAutoFit/>
          </a:bodyPr>
          <a:lstStyle/>
          <a:p>
            <a:pPr algn="ctr">
              <a:lnSpc>
                <a:spcPct val="150000"/>
              </a:lnSpc>
            </a:pPr>
            <a:r>
              <a:rPr lang="en-US" altLang="zh-CN" sz="9600" dirty="0" smtClean="0">
                <a:solidFill>
                  <a:schemeClr val="bg1">
                    <a:lumMod val="50000"/>
                  </a:schemeClr>
                </a:solidFill>
                <a:latin typeface="Impact" pitchFamily="34" charset="0"/>
                <a:ea typeface="微软雅黑" panose="020B0503020204020204" pitchFamily="34" charset="-122"/>
              </a:rPr>
              <a:t>THANK</a:t>
            </a:r>
          </a:p>
        </p:txBody>
      </p:sp>
      <p:sp>
        <p:nvSpPr>
          <p:cNvPr id="3" name="矩形 2"/>
          <p:cNvSpPr/>
          <p:nvPr/>
        </p:nvSpPr>
        <p:spPr>
          <a:xfrm>
            <a:off x="170683" y="2760780"/>
            <a:ext cx="6584920" cy="2308324"/>
          </a:xfrm>
          <a:prstGeom prst="rect">
            <a:avLst/>
          </a:prstGeom>
        </p:spPr>
        <p:txBody>
          <a:bodyPr wrap="square">
            <a:spAutoFit/>
          </a:bodyPr>
          <a:lstStyle/>
          <a:p>
            <a:pPr algn="ctr">
              <a:lnSpc>
                <a:spcPct val="150000"/>
              </a:lnSpc>
            </a:pPr>
            <a:r>
              <a:rPr lang="en-US" altLang="zh-CN" sz="9600" dirty="0" smtClean="0">
                <a:solidFill>
                  <a:schemeClr val="bg1">
                    <a:lumMod val="50000"/>
                  </a:schemeClr>
                </a:solidFill>
                <a:latin typeface="Impact" pitchFamily="34" charset="0"/>
                <a:ea typeface="微软雅黑" panose="020B0503020204020204" pitchFamily="34" charset="-122"/>
              </a:rPr>
              <a:t>FOR YOU</a:t>
            </a:r>
          </a:p>
        </p:txBody>
      </p:sp>
      <p:sp>
        <p:nvSpPr>
          <p:cNvPr id="4" name="矩形 3"/>
          <p:cNvSpPr/>
          <p:nvPr/>
        </p:nvSpPr>
        <p:spPr>
          <a:xfrm>
            <a:off x="170683" y="3914942"/>
            <a:ext cx="6584920" cy="2308324"/>
          </a:xfrm>
          <a:prstGeom prst="rect">
            <a:avLst/>
          </a:prstGeom>
        </p:spPr>
        <p:txBody>
          <a:bodyPr wrap="square">
            <a:spAutoFit/>
          </a:bodyPr>
          <a:lstStyle/>
          <a:p>
            <a:pPr algn="ctr">
              <a:lnSpc>
                <a:spcPct val="150000"/>
              </a:lnSpc>
            </a:pPr>
            <a:r>
              <a:rPr lang="en-US" altLang="zh-CN" sz="9600" dirty="0" smtClean="0">
                <a:solidFill>
                  <a:schemeClr val="bg1">
                    <a:lumMod val="50000"/>
                  </a:schemeClr>
                </a:solidFill>
                <a:latin typeface="Impact" pitchFamily="34" charset="0"/>
                <a:ea typeface="微软雅黑" panose="020B0503020204020204" pitchFamily="34" charset="-122"/>
              </a:rPr>
              <a:t>WATCHING</a:t>
            </a:r>
          </a:p>
        </p:txBody>
      </p:sp>
    </p:spTree>
    <p:extLst>
      <p:ext uri="{BB962C8B-B14F-4D97-AF65-F5344CB8AC3E}">
        <p14:creationId xmlns:p14="http://schemas.microsoft.com/office/powerpoint/2010/main" val="10811493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4568803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本框 3"/>
          <p:cNvSpPr txBox="1"/>
          <p:nvPr/>
        </p:nvSpPr>
        <p:spPr>
          <a:xfrm>
            <a:off x="3783384" y="823910"/>
            <a:ext cx="6360302" cy="1446550"/>
          </a:xfrm>
          <a:prstGeom prst="rect">
            <a:avLst/>
          </a:prstGeom>
          <a:noFill/>
        </p:spPr>
        <p:txBody>
          <a:bodyPr wrap="square" rtlCol="0">
            <a:spAutoFit/>
          </a:bodyPr>
          <a:lstStyle/>
          <a:p>
            <a:r>
              <a:rPr kumimoji="1" lang="en-US" altLang="zh-CN" sz="8800" b="1" smtClean="0">
                <a:solidFill>
                  <a:schemeClr val="bg1">
                    <a:lumMod val="50000"/>
                  </a:schemeClr>
                </a:solidFill>
                <a:latin typeface="Impact" charset="0"/>
                <a:ea typeface="Impact" charset="0"/>
                <a:cs typeface="Impact" charset="0"/>
              </a:rPr>
              <a:t>CONTENTS</a:t>
            </a:r>
            <a:endParaRPr kumimoji="1" lang="zh-CN" altLang="en-US" sz="8800" b="1" dirty="0">
              <a:solidFill>
                <a:schemeClr val="bg1">
                  <a:lumMod val="50000"/>
                </a:schemeClr>
              </a:solidFill>
              <a:latin typeface="Impact" charset="0"/>
              <a:ea typeface="Impact" charset="0"/>
              <a:cs typeface="Impact" charset="0"/>
            </a:endParaRPr>
          </a:p>
        </p:txBody>
      </p:sp>
      <p:sp>
        <p:nvSpPr>
          <p:cNvPr id="5" name="文本框 4"/>
          <p:cNvSpPr txBox="1"/>
          <p:nvPr/>
        </p:nvSpPr>
        <p:spPr>
          <a:xfrm>
            <a:off x="7637695" y="2604065"/>
            <a:ext cx="2010846" cy="584775"/>
          </a:xfrm>
          <a:prstGeom prst="rect">
            <a:avLst/>
          </a:prstGeom>
          <a:noFill/>
        </p:spPr>
        <p:txBody>
          <a:bodyPr wrap="square" rtlCol="0">
            <a:spAutoFit/>
          </a:bodyPr>
          <a:lstStyle/>
          <a:p>
            <a:r>
              <a:rPr kumimoji="1" lang="en-US" altLang="zh-CN" sz="3200" dirty="0" smtClean="0">
                <a:solidFill>
                  <a:schemeClr val="bg1">
                    <a:lumMod val="50000"/>
                  </a:schemeClr>
                </a:solidFill>
                <a:latin typeface="Microsoft YaHei" charset="0"/>
                <a:ea typeface="Microsoft YaHei" charset="0"/>
                <a:cs typeface="Microsoft YaHei" charset="0"/>
              </a:rPr>
              <a:t>PART</a:t>
            </a:r>
            <a:r>
              <a:rPr kumimoji="1" lang="zh-CN" altLang="en-US" sz="3200" dirty="0" smtClean="0">
                <a:solidFill>
                  <a:schemeClr val="bg1">
                    <a:lumMod val="50000"/>
                  </a:schemeClr>
                </a:solidFill>
                <a:latin typeface="Microsoft YaHei" charset="0"/>
                <a:ea typeface="Microsoft YaHei" charset="0"/>
                <a:cs typeface="Microsoft YaHei" charset="0"/>
              </a:rPr>
              <a:t> </a:t>
            </a:r>
            <a:r>
              <a:rPr kumimoji="1" lang="en-US" altLang="zh-CN" sz="3200" dirty="0" smtClean="0">
                <a:solidFill>
                  <a:schemeClr val="bg1">
                    <a:lumMod val="50000"/>
                  </a:schemeClr>
                </a:solidFill>
                <a:latin typeface="Microsoft YaHei" charset="0"/>
                <a:ea typeface="Microsoft YaHei" charset="0"/>
                <a:cs typeface="Microsoft YaHei" charset="0"/>
              </a:rPr>
              <a:t>1</a:t>
            </a:r>
            <a:endParaRPr kumimoji="1" lang="zh-CN" altLang="en-US" sz="3200" dirty="0">
              <a:solidFill>
                <a:schemeClr val="bg1">
                  <a:lumMod val="50000"/>
                </a:schemeClr>
              </a:solidFill>
              <a:latin typeface="Microsoft YaHei" charset="0"/>
              <a:ea typeface="Microsoft YaHei" charset="0"/>
              <a:cs typeface="Microsoft YaHei" charset="0"/>
            </a:endParaRPr>
          </a:p>
        </p:txBody>
      </p:sp>
      <p:grpSp>
        <p:nvGrpSpPr>
          <p:cNvPr id="6" name="组合 80"/>
          <p:cNvGrpSpPr>
            <a:grpSpLocks/>
          </p:cNvGrpSpPr>
          <p:nvPr/>
        </p:nvGrpSpPr>
        <p:grpSpPr bwMode="auto">
          <a:xfrm>
            <a:off x="7168371" y="3264085"/>
            <a:ext cx="2262188" cy="1072269"/>
            <a:chOff x="0" y="0"/>
            <a:chExt cx="2261776" cy="1072638"/>
          </a:xfrm>
        </p:grpSpPr>
        <p:sp>
          <p:nvSpPr>
            <p:cNvPr id="7" name="文本框 65"/>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lumMod val="50000"/>
                    </a:schemeClr>
                  </a:solidFill>
                  <a:latin typeface="Microsoft YaHei" charset="0"/>
                  <a:ea typeface="Microsoft YaHei" charset="0"/>
                  <a:cs typeface="Microsoft YaHei" charset="0"/>
                </a:rPr>
                <a:t>项目简介</a:t>
              </a:r>
              <a:endParaRPr lang="zh-CN" altLang="en-US" sz="1800" b="1" dirty="0">
                <a:solidFill>
                  <a:schemeClr val="bg1">
                    <a:lumMod val="50000"/>
                  </a:schemeClr>
                </a:solidFill>
                <a:latin typeface="Microsoft YaHei" charset="0"/>
                <a:ea typeface="Microsoft YaHei" charset="0"/>
                <a:cs typeface="Microsoft YaHei" charset="0"/>
              </a:endParaRPr>
            </a:p>
          </p:txBody>
        </p:sp>
        <p:sp>
          <p:nvSpPr>
            <p:cNvPr id="8" name="矩形 69"/>
            <p:cNvSpPr>
              <a:spLocks noChangeArrowheads="1"/>
            </p:cNvSpPr>
            <p:nvPr/>
          </p:nvSpPr>
          <p:spPr bwMode="auto">
            <a:xfrm>
              <a:off x="9411"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项目团队</a:t>
              </a:r>
              <a:endParaRPr lang="zh-CN" altLang="en-US" sz="1400" dirty="0">
                <a:solidFill>
                  <a:schemeClr val="bg1">
                    <a:lumMod val="50000"/>
                  </a:schemeClr>
                </a:solidFill>
                <a:latin typeface="Microsoft YaHei" charset="0"/>
                <a:ea typeface="Microsoft YaHei" charset="0"/>
                <a:cs typeface="Microsoft YaHei" charset="0"/>
              </a:endParaRPr>
            </a:p>
          </p:txBody>
        </p:sp>
      </p:grpSp>
      <p:grpSp>
        <p:nvGrpSpPr>
          <p:cNvPr id="9" name="组合 81"/>
          <p:cNvGrpSpPr>
            <a:grpSpLocks/>
          </p:cNvGrpSpPr>
          <p:nvPr/>
        </p:nvGrpSpPr>
        <p:grpSpPr bwMode="auto">
          <a:xfrm>
            <a:off x="9478581" y="3496465"/>
            <a:ext cx="2262188" cy="1072269"/>
            <a:chOff x="0" y="0"/>
            <a:chExt cx="2261776" cy="1072638"/>
          </a:xfrm>
        </p:grpSpPr>
        <p:sp>
          <p:nvSpPr>
            <p:cNvPr id="10" name="文本框 66"/>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lumMod val="50000"/>
                    </a:schemeClr>
                  </a:solidFill>
                  <a:latin typeface="Microsoft YaHei" charset="0"/>
                  <a:ea typeface="Microsoft YaHei" charset="0"/>
                  <a:cs typeface="Microsoft YaHei" charset="0"/>
                </a:rPr>
                <a:t>市场分析</a:t>
              </a:r>
              <a:endParaRPr lang="zh-CN" altLang="en-US" sz="1800" b="1" dirty="0">
                <a:solidFill>
                  <a:schemeClr val="bg1">
                    <a:lumMod val="50000"/>
                  </a:schemeClr>
                </a:solidFill>
                <a:latin typeface="Microsoft YaHei" charset="0"/>
                <a:ea typeface="Microsoft YaHei" charset="0"/>
                <a:cs typeface="Microsoft YaHei" charset="0"/>
              </a:endParaRPr>
            </a:p>
          </p:txBody>
        </p:sp>
        <p:sp>
          <p:nvSpPr>
            <p:cNvPr id="11" name="矩形 70"/>
            <p:cNvSpPr>
              <a:spLocks noChangeArrowheads="1"/>
            </p:cNvSpPr>
            <p:nvPr/>
          </p:nvSpPr>
          <p:spPr bwMode="auto">
            <a:xfrm>
              <a:off x="3892"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市场预测</a:t>
              </a:r>
              <a:endParaRPr lang="zh-CN" altLang="en-US" sz="1400" dirty="0">
                <a:solidFill>
                  <a:schemeClr val="bg1">
                    <a:lumMod val="50000"/>
                  </a:schemeClr>
                </a:solidFill>
                <a:latin typeface="Microsoft YaHei" charset="0"/>
                <a:ea typeface="Microsoft YaHei" charset="0"/>
                <a:cs typeface="Microsoft YaHei" charset="0"/>
              </a:endParaRPr>
            </a:p>
          </p:txBody>
        </p:sp>
      </p:grpSp>
      <p:grpSp>
        <p:nvGrpSpPr>
          <p:cNvPr id="12" name="组合 82"/>
          <p:cNvGrpSpPr>
            <a:grpSpLocks/>
          </p:cNvGrpSpPr>
          <p:nvPr/>
        </p:nvGrpSpPr>
        <p:grpSpPr bwMode="auto">
          <a:xfrm>
            <a:off x="7637695" y="5306483"/>
            <a:ext cx="2262187" cy="1072269"/>
            <a:chOff x="0" y="0"/>
            <a:chExt cx="2261776" cy="1072638"/>
          </a:xfrm>
        </p:grpSpPr>
        <p:sp>
          <p:nvSpPr>
            <p:cNvPr id="13" name="文本框 67"/>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lumMod val="50000"/>
                    </a:schemeClr>
                  </a:solidFill>
                  <a:latin typeface="Microsoft YaHei" charset="0"/>
                  <a:ea typeface="Microsoft YaHei" charset="0"/>
                  <a:cs typeface="Microsoft YaHei" charset="0"/>
                </a:rPr>
                <a:t>实施计划</a:t>
              </a:r>
              <a:endParaRPr lang="zh-CN" altLang="en-US" sz="1800" b="1" dirty="0">
                <a:solidFill>
                  <a:schemeClr val="bg1">
                    <a:lumMod val="50000"/>
                  </a:schemeClr>
                </a:solidFill>
                <a:latin typeface="Microsoft YaHei" charset="0"/>
                <a:ea typeface="Microsoft YaHei" charset="0"/>
                <a:cs typeface="Microsoft YaHei" charset="0"/>
              </a:endParaRPr>
            </a:p>
          </p:txBody>
        </p:sp>
        <p:sp>
          <p:nvSpPr>
            <p:cNvPr id="14" name="矩形 71"/>
            <p:cNvSpPr>
              <a:spLocks noChangeArrowheads="1"/>
            </p:cNvSpPr>
            <p:nvPr/>
          </p:nvSpPr>
          <p:spPr bwMode="auto">
            <a:xfrm>
              <a:off x="7504"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400" dirty="0" smtClean="0">
                  <a:solidFill>
                    <a:schemeClr val="bg1">
                      <a:lumMod val="50000"/>
                    </a:schemeClr>
                  </a:solidFill>
                  <a:latin typeface="Microsoft YaHei" charset="0"/>
                  <a:ea typeface="Microsoft YaHei" charset="0"/>
                  <a:cs typeface="Microsoft YaHei" charset="0"/>
                </a:rPr>
                <a:t>SWOT</a:t>
              </a:r>
              <a:r>
                <a:rPr lang="zh-CN" altLang="en-US" sz="1400" dirty="0" smtClean="0">
                  <a:solidFill>
                    <a:schemeClr val="bg1">
                      <a:lumMod val="50000"/>
                    </a:schemeClr>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实施方案</a:t>
              </a:r>
              <a:endParaRPr lang="zh-CN" altLang="en-US" sz="1400" dirty="0">
                <a:solidFill>
                  <a:schemeClr val="bg1">
                    <a:lumMod val="50000"/>
                  </a:schemeClr>
                </a:solidFill>
                <a:latin typeface="Microsoft YaHei" charset="0"/>
                <a:ea typeface="Microsoft YaHei" charset="0"/>
                <a:cs typeface="Microsoft YaHei" charset="0"/>
              </a:endParaRPr>
            </a:p>
          </p:txBody>
        </p:sp>
      </p:grpSp>
      <p:grpSp>
        <p:nvGrpSpPr>
          <p:cNvPr id="15" name="组合 83"/>
          <p:cNvGrpSpPr>
            <a:grpSpLocks/>
          </p:cNvGrpSpPr>
          <p:nvPr/>
        </p:nvGrpSpPr>
        <p:grpSpPr bwMode="auto">
          <a:xfrm>
            <a:off x="10143686" y="5615450"/>
            <a:ext cx="2262188" cy="1072269"/>
            <a:chOff x="0" y="0"/>
            <a:chExt cx="2261777" cy="1072638"/>
          </a:xfrm>
        </p:grpSpPr>
        <p:sp>
          <p:nvSpPr>
            <p:cNvPr id="16" name="文本框 68"/>
            <p:cNvSpPr txBox="1">
              <a:spLocks noChangeArrowheads="1"/>
            </p:cNvSpPr>
            <p:nvPr/>
          </p:nvSpPr>
          <p:spPr bwMode="auto">
            <a:xfrm>
              <a:off x="1"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lumMod val="50000"/>
                    </a:schemeClr>
                  </a:solidFill>
                  <a:latin typeface="Microsoft YaHei" charset="0"/>
                  <a:ea typeface="Microsoft YaHei" charset="0"/>
                  <a:cs typeface="Microsoft YaHei" charset="0"/>
                </a:rPr>
                <a:t>阶段计划</a:t>
              </a:r>
              <a:endParaRPr lang="zh-CN" altLang="en-US" sz="1800" b="1" dirty="0">
                <a:solidFill>
                  <a:schemeClr val="bg1">
                    <a:lumMod val="50000"/>
                  </a:schemeClr>
                </a:solidFill>
                <a:latin typeface="Microsoft YaHei" charset="0"/>
                <a:ea typeface="Microsoft YaHei" charset="0"/>
                <a:cs typeface="Microsoft YaHei" charset="0"/>
              </a:endParaRPr>
            </a:p>
          </p:txBody>
        </p:sp>
        <p:sp>
          <p:nvSpPr>
            <p:cNvPr id="17" name="矩形 72"/>
            <p:cNvSpPr>
              <a:spLocks noChangeArrowheads="1"/>
            </p:cNvSpPr>
            <p:nvPr/>
          </p:nvSpPr>
          <p:spPr bwMode="auto">
            <a:xfrm>
              <a:off x="0"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400" dirty="0" smtClean="0">
                  <a:solidFill>
                    <a:schemeClr val="bg1">
                      <a:lumMod val="50000"/>
                    </a:schemeClr>
                  </a:solidFill>
                  <a:latin typeface="Microsoft YaHei" charset="0"/>
                  <a:ea typeface="Microsoft YaHei" charset="0"/>
                  <a:cs typeface="Microsoft YaHei" charset="0"/>
                </a:rPr>
                <a:t>总结</a:t>
              </a:r>
              <a:endParaRPr lang="zh-CN" altLang="en-US" sz="1400" dirty="0">
                <a:solidFill>
                  <a:schemeClr val="bg1">
                    <a:lumMod val="50000"/>
                  </a:schemeClr>
                </a:solidFill>
                <a:latin typeface="Microsoft YaHei" charset="0"/>
                <a:ea typeface="Microsoft YaHei" charset="0"/>
                <a:cs typeface="Microsoft YaHei" charset="0"/>
              </a:endParaRPr>
            </a:p>
          </p:txBody>
        </p:sp>
      </p:grpSp>
      <p:sp>
        <p:nvSpPr>
          <p:cNvPr id="18" name="文本框 17"/>
          <p:cNvSpPr txBox="1"/>
          <p:nvPr/>
        </p:nvSpPr>
        <p:spPr>
          <a:xfrm>
            <a:off x="9899882" y="2844813"/>
            <a:ext cx="2010846" cy="584775"/>
          </a:xfrm>
          <a:prstGeom prst="rect">
            <a:avLst/>
          </a:prstGeom>
          <a:noFill/>
        </p:spPr>
        <p:txBody>
          <a:bodyPr wrap="square" rtlCol="0">
            <a:spAutoFit/>
          </a:bodyPr>
          <a:lstStyle/>
          <a:p>
            <a:r>
              <a:rPr kumimoji="1" lang="en-US" altLang="zh-CN" sz="3200" dirty="0" smtClean="0">
                <a:solidFill>
                  <a:schemeClr val="bg1">
                    <a:lumMod val="50000"/>
                  </a:schemeClr>
                </a:solidFill>
                <a:latin typeface="Microsoft YaHei" charset="0"/>
                <a:ea typeface="Microsoft YaHei" charset="0"/>
                <a:cs typeface="Microsoft YaHei" charset="0"/>
              </a:rPr>
              <a:t>PART</a:t>
            </a:r>
            <a:r>
              <a:rPr kumimoji="1" lang="zh-CN" altLang="en-US" sz="3200" dirty="0" smtClean="0">
                <a:solidFill>
                  <a:schemeClr val="bg1">
                    <a:lumMod val="50000"/>
                  </a:schemeClr>
                </a:solidFill>
                <a:latin typeface="Microsoft YaHei" charset="0"/>
                <a:ea typeface="Microsoft YaHei" charset="0"/>
                <a:cs typeface="Microsoft YaHei" charset="0"/>
              </a:rPr>
              <a:t> </a:t>
            </a:r>
            <a:r>
              <a:rPr kumimoji="1" lang="en-US" altLang="zh-CN" sz="3200" dirty="0" smtClean="0">
                <a:solidFill>
                  <a:schemeClr val="bg1">
                    <a:lumMod val="50000"/>
                  </a:schemeClr>
                </a:solidFill>
                <a:latin typeface="Microsoft YaHei" charset="0"/>
                <a:ea typeface="Microsoft YaHei" charset="0"/>
                <a:cs typeface="Microsoft YaHei" charset="0"/>
              </a:rPr>
              <a:t>2</a:t>
            </a:r>
            <a:endParaRPr kumimoji="1" lang="zh-CN" altLang="en-US" sz="3200" dirty="0">
              <a:solidFill>
                <a:schemeClr val="bg1">
                  <a:lumMod val="50000"/>
                </a:schemeClr>
              </a:solidFill>
              <a:latin typeface="Microsoft YaHei" charset="0"/>
              <a:ea typeface="Microsoft YaHei" charset="0"/>
              <a:cs typeface="Microsoft YaHei" charset="0"/>
            </a:endParaRPr>
          </a:p>
        </p:txBody>
      </p:sp>
      <p:sp>
        <p:nvSpPr>
          <p:cNvPr id="19" name="文本框 18"/>
          <p:cNvSpPr txBox="1"/>
          <p:nvPr/>
        </p:nvSpPr>
        <p:spPr>
          <a:xfrm>
            <a:off x="8114014" y="4628135"/>
            <a:ext cx="2010846" cy="584775"/>
          </a:xfrm>
          <a:prstGeom prst="rect">
            <a:avLst/>
          </a:prstGeom>
          <a:noFill/>
        </p:spPr>
        <p:txBody>
          <a:bodyPr wrap="square" rtlCol="0">
            <a:spAutoFit/>
          </a:bodyPr>
          <a:lstStyle/>
          <a:p>
            <a:r>
              <a:rPr kumimoji="1" lang="en-US" altLang="zh-CN" sz="3200" dirty="0" smtClean="0">
                <a:solidFill>
                  <a:schemeClr val="bg1">
                    <a:lumMod val="50000"/>
                  </a:schemeClr>
                </a:solidFill>
                <a:latin typeface="Microsoft YaHei" charset="0"/>
                <a:ea typeface="Microsoft YaHei" charset="0"/>
                <a:cs typeface="Microsoft YaHei" charset="0"/>
              </a:rPr>
              <a:t>PART</a:t>
            </a:r>
            <a:r>
              <a:rPr kumimoji="1" lang="zh-CN" altLang="en-US" sz="3200" dirty="0" smtClean="0">
                <a:solidFill>
                  <a:schemeClr val="bg1">
                    <a:lumMod val="50000"/>
                  </a:schemeClr>
                </a:solidFill>
                <a:latin typeface="Microsoft YaHei" charset="0"/>
                <a:ea typeface="Microsoft YaHei" charset="0"/>
                <a:cs typeface="Microsoft YaHei" charset="0"/>
              </a:rPr>
              <a:t> </a:t>
            </a:r>
            <a:r>
              <a:rPr kumimoji="1" lang="en-US" altLang="zh-CN" sz="3200" dirty="0" smtClean="0">
                <a:solidFill>
                  <a:schemeClr val="bg1">
                    <a:lumMod val="50000"/>
                  </a:schemeClr>
                </a:solidFill>
                <a:latin typeface="Microsoft YaHei" charset="0"/>
                <a:ea typeface="Microsoft YaHei" charset="0"/>
                <a:cs typeface="Microsoft YaHei" charset="0"/>
              </a:rPr>
              <a:t>3</a:t>
            </a:r>
            <a:endParaRPr kumimoji="1" lang="zh-CN" altLang="en-US" sz="3200" dirty="0">
              <a:solidFill>
                <a:schemeClr val="bg1">
                  <a:lumMod val="50000"/>
                </a:schemeClr>
              </a:solidFill>
              <a:latin typeface="Microsoft YaHei" charset="0"/>
              <a:ea typeface="Microsoft YaHei" charset="0"/>
              <a:cs typeface="Microsoft YaHei" charset="0"/>
            </a:endParaRPr>
          </a:p>
        </p:txBody>
      </p:sp>
      <p:sp>
        <p:nvSpPr>
          <p:cNvPr id="20" name="文本框 19"/>
          <p:cNvSpPr txBox="1"/>
          <p:nvPr/>
        </p:nvSpPr>
        <p:spPr>
          <a:xfrm>
            <a:off x="10521954" y="4963798"/>
            <a:ext cx="2010846" cy="584775"/>
          </a:xfrm>
          <a:prstGeom prst="rect">
            <a:avLst/>
          </a:prstGeom>
          <a:noFill/>
        </p:spPr>
        <p:txBody>
          <a:bodyPr wrap="square" rtlCol="0">
            <a:spAutoFit/>
          </a:bodyPr>
          <a:lstStyle/>
          <a:p>
            <a:r>
              <a:rPr kumimoji="1" lang="en-US" altLang="zh-CN" sz="3200" dirty="0" smtClean="0">
                <a:solidFill>
                  <a:schemeClr val="bg1">
                    <a:lumMod val="50000"/>
                  </a:schemeClr>
                </a:solidFill>
                <a:latin typeface="Microsoft YaHei" charset="0"/>
                <a:ea typeface="Microsoft YaHei" charset="0"/>
                <a:cs typeface="Microsoft YaHei" charset="0"/>
              </a:rPr>
              <a:t>PART</a:t>
            </a:r>
            <a:r>
              <a:rPr kumimoji="1" lang="zh-CN" altLang="en-US" sz="3200" dirty="0" smtClean="0">
                <a:solidFill>
                  <a:schemeClr val="bg1">
                    <a:lumMod val="50000"/>
                  </a:schemeClr>
                </a:solidFill>
                <a:latin typeface="Microsoft YaHei" charset="0"/>
                <a:ea typeface="Microsoft YaHei" charset="0"/>
                <a:cs typeface="Microsoft YaHei" charset="0"/>
              </a:rPr>
              <a:t> </a:t>
            </a:r>
            <a:r>
              <a:rPr kumimoji="1" lang="en-US" altLang="zh-CN" sz="3200" dirty="0" smtClean="0">
                <a:solidFill>
                  <a:schemeClr val="bg1">
                    <a:lumMod val="50000"/>
                  </a:schemeClr>
                </a:solidFill>
                <a:latin typeface="Microsoft YaHei" charset="0"/>
                <a:ea typeface="Microsoft YaHei" charset="0"/>
                <a:cs typeface="Microsoft YaHei" charset="0"/>
              </a:rPr>
              <a:t>4</a:t>
            </a:r>
            <a:endParaRPr kumimoji="1" lang="zh-CN" altLang="en-US" sz="3200"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6928556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par>
                                <p:cTn id="17" presetID="1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组合 80"/>
          <p:cNvGrpSpPr>
            <a:grpSpLocks/>
          </p:cNvGrpSpPr>
          <p:nvPr/>
        </p:nvGrpSpPr>
        <p:grpSpPr bwMode="auto">
          <a:xfrm>
            <a:off x="6998750" y="4606808"/>
            <a:ext cx="2262188" cy="2006040"/>
            <a:chOff x="-9410" y="-287539"/>
            <a:chExt cx="2261776" cy="2006732"/>
          </a:xfrm>
        </p:grpSpPr>
        <p:sp>
          <p:nvSpPr>
            <p:cNvPr id="5" name="文本框 65"/>
            <p:cNvSpPr txBox="1">
              <a:spLocks noChangeArrowheads="1"/>
            </p:cNvSpPr>
            <p:nvPr/>
          </p:nvSpPr>
          <p:spPr bwMode="auto">
            <a:xfrm>
              <a:off x="-9410" y="-287539"/>
              <a:ext cx="2261776" cy="6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600" b="1" dirty="0" smtClean="0">
                  <a:solidFill>
                    <a:schemeClr val="bg1">
                      <a:lumMod val="50000"/>
                    </a:schemeClr>
                  </a:solidFill>
                  <a:latin typeface="Microsoft YaHei" charset="0"/>
                  <a:ea typeface="Microsoft YaHei" charset="0"/>
                  <a:cs typeface="Microsoft YaHei" charset="0"/>
                </a:rPr>
                <a:t>项目简介</a:t>
              </a:r>
              <a:endParaRPr lang="zh-CN" altLang="en-US" sz="3600" b="1" dirty="0">
                <a:solidFill>
                  <a:schemeClr val="bg1">
                    <a:lumMod val="50000"/>
                  </a:schemeClr>
                </a:solidFill>
                <a:latin typeface="Microsoft YaHei" charset="0"/>
                <a:ea typeface="Microsoft YaHei" charset="0"/>
                <a:cs typeface="Microsoft YaHei" charset="0"/>
              </a:endParaRPr>
            </a:p>
          </p:txBody>
        </p:sp>
        <p:sp>
          <p:nvSpPr>
            <p:cNvPr id="6" name="矩形 69"/>
            <p:cNvSpPr>
              <a:spLocks noChangeArrowheads="1"/>
            </p:cNvSpPr>
            <p:nvPr/>
          </p:nvSpPr>
          <p:spPr bwMode="auto">
            <a:xfrm>
              <a:off x="9411" y="333720"/>
              <a:ext cx="2242954" cy="13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项目团队</a:t>
              </a:r>
              <a:endParaRPr lang="zh-CN" altLang="en-US" dirty="0">
                <a:solidFill>
                  <a:schemeClr val="bg1">
                    <a:lumMod val="50000"/>
                  </a:schemeClr>
                </a:solidFill>
                <a:latin typeface="Microsoft YaHei" charset="0"/>
                <a:ea typeface="Microsoft YaHei" charset="0"/>
                <a:cs typeface="Microsoft YaHei" charset="0"/>
              </a:endParaRPr>
            </a:p>
          </p:txBody>
        </p:sp>
      </p:grpSp>
      <p:sp>
        <p:nvSpPr>
          <p:cNvPr id="7" name="文本框 6"/>
          <p:cNvSpPr txBox="1"/>
          <p:nvPr/>
        </p:nvSpPr>
        <p:spPr>
          <a:xfrm>
            <a:off x="6644791" y="3717444"/>
            <a:ext cx="2988927" cy="1015663"/>
          </a:xfrm>
          <a:prstGeom prst="rect">
            <a:avLst/>
          </a:prstGeom>
          <a:noFill/>
        </p:spPr>
        <p:txBody>
          <a:bodyPr wrap="square" rtlCol="0">
            <a:spAutoFit/>
          </a:bodyPr>
          <a:lstStyle/>
          <a:p>
            <a:r>
              <a:rPr kumimoji="1" lang="en-US" altLang="zh-CN" sz="6000" b="1" dirty="0" smtClean="0">
                <a:solidFill>
                  <a:schemeClr val="bg1">
                    <a:lumMod val="50000"/>
                  </a:schemeClr>
                </a:solidFill>
                <a:latin typeface="Microsoft YaHei" charset="0"/>
                <a:ea typeface="Microsoft YaHei" charset="0"/>
                <a:cs typeface="Microsoft YaHei" charset="0"/>
              </a:rPr>
              <a:t>PART</a:t>
            </a:r>
            <a:r>
              <a:rPr kumimoji="1" lang="zh-CN" altLang="en-US" sz="6000" b="1" dirty="0" smtClean="0">
                <a:solidFill>
                  <a:schemeClr val="bg1">
                    <a:lumMod val="50000"/>
                  </a:schemeClr>
                </a:solidFill>
                <a:latin typeface="Microsoft YaHei" charset="0"/>
                <a:ea typeface="Microsoft YaHei" charset="0"/>
                <a:cs typeface="Microsoft YaHei" charset="0"/>
              </a:rPr>
              <a:t> </a:t>
            </a:r>
            <a:r>
              <a:rPr kumimoji="1" lang="en-US" altLang="zh-CN" sz="6000" b="1" dirty="0" smtClean="0">
                <a:solidFill>
                  <a:schemeClr val="bg1">
                    <a:lumMod val="50000"/>
                  </a:schemeClr>
                </a:solidFill>
                <a:latin typeface="Microsoft YaHei" charset="0"/>
                <a:ea typeface="Microsoft YaHei" charset="0"/>
                <a:cs typeface="Microsoft YaHei" charset="0"/>
              </a:rPr>
              <a:t>1</a:t>
            </a:r>
            <a:endParaRPr kumimoji="1" lang="zh-CN" altLang="en-US" sz="6000" b="1"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6409795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37315" y="580571"/>
            <a:ext cx="2917371" cy="584775"/>
          </a:xfrm>
          <a:prstGeom prst="rect">
            <a:avLst/>
          </a:prstGeom>
          <a:noFill/>
        </p:spPr>
        <p:txBody>
          <a:bodyPr wrap="square" rtlCol="0">
            <a:spAutoFit/>
          </a:bodyPr>
          <a:lstStyle/>
          <a:p>
            <a:r>
              <a:rPr lang="en-US" altLang="zh-CN" sz="3200" dirty="0" smtClean="0">
                <a:solidFill>
                  <a:schemeClr val="bg2">
                    <a:lumMod val="25000"/>
                  </a:schemeClr>
                </a:solidFill>
                <a:latin typeface="Helvetica" panose="020B0604020202030204" pitchFamily="34" charset="0"/>
              </a:rPr>
              <a:t>WHAT WE DO</a:t>
            </a:r>
            <a:endParaRPr lang="zh-CN" altLang="en-US" sz="3200" dirty="0">
              <a:solidFill>
                <a:schemeClr val="bg2">
                  <a:lumMod val="25000"/>
                </a:schemeClr>
              </a:solidFill>
              <a:latin typeface="Helvetica" panose="020B0604020202030204" pitchFamily="34" charset="0"/>
            </a:endParaRPr>
          </a:p>
        </p:txBody>
      </p:sp>
      <p:cxnSp>
        <p:nvCxnSpPr>
          <p:cNvPr id="5" name="直接连接符 4"/>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KSO_Shape"/>
          <p:cNvSpPr/>
          <p:nvPr/>
        </p:nvSpPr>
        <p:spPr>
          <a:xfrm>
            <a:off x="2719614" y="2073727"/>
            <a:ext cx="589643" cy="46581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7" name="文本框 6"/>
          <p:cNvSpPr txBox="1"/>
          <p:nvPr/>
        </p:nvSpPr>
        <p:spPr>
          <a:xfrm>
            <a:off x="2165349" y="2683329"/>
            <a:ext cx="1698172" cy="307777"/>
          </a:xfrm>
          <a:prstGeom prst="rect">
            <a:avLst/>
          </a:prstGeom>
          <a:noFill/>
        </p:spPr>
        <p:txBody>
          <a:bodyPr wrap="square" rtlCol="0">
            <a:spAutoFit/>
          </a:bodyPr>
          <a:lstStyle/>
          <a:p>
            <a:pPr algn="ctr"/>
            <a:r>
              <a:rPr lang="en-US" altLang="zh-CN" sz="1400" dirty="0" smtClean="0">
                <a:latin typeface="Helvetica" panose="020B0604020202030204" pitchFamily="34" charset="0"/>
              </a:rPr>
              <a:t>WEB DESIGN</a:t>
            </a:r>
            <a:endParaRPr lang="zh-CN" altLang="en-US" sz="1400" dirty="0">
              <a:latin typeface="Helvetica" panose="020B0604020202030204" pitchFamily="34" charset="0"/>
            </a:endParaRPr>
          </a:p>
        </p:txBody>
      </p:sp>
      <p:sp>
        <p:nvSpPr>
          <p:cNvPr id="8" name="KSO_Shape"/>
          <p:cNvSpPr>
            <a:spLocks/>
          </p:cNvSpPr>
          <p:nvPr/>
        </p:nvSpPr>
        <p:spPr bwMode="auto">
          <a:xfrm>
            <a:off x="5804381" y="2036669"/>
            <a:ext cx="287964" cy="539933"/>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9" name="文本框 8"/>
          <p:cNvSpPr txBox="1"/>
          <p:nvPr/>
        </p:nvSpPr>
        <p:spPr>
          <a:xfrm>
            <a:off x="5099277" y="2683329"/>
            <a:ext cx="1698172" cy="307777"/>
          </a:xfrm>
          <a:prstGeom prst="rect">
            <a:avLst/>
          </a:prstGeom>
          <a:noFill/>
        </p:spPr>
        <p:txBody>
          <a:bodyPr wrap="square" rtlCol="0">
            <a:spAutoFit/>
          </a:bodyPr>
          <a:lstStyle/>
          <a:p>
            <a:pPr algn="ctr"/>
            <a:r>
              <a:rPr lang="en-US" altLang="zh-CN" sz="1400" dirty="0" smtClean="0">
                <a:latin typeface="Helvetica" panose="020B0604020202030204" pitchFamily="34" charset="0"/>
              </a:rPr>
              <a:t>UI DESIGN</a:t>
            </a:r>
            <a:endParaRPr lang="zh-CN" altLang="en-US" sz="1400" dirty="0">
              <a:latin typeface="Helvetica" panose="020B0604020202030204" pitchFamily="34" charset="0"/>
            </a:endParaRPr>
          </a:p>
        </p:txBody>
      </p:sp>
      <p:sp>
        <p:nvSpPr>
          <p:cNvPr id="10" name="KSO_Shape"/>
          <p:cNvSpPr/>
          <p:nvPr/>
        </p:nvSpPr>
        <p:spPr>
          <a:xfrm>
            <a:off x="8796857" y="2073727"/>
            <a:ext cx="585063" cy="4651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8240302" y="2683329"/>
            <a:ext cx="1698172" cy="307777"/>
          </a:xfrm>
          <a:prstGeom prst="rect">
            <a:avLst/>
          </a:prstGeom>
          <a:noFill/>
        </p:spPr>
        <p:txBody>
          <a:bodyPr wrap="square" rtlCol="0">
            <a:spAutoFit/>
          </a:bodyPr>
          <a:lstStyle/>
          <a:p>
            <a:pPr algn="ctr"/>
            <a:r>
              <a:rPr lang="en-US" altLang="zh-CN" sz="1400" dirty="0" smtClean="0">
                <a:latin typeface="Helvetica" panose="020B0604020202030204" pitchFamily="34" charset="0"/>
              </a:rPr>
              <a:t>PHOTOGRAPH</a:t>
            </a:r>
            <a:endParaRPr lang="zh-CN" altLang="en-US" sz="1400" dirty="0">
              <a:latin typeface="Helvetica" panose="020B0604020202030204" pitchFamily="34" charset="0"/>
            </a:endParaRPr>
          </a:p>
        </p:txBody>
      </p:sp>
      <p:sp>
        <p:nvSpPr>
          <p:cNvPr id="13" name="文本框 12"/>
          <p:cNvSpPr txBox="1"/>
          <p:nvPr/>
        </p:nvSpPr>
        <p:spPr>
          <a:xfrm>
            <a:off x="1804511" y="3134890"/>
            <a:ext cx="2419848" cy="646331"/>
          </a:xfrm>
          <a:prstGeom prst="rect">
            <a:avLst/>
          </a:prstGeom>
          <a:noFill/>
        </p:spPr>
        <p:txBody>
          <a:bodyPr wrap="square" rtlCol="0">
            <a:spAutoFit/>
          </a:bodyPr>
          <a:lstStyle/>
          <a:p>
            <a:pPr algn="ctr"/>
            <a:r>
              <a:rPr lang="en-US" altLang="zh-CN" sz="1200" dirty="0" smtClean="0">
                <a:solidFill>
                  <a:schemeClr val="bg2">
                    <a:lumMod val="25000"/>
                  </a:schemeClr>
                </a:solidFill>
                <a:latin typeface="Helvetica" panose="020B0604020202030204" pitchFamily="34" charset="0"/>
              </a:rPr>
              <a:t>Add the text to describe this title introduce the Web design to us write the word as you like</a:t>
            </a:r>
            <a:endParaRPr lang="zh-CN" altLang="en-US" sz="1200" dirty="0">
              <a:solidFill>
                <a:schemeClr val="bg2">
                  <a:lumMod val="25000"/>
                </a:schemeClr>
              </a:solidFill>
              <a:latin typeface="Helvetica" panose="020B0604020202030204" pitchFamily="34" charset="0"/>
            </a:endParaRPr>
          </a:p>
        </p:txBody>
      </p:sp>
      <p:sp>
        <p:nvSpPr>
          <p:cNvPr id="14" name="文本框 13"/>
          <p:cNvSpPr txBox="1"/>
          <p:nvPr/>
        </p:nvSpPr>
        <p:spPr>
          <a:xfrm>
            <a:off x="4738439" y="3134890"/>
            <a:ext cx="2419848" cy="646331"/>
          </a:xfrm>
          <a:prstGeom prst="rect">
            <a:avLst/>
          </a:prstGeom>
          <a:noFill/>
        </p:spPr>
        <p:txBody>
          <a:bodyPr wrap="square" rtlCol="0">
            <a:spAutoFit/>
          </a:bodyPr>
          <a:lstStyle/>
          <a:p>
            <a:pPr algn="ctr"/>
            <a:r>
              <a:rPr lang="en-US" altLang="zh-CN" sz="1200" dirty="0" smtClean="0">
                <a:solidFill>
                  <a:schemeClr val="bg2">
                    <a:lumMod val="25000"/>
                  </a:schemeClr>
                </a:solidFill>
                <a:latin typeface="Helvetica" panose="020B0604020202030204" pitchFamily="34" charset="0"/>
              </a:rPr>
              <a:t>Add the text to describe this title introduce the UI design to us write the word as you like</a:t>
            </a:r>
            <a:endParaRPr lang="zh-CN" altLang="en-US" sz="1200" dirty="0">
              <a:solidFill>
                <a:schemeClr val="bg2">
                  <a:lumMod val="25000"/>
                </a:schemeClr>
              </a:solidFill>
              <a:latin typeface="Helvetica" panose="020B0604020202030204" pitchFamily="34" charset="0"/>
            </a:endParaRPr>
          </a:p>
        </p:txBody>
      </p:sp>
      <p:sp>
        <p:nvSpPr>
          <p:cNvPr id="15" name="文本框 14"/>
          <p:cNvSpPr txBox="1"/>
          <p:nvPr/>
        </p:nvSpPr>
        <p:spPr>
          <a:xfrm>
            <a:off x="7844345" y="3134889"/>
            <a:ext cx="2490086" cy="646331"/>
          </a:xfrm>
          <a:prstGeom prst="rect">
            <a:avLst/>
          </a:prstGeom>
          <a:noFill/>
        </p:spPr>
        <p:txBody>
          <a:bodyPr wrap="square" rtlCol="0">
            <a:spAutoFit/>
          </a:bodyPr>
          <a:lstStyle/>
          <a:p>
            <a:pPr algn="ctr"/>
            <a:r>
              <a:rPr lang="en-US" altLang="zh-CN" sz="1200" dirty="0" smtClean="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dirty="0">
              <a:solidFill>
                <a:schemeClr val="bg2">
                  <a:lumMod val="25000"/>
                </a:schemeClr>
              </a:solidFill>
              <a:latin typeface="Helvetica" panose="020B0604020202030204" pitchFamily="34" charset="0"/>
            </a:endParaRPr>
          </a:p>
        </p:txBody>
      </p:sp>
      <p:sp>
        <p:nvSpPr>
          <p:cNvPr id="16" name="文本框 15"/>
          <p:cNvSpPr txBox="1"/>
          <p:nvPr/>
        </p:nvSpPr>
        <p:spPr>
          <a:xfrm>
            <a:off x="5095008" y="4957050"/>
            <a:ext cx="1698172" cy="307777"/>
          </a:xfrm>
          <a:prstGeom prst="rect">
            <a:avLst/>
          </a:prstGeom>
          <a:noFill/>
        </p:spPr>
        <p:txBody>
          <a:bodyPr wrap="square" rtlCol="0">
            <a:spAutoFit/>
          </a:bodyPr>
          <a:lstStyle/>
          <a:p>
            <a:pPr algn="ctr"/>
            <a:r>
              <a:rPr lang="en-US" altLang="zh-CN" sz="1400" dirty="0" smtClean="0">
                <a:latin typeface="Helvetica" panose="020B0604020202030204" pitchFamily="34" charset="0"/>
              </a:rPr>
              <a:t>MUSIC</a:t>
            </a:r>
            <a:endParaRPr lang="zh-CN" altLang="en-US" sz="1400" dirty="0">
              <a:latin typeface="Helvetica" panose="020B0604020202030204" pitchFamily="34" charset="0"/>
            </a:endParaRPr>
          </a:p>
        </p:txBody>
      </p:sp>
      <p:sp>
        <p:nvSpPr>
          <p:cNvPr id="17" name="文本框 16"/>
          <p:cNvSpPr txBox="1"/>
          <p:nvPr/>
        </p:nvSpPr>
        <p:spPr>
          <a:xfrm>
            <a:off x="4699051" y="5408610"/>
            <a:ext cx="2490086" cy="646331"/>
          </a:xfrm>
          <a:prstGeom prst="rect">
            <a:avLst/>
          </a:prstGeom>
          <a:noFill/>
        </p:spPr>
        <p:txBody>
          <a:bodyPr wrap="square" rtlCol="0">
            <a:spAutoFit/>
          </a:bodyPr>
          <a:lstStyle/>
          <a:p>
            <a:pPr algn="ctr"/>
            <a:r>
              <a:rPr lang="en-US" altLang="zh-CN" sz="1200" dirty="0" smtClean="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dirty="0">
              <a:solidFill>
                <a:schemeClr val="bg2">
                  <a:lumMod val="25000"/>
                </a:schemeClr>
              </a:solidFill>
              <a:latin typeface="Helvetica" panose="020B0604020202030204" pitchFamily="34" charset="0"/>
            </a:endParaRPr>
          </a:p>
        </p:txBody>
      </p:sp>
      <p:sp>
        <p:nvSpPr>
          <p:cNvPr id="18" name="KSO_Shape"/>
          <p:cNvSpPr>
            <a:spLocks/>
          </p:cNvSpPr>
          <p:nvPr/>
        </p:nvSpPr>
        <p:spPr bwMode="auto">
          <a:xfrm>
            <a:off x="5602606" y="4474056"/>
            <a:ext cx="682976" cy="339211"/>
          </a:xfrm>
          <a:custGeom>
            <a:avLst/>
            <a:gdLst>
              <a:gd name="T0" fmla="*/ 2147483646 w 5722"/>
              <a:gd name="T1" fmla="*/ 2147483646 h 2844"/>
              <a:gd name="T2" fmla="*/ 2147483646 w 5722"/>
              <a:gd name="T3" fmla="*/ 2147483646 h 2844"/>
              <a:gd name="T4" fmla="*/ 2147483646 w 5722"/>
              <a:gd name="T5" fmla="*/ 2147483646 h 2844"/>
              <a:gd name="T6" fmla="*/ 2147483646 w 5722"/>
              <a:gd name="T7" fmla="*/ 2147483646 h 2844"/>
              <a:gd name="T8" fmla="*/ 2147483646 w 5722"/>
              <a:gd name="T9" fmla="*/ 2147483646 h 2844"/>
              <a:gd name="T10" fmla="*/ 2147483646 w 5722"/>
              <a:gd name="T11" fmla="*/ 2147483646 h 2844"/>
              <a:gd name="T12" fmla="*/ 2147483646 w 5722"/>
              <a:gd name="T13" fmla="*/ 2147483646 h 2844"/>
              <a:gd name="T14" fmla="*/ 2147483646 w 5722"/>
              <a:gd name="T15" fmla="*/ 2147483646 h 2844"/>
              <a:gd name="T16" fmla="*/ 2147483646 w 5722"/>
              <a:gd name="T17" fmla="*/ 2147483646 h 2844"/>
              <a:gd name="T18" fmla="*/ 2147483646 w 5722"/>
              <a:gd name="T19" fmla="*/ 2147483646 h 2844"/>
              <a:gd name="T20" fmla="*/ 2147483646 w 5722"/>
              <a:gd name="T21" fmla="*/ 2147483646 h 2844"/>
              <a:gd name="T22" fmla="*/ 2147483646 w 5722"/>
              <a:gd name="T23" fmla="*/ 2147483646 h 2844"/>
              <a:gd name="T24" fmla="*/ 2147483646 w 5722"/>
              <a:gd name="T25" fmla="*/ 2147483646 h 2844"/>
              <a:gd name="T26" fmla="*/ 2147483646 w 5722"/>
              <a:gd name="T27" fmla="*/ 2147483646 h 2844"/>
              <a:gd name="T28" fmla="*/ 221457082 w 5722"/>
              <a:gd name="T29" fmla="*/ 405634533 h 2844"/>
              <a:gd name="T30" fmla="*/ 2147483646 w 5722"/>
              <a:gd name="T31" fmla="*/ 2147483646 h 2844"/>
              <a:gd name="T32" fmla="*/ 2147483646 w 5722"/>
              <a:gd name="T33" fmla="*/ 2147483646 h 2844"/>
              <a:gd name="T34" fmla="*/ 2147483646 w 5722"/>
              <a:gd name="T35" fmla="*/ 2147483646 h 2844"/>
              <a:gd name="T36" fmla="*/ 2147483646 w 5722"/>
              <a:gd name="T37" fmla="*/ 2147483646 h 2844"/>
              <a:gd name="T38" fmla="*/ 2147483646 w 5722"/>
              <a:gd name="T39" fmla="*/ 2147483646 h 2844"/>
              <a:gd name="T40" fmla="*/ 2147483646 w 5722"/>
              <a:gd name="T41" fmla="*/ 2147483646 h 2844"/>
              <a:gd name="T42" fmla="*/ 2147483646 w 5722"/>
              <a:gd name="T43" fmla="*/ 2147483646 h 2844"/>
              <a:gd name="T44" fmla="*/ 2147483646 w 5722"/>
              <a:gd name="T45" fmla="*/ 2147483646 h 2844"/>
              <a:gd name="T46" fmla="*/ 2147483646 w 5722"/>
              <a:gd name="T47" fmla="*/ 2147483646 h 2844"/>
              <a:gd name="T48" fmla="*/ 2147483646 w 5722"/>
              <a:gd name="T49" fmla="*/ 2147483646 h 2844"/>
              <a:gd name="T50" fmla="*/ 2147483646 w 5722"/>
              <a:gd name="T51" fmla="*/ 2147483646 h 2844"/>
              <a:gd name="T52" fmla="*/ 2147483646 w 5722"/>
              <a:gd name="T53" fmla="*/ 2147483646 h 2844"/>
              <a:gd name="T54" fmla="*/ 2147483646 w 5722"/>
              <a:gd name="T55" fmla="*/ 2147483646 h 2844"/>
              <a:gd name="T56" fmla="*/ 2147483646 w 5722"/>
              <a:gd name="T57" fmla="*/ 2147483646 h 2844"/>
              <a:gd name="T58" fmla="*/ 2147483646 w 5722"/>
              <a:gd name="T59" fmla="*/ 2147483646 h 2844"/>
              <a:gd name="T60" fmla="*/ 2147483646 w 5722"/>
              <a:gd name="T61" fmla="*/ 2147483646 h 2844"/>
              <a:gd name="T62" fmla="*/ 2147483646 w 5722"/>
              <a:gd name="T63" fmla="*/ 2147483646 h 2844"/>
              <a:gd name="T64" fmla="*/ 2147483646 w 5722"/>
              <a:gd name="T65" fmla="*/ 2147483646 h 2844"/>
              <a:gd name="T66" fmla="*/ 2147483646 w 5722"/>
              <a:gd name="T67" fmla="*/ 2147483646 h 2844"/>
              <a:gd name="T68" fmla="*/ 2147483646 w 5722"/>
              <a:gd name="T69" fmla="*/ 2147483646 h 2844"/>
              <a:gd name="T70" fmla="*/ 2147483646 w 5722"/>
              <a:gd name="T71" fmla="*/ 2147483646 h 2844"/>
              <a:gd name="T72" fmla="*/ 2147483646 w 5722"/>
              <a:gd name="T73" fmla="*/ 2147483646 h 2844"/>
              <a:gd name="T74" fmla="*/ 2147483646 w 5722"/>
              <a:gd name="T75" fmla="*/ 2147483646 h 2844"/>
              <a:gd name="T76" fmla="*/ 2147483646 w 5722"/>
              <a:gd name="T77" fmla="*/ 2147483646 h 2844"/>
              <a:gd name="T78" fmla="*/ 2147483646 w 5722"/>
              <a:gd name="T79" fmla="*/ 2147483646 h 2844"/>
              <a:gd name="T80" fmla="*/ 2147483646 w 5722"/>
              <a:gd name="T81" fmla="*/ 2147483646 h 2844"/>
              <a:gd name="T82" fmla="*/ 2147483646 w 5722"/>
              <a:gd name="T83" fmla="*/ 2147483646 h 2844"/>
              <a:gd name="T84" fmla="*/ 2147483646 w 5722"/>
              <a:gd name="T85" fmla="*/ 2147483646 h 2844"/>
              <a:gd name="T86" fmla="*/ 2147483646 w 5722"/>
              <a:gd name="T87" fmla="*/ 2147483646 h 2844"/>
              <a:gd name="T88" fmla="*/ 2147483646 w 5722"/>
              <a:gd name="T89" fmla="*/ 2147483646 h 2844"/>
              <a:gd name="T90" fmla="*/ 2147483646 w 5722"/>
              <a:gd name="T91" fmla="*/ 2147483646 h 2844"/>
              <a:gd name="T92" fmla="*/ 2147483646 w 5722"/>
              <a:gd name="T93" fmla="*/ 2147483646 h 2844"/>
              <a:gd name="T94" fmla="*/ 2147483646 w 5722"/>
              <a:gd name="T95" fmla="*/ 2147483646 h 2844"/>
              <a:gd name="T96" fmla="*/ 2147483646 w 5722"/>
              <a:gd name="T97" fmla="*/ 2147483646 h 2844"/>
              <a:gd name="T98" fmla="*/ 2147483646 w 5722"/>
              <a:gd name="T99" fmla="*/ 2147483646 h 2844"/>
              <a:gd name="T100" fmla="*/ 2147483646 w 5722"/>
              <a:gd name="T101" fmla="*/ 2147483646 h 2844"/>
              <a:gd name="T102" fmla="*/ 2147483646 w 5722"/>
              <a:gd name="T103" fmla="*/ 2147483646 h 2844"/>
              <a:gd name="T104" fmla="*/ 2147483646 w 5722"/>
              <a:gd name="T105" fmla="*/ 2147483646 h 2844"/>
              <a:gd name="T106" fmla="*/ 2147483646 w 5722"/>
              <a:gd name="T107" fmla="*/ 2147483646 h 2844"/>
              <a:gd name="T108" fmla="*/ 2147483646 w 5722"/>
              <a:gd name="T109" fmla="*/ 2147483646 h 2844"/>
              <a:gd name="T110" fmla="*/ 2147483646 w 5722"/>
              <a:gd name="T111" fmla="*/ 2147483646 h 2844"/>
              <a:gd name="T112" fmla="*/ 2147483646 w 5722"/>
              <a:gd name="T113" fmla="*/ 2147483646 h 2844"/>
              <a:gd name="T114" fmla="*/ 2147483646 w 5722"/>
              <a:gd name="T115" fmla="*/ 2147483646 h 2844"/>
              <a:gd name="T116" fmla="*/ 2147483646 w 5722"/>
              <a:gd name="T117" fmla="*/ 2147483646 h 2844"/>
              <a:gd name="T118" fmla="*/ 2147483646 w 5722"/>
              <a:gd name="T119" fmla="*/ 2147483646 h 2844"/>
              <a:gd name="T120" fmla="*/ 2147483646 w 5722"/>
              <a:gd name="T121" fmla="*/ 2147483646 h 2844"/>
              <a:gd name="T122" fmla="*/ 2147483646 w 5722"/>
              <a:gd name="T123" fmla="*/ 2147483646 h 2844"/>
              <a:gd name="T124" fmla="*/ 2147483646 w 5722"/>
              <a:gd name="T125" fmla="*/ 2147483646 h 2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22" h="2844">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extLst>
      <p:ext uri="{BB962C8B-B14F-4D97-AF65-F5344CB8AC3E}">
        <p14:creationId xmlns:p14="http://schemas.microsoft.com/office/powerpoint/2010/main" val="12227721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36"/>
            <a:ext cx="4357688" cy="6855964"/>
          </a:xfrm>
          <a:custGeom>
            <a:avLst/>
            <a:gdLst>
              <a:gd name="connsiteX0" fmla="*/ 0 w 6072188"/>
              <a:gd name="connsiteY0" fmla="*/ 0 h 6855964"/>
              <a:gd name="connsiteX1" fmla="*/ 6072188 w 6072188"/>
              <a:gd name="connsiteY1" fmla="*/ 0 h 6855964"/>
              <a:gd name="connsiteX2" fmla="*/ 6072188 w 6072188"/>
              <a:gd name="connsiteY2" fmla="*/ 6855964 h 6855964"/>
              <a:gd name="connsiteX3" fmla="*/ 0 w 6072188"/>
              <a:gd name="connsiteY3" fmla="*/ 6855964 h 6855964"/>
            </a:gdLst>
            <a:ahLst/>
            <a:cxnLst>
              <a:cxn ang="0">
                <a:pos x="connsiteX0" y="connsiteY0"/>
              </a:cxn>
              <a:cxn ang="0">
                <a:pos x="connsiteX1" y="connsiteY1"/>
              </a:cxn>
              <a:cxn ang="0">
                <a:pos x="connsiteX2" y="connsiteY2"/>
              </a:cxn>
              <a:cxn ang="0">
                <a:pos x="connsiteX3" y="connsiteY3"/>
              </a:cxn>
            </a:cxnLst>
            <a:rect l="l" t="t" r="r" b="b"/>
            <a:pathLst>
              <a:path w="6072188" h="6855964">
                <a:moveTo>
                  <a:pt x="0" y="0"/>
                </a:moveTo>
                <a:lnTo>
                  <a:pt x="6072188" y="0"/>
                </a:lnTo>
                <a:lnTo>
                  <a:pt x="6072188" y="6855964"/>
                </a:lnTo>
                <a:lnTo>
                  <a:pt x="0" y="6855964"/>
                </a:lnTo>
                <a:close/>
              </a:path>
            </a:pathLst>
          </a:custGeom>
        </p:spPr>
      </p:pic>
      <p:grpSp>
        <p:nvGrpSpPr>
          <p:cNvPr id="15" name="组合 14"/>
          <p:cNvGrpSpPr/>
          <p:nvPr/>
        </p:nvGrpSpPr>
        <p:grpSpPr>
          <a:xfrm>
            <a:off x="3921686" y="1387965"/>
            <a:ext cx="995940" cy="995940"/>
            <a:chOff x="4974665" y="1045065"/>
            <a:chExt cx="995940" cy="995940"/>
          </a:xfrm>
          <a:solidFill>
            <a:schemeClr val="bg1">
              <a:lumMod val="50000"/>
            </a:schemeClr>
          </a:solidFill>
        </p:grpSpPr>
        <p:sp>
          <p:nvSpPr>
            <p:cNvPr id="14" name="流程图: 联系 13"/>
            <p:cNvSpPr/>
            <p:nvPr/>
          </p:nvSpPr>
          <p:spPr>
            <a:xfrm>
              <a:off x="4974665" y="1045065"/>
              <a:ext cx="995940" cy="995940"/>
            </a:xfrm>
            <a:prstGeom prst="flowChartConnector">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lumMod val="50000"/>
                  </a:schemeClr>
                </a:solidFill>
              </a:endParaRPr>
            </a:p>
          </p:txBody>
        </p:sp>
        <p:sp>
          <p:nvSpPr>
            <p:cNvPr id="12" name="椭圆 11"/>
            <p:cNvSpPr/>
            <p:nvPr/>
          </p:nvSpPr>
          <p:spPr>
            <a:xfrm>
              <a:off x="5021092" y="1091492"/>
              <a:ext cx="903086" cy="90308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solidFill>
                  <a:schemeClr val="bg1">
                    <a:lumMod val="50000"/>
                  </a:schemeClr>
                </a:solidFill>
              </a:endParaRPr>
            </a:p>
          </p:txBody>
        </p:sp>
      </p:grpSp>
      <p:grpSp>
        <p:nvGrpSpPr>
          <p:cNvPr id="16" name="组合 15"/>
          <p:cNvGrpSpPr/>
          <p:nvPr/>
        </p:nvGrpSpPr>
        <p:grpSpPr>
          <a:xfrm>
            <a:off x="3921686" y="3173902"/>
            <a:ext cx="995940" cy="995940"/>
            <a:chOff x="4974665" y="1045065"/>
            <a:chExt cx="995940" cy="995940"/>
          </a:xfrm>
          <a:solidFill>
            <a:schemeClr val="bg1">
              <a:lumMod val="50000"/>
            </a:schemeClr>
          </a:solidFill>
        </p:grpSpPr>
        <p:sp>
          <p:nvSpPr>
            <p:cNvPr id="17" name="流程图: 联系 16"/>
            <p:cNvSpPr/>
            <p:nvPr/>
          </p:nvSpPr>
          <p:spPr>
            <a:xfrm>
              <a:off x="4974665" y="1045065"/>
              <a:ext cx="995940" cy="995940"/>
            </a:xfrm>
            <a:prstGeom prst="flowChartConnector">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lumMod val="50000"/>
                  </a:schemeClr>
                </a:solidFill>
              </a:endParaRPr>
            </a:p>
          </p:txBody>
        </p:sp>
        <p:sp>
          <p:nvSpPr>
            <p:cNvPr id="18" name="椭圆 17"/>
            <p:cNvSpPr/>
            <p:nvPr/>
          </p:nvSpPr>
          <p:spPr>
            <a:xfrm>
              <a:off x="5021092" y="1091492"/>
              <a:ext cx="903086" cy="90308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solidFill>
                  <a:schemeClr val="bg1">
                    <a:lumMod val="50000"/>
                  </a:schemeClr>
                </a:solidFill>
              </a:endParaRPr>
            </a:p>
          </p:txBody>
        </p:sp>
      </p:grpSp>
      <p:grpSp>
        <p:nvGrpSpPr>
          <p:cNvPr id="19" name="组合 18"/>
          <p:cNvGrpSpPr/>
          <p:nvPr/>
        </p:nvGrpSpPr>
        <p:grpSpPr>
          <a:xfrm>
            <a:off x="3921686" y="4959840"/>
            <a:ext cx="995940" cy="995940"/>
            <a:chOff x="4974665" y="1045065"/>
            <a:chExt cx="995940" cy="995940"/>
          </a:xfrm>
          <a:solidFill>
            <a:schemeClr val="bg1">
              <a:lumMod val="50000"/>
            </a:schemeClr>
          </a:solidFill>
        </p:grpSpPr>
        <p:sp>
          <p:nvSpPr>
            <p:cNvPr id="20" name="流程图: 联系 19"/>
            <p:cNvSpPr/>
            <p:nvPr/>
          </p:nvSpPr>
          <p:spPr>
            <a:xfrm>
              <a:off x="4974665" y="1045065"/>
              <a:ext cx="995940" cy="995940"/>
            </a:xfrm>
            <a:prstGeom prst="flowChartConnector">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a:solidFill>
                  <a:schemeClr val="bg1">
                    <a:lumMod val="50000"/>
                  </a:schemeClr>
                </a:solidFill>
              </a:endParaRPr>
            </a:p>
          </p:txBody>
        </p:sp>
        <p:sp>
          <p:nvSpPr>
            <p:cNvPr id="21" name="椭圆 20"/>
            <p:cNvSpPr/>
            <p:nvPr/>
          </p:nvSpPr>
          <p:spPr>
            <a:xfrm>
              <a:off x="5021092" y="1091492"/>
              <a:ext cx="903086" cy="90308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4000" dirty="0">
                <a:solidFill>
                  <a:schemeClr val="bg1">
                    <a:lumMod val="50000"/>
                  </a:schemeClr>
                </a:solidFill>
              </a:endParaRPr>
            </a:p>
          </p:txBody>
        </p:sp>
      </p:grpSp>
      <p:sp>
        <p:nvSpPr>
          <p:cNvPr id="22" name="Freeform 147"/>
          <p:cNvSpPr>
            <a:spLocks noEditPoints="1"/>
          </p:cNvSpPr>
          <p:nvPr/>
        </p:nvSpPr>
        <p:spPr bwMode="auto">
          <a:xfrm>
            <a:off x="4215537" y="5257204"/>
            <a:ext cx="377156" cy="388700"/>
          </a:xfrm>
          <a:custGeom>
            <a:avLst/>
            <a:gdLst>
              <a:gd name="T0" fmla="*/ 108 w 124"/>
              <a:gd name="T1" fmla="*/ 0 h 128"/>
              <a:gd name="T2" fmla="*/ 16 w 124"/>
              <a:gd name="T3" fmla="*/ 0 h 128"/>
              <a:gd name="T4" fmla="*/ 0 w 124"/>
              <a:gd name="T5" fmla="*/ 16 h 128"/>
              <a:gd name="T6" fmla="*/ 0 w 124"/>
              <a:gd name="T7" fmla="*/ 88 h 128"/>
              <a:gd name="T8" fmla="*/ 16 w 124"/>
              <a:gd name="T9" fmla="*/ 104 h 128"/>
              <a:gd name="T10" fmla="*/ 48 w 124"/>
              <a:gd name="T11" fmla="*/ 104 h 128"/>
              <a:gd name="T12" fmla="*/ 48 w 124"/>
              <a:gd name="T13" fmla="*/ 120 h 128"/>
              <a:gd name="T14" fmla="*/ 40 w 124"/>
              <a:gd name="T15" fmla="*/ 120 h 128"/>
              <a:gd name="T16" fmla="*/ 36 w 124"/>
              <a:gd name="T17" fmla="*/ 124 h 128"/>
              <a:gd name="T18" fmla="*/ 40 w 124"/>
              <a:gd name="T19" fmla="*/ 128 h 128"/>
              <a:gd name="T20" fmla="*/ 88 w 124"/>
              <a:gd name="T21" fmla="*/ 128 h 128"/>
              <a:gd name="T22" fmla="*/ 92 w 124"/>
              <a:gd name="T23" fmla="*/ 124 h 128"/>
              <a:gd name="T24" fmla="*/ 88 w 124"/>
              <a:gd name="T25" fmla="*/ 120 h 128"/>
              <a:gd name="T26" fmla="*/ 80 w 124"/>
              <a:gd name="T27" fmla="*/ 120 h 128"/>
              <a:gd name="T28" fmla="*/ 80 w 124"/>
              <a:gd name="T29" fmla="*/ 104 h 128"/>
              <a:gd name="T30" fmla="*/ 108 w 124"/>
              <a:gd name="T31" fmla="*/ 104 h 128"/>
              <a:gd name="T32" fmla="*/ 124 w 124"/>
              <a:gd name="T33" fmla="*/ 88 h 128"/>
              <a:gd name="T34" fmla="*/ 124 w 124"/>
              <a:gd name="T35" fmla="*/ 16 h 128"/>
              <a:gd name="T36" fmla="*/ 108 w 124"/>
              <a:gd name="T37" fmla="*/ 0 h 128"/>
              <a:gd name="T38" fmla="*/ 72 w 124"/>
              <a:gd name="T39" fmla="*/ 120 h 128"/>
              <a:gd name="T40" fmla="*/ 56 w 124"/>
              <a:gd name="T41" fmla="*/ 120 h 128"/>
              <a:gd name="T42" fmla="*/ 56 w 124"/>
              <a:gd name="T43" fmla="*/ 104 h 128"/>
              <a:gd name="T44" fmla="*/ 72 w 124"/>
              <a:gd name="T45" fmla="*/ 104 h 128"/>
              <a:gd name="T46" fmla="*/ 72 w 124"/>
              <a:gd name="T47" fmla="*/ 120 h 128"/>
              <a:gd name="T48" fmla="*/ 116 w 124"/>
              <a:gd name="T49" fmla="*/ 88 h 128"/>
              <a:gd name="T50" fmla="*/ 108 w 124"/>
              <a:gd name="T51" fmla="*/ 96 h 128"/>
              <a:gd name="T52" fmla="*/ 16 w 124"/>
              <a:gd name="T53" fmla="*/ 96 h 128"/>
              <a:gd name="T54" fmla="*/ 8 w 124"/>
              <a:gd name="T55" fmla="*/ 88 h 128"/>
              <a:gd name="T56" fmla="*/ 8 w 124"/>
              <a:gd name="T57" fmla="*/ 80 h 128"/>
              <a:gd name="T58" fmla="*/ 116 w 124"/>
              <a:gd name="T59" fmla="*/ 80 h 128"/>
              <a:gd name="T60" fmla="*/ 116 w 124"/>
              <a:gd name="T61" fmla="*/ 88 h 128"/>
              <a:gd name="T62" fmla="*/ 116 w 124"/>
              <a:gd name="T63" fmla="*/ 72 h 128"/>
              <a:gd name="T64" fmla="*/ 8 w 124"/>
              <a:gd name="T65" fmla="*/ 72 h 128"/>
              <a:gd name="T66" fmla="*/ 8 w 124"/>
              <a:gd name="T67" fmla="*/ 16 h 128"/>
              <a:gd name="T68" fmla="*/ 16 w 124"/>
              <a:gd name="T69" fmla="*/ 8 h 128"/>
              <a:gd name="T70" fmla="*/ 108 w 124"/>
              <a:gd name="T71" fmla="*/ 8 h 128"/>
              <a:gd name="T72" fmla="*/ 116 w 124"/>
              <a:gd name="T73" fmla="*/ 16 h 128"/>
              <a:gd name="T74" fmla="*/ 116 w 124"/>
              <a:gd name="T7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8">
                <a:moveTo>
                  <a:pt x="108" y="0"/>
                </a:moveTo>
                <a:cubicBezTo>
                  <a:pt x="16" y="0"/>
                  <a:pt x="16" y="0"/>
                  <a:pt x="16" y="0"/>
                </a:cubicBezTo>
                <a:cubicBezTo>
                  <a:pt x="7" y="0"/>
                  <a:pt x="0" y="7"/>
                  <a:pt x="0" y="16"/>
                </a:cubicBezTo>
                <a:cubicBezTo>
                  <a:pt x="0" y="88"/>
                  <a:pt x="0" y="88"/>
                  <a:pt x="0" y="88"/>
                </a:cubicBezTo>
                <a:cubicBezTo>
                  <a:pt x="0" y="97"/>
                  <a:pt x="7" y="104"/>
                  <a:pt x="16" y="104"/>
                </a:cubicBezTo>
                <a:cubicBezTo>
                  <a:pt x="48" y="104"/>
                  <a:pt x="48" y="104"/>
                  <a:pt x="48" y="104"/>
                </a:cubicBezTo>
                <a:cubicBezTo>
                  <a:pt x="48" y="120"/>
                  <a:pt x="48" y="120"/>
                  <a:pt x="48" y="120"/>
                </a:cubicBezTo>
                <a:cubicBezTo>
                  <a:pt x="40" y="120"/>
                  <a:pt x="40" y="120"/>
                  <a:pt x="40" y="120"/>
                </a:cubicBezTo>
                <a:cubicBezTo>
                  <a:pt x="38" y="120"/>
                  <a:pt x="36" y="122"/>
                  <a:pt x="36" y="124"/>
                </a:cubicBezTo>
                <a:cubicBezTo>
                  <a:pt x="36" y="126"/>
                  <a:pt x="38" y="128"/>
                  <a:pt x="40" y="128"/>
                </a:cubicBezTo>
                <a:cubicBezTo>
                  <a:pt x="88" y="128"/>
                  <a:pt x="88" y="128"/>
                  <a:pt x="88" y="128"/>
                </a:cubicBezTo>
                <a:cubicBezTo>
                  <a:pt x="90" y="128"/>
                  <a:pt x="92" y="126"/>
                  <a:pt x="92" y="124"/>
                </a:cubicBezTo>
                <a:cubicBezTo>
                  <a:pt x="92" y="122"/>
                  <a:pt x="90" y="120"/>
                  <a:pt x="88" y="120"/>
                </a:cubicBezTo>
                <a:cubicBezTo>
                  <a:pt x="80" y="120"/>
                  <a:pt x="80" y="120"/>
                  <a:pt x="80" y="120"/>
                </a:cubicBezTo>
                <a:cubicBezTo>
                  <a:pt x="80" y="104"/>
                  <a:pt x="80" y="104"/>
                  <a:pt x="80" y="104"/>
                </a:cubicBezTo>
                <a:cubicBezTo>
                  <a:pt x="108" y="104"/>
                  <a:pt x="108" y="104"/>
                  <a:pt x="108" y="104"/>
                </a:cubicBezTo>
                <a:cubicBezTo>
                  <a:pt x="117" y="104"/>
                  <a:pt x="124" y="97"/>
                  <a:pt x="124" y="88"/>
                </a:cubicBezTo>
                <a:cubicBezTo>
                  <a:pt x="124" y="16"/>
                  <a:pt x="124" y="16"/>
                  <a:pt x="124" y="16"/>
                </a:cubicBezTo>
                <a:cubicBezTo>
                  <a:pt x="124" y="7"/>
                  <a:pt x="117" y="0"/>
                  <a:pt x="108" y="0"/>
                </a:cubicBezTo>
                <a:close/>
                <a:moveTo>
                  <a:pt x="72" y="120"/>
                </a:moveTo>
                <a:cubicBezTo>
                  <a:pt x="56" y="120"/>
                  <a:pt x="56" y="120"/>
                  <a:pt x="56" y="120"/>
                </a:cubicBezTo>
                <a:cubicBezTo>
                  <a:pt x="56" y="104"/>
                  <a:pt x="56" y="104"/>
                  <a:pt x="56" y="104"/>
                </a:cubicBezTo>
                <a:cubicBezTo>
                  <a:pt x="72" y="104"/>
                  <a:pt x="72" y="104"/>
                  <a:pt x="72" y="104"/>
                </a:cubicBezTo>
                <a:lnTo>
                  <a:pt x="72" y="120"/>
                </a:lnTo>
                <a:close/>
                <a:moveTo>
                  <a:pt x="116" y="88"/>
                </a:moveTo>
                <a:cubicBezTo>
                  <a:pt x="116" y="92"/>
                  <a:pt x="112" y="96"/>
                  <a:pt x="108" y="96"/>
                </a:cubicBezTo>
                <a:cubicBezTo>
                  <a:pt x="16" y="96"/>
                  <a:pt x="16" y="96"/>
                  <a:pt x="16" y="96"/>
                </a:cubicBezTo>
                <a:cubicBezTo>
                  <a:pt x="12" y="96"/>
                  <a:pt x="8" y="92"/>
                  <a:pt x="8" y="88"/>
                </a:cubicBezTo>
                <a:cubicBezTo>
                  <a:pt x="8" y="80"/>
                  <a:pt x="8" y="80"/>
                  <a:pt x="8" y="80"/>
                </a:cubicBezTo>
                <a:cubicBezTo>
                  <a:pt x="116" y="80"/>
                  <a:pt x="116" y="80"/>
                  <a:pt x="116" y="80"/>
                </a:cubicBezTo>
                <a:lnTo>
                  <a:pt x="116" y="88"/>
                </a:lnTo>
                <a:close/>
                <a:moveTo>
                  <a:pt x="116" y="72"/>
                </a:moveTo>
                <a:cubicBezTo>
                  <a:pt x="8" y="72"/>
                  <a:pt x="8" y="72"/>
                  <a:pt x="8" y="72"/>
                </a:cubicBezTo>
                <a:cubicBezTo>
                  <a:pt x="8" y="16"/>
                  <a:pt x="8" y="16"/>
                  <a:pt x="8" y="16"/>
                </a:cubicBezTo>
                <a:cubicBezTo>
                  <a:pt x="8" y="12"/>
                  <a:pt x="12" y="8"/>
                  <a:pt x="16" y="8"/>
                </a:cubicBezTo>
                <a:cubicBezTo>
                  <a:pt x="108" y="8"/>
                  <a:pt x="108" y="8"/>
                  <a:pt x="108" y="8"/>
                </a:cubicBezTo>
                <a:cubicBezTo>
                  <a:pt x="112" y="8"/>
                  <a:pt x="116" y="12"/>
                  <a:pt x="116" y="16"/>
                </a:cubicBezTo>
                <a:lnTo>
                  <a:pt x="116"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23" name="Freeform 148"/>
          <p:cNvSpPr>
            <a:spLocks noEditPoints="1"/>
          </p:cNvSpPr>
          <p:nvPr/>
        </p:nvSpPr>
        <p:spPr bwMode="auto">
          <a:xfrm>
            <a:off x="4279825" y="3477522"/>
            <a:ext cx="279660" cy="388700"/>
          </a:xfrm>
          <a:custGeom>
            <a:avLst/>
            <a:gdLst>
              <a:gd name="T0" fmla="*/ 46 w 92"/>
              <a:gd name="T1" fmla="*/ 116 h 128"/>
              <a:gd name="T2" fmla="*/ 52 w 92"/>
              <a:gd name="T3" fmla="*/ 110 h 128"/>
              <a:gd name="T4" fmla="*/ 46 w 92"/>
              <a:gd name="T5" fmla="*/ 104 h 128"/>
              <a:gd name="T6" fmla="*/ 40 w 92"/>
              <a:gd name="T7" fmla="*/ 110 h 128"/>
              <a:gd name="T8" fmla="*/ 46 w 92"/>
              <a:gd name="T9" fmla="*/ 116 h 128"/>
              <a:gd name="T10" fmla="*/ 76 w 92"/>
              <a:gd name="T11" fmla="*/ 0 h 128"/>
              <a:gd name="T12" fmla="*/ 16 w 92"/>
              <a:gd name="T13" fmla="*/ 0 h 128"/>
              <a:gd name="T14" fmla="*/ 0 w 92"/>
              <a:gd name="T15" fmla="*/ 16 h 128"/>
              <a:gd name="T16" fmla="*/ 0 w 92"/>
              <a:gd name="T17" fmla="*/ 112 h 128"/>
              <a:gd name="T18" fmla="*/ 16 w 92"/>
              <a:gd name="T19" fmla="*/ 128 h 128"/>
              <a:gd name="T20" fmla="*/ 76 w 92"/>
              <a:gd name="T21" fmla="*/ 128 h 128"/>
              <a:gd name="T22" fmla="*/ 92 w 92"/>
              <a:gd name="T23" fmla="*/ 112 h 128"/>
              <a:gd name="T24" fmla="*/ 92 w 92"/>
              <a:gd name="T25" fmla="*/ 16 h 128"/>
              <a:gd name="T26" fmla="*/ 76 w 92"/>
              <a:gd name="T27" fmla="*/ 0 h 128"/>
              <a:gd name="T28" fmla="*/ 84 w 92"/>
              <a:gd name="T29" fmla="*/ 112 h 128"/>
              <a:gd name="T30" fmla="*/ 76 w 92"/>
              <a:gd name="T31" fmla="*/ 120 h 128"/>
              <a:gd name="T32" fmla="*/ 16 w 92"/>
              <a:gd name="T33" fmla="*/ 120 h 128"/>
              <a:gd name="T34" fmla="*/ 8 w 92"/>
              <a:gd name="T35" fmla="*/ 112 h 128"/>
              <a:gd name="T36" fmla="*/ 8 w 92"/>
              <a:gd name="T37" fmla="*/ 100 h 128"/>
              <a:gd name="T38" fmla="*/ 84 w 92"/>
              <a:gd name="T39" fmla="*/ 100 h 128"/>
              <a:gd name="T40" fmla="*/ 84 w 92"/>
              <a:gd name="T41" fmla="*/ 112 h 128"/>
              <a:gd name="T42" fmla="*/ 84 w 92"/>
              <a:gd name="T43" fmla="*/ 92 h 128"/>
              <a:gd name="T44" fmla="*/ 8 w 92"/>
              <a:gd name="T45" fmla="*/ 92 h 128"/>
              <a:gd name="T46" fmla="*/ 8 w 92"/>
              <a:gd name="T47" fmla="*/ 28 h 128"/>
              <a:gd name="T48" fmla="*/ 84 w 92"/>
              <a:gd name="T49" fmla="*/ 28 h 128"/>
              <a:gd name="T50" fmla="*/ 84 w 92"/>
              <a:gd name="T51" fmla="*/ 92 h 128"/>
              <a:gd name="T52" fmla="*/ 84 w 92"/>
              <a:gd name="T53" fmla="*/ 20 h 128"/>
              <a:gd name="T54" fmla="*/ 8 w 92"/>
              <a:gd name="T55" fmla="*/ 20 h 128"/>
              <a:gd name="T56" fmla="*/ 8 w 92"/>
              <a:gd name="T57" fmla="*/ 16 h 128"/>
              <a:gd name="T58" fmla="*/ 16 w 92"/>
              <a:gd name="T59" fmla="*/ 8 h 128"/>
              <a:gd name="T60" fmla="*/ 76 w 92"/>
              <a:gd name="T61" fmla="*/ 8 h 128"/>
              <a:gd name="T62" fmla="*/ 84 w 92"/>
              <a:gd name="T63" fmla="*/ 16 h 128"/>
              <a:gd name="T64" fmla="*/ 84 w 92"/>
              <a:gd name="T65"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28">
                <a:moveTo>
                  <a:pt x="46" y="116"/>
                </a:moveTo>
                <a:cubicBezTo>
                  <a:pt x="49" y="116"/>
                  <a:pt x="52" y="113"/>
                  <a:pt x="52" y="110"/>
                </a:cubicBezTo>
                <a:cubicBezTo>
                  <a:pt x="52" y="107"/>
                  <a:pt x="49" y="104"/>
                  <a:pt x="46" y="104"/>
                </a:cubicBezTo>
                <a:cubicBezTo>
                  <a:pt x="43" y="104"/>
                  <a:pt x="40" y="107"/>
                  <a:pt x="40" y="110"/>
                </a:cubicBezTo>
                <a:cubicBezTo>
                  <a:pt x="40" y="113"/>
                  <a:pt x="43" y="116"/>
                  <a:pt x="46" y="116"/>
                </a:cubicBezTo>
                <a:close/>
                <a:moveTo>
                  <a:pt x="76" y="0"/>
                </a:moveTo>
                <a:cubicBezTo>
                  <a:pt x="16" y="0"/>
                  <a:pt x="16" y="0"/>
                  <a:pt x="16" y="0"/>
                </a:cubicBezTo>
                <a:cubicBezTo>
                  <a:pt x="7" y="0"/>
                  <a:pt x="0" y="7"/>
                  <a:pt x="0" y="16"/>
                </a:cubicBezTo>
                <a:cubicBezTo>
                  <a:pt x="0" y="112"/>
                  <a:pt x="0" y="112"/>
                  <a:pt x="0" y="112"/>
                </a:cubicBezTo>
                <a:cubicBezTo>
                  <a:pt x="0" y="121"/>
                  <a:pt x="7" y="128"/>
                  <a:pt x="16" y="128"/>
                </a:cubicBezTo>
                <a:cubicBezTo>
                  <a:pt x="76" y="128"/>
                  <a:pt x="76" y="128"/>
                  <a:pt x="76" y="128"/>
                </a:cubicBezTo>
                <a:cubicBezTo>
                  <a:pt x="85" y="128"/>
                  <a:pt x="92" y="121"/>
                  <a:pt x="92" y="112"/>
                </a:cubicBezTo>
                <a:cubicBezTo>
                  <a:pt x="92" y="16"/>
                  <a:pt x="92" y="16"/>
                  <a:pt x="92" y="16"/>
                </a:cubicBezTo>
                <a:cubicBezTo>
                  <a:pt x="92" y="7"/>
                  <a:pt x="85" y="0"/>
                  <a:pt x="76" y="0"/>
                </a:cubicBezTo>
                <a:close/>
                <a:moveTo>
                  <a:pt x="84" y="112"/>
                </a:moveTo>
                <a:cubicBezTo>
                  <a:pt x="84" y="116"/>
                  <a:pt x="80" y="120"/>
                  <a:pt x="76" y="120"/>
                </a:cubicBezTo>
                <a:cubicBezTo>
                  <a:pt x="16" y="120"/>
                  <a:pt x="16" y="120"/>
                  <a:pt x="16" y="120"/>
                </a:cubicBezTo>
                <a:cubicBezTo>
                  <a:pt x="12" y="120"/>
                  <a:pt x="8" y="116"/>
                  <a:pt x="8" y="112"/>
                </a:cubicBezTo>
                <a:cubicBezTo>
                  <a:pt x="8" y="100"/>
                  <a:pt x="8" y="100"/>
                  <a:pt x="8" y="100"/>
                </a:cubicBezTo>
                <a:cubicBezTo>
                  <a:pt x="84" y="100"/>
                  <a:pt x="84" y="100"/>
                  <a:pt x="84" y="100"/>
                </a:cubicBezTo>
                <a:lnTo>
                  <a:pt x="84" y="112"/>
                </a:lnTo>
                <a:close/>
                <a:moveTo>
                  <a:pt x="84" y="92"/>
                </a:moveTo>
                <a:cubicBezTo>
                  <a:pt x="8" y="92"/>
                  <a:pt x="8" y="92"/>
                  <a:pt x="8" y="92"/>
                </a:cubicBezTo>
                <a:cubicBezTo>
                  <a:pt x="8" y="28"/>
                  <a:pt x="8" y="28"/>
                  <a:pt x="8" y="28"/>
                </a:cubicBezTo>
                <a:cubicBezTo>
                  <a:pt x="84" y="28"/>
                  <a:pt x="84" y="28"/>
                  <a:pt x="84" y="28"/>
                </a:cubicBezTo>
                <a:lnTo>
                  <a:pt x="84" y="92"/>
                </a:lnTo>
                <a:close/>
                <a:moveTo>
                  <a:pt x="84" y="20"/>
                </a:moveTo>
                <a:cubicBezTo>
                  <a:pt x="8" y="20"/>
                  <a:pt x="8" y="20"/>
                  <a:pt x="8" y="20"/>
                </a:cubicBezTo>
                <a:cubicBezTo>
                  <a:pt x="8" y="16"/>
                  <a:pt x="8" y="16"/>
                  <a:pt x="8" y="16"/>
                </a:cubicBezTo>
                <a:cubicBezTo>
                  <a:pt x="8" y="12"/>
                  <a:pt x="12" y="8"/>
                  <a:pt x="16" y="8"/>
                </a:cubicBezTo>
                <a:cubicBezTo>
                  <a:pt x="76" y="8"/>
                  <a:pt x="76" y="8"/>
                  <a:pt x="76" y="8"/>
                </a:cubicBezTo>
                <a:cubicBezTo>
                  <a:pt x="80" y="8"/>
                  <a:pt x="84" y="12"/>
                  <a:pt x="84" y="16"/>
                </a:cubicBezTo>
                <a:lnTo>
                  <a:pt x="84"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24" name="Freeform 149"/>
          <p:cNvSpPr>
            <a:spLocks noEditPoints="1"/>
          </p:cNvSpPr>
          <p:nvPr/>
        </p:nvSpPr>
        <p:spPr bwMode="auto">
          <a:xfrm>
            <a:off x="4310614" y="1685329"/>
            <a:ext cx="218084" cy="388700"/>
          </a:xfrm>
          <a:custGeom>
            <a:avLst/>
            <a:gdLst>
              <a:gd name="T0" fmla="*/ 36 w 72"/>
              <a:gd name="T1" fmla="*/ 112 h 128"/>
              <a:gd name="T2" fmla="*/ 44 w 72"/>
              <a:gd name="T3" fmla="*/ 104 h 128"/>
              <a:gd name="T4" fmla="*/ 36 w 72"/>
              <a:gd name="T5" fmla="*/ 96 h 128"/>
              <a:gd name="T6" fmla="*/ 28 w 72"/>
              <a:gd name="T7" fmla="*/ 104 h 128"/>
              <a:gd name="T8" fmla="*/ 36 w 72"/>
              <a:gd name="T9" fmla="*/ 112 h 128"/>
              <a:gd name="T10" fmla="*/ 56 w 72"/>
              <a:gd name="T11" fmla="*/ 0 h 128"/>
              <a:gd name="T12" fmla="*/ 16 w 72"/>
              <a:gd name="T13" fmla="*/ 0 h 128"/>
              <a:gd name="T14" fmla="*/ 0 w 72"/>
              <a:gd name="T15" fmla="*/ 16 h 128"/>
              <a:gd name="T16" fmla="*/ 0 w 72"/>
              <a:gd name="T17" fmla="*/ 112 h 128"/>
              <a:gd name="T18" fmla="*/ 16 w 72"/>
              <a:gd name="T19" fmla="*/ 128 h 128"/>
              <a:gd name="T20" fmla="*/ 56 w 72"/>
              <a:gd name="T21" fmla="*/ 128 h 128"/>
              <a:gd name="T22" fmla="*/ 72 w 72"/>
              <a:gd name="T23" fmla="*/ 112 h 128"/>
              <a:gd name="T24" fmla="*/ 72 w 72"/>
              <a:gd name="T25" fmla="*/ 16 h 128"/>
              <a:gd name="T26" fmla="*/ 56 w 72"/>
              <a:gd name="T27" fmla="*/ 0 h 128"/>
              <a:gd name="T28" fmla="*/ 64 w 72"/>
              <a:gd name="T29" fmla="*/ 112 h 128"/>
              <a:gd name="T30" fmla="*/ 56 w 72"/>
              <a:gd name="T31" fmla="*/ 120 h 128"/>
              <a:gd name="T32" fmla="*/ 16 w 72"/>
              <a:gd name="T33" fmla="*/ 120 h 128"/>
              <a:gd name="T34" fmla="*/ 8 w 72"/>
              <a:gd name="T35" fmla="*/ 112 h 128"/>
              <a:gd name="T36" fmla="*/ 8 w 72"/>
              <a:gd name="T37" fmla="*/ 88 h 128"/>
              <a:gd name="T38" fmla="*/ 64 w 72"/>
              <a:gd name="T39" fmla="*/ 88 h 128"/>
              <a:gd name="T40" fmla="*/ 64 w 72"/>
              <a:gd name="T41" fmla="*/ 112 h 128"/>
              <a:gd name="T42" fmla="*/ 64 w 72"/>
              <a:gd name="T43" fmla="*/ 80 h 128"/>
              <a:gd name="T44" fmla="*/ 8 w 72"/>
              <a:gd name="T45" fmla="*/ 80 h 128"/>
              <a:gd name="T46" fmla="*/ 8 w 72"/>
              <a:gd name="T47" fmla="*/ 28 h 128"/>
              <a:gd name="T48" fmla="*/ 64 w 72"/>
              <a:gd name="T49" fmla="*/ 28 h 128"/>
              <a:gd name="T50" fmla="*/ 64 w 72"/>
              <a:gd name="T51" fmla="*/ 80 h 128"/>
              <a:gd name="T52" fmla="*/ 64 w 72"/>
              <a:gd name="T53" fmla="*/ 20 h 128"/>
              <a:gd name="T54" fmla="*/ 8 w 72"/>
              <a:gd name="T55" fmla="*/ 20 h 128"/>
              <a:gd name="T56" fmla="*/ 8 w 72"/>
              <a:gd name="T57" fmla="*/ 16 h 128"/>
              <a:gd name="T58" fmla="*/ 16 w 72"/>
              <a:gd name="T59" fmla="*/ 8 h 128"/>
              <a:gd name="T60" fmla="*/ 56 w 72"/>
              <a:gd name="T61" fmla="*/ 8 h 128"/>
              <a:gd name="T62" fmla="*/ 64 w 72"/>
              <a:gd name="T63" fmla="*/ 16 h 128"/>
              <a:gd name="T64" fmla="*/ 64 w 72"/>
              <a:gd name="T65"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36" y="112"/>
                </a:moveTo>
                <a:cubicBezTo>
                  <a:pt x="40" y="112"/>
                  <a:pt x="44" y="108"/>
                  <a:pt x="44" y="104"/>
                </a:cubicBezTo>
                <a:cubicBezTo>
                  <a:pt x="44" y="100"/>
                  <a:pt x="40" y="96"/>
                  <a:pt x="36" y="96"/>
                </a:cubicBezTo>
                <a:cubicBezTo>
                  <a:pt x="32" y="96"/>
                  <a:pt x="28" y="100"/>
                  <a:pt x="28" y="104"/>
                </a:cubicBezTo>
                <a:cubicBezTo>
                  <a:pt x="28" y="108"/>
                  <a:pt x="32" y="112"/>
                  <a:pt x="36" y="112"/>
                </a:cubicBezTo>
                <a:close/>
                <a:moveTo>
                  <a:pt x="56" y="0"/>
                </a:moveTo>
                <a:cubicBezTo>
                  <a:pt x="16" y="0"/>
                  <a:pt x="16" y="0"/>
                  <a:pt x="16" y="0"/>
                </a:cubicBezTo>
                <a:cubicBezTo>
                  <a:pt x="7" y="0"/>
                  <a:pt x="0" y="7"/>
                  <a:pt x="0" y="16"/>
                </a:cubicBezTo>
                <a:cubicBezTo>
                  <a:pt x="0" y="112"/>
                  <a:pt x="0" y="112"/>
                  <a:pt x="0" y="112"/>
                </a:cubicBezTo>
                <a:cubicBezTo>
                  <a:pt x="0" y="121"/>
                  <a:pt x="7" y="128"/>
                  <a:pt x="16" y="128"/>
                </a:cubicBezTo>
                <a:cubicBezTo>
                  <a:pt x="56" y="128"/>
                  <a:pt x="56" y="128"/>
                  <a:pt x="56" y="128"/>
                </a:cubicBezTo>
                <a:cubicBezTo>
                  <a:pt x="65" y="128"/>
                  <a:pt x="72" y="121"/>
                  <a:pt x="72" y="112"/>
                </a:cubicBezTo>
                <a:cubicBezTo>
                  <a:pt x="72" y="16"/>
                  <a:pt x="72" y="16"/>
                  <a:pt x="72" y="16"/>
                </a:cubicBezTo>
                <a:cubicBezTo>
                  <a:pt x="72" y="7"/>
                  <a:pt x="65" y="0"/>
                  <a:pt x="56" y="0"/>
                </a:cubicBezTo>
                <a:close/>
                <a:moveTo>
                  <a:pt x="64" y="112"/>
                </a:moveTo>
                <a:cubicBezTo>
                  <a:pt x="64" y="116"/>
                  <a:pt x="60" y="120"/>
                  <a:pt x="56" y="120"/>
                </a:cubicBezTo>
                <a:cubicBezTo>
                  <a:pt x="16" y="120"/>
                  <a:pt x="16" y="120"/>
                  <a:pt x="16" y="120"/>
                </a:cubicBezTo>
                <a:cubicBezTo>
                  <a:pt x="12" y="120"/>
                  <a:pt x="8" y="116"/>
                  <a:pt x="8" y="112"/>
                </a:cubicBezTo>
                <a:cubicBezTo>
                  <a:pt x="8" y="88"/>
                  <a:pt x="8" y="88"/>
                  <a:pt x="8" y="88"/>
                </a:cubicBezTo>
                <a:cubicBezTo>
                  <a:pt x="64" y="88"/>
                  <a:pt x="64" y="88"/>
                  <a:pt x="64" y="88"/>
                </a:cubicBezTo>
                <a:lnTo>
                  <a:pt x="64" y="112"/>
                </a:lnTo>
                <a:close/>
                <a:moveTo>
                  <a:pt x="64" y="80"/>
                </a:moveTo>
                <a:cubicBezTo>
                  <a:pt x="8" y="80"/>
                  <a:pt x="8" y="80"/>
                  <a:pt x="8" y="80"/>
                </a:cubicBezTo>
                <a:cubicBezTo>
                  <a:pt x="8" y="28"/>
                  <a:pt x="8" y="28"/>
                  <a:pt x="8" y="28"/>
                </a:cubicBezTo>
                <a:cubicBezTo>
                  <a:pt x="64" y="28"/>
                  <a:pt x="64" y="28"/>
                  <a:pt x="64" y="28"/>
                </a:cubicBezTo>
                <a:lnTo>
                  <a:pt x="64" y="80"/>
                </a:lnTo>
                <a:close/>
                <a:moveTo>
                  <a:pt x="64" y="20"/>
                </a:moveTo>
                <a:cubicBezTo>
                  <a:pt x="8" y="20"/>
                  <a:pt x="8" y="20"/>
                  <a:pt x="8" y="20"/>
                </a:cubicBezTo>
                <a:cubicBezTo>
                  <a:pt x="8" y="16"/>
                  <a:pt x="8" y="16"/>
                  <a:pt x="8" y="16"/>
                </a:cubicBezTo>
                <a:cubicBezTo>
                  <a:pt x="8" y="12"/>
                  <a:pt x="12" y="8"/>
                  <a:pt x="16" y="8"/>
                </a:cubicBezTo>
                <a:cubicBezTo>
                  <a:pt x="56" y="8"/>
                  <a:pt x="56" y="8"/>
                  <a:pt x="56" y="8"/>
                </a:cubicBezTo>
                <a:cubicBezTo>
                  <a:pt x="60" y="8"/>
                  <a:pt x="64" y="12"/>
                  <a:pt x="64" y="16"/>
                </a:cubicBezTo>
                <a:lnTo>
                  <a:pt x="64"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nvGrpSpPr>
          <p:cNvPr id="27" name="组合 26"/>
          <p:cNvGrpSpPr/>
          <p:nvPr/>
        </p:nvGrpSpPr>
        <p:grpSpPr>
          <a:xfrm>
            <a:off x="5260127" y="1387965"/>
            <a:ext cx="3955480" cy="1088067"/>
            <a:chOff x="5260127" y="1387965"/>
            <a:chExt cx="3955480" cy="1088067"/>
          </a:xfrm>
        </p:grpSpPr>
        <p:sp>
          <p:nvSpPr>
            <p:cNvPr id="25" name="矩形 24"/>
            <p:cNvSpPr/>
            <p:nvPr/>
          </p:nvSpPr>
          <p:spPr>
            <a:xfrm>
              <a:off x="5260127" y="1829701"/>
              <a:ext cx="3955480" cy="646331"/>
            </a:xfrm>
            <a:prstGeom prst="rect">
              <a:avLst/>
            </a:prstGeom>
          </p:spPr>
          <p:txBody>
            <a:bodyPr wrap="square">
              <a:spAutoFit/>
            </a:bodyPr>
            <a:lstStyle/>
            <a:p>
              <a:r>
                <a:rPr lang="en-US" altLang="zh-CN" dirty="0">
                  <a:solidFill>
                    <a:schemeClr val="bg1">
                      <a:lumMod val="50000"/>
                    </a:schemeClr>
                  </a:solidFill>
                </a:rPr>
                <a:t>All things in their being are good for something.</a:t>
              </a:r>
              <a:endParaRPr lang="zh-CN" altLang="en-US" dirty="0">
                <a:solidFill>
                  <a:schemeClr val="bg1">
                    <a:lumMod val="50000"/>
                  </a:schemeClr>
                </a:solidFill>
              </a:endParaRPr>
            </a:p>
          </p:txBody>
        </p:sp>
        <p:sp>
          <p:nvSpPr>
            <p:cNvPr id="26" name="矩形 25"/>
            <p:cNvSpPr/>
            <p:nvPr/>
          </p:nvSpPr>
          <p:spPr>
            <a:xfrm>
              <a:off x="5260127" y="1387965"/>
              <a:ext cx="1422569" cy="461665"/>
            </a:xfrm>
            <a:prstGeom prst="rect">
              <a:avLst/>
            </a:prstGeom>
          </p:spPr>
          <p:txBody>
            <a:bodyPr wrap="none">
              <a:spAutoFit/>
            </a:bodyPr>
            <a:lstStyle/>
            <a:p>
              <a:pPr defTabSz="913755" fontAlgn="base">
                <a:spcBef>
                  <a:spcPct val="0"/>
                </a:spcBef>
                <a:spcAft>
                  <a:spcPct val="0"/>
                </a:spcAft>
              </a:pPr>
              <a:r>
                <a:rPr lang="en-US" altLang="zh-CN" sz="2400" b="1" dirty="0">
                  <a:solidFill>
                    <a:schemeClr val="bg1">
                      <a:lumMod val="50000"/>
                    </a:schemeClr>
                  </a:solidFill>
                </a:rPr>
                <a:t>Your Text </a:t>
              </a:r>
            </a:p>
          </p:txBody>
        </p:sp>
      </p:grpSp>
      <p:grpSp>
        <p:nvGrpSpPr>
          <p:cNvPr id="28" name="组合 27"/>
          <p:cNvGrpSpPr/>
          <p:nvPr/>
        </p:nvGrpSpPr>
        <p:grpSpPr>
          <a:xfrm>
            <a:off x="5260127" y="3127838"/>
            <a:ext cx="3955480" cy="1088067"/>
            <a:chOff x="5260127" y="1387965"/>
            <a:chExt cx="3955480" cy="1088067"/>
          </a:xfrm>
        </p:grpSpPr>
        <p:sp>
          <p:nvSpPr>
            <p:cNvPr id="29" name="矩形 28"/>
            <p:cNvSpPr/>
            <p:nvPr/>
          </p:nvSpPr>
          <p:spPr>
            <a:xfrm>
              <a:off x="5260127" y="1829701"/>
              <a:ext cx="3955480" cy="646331"/>
            </a:xfrm>
            <a:prstGeom prst="rect">
              <a:avLst/>
            </a:prstGeom>
          </p:spPr>
          <p:txBody>
            <a:bodyPr wrap="square">
              <a:spAutoFit/>
            </a:bodyPr>
            <a:lstStyle/>
            <a:p>
              <a:r>
                <a:rPr lang="en-US" altLang="zh-CN" dirty="0">
                  <a:solidFill>
                    <a:schemeClr val="bg1">
                      <a:lumMod val="50000"/>
                    </a:schemeClr>
                  </a:solidFill>
                </a:rPr>
                <a:t>All things in their being are good for something.</a:t>
              </a:r>
              <a:endParaRPr lang="zh-CN" altLang="en-US" dirty="0">
                <a:solidFill>
                  <a:schemeClr val="bg1">
                    <a:lumMod val="50000"/>
                  </a:schemeClr>
                </a:solidFill>
              </a:endParaRPr>
            </a:p>
          </p:txBody>
        </p:sp>
        <p:sp>
          <p:nvSpPr>
            <p:cNvPr id="30" name="矩形 29"/>
            <p:cNvSpPr/>
            <p:nvPr/>
          </p:nvSpPr>
          <p:spPr>
            <a:xfrm>
              <a:off x="5260127" y="1387965"/>
              <a:ext cx="1422569" cy="461665"/>
            </a:xfrm>
            <a:prstGeom prst="rect">
              <a:avLst/>
            </a:prstGeom>
          </p:spPr>
          <p:txBody>
            <a:bodyPr wrap="none">
              <a:spAutoFit/>
            </a:bodyPr>
            <a:lstStyle/>
            <a:p>
              <a:pPr defTabSz="913755" fontAlgn="base">
                <a:spcBef>
                  <a:spcPct val="0"/>
                </a:spcBef>
                <a:spcAft>
                  <a:spcPct val="0"/>
                </a:spcAft>
              </a:pPr>
              <a:r>
                <a:rPr lang="en-US" altLang="zh-CN" sz="2400" b="1" dirty="0">
                  <a:solidFill>
                    <a:schemeClr val="bg1">
                      <a:lumMod val="50000"/>
                    </a:schemeClr>
                  </a:solidFill>
                </a:rPr>
                <a:t>Your Text </a:t>
              </a:r>
            </a:p>
          </p:txBody>
        </p:sp>
      </p:grpSp>
      <p:grpSp>
        <p:nvGrpSpPr>
          <p:cNvPr id="31" name="组合 30"/>
          <p:cNvGrpSpPr/>
          <p:nvPr/>
        </p:nvGrpSpPr>
        <p:grpSpPr>
          <a:xfrm>
            <a:off x="5260127" y="4907520"/>
            <a:ext cx="3955480" cy="1088067"/>
            <a:chOff x="5260127" y="1387965"/>
            <a:chExt cx="3955480" cy="1088067"/>
          </a:xfrm>
        </p:grpSpPr>
        <p:sp>
          <p:nvSpPr>
            <p:cNvPr id="32" name="矩形 31"/>
            <p:cNvSpPr/>
            <p:nvPr/>
          </p:nvSpPr>
          <p:spPr>
            <a:xfrm>
              <a:off x="5260127" y="1829701"/>
              <a:ext cx="3955480" cy="646331"/>
            </a:xfrm>
            <a:prstGeom prst="rect">
              <a:avLst/>
            </a:prstGeom>
          </p:spPr>
          <p:txBody>
            <a:bodyPr wrap="square">
              <a:spAutoFit/>
            </a:bodyPr>
            <a:lstStyle/>
            <a:p>
              <a:r>
                <a:rPr lang="en-US" altLang="zh-CN" dirty="0">
                  <a:solidFill>
                    <a:schemeClr val="bg1">
                      <a:lumMod val="50000"/>
                    </a:schemeClr>
                  </a:solidFill>
                </a:rPr>
                <a:t>All things in their being are good for something.</a:t>
              </a:r>
              <a:endParaRPr lang="zh-CN" altLang="en-US" dirty="0">
                <a:solidFill>
                  <a:schemeClr val="bg1">
                    <a:lumMod val="50000"/>
                  </a:schemeClr>
                </a:solidFill>
              </a:endParaRPr>
            </a:p>
          </p:txBody>
        </p:sp>
        <p:sp>
          <p:nvSpPr>
            <p:cNvPr id="33" name="矩形 32"/>
            <p:cNvSpPr/>
            <p:nvPr/>
          </p:nvSpPr>
          <p:spPr>
            <a:xfrm>
              <a:off x="5260127" y="1387965"/>
              <a:ext cx="1422569" cy="461665"/>
            </a:xfrm>
            <a:prstGeom prst="rect">
              <a:avLst/>
            </a:prstGeom>
          </p:spPr>
          <p:txBody>
            <a:bodyPr wrap="none">
              <a:spAutoFit/>
            </a:bodyPr>
            <a:lstStyle/>
            <a:p>
              <a:pPr defTabSz="913755" fontAlgn="base">
                <a:spcBef>
                  <a:spcPct val="0"/>
                </a:spcBef>
                <a:spcAft>
                  <a:spcPct val="0"/>
                </a:spcAft>
              </a:pPr>
              <a:r>
                <a:rPr lang="en-US" altLang="zh-CN" sz="2400" b="1" dirty="0">
                  <a:solidFill>
                    <a:schemeClr val="bg1">
                      <a:lumMod val="50000"/>
                    </a:schemeClr>
                  </a:solidFill>
                </a:rPr>
                <a:t>Your Text </a:t>
              </a:r>
            </a:p>
          </p:txBody>
        </p:sp>
      </p:grpSp>
    </p:spTree>
    <p:extLst>
      <p:ext uri="{BB962C8B-B14F-4D97-AF65-F5344CB8AC3E}">
        <p14:creationId xmlns:p14="http://schemas.microsoft.com/office/powerpoint/2010/main" val="153732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40413" y="1"/>
            <a:ext cx="1061884" cy="1386348"/>
          </a:xfrm>
          <a:prstGeom prst="rect">
            <a:avLst/>
          </a:prstGeom>
          <a:solidFill>
            <a:srgbClr val="404040"/>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 name="矩形 4"/>
          <p:cNvSpPr/>
          <p:nvPr/>
        </p:nvSpPr>
        <p:spPr>
          <a:xfrm>
            <a:off x="8529484" y="0"/>
            <a:ext cx="1061884" cy="2772697"/>
          </a:xfrm>
          <a:prstGeom prst="rect">
            <a:avLst/>
          </a:prstGeom>
          <a:solidFill>
            <a:schemeClr val="tx1">
              <a:lumMod val="95000"/>
              <a:lumOff val="5000"/>
            </a:schemeClr>
          </a:solidFill>
          <a:ln>
            <a:solidFill>
              <a:srgbClr val="C0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 name="矩形 2"/>
          <p:cNvSpPr/>
          <p:nvPr/>
        </p:nvSpPr>
        <p:spPr>
          <a:xfrm>
            <a:off x="7138220" y="1386349"/>
            <a:ext cx="3864077" cy="988142"/>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8" name="矩形 7"/>
          <p:cNvSpPr/>
          <p:nvPr/>
        </p:nvSpPr>
        <p:spPr>
          <a:xfrm>
            <a:off x="7138220" y="2389240"/>
            <a:ext cx="1002890" cy="1769806"/>
          </a:xfrm>
          <a:prstGeom prst="rect">
            <a:avLst/>
          </a:prstGeom>
          <a:solidFill>
            <a:srgbClr val="404040"/>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5707626" y="2772697"/>
            <a:ext cx="3883742" cy="1017639"/>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 name="矩形 9"/>
          <p:cNvSpPr/>
          <p:nvPr/>
        </p:nvSpPr>
        <p:spPr>
          <a:xfrm>
            <a:off x="5707626" y="3790336"/>
            <a:ext cx="1032387" cy="306766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1" name="矩形 10"/>
          <p:cNvSpPr/>
          <p:nvPr/>
        </p:nvSpPr>
        <p:spPr>
          <a:xfrm>
            <a:off x="4336026" y="4159046"/>
            <a:ext cx="3805084" cy="1017639"/>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4336026" y="5184059"/>
            <a:ext cx="1017639" cy="1673942"/>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977" y="1474839"/>
            <a:ext cx="681376" cy="811162"/>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499" y="2506789"/>
            <a:ext cx="1289155" cy="1534708"/>
          </a:xfrm>
          <a:prstGeom prst="rect">
            <a:avLst/>
          </a:prstGeom>
          <a:solidFill>
            <a:schemeClr val="tx1">
              <a:lumMod val="95000"/>
              <a:lumOff val="5000"/>
            </a:schemeClr>
          </a:solidFill>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4905" y="4286984"/>
            <a:ext cx="639880" cy="761762"/>
          </a:xfrm>
          <a:prstGeom prst="rect">
            <a:avLst/>
          </a:prstGeom>
        </p:spPr>
      </p:pic>
      <p:sp>
        <p:nvSpPr>
          <p:cNvPr id="16" name="文本框 15"/>
          <p:cNvSpPr txBox="1"/>
          <p:nvPr/>
        </p:nvSpPr>
        <p:spPr>
          <a:xfrm>
            <a:off x="5589247" y="4386386"/>
            <a:ext cx="2649793" cy="646331"/>
          </a:xfrm>
          <a:prstGeom prst="rect">
            <a:avLst/>
          </a:prstGeom>
          <a:noFill/>
        </p:spPr>
        <p:txBody>
          <a:bodyPr wrap="square" rtlCol="0">
            <a:spAutoFit/>
          </a:bodyPr>
          <a:lstStyle/>
          <a:p>
            <a:r>
              <a:rPr lang="en-US" altLang="zh-CN" sz="1400" b="1" dirty="0" smtClean="0">
                <a:solidFill>
                  <a:schemeClr val="bg1">
                    <a:lumMod val="95000"/>
                  </a:schemeClr>
                </a:solidFill>
                <a:latin typeface="微软雅黑" panose="020B0503020204020204" pitchFamily="34" charset="-122"/>
                <a:ea typeface="微软雅黑" panose="020B0503020204020204" pitchFamily="34" charset="-122"/>
              </a:rPr>
              <a:t>STEP 01</a:t>
            </a:r>
          </a:p>
          <a:p>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Lorem ipsum dolor sit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amet</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consectetur</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adipiscing</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elit</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smtClean="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Porin</a:t>
            </a:r>
            <a:endParaRPr lang="zh-CN" altLang="en-US" sz="105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910357" y="2959029"/>
            <a:ext cx="2649793" cy="646331"/>
          </a:xfrm>
          <a:prstGeom prst="rect">
            <a:avLst/>
          </a:prstGeom>
          <a:noFill/>
        </p:spPr>
        <p:txBody>
          <a:bodyPr wrap="square" rtlCol="0">
            <a:spAutoFit/>
          </a:bodyPr>
          <a:lstStyle/>
          <a:p>
            <a:r>
              <a:rPr lang="en-US" altLang="zh-CN" sz="1400" b="1" dirty="0" smtClean="0">
                <a:solidFill>
                  <a:schemeClr val="bg1">
                    <a:lumMod val="95000"/>
                  </a:schemeClr>
                </a:solidFill>
                <a:latin typeface="微软雅黑" panose="020B0503020204020204" pitchFamily="34" charset="-122"/>
                <a:ea typeface="微软雅黑" panose="020B0503020204020204" pitchFamily="34" charset="-122"/>
              </a:rPr>
              <a:t>STEP 02</a:t>
            </a:r>
          </a:p>
          <a:p>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Lorem ipsum dolor sit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amet</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consectetur</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adipiscing</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elit</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smtClean="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Porin</a:t>
            </a:r>
            <a:endParaRPr lang="zh-CN" altLang="en-US" sz="105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352504" y="1528436"/>
            <a:ext cx="2649793" cy="646331"/>
          </a:xfrm>
          <a:prstGeom prst="rect">
            <a:avLst/>
          </a:prstGeom>
          <a:noFill/>
        </p:spPr>
        <p:txBody>
          <a:bodyPr wrap="square" rtlCol="0">
            <a:spAutoFit/>
          </a:bodyPr>
          <a:lstStyle/>
          <a:p>
            <a:r>
              <a:rPr lang="en-US" altLang="zh-CN" sz="1400" b="1" dirty="0" smtClean="0">
                <a:solidFill>
                  <a:schemeClr val="bg1">
                    <a:lumMod val="95000"/>
                  </a:schemeClr>
                </a:solidFill>
                <a:latin typeface="微软雅黑" panose="020B0503020204020204" pitchFamily="34" charset="-122"/>
                <a:ea typeface="微软雅黑" panose="020B0503020204020204" pitchFamily="34" charset="-122"/>
              </a:rPr>
              <a:t>STEP 03</a:t>
            </a:r>
          </a:p>
          <a:p>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Lorem ipsum dolor sit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amet</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consectetur</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adipiscing</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elit</a:t>
            </a:r>
            <a:r>
              <a:rPr lang="en-US" altLang="zh-CN" sz="1050" dirty="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050" dirty="0" err="1" smtClean="0">
                <a:solidFill>
                  <a:schemeClr val="bg1">
                    <a:lumMod val="95000"/>
                  </a:schemeClr>
                </a:solidFill>
                <a:latin typeface="微软雅黑" panose="020B0503020204020204" pitchFamily="34" charset="-122"/>
                <a:ea typeface="微软雅黑" panose="020B0503020204020204" pitchFamily="34" charset="-122"/>
                <a:cs typeface="Ebrima" panose="02000000000000000000" pitchFamily="2" charset="0"/>
              </a:rPr>
              <a:t>Porin</a:t>
            </a:r>
            <a:endParaRPr lang="zh-CN" altLang="en-US" sz="105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14338" y="0"/>
            <a:ext cx="2924175" cy="14573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zh-CN" sz="2400" dirty="0" smtClean="0">
              <a:latin typeface="微软雅黑" panose="020B0503020204020204" pitchFamily="34" charset="-122"/>
              <a:ea typeface="微软雅黑" panose="020B0503020204020204" pitchFamily="34" charset="-122"/>
            </a:endParaRPr>
          </a:p>
          <a:p>
            <a:r>
              <a:rPr lang="en-US" altLang="zh-CN" sz="2800" b="1" dirty="0" smtClean="0">
                <a:latin typeface="微软雅黑" panose="020B0503020204020204" pitchFamily="34" charset="-122"/>
                <a:ea typeface="微软雅黑" panose="020B0503020204020204" pitchFamily="34" charset="-122"/>
              </a:rPr>
              <a:t>BUSINESS</a:t>
            </a:r>
          </a:p>
          <a:p>
            <a:r>
              <a:rPr lang="en-US" altLang="zh-CN" sz="2800" b="1" dirty="0" smtClean="0">
                <a:latin typeface="微软雅黑" panose="020B0503020204020204" pitchFamily="34" charset="-122"/>
                <a:ea typeface="微软雅黑" panose="020B0503020204020204" pitchFamily="34" charset="-122"/>
              </a:rPr>
              <a:t>PLAN</a:t>
            </a:r>
            <a:endParaRPr lang="zh-CN" altLang="en-US" sz="28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440822" y="1558270"/>
            <a:ext cx="2869584" cy="2031325"/>
          </a:xfrm>
          <a:prstGeom prst="rect">
            <a:avLst/>
          </a:prstGeom>
          <a:noFill/>
        </p:spPr>
        <p:txBody>
          <a:bodyPr wrap="square" rtlCol="0">
            <a:spAutoFit/>
          </a:bodyPr>
          <a:lstStyle/>
          <a:p>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Lorem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ipsum dolor sit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amet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consectetur</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adipiscing</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elit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Porin</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condimentum</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velit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in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tortor</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Class </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patent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Lorem ipsum dolor sit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amet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consectetur</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adipiscing</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elit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Porin</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condimentum</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velit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in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tortor</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a:t>
            </a:r>
            <a:r>
              <a:rPr lang="en-US" altLang="zh-CN" sz="1400" dirty="0" err="1">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posuere</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 Class </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rPr>
              <a:t>patent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10653200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本框 3"/>
          <p:cNvSpPr txBox="1"/>
          <p:nvPr/>
        </p:nvSpPr>
        <p:spPr>
          <a:xfrm>
            <a:off x="7312415" y="3311534"/>
            <a:ext cx="2988927" cy="1015663"/>
          </a:xfrm>
          <a:prstGeom prst="rect">
            <a:avLst/>
          </a:prstGeom>
          <a:noFill/>
        </p:spPr>
        <p:txBody>
          <a:bodyPr wrap="square" rtlCol="0">
            <a:spAutoFit/>
          </a:bodyPr>
          <a:lstStyle/>
          <a:p>
            <a:r>
              <a:rPr kumimoji="1" lang="en-US" altLang="zh-CN" sz="6000" b="1" dirty="0" smtClean="0">
                <a:solidFill>
                  <a:schemeClr val="bg1">
                    <a:lumMod val="50000"/>
                  </a:schemeClr>
                </a:solidFill>
                <a:latin typeface="Microsoft YaHei" charset="0"/>
                <a:ea typeface="Microsoft YaHei" charset="0"/>
                <a:cs typeface="Microsoft YaHei" charset="0"/>
              </a:rPr>
              <a:t>PART</a:t>
            </a:r>
            <a:r>
              <a:rPr kumimoji="1" lang="zh-CN" altLang="en-US" sz="6000" b="1" dirty="0" smtClean="0">
                <a:solidFill>
                  <a:schemeClr val="bg1">
                    <a:lumMod val="50000"/>
                  </a:schemeClr>
                </a:solidFill>
                <a:latin typeface="Microsoft YaHei" charset="0"/>
                <a:ea typeface="Microsoft YaHei" charset="0"/>
                <a:cs typeface="Microsoft YaHei" charset="0"/>
              </a:rPr>
              <a:t> </a:t>
            </a:r>
            <a:r>
              <a:rPr kumimoji="1" lang="en-US" altLang="zh-CN" sz="6000" b="1" dirty="0" smtClean="0">
                <a:solidFill>
                  <a:schemeClr val="bg1">
                    <a:lumMod val="50000"/>
                  </a:schemeClr>
                </a:solidFill>
                <a:latin typeface="Microsoft YaHei" charset="0"/>
                <a:ea typeface="Microsoft YaHei" charset="0"/>
                <a:cs typeface="Microsoft YaHei" charset="0"/>
              </a:rPr>
              <a:t>2</a:t>
            </a:r>
            <a:endParaRPr kumimoji="1" lang="zh-CN" altLang="en-US" sz="6000" b="1" dirty="0">
              <a:solidFill>
                <a:schemeClr val="bg1">
                  <a:lumMod val="50000"/>
                </a:schemeClr>
              </a:solidFill>
              <a:latin typeface="Microsoft YaHei" charset="0"/>
              <a:ea typeface="Microsoft YaHei" charset="0"/>
              <a:cs typeface="Microsoft YaHei" charset="0"/>
            </a:endParaRPr>
          </a:p>
        </p:txBody>
      </p:sp>
      <p:grpSp>
        <p:nvGrpSpPr>
          <p:cNvPr id="5" name="组合 81"/>
          <p:cNvGrpSpPr>
            <a:grpSpLocks/>
          </p:cNvGrpSpPr>
          <p:nvPr/>
        </p:nvGrpSpPr>
        <p:grpSpPr bwMode="auto">
          <a:xfrm>
            <a:off x="7647978" y="4168799"/>
            <a:ext cx="2279996" cy="2005080"/>
            <a:chOff x="-17805" y="0"/>
            <a:chExt cx="2279581" cy="2005772"/>
          </a:xfrm>
        </p:grpSpPr>
        <p:sp>
          <p:nvSpPr>
            <p:cNvPr id="6" name="文本框 66"/>
            <p:cNvSpPr txBox="1">
              <a:spLocks noChangeArrowheads="1"/>
            </p:cNvSpPr>
            <p:nvPr/>
          </p:nvSpPr>
          <p:spPr bwMode="auto">
            <a:xfrm>
              <a:off x="0" y="0"/>
              <a:ext cx="2261776" cy="6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600" b="1" dirty="0" smtClean="0">
                  <a:solidFill>
                    <a:schemeClr val="bg1">
                      <a:lumMod val="50000"/>
                    </a:schemeClr>
                  </a:solidFill>
                  <a:latin typeface="Microsoft YaHei" charset="0"/>
                  <a:ea typeface="Microsoft YaHei" charset="0"/>
                  <a:cs typeface="Microsoft YaHei" charset="0"/>
                </a:rPr>
                <a:t>市场分析</a:t>
              </a:r>
              <a:endParaRPr lang="zh-CN" altLang="en-US" sz="3600" b="1" dirty="0">
                <a:solidFill>
                  <a:schemeClr val="bg1">
                    <a:lumMod val="50000"/>
                  </a:schemeClr>
                </a:solidFill>
                <a:latin typeface="Microsoft YaHei" charset="0"/>
                <a:ea typeface="Microsoft YaHei" charset="0"/>
                <a:cs typeface="Microsoft YaHei" charset="0"/>
              </a:endParaRPr>
            </a:p>
          </p:txBody>
        </p:sp>
        <p:sp>
          <p:nvSpPr>
            <p:cNvPr id="7" name="矩形 70"/>
            <p:cNvSpPr>
              <a:spLocks noChangeArrowheads="1"/>
            </p:cNvSpPr>
            <p:nvPr/>
          </p:nvSpPr>
          <p:spPr bwMode="auto">
            <a:xfrm>
              <a:off x="-17805" y="620299"/>
              <a:ext cx="2242954" cy="13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dirty="0" smtClean="0">
                  <a:solidFill>
                    <a:schemeClr val="bg1">
                      <a:lumMod val="50000"/>
                    </a:schemeClr>
                  </a:solidFill>
                  <a:latin typeface="Microsoft YaHei" charset="0"/>
                  <a:ea typeface="Microsoft YaHei" charset="0"/>
                  <a:cs typeface="Microsoft YaHei" charset="0"/>
                </a:rPr>
                <a:t>市场预测</a:t>
              </a:r>
              <a:endParaRPr lang="zh-CN" altLang="en-US" dirty="0">
                <a:solidFill>
                  <a:schemeClr val="bg1">
                    <a:lumMod val="50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9768953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1066</Words>
  <Application>Microsoft Macintosh PowerPoint</Application>
  <PresentationFormat>宽屏</PresentationFormat>
  <Paragraphs>167</Paragraphs>
  <Slides>21</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Calibri</vt:lpstr>
      <vt:lpstr>Calibri Light</vt:lpstr>
      <vt:lpstr>Ebrima</vt:lpstr>
      <vt:lpstr>FontAwesome</vt:lpstr>
      <vt:lpstr>Helvetica</vt:lpstr>
      <vt:lpstr>Impact</vt:lpstr>
      <vt:lpstr>Microsoft YaHei</vt:lpstr>
      <vt:lpstr>Open Sans</vt:lpstr>
      <vt:lpstr>Segoe UI Black</vt:lpstr>
      <vt:lpstr>Segoe UI Light</vt:lpstr>
      <vt:lpstr>方正兰亭超细黑简体</vt:lpstr>
      <vt:lpstr>华文细黑</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21566820@qq.com</cp:lastModifiedBy>
  <cp:revision>5</cp:revision>
  <dcterms:created xsi:type="dcterms:W3CDTF">2017-03-05T11:43:45Z</dcterms:created>
  <dcterms:modified xsi:type="dcterms:W3CDTF">2017-03-05T12:01:15Z</dcterms:modified>
</cp:coreProperties>
</file>