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81" r:id="rId3"/>
    <p:sldId id="282" r:id="rId4"/>
    <p:sldId id="258" r:id="rId5"/>
    <p:sldId id="259" r:id="rId6"/>
    <p:sldId id="260" r:id="rId7"/>
    <p:sldId id="261" r:id="rId8"/>
    <p:sldId id="263" r:id="rId9"/>
    <p:sldId id="283" r:id="rId10"/>
    <p:sldId id="264" r:id="rId11"/>
    <p:sldId id="265" r:id="rId12"/>
    <p:sldId id="267" r:id="rId13"/>
    <p:sldId id="284" r:id="rId14"/>
    <p:sldId id="268" r:id="rId15"/>
    <p:sldId id="269" r:id="rId16"/>
    <p:sldId id="270" r:id="rId17"/>
    <p:sldId id="285" r:id="rId18"/>
    <p:sldId id="271" r:id="rId19"/>
    <p:sldId id="272" r:id="rId20"/>
    <p:sldId id="273" r:id="rId21"/>
    <p:sldId id="274" r:id="rId22"/>
    <p:sldId id="277" r:id="rId23"/>
    <p:sldId id="278" r:id="rId24"/>
    <p:sldId id="27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0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255"/>
  </p:normalViewPr>
  <p:slideViewPr>
    <p:cSldViewPr snapToGrid="0" snapToObjects="1">
      <p:cViewPr varScale="1">
        <p:scale>
          <a:sx n="79" d="100"/>
          <a:sy n="79" d="100"/>
        </p:scale>
        <p:origin x="6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F8D8C-2058-7D4E-A48E-B478BF29CAAC}" type="datetimeFigureOut">
              <a:rPr kumimoji="1" lang="zh-CN" altLang="en-US" smtClean="0"/>
              <a:t>17/2/17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D139D-3F0B-1745-851C-0E4CBDA46EF4}" type="slidenum">
              <a:rPr kumimoji="1" lang="zh-CN" altLang="en-US" smtClean="0"/>
              <a:t>‹#›</a:t>
            </a:fld>
            <a:endParaRPr kumimoji="1" lang="zh-CN" altLang="en-US"/>
          </a:p>
        </p:txBody>
      </p:sp>
    </p:spTree>
    <p:extLst>
      <p:ext uri="{BB962C8B-B14F-4D97-AF65-F5344CB8AC3E}">
        <p14:creationId xmlns:p14="http://schemas.microsoft.com/office/powerpoint/2010/main" val="95186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91619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6ACD14D0-B79C-4F45-BBCF-B3BBB3A42148}" type="datetimeFigureOut">
              <a:rPr kumimoji="1" lang="zh-CN" altLang="en-US" smtClean="0"/>
              <a:t>17/2/17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B53DCD6-A463-454D-BCD7-C0765F00F737}" type="slidenum">
              <a:rPr kumimoji="1" lang="zh-CN" altLang="en-US" smtClean="0"/>
              <a:t>‹#›</a:t>
            </a:fld>
            <a:endParaRPr kumimoji="1" lang="zh-CN" altLang="en-US"/>
          </a:p>
        </p:txBody>
      </p:sp>
    </p:spTree>
    <p:extLst>
      <p:ext uri="{BB962C8B-B14F-4D97-AF65-F5344CB8AC3E}">
        <p14:creationId xmlns:p14="http://schemas.microsoft.com/office/powerpoint/2010/main" val="210367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ACD14D0-B79C-4F45-BBCF-B3BBB3A42148}" type="datetimeFigureOut">
              <a:rPr kumimoji="1" lang="zh-CN" altLang="en-US" smtClean="0"/>
              <a:t>17/2/17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B53DCD6-A463-454D-BCD7-C0765F00F737}" type="slidenum">
              <a:rPr kumimoji="1" lang="zh-CN" altLang="en-US" smtClean="0"/>
              <a:t>‹#›</a:t>
            </a:fld>
            <a:endParaRPr kumimoji="1" lang="zh-CN" altLang="en-US"/>
          </a:p>
        </p:txBody>
      </p:sp>
    </p:spTree>
    <p:extLst>
      <p:ext uri="{BB962C8B-B14F-4D97-AF65-F5344CB8AC3E}">
        <p14:creationId xmlns:p14="http://schemas.microsoft.com/office/powerpoint/2010/main" val="93507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ACD14D0-B79C-4F45-BBCF-B3BBB3A42148}" type="datetimeFigureOut">
              <a:rPr kumimoji="1" lang="zh-CN" altLang="en-US" smtClean="0"/>
              <a:t>17/2/17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B53DCD6-A463-454D-BCD7-C0765F00F737}" type="slidenum">
              <a:rPr kumimoji="1" lang="zh-CN" altLang="en-US" smtClean="0"/>
              <a:t>‹#›</a:t>
            </a:fld>
            <a:endParaRPr kumimoji="1" lang="zh-CN" altLang="en-US"/>
          </a:p>
        </p:txBody>
      </p:sp>
    </p:spTree>
    <p:extLst>
      <p:ext uri="{BB962C8B-B14F-4D97-AF65-F5344CB8AC3E}">
        <p14:creationId xmlns:p14="http://schemas.microsoft.com/office/powerpoint/2010/main" val="449858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normAutofit/>
          </a:bodyPr>
          <a:lstStyle>
            <a:lvl1pPr>
              <a:defRPr sz="1400"/>
            </a:lvl1pPr>
          </a:lstStyle>
          <a:p>
            <a:endParaRPr lang="en-US"/>
          </a:p>
        </p:txBody>
      </p:sp>
    </p:spTree>
    <p:extLst>
      <p:ext uri="{BB962C8B-B14F-4D97-AF65-F5344CB8AC3E}">
        <p14:creationId xmlns:p14="http://schemas.microsoft.com/office/powerpoint/2010/main" val="1637086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fld id="{80F42DC0-2E3F-F440-A3AA-64F0AA1F84F2}" type="datetime1">
              <a:rPr lang="zh-CN" altLang="en-US"/>
              <a:pPr/>
              <a:t>17/2/17</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幻灯片编号占位符 4"/>
          <p:cNvSpPr>
            <a:spLocks noGrp="1"/>
          </p:cNvSpPr>
          <p:nvPr>
            <p:ph type="sldNum" sz="quarter" idx="12"/>
          </p:nvPr>
        </p:nvSpPr>
        <p:spPr>
          <a:xfrm>
            <a:off x="8610600" y="6356350"/>
            <a:ext cx="2743200" cy="365125"/>
          </a:xfrm>
        </p:spPr>
        <p:txBody>
          <a:bodyPr/>
          <a:lstStyle>
            <a:lvl1pPr>
              <a:defRPr/>
            </a:lvl1pPr>
          </a:lstStyle>
          <a:p>
            <a:fld id="{C5FC99A0-26D8-5E4B-82FB-70809BCEE9F6}"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80090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ACD14D0-B79C-4F45-BBCF-B3BBB3A42148}" type="datetimeFigureOut">
              <a:rPr kumimoji="1" lang="zh-CN" altLang="en-US" smtClean="0"/>
              <a:t>17/2/17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B53DCD6-A463-454D-BCD7-C0765F00F737}" type="slidenum">
              <a:rPr kumimoji="1" lang="zh-CN" altLang="en-US" smtClean="0"/>
              <a:t>‹#›</a:t>
            </a:fld>
            <a:endParaRPr kumimoji="1" lang="zh-CN" altLang="en-US"/>
          </a:p>
        </p:txBody>
      </p:sp>
    </p:spTree>
    <p:extLst>
      <p:ext uri="{BB962C8B-B14F-4D97-AF65-F5344CB8AC3E}">
        <p14:creationId xmlns:p14="http://schemas.microsoft.com/office/powerpoint/2010/main" val="491737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6ACD14D0-B79C-4F45-BBCF-B3BBB3A42148}" type="datetimeFigureOut">
              <a:rPr kumimoji="1" lang="zh-CN" altLang="en-US" smtClean="0"/>
              <a:t>17/2/17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B53DCD6-A463-454D-BCD7-C0765F00F737}" type="slidenum">
              <a:rPr kumimoji="1" lang="zh-CN" altLang="en-US" smtClean="0"/>
              <a:t>‹#›</a:t>
            </a:fld>
            <a:endParaRPr kumimoji="1" lang="zh-CN" altLang="en-US"/>
          </a:p>
        </p:txBody>
      </p:sp>
    </p:spTree>
    <p:extLst>
      <p:ext uri="{BB962C8B-B14F-4D97-AF65-F5344CB8AC3E}">
        <p14:creationId xmlns:p14="http://schemas.microsoft.com/office/powerpoint/2010/main" val="1119761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6ACD14D0-B79C-4F45-BBCF-B3BBB3A42148}" type="datetimeFigureOut">
              <a:rPr kumimoji="1" lang="zh-CN" altLang="en-US" smtClean="0"/>
              <a:t>17/2/17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B53DCD6-A463-454D-BCD7-C0765F00F737}" type="slidenum">
              <a:rPr kumimoji="1" lang="zh-CN" altLang="en-US" smtClean="0"/>
              <a:t>‹#›</a:t>
            </a:fld>
            <a:endParaRPr kumimoji="1" lang="zh-CN" altLang="en-US"/>
          </a:p>
        </p:txBody>
      </p:sp>
    </p:spTree>
    <p:extLst>
      <p:ext uri="{BB962C8B-B14F-4D97-AF65-F5344CB8AC3E}">
        <p14:creationId xmlns:p14="http://schemas.microsoft.com/office/powerpoint/2010/main" val="1427121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6ACD14D0-B79C-4F45-BBCF-B3BBB3A42148}" type="datetimeFigureOut">
              <a:rPr kumimoji="1" lang="zh-CN" altLang="en-US" smtClean="0"/>
              <a:t>17/2/17</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8B53DCD6-A463-454D-BCD7-C0765F00F737}" type="slidenum">
              <a:rPr kumimoji="1" lang="zh-CN" altLang="en-US" smtClean="0"/>
              <a:t>‹#›</a:t>
            </a:fld>
            <a:endParaRPr kumimoji="1" lang="zh-CN" altLang="en-US"/>
          </a:p>
        </p:txBody>
      </p:sp>
    </p:spTree>
    <p:extLst>
      <p:ext uri="{BB962C8B-B14F-4D97-AF65-F5344CB8AC3E}">
        <p14:creationId xmlns:p14="http://schemas.microsoft.com/office/powerpoint/2010/main" val="389037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6ACD14D0-B79C-4F45-BBCF-B3BBB3A42148}" type="datetimeFigureOut">
              <a:rPr kumimoji="1" lang="zh-CN" altLang="en-US" smtClean="0"/>
              <a:t>17/2/17</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8B53DCD6-A463-454D-BCD7-C0765F00F737}" type="slidenum">
              <a:rPr kumimoji="1" lang="zh-CN" altLang="en-US" smtClean="0"/>
              <a:t>‹#›</a:t>
            </a:fld>
            <a:endParaRPr kumimoji="1" lang="zh-CN" altLang="en-US"/>
          </a:p>
        </p:txBody>
      </p:sp>
    </p:spTree>
    <p:extLst>
      <p:ext uri="{BB962C8B-B14F-4D97-AF65-F5344CB8AC3E}">
        <p14:creationId xmlns:p14="http://schemas.microsoft.com/office/powerpoint/2010/main" val="1613713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CD14D0-B79C-4F45-BBCF-B3BBB3A42148}" type="datetimeFigureOut">
              <a:rPr kumimoji="1" lang="zh-CN" altLang="en-US" smtClean="0"/>
              <a:t>17/2/17</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8B53DCD6-A463-454D-BCD7-C0765F00F737}" type="slidenum">
              <a:rPr kumimoji="1" lang="zh-CN" altLang="en-US" smtClean="0"/>
              <a:t>‹#›</a:t>
            </a:fld>
            <a:endParaRPr kumimoji="1" lang="zh-CN" altLang="en-US"/>
          </a:p>
        </p:txBody>
      </p:sp>
    </p:spTree>
    <p:extLst>
      <p:ext uri="{BB962C8B-B14F-4D97-AF65-F5344CB8AC3E}">
        <p14:creationId xmlns:p14="http://schemas.microsoft.com/office/powerpoint/2010/main" val="110865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ACD14D0-B79C-4F45-BBCF-B3BBB3A42148}" type="datetimeFigureOut">
              <a:rPr kumimoji="1" lang="zh-CN" altLang="en-US" smtClean="0"/>
              <a:t>17/2/17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B53DCD6-A463-454D-BCD7-C0765F00F737}" type="slidenum">
              <a:rPr kumimoji="1" lang="zh-CN" altLang="en-US" smtClean="0"/>
              <a:t>‹#›</a:t>
            </a:fld>
            <a:endParaRPr kumimoji="1" lang="zh-CN" altLang="en-US"/>
          </a:p>
        </p:txBody>
      </p:sp>
    </p:spTree>
    <p:extLst>
      <p:ext uri="{BB962C8B-B14F-4D97-AF65-F5344CB8AC3E}">
        <p14:creationId xmlns:p14="http://schemas.microsoft.com/office/powerpoint/2010/main" val="1627069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ACD14D0-B79C-4F45-BBCF-B3BBB3A42148}" type="datetimeFigureOut">
              <a:rPr kumimoji="1" lang="zh-CN" altLang="en-US" smtClean="0"/>
              <a:t>17/2/17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B53DCD6-A463-454D-BCD7-C0765F00F737}" type="slidenum">
              <a:rPr kumimoji="1" lang="zh-CN" altLang="en-US" smtClean="0"/>
              <a:t>‹#›</a:t>
            </a:fld>
            <a:endParaRPr kumimoji="1" lang="zh-CN" altLang="en-US"/>
          </a:p>
        </p:txBody>
      </p:sp>
    </p:spTree>
    <p:extLst>
      <p:ext uri="{BB962C8B-B14F-4D97-AF65-F5344CB8AC3E}">
        <p14:creationId xmlns:p14="http://schemas.microsoft.com/office/powerpoint/2010/main" val="94863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D14D0-B79C-4F45-BBCF-B3BBB3A42148}" type="datetimeFigureOut">
              <a:rPr kumimoji="1" lang="zh-CN" altLang="en-US" smtClean="0"/>
              <a:t>17/2/17</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3DCD6-A463-454D-BCD7-C0765F00F737}" type="slidenum">
              <a:rPr kumimoji="1" lang="zh-CN" altLang="en-US" smtClean="0"/>
              <a:t>‹#›</a:t>
            </a:fld>
            <a:endParaRPr kumimoji="1" lang="zh-CN" altLang="en-US"/>
          </a:p>
        </p:txBody>
      </p:sp>
    </p:spTree>
    <p:extLst>
      <p:ext uri="{BB962C8B-B14F-4D97-AF65-F5344CB8AC3E}">
        <p14:creationId xmlns:p14="http://schemas.microsoft.com/office/powerpoint/2010/main" val="26833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78" b="7778"/>
          <a:stretch>
            <a:fillRect/>
          </a:stretch>
        </p:blipFill>
        <p:spPr/>
      </p:pic>
      <p:sp>
        <p:nvSpPr>
          <p:cNvPr id="3" name="矩形 2"/>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TextBox 2"/>
          <p:cNvSpPr txBox="1"/>
          <p:nvPr/>
        </p:nvSpPr>
        <p:spPr>
          <a:xfrm>
            <a:off x="1429610" y="1089184"/>
            <a:ext cx="4666389" cy="2492990"/>
          </a:xfrm>
          <a:prstGeom prst="rect">
            <a:avLst/>
          </a:prstGeom>
          <a:noFill/>
        </p:spPr>
        <p:txBody>
          <a:bodyPr wrap="square" rtlCol="0">
            <a:spAutoFit/>
          </a:bodyPr>
          <a:lstStyle/>
          <a:p>
            <a:r>
              <a:rPr lang="en-US" altLang="zh-CN" sz="6000" b="1" dirty="0" smtClean="0">
                <a:solidFill>
                  <a:schemeClr val="bg1"/>
                </a:solidFill>
                <a:latin typeface="Microsoft YaHei" charset="0"/>
                <a:ea typeface="Microsoft YaHei" charset="0"/>
                <a:cs typeface="Microsoft YaHei" charset="0"/>
              </a:rPr>
              <a:t>2017</a:t>
            </a:r>
          </a:p>
          <a:p>
            <a:r>
              <a:rPr lang="zh-CN" altLang="en-US" sz="4800" dirty="0" smtClean="0">
                <a:solidFill>
                  <a:schemeClr val="bg1"/>
                </a:solidFill>
                <a:latin typeface="Microsoft YaHei" charset="0"/>
                <a:ea typeface="Microsoft YaHei" charset="0"/>
                <a:cs typeface="Microsoft YaHei" charset="0"/>
              </a:rPr>
              <a:t>商业计划书</a:t>
            </a:r>
            <a:endParaRPr lang="en-US" altLang="zh-CN" sz="4800" dirty="0" smtClean="0">
              <a:solidFill>
                <a:schemeClr val="bg1"/>
              </a:solidFill>
              <a:latin typeface="Microsoft YaHei" charset="0"/>
              <a:ea typeface="Microsoft YaHei" charset="0"/>
              <a:cs typeface="Microsoft YaHei" charset="0"/>
            </a:endParaRPr>
          </a:p>
          <a:p>
            <a:r>
              <a:rPr lang="en-US" altLang="zh-CN" sz="4800" dirty="0" smtClean="0">
                <a:solidFill>
                  <a:schemeClr val="bg1"/>
                </a:solidFill>
                <a:latin typeface="Microsoft YaHei" charset="0"/>
                <a:ea typeface="Microsoft YaHei" charset="0"/>
                <a:cs typeface="Microsoft YaHei" charset="0"/>
              </a:rPr>
              <a:t>POWERPOINT</a:t>
            </a:r>
            <a:r>
              <a:rPr lang="en-US" altLang="zh-CN" sz="4800" b="1" dirty="0" smtClean="0">
                <a:solidFill>
                  <a:schemeClr val="bg1"/>
                </a:solidFill>
                <a:latin typeface="Microsoft YaHei" charset="0"/>
                <a:ea typeface="Microsoft YaHei" charset="0"/>
                <a:cs typeface="Microsoft YaHei" charset="0"/>
              </a:rPr>
              <a:t> </a:t>
            </a:r>
            <a:endParaRPr lang="zh-CN" altLang="en-US" sz="4800" b="1" dirty="0">
              <a:solidFill>
                <a:schemeClr val="bg1"/>
              </a:solidFill>
              <a:latin typeface="Microsoft YaHei" charset="0"/>
              <a:ea typeface="Microsoft YaHei" charset="0"/>
              <a:cs typeface="Microsoft YaHei" charset="0"/>
            </a:endParaRPr>
          </a:p>
        </p:txBody>
      </p:sp>
      <p:sp>
        <p:nvSpPr>
          <p:cNvPr id="6" name="矩形 5"/>
          <p:cNvSpPr/>
          <p:nvPr/>
        </p:nvSpPr>
        <p:spPr>
          <a:xfrm>
            <a:off x="1501050" y="4123324"/>
            <a:ext cx="1152128" cy="432048"/>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bg1"/>
                </a:solidFill>
                <a:latin typeface="Microsoft YaHei" charset="0"/>
                <a:ea typeface="Microsoft YaHei" charset="0"/>
                <a:cs typeface="Microsoft YaHei" charset="0"/>
              </a:rPr>
              <a:t>ANTTIME</a:t>
            </a:r>
            <a:endParaRPr lang="zh-CN" altLang="en-US" sz="1200" b="1" dirty="0">
              <a:solidFill>
                <a:schemeClr val="bg1"/>
              </a:solidFill>
              <a:latin typeface="Microsoft YaHei" charset="0"/>
              <a:ea typeface="Microsoft YaHei" charset="0"/>
              <a:cs typeface="Microsoft YaHei" charset="0"/>
            </a:endParaRPr>
          </a:p>
        </p:txBody>
      </p:sp>
      <p:sp>
        <p:nvSpPr>
          <p:cNvPr id="7" name="矩形 6"/>
          <p:cNvSpPr/>
          <p:nvPr/>
        </p:nvSpPr>
        <p:spPr>
          <a:xfrm>
            <a:off x="3031506" y="4123324"/>
            <a:ext cx="165618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bg1"/>
                </a:solidFill>
                <a:latin typeface="Microsoft YaHei" charset="0"/>
                <a:ea typeface="Microsoft YaHei" charset="0"/>
                <a:cs typeface="Microsoft YaHei" charset="0"/>
              </a:rPr>
              <a:t>ANYWHERE  &gt;</a:t>
            </a:r>
            <a:endParaRPr lang="zh-CN" altLang="en-US" sz="1200" b="1" dirty="0">
              <a:solidFill>
                <a:schemeClr val="bg1"/>
              </a:solidFill>
              <a:latin typeface="Microsoft YaHei" charset="0"/>
              <a:ea typeface="Microsoft YaHei" charset="0"/>
              <a:cs typeface="Microsoft YaHei" charset="0"/>
            </a:endParaRPr>
          </a:p>
        </p:txBody>
      </p:sp>
      <p:sp>
        <p:nvSpPr>
          <p:cNvPr id="8" name="椭圆 7"/>
          <p:cNvSpPr/>
          <p:nvPr/>
        </p:nvSpPr>
        <p:spPr>
          <a:xfrm>
            <a:off x="1472474" y="5096607"/>
            <a:ext cx="672783" cy="67278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Microsoft YaHei" charset="0"/>
              <a:ea typeface="Microsoft YaHei" charset="0"/>
              <a:cs typeface="Microsoft YaHei" charset="0"/>
            </a:endParaRPr>
          </a:p>
        </p:txBody>
      </p:sp>
      <p:sp>
        <p:nvSpPr>
          <p:cNvPr id="9" name="Freeform 13"/>
          <p:cNvSpPr>
            <a:spLocks noChangeAspect="1"/>
          </p:cNvSpPr>
          <p:nvPr/>
        </p:nvSpPr>
        <p:spPr bwMode="auto">
          <a:xfrm>
            <a:off x="1546334" y="5292564"/>
            <a:ext cx="560231" cy="388706"/>
          </a:xfrm>
          <a:custGeom>
            <a:avLst/>
            <a:gdLst>
              <a:gd name="T0" fmla="*/ 368 w 369"/>
              <a:gd name="T1" fmla="*/ 13 h 256"/>
              <a:gd name="T2" fmla="*/ 366 w 369"/>
              <a:gd name="T3" fmla="*/ 9 h 256"/>
              <a:gd name="T4" fmla="*/ 363 w 369"/>
              <a:gd name="T5" fmla="*/ 5 h 256"/>
              <a:gd name="T6" fmla="*/ 359 w 369"/>
              <a:gd name="T7" fmla="*/ 2 h 256"/>
              <a:gd name="T8" fmla="*/ 356 w 369"/>
              <a:gd name="T9" fmla="*/ 1 h 256"/>
              <a:gd name="T10" fmla="*/ 351 w 369"/>
              <a:gd name="T11" fmla="*/ 0 h 256"/>
              <a:gd name="T12" fmla="*/ 239 w 369"/>
              <a:gd name="T13" fmla="*/ 0 h 256"/>
              <a:gd name="T14" fmla="*/ 234 w 369"/>
              <a:gd name="T15" fmla="*/ 1 h 256"/>
              <a:gd name="T16" fmla="*/ 229 w 369"/>
              <a:gd name="T17" fmla="*/ 3 h 256"/>
              <a:gd name="T18" fmla="*/ 226 w 369"/>
              <a:gd name="T19" fmla="*/ 6 h 256"/>
              <a:gd name="T20" fmla="*/ 223 w 369"/>
              <a:gd name="T21" fmla="*/ 10 h 256"/>
              <a:gd name="T22" fmla="*/ 194 w 369"/>
              <a:gd name="T23" fmla="*/ 68 h 256"/>
              <a:gd name="T24" fmla="*/ 46 w 369"/>
              <a:gd name="T25" fmla="*/ 36 h 256"/>
              <a:gd name="T26" fmla="*/ 179 w 369"/>
              <a:gd name="T27" fmla="*/ 77 h 256"/>
              <a:gd name="T28" fmla="*/ 146 w 369"/>
              <a:gd name="T29" fmla="*/ 10 h 256"/>
              <a:gd name="T30" fmla="*/ 143 w 369"/>
              <a:gd name="T31" fmla="*/ 6 h 256"/>
              <a:gd name="T32" fmla="*/ 140 w 369"/>
              <a:gd name="T33" fmla="*/ 3 h 256"/>
              <a:gd name="T34" fmla="*/ 135 w 369"/>
              <a:gd name="T35" fmla="*/ 1 h 256"/>
              <a:gd name="T36" fmla="*/ 130 w 369"/>
              <a:gd name="T37" fmla="*/ 0 h 256"/>
              <a:gd name="T38" fmla="*/ 17 w 369"/>
              <a:gd name="T39" fmla="*/ 0 h 256"/>
              <a:gd name="T40" fmla="*/ 13 w 369"/>
              <a:gd name="T41" fmla="*/ 1 h 256"/>
              <a:gd name="T42" fmla="*/ 10 w 369"/>
              <a:gd name="T43" fmla="*/ 2 h 256"/>
              <a:gd name="T44" fmla="*/ 6 w 369"/>
              <a:gd name="T45" fmla="*/ 5 h 256"/>
              <a:gd name="T46" fmla="*/ 3 w 369"/>
              <a:gd name="T47" fmla="*/ 9 h 256"/>
              <a:gd name="T48" fmla="*/ 1 w 369"/>
              <a:gd name="T49" fmla="*/ 13 h 256"/>
              <a:gd name="T50" fmla="*/ 0 w 369"/>
              <a:gd name="T51" fmla="*/ 18 h 256"/>
              <a:gd name="T52" fmla="*/ 0 w 369"/>
              <a:gd name="T53" fmla="*/ 22 h 256"/>
              <a:gd name="T54" fmla="*/ 2 w 369"/>
              <a:gd name="T55" fmla="*/ 26 h 256"/>
              <a:gd name="T56" fmla="*/ 120 w 369"/>
              <a:gd name="T57" fmla="*/ 254 h 256"/>
              <a:gd name="T58" fmla="*/ 125 w 369"/>
              <a:gd name="T59" fmla="*/ 256 h 256"/>
              <a:gd name="T60" fmla="*/ 130 w 369"/>
              <a:gd name="T61" fmla="*/ 256 h 256"/>
              <a:gd name="T62" fmla="*/ 134 w 369"/>
              <a:gd name="T63" fmla="*/ 255 h 256"/>
              <a:gd name="T64" fmla="*/ 184 w 369"/>
              <a:gd name="T65" fmla="*/ 165 h 256"/>
              <a:gd name="T66" fmla="*/ 217 w 369"/>
              <a:gd name="T67" fmla="*/ 100 h 256"/>
              <a:gd name="T68" fmla="*/ 241 w 369"/>
              <a:gd name="T69" fmla="*/ 199 h 256"/>
              <a:gd name="T70" fmla="*/ 224 w 369"/>
              <a:gd name="T71" fmla="*/ 245 h 256"/>
              <a:gd name="T72" fmla="*/ 235 w 369"/>
              <a:gd name="T73" fmla="*/ 255 h 256"/>
              <a:gd name="T74" fmla="*/ 241 w 369"/>
              <a:gd name="T75" fmla="*/ 256 h 256"/>
              <a:gd name="T76" fmla="*/ 246 w 369"/>
              <a:gd name="T77" fmla="*/ 255 h 256"/>
              <a:gd name="T78" fmla="*/ 257 w 369"/>
              <a:gd name="T79" fmla="*/ 245 h 256"/>
              <a:gd name="T80" fmla="*/ 368 w 369"/>
              <a:gd name="T81" fmla="*/ 24 h 256"/>
              <a:gd name="T82" fmla="*/ 369 w 369"/>
              <a:gd name="T83"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9" h="256">
                <a:moveTo>
                  <a:pt x="369" y="17"/>
                </a:moveTo>
                <a:cubicBezTo>
                  <a:pt x="369" y="16"/>
                  <a:pt x="369" y="16"/>
                  <a:pt x="369" y="15"/>
                </a:cubicBezTo>
                <a:cubicBezTo>
                  <a:pt x="369" y="15"/>
                  <a:pt x="368" y="14"/>
                  <a:pt x="368" y="13"/>
                </a:cubicBezTo>
                <a:cubicBezTo>
                  <a:pt x="368" y="13"/>
                  <a:pt x="368" y="12"/>
                  <a:pt x="368" y="12"/>
                </a:cubicBezTo>
                <a:cubicBezTo>
                  <a:pt x="368" y="11"/>
                  <a:pt x="367" y="11"/>
                  <a:pt x="367" y="10"/>
                </a:cubicBezTo>
                <a:cubicBezTo>
                  <a:pt x="367" y="10"/>
                  <a:pt x="367" y="9"/>
                  <a:pt x="366" y="9"/>
                </a:cubicBezTo>
                <a:cubicBezTo>
                  <a:pt x="366" y="8"/>
                  <a:pt x="366" y="8"/>
                  <a:pt x="365" y="7"/>
                </a:cubicBezTo>
                <a:cubicBezTo>
                  <a:pt x="365" y="7"/>
                  <a:pt x="365" y="7"/>
                  <a:pt x="364" y="6"/>
                </a:cubicBezTo>
                <a:cubicBezTo>
                  <a:pt x="364" y="6"/>
                  <a:pt x="363" y="5"/>
                  <a:pt x="363" y="5"/>
                </a:cubicBezTo>
                <a:cubicBezTo>
                  <a:pt x="363" y="4"/>
                  <a:pt x="362" y="4"/>
                  <a:pt x="362" y="4"/>
                </a:cubicBezTo>
                <a:cubicBezTo>
                  <a:pt x="361" y="3"/>
                  <a:pt x="361" y="3"/>
                  <a:pt x="360" y="3"/>
                </a:cubicBezTo>
                <a:cubicBezTo>
                  <a:pt x="360" y="3"/>
                  <a:pt x="359" y="2"/>
                  <a:pt x="359" y="2"/>
                </a:cubicBezTo>
                <a:cubicBezTo>
                  <a:pt x="359" y="2"/>
                  <a:pt x="359" y="2"/>
                  <a:pt x="359" y="2"/>
                </a:cubicBezTo>
                <a:cubicBezTo>
                  <a:pt x="358" y="2"/>
                  <a:pt x="357" y="2"/>
                  <a:pt x="357" y="1"/>
                </a:cubicBezTo>
                <a:cubicBezTo>
                  <a:pt x="356" y="1"/>
                  <a:pt x="356" y="1"/>
                  <a:pt x="356" y="1"/>
                </a:cubicBezTo>
                <a:cubicBezTo>
                  <a:pt x="355" y="1"/>
                  <a:pt x="354" y="1"/>
                  <a:pt x="354" y="1"/>
                </a:cubicBezTo>
                <a:cubicBezTo>
                  <a:pt x="353" y="1"/>
                  <a:pt x="352" y="0"/>
                  <a:pt x="352" y="0"/>
                </a:cubicBezTo>
                <a:cubicBezTo>
                  <a:pt x="352" y="0"/>
                  <a:pt x="352" y="0"/>
                  <a:pt x="351" y="0"/>
                </a:cubicBezTo>
                <a:cubicBezTo>
                  <a:pt x="351" y="0"/>
                  <a:pt x="351" y="0"/>
                  <a:pt x="351" y="0"/>
                </a:cubicBezTo>
                <a:cubicBezTo>
                  <a:pt x="239" y="0"/>
                  <a:pt x="239" y="0"/>
                  <a:pt x="239" y="0"/>
                </a:cubicBezTo>
                <a:cubicBezTo>
                  <a:pt x="239" y="0"/>
                  <a:pt x="239" y="0"/>
                  <a:pt x="239" y="0"/>
                </a:cubicBezTo>
                <a:cubicBezTo>
                  <a:pt x="238" y="0"/>
                  <a:pt x="238" y="1"/>
                  <a:pt x="237" y="1"/>
                </a:cubicBezTo>
                <a:cubicBezTo>
                  <a:pt x="237" y="1"/>
                  <a:pt x="236" y="1"/>
                  <a:pt x="236" y="1"/>
                </a:cubicBezTo>
                <a:cubicBezTo>
                  <a:pt x="235" y="1"/>
                  <a:pt x="235" y="1"/>
                  <a:pt x="234" y="1"/>
                </a:cubicBezTo>
                <a:cubicBezTo>
                  <a:pt x="234" y="1"/>
                  <a:pt x="233" y="1"/>
                  <a:pt x="232" y="2"/>
                </a:cubicBezTo>
                <a:cubicBezTo>
                  <a:pt x="232" y="2"/>
                  <a:pt x="231" y="2"/>
                  <a:pt x="231" y="2"/>
                </a:cubicBezTo>
                <a:cubicBezTo>
                  <a:pt x="230" y="3"/>
                  <a:pt x="230" y="3"/>
                  <a:pt x="229" y="3"/>
                </a:cubicBezTo>
                <a:cubicBezTo>
                  <a:pt x="229" y="3"/>
                  <a:pt x="229" y="4"/>
                  <a:pt x="228" y="4"/>
                </a:cubicBezTo>
                <a:cubicBezTo>
                  <a:pt x="228" y="4"/>
                  <a:pt x="227" y="5"/>
                  <a:pt x="227" y="5"/>
                </a:cubicBezTo>
                <a:cubicBezTo>
                  <a:pt x="226" y="6"/>
                  <a:pt x="226" y="6"/>
                  <a:pt x="226" y="6"/>
                </a:cubicBezTo>
                <a:cubicBezTo>
                  <a:pt x="225" y="7"/>
                  <a:pt x="225" y="7"/>
                  <a:pt x="224" y="8"/>
                </a:cubicBezTo>
                <a:cubicBezTo>
                  <a:pt x="224" y="8"/>
                  <a:pt x="224" y="8"/>
                  <a:pt x="224" y="9"/>
                </a:cubicBezTo>
                <a:cubicBezTo>
                  <a:pt x="223" y="9"/>
                  <a:pt x="223" y="10"/>
                  <a:pt x="223" y="10"/>
                </a:cubicBezTo>
                <a:cubicBezTo>
                  <a:pt x="223" y="10"/>
                  <a:pt x="223" y="10"/>
                  <a:pt x="223" y="10"/>
                </a:cubicBezTo>
                <a:cubicBezTo>
                  <a:pt x="194" y="68"/>
                  <a:pt x="194" y="68"/>
                  <a:pt x="194" y="68"/>
                </a:cubicBezTo>
                <a:cubicBezTo>
                  <a:pt x="194" y="68"/>
                  <a:pt x="194" y="68"/>
                  <a:pt x="194" y="68"/>
                </a:cubicBezTo>
                <a:cubicBezTo>
                  <a:pt x="162" y="132"/>
                  <a:pt x="162" y="132"/>
                  <a:pt x="162" y="132"/>
                </a:cubicBezTo>
                <a:cubicBezTo>
                  <a:pt x="128" y="199"/>
                  <a:pt x="128" y="199"/>
                  <a:pt x="128" y="199"/>
                </a:cubicBezTo>
                <a:cubicBezTo>
                  <a:pt x="46" y="36"/>
                  <a:pt x="46" y="36"/>
                  <a:pt x="46" y="36"/>
                </a:cubicBezTo>
                <a:cubicBezTo>
                  <a:pt x="119" y="36"/>
                  <a:pt x="119" y="36"/>
                  <a:pt x="119" y="36"/>
                </a:cubicBezTo>
                <a:cubicBezTo>
                  <a:pt x="160" y="116"/>
                  <a:pt x="160" y="116"/>
                  <a:pt x="160" y="116"/>
                </a:cubicBezTo>
                <a:cubicBezTo>
                  <a:pt x="179" y="77"/>
                  <a:pt x="179" y="77"/>
                  <a:pt x="179" y="77"/>
                </a:cubicBezTo>
                <a:cubicBezTo>
                  <a:pt x="146" y="10"/>
                  <a:pt x="146" y="10"/>
                  <a:pt x="146" y="10"/>
                </a:cubicBezTo>
                <a:cubicBezTo>
                  <a:pt x="146" y="10"/>
                  <a:pt x="146" y="10"/>
                  <a:pt x="146" y="10"/>
                </a:cubicBezTo>
                <a:cubicBezTo>
                  <a:pt x="146" y="10"/>
                  <a:pt x="146" y="10"/>
                  <a:pt x="146" y="10"/>
                </a:cubicBezTo>
                <a:cubicBezTo>
                  <a:pt x="146" y="10"/>
                  <a:pt x="145" y="9"/>
                  <a:pt x="145" y="9"/>
                </a:cubicBezTo>
                <a:cubicBezTo>
                  <a:pt x="145" y="8"/>
                  <a:pt x="145" y="8"/>
                  <a:pt x="144" y="8"/>
                </a:cubicBezTo>
                <a:cubicBezTo>
                  <a:pt x="144" y="7"/>
                  <a:pt x="143" y="7"/>
                  <a:pt x="143" y="6"/>
                </a:cubicBezTo>
                <a:cubicBezTo>
                  <a:pt x="143" y="6"/>
                  <a:pt x="143" y="6"/>
                  <a:pt x="142" y="5"/>
                </a:cubicBezTo>
                <a:cubicBezTo>
                  <a:pt x="142" y="5"/>
                  <a:pt x="141" y="4"/>
                  <a:pt x="140" y="4"/>
                </a:cubicBezTo>
                <a:cubicBezTo>
                  <a:pt x="140" y="4"/>
                  <a:pt x="140" y="3"/>
                  <a:pt x="140" y="3"/>
                </a:cubicBezTo>
                <a:cubicBezTo>
                  <a:pt x="139" y="3"/>
                  <a:pt x="138" y="2"/>
                  <a:pt x="138" y="2"/>
                </a:cubicBezTo>
                <a:cubicBezTo>
                  <a:pt x="137" y="2"/>
                  <a:pt x="137" y="2"/>
                  <a:pt x="136" y="2"/>
                </a:cubicBezTo>
                <a:cubicBezTo>
                  <a:pt x="136" y="1"/>
                  <a:pt x="135" y="1"/>
                  <a:pt x="135" y="1"/>
                </a:cubicBezTo>
                <a:cubicBezTo>
                  <a:pt x="134" y="1"/>
                  <a:pt x="134" y="1"/>
                  <a:pt x="133" y="1"/>
                </a:cubicBezTo>
                <a:cubicBezTo>
                  <a:pt x="132" y="1"/>
                  <a:pt x="132" y="1"/>
                  <a:pt x="131" y="1"/>
                </a:cubicBezTo>
                <a:cubicBezTo>
                  <a:pt x="131" y="0"/>
                  <a:pt x="131" y="0"/>
                  <a:pt x="130" y="0"/>
                </a:cubicBezTo>
                <a:cubicBezTo>
                  <a:pt x="130" y="0"/>
                  <a:pt x="130" y="0"/>
                  <a:pt x="130" y="0"/>
                </a:cubicBezTo>
                <a:cubicBezTo>
                  <a:pt x="17" y="0"/>
                  <a:pt x="17" y="0"/>
                  <a:pt x="17" y="0"/>
                </a:cubicBezTo>
                <a:cubicBezTo>
                  <a:pt x="17" y="0"/>
                  <a:pt x="17" y="0"/>
                  <a:pt x="17" y="0"/>
                </a:cubicBezTo>
                <a:cubicBezTo>
                  <a:pt x="17" y="0"/>
                  <a:pt x="17" y="0"/>
                  <a:pt x="17" y="0"/>
                </a:cubicBezTo>
                <a:cubicBezTo>
                  <a:pt x="16" y="0"/>
                  <a:pt x="16" y="1"/>
                  <a:pt x="15" y="1"/>
                </a:cubicBezTo>
                <a:cubicBezTo>
                  <a:pt x="15" y="1"/>
                  <a:pt x="14" y="1"/>
                  <a:pt x="13" y="1"/>
                </a:cubicBezTo>
                <a:cubicBezTo>
                  <a:pt x="13" y="1"/>
                  <a:pt x="12" y="1"/>
                  <a:pt x="12" y="1"/>
                </a:cubicBezTo>
                <a:cubicBezTo>
                  <a:pt x="11" y="2"/>
                  <a:pt x="11" y="2"/>
                  <a:pt x="10" y="2"/>
                </a:cubicBezTo>
                <a:cubicBezTo>
                  <a:pt x="10" y="2"/>
                  <a:pt x="10" y="2"/>
                  <a:pt x="10" y="2"/>
                </a:cubicBezTo>
                <a:cubicBezTo>
                  <a:pt x="9" y="2"/>
                  <a:pt x="9" y="3"/>
                  <a:pt x="9" y="3"/>
                </a:cubicBezTo>
                <a:cubicBezTo>
                  <a:pt x="8" y="3"/>
                  <a:pt x="8" y="3"/>
                  <a:pt x="7" y="4"/>
                </a:cubicBezTo>
                <a:cubicBezTo>
                  <a:pt x="7" y="4"/>
                  <a:pt x="6" y="5"/>
                  <a:pt x="6" y="5"/>
                </a:cubicBezTo>
                <a:cubicBezTo>
                  <a:pt x="5" y="5"/>
                  <a:pt x="5" y="6"/>
                  <a:pt x="5" y="6"/>
                </a:cubicBezTo>
                <a:cubicBezTo>
                  <a:pt x="4" y="6"/>
                  <a:pt x="4" y="7"/>
                  <a:pt x="3" y="7"/>
                </a:cubicBezTo>
                <a:cubicBezTo>
                  <a:pt x="3" y="8"/>
                  <a:pt x="3" y="8"/>
                  <a:pt x="3" y="9"/>
                </a:cubicBezTo>
                <a:cubicBezTo>
                  <a:pt x="2" y="9"/>
                  <a:pt x="2" y="10"/>
                  <a:pt x="2" y="10"/>
                </a:cubicBezTo>
                <a:cubicBezTo>
                  <a:pt x="1" y="11"/>
                  <a:pt x="1" y="11"/>
                  <a:pt x="1" y="12"/>
                </a:cubicBezTo>
                <a:cubicBezTo>
                  <a:pt x="1" y="12"/>
                  <a:pt x="1" y="13"/>
                  <a:pt x="1" y="13"/>
                </a:cubicBezTo>
                <a:cubicBezTo>
                  <a:pt x="0" y="14"/>
                  <a:pt x="0" y="15"/>
                  <a:pt x="0" y="15"/>
                </a:cubicBezTo>
                <a:cubicBezTo>
                  <a:pt x="0" y="16"/>
                  <a:pt x="0" y="16"/>
                  <a:pt x="0" y="17"/>
                </a:cubicBezTo>
                <a:cubicBezTo>
                  <a:pt x="0" y="17"/>
                  <a:pt x="0" y="18"/>
                  <a:pt x="0" y="18"/>
                </a:cubicBezTo>
                <a:cubicBezTo>
                  <a:pt x="0" y="18"/>
                  <a:pt x="0" y="18"/>
                  <a:pt x="0" y="19"/>
                </a:cubicBezTo>
                <a:cubicBezTo>
                  <a:pt x="0" y="19"/>
                  <a:pt x="0" y="20"/>
                  <a:pt x="0" y="20"/>
                </a:cubicBezTo>
                <a:cubicBezTo>
                  <a:pt x="0" y="21"/>
                  <a:pt x="0" y="21"/>
                  <a:pt x="0" y="22"/>
                </a:cubicBezTo>
                <a:cubicBezTo>
                  <a:pt x="0" y="23"/>
                  <a:pt x="1" y="23"/>
                  <a:pt x="1" y="24"/>
                </a:cubicBezTo>
                <a:cubicBezTo>
                  <a:pt x="1" y="24"/>
                  <a:pt x="1" y="25"/>
                  <a:pt x="2" y="25"/>
                </a:cubicBezTo>
                <a:cubicBezTo>
                  <a:pt x="2" y="26"/>
                  <a:pt x="2" y="26"/>
                  <a:pt x="2" y="26"/>
                </a:cubicBezTo>
                <a:cubicBezTo>
                  <a:pt x="2" y="26"/>
                  <a:pt x="2" y="26"/>
                  <a:pt x="2" y="26"/>
                </a:cubicBezTo>
                <a:cubicBezTo>
                  <a:pt x="112" y="245"/>
                  <a:pt x="112" y="245"/>
                  <a:pt x="112" y="245"/>
                </a:cubicBezTo>
                <a:cubicBezTo>
                  <a:pt x="113" y="249"/>
                  <a:pt x="116" y="252"/>
                  <a:pt x="120" y="254"/>
                </a:cubicBezTo>
                <a:cubicBezTo>
                  <a:pt x="121" y="254"/>
                  <a:pt x="122" y="255"/>
                  <a:pt x="122" y="255"/>
                </a:cubicBezTo>
                <a:cubicBezTo>
                  <a:pt x="122" y="255"/>
                  <a:pt x="123" y="255"/>
                  <a:pt x="123" y="255"/>
                </a:cubicBezTo>
                <a:cubicBezTo>
                  <a:pt x="123" y="255"/>
                  <a:pt x="124" y="256"/>
                  <a:pt x="125" y="256"/>
                </a:cubicBezTo>
                <a:cubicBezTo>
                  <a:pt x="126" y="256"/>
                  <a:pt x="126" y="256"/>
                  <a:pt x="126" y="256"/>
                </a:cubicBezTo>
                <a:cubicBezTo>
                  <a:pt x="127" y="256"/>
                  <a:pt x="127" y="256"/>
                  <a:pt x="128" y="256"/>
                </a:cubicBezTo>
                <a:cubicBezTo>
                  <a:pt x="129" y="256"/>
                  <a:pt x="129" y="256"/>
                  <a:pt x="130" y="256"/>
                </a:cubicBezTo>
                <a:cubicBezTo>
                  <a:pt x="130" y="256"/>
                  <a:pt x="131" y="256"/>
                  <a:pt x="131" y="256"/>
                </a:cubicBezTo>
                <a:cubicBezTo>
                  <a:pt x="132" y="255"/>
                  <a:pt x="133" y="255"/>
                  <a:pt x="133" y="255"/>
                </a:cubicBezTo>
                <a:cubicBezTo>
                  <a:pt x="134" y="255"/>
                  <a:pt x="134" y="255"/>
                  <a:pt x="134" y="255"/>
                </a:cubicBezTo>
                <a:cubicBezTo>
                  <a:pt x="135" y="255"/>
                  <a:pt x="135" y="254"/>
                  <a:pt x="136" y="254"/>
                </a:cubicBezTo>
                <a:cubicBezTo>
                  <a:pt x="140" y="252"/>
                  <a:pt x="143" y="249"/>
                  <a:pt x="144" y="245"/>
                </a:cubicBezTo>
                <a:cubicBezTo>
                  <a:pt x="184" y="165"/>
                  <a:pt x="184" y="165"/>
                  <a:pt x="184" y="165"/>
                </a:cubicBezTo>
                <a:cubicBezTo>
                  <a:pt x="184" y="165"/>
                  <a:pt x="184" y="165"/>
                  <a:pt x="184" y="165"/>
                </a:cubicBezTo>
                <a:cubicBezTo>
                  <a:pt x="217" y="100"/>
                  <a:pt x="217" y="100"/>
                  <a:pt x="217" y="100"/>
                </a:cubicBezTo>
                <a:cubicBezTo>
                  <a:pt x="217" y="100"/>
                  <a:pt x="217" y="100"/>
                  <a:pt x="217" y="100"/>
                </a:cubicBezTo>
                <a:cubicBezTo>
                  <a:pt x="249" y="36"/>
                  <a:pt x="249" y="36"/>
                  <a:pt x="249" y="36"/>
                </a:cubicBezTo>
                <a:cubicBezTo>
                  <a:pt x="323" y="36"/>
                  <a:pt x="323" y="36"/>
                  <a:pt x="323" y="36"/>
                </a:cubicBezTo>
                <a:cubicBezTo>
                  <a:pt x="241" y="199"/>
                  <a:pt x="241" y="199"/>
                  <a:pt x="241" y="199"/>
                </a:cubicBezTo>
                <a:cubicBezTo>
                  <a:pt x="209" y="136"/>
                  <a:pt x="209" y="136"/>
                  <a:pt x="209" y="136"/>
                </a:cubicBezTo>
                <a:cubicBezTo>
                  <a:pt x="189" y="175"/>
                  <a:pt x="189" y="175"/>
                  <a:pt x="189" y="175"/>
                </a:cubicBezTo>
                <a:cubicBezTo>
                  <a:pt x="224" y="245"/>
                  <a:pt x="224" y="245"/>
                  <a:pt x="224" y="245"/>
                </a:cubicBezTo>
                <a:cubicBezTo>
                  <a:pt x="226" y="249"/>
                  <a:pt x="229" y="252"/>
                  <a:pt x="233" y="254"/>
                </a:cubicBezTo>
                <a:cubicBezTo>
                  <a:pt x="234" y="254"/>
                  <a:pt x="234" y="255"/>
                  <a:pt x="235" y="255"/>
                </a:cubicBezTo>
                <a:cubicBezTo>
                  <a:pt x="235" y="255"/>
                  <a:pt x="235" y="255"/>
                  <a:pt x="235" y="255"/>
                </a:cubicBezTo>
                <a:cubicBezTo>
                  <a:pt x="236" y="255"/>
                  <a:pt x="237" y="256"/>
                  <a:pt x="238" y="256"/>
                </a:cubicBezTo>
                <a:cubicBezTo>
                  <a:pt x="238" y="256"/>
                  <a:pt x="239" y="256"/>
                  <a:pt x="239" y="256"/>
                </a:cubicBezTo>
                <a:cubicBezTo>
                  <a:pt x="240" y="256"/>
                  <a:pt x="240" y="256"/>
                  <a:pt x="241" y="256"/>
                </a:cubicBezTo>
                <a:cubicBezTo>
                  <a:pt x="241" y="256"/>
                  <a:pt x="242" y="256"/>
                  <a:pt x="243" y="256"/>
                </a:cubicBezTo>
                <a:cubicBezTo>
                  <a:pt x="243" y="256"/>
                  <a:pt x="243" y="256"/>
                  <a:pt x="244" y="256"/>
                </a:cubicBezTo>
                <a:cubicBezTo>
                  <a:pt x="245" y="255"/>
                  <a:pt x="245" y="255"/>
                  <a:pt x="246" y="255"/>
                </a:cubicBezTo>
                <a:cubicBezTo>
                  <a:pt x="246" y="255"/>
                  <a:pt x="246" y="255"/>
                  <a:pt x="247" y="255"/>
                </a:cubicBezTo>
                <a:cubicBezTo>
                  <a:pt x="247" y="255"/>
                  <a:pt x="248" y="254"/>
                  <a:pt x="249" y="254"/>
                </a:cubicBezTo>
                <a:cubicBezTo>
                  <a:pt x="253" y="252"/>
                  <a:pt x="256" y="249"/>
                  <a:pt x="257" y="245"/>
                </a:cubicBezTo>
                <a:cubicBezTo>
                  <a:pt x="367" y="26"/>
                  <a:pt x="367" y="26"/>
                  <a:pt x="367" y="26"/>
                </a:cubicBezTo>
                <a:cubicBezTo>
                  <a:pt x="367" y="26"/>
                  <a:pt x="367" y="25"/>
                  <a:pt x="367" y="25"/>
                </a:cubicBezTo>
                <a:cubicBezTo>
                  <a:pt x="368" y="25"/>
                  <a:pt x="368" y="24"/>
                  <a:pt x="368" y="24"/>
                </a:cubicBezTo>
                <a:cubicBezTo>
                  <a:pt x="368" y="23"/>
                  <a:pt x="368" y="23"/>
                  <a:pt x="368" y="22"/>
                </a:cubicBezTo>
                <a:cubicBezTo>
                  <a:pt x="369" y="21"/>
                  <a:pt x="369" y="21"/>
                  <a:pt x="369" y="20"/>
                </a:cubicBezTo>
                <a:cubicBezTo>
                  <a:pt x="369" y="20"/>
                  <a:pt x="369" y="19"/>
                  <a:pt x="369" y="19"/>
                </a:cubicBezTo>
                <a:cubicBezTo>
                  <a:pt x="369" y="18"/>
                  <a:pt x="369" y="18"/>
                  <a:pt x="369" y="18"/>
                </a:cubicBezTo>
                <a:cubicBezTo>
                  <a:pt x="369" y="18"/>
                  <a:pt x="369" y="17"/>
                  <a:pt x="369" y="17"/>
                </a:cubicBezTo>
                <a:close/>
              </a:path>
            </a:pathLst>
          </a:custGeom>
          <a:solidFill>
            <a:schemeClr val="bg1"/>
          </a:solidFill>
          <a:ln>
            <a:noFill/>
          </a:ln>
          <a:extLst/>
        </p:spPr>
        <p:txBody>
          <a:bodyPr/>
          <a:lstStyle/>
          <a:p>
            <a:endParaRPr lang="zh-CN" altLang="en-US">
              <a:solidFill>
                <a:schemeClr val="bg1"/>
              </a:solidFill>
              <a:latin typeface="Microsoft YaHei" charset="0"/>
              <a:ea typeface="Microsoft YaHei" charset="0"/>
              <a:cs typeface="Microsoft YaHei" charset="0"/>
            </a:endParaRPr>
          </a:p>
        </p:txBody>
      </p:sp>
      <p:sp>
        <p:nvSpPr>
          <p:cNvPr id="11" name="文本框 10"/>
          <p:cNvSpPr txBox="1"/>
          <p:nvPr/>
        </p:nvSpPr>
        <p:spPr>
          <a:xfrm>
            <a:off x="1472474" y="3582174"/>
            <a:ext cx="4623525" cy="369332"/>
          </a:xfrm>
          <a:prstGeom prst="rect">
            <a:avLst/>
          </a:prstGeom>
          <a:noFill/>
        </p:spPr>
        <p:txBody>
          <a:bodyPr wrap="square" rtlCol="0">
            <a:spAutoFit/>
          </a:bodyPr>
          <a:lstStyle/>
          <a:p>
            <a:r>
              <a:rPr kumimoji="1" lang="zh-CN" altLang="en-US" dirty="0" smtClean="0">
                <a:solidFill>
                  <a:schemeClr val="bg1"/>
                </a:solidFill>
                <a:latin typeface="Microsoft YaHei" charset="0"/>
                <a:ea typeface="Microsoft YaHei" charset="0"/>
                <a:cs typeface="Microsoft YaHei" charset="0"/>
              </a:rPr>
              <a:t>创业计划</a:t>
            </a:r>
            <a:r>
              <a:rPr kumimoji="1" lang="en-US" altLang="zh-CN" dirty="0" smtClean="0">
                <a:solidFill>
                  <a:schemeClr val="bg1"/>
                </a:solidFill>
                <a:latin typeface="Microsoft YaHei" charset="0"/>
                <a:ea typeface="Microsoft YaHei" charset="0"/>
                <a:cs typeface="Microsoft YaHei" charset="0"/>
              </a:rPr>
              <a:t>/</a:t>
            </a:r>
            <a:r>
              <a:rPr kumimoji="1" lang="zh-CN" altLang="en-US" dirty="0" smtClean="0">
                <a:solidFill>
                  <a:schemeClr val="bg1"/>
                </a:solidFill>
                <a:latin typeface="Microsoft YaHei" charset="0"/>
                <a:ea typeface="Microsoft YaHei" charset="0"/>
                <a:cs typeface="Microsoft YaHei" charset="0"/>
              </a:rPr>
              <a:t>策划方案</a:t>
            </a:r>
            <a:r>
              <a:rPr kumimoji="1" lang="en-US" altLang="zh-CN" dirty="0" smtClean="0">
                <a:solidFill>
                  <a:schemeClr val="bg1"/>
                </a:solidFill>
                <a:latin typeface="Microsoft YaHei" charset="0"/>
                <a:ea typeface="Microsoft YaHei" charset="0"/>
                <a:cs typeface="Microsoft YaHei" charset="0"/>
              </a:rPr>
              <a:t>/</a:t>
            </a:r>
            <a:r>
              <a:rPr kumimoji="1" lang="zh-CN" altLang="en-US" dirty="0" smtClean="0">
                <a:solidFill>
                  <a:schemeClr val="bg1"/>
                </a:solidFill>
                <a:latin typeface="Microsoft YaHei" charset="0"/>
                <a:ea typeface="Microsoft YaHei" charset="0"/>
                <a:cs typeface="Microsoft YaHei" charset="0"/>
              </a:rPr>
              <a:t>商业规划</a:t>
            </a:r>
            <a:r>
              <a:rPr kumimoji="1" lang="en-US" altLang="zh-CN" dirty="0" smtClean="0">
                <a:solidFill>
                  <a:schemeClr val="bg1"/>
                </a:solidFill>
                <a:latin typeface="Microsoft YaHei" charset="0"/>
                <a:ea typeface="Microsoft YaHei" charset="0"/>
                <a:cs typeface="Microsoft YaHei" charset="0"/>
              </a:rPr>
              <a:t>/</a:t>
            </a:r>
            <a:r>
              <a:rPr kumimoji="1" lang="zh-CN" altLang="en-US" dirty="0" smtClean="0">
                <a:solidFill>
                  <a:schemeClr val="bg1"/>
                </a:solidFill>
                <a:latin typeface="Microsoft YaHei" charset="0"/>
                <a:ea typeface="Microsoft YaHei" charset="0"/>
                <a:cs typeface="Microsoft YaHei" charset="0"/>
              </a:rPr>
              <a:t>市场分析</a:t>
            </a:r>
            <a:endParaRPr kumimoji="1" lang="zh-CN" altLang="en-US" dirty="0">
              <a:solidFill>
                <a:schemeClr val="bg1"/>
              </a:solidFill>
              <a:latin typeface="Microsoft YaHei" charset="0"/>
              <a:ea typeface="Microsoft YaHei" charset="0"/>
              <a:cs typeface="Microsoft YaHei" charset="0"/>
            </a:endParaRPr>
          </a:p>
        </p:txBody>
      </p:sp>
      <p:sp>
        <p:nvSpPr>
          <p:cNvPr id="12" name="文本框 11"/>
          <p:cNvSpPr txBox="1"/>
          <p:nvPr/>
        </p:nvSpPr>
        <p:spPr>
          <a:xfrm>
            <a:off x="1429610" y="4629297"/>
            <a:ext cx="3856401" cy="369332"/>
          </a:xfrm>
          <a:prstGeom prst="rect">
            <a:avLst/>
          </a:prstGeom>
          <a:noFill/>
        </p:spPr>
        <p:txBody>
          <a:bodyPr wrap="square" rtlCol="0">
            <a:spAutoFit/>
          </a:bodyPr>
          <a:lstStyle/>
          <a:p>
            <a:r>
              <a:rPr kumimoji="1" lang="zh-CN" altLang="en-US" dirty="0" smtClean="0">
                <a:solidFill>
                  <a:schemeClr val="bg1"/>
                </a:solidFill>
                <a:latin typeface="Microsoft YaHei" charset="0"/>
                <a:ea typeface="Microsoft YaHei" charset="0"/>
                <a:cs typeface="Microsoft YaHei" charset="0"/>
              </a:rPr>
              <a:t>部门：稻壳儿   汇报人：屁屁弟</a:t>
            </a:r>
            <a:endParaRPr kumimoji="1" lang="zh-CN" altLang="en-US" dirty="0">
              <a:solidFill>
                <a:schemeClr val="bg1"/>
              </a:solidFill>
              <a:latin typeface="Microsoft YaHei" charset="0"/>
              <a:ea typeface="Microsoft YaHei" charset="0"/>
              <a:cs typeface="Microsoft YaHei" charset="0"/>
            </a:endParaRPr>
          </a:p>
        </p:txBody>
      </p:sp>
      <p:sp>
        <p:nvSpPr>
          <p:cNvPr id="4" name="矩形 3"/>
          <p:cNvSpPr/>
          <p:nvPr/>
        </p:nvSpPr>
        <p:spPr>
          <a:xfrm>
            <a:off x="0" y="1649186"/>
            <a:ext cx="440871" cy="298011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11751129" y="1575261"/>
            <a:ext cx="440871" cy="298011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41200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 y="290803"/>
            <a:ext cx="12192000" cy="4898735"/>
          </a:xfrm>
          <a:prstGeom prst="rect">
            <a:avLst/>
          </a:prstGeom>
        </p:spPr>
      </p:pic>
      <p:grpSp>
        <p:nvGrpSpPr>
          <p:cNvPr id="17412" name="Group 4"/>
          <p:cNvGrpSpPr>
            <a:grpSpLocks/>
          </p:cNvGrpSpPr>
          <p:nvPr/>
        </p:nvGrpSpPr>
        <p:grpSpPr bwMode="auto">
          <a:xfrm>
            <a:off x="1450975" y="3230563"/>
            <a:ext cx="1958975" cy="1958975"/>
            <a:chOff x="0" y="0"/>
            <a:chExt cx="1959094" cy="1959094"/>
          </a:xfrm>
        </p:grpSpPr>
        <p:sp>
          <p:nvSpPr>
            <p:cNvPr id="17413" name="椭圆 2"/>
            <p:cNvSpPr>
              <a:spLocks noChangeArrowheads="1"/>
            </p:cNvSpPr>
            <p:nvPr/>
          </p:nvSpPr>
          <p:spPr bwMode="auto">
            <a:xfrm>
              <a:off x="0" y="0"/>
              <a:ext cx="1959094" cy="1959094"/>
            </a:xfrm>
            <a:prstGeom prst="ellipse">
              <a:avLst/>
            </a:prstGeom>
            <a:noFill/>
            <a:ln w="19050" cap="flat" cmpd="sng">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7414" name="任意多边形 26"/>
            <p:cNvSpPr>
              <a:spLocks noChangeArrowheads="1"/>
            </p:cNvSpPr>
            <p:nvPr/>
          </p:nvSpPr>
          <p:spPr bwMode="auto">
            <a:xfrm>
              <a:off x="148568" y="547633"/>
              <a:ext cx="1661959" cy="1262894"/>
            </a:xfrm>
            <a:custGeom>
              <a:avLst/>
              <a:gdLst>
                <a:gd name="T0" fmla="*/ 162204 w 2208628"/>
                <a:gd name="T1" fmla="*/ 0 h 1678298"/>
                <a:gd name="T2" fmla="*/ 2046425 w 2208628"/>
                <a:gd name="T3" fmla="*/ 0 h 1678298"/>
                <a:gd name="T4" fmla="*/ 2075343 w 2208628"/>
                <a:gd name="T5" fmla="*/ 47602 h 1678298"/>
                <a:gd name="T6" fmla="*/ 2208628 w 2208628"/>
                <a:gd name="T7" fmla="*/ 573984 h 1678298"/>
                <a:gd name="T8" fmla="*/ 1104314 w 2208628"/>
                <a:gd name="T9" fmla="*/ 1678298 h 1678298"/>
                <a:gd name="T10" fmla="*/ 0 w 2208628"/>
                <a:gd name="T11" fmla="*/ 573984 h 1678298"/>
                <a:gd name="T12" fmla="*/ 133285 w 2208628"/>
                <a:gd name="T13" fmla="*/ 47602 h 1678298"/>
                <a:gd name="T14" fmla="*/ 162204 w 2208628"/>
                <a:gd name="T15" fmla="*/ 0 h 1678298"/>
                <a:gd name="T16" fmla="*/ 0 60000 65536"/>
                <a:gd name="T17" fmla="*/ 0 60000 65536"/>
                <a:gd name="T18" fmla="*/ 0 60000 65536"/>
                <a:gd name="T19" fmla="*/ 0 60000 65536"/>
                <a:gd name="T20" fmla="*/ 0 60000 65536"/>
                <a:gd name="T21" fmla="*/ 0 60000 65536"/>
                <a:gd name="T22" fmla="*/ 0 60000 65536"/>
                <a:gd name="T23" fmla="*/ 0 60000 65536"/>
                <a:gd name="T24" fmla="*/ 0 w 2208628"/>
                <a:gd name="T25" fmla="*/ 0 h 1678298"/>
                <a:gd name="T26" fmla="*/ 2208628 w 2208628"/>
                <a:gd name="T27" fmla="*/ 1678298 h 1678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8628" h="1678298">
                  <a:moveTo>
                    <a:pt x="162204" y="0"/>
                  </a:moveTo>
                  <a:lnTo>
                    <a:pt x="2046425" y="0"/>
                  </a:lnTo>
                  <a:lnTo>
                    <a:pt x="2075343" y="47602"/>
                  </a:lnTo>
                  <a:cubicBezTo>
                    <a:pt x="2160345" y="204076"/>
                    <a:pt x="2208628" y="383392"/>
                    <a:pt x="2208628" y="573984"/>
                  </a:cubicBezTo>
                  <a:cubicBezTo>
                    <a:pt x="2208628" y="1183880"/>
                    <a:pt x="1714210" y="1678298"/>
                    <a:pt x="1104314" y="1678298"/>
                  </a:cubicBezTo>
                  <a:cubicBezTo>
                    <a:pt x="494418" y="1678298"/>
                    <a:pt x="0" y="1183880"/>
                    <a:pt x="0" y="573984"/>
                  </a:cubicBezTo>
                  <a:cubicBezTo>
                    <a:pt x="0" y="383392"/>
                    <a:pt x="48283" y="204076"/>
                    <a:pt x="133285" y="47602"/>
                  </a:cubicBezTo>
                  <a:lnTo>
                    <a:pt x="162204" y="0"/>
                  </a:lnTo>
                  <a:close/>
                </a:path>
              </a:pathLst>
            </a:custGeom>
            <a:solidFill>
              <a:srgbClr val="FFC000"/>
            </a:solidFill>
            <a:ln w="12700" cap="flat" cmpd="sng">
              <a:noFill/>
              <a:bevel/>
              <a:headEnd/>
              <a:tailEnd/>
            </a:ln>
          </p:spPr>
          <p:txBody>
            <a:bodyPr anchor="ctr"/>
            <a:lstStyle/>
            <a:p>
              <a:pPr algn="ctr"/>
              <a:r>
                <a:rPr lang="en-US" altLang="zh-CN" sz="1600" b="1">
                  <a:solidFill>
                    <a:srgbClr val="FFFFFF"/>
                  </a:solidFill>
                  <a:latin typeface="微软雅黑" panose="020B0503020204020204" pitchFamily="34" charset="-122"/>
                  <a:ea typeface="微软雅黑" panose="020B0503020204020204" pitchFamily="34" charset="-122"/>
                  <a:cs typeface="Lantinghei SC Demibold" charset="-122"/>
                  <a:sym typeface="Calibri" charset="0"/>
                </a:rPr>
                <a:t>80%</a:t>
              </a:r>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sp>
        <p:nvSpPr>
          <p:cNvPr id="17415" name="椭圆 29"/>
          <p:cNvSpPr>
            <a:spLocks noChangeArrowheads="1"/>
          </p:cNvSpPr>
          <p:nvPr/>
        </p:nvSpPr>
        <p:spPr bwMode="auto">
          <a:xfrm>
            <a:off x="5127625" y="3230563"/>
            <a:ext cx="1958975" cy="1958975"/>
          </a:xfrm>
          <a:prstGeom prst="ellipse">
            <a:avLst/>
          </a:prstGeom>
          <a:noFill/>
          <a:ln w="19050" cap="flat" cmpd="sng">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7416" name="任意多边形 32"/>
          <p:cNvSpPr>
            <a:spLocks noChangeArrowheads="1"/>
          </p:cNvSpPr>
          <p:nvPr/>
        </p:nvSpPr>
        <p:spPr bwMode="auto">
          <a:xfrm>
            <a:off x="5276850" y="4127501"/>
            <a:ext cx="1662113" cy="914400"/>
          </a:xfrm>
          <a:custGeom>
            <a:avLst/>
            <a:gdLst>
              <a:gd name="T0" fmla="*/ 6923 w 2208628"/>
              <a:gd name="T1" fmla="*/ 0 h 1214064"/>
              <a:gd name="T2" fmla="*/ 2201705 w 2208628"/>
              <a:gd name="T3" fmla="*/ 0 h 1214064"/>
              <a:gd name="T4" fmla="*/ 2208628 w 2208628"/>
              <a:gd name="T5" fmla="*/ 109750 h 1214064"/>
              <a:gd name="T6" fmla="*/ 1104314 w 2208628"/>
              <a:gd name="T7" fmla="*/ 1214064 h 1214064"/>
              <a:gd name="T8" fmla="*/ 0 w 2208628"/>
              <a:gd name="T9" fmla="*/ 109750 h 1214064"/>
              <a:gd name="T10" fmla="*/ 6923 w 2208628"/>
              <a:gd name="T11" fmla="*/ 0 h 1214064"/>
              <a:gd name="T12" fmla="*/ 0 60000 65536"/>
              <a:gd name="T13" fmla="*/ 0 60000 65536"/>
              <a:gd name="T14" fmla="*/ 0 60000 65536"/>
              <a:gd name="T15" fmla="*/ 0 60000 65536"/>
              <a:gd name="T16" fmla="*/ 0 60000 65536"/>
              <a:gd name="T17" fmla="*/ 0 60000 65536"/>
              <a:gd name="T18" fmla="*/ 0 w 2208628"/>
              <a:gd name="T19" fmla="*/ 0 h 1214064"/>
              <a:gd name="T20" fmla="*/ 2208628 w 2208628"/>
              <a:gd name="T21" fmla="*/ 1214064 h 1214064"/>
            </a:gdLst>
            <a:ahLst/>
            <a:cxnLst>
              <a:cxn ang="T12">
                <a:pos x="T0" y="T1"/>
              </a:cxn>
              <a:cxn ang="T13">
                <a:pos x="T2" y="T3"/>
              </a:cxn>
              <a:cxn ang="T14">
                <a:pos x="T4" y="T5"/>
              </a:cxn>
              <a:cxn ang="T15">
                <a:pos x="T6" y="T7"/>
              </a:cxn>
              <a:cxn ang="T16">
                <a:pos x="T8" y="T9"/>
              </a:cxn>
              <a:cxn ang="T17">
                <a:pos x="T10" y="T11"/>
              </a:cxn>
            </a:cxnLst>
            <a:rect l="T18" t="T19" r="T20" b="T21"/>
            <a:pathLst>
              <a:path w="2208628" h="1214064">
                <a:moveTo>
                  <a:pt x="6923" y="0"/>
                </a:moveTo>
                <a:lnTo>
                  <a:pt x="2201705" y="0"/>
                </a:lnTo>
                <a:lnTo>
                  <a:pt x="2208628" y="109750"/>
                </a:lnTo>
                <a:cubicBezTo>
                  <a:pt x="2208628" y="719646"/>
                  <a:pt x="1714210" y="1214064"/>
                  <a:pt x="1104314" y="1214064"/>
                </a:cubicBezTo>
                <a:cubicBezTo>
                  <a:pt x="494418" y="1214064"/>
                  <a:pt x="0" y="719646"/>
                  <a:pt x="0" y="109750"/>
                </a:cubicBezTo>
                <a:lnTo>
                  <a:pt x="6923" y="0"/>
                </a:lnTo>
                <a:close/>
              </a:path>
            </a:pathLst>
          </a:custGeom>
          <a:solidFill>
            <a:srgbClr val="FFC000"/>
          </a:solidFill>
          <a:ln>
            <a:noFill/>
          </a:ln>
          <a:extLst/>
        </p:spPr>
        <p:txBody>
          <a:bodyPr anchor="ctr"/>
          <a:lstStyle/>
          <a:p>
            <a:pPr algn="ctr"/>
            <a:r>
              <a:rPr lang="en-US" altLang="zh-CN" sz="1600" b="1">
                <a:solidFill>
                  <a:srgbClr val="FFFFFF"/>
                </a:solidFill>
                <a:latin typeface="微软雅黑" panose="020B0503020204020204" pitchFamily="34" charset="-122"/>
                <a:ea typeface="微软雅黑" panose="020B0503020204020204" pitchFamily="34" charset="-122"/>
                <a:cs typeface="Lantinghei SC Demibold" charset="-122"/>
                <a:sym typeface="Calibri" charset="0"/>
              </a:rPr>
              <a:t>60%</a:t>
            </a:r>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7417" name="椭圆 35"/>
          <p:cNvSpPr>
            <a:spLocks noChangeArrowheads="1"/>
          </p:cNvSpPr>
          <p:nvPr/>
        </p:nvSpPr>
        <p:spPr bwMode="auto">
          <a:xfrm>
            <a:off x="8805863" y="3230563"/>
            <a:ext cx="1958975" cy="1958975"/>
          </a:xfrm>
          <a:prstGeom prst="ellipse">
            <a:avLst/>
          </a:prstGeom>
          <a:noFill/>
          <a:ln w="19050" cap="flat" cmpd="sng">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7418" name="任意多边形 38"/>
          <p:cNvSpPr>
            <a:spLocks noChangeArrowheads="1"/>
          </p:cNvSpPr>
          <p:nvPr/>
        </p:nvSpPr>
        <p:spPr bwMode="auto">
          <a:xfrm>
            <a:off x="9007475" y="4498976"/>
            <a:ext cx="1557338" cy="542925"/>
          </a:xfrm>
          <a:custGeom>
            <a:avLst/>
            <a:gdLst>
              <a:gd name="T0" fmla="*/ 0 w 2069278"/>
              <a:gd name="T1" fmla="*/ 0 h 721207"/>
              <a:gd name="T2" fmla="*/ 2069278 w 2069278"/>
              <a:gd name="T3" fmla="*/ 0 h 721207"/>
              <a:gd name="T4" fmla="*/ 2052171 w 2069278"/>
              <a:gd name="T5" fmla="*/ 46742 h 721207"/>
              <a:gd name="T6" fmla="*/ 1034639 w 2069278"/>
              <a:gd name="T7" fmla="*/ 721207 h 721207"/>
              <a:gd name="T8" fmla="*/ 17107 w 2069278"/>
              <a:gd name="T9" fmla="*/ 46742 h 721207"/>
              <a:gd name="T10" fmla="*/ 0 w 2069278"/>
              <a:gd name="T11" fmla="*/ 0 h 721207"/>
              <a:gd name="T12" fmla="*/ 0 60000 65536"/>
              <a:gd name="T13" fmla="*/ 0 60000 65536"/>
              <a:gd name="T14" fmla="*/ 0 60000 65536"/>
              <a:gd name="T15" fmla="*/ 0 60000 65536"/>
              <a:gd name="T16" fmla="*/ 0 60000 65536"/>
              <a:gd name="T17" fmla="*/ 0 60000 65536"/>
              <a:gd name="T18" fmla="*/ 0 w 2069278"/>
              <a:gd name="T19" fmla="*/ 0 h 721207"/>
              <a:gd name="T20" fmla="*/ 2069278 w 2069278"/>
              <a:gd name="T21" fmla="*/ 721207 h 721207"/>
            </a:gdLst>
            <a:ahLst/>
            <a:cxnLst>
              <a:cxn ang="T12">
                <a:pos x="T0" y="T1"/>
              </a:cxn>
              <a:cxn ang="T13">
                <a:pos x="T2" y="T3"/>
              </a:cxn>
              <a:cxn ang="T14">
                <a:pos x="T4" y="T5"/>
              </a:cxn>
              <a:cxn ang="T15">
                <a:pos x="T6" y="T7"/>
              </a:cxn>
              <a:cxn ang="T16">
                <a:pos x="T8" y="T9"/>
              </a:cxn>
              <a:cxn ang="T17">
                <a:pos x="T10" y="T11"/>
              </a:cxn>
            </a:cxnLst>
            <a:rect l="T18" t="T19" r="T20" b="T21"/>
            <a:pathLst>
              <a:path w="2069278" h="721207">
                <a:moveTo>
                  <a:pt x="0" y="0"/>
                </a:moveTo>
                <a:lnTo>
                  <a:pt x="2069278" y="0"/>
                </a:lnTo>
                <a:lnTo>
                  <a:pt x="2052171" y="46742"/>
                </a:lnTo>
                <a:cubicBezTo>
                  <a:pt x="1884527" y="443097"/>
                  <a:pt x="1492061" y="721207"/>
                  <a:pt x="1034639" y="721207"/>
                </a:cubicBezTo>
                <a:cubicBezTo>
                  <a:pt x="577217" y="721207"/>
                  <a:pt x="184751" y="443097"/>
                  <a:pt x="17107" y="46742"/>
                </a:cubicBezTo>
                <a:lnTo>
                  <a:pt x="0" y="0"/>
                </a:lnTo>
                <a:close/>
              </a:path>
            </a:pathLst>
          </a:custGeom>
          <a:solidFill>
            <a:srgbClr val="FFC000"/>
          </a:solidFill>
          <a:ln>
            <a:noFill/>
          </a:ln>
          <a:extLst/>
        </p:spPr>
        <p:txBody>
          <a:bodyPr anchor="ctr"/>
          <a:lstStyle/>
          <a:p>
            <a:pPr algn="ctr"/>
            <a:r>
              <a:rPr lang="en-US" altLang="zh-CN" sz="1600" b="1">
                <a:solidFill>
                  <a:srgbClr val="FFFFFF"/>
                </a:solidFill>
                <a:latin typeface="微软雅黑" panose="020B0503020204020204" pitchFamily="34" charset="-122"/>
                <a:ea typeface="微软雅黑" panose="020B0503020204020204" pitchFamily="34" charset="-122"/>
                <a:cs typeface="Lantinghei SC Demibold" charset="-122"/>
                <a:sym typeface="Calibri" charset="0"/>
              </a:rPr>
              <a:t>25%</a:t>
            </a:r>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7419" name="矩形 47"/>
          <p:cNvSpPr>
            <a:spLocks noChangeArrowheads="1"/>
          </p:cNvSpPr>
          <p:nvPr/>
        </p:nvSpPr>
        <p:spPr bwMode="auto">
          <a:xfrm>
            <a:off x="1235075" y="6022976"/>
            <a:ext cx="254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rPr>
              <a:t>I hope you enjoyed the fake text. The standard default text is</a:t>
            </a:r>
          </a:p>
        </p:txBody>
      </p:sp>
      <p:sp>
        <p:nvSpPr>
          <p:cNvPr id="17420" name="文本框 48"/>
          <p:cNvSpPr>
            <a:spLocks noChangeArrowheads="1"/>
          </p:cNvSpPr>
          <p:nvPr/>
        </p:nvSpPr>
        <p:spPr bwMode="auto">
          <a:xfrm>
            <a:off x="1235075" y="5567363"/>
            <a:ext cx="227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rPr>
              <a:t>DESCRIPTION</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endParaRPr>
          </a:p>
        </p:txBody>
      </p:sp>
      <p:sp>
        <p:nvSpPr>
          <p:cNvPr id="17421" name="矩形 50"/>
          <p:cNvSpPr>
            <a:spLocks noChangeArrowheads="1"/>
          </p:cNvSpPr>
          <p:nvPr/>
        </p:nvSpPr>
        <p:spPr bwMode="auto">
          <a:xfrm>
            <a:off x="4964113" y="6022976"/>
            <a:ext cx="254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rPr>
              <a:t>I hope you enjoyed the fake text. The standard default text is</a:t>
            </a:r>
          </a:p>
        </p:txBody>
      </p:sp>
      <p:sp>
        <p:nvSpPr>
          <p:cNvPr id="17422" name="文本框 51"/>
          <p:cNvSpPr>
            <a:spLocks noChangeArrowheads="1"/>
          </p:cNvSpPr>
          <p:nvPr/>
        </p:nvSpPr>
        <p:spPr bwMode="auto">
          <a:xfrm>
            <a:off x="4964113" y="5567363"/>
            <a:ext cx="227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rPr>
              <a:t>DESCRIPTION</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endParaRPr>
          </a:p>
        </p:txBody>
      </p:sp>
      <p:sp>
        <p:nvSpPr>
          <p:cNvPr id="17423" name="矩形 52"/>
          <p:cNvSpPr>
            <a:spLocks noChangeArrowheads="1"/>
          </p:cNvSpPr>
          <p:nvPr/>
        </p:nvSpPr>
        <p:spPr bwMode="auto">
          <a:xfrm>
            <a:off x="8693150" y="6022976"/>
            <a:ext cx="2544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rPr>
              <a:t>I hope you enjoyed the fake text. The standard default text is</a:t>
            </a:r>
          </a:p>
        </p:txBody>
      </p:sp>
      <p:sp>
        <p:nvSpPr>
          <p:cNvPr id="17424" name="文本框 53"/>
          <p:cNvSpPr>
            <a:spLocks noChangeArrowheads="1"/>
          </p:cNvSpPr>
          <p:nvPr/>
        </p:nvSpPr>
        <p:spPr bwMode="auto">
          <a:xfrm>
            <a:off x="8693150" y="5567363"/>
            <a:ext cx="227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rPr>
              <a:t>DESCRIPTION</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endParaRPr>
          </a:p>
        </p:txBody>
      </p:sp>
      <p:grpSp>
        <p:nvGrpSpPr>
          <p:cNvPr id="16" name="Group 468"/>
          <p:cNvGrpSpPr/>
          <p:nvPr/>
        </p:nvGrpSpPr>
        <p:grpSpPr>
          <a:xfrm>
            <a:off x="3684523" y="1977292"/>
            <a:ext cx="5054600" cy="1116519"/>
            <a:chOff x="3568700" y="186058"/>
            <a:chExt cx="5054600" cy="1116519"/>
          </a:xfrm>
        </p:grpSpPr>
        <p:sp>
          <p:nvSpPr>
            <p:cNvPr id="17"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18"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19" name="Group 471"/>
            <p:cNvGrpSpPr/>
            <p:nvPr/>
          </p:nvGrpSpPr>
          <p:grpSpPr>
            <a:xfrm>
              <a:off x="3669560" y="853565"/>
              <a:ext cx="4852881" cy="11430"/>
              <a:chOff x="5926470" y="6430886"/>
              <a:chExt cx="339061" cy="11430"/>
            </a:xfrm>
          </p:grpSpPr>
          <p:cxnSp>
            <p:nvCxnSpPr>
              <p:cNvPr id="20"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473"/>
              <p:cNvCxnSpPr/>
              <p:nvPr userDrawn="1"/>
            </p:nvCxnSpPr>
            <p:spPr>
              <a:xfrm>
                <a:off x="5926470" y="6442316"/>
                <a:ext cx="339061" cy="0"/>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89673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528" y="0"/>
            <a:ext cx="13097194" cy="6872636"/>
          </a:xfrm>
          <a:prstGeom prst="rect">
            <a:avLst/>
          </a:prstGeom>
        </p:spPr>
      </p:pic>
      <p:sp>
        <p:nvSpPr>
          <p:cNvPr id="48130" name="矩形 95"/>
          <p:cNvSpPr>
            <a:spLocks noChangeArrowheads="1"/>
          </p:cNvSpPr>
          <p:nvPr/>
        </p:nvSpPr>
        <p:spPr bwMode="auto">
          <a:xfrm>
            <a:off x="6144684" y="0"/>
            <a:ext cx="6096000" cy="6858000"/>
          </a:xfrm>
          <a:prstGeom prst="rect">
            <a:avLst/>
          </a:prstGeom>
          <a:solidFill>
            <a:srgbClr val="FFC000"/>
          </a:solidFill>
          <a:ln>
            <a:noFill/>
          </a:ln>
          <a:extLst/>
        </p:spPr>
        <p:txBody>
          <a:bodyPr anchor="ct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ctr"/>
            <a:endParaRPr kumimoji="0" lang="zh-CN" altLang="en-US" b="1">
              <a:solidFill>
                <a:srgbClr val="FFFFFF"/>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grpSp>
        <p:nvGrpSpPr>
          <p:cNvPr id="48134" name="组合 41"/>
          <p:cNvGrpSpPr>
            <a:grpSpLocks/>
          </p:cNvGrpSpPr>
          <p:nvPr/>
        </p:nvGrpSpPr>
        <p:grpSpPr bwMode="auto">
          <a:xfrm>
            <a:off x="5523441" y="956452"/>
            <a:ext cx="1377949" cy="2537883"/>
            <a:chOff x="0" y="0"/>
            <a:chExt cx="719138" cy="1323975"/>
          </a:xfrm>
        </p:grpSpPr>
        <p:sp>
          <p:nvSpPr>
            <p:cNvPr id="48156" name="Freeform 379"/>
            <p:cNvSpPr>
              <a:spLocks noChangeArrowheads="1"/>
            </p:cNvSpPr>
            <p:nvPr/>
          </p:nvSpPr>
          <p:spPr bwMode="auto">
            <a:xfrm>
              <a:off x="0" y="0"/>
              <a:ext cx="719138" cy="1323975"/>
            </a:xfrm>
            <a:custGeom>
              <a:avLst/>
              <a:gdLst>
                <a:gd name="T0" fmla="*/ 217542032 w 387"/>
                <a:gd name="T1" fmla="*/ 0 h 712"/>
                <a:gd name="T2" fmla="*/ 1115334724 w 387"/>
                <a:gd name="T3" fmla="*/ 0 h 712"/>
                <a:gd name="T4" fmla="*/ 1336329362 w 387"/>
                <a:gd name="T5" fmla="*/ 217840375 h 712"/>
                <a:gd name="T6" fmla="*/ 1336329362 w 387"/>
                <a:gd name="T7" fmla="*/ 2147483647 h 712"/>
                <a:gd name="T8" fmla="*/ 1115334724 w 387"/>
                <a:gd name="T9" fmla="*/ 2147483647 h 712"/>
                <a:gd name="T10" fmla="*/ 217542032 w 387"/>
                <a:gd name="T11" fmla="*/ 2147483647 h 712"/>
                <a:gd name="T12" fmla="*/ 0 w 387"/>
                <a:gd name="T13" fmla="*/ 2147483647 h 712"/>
                <a:gd name="T14" fmla="*/ 0 w 387"/>
                <a:gd name="T15" fmla="*/ 217840375 h 712"/>
                <a:gd name="T16" fmla="*/ 217542032 w 387"/>
                <a:gd name="T17" fmla="*/ 0 h 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7"/>
                <a:gd name="T28" fmla="*/ 0 h 712"/>
                <a:gd name="T29" fmla="*/ 387 w 387"/>
                <a:gd name="T30" fmla="*/ 712 h 7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7" h="712">
                  <a:moveTo>
                    <a:pt x="63" y="0"/>
                  </a:moveTo>
                  <a:cubicBezTo>
                    <a:pt x="323" y="0"/>
                    <a:pt x="323" y="0"/>
                    <a:pt x="323" y="0"/>
                  </a:cubicBezTo>
                  <a:cubicBezTo>
                    <a:pt x="358" y="0"/>
                    <a:pt x="387" y="28"/>
                    <a:pt x="387" y="63"/>
                  </a:cubicBezTo>
                  <a:cubicBezTo>
                    <a:pt x="387" y="649"/>
                    <a:pt x="387" y="649"/>
                    <a:pt x="387" y="649"/>
                  </a:cubicBezTo>
                  <a:cubicBezTo>
                    <a:pt x="387" y="684"/>
                    <a:pt x="358" y="712"/>
                    <a:pt x="323" y="712"/>
                  </a:cubicBezTo>
                  <a:cubicBezTo>
                    <a:pt x="63" y="712"/>
                    <a:pt x="63" y="712"/>
                    <a:pt x="63" y="712"/>
                  </a:cubicBezTo>
                  <a:cubicBezTo>
                    <a:pt x="28" y="712"/>
                    <a:pt x="0" y="684"/>
                    <a:pt x="0" y="649"/>
                  </a:cubicBezTo>
                  <a:cubicBezTo>
                    <a:pt x="0" y="63"/>
                    <a:pt x="0" y="63"/>
                    <a:pt x="0" y="63"/>
                  </a:cubicBezTo>
                  <a:cubicBezTo>
                    <a:pt x="0" y="28"/>
                    <a:pt x="28" y="0"/>
                    <a:pt x="63" y="0"/>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57" name="Rectangle 380"/>
            <p:cNvSpPr>
              <a:spLocks noChangeArrowheads="1"/>
            </p:cNvSpPr>
            <p:nvPr/>
          </p:nvSpPr>
          <p:spPr bwMode="auto">
            <a:xfrm>
              <a:off x="22225" y="117475"/>
              <a:ext cx="674688" cy="1109663"/>
            </a:xfrm>
            <a:prstGeom prst="rect">
              <a:avLst/>
            </a:prstGeom>
            <a:solidFill>
              <a:schemeClr val="bg1">
                <a:lumMod val="95000"/>
              </a:schemeClr>
            </a:solidFill>
            <a:ln w="9525">
              <a:solidFill>
                <a:schemeClr val="bg1">
                  <a:lumMod val="95000"/>
                </a:schemeClr>
              </a:solidFill>
              <a:bevel/>
              <a:headEnd/>
              <a:tailEnd/>
            </a:ln>
            <a:extLst/>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58" name="Rectangle 381"/>
            <p:cNvSpPr>
              <a:spLocks noChangeArrowheads="1"/>
            </p:cNvSpPr>
            <p:nvPr/>
          </p:nvSpPr>
          <p:spPr bwMode="auto">
            <a:xfrm>
              <a:off x="288925" y="74613"/>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59" name="Oval 382"/>
            <p:cNvSpPr>
              <a:spLocks noChangeArrowheads="1"/>
            </p:cNvSpPr>
            <p:nvPr/>
          </p:nvSpPr>
          <p:spPr bwMode="auto">
            <a:xfrm>
              <a:off x="344487" y="31750"/>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60" name="Oval 383"/>
            <p:cNvSpPr>
              <a:spLocks noChangeArrowheads="1"/>
            </p:cNvSpPr>
            <p:nvPr/>
          </p:nvSpPr>
          <p:spPr bwMode="auto">
            <a:xfrm>
              <a:off x="146050" y="350838"/>
              <a:ext cx="425450" cy="427038"/>
            </a:xfrm>
            <a:prstGeom prst="ellipse">
              <a:avLst/>
            </a:prstGeom>
            <a:solidFill>
              <a:schemeClr val="tx1">
                <a:lumMod val="65000"/>
                <a:lumOff val="35000"/>
              </a:schemeClr>
            </a:solidFill>
            <a:ln w="15875">
              <a:solidFill>
                <a:srgbClr val="FFFFFF"/>
              </a:solidFill>
              <a:round/>
              <a:headEnd/>
              <a:tailEnd/>
            </a:ln>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61" name="Line 384"/>
            <p:cNvSpPr>
              <a:spLocks noChangeShapeType="1"/>
            </p:cNvSpPr>
            <p:nvPr/>
          </p:nvSpPr>
          <p:spPr bwMode="auto">
            <a:xfrm flipH="1" flipV="1">
              <a:off x="217487" y="500063"/>
              <a:ext cx="141288" cy="65088"/>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62" name="Line 385"/>
            <p:cNvSpPr>
              <a:spLocks noChangeShapeType="1"/>
            </p:cNvSpPr>
            <p:nvPr/>
          </p:nvSpPr>
          <p:spPr bwMode="auto">
            <a:xfrm flipV="1">
              <a:off x="358775" y="508000"/>
              <a:ext cx="71438" cy="57150"/>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63" name="Rectangle 386"/>
            <p:cNvSpPr>
              <a:spLocks noChangeArrowheads="1"/>
            </p:cNvSpPr>
            <p:nvPr/>
          </p:nvSpPr>
          <p:spPr bwMode="auto">
            <a:xfrm>
              <a:off x="309562" y="852488"/>
              <a:ext cx="97044" cy="4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eaLnBrk="0" hangingPunct="0"/>
              <a:r>
                <a:rPr kumimoji="0" lang="zh-CN" altLang="en-US" sz="533" b="1">
                  <a:solidFill>
                    <a:srgbClr val="FFFFFF"/>
                  </a:solidFill>
                  <a:latin typeface="微软雅黑" panose="020B0503020204020204" pitchFamily="34" charset="-122"/>
                  <a:ea typeface="微软雅黑" panose="020B0503020204020204" pitchFamily="34" charset="-122"/>
                  <a:cs typeface="Lantinghei SC Demibold" charset="-122"/>
                  <a:sym typeface="时尚中黑简体" charset="0"/>
                </a:rPr>
                <a:t>13:49</a:t>
              </a: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64" name="Rectangle 387"/>
            <p:cNvSpPr>
              <a:spLocks noChangeArrowheads="1"/>
            </p:cNvSpPr>
            <p:nvPr/>
          </p:nvSpPr>
          <p:spPr bwMode="auto">
            <a:xfrm>
              <a:off x="242887" y="915988"/>
              <a:ext cx="235919" cy="4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eaLnBrk="0" hangingPunct="0"/>
              <a:r>
                <a:rPr kumimoji="0" lang="zh-CN" altLang="en-US" sz="533" b="1">
                  <a:solidFill>
                    <a:srgbClr val="7FB4E3"/>
                  </a:solidFill>
                  <a:latin typeface="微软雅黑" panose="020B0503020204020204" pitchFamily="34" charset="-122"/>
                  <a:ea typeface="微软雅黑" panose="020B0503020204020204" pitchFamily="34" charset="-122"/>
                  <a:cs typeface="Lantinghei SC Demibold" charset="-122"/>
                  <a:sym typeface="时尚中黑简体" charset="0"/>
                </a:rPr>
                <a:t>14 - JAN - 15</a:t>
              </a: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65" name="Freeform 388"/>
            <p:cNvSpPr>
              <a:spLocks noChangeArrowheads="1"/>
            </p:cNvSpPr>
            <p:nvPr/>
          </p:nvSpPr>
          <p:spPr bwMode="auto">
            <a:xfrm>
              <a:off x="612775" y="222250"/>
              <a:ext cx="36513" cy="47625"/>
            </a:xfrm>
            <a:custGeom>
              <a:avLst/>
              <a:gdLst>
                <a:gd name="T0" fmla="*/ 0 w 23"/>
                <a:gd name="T1" fmla="*/ 0 h 30"/>
                <a:gd name="T2" fmla="*/ 57965181 w 23"/>
                <a:gd name="T3" fmla="*/ 37803138 h 30"/>
                <a:gd name="T4" fmla="*/ 0 w 23"/>
                <a:gd name="T5" fmla="*/ 75604688 h 30"/>
                <a:gd name="T6" fmla="*/ 0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0" y="0"/>
                  </a:moveTo>
                  <a:lnTo>
                    <a:pt x="23" y="15"/>
                  </a:lnTo>
                  <a:lnTo>
                    <a:pt x="0" y="30"/>
                  </a:lnTo>
                  <a:lnTo>
                    <a:pt x="0" y="0"/>
                  </a:lnTo>
                  <a:close/>
                </a:path>
              </a:pathLst>
            </a:custGeom>
            <a:solidFill>
              <a:srgbClr val="7FB4E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66" name="Freeform 389"/>
            <p:cNvSpPr>
              <a:spLocks noChangeArrowheads="1"/>
            </p:cNvSpPr>
            <p:nvPr/>
          </p:nvSpPr>
          <p:spPr bwMode="auto">
            <a:xfrm>
              <a:off x="66675" y="222250"/>
              <a:ext cx="36513" cy="47625"/>
            </a:xfrm>
            <a:custGeom>
              <a:avLst/>
              <a:gdLst>
                <a:gd name="T0" fmla="*/ 57965181 w 23"/>
                <a:gd name="T1" fmla="*/ 0 h 30"/>
                <a:gd name="T2" fmla="*/ 0 w 23"/>
                <a:gd name="T3" fmla="*/ 37803138 h 30"/>
                <a:gd name="T4" fmla="*/ 57965181 w 23"/>
                <a:gd name="T5" fmla="*/ 75604688 h 30"/>
                <a:gd name="T6" fmla="*/ 57965181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23" y="0"/>
                  </a:moveTo>
                  <a:lnTo>
                    <a:pt x="0" y="15"/>
                  </a:lnTo>
                  <a:lnTo>
                    <a:pt x="23" y="30"/>
                  </a:lnTo>
                  <a:lnTo>
                    <a:pt x="23" y="0"/>
                  </a:lnTo>
                  <a:close/>
                </a:path>
              </a:pathLst>
            </a:custGeom>
            <a:solidFill>
              <a:srgbClr val="7FB4E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67" name="Rectangle 390"/>
            <p:cNvSpPr>
              <a:spLocks noChangeArrowheads="1"/>
            </p:cNvSpPr>
            <p:nvPr/>
          </p:nvSpPr>
          <p:spPr bwMode="auto">
            <a:xfrm>
              <a:off x="258762" y="227013"/>
              <a:ext cx="202455" cy="4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eaLnBrk="0" hangingPunct="0"/>
              <a:r>
                <a:rPr kumimoji="0" lang="zh-CN" altLang="en-US" sz="533" b="1">
                  <a:solidFill>
                    <a:srgbClr val="7FB4E3"/>
                  </a:solidFill>
                  <a:latin typeface="微软雅黑" panose="020B0503020204020204" pitchFamily="34" charset="-122"/>
                  <a:ea typeface="微软雅黑" panose="020B0503020204020204" pitchFamily="34" charset="-122"/>
                  <a:cs typeface="Lantinghei SC Demibold" charset="-122"/>
                  <a:sym typeface="时尚中黑简体" charset="0"/>
                </a:rPr>
                <a:t>NEW YORK</a:t>
              </a: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68" name="Oval 391"/>
            <p:cNvSpPr>
              <a:spLocks noChangeArrowheads="1"/>
            </p:cNvSpPr>
            <p:nvPr/>
          </p:nvSpPr>
          <p:spPr bwMode="auto">
            <a:xfrm>
              <a:off x="322262" y="1046163"/>
              <a:ext cx="71438" cy="69850"/>
            </a:xfrm>
            <a:prstGeom prst="ellipse">
              <a:avLst/>
            </a:prstGeom>
            <a:solidFill>
              <a:schemeClr val="tx1">
                <a:lumMod val="65000"/>
                <a:lumOff val="35000"/>
              </a:schemeClr>
            </a:solidFill>
            <a:ln w="7938">
              <a:solidFill>
                <a:srgbClr val="7FB4E3"/>
              </a:solidFill>
              <a:round/>
              <a:headEnd/>
              <a:tailEnd/>
            </a:ln>
            <a:extLst/>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69" name="Line 392"/>
            <p:cNvSpPr>
              <a:spLocks noChangeShapeType="1"/>
            </p:cNvSpPr>
            <p:nvPr/>
          </p:nvSpPr>
          <p:spPr bwMode="auto">
            <a:xfrm flipV="1">
              <a:off x="358775" y="1054100"/>
              <a:ext cx="1" cy="26988"/>
            </a:xfrm>
            <a:prstGeom prst="line">
              <a:avLst/>
            </a:prstGeom>
            <a:noFill/>
            <a:ln w="7938" cap="rnd">
              <a:solidFill>
                <a:srgbClr val="7FB4E3"/>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0" name="Line 393"/>
            <p:cNvSpPr>
              <a:spLocks noChangeShapeType="1"/>
            </p:cNvSpPr>
            <p:nvPr/>
          </p:nvSpPr>
          <p:spPr bwMode="auto">
            <a:xfrm>
              <a:off x="358775" y="1081088"/>
              <a:ext cx="17463" cy="1"/>
            </a:xfrm>
            <a:prstGeom prst="line">
              <a:avLst/>
            </a:prstGeom>
            <a:noFill/>
            <a:ln w="7938" cap="rnd">
              <a:solidFill>
                <a:srgbClr val="7FB4E3"/>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1" name="Freeform 394"/>
            <p:cNvSpPr>
              <a:spLocks noChangeArrowheads="1"/>
            </p:cNvSpPr>
            <p:nvPr/>
          </p:nvSpPr>
          <p:spPr bwMode="auto">
            <a:xfrm>
              <a:off x="319087" y="1033463"/>
              <a:ext cx="25400" cy="22225"/>
            </a:xfrm>
            <a:custGeom>
              <a:avLst/>
              <a:gdLst>
                <a:gd name="T0" fmla="*/ 13166271 w 14"/>
                <a:gd name="T1" fmla="*/ 6860117 h 12"/>
                <a:gd name="T2" fmla="*/ 46082857 w 14"/>
                <a:gd name="T3" fmla="*/ 13720233 h 12"/>
                <a:gd name="T4" fmla="*/ 6584043 w 14"/>
                <a:gd name="T5" fmla="*/ 41162552 h 12"/>
                <a:gd name="T6" fmla="*/ 13166271 w 14"/>
                <a:gd name="T7" fmla="*/ 686011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4" y="2"/>
                  </a:moveTo>
                  <a:cubicBezTo>
                    <a:pt x="7" y="0"/>
                    <a:pt x="12" y="0"/>
                    <a:pt x="14" y="4"/>
                  </a:cubicBezTo>
                  <a:cubicBezTo>
                    <a:pt x="2" y="12"/>
                    <a:pt x="2" y="12"/>
                    <a:pt x="2" y="12"/>
                  </a:cubicBezTo>
                  <a:cubicBezTo>
                    <a:pt x="0" y="9"/>
                    <a:pt x="1" y="4"/>
                    <a:pt x="4" y="2"/>
                  </a:cubicBezTo>
                  <a:close/>
                </a:path>
              </a:pathLst>
            </a:custGeom>
            <a:solidFill>
              <a:srgbClr val="7FB4E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2" name="Freeform 395"/>
            <p:cNvSpPr>
              <a:spLocks noChangeArrowheads="1"/>
            </p:cNvSpPr>
            <p:nvPr/>
          </p:nvSpPr>
          <p:spPr bwMode="auto">
            <a:xfrm>
              <a:off x="371475" y="1033463"/>
              <a:ext cx="25400" cy="22225"/>
            </a:xfrm>
            <a:custGeom>
              <a:avLst/>
              <a:gdLst>
                <a:gd name="T0" fmla="*/ 32916586 w 14"/>
                <a:gd name="T1" fmla="*/ 6860117 h 12"/>
                <a:gd name="T2" fmla="*/ 0 w 14"/>
                <a:gd name="T3" fmla="*/ 13720233 h 12"/>
                <a:gd name="T4" fmla="*/ 39498814 w 14"/>
                <a:gd name="T5" fmla="*/ 41162552 h 12"/>
                <a:gd name="T6" fmla="*/ 32916586 w 14"/>
                <a:gd name="T7" fmla="*/ 686011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0" y="2"/>
                  </a:moveTo>
                  <a:cubicBezTo>
                    <a:pt x="7" y="0"/>
                    <a:pt x="2" y="0"/>
                    <a:pt x="0" y="4"/>
                  </a:cubicBezTo>
                  <a:cubicBezTo>
                    <a:pt x="12" y="12"/>
                    <a:pt x="12" y="12"/>
                    <a:pt x="12" y="12"/>
                  </a:cubicBezTo>
                  <a:cubicBezTo>
                    <a:pt x="14" y="9"/>
                    <a:pt x="13" y="4"/>
                    <a:pt x="10" y="2"/>
                  </a:cubicBezTo>
                  <a:close/>
                </a:path>
              </a:pathLst>
            </a:custGeom>
            <a:solidFill>
              <a:srgbClr val="7FB4E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3" name="Oval 396"/>
            <p:cNvSpPr>
              <a:spLocks noChangeArrowheads="1"/>
            </p:cNvSpPr>
            <p:nvPr/>
          </p:nvSpPr>
          <p:spPr bwMode="auto">
            <a:xfrm>
              <a:off x="331787" y="1108075"/>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74" name="Oval 397"/>
            <p:cNvSpPr>
              <a:spLocks noChangeArrowheads="1"/>
            </p:cNvSpPr>
            <p:nvPr/>
          </p:nvSpPr>
          <p:spPr bwMode="auto">
            <a:xfrm>
              <a:off x="373062" y="1108075"/>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75" name="Rectangle 398"/>
            <p:cNvSpPr>
              <a:spLocks noChangeArrowheads="1"/>
            </p:cNvSpPr>
            <p:nvPr/>
          </p:nvSpPr>
          <p:spPr bwMode="auto">
            <a:xfrm>
              <a:off x="284162" y="1138238"/>
              <a:ext cx="134691" cy="4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eaLnBrk="0" hangingPunct="0"/>
              <a:r>
                <a:rPr kumimoji="0" lang="zh-CN" altLang="en-US" sz="533" b="1">
                  <a:solidFill>
                    <a:srgbClr val="7FB4E3"/>
                  </a:solidFill>
                  <a:latin typeface="微软雅黑" panose="020B0503020204020204" pitchFamily="34" charset="-122"/>
                  <a:ea typeface="微软雅黑" panose="020B0503020204020204" pitchFamily="34" charset="-122"/>
                  <a:cs typeface="Lantinghei SC Demibold" charset="-122"/>
                  <a:sym typeface="时尚中黑简体" charset="0"/>
                </a:rPr>
                <a:t>ALARM</a:t>
              </a: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76" name="Line 399"/>
            <p:cNvSpPr>
              <a:spLocks noChangeShapeType="1"/>
            </p:cNvSpPr>
            <p:nvPr/>
          </p:nvSpPr>
          <p:spPr bwMode="auto">
            <a:xfrm>
              <a:off x="358775" y="350838"/>
              <a:ext cx="1" cy="3016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7" name="Line 400"/>
            <p:cNvSpPr>
              <a:spLocks noChangeShapeType="1"/>
            </p:cNvSpPr>
            <p:nvPr/>
          </p:nvSpPr>
          <p:spPr bwMode="auto">
            <a:xfrm flipH="1">
              <a:off x="541337" y="565150"/>
              <a:ext cx="30163" cy="1"/>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8" name="Line 401"/>
            <p:cNvSpPr>
              <a:spLocks noChangeShapeType="1"/>
            </p:cNvSpPr>
            <p:nvPr/>
          </p:nvSpPr>
          <p:spPr bwMode="auto">
            <a:xfrm flipV="1">
              <a:off x="358775" y="749300"/>
              <a:ext cx="1" cy="28575"/>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9" name="Line 402"/>
            <p:cNvSpPr>
              <a:spLocks noChangeShapeType="1"/>
            </p:cNvSpPr>
            <p:nvPr/>
          </p:nvSpPr>
          <p:spPr bwMode="auto">
            <a:xfrm>
              <a:off x="146050" y="565150"/>
              <a:ext cx="28575" cy="1"/>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0" name="Line 403"/>
            <p:cNvSpPr>
              <a:spLocks noChangeShapeType="1"/>
            </p:cNvSpPr>
            <p:nvPr/>
          </p:nvSpPr>
          <p:spPr bwMode="auto">
            <a:xfrm flipH="1">
              <a:off x="450850" y="381000"/>
              <a:ext cx="12700" cy="2381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1" name="Line 404"/>
            <p:cNvSpPr>
              <a:spLocks noChangeShapeType="1"/>
            </p:cNvSpPr>
            <p:nvPr/>
          </p:nvSpPr>
          <p:spPr bwMode="auto">
            <a:xfrm flipH="1" flipV="1">
              <a:off x="517525" y="655638"/>
              <a:ext cx="23813" cy="15875"/>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2" name="Line 405"/>
            <p:cNvSpPr>
              <a:spLocks noChangeShapeType="1"/>
            </p:cNvSpPr>
            <p:nvPr/>
          </p:nvSpPr>
          <p:spPr bwMode="auto">
            <a:xfrm flipV="1">
              <a:off x="252412" y="725488"/>
              <a:ext cx="14288" cy="2381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3" name="Line 407"/>
            <p:cNvSpPr>
              <a:spLocks noChangeShapeType="1"/>
            </p:cNvSpPr>
            <p:nvPr/>
          </p:nvSpPr>
          <p:spPr bwMode="auto">
            <a:xfrm>
              <a:off x="174624" y="458788"/>
              <a:ext cx="23813" cy="14288"/>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4" name="Line 408"/>
            <p:cNvSpPr>
              <a:spLocks noChangeShapeType="1"/>
            </p:cNvSpPr>
            <p:nvPr/>
          </p:nvSpPr>
          <p:spPr bwMode="auto">
            <a:xfrm flipH="1">
              <a:off x="517524" y="458788"/>
              <a:ext cx="23813" cy="14288"/>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5" name="Line 409"/>
            <p:cNvSpPr>
              <a:spLocks noChangeShapeType="1"/>
            </p:cNvSpPr>
            <p:nvPr/>
          </p:nvSpPr>
          <p:spPr bwMode="auto">
            <a:xfrm flipH="1" flipV="1">
              <a:off x="450849" y="725488"/>
              <a:ext cx="12700" cy="2381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6" name="Line 410"/>
            <p:cNvSpPr>
              <a:spLocks noChangeShapeType="1"/>
            </p:cNvSpPr>
            <p:nvPr/>
          </p:nvSpPr>
          <p:spPr bwMode="auto">
            <a:xfrm flipV="1">
              <a:off x="174624" y="655638"/>
              <a:ext cx="23813" cy="15875"/>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7" name="Line 411"/>
            <p:cNvSpPr>
              <a:spLocks noChangeShapeType="1"/>
            </p:cNvSpPr>
            <p:nvPr/>
          </p:nvSpPr>
          <p:spPr bwMode="auto">
            <a:xfrm>
              <a:off x="252412" y="381000"/>
              <a:ext cx="14288" cy="2381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grpSp>
      <p:sp>
        <p:nvSpPr>
          <p:cNvPr id="48138" name="矩形 77"/>
          <p:cNvSpPr>
            <a:spLocks noChangeArrowheads="1"/>
          </p:cNvSpPr>
          <p:nvPr/>
        </p:nvSpPr>
        <p:spPr bwMode="auto">
          <a:xfrm flipV="1">
            <a:off x="6724651" y="4705351"/>
            <a:ext cx="4267200" cy="177800"/>
          </a:xfrm>
          <a:prstGeom prst="rect">
            <a:avLst/>
          </a:prstGeom>
          <a:solidFill>
            <a:schemeClr val="tx1"/>
          </a:solidFill>
          <a:ln>
            <a:solidFill>
              <a:schemeClr val="bg1">
                <a:lumMod val="95000"/>
              </a:schemeClr>
            </a:solidFill>
          </a:ln>
          <a:extLst/>
        </p:spPr>
        <p:txBody>
          <a:bodyPr anchor="ct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ct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39" name="矩形 78"/>
          <p:cNvSpPr>
            <a:spLocks noChangeArrowheads="1"/>
          </p:cNvSpPr>
          <p:nvPr/>
        </p:nvSpPr>
        <p:spPr bwMode="auto">
          <a:xfrm flipV="1">
            <a:off x="6724652" y="5348817"/>
            <a:ext cx="2442633" cy="201083"/>
          </a:xfrm>
          <a:prstGeom prst="rect">
            <a:avLst/>
          </a:prstGeom>
          <a:solidFill>
            <a:schemeClr val="tx1"/>
          </a:solidFill>
          <a:ln>
            <a:solidFill>
              <a:schemeClr val="bg1">
                <a:lumMod val="95000"/>
              </a:schemeClr>
            </a:solidFill>
          </a:ln>
          <a:extLst/>
        </p:spPr>
        <p:txBody>
          <a:bodyPr anchor="ct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ct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40" name="矩形 79"/>
          <p:cNvSpPr>
            <a:spLocks noChangeArrowheads="1"/>
          </p:cNvSpPr>
          <p:nvPr/>
        </p:nvSpPr>
        <p:spPr bwMode="auto">
          <a:xfrm flipV="1">
            <a:off x="6724651" y="5964767"/>
            <a:ext cx="3691467" cy="203200"/>
          </a:xfrm>
          <a:prstGeom prst="rect">
            <a:avLst/>
          </a:prstGeom>
          <a:solidFill>
            <a:schemeClr val="tx1"/>
          </a:solidFill>
          <a:ln>
            <a:solidFill>
              <a:schemeClr val="bg1">
                <a:lumMod val="95000"/>
              </a:schemeClr>
            </a:solidFill>
          </a:ln>
          <a:extLst/>
        </p:spPr>
        <p:txBody>
          <a:bodyPr anchor="ct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ct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41" name="矩形 80"/>
          <p:cNvSpPr>
            <a:spLocks noChangeArrowheads="1"/>
          </p:cNvSpPr>
          <p:nvPr/>
        </p:nvSpPr>
        <p:spPr bwMode="auto">
          <a:xfrm>
            <a:off x="7204075" y="1862387"/>
            <a:ext cx="345016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en-US" altLang="zh-CN" sz="1600" b="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Lorem</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ipsum</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dolor sit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amet</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consectetur</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adipisicing</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elit</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sed</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do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eiusmod</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tempor</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incididunt</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ut</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labore</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et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dolore</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magna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aliqua</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a:t>
            </a:r>
            <a:endParaRPr kumimoji="0" lang="zh-CN" altLang="en-US"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endParaRPr>
          </a:p>
        </p:txBody>
      </p:sp>
      <p:sp>
        <p:nvSpPr>
          <p:cNvPr id="48142" name="矩形 81"/>
          <p:cNvSpPr>
            <a:spLocks noChangeArrowheads="1"/>
          </p:cNvSpPr>
          <p:nvPr/>
        </p:nvSpPr>
        <p:spPr bwMode="auto">
          <a:xfrm>
            <a:off x="7259108" y="1229503"/>
            <a:ext cx="3151716" cy="486833"/>
          </a:xfrm>
          <a:prstGeom prst="rect">
            <a:avLst/>
          </a:prstGeom>
          <a:solidFill>
            <a:schemeClr val="bg1">
              <a:lumMod val="95000"/>
            </a:schemeClr>
          </a:solidFill>
          <a:ln>
            <a:solidFill>
              <a:schemeClr val="bg1">
                <a:lumMod val="95000"/>
              </a:schemeClr>
            </a:solidFill>
          </a:ln>
          <a:extLst/>
        </p:spPr>
        <p:txBody>
          <a:bodyPr anchor="ct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ctr"/>
            <a:endParaRPr kumimoji="0" lang="zh-CN" altLang="en-US" sz="1867"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43" name="矩形 82"/>
          <p:cNvSpPr>
            <a:spLocks noChangeArrowheads="1"/>
          </p:cNvSpPr>
          <p:nvPr/>
        </p:nvSpPr>
        <p:spPr bwMode="auto">
          <a:xfrm>
            <a:off x="7259107" y="1210452"/>
            <a:ext cx="308411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en-US" altLang="zh-CN" sz="2133"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时尚中黑简体" charset="0"/>
              </a:rPr>
              <a:t>Type something here</a:t>
            </a:r>
            <a:endParaRPr kumimoji="0"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48148" name="矩形 87"/>
          <p:cNvSpPr>
            <a:spLocks noChangeArrowheads="1"/>
          </p:cNvSpPr>
          <p:nvPr/>
        </p:nvSpPr>
        <p:spPr bwMode="auto">
          <a:xfrm>
            <a:off x="6625167" y="4080933"/>
            <a:ext cx="153080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en-US" altLang="zh-CN" sz="2133" b="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Type here</a:t>
            </a:r>
          </a:p>
        </p:txBody>
      </p:sp>
      <p:sp>
        <p:nvSpPr>
          <p:cNvPr id="48153" name="矩形 92"/>
          <p:cNvSpPr>
            <a:spLocks noChangeArrowheads="1"/>
          </p:cNvSpPr>
          <p:nvPr/>
        </p:nvSpPr>
        <p:spPr bwMode="auto">
          <a:xfrm>
            <a:off x="10993967" y="4580467"/>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en-US" altLang="zh-CN" sz="2133"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85%</a:t>
            </a:r>
          </a:p>
        </p:txBody>
      </p:sp>
      <p:sp>
        <p:nvSpPr>
          <p:cNvPr id="48154" name="矩形 93"/>
          <p:cNvSpPr>
            <a:spLocks noChangeArrowheads="1"/>
          </p:cNvSpPr>
          <p:nvPr/>
        </p:nvSpPr>
        <p:spPr bwMode="auto">
          <a:xfrm>
            <a:off x="9177867" y="5198533"/>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en-US" altLang="zh-CN" sz="2133" b="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63%</a:t>
            </a:r>
          </a:p>
        </p:txBody>
      </p:sp>
      <p:sp>
        <p:nvSpPr>
          <p:cNvPr id="48155" name="矩形 94"/>
          <p:cNvSpPr>
            <a:spLocks noChangeArrowheads="1"/>
          </p:cNvSpPr>
          <p:nvPr/>
        </p:nvSpPr>
        <p:spPr bwMode="auto">
          <a:xfrm>
            <a:off x="10416118" y="5842000"/>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en-US" altLang="zh-CN" sz="2133" b="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70%</a:t>
            </a:r>
          </a:p>
        </p:txBody>
      </p:sp>
    </p:spTree>
    <p:extLst>
      <p:ext uri="{BB962C8B-B14F-4D97-AF65-F5344CB8AC3E}">
        <p14:creationId xmlns:p14="http://schemas.microsoft.com/office/powerpoint/2010/main" val="6441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 28"/>
          <p:cNvGrpSpPr/>
          <p:nvPr/>
        </p:nvGrpSpPr>
        <p:grpSpPr>
          <a:xfrm>
            <a:off x="4624388" y="2811978"/>
            <a:ext cx="2943225" cy="2940050"/>
            <a:chOff x="4624388" y="2471738"/>
            <a:chExt cx="2943225" cy="2940050"/>
          </a:xfrm>
        </p:grpSpPr>
        <p:grpSp>
          <p:nvGrpSpPr>
            <p:cNvPr id="27" name="组 26"/>
            <p:cNvGrpSpPr/>
            <p:nvPr/>
          </p:nvGrpSpPr>
          <p:grpSpPr>
            <a:xfrm>
              <a:off x="4624388" y="2471738"/>
              <a:ext cx="1439862" cy="1439862"/>
              <a:chOff x="4624388" y="2471738"/>
              <a:chExt cx="1439862" cy="1439862"/>
            </a:xfrm>
          </p:grpSpPr>
          <p:sp>
            <p:nvSpPr>
              <p:cNvPr id="3" name="泪滴形 14"/>
              <p:cNvSpPr>
                <a:spLocks noChangeAspect="1"/>
              </p:cNvSpPr>
              <p:nvPr/>
            </p:nvSpPr>
            <p:spPr>
              <a:xfrm rot="5400000">
                <a:off x="4624388" y="2471738"/>
                <a:ext cx="1439862" cy="1439862"/>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6" name="矩形 17"/>
              <p:cNvSpPr>
                <a:spLocks noChangeArrowheads="1"/>
              </p:cNvSpPr>
              <p:nvPr/>
            </p:nvSpPr>
            <p:spPr bwMode="auto">
              <a:xfrm>
                <a:off x="4842671" y="3332163"/>
                <a:ext cx="11287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200" b="1">
                    <a:solidFill>
                      <a:schemeClr val="bg1"/>
                    </a:solidFill>
                    <a:latin typeface="微软雅黑" panose="020B0503020204020204" pitchFamily="34" charset="-122"/>
                    <a:ea typeface="微软雅黑" panose="020B0503020204020204" pitchFamily="34" charset="-122"/>
                    <a:cs typeface="Lantinghei SC Demibold" charset="-122"/>
                  </a:rPr>
                  <a:t>STRENGTHS</a:t>
                </a:r>
                <a:endParaRPr lang="zh-CN" altLang="en-US" sz="12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7" name="文本框 18"/>
              <p:cNvSpPr txBox="1">
                <a:spLocks noChangeArrowheads="1"/>
              </p:cNvSpPr>
              <p:nvPr/>
            </p:nvSpPr>
            <p:spPr bwMode="auto">
              <a:xfrm>
                <a:off x="5000565" y="28321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cs typeface="Lantinghei SC Demibold" charset="-122"/>
                  </a:rPr>
                  <a:t>优势</a:t>
                </a:r>
              </a:p>
            </p:txBody>
          </p:sp>
        </p:grpSp>
        <p:grpSp>
          <p:nvGrpSpPr>
            <p:cNvPr id="28" name="组 27"/>
            <p:cNvGrpSpPr/>
            <p:nvPr/>
          </p:nvGrpSpPr>
          <p:grpSpPr>
            <a:xfrm>
              <a:off x="6103522" y="3971925"/>
              <a:ext cx="1464091" cy="1439863"/>
              <a:chOff x="6103522" y="3971925"/>
              <a:chExt cx="1464091" cy="1439863"/>
            </a:xfrm>
          </p:grpSpPr>
          <p:sp>
            <p:nvSpPr>
              <p:cNvPr id="4" name="泪滴形 15"/>
              <p:cNvSpPr>
                <a:spLocks noChangeAspect="1"/>
              </p:cNvSpPr>
              <p:nvPr/>
            </p:nvSpPr>
            <p:spPr>
              <a:xfrm rot="16200000">
                <a:off x="6127750" y="3971925"/>
                <a:ext cx="1439863" cy="1439863"/>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0" name="矩形 21"/>
              <p:cNvSpPr>
                <a:spLocks noChangeArrowheads="1"/>
              </p:cNvSpPr>
              <p:nvPr/>
            </p:nvSpPr>
            <p:spPr bwMode="auto">
              <a:xfrm>
                <a:off x="6103522" y="4140200"/>
                <a:ext cx="13660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100" b="1" dirty="0">
                    <a:solidFill>
                      <a:schemeClr val="bg1"/>
                    </a:solidFill>
                    <a:latin typeface="微软雅黑" panose="020B0503020204020204" pitchFamily="34" charset="-122"/>
                    <a:ea typeface="微软雅黑" panose="020B0503020204020204" pitchFamily="34" charset="-122"/>
                    <a:cs typeface="Lantinghei SC Demibold" charset="-122"/>
                  </a:rPr>
                  <a:t>OPPORTUNITIES</a:t>
                </a:r>
                <a:endParaRPr lang="zh-CN" altLang="en-US" sz="11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11" name="文本框 22"/>
              <p:cNvSpPr txBox="1">
                <a:spLocks noChangeArrowheads="1"/>
              </p:cNvSpPr>
              <p:nvPr/>
            </p:nvSpPr>
            <p:spPr bwMode="auto">
              <a:xfrm>
                <a:off x="6394390" y="443071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cs typeface="Lantinghei SC Demibold" charset="-122"/>
                  </a:rPr>
                  <a:t>机会</a:t>
                </a:r>
              </a:p>
            </p:txBody>
          </p:sp>
        </p:grpSp>
      </p:grpSp>
      <p:grpSp>
        <p:nvGrpSpPr>
          <p:cNvPr id="30" name="组 29"/>
          <p:cNvGrpSpPr/>
          <p:nvPr/>
        </p:nvGrpSpPr>
        <p:grpSpPr>
          <a:xfrm>
            <a:off x="4624388" y="2811978"/>
            <a:ext cx="2943225" cy="2940050"/>
            <a:chOff x="4624388" y="2471738"/>
            <a:chExt cx="2943225" cy="2940050"/>
          </a:xfrm>
        </p:grpSpPr>
        <p:sp>
          <p:nvSpPr>
            <p:cNvPr id="2" name="泪滴形 13"/>
            <p:cNvSpPr>
              <a:spLocks noChangeAspect="1"/>
            </p:cNvSpPr>
            <p:nvPr/>
          </p:nvSpPr>
          <p:spPr>
            <a:xfrm>
              <a:off x="4624388" y="3971925"/>
              <a:ext cx="1439862" cy="1439863"/>
            </a:xfrm>
            <a:prstGeom prst="teardrop">
              <a:avLst/>
            </a:prstGeom>
            <a:solidFill>
              <a:srgbClr val="FFC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5" name="泪滴形 16"/>
            <p:cNvSpPr>
              <a:spLocks noChangeAspect="1"/>
            </p:cNvSpPr>
            <p:nvPr/>
          </p:nvSpPr>
          <p:spPr>
            <a:xfrm rot="10800000">
              <a:off x="6127750" y="2471738"/>
              <a:ext cx="1439863" cy="1439862"/>
            </a:xfrm>
            <a:prstGeom prst="teardrop">
              <a:avLst/>
            </a:prstGeom>
            <a:solidFill>
              <a:srgbClr val="FFC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8" name="矩形 19"/>
            <p:cNvSpPr>
              <a:spLocks noChangeArrowheads="1"/>
            </p:cNvSpPr>
            <p:nvPr/>
          </p:nvSpPr>
          <p:spPr bwMode="auto">
            <a:xfrm>
              <a:off x="6170483" y="3332163"/>
              <a:ext cx="12480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2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WEAKNESSES</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9" name="文本框 20"/>
            <p:cNvSpPr txBox="1">
              <a:spLocks noChangeArrowheads="1"/>
            </p:cNvSpPr>
            <p:nvPr/>
          </p:nvSpPr>
          <p:spPr bwMode="auto">
            <a:xfrm>
              <a:off x="6394390" y="28321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劣势</a:t>
              </a:r>
            </a:p>
          </p:txBody>
        </p:sp>
        <p:sp>
          <p:nvSpPr>
            <p:cNvPr id="12" name="矩形 23"/>
            <p:cNvSpPr>
              <a:spLocks noChangeArrowheads="1"/>
            </p:cNvSpPr>
            <p:nvPr/>
          </p:nvSpPr>
          <p:spPr bwMode="auto">
            <a:xfrm>
              <a:off x="4952404" y="4151313"/>
              <a:ext cx="8981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THREATS</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3" name="文本框 24"/>
            <p:cNvSpPr txBox="1">
              <a:spLocks noChangeArrowheads="1"/>
            </p:cNvSpPr>
            <p:nvPr/>
          </p:nvSpPr>
          <p:spPr bwMode="auto">
            <a:xfrm>
              <a:off x="4998978" y="445928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威胁</a:t>
              </a:r>
            </a:p>
          </p:txBody>
        </p:sp>
      </p:grpSp>
      <p:sp>
        <p:nvSpPr>
          <p:cNvPr id="14" name="直接连接符 28"/>
          <p:cNvSpPr>
            <a:spLocks noChangeShapeType="1"/>
          </p:cNvSpPr>
          <p:nvPr/>
        </p:nvSpPr>
        <p:spPr bwMode="auto">
          <a:xfrm>
            <a:off x="2312988" y="3170753"/>
            <a:ext cx="2095500" cy="1587"/>
          </a:xfrm>
          <a:prstGeom prst="line">
            <a:avLst/>
          </a:prstGeom>
          <a:noFill/>
          <a:ln w="25400">
            <a:solidFill>
              <a:schemeClr val="tx1">
                <a:lumMod val="65000"/>
                <a:lumOff val="3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5" name="直接连接符 28"/>
          <p:cNvSpPr>
            <a:spLocks noChangeShapeType="1"/>
          </p:cNvSpPr>
          <p:nvPr/>
        </p:nvSpPr>
        <p:spPr bwMode="auto">
          <a:xfrm>
            <a:off x="2312988" y="4799528"/>
            <a:ext cx="2095500" cy="1587"/>
          </a:xfrm>
          <a:prstGeom prst="line">
            <a:avLst/>
          </a:prstGeom>
          <a:noFill/>
          <a:ln w="25400" cmpd="sng">
            <a:solidFill>
              <a:schemeClr val="bg2">
                <a:lumMod val="2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6" name="直接连接符 28"/>
          <p:cNvSpPr>
            <a:spLocks noChangeShapeType="1"/>
          </p:cNvSpPr>
          <p:nvPr/>
        </p:nvSpPr>
        <p:spPr bwMode="auto">
          <a:xfrm>
            <a:off x="7783513" y="3170753"/>
            <a:ext cx="2095500" cy="1587"/>
          </a:xfrm>
          <a:prstGeom prst="line">
            <a:avLst/>
          </a:prstGeom>
          <a:noFill/>
          <a:ln w="25400" cmpd="sng">
            <a:solidFill>
              <a:schemeClr val="bg2">
                <a:lumMod val="2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7" name="直接连接符 28"/>
          <p:cNvSpPr>
            <a:spLocks noChangeShapeType="1"/>
          </p:cNvSpPr>
          <p:nvPr/>
        </p:nvSpPr>
        <p:spPr bwMode="auto">
          <a:xfrm>
            <a:off x="7783513" y="4799528"/>
            <a:ext cx="2095500" cy="1587"/>
          </a:xfrm>
          <a:prstGeom prst="line">
            <a:avLst/>
          </a:prstGeom>
          <a:noFill/>
          <a:ln w="25400">
            <a:solidFill>
              <a:schemeClr val="tx1">
                <a:lumMod val="65000"/>
                <a:lumOff val="3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8" name="矩形 17"/>
          <p:cNvSpPr/>
          <p:nvPr/>
        </p:nvSpPr>
        <p:spPr>
          <a:xfrm>
            <a:off x="7773988" y="3212028"/>
            <a:ext cx="3578225" cy="1015663"/>
          </a:xfrm>
          <a:prstGeom prst="rect">
            <a:avLst/>
          </a:prstGeom>
        </p:spPr>
        <p:txBody>
          <a:bodyPr>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eaLnBrk="1" hangingPunct="1"/>
            <a:r>
              <a:rPr lang="zh-CN" altLang="en-US" sz="1200" b="1">
                <a:solidFill>
                  <a:srgbClr val="3B3838"/>
                </a:solidFill>
                <a:latin typeface="微软雅黑" panose="020B0503020204020204" pitchFamily="34" charset="-122"/>
                <a:ea typeface="微软雅黑" panose="020B0503020204020204" pitchFamily="34" charset="-122"/>
                <a:cs typeface="Lantinghei SC Demibold" charset="-122"/>
              </a:rPr>
              <a:t>Vestibulum ante ipsum primis in faucibus orci luctus et ultrices posuere cubilia Curae; Donec velit neque, auctor sit amet aliquam vel, ullamcorper sit amet ligula. Nulla quis lorem ut</a:t>
            </a:r>
          </a:p>
        </p:txBody>
      </p:sp>
      <p:sp>
        <p:nvSpPr>
          <p:cNvPr id="19" name="矩形 18"/>
          <p:cNvSpPr/>
          <p:nvPr/>
        </p:nvSpPr>
        <p:spPr>
          <a:xfrm>
            <a:off x="7631112" y="2722000"/>
            <a:ext cx="2153839" cy="338554"/>
          </a:xfrm>
          <a:prstGeom prst="rect">
            <a:avLst/>
          </a:prstGeom>
          <a:noFill/>
        </p:spPr>
        <p:txBody>
          <a:bodyPr wrap="square">
            <a:spAutoFit/>
          </a:bodyPr>
          <a:lstStyle/>
          <a:p>
            <a:pPr eaLnBrk="1" fontAlgn="auto" hangingPunct="1">
              <a:spcBef>
                <a:spcPts val="0"/>
              </a:spcBef>
              <a:spcAft>
                <a:spcPts val="0"/>
              </a:spcAft>
              <a:defRPr/>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Lantinghei SC Demibold" charset="-122"/>
              </a:rPr>
              <a:t>ADD YOUR TEXT</a:t>
            </a:r>
          </a:p>
        </p:txBody>
      </p:sp>
      <p:sp>
        <p:nvSpPr>
          <p:cNvPr id="20" name="矩形 19"/>
          <p:cNvSpPr/>
          <p:nvPr/>
        </p:nvSpPr>
        <p:spPr>
          <a:xfrm>
            <a:off x="7773988" y="4829690"/>
            <a:ext cx="3578225" cy="1015663"/>
          </a:xfrm>
          <a:prstGeom prst="rect">
            <a:avLst/>
          </a:prstGeom>
        </p:spPr>
        <p:txBody>
          <a:bodyPr>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eaLnBrk="1" hangingPunct="1"/>
            <a:r>
              <a:rPr lang="zh-CN" altLang="en-US" sz="1200" b="1">
                <a:solidFill>
                  <a:srgbClr val="3B3838"/>
                </a:solidFill>
                <a:latin typeface="微软雅黑" panose="020B0503020204020204" pitchFamily="34" charset="-122"/>
                <a:ea typeface="微软雅黑" panose="020B0503020204020204" pitchFamily="34" charset="-122"/>
                <a:cs typeface="Lantinghei SC Demibold" charset="-122"/>
              </a:rPr>
              <a:t>Vestibulum ante ipsum primis in faucibus orci luctus et ultrices posuere cubilia Curae; Donec velit neque, auctor sit amet aliquam vel, ullamcorper sit amet ligula. Nulla quis lorem ut</a:t>
            </a:r>
          </a:p>
        </p:txBody>
      </p:sp>
      <p:sp>
        <p:nvSpPr>
          <p:cNvPr id="21" name="矩形 20"/>
          <p:cNvSpPr/>
          <p:nvPr/>
        </p:nvSpPr>
        <p:spPr>
          <a:xfrm>
            <a:off x="7773988" y="4377253"/>
            <a:ext cx="2340396" cy="338554"/>
          </a:xfrm>
          <a:prstGeom prst="rect">
            <a:avLst/>
          </a:prstGeom>
          <a:noFill/>
        </p:spPr>
        <p:txBody>
          <a:bodyPr wrap="square">
            <a:spAutoFit/>
          </a:bodyPr>
          <a:lstStyle/>
          <a:p>
            <a:pPr eaLnBrk="1" fontAlgn="auto" hangingPunct="1">
              <a:spcBef>
                <a:spcPts val="0"/>
              </a:spcBef>
              <a:spcAft>
                <a:spcPts val="0"/>
              </a:spcAft>
              <a:defRPr/>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Lantinghei SC Demibold" charset="-122"/>
              </a:rPr>
              <a:t>ADD YOUR TEXT</a:t>
            </a:r>
          </a:p>
        </p:txBody>
      </p:sp>
      <p:sp>
        <p:nvSpPr>
          <p:cNvPr id="22" name="矩形 21"/>
          <p:cNvSpPr/>
          <p:nvPr/>
        </p:nvSpPr>
        <p:spPr>
          <a:xfrm>
            <a:off x="855663" y="3212028"/>
            <a:ext cx="3579812" cy="1015663"/>
          </a:xfrm>
          <a:prstGeom prst="rect">
            <a:avLst/>
          </a:prstGeom>
        </p:spPr>
        <p:txBody>
          <a:bodyPr>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r" eaLnBrk="1" hangingPunct="1"/>
            <a:r>
              <a:rPr lang="zh-CN" altLang="en-US" sz="1200" b="1" dirty="0">
                <a:solidFill>
                  <a:srgbClr val="3B3838"/>
                </a:solidFill>
                <a:latin typeface="微软雅黑" panose="020B0503020204020204" pitchFamily="34" charset="-122"/>
                <a:ea typeface="微软雅黑" panose="020B0503020204020204" pitchFamily="34" charset="-122"/>
                <a:cs typeface="Lantinghei SC Demibold" charset="-122"/>
              </a:rPr>
              <a:t>Vestibulum ante ipsum primis in faucibus orci luctus et ultrices posuere cubilia Curae; Donec velit neque, auctor sit amet aliquam vel, ullamcorper sit amet ligula. Nulla quis lorem ut</a:t>
            </a:r>
          </a:p>
        </p:txBody>
      </p:sp>
      <p:sp>
        <p:nvSpPr>
          <p:cNvPr id="23" name="矩形 22"/>
          <p:cNvSpPr/>
          <p:nvPr/>
        </p:nvSpPr>
        <p:spPr>
          <a:xfrm>
            <a:off x="2363257" y="2714627"/>
            <a:ext cx="2153181" cy="338554"/>
          </a:xfrm>
          <a:prstGeom prst="rect">
            <a:avLst/>
          </a:prstGeom>
          <a:noFill/>
        </p:spPr>
        <p:txBody>
          <a:bodyPr wrap="square">
            <a:spAutoFit/>
          </a:bodyPr>
          <a:lstStyle/>
          <a:p>
            <a:pPr algn="r" eaLnBrk="1" fontAlgn="auto" hangingPunct="1">
              <a:spcBef>
                <a:spcPts val="0"/>
              </a:spcBef>
              <a:spcAft>
                <a:spcPts val="0"/>
              </a:spcAft>
              <a:defRPr/>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Lantinghei SC Demibold" charset="-122"/>
              </a:rPr>
              <a:t>ADD YOUR TEXT</a:t>
            </a:r>
          </a:p>
        </p:txBody>
      </p:sp>
      <p:sp>
        <p:nvSpPr>
          <p:cNvPr id="24" name="矩形 23"/>
          <p:cNvSpPr/>
          <p:nvPr/>
        </p:nvSpPr>
        <p:spPr>
          <a:xfrm>
            <a:off x="855663" y="4829690"/>
            <a:ext cx="3579812" cy="1015663"/>
          </a:xfrm>
          <a:prstGeom prst="rect">
            <a:avLst/>
          </a:prstGeom>
        </p:spPr>
        <p:txBody>
          <a:bodyPr>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r" eaLnBrk="1" hangingPunct="1"/>
            <a:r>
              <a:rPr lang="zh-CN" altLang="en-US" sz="1200" b="1">
                <a:solidFill>
                  <a:srgbClr val="3B3838"/>
                </a:solidFill>
                <a:latin typeface="微软雅黑" panose="020B0503020204020204" pitchFamily="34" charset="-122"/>
                <a:ea typeface="微软雅黑" panose="020B0503020204020204" pitchFamily="34" charset="-122"/>
                <a:cs typeface="Lantinghei SC Demibold" charset="-122"/>
              </a:rPr>
              <a:t>Vestibulum ante ipsum primis in faucibus orci luctus et ultrices posuere cubilia Curae; Donec velit neque, auctor sit amet aliquam vel, ullamcorper sit amet ligula. Nulla quis lorem ut</a:t>
            </a:r>
          </a:p>
        </p:txBody>
      </p:sp>
      <p:sp>
        <p:nvSpPr>
          <p:cNvPr id="25" name="矩形 24"/>
          <p:cNvSpPr/>
          <p:nvPr/>
        </p:nvSpPr>
        <p:spPr>
          <a:xfrm>
            <a:off x="1969764" y="4403496"/>
            <a:ext cx="2438724" cy="338554"/>
          </a:xfrm>
          <a:prstGeom prst="rect">
            <a:avLst/>
          </a:prstGeom>
          <a:noFill/>
        </p:spPr>
        <p:txBody>
          <a:bodyPr wrap="square">
            <a:spAutoFit/>
          </a:bodyPr>
          <a:lstStyle/>
          <a:p>
            <a:pPr algn="r" eaLnBrk="1" fontAlgn="auto" hangingPunct="1">
              <a:spcBef>
                <a:spcPts val="0"/>
              </a:spcBef>
              <a:spcAft>
                <a:spcPts val="0"/>
              </a:spcAft>
              <a:defRPr/>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Lantinghei SC Demibold" charset="-122"/>
              </a:rPr>
              <a:t>ADD YOUR TEXT</a:t>
            </a:r>
          </a:p>
        </p:txBody>
      </p:sp>
      <p:grpSp>
        <p:nvGrpSpPr>
          <p:cNvPr id="33" name="Group 468"/>
          <p:cNvGrpSpPr/>
          <p:nvPr/>
        </p:nvGrpSpPr>
        <p:grpSpPr>
          <a:xfrm>
            <a:off x="3583940" y="445138"/>
            <a:ext cx="5054600" cy="1116519"/>
            <a:chOff x="3568700" y="186058"/>
            <a:chExt cx="5054600" cy="1116519"/>
          </a:xfrm>
        </p:grpSpPr>
        <p:sp>
          <p:nvSpPr>
            <p:cNvPr id="34"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35"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36" name="Group 471"/>
            <p:cNvGrpSpPr/>
            <p:nvPr/>
          </p:nvGrpSpPr>
          <p:grpSpPr>
            <a:xfrm>
              <a:off x="3669560" y="853565"/>
              <a:ext cx="4852881" cy="11430"/>
              <a:chOff x="5926470" y="6430886"/>
              <a:chExt cx="339061" cy="11430"/>
            </a:xfrm>
          </p:grpSpPr>
          <p:cxnSp>
            <p:nvCxnSpPr>
              <p:cNvPr id="37"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473"/>
              <p:cNvCxnSpPr/>
              <p:nvPr userDrawn="1"/>
            </p:nvCxnSpPr>
            <p:spPr>
              <a:xfrm>
                <a:off x="5926470" y="6442316"/>
                <a:ext cx="339061" cy="0"/>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7716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250" fill="hold"/>
                                        <p:tgtEl>
                                          <p:spTgt spid="30"/>
                                        </p:tgtEl>
                                        <p:attrNameLst>
                                          <p:attrName>ppt_w</p:attrName>
                                        </p:attrNameLst>
                                      </p:cBhvr>
                                      <p:tavLst>
                                        <p:tav tm="0">
                                          <p:val>
                                            <p:fltVal val="0"/>
                                          </p:val>
                                        </p:tav>
                                        <p:tav tm="100000">
                                          <p:val>
                                            <p:strVal val="#ppt_w"/>
                                          </p:val>
                                        </p:tav>
                                      </p:tavLst>
                                    </p:anim>
                                    <p:anim calcmode="lin" valueType="num">
                                      <p:cBhvr>
                                        <p:cTn id="14" dur="1250" fill="hold"/>
                                        <p:tgtEl>
                                          <p:spTgt spid="30"/>
                                        </p:tgtEl>
                                        <p:attrNameLst>
                                          <p:attrName>ppt_h</p:attrName>
                                        </p:attrNameLst>
                                      </p:cBhvr>
                                      <p:tavLst>
                                        <p:tav tm="0">
                                          <p:val>
                                            <p:fltVal val="0"/>
                                          </p:val>
                                        </p:tav>
                                        <p:tav tm="100000">
                                          <p:val>
                                            <p:strVal val="#ppt_h"/>
                                          </p:val>
                                        </p:tav>
                                      </p:tavLst>
                                    </p:anim>
                                    <p:anim calcmode="lin" valueType="num">
                                      <p:cBhvr>
                                        <p:cTn id="15" dur="1250" fill="hold"/>
                                        <p:tgtEl>
                                          <p:spTgt spid="30"/>
                                        </p:tgtEl>
                                        <p:attrNameLst>
                                          <p:attrName>style.rotation</p:attrName>
                                        </p:attrNameLst>
                                      </p:cBhvr>
                                      <p:tavLst>
                                        <p:tav tm="0">
                                          <p:val>
                                            <p:fltVal val="360"/>
                                          </p:val>
                                        </p:tav>
                                        <p:tav tm="100000">
                                          <p:val>
                                            <p:fltVal val="0"/>
                                          </p:val>
                                        </p:tav>
                                      </p:tavLst>
                                    </p:anim>
                                    <p:animEffect transition="in" filter="fade">
                                      <p:cBhvr>
                                        <p:cTn id="16"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0" y="0"/>
            <a:ext cx="12328590" cy="6858000"/>
          </a:xfrm>
          <a:prstGeom prst="rect">
            <a:avLst/>
          </a:prstGeom>
        </p:spPr>
      </p:pic>
      <p:sp>
        <p:nvSpPr>
          <p:cNvPr id="5" name="矩形 4"/>
          <p:cNvSpPr/>
          <p:nvPr/>
        </p:nvSpPr>
        <p:spPr>
          <a:xfrm>
            <a:off x="-136590" y="0"/>
            <a:ext cx="12328590" cy="6858000"/>
          </a:xfrm>
          <a:prstGeom prst="rect">
            <a:avLst/>
          </a:prstGeom>
          <a:solidFill>
            <a:schemeClr val="tx1">
              <a:lumMod val="65000"/>
              <a:lumOff val="35000"/>
              <a:alpha val="6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23" name="右箭头 22"/>
          <p:cNvSpPr/>
          <p:nvPr/>
        </p:nvSpPr>
        <p:spPr>
          <a:xfrm rot="5400000">
            <a:off x="4472940" y="-1805940"/>
            <a:ext cx="3246120" cy="6858000"/>
          </a:xfrm>
          <a:prstGeom prst="rightArrow">
            <a:avLst>
              <a:gd name="adj1" fmla="val 100000"/>
              <a:gd name="adj2" fmla="val 7755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294866" y="276208"/>
            <a:ext cx="3602268" cy="1569660"/>
          </a:xfrm>
          <a:prstGeom prst="rect">
            <a:avLst/>
          </a:prstGeom>
          <a:noFill/>
        </p:spPr>
        <p:txBody>
          <a:bodyPr wrap="none" rtlCol="0">
            <a:spAutoFit/>
          </a:bodyPr>
          <a:lstStyle/>
          <a:p>
            <a:pPr algn="ctr"/>
            <a:r>
              <a:rPr lang="en-US" altLang="zh-CN" sz="9600" dirty="0" smtClean="0">
                <a:solidFill>
                  <a:schemeClr val="bg1"/>
                </a:solidFill>
              </a:rPr>
              <a:t>PART 3</a:t>
            </a:r>
            <a:endParaRPr lang="zh-CN" altLang="en-US" sz="9600" dirty="0">
              <a:solidFill>
                <a:schemeClr val="bg1"/>
              </a:solidFill>
            </a:endParaRPr>
          </a:p>
        </p:txBody>
      </p:sp>
      <p:grpSp>
        <p:nvGrpSpPr>
          <p:cNvPr id="12" name="组合 82"/>
          <p:cNvGrpSpPr>
            <a:grpSpLocks/>
          </p:cNvGrpSpPr>
          <p:nvPr/>
        </p:nvGrpSpPr>
        <p:grpSpPr bwMode="auto">
          <a:xfrm>
            <a:off x="4035976" y="3522328"/>
            <a:ext cx="4120047" cy="2108269"/>
            <a:chOff x="-107436" y="-205074"/>
            <a:chExt cx="2357894" cy="2108993"/>
          </a:xfrm>
        </p:grpSpPr>
        <p:sp>
          <p:nvSpPr>
            <p:cNvPr id="13" name="文本框 67"/>
            <p:cNvSpPr txBox="1">
              <a:spLocks noChangeArrowheads="1"/>
            </p:cNvSpPr>
            <p:nvPr/>
          </p:nvSpPr>
          <p:spPr bwMode="auto">
            <a:xfrm>
              <a:off x="-107436" y="-205074"/>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b="1" dirty="0" smtClean="0">
                  <a:solidFill>
                    <a:schemeClr val="bg1"/>
                  </a:solidFill>
                  <a:latin typeface="Microsoft YaHei" charset="0"/>
                  <a:ea typeface="Microsoft YaHei" charset="0"/>
                  <a:cs typeface="Microsoft YaHei" charset="0"/>
                </a:rPr>
                <a:t>  实施计划 </a:t>
              </a:r>
              <a:endParaRPr lang="zh-CN" altLang="en-US" sz="3200" b="1" dirty="0">
                <a:solidFill>
                  <a:schemeClr val="bg1"/>
                </a:solidFill>
                <a:latin typeface="Microsoft YaHei" charset="0"/>
                <a:ea typeface="Microsoft YaHei" charset="0"/>
                <a:cs typeface="Microsoft YaHei" charset="0"/>
              </a:endParaRPr>
            </a:p>
          </p:txBody>
        </p:sp>
        <p:sp>
          <p:nvSpPr>
            <p:cNvPr id="14" name="矩形 71"/>
            <p:cNvSpPr>
              <a:spLocks noChangeArrowheads="1"/>
            </p:cNvSpPr>
            <p:nvPr/>
          </p:nvSpPr>
          <p:spPr bwMode="auto">
            <a:xfrm>
              <a:off x="7504"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3200" dirty="0" smtClean="0">
                  <a:solidFill>
                    <a:schemeClr val="bg1"/>
                  </a:solidFill>
                  <a:latin typeface="Microsoft YaHei" charset="0"/>
                  <a:ea typeface="Microsoft YaHei" charset="0"/>
                  <a:cs typeface="Microsoft YaHei" charset="0"/>
                </a:rPr>
                <a:t>SWOT</a:t>
              </a:r>
              <a:r>
                <a:rPr lang="zh-CN" altLang="en-US" sz="3200" dirty="0" smtClean="0">
                  <a:solidFill>
                    <a:schemeClr val="bg1"/>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实施方案</a:t>
              </a:r>
              <a:endParaRPr lang="zh-CN" altLang="en-US" sz="3200"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2118498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任意多边形 37"/>
          <p:cNvSpPr>
            <a:spLocks/>
          </p:cNvSpPr>
          <p:nvPr/>
        </p:nvSpPr>
        <p:spPr bwMode="auto">
          <a:xfrm rot="2700000">
            <a:off x="3695383" y="2869229"/>
            <a:ext cx="3973513" cy="3973512"/>
          </a:xfrm>
          <a:custGeom>
            <a:avLst/>
            <a:gdLst>
              <a:gd name="T0" fmla="*/ 135643 w 3973789"/>
              <a:gd name="T1" fmla="*/ 3182929 h 3973789"/>
              <a:gd name="T2" fmla="*/ 3182930 w 3973789"/>
              <a:gd name="T3" fmla="*/ 135643 h 3973789"/>
              <a:gd name="T4" fmla="*/ 3837870 w 3973789"/>
              <a:gd name="T5" fmla="*/ 135643 h 3973789"/>
              <a:gd name="T6" fmla="*/ 3837870 w 3973789"/>
              <a:gd name="T7" fmla="*/ 790583 h 3973789"/>
              <a:gd name="T8" fmla="*/ 790583 w 3973789"/>
              <a:gd name="T9" fmla="*/ 3837869 h 3973789"/>
              <a:gd name="T10" fmla="*/ 208292 w 3973789"/>
              <a:gd name="T11" fmla="*/ 3897213 h 3973789"/>
              <a:gd name="T12" fmla="*/ 205703 w 3973789"/>
              <a:gd name="T13" fmla="*/ 3895098 h 3973789"/>
              <a:gd name="T14" fmla="*/ 78414 w 3973789"/>
              <a:gd name="T15" fmla="*/ 3895098 h 3973789"/>
              <a:gd name="T16" fmla="*/ 78414 w 3973789"/>
              <a:gd name="T17" fmla="*/ 3767809 h 3973789"/>
              <a:gd name="T18" fmla="*/ 76299 w 3973789"/>
              <a:gd name="T19" fmla="*/ 3765221 h 3973789"/>
              <a:gd name="T20" fmla="*/ 135643 w 3973789"/>
              <a:gd name="T21" fmla="*/ 3182929 h 3973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chemeClr val="tx1">
              <a:lumMod val="65000"/>
              <a:lumOff val="35000"/>
            </a:schemeClr>
          </a:solidFill>
          <a:ln>
            <a:noFill/>
          </a:ln>
          <a:extLst/>
        </p:spPr>
        <p:txBody>
          <a:bodyPr anchor="ct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44036" name="Oval 25"/>
          <p:cNvSpPr>
            <a:spLocks noChangeArrowheads="1"/>
          </p:cNvSpPr>
          <p:nvPr/>
        </p:nvSpPr>
        <p:spPr bwMode="auto">
          <a:xfrm>
            <a:off x="1868171" y="2346941"/>
            <a:ext cx="925513" cy="927100"/>
          </a:xfrm>
          <a:prstGeom prst="ellipse">
            <a:avLst/>
          </a:prstGeom>
          <a:solidFill>
            <a:schemeClr val="tx1">
              <a:lumMod val="65000"/>
              <a:lumOff val="35000"/>
            </a:schemeClr>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AU" altLang="en-US" sz="48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44037" name="任意多边形 3"/>
          <p:cNvSpPr>
            <a:spLocks/>
          </p:cNvSpPr>
          <p:nvPr/>
        </p:nvSpPr>
        <p:spPr bwMode="auto">
          <a:xfrm rot="2700000">
            <a:off x="3635059" y="822941"/>
            <a:ext cx="3973512" cy="3973512"/>
          </a:xfrm>
          <a:custGeom>
            <a:avLst/>
            <a:gdLst>
              <a:gd name="T0" fmla="*/ 135643 w 3973789"/>
              <a:gd name="T1" fmla="*/ 3182929 h 3973789"/>
              <a:gd name="T2" fmla="*/ 3182929 w 3973789"/>
              <a:gd name="T3" fmla="*/ 135643 h 3973789"/>
              <a:gd name="T4" fmla="*/ 3837869 w 3973789"/>
              <a:gd name="T5" fmla="*/ 135643 h 3973789"/>
              <a:gd name="T6" fmla="*/ 3837869 w 3973789"/>
              <a:gd name="T7" fmla="*/ 790583 h 3973789"/>
              <a:gd name="T8" fmla="*/ 790583 w 3973789"/>
              <a:gd name="T9" fmla="*/ 3837869 h 3973789"/>
              <a:gd name="T10" fmla="*/ 208291 w 3973789"/>
              <a:gd name="T11" fmla="*/ 3897213 h 3973789"/>
              <a:gd name="T12" fmla="*/ 205703 w 3973789"/>
              <a:gd name="T13" fmla="*/ 3895098 h 3973789"/>
              <a:gd name="T14" fmla="*/ 78414 w 3973789"/>
              <a:gd name="T15" fmla="*/ 3895098 h 3973789"/>
              <a:gd name="T16" fmla="*/ 78414 w 3973789"/>
              <a:gd name="T17" fmla="*/ 3767809 h 3973789"/>
              <a:gd name="T18" fmla="*/ 76299 w 3973789"/>
              <a:gd name="T19" fmla="*/ 3765221 h 3973789"/>
              <a:gd name="T20" fmla="*/ 135643 w 3973789"/>
              <a:gd name="T21" fmla="*/ 3182929 h 3973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chemeClr val="tx1">
              <a:lumMod val="65000"/>
              <a:lumOff val="35000"/>
            </a:schemeClr>
          </a:solidFill>
          <a:ln>
            <a:noFill/>
          </a:ln>
          <a:extLst/>
        </p:spPr>
        <p:txBody>
          <a:bodyPr anchor="ct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44038" name="任意多边形 5"/>
          <p:cNvSpPr>
            <a:spLocks/>
          </p:cNvSpPr>
          <p:nvPr/>
        </p:nvSpPr>
        <p:spPr bwMode="auto">
          <a:xfrm flipH="1">
            <a:off x="3882709" y="3367703"/>
            <a:ext cx="5318125" cy="927100"/>
          </a:xfrm>
          <a:custGeom>
            <a:avLst/>
            <a:gdLst>
              <a:gd name="T0" fmla="*/ 4854886 w 5317045"/>
              <a:gd name="T1" fmla="*/ 0 h 926290"/>
              <a:gd name="T2" fmla="*/ 544196 w 5317045"/>
              <a:gd name="T3" fmla="*/ 0 h 926290"/>
              <a:gd name="T4" fmla="*/ 90367 w 5317045"/>
              <a:gd name="T5" fmla="*/ 370128 h 926290"/>
              <a:gd name="T6" fmla="*/ 90032 w 5317045"/>
              <a:gd name="T7" fmla="*/ 373457 h 926290"/>
              <a:gd name="T8" fmla="*/ 0 w 5317045"/>
              <a:gd name="T9" fmla="*/ 463550 h 926290"/>
              <a:gd name="T10" fmla="*/ 90032 w 5317045"/>
              <a:gd name="T11" fmla="*/ 553644 h 926290"/>
              <a:gd name="T12" fmla="*/ 90367 w 5317045"/>
              <a:gd name="T13" fmla="*/ 556972 h 926290"/>
              <a:gd name="T14" fmla="*/ 544196 w 5317045"/>
              <a:gd name="T15" fmla="*/ 927100 h 926290"/>
              <a:gd name="T16" fmla="*/ 4854886 w 5317045"/>
              <a:gd name="T17" fmla="*/ 927100 h 926290"/>
              <a:gd name="T18" fmla="*/ 5318125 w 5317045"/>
              <a:gd name="T19" fmla="*/ 463550 h 926290"/>
              <a:gd name="T20" fmla="*/ 4854886 w 5317045"/>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5" h="926290">
                <a:moveTo>
                  <a:pt x="4853900" y="0"/>
                </a:moveTo>
                <a:lnTo>
                  <a:pt x="544085" y="0"/>
                </a:lnTo>
                <a:cubicBezTo>
                  <a:pt x="320270" y="0"/>
                  <a:pt x="133536" y="158758"/>
                  <a:pt x="90349" y="369805"/>
                </a:cubicBezTo>
                <a:lnTo>
                  <a:pt x="90014" y="373131"/>
                </a:lnTo>
                <a:lnTo>
                  <a:pt x="0" y="463145"/>
                </a:lnTo>
                <a:lnTo>
                  <a:pt x="90014" y="553160"/>
                </a:lnTo>
                <a:lnTo>
                  <a:pt x="90349" y="556485"/>
                </a:lnTo>
                <a:cubicBezTo>
                  <a:pt x="133536" y="767532"/>
                  <a:pt x="320270" y="926290"/>
                  <a:pt x="544085" y="926290"/>
                </a:cubicBezTo>
                <a:lnTo>
                  <a:pt x="4853900" y="926290"/>
                </a:lnTo>
                <a:cubicBezTo>
                  <a:pt x="5109688" y="926290"/>
                  <a:pt x="5317045" y="718933"/>
                  <a:pt x="5317045" y="463145"/>
                </a:cubicBezTo>
                <a:cubicBezTo>
                  <a:pt x="5317045" y="207357"/>
                  <a:pt x="5109688" y="0"/>
                  <a:pt x="4853900" y="0"/>
                </a:cubicBezTo>
                <a:close/>
              </a:path>
            </a:pathLst>
          </a:custGeom>
          <a:solidFill>
            <a:srgbClr val="FFC000"/>
          </a:solidFill>
          <a:ln>
            <a:solidFill>
              <a:schemeClr val="tx1">
                <a:lumMod val="65000"/>
                <a:lumOff val="35000"/>
              </a:schemeClr>
            </a:solidFill>
          </a:ln>
          <a:extLst/>
        </p:spPr>
        <p:txBody>
          <a:bodyPr anchor="ct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44039" name="任意多边形 6"/>
          <p:cNvSpPr>
            <a:spLocks/>
          </p:cNvSpPr>
          <p:nvPr/>
        </p:nvSpPr>
        <p:spPr bwMode="auto">
          <a:xfrm flipH="1">
            <a:off x="3882709" y="5413991"/>
            <a:ext cx="5318125" cy="927100"/>
          </a:xfrm>
          <a:custGeom>
            <a:avLst/>
            <a:gdLst>
              <a:gd name="T0" fmla="*/ 4854886 w 5317044"/>
              <a:gd name="T1" fmla="*/ 0 h 926290"/>
              <a:gd name="T2" fmla="*/ 544195 w 5317044"/>
              <a:gd name="T3" fmla="*/ 0 h 926290"/>
              <a:gd name="T4" fmla="*/ 90366 w 5317044"/>
              <a:gd name="T5" fmla="*/ 370128 h 926290"/>
              <a:gd name="T6" fmla="*/ 90031 w 5317044"/>
              <a:gd name="T7" fmla="*/ 373458 h 926290"/>
              <a:gd name="T8" fmla="*/ 0 w 5317044"/>
              <a:gd name="T9" fmla="*/ 463550 h 926290"/>
              <a:gd name="T10" fmla="*/ 90031 w 5317044"/>
              <a:gd name="T11" fmla="*/ 553642 h 926290"/>
              <a:gd name="T12" fmla="*/ 90366 w 5317044"/>
              <a:gd name="T13" fmla="*/ 556972 h 926290"/>
              <a:gd name="T14" fmla="*/ 544195 w 5317044"/>
              <a:gd name="T15" fmla="*/ 927100 h 926290"/>
              <a:gd name="T16" fmla="*/ 4854886 w 5317044"/>
              <a:gd name="T17" fmla="*/ 927100 h 926290"/>
              <a:gd name="T18" fmla="*/ 5318125 w 5317044"/>
              <a:gd name="T19" fmla="*/ 463550 h 926290"/>
              <a:gd name="T20" fmla="*/ 4854886 w 5317044"/>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4" h="926290">
                <a:moveTo>
                  <a:pt x="4853899" y="0"/>
                </a:moveTo>
                <a:lnTo>
                  <a:pt x="544084" y="0"/>
                </a:lnTo>
                <a:cubicBezTo>
                  <a:pt x="320269" y="0"/>
                  <a:pt x="133535" y="158758"/>
                  <a:pt x="90348" y="369805"/>
                </a:cubicBezTo>
                <a:lnTo>
                  <a:pt x="90013" y="373132"/>
                </a:lnTo>
                <a:lnTo>
                  <a:pt x="0" y="463145"/>
                </a:lnTo>
                <a:lnTo>
                  <a:pt x="90013" y="553158"/>
                </a:lnTo>
                <a:lnTo>
                  <a:pt x="90348" y="556485"/>
                </a:lnTo>
                <a:cubicBezTo>
                  <a:pt x="133535" y="767533"/>
                  <a:pt x="320269" y="926290"/>
                  <a:pt x="544084" y="926290"/>
                </a:cubicBezTo>
                <a:lnTo>
                  <a:pt x="4853899" y="926290"/>
                </a:lnTo>
                <a:cubicBezTo>
                  <a:pt x="5109687" y="926290"/>
                  <a:pt x="5317044" y="718933"/>
                  <a:pt x="5317044" y="463145"/>
                </a:cubicBezTo>
                <a:cubicBezTo>
                  <a:pt x="5317044" y="207357"/>
                  <a:pt x="5109687" y="0"/>
                  <a:pt x="4853899" y="0"/>
                </a:cubicBezTo>
                <a:close/>
              </a:path>
            </a:pathLst>
          </a:custGeom>
          <a:solidFill>
            <a:srgbClr val="FFC000"/>
          </a:solidFill>
          <a:ln>
            <a:solidFill>
              <a:schemeClr val="tx1">
                <a:lumMod val="65000"/>
                <a:lumOff val="35000"/>
              </a:schemeClr>
            </a:solidFill>
          </a:ln>
          <a:extLst/>
        </p:spPr>
        <p:txBody>
          <a:bodyPr anchor="ct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44040" name="Text Placeholder 32"/>
          <p:cNvSpPr txBox="1">
            <a:spLocks noChangeArrowheads="1"/>
          </p:cNvSpPr>
          <p:nvPr/>
        </p:nvSpPr>
        <p:spPr bwMode="auto">
          <a:xfrm>
            <a:off x="3317559" y="2621578"/>
            <a:ext cx="6635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宋体" charset="0"/>
              </a:defRPr>
            </a:lvl1pPr>
            <a:lvl2pPr marL="742950" indent="-285750" defTabSz="685800">
              <a:defRPr>
                <a:solidFill>
                  <a:schemeClr val="tx1"/>
                </a:solidFill>
                <a:latin typeface="Calibri" charset="0"/>
                <a:ea typeface="宋体" charset="0"/>
              </a:defRPr>
            </a:lvl2pPr>
            <a:lvl3pPr marL="1143000" indent="-228600" defTabSz="685800">
              <a:defRPr>
                <a:solidFill>
                  <a:schemeClr val="tx1"/>
                </a:solidFill>
                <a:latin typeface="Calibri" charset="0"/>
                <a:ea typeface="宋体" charset="0"/>
              </a:defRPr>
            </a:lvl3pPr>
            <a:lvl4pPr marL="1600200" indent="-228600" defTabSz="685800">
              <a:defRPr>
                <a:solidFill>
                  <a:schemeClr val="tx1"/>
                </a:solidFill>
                <a:latin typeface="Calibri" charset="0"/>
                <a:ea typeface="宋体" charset="0"/>
              </a:defRPr>
            </a:lvl4pPr>
            <a:lvl5pPr marL="2057400" indent="-228600" defTabSz="685800">
              <a:defRPr>
                <a:solidFill>
                  <a:schemeClr val="tx1"/>
                </a:solidFill>
                <a:latin typeface="Calibri" charset="0"/>
                <a:ea typeface="宋体" charset="0"/>
              </a:defRPr>
            </a:lvl5pPr>
            <a:lvl6pPr marL="2514600" indent="-228600" defTabSz="6858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6858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6858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6858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90000"/>
              </a:lnSpc>
              <a:spcBef>
                <a:spcPts val="750"/>
              </a:spcBef>
            </a:pPr>
            <a:r>
              <a:rPr lang="en-US" altLang="zh-CN" sz="3200" b="1">
                <a:solidFill>
                  <a:srgbClr val="FFFFFF"/>
                </a:solidFill>
                <a:latin typeface="微软雅黑" panose="020B0503020204020204" pitchFamily="34" charset="-122"/>
                <a:ea typeface="微软雅黑" panose="020B0503020204020204" pitchFamily="34" charset="-122"/>
                <a:cs typeface="Lantinghei SC Demibold" charset="-122"/>
                <a:sym typeface="Arial" charset="0"/>
              </a:rPr>
              <a:t>01</a:t>
            </a:r>
          </a:p>
        </p:txBody>
      </p:sp>
      <p:sp>
        <p:nvSpPr>
          <p:cNvPr id="44041" name="Text Placeholder 32"/>
          <p:cNvSpPr txBox="1">
            <a:spLocks noChangeArrowheads="1"/>
          </p:cNvSpPr>
          <p:nvPr/>
        </p:nvSpPr>
        <p:spPr bwMode="auto">
          <a:xfrm>
            <a:off x="3366771" y="4669453"/>
            <a:ext cx="6635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宋体" charset="0"/>
              </a:defRPr>
            </a:lvl1pPr>
            <a:lvl2pPr marL="742950" indent="-285750" defTabSz="685800">
              <a:defRPr>
                <a:solidFill>
                  <a:schemeClr val="tx1"/>
                </a:solidFill>
                <a:latin typeface="Calibri" charset="0"/>
                <a:ea typeface="宋体" charset="0"/>
              </a:defRPr>
            </a:lvl2pPr>
            <a:lvl3pPr marL="1143000" indent="-228600" defTabSz="685800">
              <a:defRPr>
                <a:solidFill>
                  <a:schemeClr val="tx1"/>
                </a:solidFill>
                <a:latin typeface="Calibri" charset="0"/>
                <a:ea typeface="宋体" charset="0"/>
              </a:defRPr>
            </a:lvl3pPr>
            <a:lvl4pPr marL="1600200" indent="-228600" defTabSz="685800">
              <a:defRPr>
                <a:solidFill>
                  <a:schemeClr val="tx1"/>
                </a:solidFill>
                <a:latin typeface="Calibri" charset="0"/>
                <a:ea typeface="宋体" charset="0"/>
              </a:defRPr>
            </a:lvl4pPr>
            <a:lvl5pPr marL="2057400" indent="-228600" defTabSz="685800">
              <a:defRPr>
                <a:solidFill>
                  <a:schemeClr val="tx1"/>
                </a:solidFill>
                <a:latin typeface="Calibri" charset="0"/>
                <a:ea typeface="宋体" charset="0"/>
              </a:defRPr>
            </a:lvl5pPr>
            <a:lvl6pPr marL="2514600" indent="-228600" defTabSz="6858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6858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6858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6858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90000"/>
              </a:lnSpc>
              <a:spcBef>
                <a:spcPts val="750"/>
              </a:spcBef>
            </a:pPr>
            <a:r>
              <a:rPr lang="en-US" altLang="zh-CN" sz="3200" b="1">
                <a:solidFill>
                  <a:srgbClr val="FFFFFF"/>
                </a:solidFill>
                <a:latin typeface="微软雅黑" panose="020B0503020204020204" pitchFamily="34" charset="-122"/>
                <a:ea typeface="微软雅黑" panose="020B0503020204020204" pitchFamily="34" charset="-122"/>
                <a:cs typeface="Lantinghei SC Demibold" charset="-122"/>
                <a:sym typeface="Arial" charset="0"/>
              </a:rPr>
              <a:t>03</a:t>
            </a:r>
          </a:p>
        </p:txBody>
      </p:sp>
      <p:sp>
        <p:nvSpPr>
          <p:cNvPr id="44042" name="Text Placeholder 32"/>
          <p:cNvSpPr txBox="1">
            <a:spLocks noChangeArrowheads="1"/>
          </p:cNvSpPr>
          <p:nvPr/>
        </p:nvSpPr>
        <p:spPr bwMode="auto">
          <a:xfrm>
            <a:off x="4193859" y="3645516"/>
            <a:ext cx="6619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宋体" charset="0"/>
              </a:defRPr>
            </a:lvl1pPr>
            <a:lvl2pPr marL="742950" indent="-285750" defTabSz="685800">
              <a:defRPr>
                <a:solidFill>
                  <a:schemeClr val="tx1"/>
                </a:solidFill>
                <a:latin typeface="Calibri" charset="0"/>
                <a:ea typeface="宋体" charset="0"/>
              </a:defRPr>
            </a:lvl2pPr>
            <a:lvl3pPr marL="1143000" indent="-228600" defTabSz="685800">
              <a:defRPr>
                <a:solidFill>
                  <a:schemeClr val="tx1"/>
                </a:solidFill>
                <a:latin typeface="Calibri" charset="0"/>
                <a:ea typeface="宋体" charset="0"/>
              </a:defRPr>
            </a:lvl3pPr>
            <a:lvl4pPr marL="1600200" indent="-228600" defTabSz="685800">
              <a:defRPr>
                <a:solidFill>
                  <a:schemeClr val="tx1"/>
                </a:solidFill>
                <a:latin typeface="Calibri" charset="0"/>
                <a:ea typeface="宋体" charset="0"/>
              </a:defRPr>
            </a:lvl4pPr>
            <a:lvl5pPr marL="2057400" indent="-228600" defTabSz="685800">
              <a:defRPr>
                <a:solidFill>
                  <a:schemeClr val="tx1"/>
                </a:solidFill>
                <a:latin typeface="Calibri" charset="0"/>
                <a:ea typeface="宋体" charset="0"/>
              </a:defRPr>
            </a:lvl5pPr>
            <a:lvl6pPr marL="2514600" indent="-228600" defTabSz="6858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6858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6858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6858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90000"/>
              </a:lnSpc>
              <a:spcBef>
                <a:spcPts val="750"/>
              </a:spcBef>
            </a:pPr>
            <a:r>
              <a:rPr lang="en-US" altLang="zh-CN" sz="3200" b="1">
                <a:latin typeface="微软雅黑" panose="020B0503020204020204" pitchFamily="34" charset="-122"/>
                <a:ea typeface="微软雅黑" panose="020B0503020204020204" pitchFamily="34" charset="-122"/>
                <a:cs typeface="Lantinghei SC Demibold" charset="-122"/>
                <a:sym typeface="Arial" charset="0"/>
              </a:rPr>
              <a:t>02</a:t>
            </a:r>
          </a:p>
        </p:txBody>
      </p:sp>
      <p:sp>
        <p:nvSpPr>
          <p:cNvPr id="44043" name="Text Placeholder 32"/>
          <p:cNvSpPr txBox="1">
            <a:spLocks noChangeArrowheads="1"/>
          </p:cNvSpPr>
          <p:nvPr/>
        </p:nvSpPr>
        <p:spPr bwMode="auto">
          <a:xfrm>
            <a:off x="4193859" y="5675928"/>
            <a:ext cx="661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宋体" charset="0"/>
              </a:defRPr>
            </a:lvl1pPr>
            <a:lvl2pPr marL="742950" indent="-285750" defTabSz="685800">
              <a:defRPr>
                <a:solidFill>
                  <a:schemeClr val="tx1"/>
                </a:solidFill>
                <a:latin typeface="Calibri" charset="0"/>
                <a:ea typeface="宋体" charset="0"/>
              </a:defRPr>
            </a:lvl2pPr>
            <a:lvl3pPr marL="1143000" indent="-228600" defTabSz="685800">
              <a:defRPr>
                <a:solidFill>
                  <a:schemeClr val="tx1"/>
                </a:solidFill>
                <a:latin typeface="Calibri" charset="0"/>
                <a:ea typeface="宋体" charset="0"/>
              </a:defRPr>
            </a:lvl3pPr>
            <a:lvl4pPr marL="1600200" indent="-228600" defTabSz="685800">
              <a:defRPr>
                <a:solidFill>
                  <a:schemeClr val="tx1"/>
                </a:solidFill>
                <a:latin typeface="Calibri" charset="0"/>
                <a:ea typeface="宋体" charset="0"/>
              </a:defRPr>
            </a:lvl4pPr>
            <a:lvl5pPr marL="2057400" indent="-228600" defTabSz="685800">
              <a:defRPr>
                <a:solidFill>
                  <a:schemeClr val="tx1"/>
                </a:solidFill>
                <a:latin typeface="Calibri" charset="0"/>
                <a:ea typeface="宋体" charset="0"/>
              </a:defRPr>
            </a:lvl5pPr>
            <a:lvl6pPr marL="2514600" indent="-228600" defTabSz="6858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6858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6858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6858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90000"/>
              </a:lnSpc>
              <a:spcBef>
                <a:spcPts val="750"/>
              </a:spcBef>
            </a:pPr>
            <a:r>
              <a:rPr lang="en-US" altLang="zh-CN" sz="3200" b="1">
                <a:latin typeface="微软雅黑" panose="020B0503020204020204" pitchFamily="34" charset="-122"/>
                <a:ea typeface="微软雅黑" panose="020B0503020204020204" pitchFamily="34" charset="-122"/>
                <a:cs typeface="Lantinghei SC Demibold" charset="-122"/>
                <a:sym typeface="Arial" charset="0"/>
              </a:rPr>
              <a:t>04</a:t>
            </a:r>
          </a:p>
        </p:txBody>
      </p:sp>
      <p:sp>
        <p:nvSpPr>
          <p:cNvPr id="44044" name="Oval 27"/>
          <p:cNvSpPr>
            <a:spLocks noChangeArrowheads="1"/>
          </p:cNvSpPr>
          <p:nvPr/>
        </p:nvSpPr>
        <p:spPr bwMode="auto">
          <a:xfrm>
            <a:off x="1868171" y="4393228"/>
            <a:ext cx="925513" cy="927100"/>
          </a:xfrm>
          <a:prstGeom prst="ellipse">
            <a:avLst/>
          </a:prstGeom>
          <a:solidFill>
            <a:schemeClr val="tx1">
              <a:lumMod val="65000"/>
              <a:lumOff val="35000"/>
            </a:schemeClr>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AU" altLang="en-US" sz="48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44045" name="Oval 28"/>
          <p:cNvSpPr>
            <a:spLocks noChangeArrowheads="1"/>
          </p:cNvSpPr>
          <p:nvPr/>
        </p:nvSpPr>
        <p:spPr bwMode="auto">
          <a:xfrm>
            <a:off x="9321484" y="3367703"/>
            <a:ext cx="925512" cy="927100"/>
          </a:xfrm>
          <a:prstGeom prst="ellipse">
            <a:avLst/>
          </a:prstGeom>
          <a:solidFill>
            <a:srgbClr val="FFC000"/>
          </a:solidFill>
          <a:ln>
            <a:solidFill>
              <a:schemeClr val="tx1">
                <a:lumMod val="65000"/>
                <a:lumOff val="35000"/>
              </a:schemeClr>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AU" altLang="en-US" sz="24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44046" name="Oval 29"/>
          <p:cNvSpPr>
            <a:spLocks noChangeArrowheads="1"/>
          </p:cNvSpPr>
          <p:nvPr/>
        </p:nvSpPr>
        <p:spPr bwMode="auto">
          <a:xfrm>
            <a:off x="9321484" y="5413991"/>
            <a:ext cx="925512" cy="927100"/>
          </a:xfrm>
          <a:prstGeom prst="ellipse">
            <a:avLst/>
          </a:prstGeom>
          <a:solidFill>
            <a:srgbClr val="FFC000"/>
          </a:solidFill>
          <a:ln>
            <a:solidFill>
              <a:schemeClr val="tx1">
                <a:lumMod val="65000"/>
                <a:lumOff val="35000"/>
              </a:schemeClr>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AU" altLang="en-US" sz="24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44047" name="Freeform 101"/>
          <p:cNvSpPr>
            <a:spLocks noEditPoints="1"/>
          </p:cNvSpPr>
          <p:nvPr/>
        </p:nvSpPr>
        <p:spPr bwMode="auto">
          <a:xfrm>
            <a:off x="9554846" y="5685453"/>
            <a:ext cx="388938" cy="382588"/>
          </a:xfrm>
          <a:custGeom>
            <a:avLst/>
            <a:gdLst>
              <a:gd name="T0" fmla="*/ 261318 w 192"/>
              <a:gd name="T1" fmla="*/ 173360 h 192"/>
              <a:gd name="T2" fmla="*/ 267395 w 192"/>
              <a:gd name="T3" fmla="*/ 175353 h 192"/>
              <a:gd name="T4" fmla="*/ 273472 w 192"/>
              <a:gd name="T5" fmla="*/ 173360 h 192"/>
              <a:gd name="T6" fmla="*/ 376784 w 192"/>
              <a:gd name="T7" fmla="*/ 67750 h 192"/>
              <a:gd name="T8" fmla="*/ 388938 w 192"/>
              <a:gd name="T9" fmla="*/ 39853 h 192"/>
              <a:gd name="T10" fmla="*/ 376784 w 192"/>
              <a:gd name="T11" fmla="*/ 11956 h 192"/>
              <a:gd name="T12" fmla="*/ 348424 w 192"/>
              <a:gd name="T13" fmla="*/ 0 h 192"/>
              <a:gd name="T14" fmla="*/ 320064 w 192"/>
              <a:gd name="T15" fmla="*/ 11956 h 192"/>
              <a:gd name="T16" fmla="*/ 212700 w 192"/>
              <a:gd name="T17" fmla="*/ 113581 h 192"/>
              <a:gd name="T18" fmla="*/ 210675 w 192"/>
              <a:gd name="T19" fmla="*/ 119559 h 192"/>
              <a:gd name="T20" fmla="*/ 212700 w 192"/>
              <a:gd name="T21" fmla="*/ 125537 h 192"/>
              <a:gd name="T22" fmla="*/ 230932 w 192"/>
              <a:gd name="T23" fmla="*/ 143471 h 192"/>
              <a:gd name="T24" fmla="*/ 204598 w 192"/>
              <a:gd name="T25" fmla="*/ 169375 h 192"/>
              <a:gd name="T26" fmla="*/ 204598 w 192"/>
              <a:gd name="T27" fmla="*/ 181331 h 192"/>
              <a:gd name="T28" fmla="*/ 336269 w 192"/>
              <a:gd name="T29" fmla="*/ 310853 h 192"/>
              <a:gd name="T30" fmla="*/ 283601 w 192"/>
              <a:gd name="T31" fmla="*/ 362662 h 192"/>
              <a:gd name="T32" fmla="*/ 281575 w 192"/>
              <a:gd name="T33" fmla="*/ 360669 h 192"/>
              <a:gd name="T34" fmla="*/ 277523 w 192"/>
              <a:gd name="T35" fmla="*/ 332772 h 192"/>
              <a:gd name="T36" fmla="*/ 275498 w 192"/>
              <a:gd name="T37" fmla="*/ 332772 h 192"/>
              <a:gd name="T38" fmla="*/ 289678 w 192"/>
              <a:gd name="T39" fmla="*/ 318823 h 192"/>
              <a:gd name="T40" fmla="*/ 289678 w 192"/>
              <a:gd name="T41" fmla="*/ 306867 h 192"/>
              <a:gd name="T42" fmla="*/ 76977 w 192"/>
              <a:gd name="T43" fmla="*/ 97640 h 192"/>
              <a:gd name="T44" fmla="*/ 64823 w 192"/>
              <a:gd name="T45" fmla="*/ 97640 h 192"/>
              <a:gd name="T46" fmla="*/ 2026 w 192"/>
              <a:gd name="T47" fmla="*/ 159412 h 192"/>
              <a:gd name="T48" fmla="*/ 2026 w 192"/>
              <a:gd name="T49" fmla="*/ 169375 h 192"/>
              <a:gd name="T50" fmla="*/ 214726 w 192"/>
              <a:gd name="T51" fmla="*/ 380595 h 192"/>
              <a:gd name="T52" fmla="*/ 220803 w 192"/>
              <a:gd name="T53" fmla="*/ 382588 h 192"/>
              <a:gd name="T54" fmla="*/ 226881 w 192"/>
              <a:gd name="T55" fmla="*/ 380595 h 192"/>
              <a:gd name="T56" fmla="*/ 241061 w 192"/>
              <a:gd name="T57" fmla="*/ 366647 h 192"/>
              <a:gd name="T58" fmla="*/ 243086 w 192"/>
              <a:gd name="T59" fmla="*/ 366647 h 192"/>
              <a:gd name="T60" fmla="*/ 259292 w 192"/>
              <a:gd name="T61" fmla="*/ 374617 h 192"/>
              <a:gd name="T62" fmla="*/ 269421 w 192"/>
              <a:gd name="T63" fmla="*/ 372625 h 192"/>
              <a:gd name="T64" fmla="*/ 277523 w 192"/>
              <a:gd name="T65" fmla="*/ 380595 h 192"/>
              <a:gd name="T66" fmla="*/ 283601 w 192"/>
              <a:gd name="T67" fmla="*/ 382588 h 192"/>
              <a:gd name="T68" fmla="*/ 289678 w 192"/>
              <a:gd name="T69" fmla="*/ 380595 h 192"/>
              <a:gd name="T70" fmla="*/ 354501 w 192"/>
              <a:gd name="T71" fmla="*/ 316831 h 192"/>
              <a:gd name="T72" fmla="*/ 354501 w 192"/>
              <a:gd name="T73" fmla="*/ 304875 h 192"/>
              <a:gd name="T74" fmla="*/ 222829 w 192"/>
              <a:gd name="T75" fmla="*/ 175353 h 192"/>
              <a:gd name="T76" fmla="*/ 243086 w 192"/>
              <a:gd name="T77" fmla="*/ 153434 h 192"/>
              <a:gd name="T78" fmla="*/ 261318 w 192"/>
              <a:gd name="T79" fmla="*/ 173360 h 192"/>
              <a:gd name="T80" fmla="*/ 259292 w 192"/>
              <a:gd name="T81" fmla="*/ 113581 h 192"/>
              <a:gd name="T82" fmla="*/ 342346 w 192"/>
              <a:gd name="T83" fmla="*/ 33875 h 192"/>
              <a:gd name="T84" fmla="*/ 354501 w 192"/>
              <a:gd name="T85" fmla="*/ 33875 h 192"/>
              <a:gd name="T86" fmla="*/ 354501 w 192"/>
              <a:gd name="T87" fmla="*/ 45831 h 192"/>
              <a:gd name="T88" fmla="*/ 271446 w 192"/>
              <a:gd name="T89" fmla="*/ 125537 h 192"/>
              <a:gd name="T90" fmla="*/ 265369 w 192"/>
              <a:gd name="T91" fmla="*/ 127529 h 192"/>
              <a:gd name="T92" fmla="*/ 259292 w 192"/>
              <a:gd name="T93" fmla="*/ 125537 h 192"/>
              <a:gd name="T94" fmla="*/ 259292 w 192"/>
              <a:gd name="T95" fmla="*/ 113581 h 1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751" tIns="36376" rIns="72751" bIns="36376"/>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pic>
        <p:nvPicPr>
          <p:cNvPr id="44048" name="组合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484" y="2632691"/>
            <a:ext cx="388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组合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3896" y="3645516"/>
            <a:ext cx="3905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组合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321" y="4669453"/>
            <a:ext cx="3238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51" name="组合 24"/>
          <p:cNvGrpSpPr>
            <a:grpSpLocks/>
          </p:cNvGrpSpPr>
          <p:nvPr/>
        </p:nvGrpSpPr>
        <p:grpSpPr bwMode="auto">
          <a:xfrm>
            <a:off x="3987484" y="2558078"/>
            <a:ext cx="3894137" cy="439800"/>
            <a:chOff x="0" y="0"/>
            <a:chExt cx="3893699" cy="438793"/>
          </a:xfrm>
        </p:grpSpPr>
        <p:sp>
          <p:nvSpPr>
            <p:cNvPr id="44062" name="TextBox 13"/>
            <p:cNvSpPr txBox="1">
              <a:spLocks noChangeArrowheads="1"/>
            </p:cNvSpPr>
            <p:nvPr/>
          </p:nvSpPr>
          <p:spPr bwMode="auto">
            <a:xfrm>
              <a:off x="0" y="0"/>
              <a:ext cx="1295287" cy="21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44063" name="TextBox 13"/>
            <p:cNvSpPr txBox="1">
              <a:spLocks noChangeArrowheads="1"/>
            </p:cNvSpPr>
            <p:nvPr/>
          </p:nvSpPr>
          <p:spPr bwMode="auto">
            <a:xfrm>
              <a:off x="4081" y="269904"/>
              <a:ext cx="3889618" cy="16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grpSp>
      <p:grpSp>
        <p:nvGrpSpPr>
          <p:cNvPr id="44052" name="组合 27"/>
          <p:cNvGrpSpPr>
            <a:grpSpLocks/>
          </p:cNvGrpSpPr>
          <p:nvPr/>
        </p:nvGrpSpPr>
        <p:grpSpPr bwMode="auto">
          <a:xfrm>
            <a:off x="4847909" y="3604241"/>
            <a:ext cx="3894137" cy="438857"/>
            <a:chOff x="0" y="0"/>
            <a:chExt cx="3893699" cy="439384"/>
          </a:xfrm>
        </p:grpSpPr>
        <p:sp>
          <p:nvSpPr>
            <p:cNvPr id="44060" name="TextBox 13"/>
            <p:cNvSpPr txBox="1">
              <a:spLocks noChangeArrowheads="1"/>
            </p:cNvSpPr>
            <p:nvPr/>
          </p:nvSpPr>
          <p:spPr bwMode="auto">
            <a:xfrm>
              <a:off x="0" y="0"/>
              <a:ext cx="1295287" cy="2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44061" name="TextBox 13"/>
            <p:cNvSpPr txBox="1">
              <a:spLocks noChangeArrowheads="1"/>
            </p:cNvSpPr>
            <p:nvPr/>
          </p:nvSpPr>
          <p:spPr bwMode="auto">
            <a:xfrm>
              <a:off x="4081" y="269904"/>
              <a:ext cx="3889618" cy="1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grpSp>
      <p:grpSp>
        <p:nvGrpSpPr>
          <p:cNvPr id="44053" name="组合 30"/>
          <p:cNvGrpSpPr>
            <a:grpSpLocks/>
          </p:cNvGrpSpPr>
          <p:nvPr/>
        </p:nvGrpSpPr>
        <p:grpSpPr bwMode="auto">
          <a:xfrm>
            <a:off x="4047809" y="4647228"/>
            <a:ext cx="3894137" cy="438857"/>
            <a:chOff x="0" y="0"/>
            <a:chExt cx="3893699" cy="439384"/>
          </a:xfrm>
        </p:grpSpPr>
        <p:sp>
          <p:nvSpPr>
            <p:cNvPr id="44058" name="TextBox 13"/>
            <p:cNvSpPr txBox="1">
              <a:spLocks noChangeArrowheads="1"/>
            </p:cNvSpPr>
            <p:nvPr/>
          </p:nvSpPr>
          <p:spPr bwMode="auto">
            <a:xfrm>
              <a:off x="0" y="0"/>
              <a:ext cx="1295287" cy="2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44059" name="TextBox 13"/>
            <p:cNvSpPr txBox="1">
              <a:spLocks noChangeArrowheads="1"/>
            </p:cNvSpPr>
            <p:nvPr/>
          </p:nvSpPr>
          <p:spPr bwMode="auto">
            <a:xfrm>
              <a:off x="4081" y="269904"/>
              <a:ext cx="3889618" cy="1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grpSp>
      <p:grpSp>
        <p:nvGrpSpPr>
          <p:cNvPr id="44054" name="组合 33"/>
          <p:cNvGrpSpPr>
            <a:grpSpLocks/>
          </p:cNvGrpSpPr>
          <p:nvPr/>
        </p:nvGrpSpPr>
        <p:grpSpPr bwMode="auto">
          <a:xfrm>
            <a:off x="4847909" y="5650528"/>
            <a:ext cx="3894137" cy="438857"/>
            <a:chOff x="0" y="0"/>
            <a:chExt cx="3893699" cy="439384"/>
          </a:xfrm>
        </p:grpSpPr>
        <p:sp>
          <p:nvSpPr>
            <p:cNvPr id="44056" name="TextBox 13"/>
            <p:cNvSpPr txBox="1">
              <a:spLocks noChangeArrowheads="1"/>
            </p:cNvSpPr>
            <p:nvPr/>
          </p:nvSpPr>
          <p:spPr bwMode="auto">
            <a:xfrm>
              <a:off x="0" y="0"/>
              <a:ext cx="1295287" cy="2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44057" name="TextBox 13"/>
            <p:cNvSpPr txBox="1">
              <a:spLocks noChangeArrowheads="1"/>
            </p:cNvSpPr>
            <p:nvPr/>
          </p:nvSpPr>
          <p:spPr bwMode="auto">
            <a:xfrm>
              <a:off x="4081" y="269904"/>
              <a:ext cx="3889618" cy="1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grpSp>
      <p:grpSp>
        <p:nvGrpSpPr>
          <p:cNvPr id="30" name="Group 468"/>
          <p:cNvGrpSpPr/>
          <p:nvPr/>
        </p:nvGrpSpPr>
        <p:grpSpPr>
          <a:xfrm>
            <a:off x="3687446" y="630241"/>
            <a:ext cx="5054600" cy="1116519"/>
            <a:chOff x="3568700" y="186058"/>
            <a:chExt cx="5054600" cy="1116519"/>
          </a:xfrm>
        </p:grpSpPr>
        <p:sp>
          <p:nvSpPr>
            <p:cNvPr id="31"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32"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33" name="Group 471"/>
            <p:cNvGrpSpPr/>
            <p:nvPr/>
          </p:nvGrpSpPr>
          <p:grpSpPr>
            <a:xfrm>
              <a:off x="3669560" y="853565"/>
              <a:ext cx="4852881" cy="11430"/>
              <a:chOff x="5926470" y="6430886"/>
              <a:chExt cx="339061" cy="11430"/>
            </a:xfrm>
          </p:grpSpPr>
          <p:cxnSp>
            <p:nvCxnSpPr>
              <p:cNvPr id="34"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24325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wipe(left)">
                                      <p:cBhvr>
                                        <p:cTn id="7" dur="750"/>
                                        <p:tgtEl>
                                          <p:spTgt spid="4403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wipe(right)">
                                      <p:cBhvr>
                                        <p:cTn id="11" dur="500"/>
                                        <p:tgtEl>
                                          <p:spTgt spid="4403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44034"/>
                                        </p:tgtEl>
                                        <p:attrNameLst>
                                          <p:attrName>style.visibility</p:attrName>
                                        </p:attrNameLst>
                                      </p:cBhvr>
                                      <p:to>
                                        <p:strVal val="visible"/>
                                      </p:to>
                                    </p:set>
                                    <p:animEffect transition="in" filter="wipe(left)">
                                      <p:cBhvr>
                                        <p:cTn id="15" dur="500"/>
                                        <p:tgtEl>
                                          <p:spTgt spid="44034"/>
                                        </p:tgtEl>
                                      </p:cBhvr>
                                    </p:animEffect>
                                  </p:childTnLst>
                                </p:cTn>
                              </p:par>
                            </p:childTnLst>
                          </p:cTn>
                        </p:par>
                        <p:par>
                          <p:cTn id="16" fill="hold">
                            <p:stCondLst>
                              <p:cond delay="1750"/>
                            </p:stCondLst>
                            <p:childTnLst>
                              <p:par>
                                <p:cTn id="17" presetID="22" presetClass="entr" presetSubtype="2" fill="hold" grpId="0" nodeType="afterEffect">
                                  <p:stCondLst>
                                    <p:cond delay="0"/>
                                  </p:stCondLst>
                                  <p:childTnLst>
                                    <p:set>
                                      <p:cBhvr>
                                        <p:cTn id="18" dur="1" fill="hold">
                                          <p:stCondLst>
                                            <p:cond delay="0"/>
                                          </p:stCondLst>
                                        </p:cTn>
                                        <p:tgtEl>
                                          <p:spTgt spid="44039"/>
                                        </p:tgtEl>
                                        <p:attrNameLst>
                                          <p:attrName>style.visibility</p:attrName>
                                        </p:attrNameLst>
                                      </p:cBhvr>
                                      <p:to>
                                        <p:strVal val="visible"/>
                                      </p:to>
                                    </p:set>
                                    <p:animEffect transition="in" filter="wipe(right)">
                                      <p:cBhvr>
                                        <p:cTn id="19"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7" grpId="0" animBg="1"/>
      <p:bldP spid="44038" grpId="0" animBg="1"/>
      <p:bldP spid="440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8197" y="2220425"/>
            <a:ext cx="10534648" cy="3933548"/>
            <a:chOff x="931179" y="1817498"/>
            <a:chExt cx="10329644" cy="3857001"/>
          </a:xfrm>
        </p:grpSpPr>
        <p:sp>
          <p:nvSpPr>
            <p:cNvPr id="3" name="Rounded Rectangle 30"/>
            <p:cNvSpPr/>
            <p:nvPr/>
          </p:nvSpPr>
          <p:spPr>
            <a:xfrm>
              <a:off x="8826682"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sp>
          <p:nvSpPr>
            <p:cNvPr id="4" name="Rounded Rectangle 29"/>
            <p:cNvSpPr/>
            <p:nvPr/>
          </p:nvSpPr>
          <p:spPr>
            <a:xfrm>
              <a:off x="6854764"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sp>
          <p:nvSpPr>
            <p:cNvPr id="5" name="Rounded Rectangle 28"/>
            <p:cNvSpPr/>
            <p:nvPr/>
          </p:nvSpPr>
          <p:spPr>
            <a:xfrm>
              <a:off x="4882850"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sp>
          <p:nvSpPr>
            <p:cNvPr id="6" name="Rounded Rectangle 4"/>
            <p:cNvSpPr/>
            <p:nvPr/>
          </p:nvSpPr>
          <p:spPr>
            <a:xfrm>
              <a:off x="2910343"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grpSp>
          <p:nvGrpSpPr>
            <p:cNvPr id="7" name="Group 1"/>
            <p:cNvGrpSpPr/>
            <p:nvPr/>
          </p:nvGrpSpPr>
          <p:grpSpPr>
            <a:xfrm>
              <a:off x="931179" y="2706543"/>
              <a:ext cx="10329644" cy="2076518"/>
              <a:chOff x="931179" y="2706543"/>
              <a:chExt cx="10329644" cy="2076518"/>
            </a:xfrm>
          </p:grpSpPr>
          <p:grpSp>
            <p:nvGrpSpPr>
              <p:cNvPr id="18" name="Group 7"/>
              <p:cNvGrpSpPr/>
              <p:nvPr/>
            </p:nvGrpSpPr>
            <p:grpSpPr>
              <a:xfrm>
                <a:off x="931179" y="2706543"/>
                <a:ext cx="2441982" cy="458370"/>
                <a:chOff x="2774001" y="2674177"/>
                <a:chExt cx="1151750" cy="335286"/>
              </a:xfrm>
            </p:grpSpPr>
            <p:sp>
              <p:nvSpPr>
                <p:cNvPr id="31" name="Rounded Rectangle 8"/>
                <p:cNvSpPr/>
                <p:nvPr/>
              </p:nvSpPr>
              <p:spPr>
                <a:xfrm>
                  <a:off x="2774001" y="2674177"/>
                  <a:ext cx="1151750" cy="335286"/>
                </a:xfrm>
                <a:prstGeom prst="roundRect">
                  <a:avLst>
                    <a:gd name="adj" fmla="val 50000"/>
                  </a:avLst>
                </a:prstGeom>
                <a:solidFill>
                  <a:srgbClr val="FFC000"/>
                </a:solidFill>
                <a:ln w="12700">
                  <a:gradFill flip="none" rotWithShape="1">
                    <a:gsLst>
                      <a:gs pos="24000">
                        <a:srgbClr val="EBEBEB"/>
                      </a:gs>
                      <a:gs pos="0">
                        <a:schemeClr val="bg1"/>
                      </a:gs>
                      <a:gs pos="100000">
                        <a:srgbClr val="A77000"/>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sp>
              <p:nvSpPr>
                <p:cNvPr id="32" name="Rectangle 3"/>
                <p:cNvSpPr txBox="1">
                  <a:spLocks noChangeArrowheads="1"/>
                </p:cNvSpPr>
                <p:nvPr/>
              </p:nvSpPr>
              <p:spPr bwMode="auto">
                <a:xfrm>
                  <a:off x="2911048" y="2675829"/>
                  <a:ext cx="877657" cy="28853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000" dirty="0" smtClean="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DESIGN 01</a:t>
                  </a:r>
                  <a:endParaRPr lang="en-US" altLang="ko-KR" sz="2000" dirty="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grpSp>
            <p:nvGrpSpPr>
              <p:cNvPr id="19" name="Group 10"/>
              <p:cNvGrpSpPr/>
              <p:nvPr/>
            </p:nvGrpSpPr>
            <p:grpSpPr>
              <a:xfrm>
                <a:off x="8818841" y="2706543"/>
                <a:ext cx="2441982" cy="458370"/>
                <a:chOff x="2774001" y="2674177"/>
                <a:chExt cx="1151750" cy="335286"/>
              </a:xfrm>
            </p:grpSpPr>
            <p:sp>
              <p:nvSpPr>
                <p:cNvPr id="29" name="Rounded Rectangle 11"/>
                <p:cNvSpPr/>
                <p:nvPr/>
              </p:nvSpPr>
              <p:spPr>
                <a:xfrm>
                  <a:off x="2774001" y="2674177"/>
                  <a:ext cx="1151750" cy="335286"/>
                </a:xfrm>
                <a:prstGeom prst="roundRect">
                  <a:avLst>
                    <a:gd name="adj" fmla="val 50000"/>
                  </a:avLst>
                </a:prstGeom>
                <a:solidFill>
                  <a:srgbClr val="FFC000"/>
                </a:solidFill>
                <a:ln w="12700">
                  <a:gradFill flip="none" rotWithShape="1">
                    <a:gsLst>
                      <a:gs pos="24000">
                        <a:srgbClr val="EBEBEB"/>
                      </a:gs>
                      <a:gs pos="0">
                        <a:schemeClr val="bg1"/>
                      </a:gs>
                      <a:gs pos="100000">
                        <a:srgbClr val="586875"/>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sp>
              <p:nvSpPr>
                <p:cNvPr id="30" name="Rectangle 3"/>
                <p:cNvSpPr txBox="1">
                  <a:spLocks noChangeArrowheads="1"/>
                </p:cNvSpPr>
                <p:nvPr/>
              </p:nvSpPr>
              <p:spPr bwMode="auto">
                <a:xfrm>
                  <a:off x="2838254" y="2675829"/>
                  <a:ext cx="1023244" cy="288540"/>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000" dirty="0" smtClean="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DESIGN 05</a:t>
                  </a:r>
                  <a:endParaRPr lang="en-US" altLang="ko-KR" sz="2000" dirty="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grpSp>
            <p:nvGrpSpPr>
              <p:cNvPr id="20" name="Group 17"/>
              <p:cNvGrpSpPr/>
              <p:nvPr/>
            </p:nvGrpSpPr>
            <p:grpSpPr>
              <a:xfrm>
                <a:off x="4875009" y="2706543"/>
                <a:ext cx="2441982" cy="458368"/>
                <a:chOff x="2774001" y="2674177"/>
                <a:chExt cx="1151750" cy="335286"/>
              </a:xfrm>
            </p:grpSpPr>
            <p:sp>
              <p:nvSpPr>
                <p:cNvPr id="27" name="Rounded Rectangle 21"/>
                <p:cNvSpPr/>
                <p:nvPr/>
              </p:nvSpPr>
              <p:spPr>
                <a:xfrm>
                  <a:off x="2774001" y="2674177"/>
                  <a:ext cx="1151750" cy="335286"/>
                </a:xfrm>
                <a:prstGeom prst="roundRect">
                  <a:avLst>
                    <a:gd name="adj" fmla="val 50000"/>
                  </a:avLst>
                </a:prstGeom>
                <a:solidFill>
                  <a:srgbClr val="FFC000"/>
                </a:solidFill>
                <a:ln w="12700">
                  <a:gradFill flip="none" rotWithShape="1">
                    <a:gsLst>
                      <a:gs pos="24000">
                        <a:srgbClr val="EBEBEB"/>
                      </a:gs>
                      <a:gs pos="0">
                        <a:schemeClr val="bg1"/>
                      </a:gs>
                      <a:gs pos="100000">
                        <a:srgbClr val="124968"/>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sp>
              <p:nvSpPr>
                <p:cNvPr id="28" name="Rectangle 3"/>
                <p:cNvSpPr txBox="1">
                  <a:spLocks noChangeArrowheads="1"/>
                </p:cNvSpPr>
                <p:nvPr/>
              </p:nvSpPr>
              <p:spPr bwMode="auto">
                <a:xfrm>
                  <a:off x="2838254" y="2675829"/>
                  <a:ext cx="1023244" cy="288541"/>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000" dirty="0" smtClean="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DESIGN 03</a:t>
                  </a:r>
                  <a:endParaRPr lang="en-US" altLang="ko-KR" sz="2000" dirty="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grpSp>
            <p:nvGrpSpPr>
              <p:cNvPr id="21" name="Group 13"/>
              <p:cNvGrpSpPr/>
              <p:nvPr/>
            </p:nvGrpSpPr>
            <p:grpSpPr>
              <a:xfrm>
                <a:off x="2903094" y="4324691"/>
                <a:ext cx="2441982" cy="458370"/>
                <a:chOff x="2774001" y="2674177"/>
                <a:chExt cx="1151750" cy="335286"/>
              </a:xfrm>
            </p:grpSpPr>
            <p:sp>
              <p:nvSpPr>
                <p:cNvPr id="25" name="Rounded Rectangle 14"/>
                <p:cNvSpPr/>
                <p:nvPr/>
              </p:nvSpPr>
              <p:spPr>
                <a:xfrm>
                  <a:off x="2774001" y="2674177"/>
                  <a:ext cx="1151750" cy="335286"/>
                </a:xfrm>
                <a:prstGeom prst="roundRect">
                  <a:avLst>
                    <a:gd name="adj" fmla="val 50000"/>
                  </a:avLst>
                </a:prstGeom>
                <a:solidFill>
                  <a:srgbClr val="FFC000"/>
                </a:solidFill>
                <a:ln w="12700">
                  <a:gradFill flip="none" rotWithShape="1">
                    <a:gsLst>
                      <a:gs pos="24000">
                        <a:srgbClr val="EBEBEB"/>
                      </a:gs>
                      <a:gs pos="0">
                        <a:schemeClr val="bg1"/>
                      </a:gs>
                      <a:gs pos="100000">
                        <a:srgbClr val="586875">
                          <a:lumMod val="60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sp>
              <p:nvSpPr>
                <p:cNvPr id="26" name="Rectangle 3"/>
                <p:cNvSpPr txBox="1">
                  <a:spLocks noChangeArrowheads="1"/>
                </p:cNvSpPr>
                <p:nvPr/>
              </p:nvSpPr>
              <p:spPr bwMode="auto">
                <a:xfrm>
                  <a:off x="2838254" y="2675830"/>
                  <a:ext cx="1023244" cy="288540"/>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000" dirty="0" smtClean="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DESIGN 02</a:t>
                  </a:r>
                  <a:endParaRPr lang="en-US" altLang="ko-KR" sz="2000" dirty="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grpSp>
            <p:nvGrpSpPr>
              <p:cNvPr id="22" name="Group 23"/>
              <p:cNvGrpSpPr/>
              <p:nvPr/>
            </p:nvGrpSpPr>
            <p:grpSpPr>
              <a:xfrm>
                <a:off x="6846925" y="4324691"/>
                <a:ext cx="2441982" cy="458370"/>
                <a:chOff x="2774001" y="2674177"/>
                <a:chExt cx="1151750" cy="335286"/>
              </a:xfrm>
            </p:grpSpPr>
            <p:sp>
              <p:nvSpPr>
                <p:cNvPr id="23" name="Rounded Rectangle 26"/>
                <p:cNvSpPr/>
                <p:nvPr/>
              </p:nvSpPr>
              <p:spPr>
                <a:xfrm>
                  <a:off x="2774001" y="2674177"/>
                  <a:ext cx="1151750" cy="335286"/>
                </a:xfrm>
                <a:prstGeom prst="roundRect">
                  <a:avLst>
                    <a:gd name="adj" fmla="val 50000"/>
                  </a:avLst>
                </a:prstGeom>
                <a:solidFill>
                  <a:srgbClr val="FFC000"/>
                </a:solidFill>
                <a:ln w="15875">
                  <a:gradFill flip="none" rotWithShape="1">
                    <a:gsLst>
                      <a:gs pos="24000">
                        <a:srgbClr val="EBEBEB"/>
                      </a:gs>
                      <a:gs pos="0">
                        <a:schemeClr val="bg1"/>
                      </a:gs>
                      <a:gs pos="99000">
                        <a:srgbClr val="A77000">
                          <a:lumMod val="77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sp>
              <p:nvSpPr>
                <p:cNvPr id="24" name="Rectangle 3"/>
                <p:cNvSpPr txBox="1">
                  <a:spLocks noChangeArrowheads="1"/>
                </p:cNvSpPr>
                <p:nvPr/>
              </p:nvSpPr>
              <p:spPr bwMode="auto">
                <a:xfrm>
                  <a:off x="2838254" y="2675827"/>
                  <a:ext cx="1023244" cy="288540"/>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000" dirty="0" smtClean="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DESIGN 04</a:t>
                  </a:r>
                  <a:endParaRPr lang="en-US" altLang="ko-KR" sz="2000" dirty="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grpSp>
        <p:sp>
          <p:nvSpPr>
            <p:cNvPr id="8" name="Rectangle 3"/>
            <p:cNvSpPr txBox="1">
              <a:spLocks noChangeArrowheads="1"/>
            </p:cNvSpPr>
            <p:nvPr/>
          </p:nvSpPr>
          <p:spPr bwMode="auto">
            <a:xfrm flipH="1">
              <a:off x="993170" y="1817498"/>
              <a:ext cx="2321186" cy="75660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time.</a:t>
              </a:r>
            </a:p>
          </p:txBody>
        </p:sp>
        <p:sp>
          <p:nvSpPr>
            <p:cNvPr id="9" name="Rectangle 3"/>
            <p:cNvSpPr txBox="1">
              <a:spLocks noChangeArrowheads="1"/>
            </p:cNvSpPr>
            <p:nvPr/>
          </p:nvSpPr>
          <p:spPr bwMode="auto">
            <a:xfrm flipH="1">
              <a:off x="4935407" y="1817498"/>
              <a:ext cx="2321186" cy="75660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time.</a:t>
              </a:r>
            </a:p>
          </p:txBody>
        </p:sp>
        <p:sp>
          <p:nvSpPr>
            <p:cNvPr id="10" name="Rectangle 3"/>
            <p:cNvSpPr txBox="1">
              <a:spLocks noChangeArrowheads="1"/>
            </p:cNvSpPr>
            <p:nvPr/>
          </p:nvSpPr>
          <p:spPr bwMode="auto">
            <a:xfrm flipH="1">
              <a:off x="8877644" y="1817498"/>
              <a:ext cx="2321186" cy="75660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time.</a:t>
              </a:r>
            </a:p>
          </p:txBody>
        </p:sp>
        <p:sp>
          <p:nvSpPr>
            <p:cNvPr id="11" name="Rectangle 3"/>
            <p:cNvSpPr txBox="1">
              <a:spLocks noChangeArrowheads="1"/>
            </p:cNvSpPr>
            <p:nvPr/>
          </p:nvSpPr>
          <p:spPr bwMode="auto">
            <a:xfrm flipH="1">
              <a:off x="2963492" y="4917892"/>
              <a:ext cx="2321186" cy="75660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time.</a:t>
              </a:r>
            </a:p>
          </p:txBody>
        </p:sp>
        <p:sp>
          <p:nvSpPr>
            <p:cNvPr id="12" name="Rectangle 3"/>
            <p:cNvSpPr txBox="1">
              <a:spLocks noChangeArrowheads="1"/>
            </p:cNvSpPr>
            <p:nvPr/>
          </p:nvSpPr>
          <p:spPr bwMode="auto">
            <a:xfrm flipH="1">
              <a:off x="6907323" y="4917892"/>
              <a:ext cx="2321186" cy="75660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time.</a:t>
              </a:r>
            </a:p>
          </p:txBody>
        </p:sp>
        <p:sp>
          <p:nvSpPr>
            <p:cNvPr id="13" name="Freeform 37"/>
            <p:cNvSpPr>
              <a:spLocks noEditPoints="1"/>
            </p:cNvSpPr>
            <p:nvPr/>
          </p:nvSpPr>
          <p:spPr bwMode="auto">
            <a:xfrm>
              <a:off x="7852172" y="3460957"/>
              <a:ext cx="431489" cy="574466"/>
            </a:xfrm>
            <a:custGeom>
              <a:avLst/>
              <a:gdLst>
                <a:gd name="T0" fmla="*/ 828 w 1353"/>
                <a:gd name="T1" fmla="*/ 1302 h 1799"/>
                <a:gd name="T2" fmla="*/ 1330 w 1353"/>
                <a:gd name="T3" fmla="*/ 963 h 1799"/>
                <a:gd name="T4" fmla="*/ 1311 w 1353"/>
                <a:gd name="T5" fmla="*/ 1327 h 1799"/>
                <a:gd name="T6" fmla="*/ 561 w 1353"/>
                <a:gd name="T7" fmla="*/ 99 h 1799"/>
                <a:gd name="T8" fmla="*/ 562 w 1353"/>
                <a:gd name="T9" fmla="*/ 79 h 1799"/>
                <a:gd name="T10" fmla="*/ 578 w 1353"/>
                <a:gd name="T11" fmla="*/ 44 h 1799"/>
                <a:gd name="T12" fmla="*/ 604 w 1353"/>
                <a:gd name="T13" fmla="*/ 18 h 1799"/>
                <a:gd name="T14" fmla="*/ 640 w 1353"/>
                <a:gd name="T15" fmla="*/ 2 h 1799"/>
                <a:gd name="T16" fmla="*/ 659 w 1353"/>
                <a:gd name="T17" fmla="*/ 0 h 1799"/>
                <a:gd name="T18" fmla="*/ 698 w 1353"/>
                <a:gd name="T19" fmla="*/ 7 h 1799"/>
                <a:gd name="T20" fmla="*/ 729 w 1353"/>
                <a:gd name="T21" fmla="*/ 29 h 1799"/>
                <a:gd name="T22" fmla="*/ 750 w 1353"/>
                <a:gd name="T23" fmla="*/ 60 h 1799"/>
                <a:gd name="T24" fmla="*/ 757 w 1353"/>
                <a:gd name="T25" fmla="*/ 99 h 1799"/>
                <a:gd name="T26" fmla="*/ 561 w 1353"/>
                <a:gd name="T27" fmla="*/ 238 h 1799"/>
                <a:gd name="T28" fmla="*/ 561 w 1353"/>
                <a:gd name="T29" fmla="*/ 99 h 1799"/>
                <a:gd name="T30" fmla="*/ 757 w 1353"/>
                <a:gd name="T31" fmla="*/ 1631 h 1799"/>
                <a:gd name="T32" fmla="*/ 759 w 1353"/>
                <a:gd name="T33" fmla="*/ 1636 h 1799"/>
                <a:gd name="T34" fmla="*/ 766 w 1353"/>
                <a:gd name="T35" fmla="*/ 1650 h 1799"/>
                <a:gd name="T36" fmla="*/ 780 w 1353"/>
                <a:gd name="T37" fmla="*/ 1659 h 1799"/>
                <a:gd name="T38" fmla="*/ 840 w 1353"/>
                <a:gd name="T39" fmla="*/ 1659 h 1799"/>
                <a:gd name="T40" fmla="*/ 856 w 1353"/>
                <a:gd name="T41" fmla="*/ 1661 h 1799"/>
                <a:gd name="T42" fmla="*/ 884 w 1353"/>
                <a:gd name="T43" fmla="*/ 1673 h 1799"/>
                <a:gd name="T44" fmla="*/ 907 w 1353"/>
                <a:gd name="T45" fmla="*/ 1694 h 1799"/>
                <a:gd name="T46" fmla="*/ 917 w 1353"/>
                <a:gd name="T47" fmla="*/ 1722 h 1799"/>
                <a:gd name="T48" fmla="*/ 919 w 1353"/>
                <a:gd name="T49" fmla="*/ 1799 h 1799"/>
                <a:gd name="T50" fmla="*/ 399 w 1353"/>
                <a:gd name="T51" fmla="*/ 1738 h 1799"/>
                <a:gd name="T52" fmla="*/ 401 w 1353"/>
                <a:gd name="T53" fmla="*/ 1722 h 1799"/>
                <a:gd name="T54" fmla="*/ 413 w 1353"/>
                <a:gd name="T55" fmla="*/ 1694 h 1799"/>
                <a:gd name="T56" fmla="*/ 434 w 1353"/>
                <a:gd name="T57" fmla="*/ 1673 h 1799"/>
                <a:gd name="T58" fmla="*/ 462 w 1353"/>
                <a:gd name="T59" fmla="*/ 1661 h 1799"/>
                <a:gd name="T60" fmla="*/ 532 w 1353"/>
                <a:gd name="T61" fmla="*/ 1659 h 1799"/>
                <a:gd name="T62" fmla="*/ 538 w 1353"/>
                <a:gd name="T63" fmla="*/ 1659 h 1799"/>
                <a:gd name="T64" fmla="*/ 553 w 1353"/>
                <a:gd name="T65" fmla="*/ 1650 h 1799"/>
                <a:gd name="T66" fmla="*/ 561 w 1353"/>
                <a:gd name="T67" fmla="*/ 1636 h 1799"/>
                <a:gd name="T68" fmla="*/ 561 w 1353"/>
                <a:gd name="T69" fmla="*/ 745 h 1799"/>
                <a:gd name="T70" fmla="*/ 757 w 1353"/>
                <a:gd name="T71" fmla="*/ 735 h 1799"/>
                <a:gd name="T72" fmla="*/ 132 w 1353"/>
                <a:gd name="T73" fmla="*/ 1265 h 1799"/>
                <a:gd name="T74" fmla="*/ 151 w 1353"/>
                <a:gd name="T75" fmla="*/ 902 h 1799"/>
                <a:gd name="T76" fmla="*/ 490 w 1353"/>
                <a:gd name="T77" fmla="*/ 1285 h 1799"/>
                <a:gd name="T78" fmla="*/ 23 w 1353"/>
                <a:gd name="T79" fmla="*/ 338 h 1799"/>
                <a:gd name="T80" fmla="*/ 1204 w 1353"/>
                <a:gd name="T81" fmla="*/ 274 h 1799"/>
                <a:gd name="T82" fmla="*/ 1223 w 1353"/>
                <a:gd name="T83" fmla="*/ 640 h 1799"/>
                <a:gd name="T84" fmla="*/ 42 w 1353"/>
                <a:gd name="T85" fmla="*/ 703 h 1799"/>
                <a:gd name="T86" fmla="*/ 23 w 1353"/>
                <a:gd name="T87" fmla="*/ 33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3" h="1799">
                  <a:moveTo>
                    <a:pt x="1311" y="1327"/>
                  </a:moveTo>
                  <a:lnTo>
                    <a:pt x="828" y="1302"/>
                  </a:lnTo>
                  <a:lnTo>
                    <a:pt x="828" y="937"/>
                  </a:lnTo>
                  <a:lnTo>
                    <a:pt x="1330" y="963"/>
                  </a:lnTo>
                  <a:lnTo>
                    <a:pt x="1181" y="1137"/>
                  </a:lnTo>
                  <a:lnTo>
                    <a:pt x="1311" y="1327"/>
                  </a:lnTo>
                  <a:lnTo>
                    <a:pt x="1311" y="1327"/>
                  </a:lnTo>
                  <a:close/>
                  <a:moveTo>
                    <a:pt x="561" y="99"/>
                  </a:moveTo>
                  <a:lnTo>
                    <a:pt x="561" y="99"/>
                  </a:lnTo>
                  <a:lnTo>
                    <a:pt x="562" y="79"/>
                  </a:lnTo>
                  <a:lnTo>
                    <a:pt x="569" y="60"/>
                  </a:lnTo>
                  <a:lnTo>
                    <a:pt x="578" y="44"/>
                  </a:lnTo>
                  <a:lnTo>
                    <a:pt x="590" y="29"/>
                  </a:lnTo>
                  <a:lnTo>
                    <a:pt x="604" y="18"/>
                  </a:lnTo>
                  <a:lnTo>
                    <a:pt x="620" y="7"/>
                  </a:lnTo>
                  <a:lnTo>
                    <a:pt x="640" y="2"/>
                  </a:lnTo>
                  <a:lnTo>
                    <a:pt x="659" y="0"/>
                  </a:lnTo>
                  <a:lnTo>
                    <a:pt x="659" y="0"/>
                  </a:lnTo>
                  <a:lnTo>
                    <a:pt x="680" y="2"/>
                  </a:lnTo>
                  <a:lnTo>
                    <a:pt x="698" y="7"/>
                  </a:lnTo>
                  <a:lnTo>
                    <a:pt x="715" y="18"/>
                  </a:lnTo>
                  <a:lnTo>
                    <a:pt x="729" y="29"/>
                  </a:lnTo>
                  <a:lnTo>
                    <a:pt x="741" y="44"/>
                  </a:lnTo>
                  <a:lnTo>
                    <a:pt x="750" y="60"/>
                  </a:lnTo>
                  <a:lnTo>
                    <a:pt x="756" y="79"/>
                  </a:lnTo>
                  <a:lnTo>
                    <a:pt x="757" y="99"/>
                  </a:lnTo>
                  <a:lnTo>
                    <a:pt x="757" y="229"/>
                  </a:lnTo>
                  <a:lnTo>
                    <a:pt x="561" y="238"/>
                  </a:lnTo>
                  <a:lnTo>
                    <a:pt x="561" y="99"/>
                  </a:lnTo>
                  <a:lnTo>
                    <a:pt x="561" y="99"/>
                  </a:lnTo>
                  <a:close/>
                  <a:moveTo>
                    <a:pt x="757" y="735"/>
                  </a:moveTo>
                  <a:lnTo>
                    <a:pt x="757" y="1631"/>
                  </a:lnTo>
                  <a:lnTo>
                    <a:pt x="757" y="1631"/>
                  </a:lnTo>
                  <a:lnTo>
                    <a:pt x="759" y="1636"/>
                  </a:lnTo>
                  <a:lnTo>
                    <a:pt x="761" y="1641"/>
                  </a:lnTo>
                  <a:lnTo>
                    <a:pt x="766" y="1650"/>
                  </a:lnTo>
                  <a:lnTo>
                    <a:pt x="775" y="1657"/>
                  </a:lnTo>
                  <a:lnTo>
                    <a:pt x="780" y="1659"/>
                  </a:lnTo>
                  <a:lnTo>
                    <a:pt x="785" y="1659"/>
                  </a:lnTo>
                  <a:lnTo>
                    <a:pt x="840" y="1659"/>
                  </a:lnTo>
                  <a:lnTo>
                    <a:pt x="840" y="1659"/>
                  </a:lnTo>
                  <a:lnTo>
                    <a:pt x="856" y="1661"/>
                  </a:lnTo>
                  <a:lnTo>
                    <a:pt x="871" y="1666"/>
                  </a:lnTo>
                  <a:lnTo>
                    <a:pt x="884" y="1673"/>
                  </a:lnTo>
                  <a:lnTo>
                    <a:pt x="896" y="1682"/>
                  </a:lnTo>
                  <a:lnTo>
                    <a:pt x="907" y="1694"/>
                  </a:lnTo>
                  <a:lnTo>
                    <a:pt x="914" y="1708"/>
                  </a:lnTo>
                  <a:lnTo>
                    <a:pt x="917" y="1722"/>
                  </a:lnTo>
                  <a:lnTo>
                    <a:pt x="919" y="1738"/>
                  </a:lnTo>
                  <a:lnTo>
                    <a:pt x="919" y="1799"/>
                  </a:lnTo>
                  <a:lnTo>
                    <a:pt x="399" y="1799"/>
                  </a:lnTo>
                  <a:lnTo>
                    <a:pt x="399" y="1738"/>
                  </a:lnTo>
                  <a:lnTo>
                    <a:pt x="399" y="1738"/>
                  </a:lnTo>
                  <a:lnTo>
                    <a:pt x="401" y="1722"/>
                  </a:lnTo>
                  <a:lnTo>
                    <a:pt x="406" y="1708"/>
                  </a:lnTo>
                  <a:lnTo>
                    <a:pt x="413" y="1694"/>
                  </a:lnTo>
                  <a:lnTo>
                    <a:pt x="422" y="1682"/>
                  </a:lnTo>
                  <a:lnTo>
                    <a:pt x="434" y="1673"/>
                  </a:lnTo>
                  <a:lnTo>
                    <a:pt x="448" y="1666"/>
                  </a:lnTo>
                  <a:lnTo>
                    <a:pt x="462" y="1661"/>
                  </a:lnTo>
                  <a:lnTo>
                    <a:pt x="478" y="1659"/>
                  </a:lnTo>
                  <a:lnTo>
                    <a:pt x="532" y="1659"/>
                  </a:lnTo>
                  <a:lnTo>
                    <a:pt x="532" y="1659"/>
                  </a:lnTo>
                  <a:lnTo>
                    <a:pt x="538" y="1659"/>
                  </a:lnTo>
                  <a:lnTo>
                    <a:pt x="543" y="1657"/>
                  </a:lnTo>
                  <a:lnTo>
                    <a:pt x="553" y="1650"/>
                  </a:lnTo>
                  <a:lnTo>
                    <a:pt x="559" y="1641"/>
                  </a:lnTo>
                  <a:lnTo>
                    <a:pt x="561" y="1636"/>
                  </a:lnTo>
                  <a:lnTo>
                    <a:pt x="561" y="1631"/>
                  </a:lnTo>
                  <a:lnTo>
                    <a:pt x="561" y="745"/>
                  </a:lnTo>
                  <a:lnTo>
                    <a:pt x="757" y="735"/>
                  </a:lnTo>
                  <a:lnTo>
                    <a:pt x="757" y="735"/>
                  </a:lnTo>
                  <a:close/>
                  <a:moveTo>
                    <a:pt x="490" y="1285"/>
                  </a:moveTo>
                  <a:lnTo>
                    <a:pt x="132" y="1265"/>
                  </a:lnTo>
                  <a:lnTo>
                    <a:pt x="0" y="1076"/>
                  </a:lnTo>
                  <a:lnTo>
                    <a:pt x="151" y="902"/>
                  </a:lnTo>
                  <a:lnTo>
                    <a:pt x="490" y="919"/>
                  </a:lnTo>
                  <a:lnTo>
                    <a:pt x="490" y="1285"/>
                  </a:lnTo>
                  <a:lnTo>
                    <a:pt x="490" y="1285"/>
                  </a:lnTo>
                  <a:close/>
                  <a:moveTo>
                    <a:pt x="23" y="338"/>
                  </a:moveTo>
                  <a:lnTo>
                    <a:pt x="613" y="306"/>
                  </a:lnTo>
                  <a:lnTo>
                    <a:pt x="1204" y="274"/>
                  </a:lnTo>
                  <a:lnTo>
                    <a:pt x="1353" y="450"/>
                  </a:lnTo>
                  <a:lnTo>
                    <a:pt x="1223" y="640"/>
                  </a:lnTo>
                  <a:lnTo>
                    <a:pt x="633" y="672"/>
                  </a:lnTo>
                  <a:lnTo>
                    <a:pt x="42" y="703"/>
                  </a:lnTo>
                  <a:lnTo>
                    <a:pt x="174" y="512"/>
                  </a:lnTo>
                  <a:lnTo>
                    <a:pt x="23" y="338"/>
                  </a:lnTo>
                  <a:lnTo>
                    <a:pt x="23" y="338"/>
                  </a:lnTo>
                  <a:close/>
                </a:path>
              </a:pathLst>
            </a:custGeom>
            <a:solidFill>
              <a:schemeClr val="tx1"/>
            </a:solidFill>
            <a:ln>
              <a:noFill/>
            </a:ln>
            <a:effectLst>
              <a:innerShdw blurRad="25400" dist="12700" dir="16200000">
                <a:prstClr val="black">
                  <a:alpha val="77000"/>
                </a:prstClr>
              </a:innerShdw>
            </a:effectLst>
            <a:extLst/>
          </p:spPr>
          <p:txBody>
            <a:bodyPr vert="horz" wrap="square" lIns="91440" tIns="45720" rIns="91440" bIns="45720" numCol="1" anchor="t" anchorCtr="0" compatLnSpc="1">
              <a:prstTxWarp prst="textNoShape">
                <a:avLst/>
              </a:prstTxWarp>
            </a:bodyPr>
            <a:lstStyle/>
            <a:p>
              <a:endParaRPr lang="ko-KR" altLang="en-US" sz="1600"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sp>
          <p:nvSpPr>
            <p:cNvPr id="14" name="Freeform 40"/>
            <p:cNvSpPr>
              <a:spLocks noEditPoints="1"/>
            </p:cNvSpPr>
            <p:nvPr/>
          </p:nvSpPr>
          <p:spPr bwMode="auto">
            <a:xfrm>
              <a:off x="9768874" y="3523190"/>
              <a:ext cx="541916" cy="450001"/>
            </a:xfrm>
            <a:custGeom>
              <a:avLst/>
              <a:gdLst>
                <a:gd name="T0" fmla="*/ 1518 w 1697"/>
                <a:gd name="T1" fmla="*/ 799 h 1410"/>
                <a:gd name="T2" fmla="*/ 1542 w 1697"/>
                <a:gd name="T3" fmla="*/ 977 h 1410"/>
                <a:gd name="T4" fmla="*/ 1484 w 1697"/>
                <a:gd name="T5" fmla="*/ 1112 h 1410"/>
                <a:gd name="T6" fmla="*/ 1351 w 1697"/>
                <a:gd name="T7" fmla="*/ 1201 h 1410"/>
                <a:gd name="T8" fmla="*/ 1274 w 1697"/>
                <a:gd name="T9" fmla="*/ 1303 h 1410"/>
                <a:gd name="T10" fmla="*/ 1161 w 1697"/>
                <a:gd name="T11" fmla="*/ 1368 h 1410"/>
                <a:gd name="T12" fmla="*/ 989 w 1697"/>
                <a:gd name="T13" fmla="*/ 1395 h 1410"/>
                <a:gd name="T14" fmla="*/ 1036 w 1697"/>
                <a:gd name="T15" fmla="*/ 1323 h 1410"/>
                <a:gd name="T16" fmla="*/ 1110 w 1697"/>
                <a:gd name="T17" fmla="*/ 1295 h 1410"/>
                <a:gd name="T18" fmla="*/ 989 w 1697"/>
                <a:gd name="T19" fmla="*/ 1124 h 1410"/>
                <a:gd name="T20" fmla="*/ 1172 w 1697"/>
                <a:gd name="T21" fmla="*/ 1205 h 1410"/>
                <a:gd name="T22" fmla="*/ 1261 w 1697"/>
                <a:gd name="T23" fmla="*/ 1210 h 1410"/>
                <a:gd name="T24" fmla="*/ 1114 w 1697"/>
                <a:gd name="T25" fmla="*/ 1045 h 1410"/>
                <a:gd name="T26" fmla="*/ 1133 w 1697"/>
                <a:gd name="T27" fmla="*/ 978 h 1410"/>
                <a:gd name="T28" fmla="*/ 1342 w 1697"/>
                <a:gd name="T29" fmla="*/ 1115 h 1410"/>
                <a:gd name="T30" fmla="*/ 1400 w 1697"/>
                <a:gd name="T31" fmla="*/ 1056 h 1410"/>
                <a:gd name="T32" fmla="*/ 1200 w 1697"/>
                <a:gd name="T33" fmla="*/ 859 h 1410"/>
                <a:gd name="T34" fmla="*/ 1267 w 1697"/>
                <a:gd name="T35" fmla="*/ 836 h 1410"/>
                <a:gd name="T36" fmla="*/ 1474 w 1697"/>
                <a:gd name="T37" fmla="*/ 927 h 1410"/>
                <a:gd name="T38" fmla="*/ 1008 w 1697"/>
                <a:gd name="T39" fmla="*/ 444 h 1410"/>
                <a:gd name="T40" fmla="*/ 1079 w 1697"/>
                <a:gd name="T41" fmla="*/ 421 h 1410"/>
                <a:gd name="T42" fmla="*/ 142 w 1697"/>
                <a:gd name="T43" fmla="*/ 648 h 1410"/>
                <a:gd name="T44" fmla="*/ 0 w 1697"/>
                <a:gd name="T45" fmla="*/ 376 h 1410"/>
                <a:gd name="T46" fmla="*/ 256 w 1697"/>
                <a:gd name="T47" fmla="*/ 47 h 1410"/>
                <a:gd name="T48" fmla="*/ 383 w 1697"/>
                <a:gd name="T49" fmla="*/ 3 h 1410"/>
                <a:gd name="T50" fmla="*/ 534 w 1697"/>
                <a:gd name="T51" fmla="*/ 88 h 1410"/>
                <a:gd name="T52" fmla="*/ 775 w 1697"/>
                <a:gd name="T53" fmla="*/ 60 h 1410"/>
                <a:gd name="T54" fmla="*/ 499 w 1697"/>
                <a:gd name="T55" fmla="*/ 165 h 1410"/>
                <a:gd name="T56" fmla="*/ 344 w 1697"/>
                <a:gd name="T57" fmla="*/ 88 h 1410"/>
                <a:gd name="T58" fmla="*/ 88 w 1697"/>
                <a:gd name="T59" fmla="*/ 395 h 1410"/>
                <a:gd name="T60" fmla="*/ 211 w 1697"/>
                <a:gd name="T61" fmla="*/ 543 h 1410"/>
                <a:gd name="T62" fmla="*/ 220 w 1697"/>
                <a:gd name="T63" fmla="*/ 739 h 1410"/>
                <a:gd name="T64" fmla="*/ 794 w 1697"/>
                <a:gd name="T65" fmla="*/ 1165 h 1410"/>
                <a:gd name="T66" fmla="*/ 755 w 1697"/>
                <a:gd name="T67" fmla="*/ 1142 h 1410"/>
                <a:gd name="T68" fmla="*/ 673 w 1697"/>
                <a:gd name="T69" fmla="*/ 1045 h 1410"/>
                <a:gd name="T70" fmla="*/ 581 w 1697"/>
                <a:gd name="T71" fmla="*/ 1049 h 1410"/>
                <a:gd name="T72" fmla="*/ 546 w 1697"/>
                <a:gd name="T73" fmla="*/ 948 h 1410"/>
                <a:gd name="T74" fmla="*/ 436 w 1697"/>
                <a:gd name="T75" fmla="*/ 926 h 1410"/>
                <a:gd name="T76" fmla="*/ 418 w 1697"/>
                <a:gd name="T77" fmla="*/ 806 h 1410"/>
                <a:gd name="T78" fmla="*/ 288 w 1697"/>
                <a:gd name="T79" fmla="*/ 778 h 1410"/>
                <a:gd name="T80" fmla="*/ 198 w 1697"/>
                <a:gd name="T81" fmla="*/ 898 h 1410"/>
                <a:gd name="T82" fmla="*/ 256 w 1697"/>
                <a:gd name="T83" fmla="*/ 1006 h 1410"/>
                <a:gd name="T84" fmla="*/ 339 w 1697"/>
                <a:gd name="T85" fmla="*/ 1022 h 1410"/>
                <a:gd name="T86" fmla="*/ 353 w 1697"/>
                <a:gd name="T87" fmla="*/ 1173 h 1410"/>
                <a:gd name="T88" fmla="*/ 502 w 1697"/>
                <a:gd name="T89" fmla="*/ 1166 h 1410"/>
                <a:gd name="T90" fmla="*/ 529 w 1697"/>
                <a:gd name="T91" fmla="*/ 1245 h 1410"/>
                <a:gd name="T92" fmla="*/ 676 w 1697"/>
                <a:gd name="T93" fmla="*/ 1273 h 1410"/>
                <a:gd name="T94" fmla="*/ 706 w 1697"/>
                <a:gd name="T95" fmla="*/ 1305 h 1410"/>
                <a:gd name="T96" fmla="*/ 798 w 1697"/>
                <a:gd name="T97" fmla="*/ 1384 h 1410"/>
                <a:gd name="T98" fmla="*/ 912 w 1697"/>
                <a:gd name="T99" fmla="*/ 1321 h 1410"/>
                <a:gd name="T100" fmla="*/ 889 w 1697"/>
                <a:gd name="T101" fmla="*/ 1187 h 1410"/>
                <a:gd name="T102" fmla="*/ 1528 w 1697"/>
                <a:gd name="T103" fmla="*/ 653 h 1410"/>
                <a:gd name="T104" fmla="*/ 1609 w 1697"/>
                <a:gd name="T105" fmla="*/ 462 h 1410"/>
                <a:gd name="T106" fmla="*/ 1669 w 1697"/>
                <a:gd name="T107" fmla="*/ 255 h 1410"/>
                <a:gd name="T108" fmla="*/ 1275 w 1697"/>
                <a:gd name="T109" fmla="*/ 61 h 1410"/>
                <a:gd name="T110" fmla="*/ 1012 w 1697"/>
                <a:gd name="T111" fmla="*/ 63 h 1410"/>
                <a:gd name="T112" fmla="*/ 492 w 1697"/>
                <a:gd name="T113" fmla="*/ 365 h 1410"/>
                <a:gd name="T114" fmla="*/ 529 w 1697"/>
                <a:gd name="T115" fmla="*/ 499 h 1410"/>
                <a:gd name="T116" fmla="*/ 899 w 1697"/>
                <a:gd name="T117" fmla="*/ 328 h 1410"/>
                <a:gd name="T118" fmla="*/ 1052 w 1697"/>
                <a:gd name="T119" fmla="*/ 355 h 1410"/>
                <a:gd name="T120" fmla="*/ 1177 w 1697"/>
                <a:gd name="T121" fmla="*/ 377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7" h="1410">
                  <a:moveTo>
                    <a:pt x="1105" y="420"/>
                  </a:moveTo>
                  <a:lnTo>
                    <a:pt x="1105" y="420"/>
                  </a:lnTo>
                  <a:lnTo>
                    <a:pt x="1258" y="558"/>
                  </a:lnTo>
                  <a:lnTo>
                    <a:pt x="1333" y="627"/>
                  </a:lnTo>
                  <a:lnTo>
                    <a:pt x="1409" y="699"/>
                  </a:lnTo>
                  <a:lnTo>
                    <a:pt x="1409" y="699"/>
                  </a:lnTo>
                  <a:lnTo>
                    <a:pt x="1419" y="706"/>
                  </a:lnTo>
                  <a:lnTo>
                    <a:pt x="1430" y="715"/>
                  </a:lnTo>
                  <a:lnTo>
                    <a:pt x="1486" y="766"/>
                  </a:lnTo>
                  <a:lnTo>
                    <a:pt x="1518" y="799"/>
                  </a:lnTo>
                  <a:lnTo>
                    <a:pt x="1518" y="799"/>
                  </a:lnTo>
                  <a:lnTo>
                    <a:pt x="1532" y="815"/>
                  </a:lnTo>
                  <a:lnTo>
                    <a:pt x="1542" y="831"/>
                  </a:lnTo>
                  <a:lnTo>
                    <a:pt x="1551" y="847"/>
                  </a:lnTo>
                  <a:lnTo>
                    <a:pt x="1556" y="864"/>
                  </a:lnTo>
                  <a:lnTo>
                    <a:pt x="1562" y="880"/>
                  </a:lnTo>
                  <a:lnTo>
                    <a:pt x="1562" y="898"/>
                  </a:lnTo>
                  <a:lnTo>
                    <a:pt x="1562" y="913"/>
                  </a:lnTo>
                  <a:lnTo>
                    <a:pt x="1560" y="931"/>
                  </a:lnTo>
                  <a:lnTo>
                    <a:pt x="1556" y="947"/>
                  </a:lnTo>
                  <a:lnTo>
                    <a:pt x="1549" y="963"/>
                  </a:lnTo>
                  <a:lnTo>
                    <a:pt x="1542" y="977"/>
                  </a:lnTo>
                  <a:lnTo>
                    <a:pt x="1534" y="991"/>
                  </a:lnTo>
                  <a:lnTo>
                    <a:pt x="1521" y="1003"/>
                  </a:lnTo>
                  <a:lnTo>
                    <a:pt x="1509" y="1013"/>
                  </a:lnTo>
                  <a:lnTo>
                    <a:pt x="1497" y="1022"/>
                  </a:lnTo>
                  <a:lnTo>
                    <a:pt x="1481" y="1029"/>
                  </a:lnTo>
                  <a:lnTo>
                    <a:pt x="1481" y="1029"/>
                  </a:lnTo>
                  <a:lnTo>
                    <a:pt x="1486" y="1047"/>
                  </a:lnTo>
                  <a:lnTo>
                    <a:pt x="1490" y="1064"/>
                  </a:lnTo>
                  <a:lnTo>
                    <a:pt x="1490" y="1080"/>
                  </a:lnTo>
                  <a:lnTo>
                    <a:pt x="1488" y="1096"/>
                  </a:lnTo>
                  <a:lnTo>
                    <a:pt x="1484" y="1112"/>
                  </a:lnTo>
                  <a:lnTo>
                    <a:pt x="1479" y="1126"/>
                  </a:lnTo>
                  <a:lnTo>
                    <a:pt x="1472" y="1140"/>
                  </a:lnTo>
                  <a:lnTo>
                    <a:pt x="1463" y="1152"/>
                  </a:lnTo>
                  <a:lnTo>
                    <a:pt x="1453" y="1163"/>
                  </a:lnTo>
                  <a:lnTo>
                    <a:pt x="1442" y="1173"/>
                  </a:lnTo>
                  <a:lnTo>
                    <a:pt x="1428" y="1182"/>
                  </a:lnTo>
                  <a:lnTo>
                    <a:pt x="1414" y="1191"/>
                  </a:lnTo>
                  <a:lnTo>
                    <a:pt x="1400" y="1196"/>
                  </a:lnTo>
                  <a:lnTo>
                    <a:pt x="1384" y="1200"/>
                  </a:lnTo>
                  <a:lnTo>
                    <a:pt x="1368" y="1201"/>
                  </a:lnTo>
                  <a:lnTo>
                    <a:pt x="1351" y="1201"/>
                  </a:lnTo>
                  <a:lnTo>
                    <a:pt x="1351" y="1201"/>
                  </a:lnTo>
                  <a:lnTo>
                    <a:pt x="1349" y="1215"/>
                  </a:lnTo>
                  <a:lnTo>
                    <a:pt x="1346" y="1230"/>
                  </a:lnTo>
                  <a:lnTo>
                    <a:pt x="1340" y="1242"/>
                  </a:lnTo>
                  <a:lnTo>
                    <a:pt x="1333" y="1254"/>
                  </a:lnTo>
                  <a:lnTo>
                    <a:pt x="1326" y="1265"/>
                  </a:lnTo>
                  <a:lnTo>
                    <a:pt x="1318" y="1273"/>
                  </a:lnTo>
                  <a:lnTo>
                    <a:pt x="1307" y="1284"/>
                  </a:lnTo>
                  <a:lnTo>
                    <a:pt x="1296" y="1291"/>
                  </a:lnTo>
                  <a:lnTo>
                    <a:pt x="1286" y="1298"/>
                  </a:lnTo>
                  <a:lnTo>
                    <a:pt x="1274" y="1303"/>
                  </a:lnTo>
                  <a:lnTo>
                    <a:pt x="1261" y="1309"/>
                  </a:lnTo>
                  <a:lnTo>
                    <a:pt x="1249" y="1312"/>
                  </a:lnTo>
                  <a:lnTo>
                    <a:pt x="1235" y="1314"/>
                  </a:lnTo>
                  <a:lnTo>
                    <a:pt x="1221" y="1314"/>
                  </a:lnTo>
                  <a:lnTo>
                    <a:pt x="1207" y="1312"/>
                  </a:lnTo>
                  <a:lnTo>
                    <a:pt x="1193" y="1310"/>
                  </a:lnTo>
                  <a:lnTo>
                    <a:pt x="1193" y="1310"/>
                  </a:lnTo>
                  <a:lnTo>
                    <a:pt x="1188" y="1326"/>
                  </a:lnTo>
                  <a:lnTo>
                    <a:pt x="1180" y="1342"/>
                  </a:lnTo>
                  <a:lnTo>
                    <a:pt x="1172" y="1356"/>
                  </a:lnTo>
                  <a:lnTo>
                    <a:pt x="1161" y="1368"/>
                  </a:lnTo>
                  <a:lnTo>
                    <a:pt x="1149" y="1381"/>
                  </a:lnTo>
                  <a:lnTo>
                    <a:pt x="1137" y="1389"/>
                  </a:lnTo>
                  <a:lnTo>
                    <a:pt x="1123" y="1396"/>
                  </a:lnTo>
                  <a:lnTo>
                    <a:pt x="1107" y="1403"/>
                  </a:lnTo>
                  <a:lnTo>
                    <a:pt x="1091" y="1407"/>
                  </a:lnTo>
                  <a:lnTo>
                    <a:pt x="1075" y="1410"/>
                  </a:lnTo>
                  <a:lnTo>
                    <a:pt x="1058" y="1410"/>
                  </a:lnTo>
                  <a:lnTo>
                    <a:pt x="1040" y="1409"/>
                  </a:lnTo>
                  <a:lnTo>
                    <a:pt x="1022" y="1407"/>
                  </a:lnTo>
                  <a:lnTo>
                    <a:pt x="1005" y="1402"/>
                  </a:lnTo>
                  <a:lnTo>
                    <a:pt x="989" y="1395"/>
                  </a:lnTo>
                  <a:lnTo>
                    <a:pt x="971" y="1386"/>
                  </a:lnTo>
                  <a:lnTo>
                    <a:pt x="959" y="1377"/>
                  </a:lnTo>
                  <a:lnTo>
                    <a:pt x="959" y="1377"/>
                  </a:lnTo>
                  <a:lnTo>
                    <a:pt x="971" y="1360"/>
                  </a:lnTo>
                  <a:lnTo>
                    <a:pt x="980" y="1340"/>
                  </a:lnTo>
                  <a:lnTo>
                    <a:pt x="987" y="1321"/>
                  </a:lnTo>
                  <a:lnTo>
                    <a:pt x="993" y="1300"/>
                  </a:lnTo>
                  <a:lnTo>
                    <a:pt x="993" y="1300"/>
                  </a:lnTo>
                  <a:lnTo>
                    <a:pt x="1010" y="1310"/>
                  </a:lnTo>
                  <a:lnTo>
                    <a:pt x="1028" y="1319"/>
                  </a:lnTo>
                  <a:lnTo>
                    <a:pt x="1036" y="1323"/>
                  </a:lnTo>
                  <a:lnTo>
                    <a:pt x="1045" y="1324"/>
                  </a:lnTo>
                  <a:lnTo>
                    <a:pt x="1054" y="1326"/>
                  </a:lnTo>
                  <a:lnTo>
                    <a:pt x="1065" y="1326"/>
                  </a:lnTo>
                  <a:lnTo>
                    <a:pt x="1065" y="1326"/>
                  </a:lnTo>
                  <a:lnTo>
                    <a:pt x="1080" y="1323"/>
                  </a:lnTo>
                  <a:lnTo>
                    <a:pt x="1093" y="1317"/>
                  </a:lnTo>
                  <a:lnTo>
                    <a:pt x="1098" y="1312"/>
                  </a:lnTo>
                  <a:lnTo>
                    <a:pt x="1103" y="1307"/>
                  </a:lnTo>
                  <a:lnTo>
                    <a:pt x="1107" y="1302"/>
                  </a:lnTo>
                  <a:lnTo>
                    <a:pt x="1110" y="1295"/>
                  </a:lnTo>
                  <a:lnTo>
                    <a:pt x="1110" y="1295"/>
                  </a:lnTo>
                  <a:lnTo>
                    <a:pt x="1112" y="1280"/>
                  </a:lnTo>
                  <a:lnTo>
                    <a:pt x="1108" y="1263"/>
                  </a:lnTo>
                  <a:lnTo>
                    <a:pt x="1000" y="1175"/>
                  </a:lnTo>
                  <a:lnTo>
                    <a:pt x="1000" y="1175"/>
                  </a:lnTo>
                  <a:lnTo>
                    <a:pt x="994" y="1170"/>
                  </a:lnTo>
                  <a:lnTo>
                    <a:pt x="989" y="1163"/>
                  </a:lnTo>
                  <a:lnTo>
                    <a:pt x="985" y="1156"/>
                  </a:lnTo>
                  <a:lnTo>
                    <a:pt x="984" y="1147"/>
                  </a:lnTo>
                  <a:lnTo>
                    <a:pt x="984" y="1140"/>
                  </a:lnTo>
                  <a:lnTo>
                    <a:pt x="985" y="1131"/>
                  </a:lnTo>
                  <a:lnTo>
                    <a:pt x="989" y="1124"/>
                  </a:lnTo>
                  <a:lnTo>
                    <a:pt x="993" y="1117"/>
                  </a:lnTo>
                  <a:lnTo>
                    <a:pt x="993" y="1117"/>
                  </a:lnTo>
                  <a:lnTo>
                    <a:pt x="1000" y="1110"/>
                  </a:lnTo>
                  <a:lnTo>
                    <a:pt x="1007" y="1107"/>
                  </a:lnTo>
                  <a:lnTo>
                    <a:pt x="1014" y="1103"/>
                  </a:lnTo>
                  <a:lnTo>
                    <a:pt x="1021" y="1101"/>
                  </a:lnTo>
                  <a:lnTo>
                    <a:pt x="1029" y="1101"/>
                  </a:lnTo>
                  <a:lnTo>
                    <a:pt x="1036" y="1103"/>
                  </a:lnTo>
                  <a:lnTo>
                    <a:pt x="1045" y="1105"/>
                  </a:lnTo>
                  <a:lnTo>
                    <a:pt x="1052" y="1110"/>
                  </a:lnTo>
                  <a:lnTo>
                    <a:pt x="1172" y="1205"/>
                  </a:lnTo>
                  <a:lnTo>
                    <a:pt x="1172" y="1205"/>
                  </a:lnTo>
                  <a:lnTo>
                    <a:pt x="1182" y="1214"/>
                  </a:lnTo>
                  <a:lnTo>
                    <a:pt x="1193" y="1221"/>
                  </a:lnTo>
                  <a:lnTo>
                    <a:pt x="1205" y="1226"/>
                  </a:lnTo>
                  <a:lnTo>
                    <a:pt x="1216" y="1228"/>
                  </a:lnTo>
                  <a:lnTo>
                    <a:pt x="1224" y="1230"/>
                  </a:lnTo>
                  <a:lnTo>
                    <a:pt x="1235" y="1228"/>
                  </a:lnTo>
                  <a:lnTo>
                    <a:pt x="1245" y="1224"/>
                  </a:lnTo>
                  <a:lnTo>
                    <a:pt x="1254" y="1219"/>
                  </a:lnTo>
                  <a:lnTo>
                    <a:pt x="1254" y="1219"/>
                  </a:lnTo>
                  <a:lnTo>
                    <a:pt x="1261" y="1210"/>
                  </a:lnTo>
                  <a:lnTo>
                    <a:pt x="1267" y="1201"/>
                  </a:lnTo>
                  <a:lnTo>
                    <a:pt x="1267" y="1201"/>
                  </a:lnTo>
                  <a:lnTo>
                    <a:pt x="1268" y="1191"/>
                  </a:lnTo>
                  <a:lnTo>
                    <a:pt x="1270" y="1180"/>
                  </a:lnTo>
                  <a:lnTo>
                    <a:pt x="1270" y="1175"/>
                  </a:lnTo>
                  <a:lnTo>
                    <a:pt x="1268" y="1170"/>
                  </a:lnTo>
                  <a:lnTo>
                    <a:pt x="1265" y="1166"/>
                  </a:lnTo>
                  <a:lnTo>
                    <a:pt x="1261" y="1161"/>
                  </a:lnTo>
                  <a:lnTo>
                    <a:pt x="1119" y="1050"/>
                  </a:lnTo>
                  <a:lnTo>
                    <a:pt x="1119" y="1050"/>
                  </a:lnTo>
                  <a:lnTo>
                    <a:pt x="1114" y="1045"/>
                  </a:lnTo>
                  <a:lnTo>
                    <a:pt x="1108" y="1038"/>
                  </a:lnTo>
                  <a:lnTo>
                    <a:pt x="1105" y="1031"/>
                  </a:lnTo>
                  <a:lnTo>
                    <a:pt x="1103" y="1022"/>
                  </a:lnTo>
                  <a:lnTo>
                    <a:pt x="1103" y="1015"/>
                  </a:lnTo>
                  <a:lnTo>
                    <a:pt x="1105" y="1006"/>
                  </a:lnTo>
                  <a:lnTo>
                    <a:pt x="1108" y="999"/>
                  </a:lnTo>
                  <a:lnTo>
                    <a:pt x="1112" y="992"/>
                  </a:lnTo>
                  <a:lnTo>
                    <a:pt x="1112" y="992"/>
                  </a:lnTo>
                  <a:lnTo>
                    <a:pt x="1119" y="985"/>
                  </a:lnTo>
                  <a:lnTo>
                    <a:pt x="1126" y="982"/>
                  </a:lnTo>
                  <a:lnTo>
                    <a:pt x="1133" y="978"/>
                  </a:lnTo>
                  <a:lnTo>
                    <a:pt x="1140" y="977"/>
                  </a:lnTo>
                  <a:lnTo>
                    <a:pt x="1149" y="977"/>
                  </a:lnTo>
                  <a:lnTo>
                    <a:pt x="1156" y="977"/>
                  </a:lnTo>
                  <a:lnTo>
                    <a:pt x="1165" y="980"/>
                  </a:lnTo>
                  <a:lnTo>
                    <a:pt x="1172" y="985"/>
                  </a:lnTo>
                  <a:lnTo>
                    <a:pt x="1319" y="1101"/>
                  </a:lnTo>
                  <a:lnTo>
                    <a:pt x="1319" y="1101"/>
                  </a:lnTo>
                  <a:lnTo>
                    <a:pt x="1323" y="1103"/>
                  </a:lnTo>
                  <a:lnTo>
                    <a:pt x="1323" y="1103"/>
                  </a:lnTo>
                  <a:lnTo>
                    <a:pt x="1332" y="1110"/>
                  </a:lnTo>
                  <a:lnTo>
                    <a:pt x="1342" y="1115"/>
                  </a:lnTo>
                  <a:lnTo>
                    <a:pt x="1353" y="1117"/>
                  </a:lnTo>
                  <a:lnTo>
                    <a:pt x="1361" y="1119"/>
                  </a:lnTo>
                  <a:lnTo>
                    <a:pt x="1372" y="1117"/>
                  </a:lnTo>
                  <a:lnTo>
                    <a:pt x="1381" y="1114"/>
                  </a:lnTo>
                  <a:lnTo>
                    <a:pt x="1388" y="1108"/>
                  </a:lnTo>
                  <a:lnTo>
                    <a:pt x="1395" y="1103"/>
                  </a:lnTo>
                  <a:lnTo>
                    <a:pt x="1400" y="1094"/>
                  </a:lnTo>
                  <a:lnTo>
                    <a:pt x="1404" y="1085"/>
                  </a:lnTo>
                  <a:lnTo>
                    <a:pt x="1405" y="1077"/>
                  </a:lnTo>
                  <a:lnTo>
                    <a:pt x="1404" y="1066"/>
                  </a:lnTo>
                  <a:lnTo>
                    <a:pt x="1400" y="1056"/>
                  </a:lnTo>
                  <a:lnTo>
                    <a:pt x="1395" y="1043"/>
                  </a:lnTo>
                  <a:lnTo>
                    <a:pt x="1384" y="1033"/>
                  </a:lnTo>
                  <a:lnTo>
                    <a:pt x="1372" y="1020"/>
                  </a:lnTo>
                  <a:lnTo>
                    <a:pt x="1216" y="903"/>
                  </a:lnTo>
                  <a:lnTo>
                    <a:pt x="1216" y="903"/>
                  </a:lnTo>
                  <a:lnTo>
                    <a:pt x="1209" y="898"/>
                  </a:lnTo>
                  <a:lnTo>
                    <a:pt x="1205" y="890"/>
                  </a:lnTo>
                  <a:lnTo>
                    <a:pt x="1202" y="883"/>
                  </a:lnTo>
                  <a:lnTo>
                    <a:pt x="1200" y="875"/>
                  </a:lnTo>
                  <a:lnTo>
                    <a:pt x="1200" y="868"/>
                  </a:lnTo>
                  <a:lnTo>
                    <a:pt x="1200" y="859"/>
                  </a:lnTo>
                  <a:lnTo>
                    <a:pt x="1203" y="852"/>
                  </a:lnTo>
                  <a:lnTo>
                    <a:pt x="1207" y="845"/>
                  </a:lnTo>
                  <a:lnTo>
                    <a:pt x="1207" y="845"/>
                  </a:lnTo>
                  <a:lnTo>
                    <a:pt x="1214" y="838"/>
                  </a:lnTo>
                  <a:lnTo>
                    <a:pt x="1219" y="832"/>
                  </a:lnTo>
                  <a:lnTo>
                    <a:pt x="1228" y="829"/>
                  </a:lnTo>
                  <a:lnTo>
                    <a:pt x="1235" y="827"/>
                  </a:lnTo>
                  <a:lnTo>
                    <a:pt x="1244" y="827"/>
                  </a:lnTo>
                  <a:lnTo>
                    <a:pt x="1251" y="829"/>
                  </a:lnTo>
                  <a:lnTo>
                    <a:pt x="1260" y="831"/>
                  </a:lnTo>
                  <a:lnTo>
                    <a:pt x="1267" y="836"/>
                  </a:lnTo>
                  <a:lnTo>
                    <a:pt x="1421" y="952"/>
                  </a:lnTo>
                  <a:lnTo>
                    <a:pt x="1421" y="952"/>
                  </a:lnTo>
                  <a:lnTo>
                    <a:pt x="1428" y="955"/>
                  </a:lnTo>
                  <a:lnTo>
                    <a:pt x="1433" y="955"/>
                  </a:lnTo>
                  <a:lnTo>
                    <a:pt x="1441" y="955"/>
                  </a:lnTo>
                  <a:lnTo>
                    <a:pt x="1446" y="954"/>
                  </a:lnTo>
                  <a:lnTo>
                    <a:pt x="1453" y="950"/>
                  </a:lnTo>
                  <a:lnTo>
                    <a:pt x="1458" y="947"/>
                  </a:lnTo>
                  <a:lnTo>
                    <a:pt x="1469" y="936"/>
                  </a:lnTo>
                  <a:lnTo>
                    <a:pt x="1469" y="936"/>
                  </a:lnTo>
                  <a:lnTo>
                    <a:pt x="1474" y="927"/>
                  </a:lnTo>
                  <a:lnTo>
                    <a:pt x="1477" y="917"/>
                  </a:lnTo>
                  <a:lnTo>
                    <a:pt x="1479" y="908"/>
                  </a:lnTo>
                  <a:lnTo>
                    <a:pt x="1479" y="898"/>
                  </a:lnTo>
                  <a:lnTo>
                    <a:pt x="1476" y="887"/>
                  </a:lnTo>
                  <a:lnTo>
                    <a:pt x="1472" y="876"/>
                  </a:lnTo>
                  <a:lnTo>
                    <a:pt x="1467" y="868"/>
                  </a:lnTo>
                  <a:lnTo>
                    <a:pt x="1458" y="859"/>
                  </a:lnTo>
                  <a:lnTo>
                    <a:pt x="1426" y="825"/>
                  </a:lnTo>
                  <a:lnTo>
                    <a:pt x="1012" y="448"/>
                  </a:lnTo>
                  <a:lnTo>
                    <a:pt x="1012" y="448"/>
                  </a:lnTo>
                  <a:lnTo>
                    <a:pt x="1008" y="444"/>
                  </a:lnTo>
                  <a:lnTo>
                    <a:pt x="1008" y="441"/>
                  </a:lnTo>
                  <a:lnTo>
                    <a:pt x="1007" y="437"/>
                  </a:lnTo>
                  <a:lnTo>
                    <a:pt x="1008" y="432"/>
                  </a:lnTo>
                  <a:lnTo>
                    <a:pt x="1010" y="428"/>
                  </a:lnTo>
                  <a:lnTo>
                    <a:pt x="1014" y="427"/>
                  </a:lnTo>
                  <a:lnTo>
                    <a:pt x="1017" y="425"/>
                  </a:lnTo>
                  <a:lnTo>
                    <a:pt x="1022" y="425"/>
                  </a:lnTo>
                  <a:lnTo>
                    <a:pt x="1022" y="425"/>
                  </a:lnTo>
                  <a:lnTo>
                    <a:pt x="1042" y="425"/>
                  </a:lnTo>
                  <a:lnTo>
                    <a:pt x="1061" y="423"/>
                  </a:lnTo>
                  <a:lnTo>
                    <a:pt x="1079" y="421"/>
                  </a:lnTo>
                  <a:lnTo>
                    <a:pt x="1098" y="420"/>
                  </a:lnTo>
                  <a:lnTo>
                    <a:pt x="1098" y="420"/>
                  </a:lnTo>
                  <a:lnTo>
                    <a:pt x="1105" y="420"/>
                  </a:lnTo>
                  <a:lnTo>
                    <a:pt x="1105" y="420"/>
                  </a:lnTo>
                  <a:close/>
                  <a:moveTo>
                    <a:pt x="190" y="771"/>
                  </a:moveTo>
                  <a:lnTo>
                    <a:pt x="190" y="771"/>
                  </a:lnTo>
                  <a:lnTo>
                    <a:pt x="176" y="748"/>
                  </a:lnTo>
                  <a:lnTo>
                    <a:pt x="165" y="725"/>
                  </a:lnTo>
                  <a:lnTo>
                    <a:pt x="156" y="701"/>
                  </a:lnTo>
                  <a:lnTo>
                    <a:pt x="149" y="674"/>
                  </a:lnTo>
                  <a:lnTo>
                    <a:pt x="142" y="648"/>
                  </a:lnTo>
                  <a:lnTo>
                    <a:pt x="139" y="622"/>
                  </a:lnTo>
                  <a:lnTo>
                    <a:pt x="132" y="565"/>
                  </a:lnTo>
                  <a:lnTo>
                    <a:pt x="79" y="516"/>
                  </a:lnTo>
                  <a:lnTo>
                    <a:pt x="79" y="516"/>
                  </a:lnTo>
                  <a:lnTo>
                    <a:pt x="49" y="485"/>
                  </a:lnTo>
                  <a:lnTo>
                    <a:pt x="35" y="469"/>
                  </a:lnTo>
                  <a:lnTo>
                    <a:pt x="24" y="453"/>
                  </a:lnTo>
                  <a:lnTo>
                    <a:pt x="14" y="437"/>
                  </a:lnTo>
                  <a:lnTo>
                    <a:pt x="7" y="418"/>
                  </a:lnTo>
                  <a:lnTo>
                    <a:pt x="2" y="399"/>
                  </a:lnTo>
                  <a:lnTo>
                    <a:pt x="0" y="376"/>
                  </a:lnTo>
                  <a:lnTo>
                    <a:pt x="0" y="376"/>
                  </a:lnTo>
                  <a:lnTo>
                    <a:pt x="2" y="363"/>
                  </a:lnTo>
                  <a:lnTo>
                    <a:pt x="3" y="351"/>
                  </a:lnTo>
                  <a:lnTo>
                    <a:pt x="5" y="339"/>
                  </a:lnTo>
                  <a:lnTo>
                    <a:pt x="10" y="328"/>
                  </a:lnTo>
                  <a:lnTo>
                    <a:pt x="16" y="316"/>
                  </a:lnTo>
                  <a:lnTo>
                    <a:pt x="21" y="305"/>
                  </a:lnTo>
                  <a:lnTo>
                    <a:pt x="28" y="295"/>
                  </a:lnTo>
                  <a:lnTo>
                    <a:pt x="37" y="284"/>
                  </a:lnTo>
                  <a:lnTo>
                    <a:pt x="256" y="47"/>
                  </a:lnTo>
                  <a:lnTo>
                    <a:pt x="256" y="47"/>
                  </a:lnTo>
                  <a:lnTo>
                    <a:pt x="265" y="37"/>
                  </a:lnTo>
                  <a:lnTo>
                    <a:pt x="276" y="30"/>
                  </a:lnTo>
                  <a:lnTo>
                    <a:pt x="286" y="23"/>
                  </a:lnTo>
                  <a:lnTo>
                    <a:pt x="299" y="16"/>
                  </a:lnTo>
                  <a:lnTo>
                    <a:pt x="309" y="10"/>
                  </a:lnTo>
                  <a:lnTo>
                    <a:pt x="321" y="7"/>
                  </a:lnTo>
                  <a:lnTo>
                    <a:pt x="334" y="3"/>
                  </a:lnTo>
                  <a:lnTo>
                    <a:pt x="346" y="2"/>
                  </a:lnTo>
                  <a:lnTo>
                    <a:pt x="358" y="2"/>
                  </a:lnTo>
                  <a:lnTo>
                    <a:pt x="371" y="2"/>
                  </a:lnTo>
                  <a:lnTo>
                    <a:pt x="383" y="3"/>
                  </a:lnTo>
                  <a:lnTo>
                    <a:pt x="395" y="7"/>
                  </a:lnTo>
                  <a:lnTo>
                    <a:pt x="407" y="10"/>
                  </a:lnTo>
                  <a:lnTo>
                    <a:pt x="420" y="16"/>
                  </a:lnTo>
                  <a:lnTo>
                    <a:pt x="430" y="23"/>
                  </a:lnTo>
                  <a:lnTo>
                    <a:pt x="441" y="30"/>
                  </a:lnTo>
                  <a:lnTo>
                    <a:pt x="441" y="30"/>
                  </a:lnTo>
                  <a:lnTo>
                    <a:pt x="464" y="47"/>
                  </a:lnTo>
                  <a:lnTo>
                    <a:pt x="485" y="61"/>
                  </a:lnTo>
                  <a:lnTo>
                    <a:pt x="506" y="75"/>
                  </a:lnTo>
                  <a:lnTo>
                    <a:pt x="534" y="88"/>
                  </a:lnTo>
                  <a:lnTo>
                    <a:pt x="534" y="88"/>
                  </a:lnTo>
                  <a:lnTo>
                    <a:pt x="553" y="95"/>
                  </a:lnTo>
                  <a:lnTo>
                    <a:pt x="564" y="96"/>
                  </a:lnTo>
                  <a:lnTo>
                    <a:pt x="564" y="96"/>
                  </a:lnTo>
                  <a:lnTo>
                    <a:pt x="588" y="91"/>
                  </a:lnTo>
                  <a:lnTo>
                    <a:pt x="613" y="86"/>
                  </a:lnTo>
                  <a:lnTo>
                    <a:pt x="666" y="74"/>
                  </a:lnTo>
                  <a:lnTo>
                    <a:pt x="692" y="68"/>
                  </a:lnTo>
                  <a:lnTo>
                    <a:pt x="720" y="63"/>
                  </a:lnTo>
                  <a:lnTo>
                    <a:pt x="747" y="60"/>
                  </a:lnTo>
                  <a:lnTo>
                    <a:pt x="775" y="60"/>
                  </a:lnTo>
                  <a:lnTo>
                    <a:pt x="775" y="60"/>
                  </a:lnTo>
                  <a:lnTo>
                    <a:pt x="740" y="84"/>
                  </a:lnTo>
                  <a:lnTo>
                    <a:pt x="692" y="121"/>
                  </a:lnTo>
                  <a:lnTo>
                    <a:pt x="629" y="168"/>
                  </a:lnTo>
                  <a:lnTo>
                    <a:pt x="629" y="168"/>
                  </a:lnTo>
                  <a:lnTo>
                    <a:pt x="601" y="175"/>
                  </a:lnTo>
                  <a:lnTo>
                    <a:pt x="574" y="179"/>
                  </a:lnTo>
                  <a:lnTo>
                    <a:pt x="574" y="179"/>
                  </a:lnTo>
                  <a:lnTo>
                    <a:pt x="559" y="179"/>
                  </a:lnTo>
                  <a:lnTo>
                    <a:pt x="539" y="177"/>
                  </a:lnTo>
                  <a:lnTo>
                    <a:pt x="520" y="172"/>
                  </a:lnTo>
                  <a:lnTo>
                    <a:pt x="499" y="165"/>
                  </a:lnTo>
                  <a:lnTo>
                    <a:pt x="480" y="156"/>
                  </a:lnTo>
                  <a:lnTo>
                    <a:pt x="462" y="147"/>
                  </a:lnTo>
                  <a:lnTo>
                    <a:pt x="446" y="137"/>
                  </a:lnTo>
                  <a:lnTo>
                    <a:pt x="432" y="130"/>
                  </a:lnTo>
                  <a:lnTo>
                    <a:pt x="390" y="96"/>
                  </a:lnTo>
                  <a:lnTo>
                    <a:pt x="390" y="96"/>
                  </a:lnTo>
                  <a:lnTo>
                    <a:pt x="381" y="91"/>
                  </a:lnTo>
                  <a:lnTo>
                    <a:pt x="372" y="88"/>
                  </a:lnTo>
                  <a:lnTo>
                    <a:pt x="364" y="86"/>
                  </a:lnTo>
                  <a:lnTo>
                    <a:pt x="353" y="86"/>
                  </a:lnTo>
                  <a:lnTo>
                    <a:pt x="344" y="88"/>
                  </a:lnTo>
                  <a:lnTo>
                    <a:pt x="335" y="91"/>
                  </a:lnTo>
                  <a:lnTo>
                    <a:pt x="327" y="96"/>
                  </a:lnTo>
                  <a:lnTo>
                    <a:pt x="318" y="103"/>
                  </a:lnTo>
                  <a:lnTo>
                    <a:pt x="98" y="341"/>
                  </a:lnTo>
                  <a:lnTo>
                    <a:pt x="98" y="341"/>
                  </a:lnTo>
                  <a:lnTo>
                    <a:pt x="93" y="349"/>
                  </a:lnTo>
                  <a:lnTo>
                    <a:pt x="88" y="358"/>
                  </a:lnTo>
                  <a:lnTo>
                    <a:pt x="86" y="367"/>
                  </a:lnTo>
                  <a:lnTo>
                    <a:pt x="84" y="377"/>
                  </a:lnTo>
                  <a:lnTo>
                    <a:pt x="86" y="386"/>
                  </a:lnTo>
                  <a:lnTo>
                    <a:pt x="88" y="395"/>
                  </a:lnTo>
                  <a:lnTo>
                    <a:pt x="93" y="404"/>
                  </a:lnTo>
                  <a:lnTo>
                    <a:pt x="98" y="413"/>
                  </a:lnTo>
                  <a:lnTo>
                    <a:pt x="98" y="413"/>
                  </a:lnTo>
                  <a:lnTo>
                    <a:pt x="125" y="442"/>
                  </a:lnTo>
                  <a:lnTo>
                    <a:pt x="155" y="472"/>
                  </a:lnTo>
                  <a:lnTo>
                    <a:pt x="155" y="472"/>
                  </a:lnTo>
                  <a:lnTo>
                    <a:pt x="172" y="490"/>
                  </a:lnTo>
                  <a:lnTo>
                    <a:pt x="191" y="511"/>
                  </a:lnTo>
                  <a:lnTo>
                    <a:pt x="200" y="522"/>
                  </a:lnTo>
                  <a:lnTo>
                    <a:pt x="205" y="532"/>
                  </a:lnTo>
                  <a:lnTo>
                    <a:pt x="211" y="543"/>
                  </a:lnTo>
                  <a:lnTo>
                    <a:pt x="214" y="553"/>
                  </a:lnTo>
                  <a:lnTo>
                    <a:pt x="214" y="553"/>
                  </a:lnTo>
                  <a:lnTo>
                    <a:pt x="220" y="595"/>
                  </a:lnTo>
                  <a:lnTo>
                    <a:pt x="227" y="639"/>
                  </a:lnTo>
                  <a:lnTo>
                    <a:pt x="232" y="662"/>
                  </a:lnTo>
                  <a:lnTo>
                    <a:pt x="237" y="681"/>
                  </a:lnTo>
                  <a:lnTo>
                    <a:pt x="246" y="701"/>
                  </a:lnTo>
                  <a:lnTo>
                    <a:pt x="255" y="717"/>
                  </a:lnTo>
                  <a:lnTo>
                    <a:pt x="255" y="717"/>
                  </a:lnTo>
                  <a:lnTo>
                    <a:pt x="235" y="727"/>
                  </a:lnTo>
                  <a:lnTo>
                    <a:pt x="220" y="739"/>
                  </a:lnTo>
                  <a:lnTo>
                    <a:pt x="205" y="753"/>
                  </a:lnTo>
                  <a:lnTo>
                    <a:pt x="190" y="771"/>
                  </a:lnTo>
                  <a:lnTo>
                    <a:pt x="190" y="771"/>
                  </a:lnTo>
                  <a:close/>
                  <a:moveTo>
                    <a:pt x="889" y="1187"/>
                  </a:moveTo>
                  <a:lnTo>
                    <a:pt x="889" y="1187"/>
                  </a:lnTo>
                  <a:lnTo>
                    <a:pt x="875" y="1177"/>
                  </a:lnTo>
                  <a:lnTo>
                    <a:pt x="859" y="1170"/>
                  </a:lnTo>
                  <a:lnTo>
                    <a:pt x="843" y="1165"/>
                  </a:lnTo>
                  <a:lnTo>
                    <a:pt x="827" y="1161"/>
                  </a:lnTo>
                  <a:lnTo>
                    <a:pt x="810" y="1161"/>
                  </a:lnTo>
                  <a:lnTo>
                    <a:pt x="794" y="1165"/>
                  </a:lnTo>
                  <a:lnTo>
                    <a:pt x="778" y="1168"/>
                  </a:lnTo>
                  <a:lnTo>
                    <a:pt x="764" y="1177"/>
                  </a:lnTo>
                  <a:lnTo>
                    <a:pt x="764" y="1177"/>
                  </a:lnTo>
                  <a:lnTo>
                    <a:pt x="759" y="1177"/>
                  </a:lnTo>
                  <a:lnTo>
                    <a:pt x="755" y="1175"/>
                  </a:lnTo>
                  <a:lnTo>
                    <a:pt x="755" y="1175"/>
                  </a:lnTo>
                  <a:lnTo>
                    <a:pt x="754" y="1173"/>
                  </a:lnTo>
                  <a:lnTo>
                    <a:pt x="754" y="1168"/>
                  </a:lnTo>
                  <a:lnTo>
                    <a:pt x="754" y="1168"/>
                  </a:lnTo>
                  <a:lnTo>
                    <a:pt x="755" y="1156"/>
                  </a:lnTo>
                  <a:lnTo>
                    <a:pt x="755" y="1142"/>
                  </a:lnTo>
                  <a:lnTo>
                    <a:pt x="752" y="1128"/>
                  </a:lnTo>
                  <a:lnTo>
                    <a:pt x="748" y="1114"/>
                  </a:lnTo>
                  <a:lnTo>
                    <a:pt x="743" y="1101"/>
                  </a:lnTo>
                  <a:lnTo>
                    <a:pt x="736" y="1089"/>
                  </a:lnTo>
                  <a:lnTo>
                    <a:pt x="727" y="1077"/>
                  </a:lnTo>
                  <a:lnTo>
                    <a:pt x="718" y="1068"/>
                  </a:lnTo>
                  <a:lnTo>
                    <a:pt x="718" y="1068"/>
                  </a:lnTo>
                  <a:lnTo>
                    <a:pt x="718" y="1068"/>
                  </a:lnTo>
                  <a:lnTo>
                    <a:pt x="704" y="1057"/>
                  </a:lnTo>
                  <a:lnTo>
                    <a:pt x="689" y="1049"/>
                  </a:lnTo>
                  <a:lnTo>
                    <a:pt x="673" y="1045"/>
                  </a:lnTo>
                  <a:lnTo>
                    <a:pt x="655" y="1042"/>
                  </a:lnTo>
                  <a:lnTo>
                    <a:pt x="639" y="1042"/>
                  </a:lnTo>
                  <a:lnTo>
                    <a:pt x="624" y="1043"/>
                  </a:lnTo>
                  <a:lnTo>
                    <a:pt x="608" y="1049"/>
                  </a:lnTo>
                  <a:lnTo>
                    <a:pt x="592" y="1057"/>
                  </a:lnTo>
                  <a:lnTo>
                    <a:pt x="592" y="1057"/>
                  </a:lnTo>
                  <a:lnTo>
                    <a:pt x="588" y="1057"/>
                  </a:lnTo>
                  <a:lnTo>
                    <a:pt x="585" y="1056"/>
                  </a:lnTo>
                  <a:lnTo>
                    <a:pt x="585" y="1056"/>
                  </a:lnTo>
                  <a:lnTo>
                    <a:pt x="581" y="1054"/>
                  </a:lnTo>
                  <a:lnTo>
                    <a:pt x="581" y="1049"/>
                  </a:lnTo>
                  <a:lnTo>
                    <a:pt x="581" y="1049"/>
                  </a:lnTo>
                  <a:lnTo>
                    <a:pt x="583" y="1035"/>
                  </a:lnTo>
                  <a:lnTo>
                    <a:pt x="583" y="1022"/>
                  </a:lnTo>
                  <a:lnTo>
                    <a:pt x="581" y="1008"/>
                  </a:lnTo>
                  <a:lnTo>
                    <a:pt x="578" y="994"/>
                  </a:lnTo>
                  <a:lnTo>
                    <a:pt x="573" y="982"/>
                  </a:lnTo>
                  <a:lnTo>
                    <a:pt x="566" y="970"/>
                  </a:lnTo>
                  <a:lnTo>
                    <a:pt x="557" y="957"/>
                  </a:lnTo>
                  <a:lnTo>
                    <a:pt x="546" y="948"/>
                  </a:lnTo>
                  <a:lnTo>
                    <a:pt x="546" y="948"/>
                  </a:lnTo>
                  <a:lnTo>
                    <a:pt x="546" y="948"/>
                  </a:lnTo>
                  <a:lnTo>
                    <a:pt x="536" y="940"/>
                  </a:lnTo>
                  <a:lnTo>
                    <a:pt x="523" y="933"/>
                  </a:lnTo>
                  <a:lnTo>
                    <a:pt x="509" y="927"/>
                  </a:lnTo>
                  <a:lnTo>
                    <a:pt x="497" y="924"/>
                  </a:lnTo>
                  <a:lnTo>
                    <a:pt x="483" y="922"/>
                  </a:lnTo>
                  <a:lnTo>
                    <a:pt x="469" y="922"/>
                  </a:lnTo>
                  <a:lnTo>
                    <a:pt x="455" y="924"/>
                  </a:lnTo>
                  <a:lnTo>
                    <a:pt x="443" y="927"/>
                  </a:lnTo>
                  <a:lnTo>
                    <a:pt x="443" y="927"/>
                  </a:lnTo>
                  <a:lnTo>
                    <a:pt x="439" y="927"/>
                  </a:lnTo>
                  <a:lnTo>
                    <a:pt x="436" y="926"/>
                  </a:lnTo>
                  <a:lnTo>
                    <a:pt x="436" y="926"/>
                  </a:lnTo>
                  <a:lnTo>
                    <a:pt x="434" y="922"/>
                  </a:lnTo>
                  <a:lnTo>
                    <a:pt x="434" y="919"/>
                  </a:lnTo>
                  <a:lnTo>
                    <a:pt x="434" y="919"/>
                  </a:lnTo>
                  <a:lnTo>
                    <a:pt x="439" y="901"/>
                  </a:lnTo>
                  <a:lnTo>
                    <a:pt x="443" y="885"/>
                  </a:lnTo>
                  <a:lnTo>
                    <a:pt x="443" y="868"/>
                  </a:lnTo>
                  <a:lnTo>
                    <a:pt x="441" y="852"/>
                  </a:lnTo>
                  <a:lnTo>
                    <a:pt x="436" y="836"/>
                  </a:lnTo>
                  <a:lnTo>
                    <a:pt x="429" y="820"/>
                  </a:lnTo>
                  <a:lnTo>
                    <a:pt x="418" y="806"/>
                  </a:lnTo>
                  <a:lnTo>
                    <a:pt x="406" y="794"/>
                  </a:lnTo>
                  <a:lnTo>
                    <a:pt x="406" y="794"/>
                  </a:lnTo>
                  <a:lnTo>
                    <a:pt x="406" y="794"/>
                  </a:lnTo>
                  <a:lnTo>
                    <a:pt x="397" y="787"/>
                  </a:lnTo>
                  <a:lnTo>
                    <a:pt x="388" y="782"/>
                  </a:lnTo>
                  <a:lnTo>
                    <a:pt x="378" y="776"/>
                  </a:lnTo>
                  <a:lnTo>
                    <a:pt x="369" y="773"/>
                  </a:lnTo>
                  <a:lnTo>
                    <a:pt x="348" y="767"/>
                  </a:lnTo>
                  <a:lnTo>
                    <a:pt x="327" y="767"/>
                  </a:lnTo>
                  <a:lnTo>
                    <a:pt x="307" y="771"/>
                  </a:lnTo>
                  <a:lnTo>
                    <a:pt x="288" y="778"/>
                  </a:lnTo>
                  <a:lnTo>
                    <a:pt x="279" y="783"/>
                  </a:lnTo>
                  <a:lnTo>
                    <a:pt x="270" y="790"/>
                  </a:lnTo>
                  <a:lnTo>
                    <a:pt x="262" y="797"/>
                  </a:lnTo>
                  <a:lnTo>
                    <a:pt x="255" y="804"/>
                  </a:lnTo>
                  <a:lnTo>
                    <a:pt x="223" y="840"/>
                  </a:lnTo>
                  <a:lnTo>
                    <a:pt x="223" y="840"/>
                  </a:lnTo>
                  <a:lnTo>
                    <a:pt x="216" y="848"/>
                  </a:lnTo>
                  <a:lnTo>
                    <a:pt x="211" y="859"/>
                  </a:lnTo>
                  <a:lnTo>
                    <a:pt x="205" y="868"/>
                  </a:lnTo>
                  <a:lnTo>
                    <a:pt x="202" y="878"/>
                  </a:lnTo>
                  <a:lnTo>
                    <a:pt x="198" y="898"/>
                  </a:lnTo>
                  <a:lnTo>
                    <a:pt x="197" y="919"/>
                  </a:lnTo>
                  <a:lnTo>
                    <a:pt x="200" y="938"/>
                  </a:lnTo>
                  <a:lnTo>
                    <a:pt x="209" y="957"/>
                  </a:lnTo>
                  <a:lnTo>
                    <a:pt x="214" y="968"/>
                  </a:lnTo>
                  <a:lnTo>
                    <a:pt x="220" y="977"/>
                  </a:lnTo>
                  <a:lnTo>
                    <a:pt x="227" y="984"/>
                  </a:lnTo>
                  <a:lnTo>
                    <a:pt x="234" y="992"/>
                  </a:lnTo>
                  <a:lnTo>
                    <a:pt x="234" y="992"/>
                  </a:lnTo>
                  <a:lnTo>
                    <a:pt x="234" y="992"/>
                  </a:lnTo>
                  <a:lnTo>
                    <a:pt x="244" y="999"/>
                  </a:lnTo>
                  <a:lnTo>
                    <a:pt x="256" y="1006"/>
                  </a:lnTo>
                  <a:lnTo>
                    <a:pt x="269" y="1012"/>
                  </a:lnTo>
                  <a:lnTo>
                    <a:pt x="281" y="1015"/>
                  </a:lnTo>
                  <a:lnTo>
                    <a:pt x="293" y="1017"/>
                  </a:lnTo>
                  <a:lnTo>
                    <a:pt x="306" y="1017"/>
                  </a:lnTo>
                  <a:lnTo>
                    <a:pt x="318" y="1017"/>
                  </a:lnTo>
                  <a:lnTo>
                    <a:pt x="330" y="1015"/>
                  </a:lnTo>
                  <a:lnTo>
                    <a:pt x="330" y="1015"/>
                  </a:lnTo>
                  <a:lnTo>
                    <a:pt x="335" y="1015"/>
                  </a:lnTo>
                  <a:lnTo>
                    <a:pt x="339" y="1017"/>
                  </a:lnTo>
                  <a:lnTo>
                    <a:pt x="339" y="1017"/>
                  </a:lnTo>
                  <a:lnTo>
                    <a:pt x="339" y="1022"/>
                  </a:lnTo>
                  <a:lnTo>
                    <a:pt x="337" y="1026"/>
                  </a:lnTo>
                  <a:lnTo>
                    <a:pt x="337" y="1026"/>
                  </a:lnTo>
                  <a:lnTo>
                    <a:pt x="327" y="1043"/>
                  </a:lnTo>
                  <a:lnTo>
                    <a:pt x="320" y="1063"/>
                  </a:lnTo>
                  <a:lnTo>
                    <a:pt x="316" y="1082"/>
                  </a:lnTo>
                  <a:lnTo>
                    <a:pt x="316" y="1101"/>
                  </a:lnTo>
                  <a:lnTo>
                    <a:pt x="320" y="1121"/>
                  </a:lnTo>
                  <a:lnTo>
                    <a:pt x="327" y="1140"/>
                  </a:lnTo>
                  <a:lnTo>
                    <a:pt x="337" y="1158"/>
                  </a:lnTo>
                  <a:lnTo>
                    <a:pt x="353" y="1173"/>
                  </a:lnTo>
                  <a:lnTo>
                    <a:pt x="353" y="1173"/>
                  </a:lnTo>
                  <a:lnTo>
                    <a:pt x="353" y="1173"/>
                  </a:lnTo>
                  <a:lnTo>
                    <a:pt x="369" y="1184"/>
                  </a:lnTo>
                  <a:lnTo>
                    <a:pt x="388" y="1193"/>
                  </a:lnTo>
                  <a:lnTo>
                    <a:pt x="407" y="1198"/>
                  </a:lnTo>
                  <a:lnTo>
                    <a:pt x="427" y="1198"/>
                  </a:lnTo>
                  <a:lnTo>
                    <a:pt x="446" y="1196"/>
                  </a:lnTo>
                  <a:lnTo>
                    <a:pt x="465" y="1189"/>
                  </a:lnTo>
                  <a:lnTo>
                    <a:pt x="483" y="1180"/>
                  </a:lnTo>
                  <a:lnTo>
                    <a:pt x="499" y="1168"/>
                  </a:lnTo>
                  <a:lnTo>
                    <a:pt x="499" y="1168"/>
                  </a:lnTo>
                  <a:lnTo>
                    <a:pt x="502" y="1166"/>
                  </a:lnTo>
                  <a:lnTo>
                    <a:pt x="506" y="1166"/>
                  </a:lnTo>
                  <a:lnTo>
                    <a:pt x="506" y="1166"/>
                  </a:lnTo>
                  <a:lnTo>
                    <a:pt x="509" y="1170"/>
                  </a:lnTo>
                  <a:lnTo>
                    <a:pt x="509" y="1173"/>
                  </a:lnTo>
                  <a:lnTo>
                    <a:pt x="509" y="1173"/>
                  </a:lnTo>
                  <a:lnTo>
                    <a:pt x="509" y="1186"/>
                  </a:lnTo>
                  <a:lnTo>
                    <a:pt x="511" y="1198"/>
                  </a:lnTo>
                  <a:lnTo>
                    <a:pt x="513" y="1212"/>
                  </a:lnTo>
                  <a:lnTo>
                    <a:pt x="516" y="1223"/>
                  </a:lnTo>
                  <a:lnTo>
                    <a:pt x="522" y="1235"/>
                  </a:lnTo>
                  <a:lnTo>
                    <a:pt x="529" y="1245"/>
                  </a:lnTo>
                  <a:lnTo>
                    <a:pt x="537" y="1256"/>
                  </a:lnTo>
                  <a:lnTo>
                    <a:pt x="546" y="1266"/>
                  </a:lnTo>
                  <a:lnTo>
                    <a:pt x="546" y="1266"/>
                  </a:lnTo>
                  <a:lnTo>
                    <a:pt x="546" y="1266"/>
                  </a:lnTo>
                  <a:lnTo>
                    <a:pt x="564" y="1277"/>
                  </a:lnTo>
                  <a:lnTo>
                    <a:pt x="581" y="1286"/>
                  </a:lnTo>
                  <a:lnTo>
                    <a:pt x="601" y="1291"/>
                  </a:lnTo>
                  <a:lnTo>
                    <a:pt x="620" y="1291"/>
                  </a:lnTo>
                  <a:lnTo>
                    <a:pt x="639" y="1289"/>
                  </a:lnTo>
                  <a:lnTo>
                    <a:pt x="659" y="1282"/>
                  </a:lnTo>
                  <a:lnTo>
                    <a:pt x="676" y="1273"/>
                  </a:lnTo>
                  <a:lnTo>
                    <a:pt x="692" y="1261"/>
                  </a:lnTo>
                  <a:lnTo>
                    <a:pt x="692" y="1261"/>
                  </a:lnTo>
                  <a:lnTo>
                    <a:pt x="696" y="1259"/>
                  </a:lnTo>
                  <a:lnTo>
                    <a:pt x="699" y="1259"/>
                  </a:lnTo>
                  <a:lnTo>
                    <a:pt x="699" y="1259"/>
                  </a:lnTo>
                  <a:lnTo>
                    <a:pt x="703" y="1263"/>
                  </a:lnTo>
                  <a:lnTo>
                    <a:pt x="704" y="1266"/>
                  </a:lnTo>
                  <a:lnTo>
                    <a:pt x="704" y="1266"/>
                  </a:lnTo>
                  <a:lnTo>
                    <a:pt x="703" y="1279"/>
                  </a:lnTo>
                  <a:lnTo>
                    <a:pt x="704" y="1291"/>
                  </a:lnTo>
                  <a:lnTo>
                    <a:pt x="706" y="1305"/>
                  </a:lnTo>
                  <a:lnTo>
                    <a:pt x="711" y="1316"/>
                  </a:lnTo>
                  <a:lnTo>
                    <a:pt x="717" y="1328"/>
                  </a:lnTo>
                  <a:lnTo>
                    <a:pt x="722" y="1338"/>
                  </a:lnTo>
                  <a:lnTo>
                    <a:pt x="731" y="1349"/>
                  </a:lnTo>
                  <a:lnTo>
                    <a:pt x="741" y="1360"/>
                  </a:lnTo>
                  <a:lnTo>
                    <a:pt x="741" y="1360"/>
                  </a:lnTo>
                  <a:lnTo>
                    <a:pt x="748" y="1365"/>
                  </a:lnTo>
                  <a:lnTo>
                    <a:pt x="759" y="1372"/>
                  </a:lnTo>
                  <a:lnTo>
                    <a:pt x="768" y="1375"/>
                  </a:lnTo>
                  <a:lnTo>
                    <a:pt x="778" y="1379"/>
                  </a:lnTo>
                  <a:lnTo>
                    <a:pt x="798" y="1384"/>
                  </a:lnTo>
                  <a:lnTo>
                    <a:pt x="819" y="1384"/>
                  </a:lnTo>
                  <a:lnTo>
                    <a:pt x="840" y="1381"/>
                  </a:lnTo>
                  <a:lnTo>
                    <a:pt x="859" y="1374"/>
                  </a:lnTo>
                  <a:lnTo>
                    <a:pt x="868" y="1368"/>
                  </a:lnTo>
                  <a:lnTo>
                    <a:pt x="877" y="1363"/>
                  </a:lnTo>
                  <a:lnTo>
                    <a:pt x="884" y="1356"/>
                  </a:lnTo>
                  <a:lnTo>
                    <a:pt x="892" y="1347"/>
                  </a:lnTo>
                  <a:lnTo>
                    <a:pt x="899" y="1338"/>
                  </a:lnTo>
                  <a:lnTo>
                    <a:pt x="899" y="1338"/>
                  </a:lnTo>
                  <a:lnTo>
                    <a:pt x="906" y="1330"/>
                  </a:lnTo>
                  <a:lnTo>
                    <a:pt x="912" y="1321"/>
                  </a:lnTo>
                  <a:lnTo>
                    <a:pt x="917" y="1310"/>
                  </a:lnTo>
                  <a:lnTo>
                    <a:pt x="920" y="1302"/>
                  </a:lnTo>
                  <a:lnTo>
                    <a:pt x="926" y="1280"/>
                  </a:lnTo>
                  <a:lnTo>
                    <a:pt x="926" y="1261"/>
                  </a:lnTo>
                  <a:lnTo>
                    <a:pt x="922" y="1240"/>
                  </a:lnTo>
                  <a:lnTo>
                    <a:pt x="915" y="1221"/>
                  </a:lnTo>
                  <a:lnTo>
                    <a:pt x="910" y="1212"/>
                  </a:lnTo>
                  <a:lnTo>
                    <a:pt x="903" y="1203"/>
                  </a:lnTo>
                  <a:lnTo>
                    <a:pt x="896" y="1194"/>
                  </a:lnTo>
                  <a:lnTo>
                    <a:pt x="889" y="1187"/>
                  </a:lnTo>
                  <a:lnTo>
                    <a:pt x="889" y="1187"/>
                  </a:lnTo>
                  <a:close/>
                  <a:moveTo>
                    <a:pt x="1177" y="377"/>
                  </a:moveTo>
                  <a:lnTo>
                    <a:pt x="1177" y="377"/>
                  </a:lnTo>
                  <a:lnTo>
                    <a:pt x="1458" y="648"/>
                  </a:lnTo>
                  <a:lnTo>
                    <a:pt x="1458" y="648"/>
                  </a:lnTo>
                  <a:lnTo>
                    <a:pt x="1469" y="655"/>
                  </a:lnTo>
                  <a:lnTo>
                    <a:pt x="1479" y="660"/>
                  </a:lnTo>
                  <a:lnTo>
                    <a:pt x="1491" y="664"/>
                  </a:lnTo>
                  <a:lnTo>
                    <a:pt x="1506" y="662"/>
                  </a:lnTo>
                  <a:lnTo>
                    <a:pt x="1506" y="662"/>
                  </a:lnTo>
                  <a:lnTo>
                    <a:pt x="1518" y="659"/>
                  </a:lnTo>
                  <a:lnTo>
                    <a:pt x="1528" y="653"/>
                  </a:lnTo>
                  <a:lnTo>
                    <a:pt x="1539" y="645"/>
                  </a:lnTo>
                  <a:lnTo>
                    <a:pt x="1546" y="634"/>
                  </a:lnTo>
                  <a:lnTo>
                    <a:pt x="1546" y="634"/>
                  </a:lnTo>
                  <a:lnTo>
                    <a:pt x="1562" y="604"/>
                  </a:lnTo>
                  <a:lnTo>
                    <a:pt x="1574" y="572"/>
                  </a:lnTo>
                  <a:lnTo>
                    <a:pt x="1583" y="539"/>
                  </a:lnTo>
                  <a:lnTo>
                    <a:pt x="1592" y="504"/>
                  </a:lnTo>
                  <a:lnTo>
                    <a:pt x="1592" y="504"/>
                  </a:lnTo>
                  <a:lnTo>
                    <a:pt x="1595" y="488"/>
                  </a:lnTo>
                  <a:lnTo>
                    <a:pt x="1600" y="474"/>
                  </a:lnTo>
                  <a:lnTo>
                    <a:pt x="1609" y="462"/>
                  </a:lnTo>
                  <a:lnTo>
                    <a:pt x="1618" y="450"/>
                  </a:lnTo>
                  <a:lnTo>
                    <a:pt x="1667" y="397"/>
                  </a:lnTo>
                  <a:lnTo>
                    <a:pt x="1667" y="397"/>
                  </a:lnTo>
                  <a:lnTo>
                    <a:pt x="1681" y="381"/>
                  </a:lnTo>
                  <a:lnTo>
                    <a:pt x="1690" y="363"/>
                  </a:lnTo>
                  <a:lnTo>
                    <a:pt x="1695" y="344"/>
                  </a:lnTo>
                  <a:lnTo>
                    <a:pt x="1697" y="325"/>
                  </a:lnTo>
                  <a:lnTo>
                    <a:pt x="1695" y="307"/>
                  </a:lnTo>
                  <a:lnTo>
                    <a:pt x="1690" y="288"/>
                  </a:lnTo>
                  <a:lnTo>
                    <a:pt x="1681" y="270"/>
                  </a:lnTo>
                  <a:lnTo>
                    <a:pt x="1669" y="255"/>
                  </a:lnTo>
                  <a:lnTo>
                    <a:pt x="1467" y="33"/>
                  </a:lnTo>
                  <a:lnTo>
                    <a:pt x="1467" y="33"/>
                  </a:lnTo>
                  <a:lnTo>
                    <a:pt x="1451" y="19"/>
                  </a:lnTo>
                  <a:lnTo>
                    <a:pt x="1435" y="10"/>
                  </a:lnTo>
                  <a:lnTo>
                    <a:pt x="1416" y="3"/>
                  </a:lnTo>
                  <a:lnTo>
                    <a:pt x="1397" y="0"/>
                  </a:lnTo>
                  <a:lnTo>
                    <a:pt x="1377" y="0"/>
                  </a:lnTo>
                  <a:lnTo>
                    <a:pt x="1358" y="3"/>
                  </a:lnTo>
                  <a:lnTo>
                    <a:pt x="1340" y="10"/>
                  </a:lnTo>
                  <a:lnTo>
                    <a:pt x="1323" y="23"/>
                  </a:lnTo>
                  <a:lnTo>
                    <a:pt x="1275" y="61"/>
                  </a:lnTo>
                  <a:lnTo>
                    <a:pt x="1275" y="61"/>
                  </a:lnTo>
                  <a:lnTo>
                    <a:pt x="1258" y="72"/>
                  </a:lnTo>
                  <a:lnTo>
                    <a:pt x="1247" y="77"/>
                  </a:lnTo>
                  <a:lnTo>
                    <a:pt x="1238" y="81"/>
                  </a:lnTo>
                  <a:lnTo>
                    <a:pt x="1228" y="82"/>
                  </a:lnTo>
                  <a:lnTo>
                    <a:pt x="1217" y="84"/>
                  </a:lnTo>
                  <a:lnTo>
                    <a:pt x="1196" y="84"/>
                  </a:lnTo>
                  <a:lnTo>
                    <a:pt x="1196" y="84"/>
                  </a:lnTo>
                  <a:lnTo>
                    <a:pt x="1045" y="65"/>
                  </a:lnTo>
                  <a:lnTo>
                    <a:pt x="1045" y="65"/>
                  </a:lnTo>
                  <a:lnTo>
                    <a:pt x="1012" y="63"/>
                  </a:lnTo>
                  <a:lnTo>
                    <a:pt x="977" y="63"/>
                  </a:lnTo>
                  <a:lnTo>
                    <a:pt x="943" y="67"/>
                  </a:lnTo>
                  <a:lnTo>
                    <a:pt x="912" y="74"/>
                  </a:lnTo>
                  <a:lnTo>
                    <a:pt x="880" y="84"/>
                  </a:lnTo>
                  <a:lnTo>
                    <a:pt x="848" y="98"/>
                  </a:lnTo>
                  <a:lnTo>
                    <a:pt x="819" y="114"/>
                  </a:lnTo>
                  <a:lnTo>
                    <a:pt x="790" y="135"/>
                  </a:lnTo>
                  <a:lnTo>
                    <a:pt x="790" y="135"/>
                  </a:lnTo>
                  <a:lnTo>
                    <a:pt x="641" y="249"/>
                  </a:lnTo>
                  <a:lnTo>
                    <a:pt x="492" y="365"/>
                  </a:lnTo>
                  <a:lnTo>
                    <a:pt x="492" y="365"/>
                  </a:lnTo>
                  <a:lnTo>
                    <a:pt x="476" y="379"/>
                  </a:lnTo>
                  <a:lnTo>
                    <a:pt x="465" y="395"/>
                  </a:lnTo>
                  <a:lnTo>
                    <a:pt x="458" y="411"/>
                  </a:lnTo>
                  <a:lnTo>
                    <a:pt x="457" y="425"/>
                  </a:lnTo>
                  <a:lnTo>
                    <a:pt x="458" y="441"/>
                  </a:lnTo>
                  <a:lnTo>
                    <a:pt x="464" y="455"/>
                  </a:lnTo>
                  <a:lnTo>
                    <a:pt x="472" y="467"/>
                  </a:lnTo>
                  <a:lnTo>
                    <a:pt x="483" y="478"/>
                  </a:lnTo>
                  <a:lnTo>
                    <a:pt x="495" y="486"/>
                  </a:lnTo>
                  <a:lnTo>
                    <a:pt x="511" y="495"/>
                  </a:lnTo>
                  <a:lnTo>
                    <a:pt x="529" y="499"/>
                  </a:lnTo>
                  <a:lnTo>
                    <a:pt x="548" y="502"/>
                  </a:lnTo>
                  <a:lnTo>
                    <a:pt x="569" y="500"/>
                  </a:lnTo>
                  <a:lnTo>
                    <a:pt x="590" y="497"/>
                  </a:lnTo>
                  <a:lnTo>
                    <a:pt x="611" y="490"/>
                  </a:lnTo>
                  <a:lnTo>
                    <a:pt x="634" y="478"/>
                  </a:lnTo>
                  <a:lnTo>
                    <a:pt x="850" y="344"/>
                  </a:lnTo>
                  <a:lnTo>
                    <a:pt x="850" y="344"/>
                  </a:lnTo>
                  <a:lnTo>
                    <a:pt x="863" y="337"/>
                  </a:lnTo>
                  <a:lnTo>
                    <a:pt x="875" y="332"/>
                  </a:lnTo>
                  <a:lnTo>
                    <a:pt x="887" y="330"/>
                  </a:lnTo>
                  <a:lnTo>
                    <a:pt x="899" y="328"/>
                  </a:lnTo>
                  <a:lnTo>
                    <a:pt x="912" y="328"/>
                  </a:lnTo>
                  <a:lnTo>
                    <a:pt x="924" y="328"/>
                  </a:lnTo>
                  <a:lnTo>
                    <a:pt x="936" y="332"/>
                  </a:lnTo>
                  <a:lnTo>
                    <a:pt x="949" y="337"/>
                  </a:lnTo>
                  <a:lnTo>
                    <a:pt x="949" y="337"/>
                  </a:lnTo>
                  <a:lnTo>
                    <a:pt x="964" y="342"/>
                  </a:lnTo>
                  <a:lnTo>
                    <a:pt x="982" y="348"/>
                  </a:lnTo>
                  <a:lnTo>
                    <a:pt x="1000" y="351"/>
                  </a:lnTo>
                  <a:lnTo>
                    <a:pt x="1017" y="353"/>
                  </a:lnTo>
                  <a:lnTo>
                    <a:pt x="1035" y="355"/>
                  </a:lnTo>
                  <a:lnTo>
                    <a:pt x="1052" y="355"/>
                  </a:lnTo>
                  <a:lnTo>
                    <a:pt x="1070" y="353"/>
                  </a:lnTo>
                  <a:lnTo>
                    <a:pt x="1086" y="351"/>
                  </a:lnTo>
                  <a:lnTo>
                    <a:pt x="1086" y="351"/>
                  </a:lnTo>
                  <a:lnTo>
                    <a:pt x="1098" y="349"/>
                  </a:lnTo>
                  <a:lnTo>
                    <a:pt x="1110" y="349"/>
                  </a:lnTo>
                  <a:lnTo>
                    <a:pt x="1123" y="349"/>
                  </a:lnTo>
                  <a:lnTo>
                    <a:pt x="1135" y="353"/>
                  </a:lnTo>
                  <a:lnTo>
                    <a:pt x="1145" y="356"/>
                  </a:lnTo>
                  <a:lnTo>
                    <a:pt x="1156" y="363"/>
                  </a:lnTo>
                  <a:lnTo>
                    <a:pt x="1166" y="370"/>
                  </a:lnTo>
                  <a:lnTo>
                    <a:pt x="1177" y="377"/>
                  </a:lnTo>
                  <a:lnTo>
                    <a:pt x="1177" y="377"/>
                  </a:lnTo>
                  <a:close/>
                </a:path>
              </a:pathLst>
            </a:custGeom>
            <a:solidFill>
              <a:schemeClr val="tx1"/>
            </a:solidFill>
            <a:ln>
              <a:noFill/>
            </a:ln>
            <a:effectLst>
              <a:innerShdw blurRad="25400" dist="12700" dir="16200000">
                <a:prstClr val="black">
                  <a:alpha val="77000"/>
                </a:prstClr>
              </a:innerShdw>
            </a:effectLst>
            <a:extLst/>
          </p:spPr>
          <p:txBody>
            <a:bodyPr vert="horz" wrap="square" lIns="91440" tIns="45720" rIns="91440" bIns="45720" numCol="1" anchor="t" anchorCtr="0" compatLnSpc="1">
              <a:prstTxWarp prst="textNoShape">
                <a:avLst/>
              </a:prstTxWarp>
            </a:bodyPr>
            <a:lstStyle/>
            <a:p>
              <a:endParaRPr lang="ko-KR" altLang="en-US" sz="1600"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sp>
          <p:nvSpPr>
            <p:cNvPr id="15" name="Freeform 43"/>
            <p:cNvSpPr>
              <a:spLocks noEditPoints="1"/>
            </p:cNvSpPr>
            <p:nvPr/>
          </p:nvSpPr>
          <p:spPr bwMode="auto">
            <a:xfrm>
              <a:off x="5807809" y="3460638"/>
              <a:ext cx="576382" cy="575104"/>
            </a:xfrm>
            <a:custGeom>
              <a:avLst/>
              <a:gdLst>
                <a:gd name="T0" fmla="*/ 1005 w 1806"/>
                <a:gd name="T1" fmla="*/ 1323 h 1801"/>
                <a:gd name="T2" fmla="*/ 1075 w 1806"/>
                <a:gd name="T3" fmla="*/ 1249 h 1801"/>
                <a:gd name="T4" fmla="*/ 1249 w 1806"/>
                <a:gd name="T5" fmla="*/ 1066 h 1801"/>
                <a:gd name="T6" fmla="*/ 1432 w 1806"/>
                <a:gd name="T7" fmla="*/ 731 h 1801"/>
                <a:gd name="T8" fmla="*/ 1395 w 1806"/>
                <a:gd name="T9" fmla="*/ 451 h 1801"/>
                <a:gd name="T10" fmla="*/ 1223 w 1806"/>
                <a:gd name="T11" fmla="*/ 232 h 1801"/>
                <a:gd name="T12" fmla="*/ 957 w 1806"/>
                <a:gd name="T13" fmla="*/ 130 h 1801"/>
                <a:gd name="T14" fmla="*/ 696 w 1806"/>
                <a:gd name="T15" fmla="*/ 168 h 1801"/>
                <a:gd name="T16" fmla="*/ 476 w 1806"/>
                <a:gd name="T17" fmla="*/ 341 h 1801"/>
                <a:gd name="T18" fmla="*/ 372 w 1806"/>
                <a:gd name="T19" fmla="*/ 604 h 1801"/>
                <a:gd name="T20" fmla="*/ 444 w 1806"/>
                <a:gd name="T21" fmla="*/ 931 h 1801"/>
                <a:gd name="T22" fmla="*/ 683 w 1806"/>
                <a:gd name="T23" fmla="*/ 1154 h 1801"/>
                <a:gd name="T24" fmla="*/ 1015 w 1806"/>
                <a:gd name="T25" fmla="*/ 1758 h 1801"/>
                <a:gd name="T26" fmla="*/ 824 w 1806"/>
                <a:gd name="T27" fmla="*/ 1788 h 1801"/>
                <a:gd name="T28" fmla="*/ 690 w 1806"/>
                <a:gd name="T29" fmla="*/ 1720 h 1801"/>
                <a:gd name="T30" fmla="*/ 610 w 1806"/>
                <a:gd name="T31" fmla="*/ 1611 h 1801"/>
                <a:gd name="T32" fmla="*/ 478 w 1806"/>
                <a:gd name="T33" fmla="*/ 1163 h 1801"/>
                <a:gd name="T34" fmla="*/ 249 w 1806"/>
                <a:gd name="T35" fmla="*/ 748 h 1801"/>
                <a:gd name="T36" fmla="*/ 295 w 1806"/>
                <a:gd name="T37" fmla="*/ 402 h 1801"/>
                <a:gd name="T38" fmla="*/ 509 w 1806"/>
                <a:gd name="T39" fmla="*/ 132 h 1801"/>
                <a:gd name="T40" fmla="*/ 836 w 1806"/>
                <a:gd name="T41" fmla="*/ 3 h 1801"/>
                <a:gd name="T42" fmla="*/ 1160 w 1806"/>
                <a:gd name="T43" fmla="*/ 53 h 1801"/>
                <a:gd name="T44" fmla="*/ 1432 w 1806"/>
                <a:gd name="T45" fmla="*/ 265 h 1801"/>
                <a:gd name="T46" fmla="*/ 1560 w 1806"/>
                <a:gd name="T47" fmla="*/ 592 h 1801"/>
                <a:gd name="T48" fmla="*/ 1470 w 1806"/>
                <a:gd name="T49" fmla="*/ 996 h 1801"/>
                <a:gd name="T50" fmla="*/ 1203 w 1806"/>
                <a:gd name="T51" fmla="*/ 1254 h 1801"/>
                <a:gd name="T52" fmla="*/ 1168 w 1806"/>
                <a:gd name="T53" fmla="*/ 1681 h 1801"/>
                <a:gd name="T54" fmla="*/ 1028 w 1806"/>
                <a:gd name="T55" fmla="*/ 1730 h 1801"/>
                <a:gd name="T56" fmla="*/ 1532 w 1806"/>
                <a:gd name="T57" fmla="*/ 1015 h 1801"/>
                <a:gd name="T58" fmla="*/ 1678 w 1806"/>
                <a:gd name="T59" fmla="*/ 1052 h 1801"/>
                <a:gd name="T60" fmla="*/ 1667 w 1806"/>
                <a:gd name="T61" fmla="*/ 1121 h 1801"/>
                <a:gd name="T62" fmla="*/ 1572 w 1806"/>
                <a:gd name="T63" fmla="*/ 311 h 1801"/>
                <a:gd name="T64" fmla="*/ 1527 w 1806"/>
                <a:gd name="T65" fmla="*/ 258 h 1801"/>
                <a:gd name="T66" fmla="*/ 1667 w 1806"/>
                <a:gd name="T67" fmla="*/ 184 h 1801"/>
                <a:gd name="T68" fmla="*/ 1678 w 1806"/>
                <a:gd name="T69" fmla="*/ 255 h 1801"/>
                <a:gd name="T70" fmla="*/ 1632 w 1806"/>
                <a:gd name="T71" fmla="*/ 669 h 1801"/>
                <a:gd name="T72" fmla="*/ 1671 w 1806"/>
                <a:gd name="T73" fmla="*/ 611 h 1801"/>
                <a:gd name="T74" fmla="*/ 1806 w 1806"/>
                <a:gd name="T75" fmla="*/ 653 h 1801"/>
                <a:gd name="T76" fmla="*/ 260 w 1806"/>
                <a:gd name="T77" fmla="*/ 233 h 1801"/>
                <a:gd name="T78" fmla="*/ 271 w 1806"/>
                <a:gd name="T79" fmla="*/ 297 h 1801"/>
                <a:gd name="T80" fmla="*/ 125 w 1806"/>
                <a:gd name="T81" fmla="*/ 248 h 1801"/>
                <a:gd name="T82" fmla="*/ 148 w 1806"/>
                <a:gd name="T83" fmla="*/ 183 h 1801"/>
                <a:gd name="T84" fmla="*/ 242 w 1806"/>
                <a:gd name="T85" fmla="*/ 994 h 1801"/>
                <a:gd name="T86" fmla="*/ 278 w 1806"/>
                <a:gd name="T87" fmla="*/ 1056 h 1801"/>
                <a:gd name="T88" fmla="*/ 132 w 1806"/>
                <a:gd name="T89" fmla="*/ 1117 h 1801"/>
                <a:gd name="T90" fmla="*/ 137 w 1806"/>
                <a:gd name="T91" fmla="*/ 1047 h 1801"/>
                <a:gd name="T92" fmla="*/ 177 w 1806"/>
                <a:gd name="T93" fmla="*/ 645 h 1801"/>
                <a:gd name="T94" fmla="*/ 42 w 1806"/>
                <a:gd name="T95" fmla="*/ 696 h 1801"/>
                <a:gd name="T96" fmla="*/ 2 w 1806"/>
                <a:gd name="T97" fmla="*/ 645 h 1801"/>
                <a:gd name="T98" fmla="*/ 587 w 1806"/>
                <a:gd name="T99" fmla="*/ 465 h 1801"/>
                <a:gd name="T100" fmla="*/ 631 w 1806"/>
                <a:gd name="T101" fmla="*/ 413 h 1801"/>
                <a:gd name="T102" fmla="*/ 780 w 1806"/>
                <a:gd name="T103" fmla="*/ 497 h 1801"/>
                <a:gd name="T104" fmla="*/ 880 w 1806"/>
                <a:gd name="T105" fmla="*/ 388 h 1801"/>
                <a:gd name="T106" fmla="*/ 945 w 1806"/>
                <a:gd name="T107" fmla="*/ 414 h 1801"/>
                <a:gd name="T108" fmla="*/ 1140 w 1806"/>
                <a:gd name="T109" fmla="*/ 443 h 1801"/>
                <a:gd name="T110" fmla="*/ 1200 w 1806"/>
                <a:gd name="T111" fmla="*/ 416 h 1801"/>
                <a:gd name="T112" fmla="*/ 1058 w 1806"/>
                <a:gd name="T113" fmla="*/ 1010 h 1801"/>
                <a:gd name="T114" fmla="*/ 989 w 1806"/>
                <a:gd name="T115" fmla="*/ 1003 h 1801"/>
                <a:gd name="T116" fmla="*/ 979 w 1806"/>
                <a:gd name="T117" fmla="*/ 574 h 1801"/>
                <a:gd name="T118" fmla="*/ 903 w 1806"/>
                <a:gd name="T119" fmla="*/ 717 h 1801"/>
                <a:gd name="T120" fmla="*/ 861 w 1806"/>
                <a:gd name="T121" fmla="*/ 571 h 1801"/>
                <a:gd name="T122" fmla="*/ 822 w 1806"/>
                <a:gd name="T123" fmla="*/ 989 h 1801"/>
                <a:gd name="T124" fmla="*/ 761 w 1806"/>
                <a:gd name="T125" fmla="*/ 1021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6" h="1801">
                  <a:moveTo>
                    <a:pt x="734" y="1272"/>
                  </a:moveTo>
                  <a:lnTo>
                    <a:pt x="734" y="1272"/>
                  </a:lnTo>
                  <a:lnTo>
                    <a:pt x="738" y="1282"/>
                  </a:lnTo>
                  <a:lnTo>
                    <a:pt x="743" y="1293"/>
                  </a:lnTo>
                  <a:lnTo>
                    <a:pt x="750" y="1302"/>
                  </a:lnTo>
                  <a:lnTo>
                    <a:pt x="759" y="1309"/>
                  </a:lnTo>
                  <a:lnTo>
                    <a:pt x="768" y="1314"/>
                  </a:lnTo>
                  <a:lnTo>
                    <a:pt x="778" y="1319"/>
                  </a:lnTo>
                  <a:lnTo>
                    <a:pt x="791" y="1323"/>
                  </a:lnTo>
                  <a:lnTo>
                    <a:pt x="803" y="1323"/>
                  </a:lnTo>
                  <a:lnTo>
                    <a:pt x="1005" y="1323"/>
                  </a:lnTo>
                  <a:lnTo>
                    <a:pt x="1005" y="1323"/>
                  </a:lnTo>
                  <a:lnTo>
                    <a:pt x="1015" y="1323"/>
                  </a:lnTo>
                  <a:lnTo>
                    <a:pt x="1028" y="1319"/>
                  </a:lnTo>
                  <a:lnTo>
                    <a:pt x="1038" y="1314"/>
                  </a:lnTo>
                  <a:lnTo>
                    <a:pt x="1049" y="1309"/>
                  </a:lnTo>
                  <a:lnTo>
                    <a:pt x="1058" y="1302"/>
                  </a:lnTo>
                  <a:lnTo>
                    <a:pt x="1065" y="1293"/>
                  </a:lnTo>
                  <a:lnTo>
                    <a:pt x="1070" y="1282"/>
                  </a:lnTo>
                  <a:lnTo>
                    <a:pt x="1072" y="1272"/>
                  </a:lnTo>
                  <a:lnTo>
                    <a:pt x="1072" y="1272"/>
                  </a:lnTo>
                  <a:lnTo>
                    <a:pt x="1075" y="1249"/>
                  </a:lnTo>
                  <a:lnTo>
                    <a:pt x="1080" y="1228"/>
                  </a:lnTo>
                  <a:lnTo>
                    <a:pt x="1087" y="1207"/>
                  </a:lnTo>
                  <a:lnTo>
                    <a:pt x="1098" y="1187"/>
                  </a:lnTo>
                  <a:lnTo>
                    <a:pt x="1110" y="1170"/>
                  </a:lnTo>
                  <a:lnTo>
                    <a:pt x="1124" y="1154"/>
                  </a:lnTo>
                  <a:lnTo>
                    <a:pt x="1140" y="1140"/>
                  </a:lnTo>
                  <a:lnTo>
                    <a:pt x="1160" y="1128"/>
                  </a:lnTo>
                  <a:lnTo>
                    <a:pt x="1160" y="1128"/>
                  </a:lnTo>
                  <a:lnTo>
                    <a:pt x="1191" y="1108"/>
                  </a:lnTo>
                  <a:lnTo>
                    <a:pt x="1221" y="1089"/>
                  </a:lnTo>
                  <a:lnTo>
                    <a:pt x="1249" y="1066"/>
                  </a:lnTo>
                  <a:lnTo>
                    <a:pt x="1275" y="1042"/>
                  </a:lnTo>
                  <a:lnTo>
                    <a:pt x="1300" y="1017"/>
                  </a:lnTo>
                  <a:lnTo>
                    <a:pt x="1323" y="989"/>
                  </a:lnTo>
                  <a:lnTo>
                    <a:pt x="1342" y="961"/>
                  </a:lnTo>
                  <a:lnTo>
                    <a:pt x="1362" y="931"/>
                  </a:lnTo>
                  <a:lnTo>
                    <a:pt x="1379" y="901"/>
                  </a:lnTo>
                  <a:lnTo>
                    <a:pt x="1393" y="868"/>
                  </a:lnTo>
                  <a:lnTo>
                    <a:pt x="1407" y="836"/>
                  </a:lnTo>
                  <a:lnTo>
                    <a:pt x="1418" y="801"/>
                  </a:lnTo>
                  <a:lnTo>
                    <a:pt x="1425" y="768"/>
                  </a:lnTo>
                  <a:lnTo>
                    <a:pt x="1432" y="731"/>
                  </a:lnTo>
                  <a:lnTo>
                    <a:pt x="1435" y="696"/>
                  </a:lnTo>
                  <a:lnTo>
                    <a:pt x="1437" y="659"/>
                  </a:lnTo>
                  <a:lnTo>
                    <a:pt x="1437" y="659"/>
                  </a:lnTo>
                  <a:lnTo>
                    <a:pt x="1435" y="632"/>
                  </a:lnTo>
                  <a:lnTo>
                    <a:pt x="1434" y="604"/>
                  </a:lnTo>
                  <a:lnTo>
                    <a:pt x="1430" y="578"/>
                  </a:lnTo>
                  <a:lnTo>
                    <a:pt x="1425" y="551"/>
                  </a:lnTo>
                  <a:lnTo>
                    <a:pt x="1420" y="527"/>
                  </a:lnTo>
                  <a:lnTo>
                    <a:pt x="1412" y="501"/>
                  </a:lnTo>
                  <a:lnTo>
                    <a:pt x="1404" y="476"/>
                  </a:lnTo>
                  <a:lnTo>
                    <a:pt x="1395" y="451"/>
                  </a:lnTo>
                  <a:lnTo>
                    <a:pt x="1384" y="428"/>
                  </a:lnTo>
                  <a:lnTo>
                    <a:pt x="1372" y="406"/>
                  </a:lnTo>
                  <a:lnTo>
                    <a:pt x="1360" y="383"/>
                  </a:lnTo>
                  <a:lnTo>
                    <a:pt x="1346" y="362"/>
                  </a:lnTo>
                  <a:lnTo>
                    <a:pt x="1330" y="341"/>
                  </a:lnTo>
                  <a:lnTo>
                    <a:pt x="1314" y="320"/>
                  </a:lnTo>
                  <a:lnTo>
                    <a:pt x="1298" y="300"/>
                  </a:lnTo>
                  <a:lnTo>
                    <a:pt x="1281" y="283"/>
                  </a:lnTo>
                  <a:lnTo>
                    <a:pt x="1261" y="265"/>
                  </a:lnTo>
                  <a:lnTo>
                    <a:pt x="1242" y="248"/>
                  </a:lnTo>
                  <a:lnTo>
                    <a:pt x="1223" y="232"/>
                  </a:lnTo>
                  <a:lnTo>
                    <a:pt x="1202" y="218"/>
                  </a:lnTo>
                  <a:lnTo>
                    <a:pt x="1181" y="204"/>
                  </a:lnTo>
                  <a:lnTo>
                    <a:pt x="1158" y="191"/>
                  </a:lnTo>
                  <a:lnTo>
                    <a:pt x="1135" y="179"/>
                  </a:lnTo>
                  <a:lnTo>
                    <a:pt x="1110" y="168"/>
                  </a:lnTo>
                  <a:lnTo>
                    <a:pt x="1087" y="158"/>
                  </a:lnTo>
                  <a:lnTo>
                    <a:pt x="1061" y="151"/>
                  </a:lnTo>
                  <a:lnTo>
                    <a:pt x="1037" y="144"/>
                  </a:lnTo>
                  <a:lnTo>
                    <a:pt x="1010" y="137"/>
                  </a:lnTo>
                  <a:lnTo>
                    <a:pt x="984" y="133"/>
                  </a:lnTo>
                  <a:lnTo>
                    <a:pt x="957" y="130"/>
                  </a:lnTo>
                  <a:lnTo>
                    <a:pt x="931" y="126"/>
                  </a:lnTo>
                  <a:lnTo>
                    <a:pt x="903" y="126"/>
                  </a:lnTo>
                  <a:lnTo>
                    <a:pt x="903" y="126"/>
                  </a:lnTo>
                  <a:lnTo>
                    <a:pt x="877" y="126"/>
                  </a:lnTo>
                  <a:lnTo>
                    <a:pt x="849" y="130"/>
                  </a:lnTo>
                  <a:lnTo>
                    <a:pt x="822" y="133"/>
                  </a:lnTo>
                  <a:lnTo>
                    <a:pt x="796" y="137"/>
                  </a:lnTo>
                  <a:lnTo>
                    <a:pt x="769" y="144"/>
                  </a:lnTo>
                  <a:lnTo>
                    <a:pt x="745" y="151"/>
                  </a:lnTo>
                  <a:lnTo>
                    <a:pt x="720" y="158"/>
                  </a:lnTo>
                  <a:lnTo>
                    <a:pt x="696" y="168"/>
                  </a:lnTo>
                  <a:lnTo>
                    <a:pt x="673" y="179"/>
                  </a:lnTo>
                  <a:lnTo>
                    <a:pt x="650" y="191"/>
                  </a:lnTo>
                  <a:lnTo>
                    <a:pt x="627" y="204"/>
                  </a:lnTo>
                  <a:lnTo>
                    <a:pt x="606" y="218"/>
                  </a:lnTo>
                  <a:lnTo>
                    <a:pt x="585" y="232"/>
                  </a:lnTo>
                  <a:lnTo>
                    <a:pt x="564" y="248"/>
                  </a:lnTo>
                  <a:lnTo>
                    <a:pt x="545" y="265"/>
                  </a:lnTo>
                  <a:lnTo>
                    <a:pt x="527" y="283"/>
                  </a:lnTo>
                  <a:lnTo>
                    <a:pt x="509" y="300"/>
                  </a:lnTo>
                  <a:lnTo>
                    <a:pt x="492" y="320"/>
                  </a:lnTo>
                  <a:lnTo>
                    <a:pt x="476" y="341"/>
                  </a:lnTo>
                  <a:lnTo>
                    <a:pt x="462" y="362"/>
                  </a:lnTo>
                  <a:lnTo>
                    <a:pt x="448" y="383"/>
                  </a:lnTo>
                  <a:lnTo>
                    <a:pt x="436" y="406"/>
                  </a:lnTo>
                  <a:lnTo>
                    <a:pt x="423" y="428"/>
                  </a:lnTo>
                  <a:lnTo>
                    <a:pt x="413" y="451"/>
                  </a:lnTo>
                  <a:lnTo>
                    <a:pt x="402" y="476"/>
                  </a:lnTo>
                  <a:lnTo>
                    <a:pt x="395" y="501"/>
                  </a:lnTo>
                  <a:lnTo>
                    <a:pt x="387" y="527"/>
                  </a:lnTo>
                  <a:lnTo>
                    <a:pt x="381" y="551"/>
                  </a:lnTo>
                  <a:lnTo>
                    <a:pt x="376" y="578"/>
                  </a:lnTo>
                  <a:lnTo>
                    <a:pt x="372" y="604"/>
                  </a:lnTo>
                  <a:lnTo>
                    <a:pt x="371" y="632"/>
                  </a:lnTo>
                  <a:lnTo>
                    <a:pt x="371" y="659"/>
                  </a:lnTo>
                  <a:lnTo>
                    <a:pt x="371" y="659"/>
                  </a:lnTo>
                  <a:lnTo>
                    <a:pt x="372" y="696"/>
                  </a:lnTo>
                  <a:lnTo>
                    <a:pt x="376" y="731"/>
                  </a:lnTo>
                  <a:lnTo>
                    <a:pt x="381" y="768"/>
                  </a:lnTo>
                  <a:lnTo>
                    <a:pt x="390" y="801"/>
                  </a:lnTo>
                  <a:lnTo>
                    <a:pt x="401" y="836"/>
                  </a:lnTo>
                  <a:lnTo>
                    <a:pt x="413" y="868"/>
                  </a:lnTo>
                  <a:lnTo>
                    <a:pt x="429" y="901"/>
                  </a:lnTo>
                  <a:lnTo>
                    <a:pt x="444" y="931"/>
                  </a:lnTo>
                  <a:lnTo>
                    <a:pt x="464" y="961"/>
                  </a:lnTo>
                  <a:lnTo>
                    <a:pt x="485" y="989"/>
                  </a:lnTo>
                  <a:lnTo>
                    <a:pt x="508" y="1017"/>
                  </a:lnTo>
                  <a:lnTo>
                    <a:pt x="532" y="1042"/>
                  </a:lnTo>
                  <a:lnTo>
                    <a:pt x="559" y="1066"/>
                  </a:lnTo>
                  <a:lnTo>
                    <a:pt x="587" y="1089"/>
                  </a:lnTo>
                  <a:lnTo>
                    <a:pt x="617" y="1108"/>
                  </a:lnTo>
                  <a:lnTo>
                    <a:pt x="648" y="1128"/>
                  </a:lnTo>
                  <a:lnTo>
                    <a:pt x="648" y="1128"/>
                  </a:lnTo>
                  <a:lnTo>
                    <a:pt x="666" y="1140"/>
                  </a:lnTo>
                  <a:lnTo>
                    <a:pt x="683" y="1154"/>
                  </a:lnTo>
                  <a:lnTo>
                    <a:pt x="697" y="1170"/>
                  </a:lnTo>
                  <a:lnTo>
                    <a:pt x="710" y="1187"/>
                  </a:lnTo>
                  <a:lnTo>
                    <a:pt x="719" y="1207"/>
                  </a:lnTo>
                  <a:lnTo>
                    <a:pt x="726" y="1228"/>
                  </a:lnTo>
                  <a:lnTo>
                    <a:pt x="733" y="1249"/>
                  </a:lnTo>
                  <a:lnTo>
                    <a:pt x="734" y="1272"/>
                  </a:lnTo>
                  <a:lnTo>
                    <a:pt x="734" y="1272"/>
                  </a:lnTo>
                  <a:close/>
                  <a:moveTo>
                    <a:pt x="1028" y="1730"/>
                  </a:moveTo>
                  <a:lnTo>
                    <a:pt x="1028" y="1730"/>
                  </a:lnTo>
                  <a:lnTo>
                    <a:pt x="1022" y="1744"/>
                  </a:lnTo>
                  <a:lnTo>
                    <a:pt x="1015" y="1758"/>
                  </a:lnTo>
                  <a:lnTo>
                    <a:pt x="1007" y="1771"/>
                  </a:lnTo>
                  <a:lnTo>
                    <a:pt x="996" y="1781"/>
                  </a:lnTo>
                  <a:lnTo>
                    <a:pt x="984" y="1788"/>
                  </a:lnTo>
                  <a:lnTo>
                    <a:pt x="970" y="1795"/>
                  </a:lnTo>
                  <a:lnTo>
                    <a:pt x="954" y="1799"/>
                  </a:lnTo>
                  <a:lnTo>
                    <a:pt x="938" y="1801"/>
                  </a:lnTo>
                  <a:lnTo>
                    <a:pt x="868" y="1801"/>
                  </a:lnTo>
                  <a:lnTo>
                    <a:pt x="868" y="1801"/>
                  </a:lnTo>
                  <a:lnTo>
                    <a:pt x="852" y="1799"/>
                  </a:lnTo>
                  <a:lnTo>
                    <a:pt x="838" y="1795"/>
                  </a:lnTo>
                  <a:lnTo>
                    <a:pt x="824" y="1788"/>
                  </a:lnTo>
                  <a:lnTo>
                    <a:pt x="812" y="1781"/>
                  </a:lnTo>
                  <a:lnTo>
                    <a:pt x="801" y="1771"/>
                  </a:lnTo>
                  <a:lnTo>
                    <a:pt x="791" y="1758"/>
                  </a:lnTo>
                  <a:lnTo>
                    <a:pt x="784" y="1744"/>
                  </a:lnTo>
                  <a:lnTo>
                    <a:pt x="780" y="1730"/>
                  </a:lnTo>
                  <a:lnTo>
                    <a:pt x="743" y="1730"/>
                  </a:lnTo>
                  <a:lnTo>
                    <a:pt x="743" y="1730"/>
                  </a:lnTo>
                  <a:lnTo>
                    <a:pt x="729" y="1730"/>
                  </a:lnTo>
                  <a:lnTo>
                    <a:pt x="717" y="1727"/>
                  </a:lnTo>
                  <a:lnTo>
                    <a:pt x="703" y="1725"/>
                  </a:lnTo>
                  <a:lnTo>
                    <a:pt x="690" y="1720"/>
                  </a:lnTo>
                  <a:lnTo>
                    <a:pt x="680" y="1714"/>
                  </a:lnTo>
                  <a:lnTo>
                    <a:pt x="668" y="1707"/>
                  </a:lnTo>
                  <a:lnTo>
                    <a:pt x="657" y="1700"/>
                  </a:lnTo>
                  <a:lnTo>
                    <a:pt x="648" y="1692"/>
                  </a:lnTo>
                  <a:lnTo>
                    <a:pt x="639" y="1681"/>
                  </a:lnTo>
                  <a:lnTo>
                    <a:pt x="632" y="1671"/>
                  </a:lnTo>
                  <a:lnTo>
                    <a:pt x="625" y="1660"/>
                  </a:lnTo>
                  <a:lnTo>
                    <a:pt x="618" y="1649"/>
                  </a:lnTo>
                  <a:lnTo>
                    <a:pt x="615" y="1637"/>
                  </a:lnTo>
                  <a:lnTo>
                    <a:pt x="611" y="1623"/>
                  </a:lnTo>
                  <a:lnTo>
                    <a:pt x="610" y="1611"/>
                  </a:lnTo>
                  <a:lnTo>
                    <a:pt x="608" y="1597"/>
                  </a:lnTo>
                  <a:lnTo>
                    <a:pt x="610" y="1275"/>
                  </a:lnTo>
                  <a:lnTo>
                    <a:pt x="610" y="1275"/>
                  </a:lnTo>
                  <a:lnTo>
                    <a:pt x="608" y="1263"/>
                  </a:lnTo>
                  <a:lnTo>
                    <a:pt x="604" y="1254"/>
                  </a:lnTo>
                  <a:lnTo>
                    <a:pt x="597" y="1245"/>
                  </a:lnTo>
                  <a:lnTo>
                    <a:pt x="587" y="1238"/>
                  </a:lnTo>
                  <a:lnTo>
                    <a:pt x="587" y="1238"/>
                  </a:lnTo>
                  <a:lnTo>
                    <a:pt x="548" y="1216"/>
                  </a:lnTo>
                  <a:lnTo>
                    <a:pt x="511" y="1189"/>
                  </a:lnTo>
                  <a:lnTo>
                    <a:pt x="478" y="1163"/>
                  </a:lnTo>
                  <a:lnTo>
                    <a:pt x="444" y="1133"/>
                  </a:lnTo>
                  <a:lnTo>
                    <a:pt x="415" y="1101"/>
                  </a:lnTo>
                  <a:lnTo>
                    <a:pt x="387" y="1068"/>
                  </a:lnTo>
                  <a:lnTo>
                    <a:pt x="360" y="1033"/>
                  </a:lnTo>
                  <a:lnTo>
                    <a:pt x="336" y="996"/>
                  </a:lnTo>
                  <a:lnTo>
                    <a:pt x="314" y="957"/>
                  </a:lnTo>
                  <a:lnTo>
                    <a:pt x="297" y="919"/>
                  </a:lnTo>
                  <a:lnTo>
                    <a:pt x="281" y="876"/>
                  </a:lnTo>
                  <a:lnTo>
                    <a:pt x="267" y="834"/>
                  </a:lnTo>
                  <a:lnTo>
                    <a:pt x="258" y="792"/>
                  </a:lnTo>
                  <a:lnTo>
                    <a:pt x="249" y="748"/>
                  </a:lnTo>
                  <a:lnTo>
                    <a:pt x="246" y="704"/>
                  </a:lnTo>
                  <a:lnTo>
                    <a:pt x="244" y="659"/>
                  </a:lnTo>
                  <a:lnTo>
                    <a:pt x="244" y="659"/>
                  </a:lnTo>
                  <a:lnTo>
                    <a:pt x="244" y="625"/>
                  </a:lnTo>
                  <a:lnTo>
                    <a:pt x="248" y="592"/>
                  </a:lnTo>
                  <a:lnTo>
                    <a:pt x="251" y="559"/>
                  </a:lnTo>
                  <a:lnTo>
                    <a:pt x="258" y="527"/>
                  </a:lnTo>
                  <a:lnTo>
                    <a:pt x="265" y="495"/>
                  </a:lnTo>
                  <a:lnTo>
                    <a:pt x="274" y="464"/>
                  </a:lnTo>
                  <a:lnTo>
                    <a:pt x="285" y="432"/>
                  </a:lnTo>
                  <a:lnTo>
                    <a:pt x="295" y="402"/>
                  </a:lnTo>
                  <a:lnTo>
                    <a:pt x="309" y="374"/>
                  </a:lnTo>
                  <a:lnTo>
                    <a:pt x="323" y="344"/>
                  </a:lnTo>
                  <a:lnTo>
                    <a:pt x="339" y="318"/>
                  </a:lnTo>
                  <a:lnTo>
                    <a:pt x="357" y="291"/>
                  </a:lnTo>
                  <a:lnTo>
                    <a:pt x="374" y="265"/>
                  </a:lnTo>
                  <a:lnTo>
                    <a:pt x="395" y="241"/>
                  </a:lnTo>
                  <a:lnTo>
                    <a:pt x="415" y="216"/>
                  </a:lnTo>
                  <a:lnTo>
                    <a:pt x="437" y="193"/>
                  </a:lnTo>
                  <a:lnTo>
                    <a:pt x="460" y="172"/>
                  </a:lnTo>
                  <a:lnTo>
                    <a:pt x="483" y="151"/>
                  </a:lnTo>
                  <a:lnTo>
                    <a:pt x="509" y="132"/>
                  </a:lnTo>
                  <a:lnTo>
                    <a:pt x="534" y="112"/>
                  </a:lnTo>
                  <a:lnTo>
                    <a:pt x="562" y="95"/>
                  </a:lnTo>
                  <a:lnTo>
                    <a:pt x="589" y="79"/>
                  </a:lnTo>
                  <a:lnTo>
                    <a:pt x="618" y="65"/>
                  </a:lnTo>
                  <a:lnTo>
                    <a:pt x="647" y="53"/>
                  </a:lnTo>
                  <a:lnTo>
                    <a:pt x="676" y="40"/>
                  </a:lnTo>
                  <a:lnTo>
                    <a:pt x="708" y="30"/>
                  </a:lnTo>
                  <a:lnTo>
                    <a:pt x="738" y="21"/>
                  </a:lnTo>
                  <a:lnTo>
                    <a:pt x="771" y="14"/>
                  </a:lnTo>
                  <a:lnTo>
                    <a:pt x="803" y="7"/>
                  </a:lnTo>
                  <a:lnTo>
                    <a:pt x="836" y="3"/>
                  </a:lnTo>
                  <a:lnTo>
                    <a:pt x="870" y="2"/>
                  </a:lnTo>
                  <a:lnTo>
                    <a:pt x="903" y="0"/>
                  </a:lnTo>
                  <a:lnTo>
                    <a:pt x="903" y="0"/>
                  </a:lnTo>
                  <a:lnTo>
                    <a:pt x="938" y="2"/>
                  </a:lnTo>
                  <a:lnTo>
                    <a:pt x="972" y="3"/>
                  </a:lnTo>
                  <a:lnTo>
                    <a:pt x="1003" y="7"/>
                  </a:lnTo>
                  <a:lnTo>
                    <a:pt x="1037" y="14"/>
                  </a:lnTo>
                  <a:lnTo>
                    <a:pt x="1068" y="21"/>
                  </a:lnTo>
                  <a:lnTo>
                    <a:pt x="1100" y="30"/>
                  </a:lnTo>
                  <a:lnTo>
                    <a:pt x="1130" y="40"/>
                  </a:lnTo>
                  <a:lnTo>
                    <a:pt x="1160" y="53"/>
                  </a:lnTo>
                  <a:lnTo>
                    <a:pt x="1189" y="65"/>
                  </a:lnTo>
                  <a:lnTo>
                    <a:pt x="1217" y="79"/>
                  </a:lnTo>
                  <a:lnTo>
                    <a:pt x="1246" y="95"/>
                  </a:lnTo>
                  <a:lnTo>
                    <a:pt x="1272" y="112"/>
                  </a:lnTo>
                  <a:lnTo>
                    <a:pt x="1298" y="132"/>
                  </a:lnTo>
                  <a:lnTo>
                    <a:pt x="1323" y="151"/>
                  </a:lnTo>
                  <a:lnTo>
                    <a:pt x="1347" y="172"/>
                  </a:lnTo>
                  <a:lnTo>
                    <a:pt x="1370" y="193"/>
                  </a:lnTo>
                  <a:lnTo>
                    <a:pt x="1391" y="216"/>
                  </a:lnTo>
                  <a:lnTo>
                    <a:pt x="1412" y="241"/>
                  </a:lnTo>
                  <a:lnTo>
                    <a:pt x="1432" y="265"/>
                  </a:lnTo>
                  <a:lnTo>
                    <a:pt x="1449" y="291"/>
                  </a:lnTo>
                  <a:lnTo>
                    <a:pt x="1467" y="318"/>
                  </a:lnTo>
                  <a:lnTo>
                    <a:pt x="1483" y="344"/>
                  </a:lnTo>
                  <a:lnTo>
                    <a:pt x="1499" y="374"/>
                  </a:lnTo>
                  <a:lnTo>
                    <a:pt x="1511" y="402"/>
                  </a:lnTo>
                  <a:lnTo>
                    <a:pt x="1523" y="432"/>
                  </a:lnTo>
                  <a:lnTo>
                    <a:pt x="1534" y="464"/>
                  </a:lnTo>
                  <a:lnTo>
                    <a:pt x="1542" y="495"/>
                  </a:lnTo>
                  <a:lnTo>
                    <a:pt x="1550" y="527"/>
                  </a:lnTo>
                  <a:lnTo>
                    <a:pt x="1555" y="559"/>
                  </a:lnTo>
                  <a:lnTo>
                    <a:pt x="1560" y="592"/>
                  </a:lnTo>
                  <a:lnTo>
                    <a:pt x="1562" y="625"/>
                  </a:lnTo>
                  <a:lnTo>
                    <a:pt x="1564" y="659"/>
                  </a:lnTo>
                  <a:lnTo>
                    <a:pt x="1564" y="659"/>
                  </a:lnTo>
                  <a:lnTo>
                    <a:pt x="1562" y="704"/>
                  </a:lnTo>
                  <a:lnTo>
                    <a:pt x="1557" y="748"/>
                  </a:lnTo>
                  <a:lnTo>
                    <a:pt x="1550" y="792"/>
                  </a:lnTo>
                  <a:lnTo>
                    <a:pt x="1539" y="834"/>
                  </a:lnTo>
                  <a:lnTo>
                    <a:pt x="1527" y="876"/>
                  </a:lnTo>
                  <a:lnTo>
                    <a:pt x="1511" y="919"/>
                  </a:lnTo>
                  <a:lnTo>
                    <a:pt x="1492" y="957"/>
                  </a:lnTo>
                  <a:lnTo>
                    <a:pt x="1470" y="996"/>
                  </a:lnTo>
                  <a:lnTo>
                    <a:pt x="1448" y="1033"/>
                  </a:lnTo>
                  <a:lnTo>
                    <a:pt x="1421" y="1068"/>
                  </a:lnTo>
                  <a:lnTo>
                    <a:pt x="1393" y="1101"/>
                  </a:lnTo>
                  <a:lnTo>
                    <a:pt x="1363" y="1133"/>
                  </a:lnTo>
                  <a:lnTo>
                    <a:pt x="1330" y="1163"/>
                  </a:lnTo>
                  <a:lnTo>
                    <a:pt x="1295" y="1189"/>
                  </a:lnTo>
                  <a:lnTo>
                    <a:pt x="1258" y="1216"/>
                  </a:lnTo>
                  <a:lnTo>
                    <a:pt x="1219" y="1238"/>
                  </a:lnTo>
                  <a:lnTo>
                    <a:pt x="1219" y="1238"/>
                  </a:lnTo>
                  <a:lnTo>
                    <a:pt x="1210" y="1245"/>
                  </a:lnTo>
                  <a:lnTo>
                    <a:pt x="1203" y="1254"/>
                  </a:lnTo>
                  <a:lnTo>
                    <a:pt x="1200" y="1263"/>
                  </a:lnTo>
                  <a:lnTo>
                    <a:pt x="1198" y="1275"/>
                  </a:lnTo>
                  <a:lnTo>
                    <a:pt x="1198" y="1597"/>
                  </a:lnTo>
                  <a:lnTo>
                    <a:pt x="1198" y="1597"/>
                  </a:lnTo>
                  <a:lnTo>
                    <a:pt x="1198" y="1611"/>
                  </a:lnTo>
                  <a:lnTo>
                    <a:pt x="1196" y="1623"/>
                  </a:lnTo>
                  <a:lnTo>
                    <a:pt x="1193" y="1637"/>
                  </a:lnTo>
                  <a:lnTo>
                    <a:pt x="1188" y="1649"/>
                  </a:lnTo>
                  <a:lnTo>
                    <a:pt x="1182" y="1660"/>
                  </a:lnTo>
                  <a:lnTo>
                    <a:pt x="1175" y="1671"/>
                  </a:lnTo>
                  <a:lnTo>
                    <a:pt x="1168" y="1681"/>
                  </a:lnTo>
                  <a:lnTo>
                    <a:pt x="1160" y="1692"/>
                  </a:lnTo>
                  <a:lnTo>
                    <a:pt x="1149" y="1700"/>
                  </a:lnTo>
                  <a:lnTo>
                    <a:pt x="1138" y="1707"/>
                  </a:lnTo>
                  <a:lnTo>
                    <a:pt x="1128" y="1714"/>
                  </a:lnTo>
                  <a:lnTo>
                    <a:pt x="1116" y="1720"/>
                  </a:lnTo>
                  <a:lnTo>
                    <a:pt x="1103" y="1725"/>
                  </a:lnTo>
                  <a:lnTo>
                    <a:pt x="1091" y="1727"/>
                  </a:lnTo>
                  <a:lnTo>
                    <a:pt x="1077" y="1730"/>
                  </a:lnTo>
                  <a:lnTo>
                    <a:pt x="1065" y="1730"/>
                  </a:lnTo>
                  <a:lnTo>
                    <a:pt x="1028" y="1730"/>
                  </a:lnTo>
                  <a:lnTo>
                    <a:pt x="1028" y="1730"/>
                  </a:lnTo>
                  <a:close/>
                  <a:moveTo>
                    <a:pt x="1546" y="1073"/>
                  </a:moveTo>
                  <a:lnTo>
                    <a:pt x="1546" y="1073"/>
                  </a:lnTo>
                  <a:lnTo>
                    <a:pt x="1539" y="1068"/>
                  </a:lnTo>
                  <a:lnTo>
                    <a:pt x="1534" y="1061"/>
                  </a:lnTo>
                  <a:lnTo>
                    <a:pt x="1530" y="1056"/>
                  </a:lnTo>
                  <a:lnTo>
                    <a:pt x="1527" y="1047"/>
                  </a:lnTo>
                  <a:lnTo>
                    <a:pt x="1525" y="1040"/>
                  </a:lnTo>
                  <a:lnTo>
                    <a:pt x="1527" y="1031"/>
                  </a:lnTo>
                  <a:lnTo>
                    <a:pt x="1528" y="1022"/>
                  </a:lnTo>
                  <a:lnTo>
                    <a:pt x="1532" y="1015"/>
                  </a:lnTo>
                  <a:lnTo>
                    <a:pt x="1532" y="1015"/>
                  </a:lnTo>
                  <a:lnTo>
                    <a:pt x="1537" y="1008"/>
                  </a:lnTo>
                  <a:lnTo>
                    <a:pt x="1542" y="1003"/>
                  </a:lnTo>
                  <a:lnTo>
                    <a:pt x="1550" y="999"/>
                  </a:lnTo>
                  <a:lnTo>
                    <a:pt x="1557" y="996"/>
                  </a:lnTo>
                  <a:lnTo>
                    <a:pt x="1565" y="994"/>
                  </a:lnTo>
                  <a:lnTo>
                    <a:pt x="1572" y="994"/>
                  </a:lnTo>
                  <a:lnTo>
                    <a:pt x="1581" y="996"/>
                  </a:lnTo>
                  <a:lnTo>
                    <a:pt x="1588" y="999"/>
                  </a:lnTo>
                  <a:lnTo>
                    <a:pt x="1671" y="1047"/>
                  </a:lnTo>
                  <a:lnTo>
                    <a:pt x="1671" y="1047"/>
                  </a:lnTo>
                  <a:lnTo>
                    <a:pt x="1678" y="1052"/>
                  </a:lnTo>
                  <a:lnTo>
                    <a:pt x="1683" y="1057"/>
                  </a:lnTo>
                  <a:lnTo>
                    <a:pt x="1687" y="1064"/>
                  </a:lnTo>
                  <a:lnTo>
                    <a:pt x="1690" y="1073"/>
                  </a:lnTo>
                  <a:lnTo>
                    <a:pt x="1692" y="1080"/>
                  </a:lnTo>
                  <a:lnTo>
                    <a:pt x="1690" y="1089"/>
                  </a:lnTo>
                  <a:lnTo>
                    <a:pt x="1688" y="1096"/>
                  </a:lnTo>
                  <a:lnTo>
                    <a:pt x="1685" y="1105"/>
                  </a:lnTo>
                  <a:lnTo>
                    <a:pt x="1685" y="1105"/>
                  </a:lnTo>
                  <a:lnTo>
                    <a:pt x="1681" y="1112"/>
                  </a:lnTo>
                  <a:lnTo>
                    <a:pt x="1674" y="1117"/>
                  </a:lnTo>
                  <a:lnTo>
                    <a:pt x="1667" y="1121"/>
                  </a:lnTo>
                  <a:lnTo>
                    <a:pt x="1660" y="1124"/>
                  </a:lnTo>
                  <a:lnTo>
                    <a:pt x="1651" y="1126"/>
                  </a:lnTo>
                  <a:lnTo>
                    <a:pt x="1644" y="1126"/>
                  </a:lnTo>
                  <a:lnTo>
                    <a:pt x="1636" y="1124"/>
                  </a:lnTo>
                  <a:lnTo>
                    <a:pt x="1629" y="1121"/>
                  </a:lnTo>
                  <a:lnTo>
                    <a:pt x="1546" y="1073"/>
                  </a:lnTo>
                  <a:lnTo>
                    <a:pt x="1546" y="1073"/>
                  </a:lnTo>
                  <a:close/>
                  <a:moveTo>
                    <a:pt x="1588" y="306"/>
                  </a:moveTo>
                  <a:lnTo>
                    <a:pt x="1588" y="306"/>
                  </a:lnTo>
                  <a:lnTo>
                    <a:pt x="1581" y="309"/>
                  </a:lnTo>
                  <a:lnTo>
                    <a:pt x="1572" y="311"/>
                  </a:lnTo>
                  <a:lnTo>
                    <a:pt x="1565" y="311"/>
                  </a:lnTo>
                  <a:lnTo>
                    <a:pt x="1557" y="311"/>
                  </a:lnTo>
                  <a:lnTo>
                    <a:pt x="1550" y="307"/>
                  </a:lnTo>
                  <a:lnTo>
                    <a:pt x="1542" y="304"/>
                  </a:lnTo>
                  <a:lnTo>
                    <a:pt x="1537" y="297"/>
                  </a:lnTo>
                  <a:lnTo>
                    <a:pt x="1532" y="290"/>
                  </a:lnTo>
                  <a:lnTo>
                    <a:pt x="1532" y="290"/>
                  </a:lnTo>
                  <a:lnTo>
                    <a:pt x="1528" y="283"/>
                  </a:lnTo>
                  <a:lnTo>
                    <a:pt x="1527" y="274"/>
                  </a:lnTo>
                  <a:lnTo>
                    <a:pt x="1525" y="267"/>
                  </a:lnTo>
                  <a:lnTo>
                    <a:pt x="1527" y="258"/>
                  </a:lnTo>
                  <a:lnTo>
                    <a:pt x="1530" y="251"/>
                  </a:lnTo>
                  <a:lnTo>
                    <a:pt x="1534" y="244"/>
                  </a:lnTo>
                  <a:lnTo>
                    <a:pt x="1539" y="239"/>
                  </a:lnTo>
                  <a:lnTo>
                    <a:pt x="1546" y="233"/>
                  </a:lnTo>
                  <a:lnTo>
                    <a:pt x="1629" y="186"/>
                  </a:lnTo>
                  <a:lnTo>
                    <a:pt x="1629" y="186"/>
                  </a:lnTo>
                  <a:lnTo>
                    <a:pt x="1636" y="183"/>
                  </a:lnTo>
                  <a:lnTo>
                    <a:pt x="1644" y="181"/>
                  </a:lnTo>
                  <a:lnTo>
                    <a:pt x="1651" y="181"/>
                  </a:lnTo>
                  <a:lnTo>
                    <a:pt x="1660" y="183"/>
                  </a:lnTo>
                  <a:lnTo>
                    <a:pt x="1667" y="184"/>
                  </a:lnTo>
                  <a:lnTo>
                    <a:pt x="1674" y="190"/>
                  </a:lnTo>
                  <a:lnTo>
                    <a:pt x="1681" y="195"/>
                  </a:lnTo>
                  <a:lnTo>
                    <a:pt x="1685" y="202"/>
                  </a:lnTo>
                  <a:lnTo>
                    <a:pt x="1685" y="202"/>
                  </a:lnTo>
                  <a:lnTo>
                    <a:pt x="1688" y="209"/>
                  </a:lnTo>
                  <a:lnTo>
                    <a:pt x="1690" y="218"/>
                  </a:lnTo>
                  <a:lnTo>
                    <a:pt x="1692" y="225"/>
                  </a:lnTo>
                  <a:lnTo>
                    <a:pt x="1690" y="233"/>
                  </a:lnTo>
                  <a:lnTo>
                    <a:pt x="1687" y="241"/>
                  </a:lnTo>
                  <a:lnTo>
                    <a:pt x="1683" y="248"/>
                  </a:lnTo>
                  <a:lnTo>
                    <a:pt x="1678" y="255"/>
                  </a:lnTo>
                  <a:lnTo>
                    <a:pt x="1671" y="258"/>
                  </a:lnTo>
                  <a:lnTo>
                    <a:pt x="1588" y="306"/>
                  </a:lnTo>
                  <a:lnTo>
                    <a:pt x="1588" y="306"/>
                  </a:lnTo>
                  <a:close/>
                  <a:moveTo>
                    <a:pt x="1671" y="696"/>
                  </a:moveTo>
                  <a:lnTo>
                    <a:pt x="1671" y="696"/>
                  </a:lnTo>
                  <a:lnTo>
                    <a:pt x="1662" y="694"/>
                  </a:lnTo>
                  <a:lnTo>
                    <a:pt x="1655" y="692"/>
                  </a:lnTo>
                  <a:lnTo>
                    <a:pt x="1646" y="689"/>
                  </a:lnTo>
                  <a:lnTo>
                    <a:pt x="1641" y="683"/>
                  </a:lnTo>
                  <a:lnTo>
                    <a:pt x="1636" y="676"/>
                  </a:lnTo>
                  <a:lnTo>
                    <a:pt x="1632" y="669"/>
                  </a:lnTo>
                  <a:lnTo>
                    <a:pt x="1629" y="662"/>
                  </a:lnTo>
                  <a:lnTo>
                    <a:pt x="1629" y="653"/>
                  </a:lnTo>
                  <a:lnTo>
                    <a:pt x="1629" y="653"/>
                  </a:lnTo>
                  <a:lnTo>
                    <a:pt x="1629" y="645"/>
                  </a:lnTo>
                  <a:lnTo>
                    <a:pt x="1632" y="636"/>
                  </a:lnTo>
                  <a:lnTo>
                    <a:pt x="1636" y="629"/>
                  </a:lnTo>
                  <a:lnTo>
                    <a:pt x="1641" y="624"/>
                  </a:lnTo>
                  <a:lnTo>
                    <a:pt x="1646" y="618"/>
                  </a:lnTo>
                  <a:lnTo>
                    <a:pt x="1655" y="615"/>
                  </a:lnTo>
                  <a:lnTo>
                    <a:pt x="1662" y="611"/>
                  </a:lnTo>
                  <a:lnTo>
                    <a:pt x="1671" y="611"/>
                  </a:lnTo>
                  <a:lnTo>
                    <a:pt x="1764" y="611"/>
                  </a:lnTo>
                  <a:lnTo>
                    <a:pt x="1764" y="611"/>
                  </a:lnTo>
                  <a:lnTo>
                    <a:pt x="1773" y="611"/>
                  </a:lnTo>
                  <a:lnTo>
                    <a:pt x="1781" y="615"/>
                  </a:lnTo>
                  <a:lnTo>
                    <a:pt x="1788" y="618"/>
                  </a:lnTo>
                  <a:lnTo>
                    <a:pt x="1794" y="624"/>
                  </a:lnTo>
                  <a:lnTo>
                    <a:pt x="1799" y="629"/>
                  </a:lnTo>
                  <a:lnTo>
                    <a:pt x="1803" y="636"/>
                  </a:lnTo>
                  <a:lnTo>
                    <a:pt x="1806" y="645"/>
                  </a:lnTo>
                  <a:lnTo>
                    <a:pt x="1806" y="653"/>
                  </a:lnTo>
                  <a:lnTo>
                    <a:pt x="1806" y="653"/>
                  </a:lnTo>
                  <a:lnTo>
                    <a:pt x="1806" y="662"/>
                  </a:lnTo>
                  <a:lnTo>
                    <a:pt x="1803" y="669"/>
                  </a:lnTo>
                  <a:lnTo>
                    <a:pt x="1799" y="676"/>
                  </a:lnTo>
                  <a:lnTo>
                    <a:pt x="1794" y="683"/>
                  </a:lnTo>
                  <a:lnTo>
                    <a:pt x="1788" y="689"/>
                  </a:lnTo>
                  <a:lnTo>
                    <a:pt x="1781" y="692"/>
                  </a:lnTo>
                  <a:lnTo>
                    <a:pt x="1773" y="694"/>
                  </a:lnTo>
                  <a:lnTo>
                    <a:pt x="1764" y="696"/>
                  </a:lnTo>
                  <a:lnTo>
                    <a:pt x="1671" y="696"/>
                  </a:lnTo>
                  <a:lnTo>
                    <a:pt x="1671" y="696"/>
                  </a:lnTo>
                  <a:close/>
                  <a:moveTo>
                    <a:pt x="260" y="233"/>
                  </a:moveTo>
                  <a:lnTo>
                    <a:pt x="260" y="233"/>
                  </a:lnTo>
                  <a:lnTo>
                    <a:pt x="267" y="239"/>
                  </a:lnTo>
                  <a:lnTo>
                    <a:pt x="272" y="244"/>
                  </a:lnTo>
                  <a:lnTo>
                    <a:pt x="278" y="251"/>
                  </a:lnTo>
                  <a:lnTo>
                    <a:pt x="279" y="258"/>
                  </a:lnTo>
                  <a:lnTo>
                    <a:pt x="281" y="267"/>
                  </a:lnTo>
                  <a:lnTo>
                    <a:pt x="281" y="274"/>
                  </a:lnTo>
                  <a:lnTo>
                    <a:pt x="279" y="283"/>
                  </a:lnTo>
                  <a:lnTo>
                    <a:pt x="276" y="290"/>
                  </a:lnTo>
                  <a:lnTo>
                    <a:pt x="276" y="290"/>
                  </a:lnTo>
                  <a:lnTo>
                    <a:pt x="271" y="297"/>
                  </a:lnTo>
                  <a:lnTo>
                    <a:pt x="265" y="304"/>
                  </a:lnTo>
                  <a:lnTo>
                    <a:pt x="258" y="307"/>
                  </a:lnTo>
                  <a:lnTo>
                    <a:pt x="249" y="311"/>
                  </a:lnTo>
                  <a:lnTo>
                    <a:pt x="242" y="311"/>
                  </a:lnTo>
                  <a:lnTo>
                    <a:pt x="234" y="311"/>
                  </a:lnTo>
                  <a:lnTo>
                    <a:pt x="227" y="309"/>
                  </a:lnTo>
                  <a:lnTo>
                    <a:pt x="218" y="306"/>
                  </a:lnTo>
                  <a:lnTo>
                    <a:pt x="137" y="258"/>
                  </a:lnTo>
                  <a:lnTo>
                    <a:pt x="137" y="258"/>
                  </a:lnTo>
                  <a:lnTo>
                    <a:pt x="130" y="255"/>
                  </a:lnTo>
                  <a:lnTo>
                    <a:pt x="125" y="248"/>
                  </a:lnTo>
                  <a:lnTo>
                    <a:pt x="119" y="241"/>
                  </a:lnTo>
                  <a:lnTo>
                    <a:pt x="118" y="233"/>
                  </a:lnTo>
                  <a:lnTo>
                    <a:pt x="116" y="225"/>
                  </a:lnTo>
                  <a:lnTo>
                    <a:pt x="116" y="218"/>
                  </a:lnTo>
                  <a:lnTo>
                    <a:pt x="118" y="209"/>
                  </a:lnTo>
                  <a:lnTo>
                    <a:pt x="121" y="202"/>
                  </a:lnTo>
                  <a:lnTo>
                    <a:pt x="121" y="202"/>
                  </a:lnTo>
                  <a:lnTo>
                    <a:pt x="126" y="195"/>
                  </a:lnTo>
                  <a:lnTo>
                    <a:pt x="132" y="190"/>
                  </a:lnTo>
                  <a:lnTo>
                    <a:pt x="139" y="184"/>
                  </a:lnTo>
                  <a:lnTo>
                    <a:pt x="148" y="183"/>
                  </a:lnTo>
                  <a:lnTo>
                    <a:pt x="155" y="181"/>
                  </a:lnTo>
                  <a:lnTo>
                    <a:pt x="163" y="181"/>
                  </a:lnTo>
                  <a:lnTo>
                    <a:pt x="170" y="183"/>
                  </a:lnTo>
                  <a:lnTo>
                    <a:pt x="179" y="186"/>
                  </a:lnTo>
                  <a:lnTo>
                    <a:pt x="260" y="233"/>
                  </a:lnTo>
                  <a:lnTo>
                    <a:pt x="260" y="233"/>
                  </a:lnTo>
                  <a:close/>
                  <a:moveTo>
                    <a:pt x="218" y="999"/>
                  </a:moveTo>
                  <a:lnTo>
                    <a:pt x="218" y="999"/>
                  </a:lnTo>
                  <a:lnTo>
                    <a:pt x="227" y="996"/>
                  </a:lnTo>
                  <a:lnTo>
                    <a:pt x="234" y="994"/>
                  </a:lnTo>
                  <a:lnTo>
                    <a:pt x="242" y="994"/>
                  </a:lnTo>
                  <a:lnTo>
                    <a:pt x="249" y="996"/>
                  </a:lnTo>
                  <a:lnTo>
                    <a:pt x="258" y="999"/>
                  </a:lnTo>
                  <a:lnTo>
                    <a:pt x="265" y="1003"/>
                  </a:lnTo>
                  <a:lnTo>
                    <a:pt x="271" y="1008"/>
                  </a:lnTo>
                  <a:lnTo>
                    <a:pt x="276" y="1015"/>
                  </a:lnTo>
                  <a:lnTo>
                    <a:pt x="276" y="1015"/>
                  </a:lnTo>
                  <a:lnTo>
                    <a:pt x="279" y="1022"/>
                  </a:lnTo>
                  <a:lnTo>
                    <a:pt x="281" y="1031"/>
                  </a:lnTo>
                  <a:lnTo>
                    <a:pt x="281" y="1040"/>
                  </a:lnTo>
                  <a:lnTo>
                    <a:pt x="279" y="1047"/>
                  </a:lnTo>
                  <a:lnTo>
                    <a:pt x="278" y="1056"/>
                  </a:lnTo>
                  <a:lnTo>
                    <a:pt x="272" y="1061"/>
                  </a:lnTo>
                  <a:lnTo>
                    <a:pt x="267" y="1068"/>
                  </a:lnTo>
                  <a:lnTo>
                    <a:pt x="260" y="1073"/>
                  </a:lnTo>
                  <a:lnTo>
                    <a:pt x="179" y="1121"/>
                  </a:lnTo>
                  <a:lnTo>
                    <a:pt x="179" y="1121"/>
                  </a:lnTo>
                  <a:lnTo>
                    <a:pt x="170" y="1124"/>
                  </a:lnTo>
                  <a:lnTo>
                    <a:pt x="163" y="1126"/>
                  </a:lnTo>
                  <a:lnTo>
                    <a:pt x="155" y="1126"/>
                  </a:lnTo>
                  <a:lnTo>
                    <a:pt x="148" y="1124"/>
                  </a:lnTo>
                  <a:lnTo>
                    <a:pt x="139" y="1121"/>
                  </a:lnTo>
                  <a:lnTo>
                    <a:pt x="132" y="1117"/>
                  </a:lnTo>
                  <a:lnTo>
                    <a:pt x="126" y="1112"/>
                  </a:lnTo>
                  <a:lnTo>
                    <a:pt x="121" y="1105"/>
                  </a:lnTo>
                  <a:lnTo>
                    <a:pt x="121" y="1105"/>
                  </a:lnTo>
                  <a:lnTo>
                    <a:pt x="118" y="1096"/>
                  </a:lnTo>
                  <a:lnTo>
                    <a:pt x="116" y="1089"/>
                  </a:lnTo>
                  <a:lnTo>
                    <a:pt x="116" y="1080"/>
                  </a:lnTo>
                  <a:lnTo>
                    <a:pt x="118" y="1073"/>
                  </a:lnTo>
                  <a:lnTo>
                    <a:pt x="119" y="1064"/>
                  </a:lnTo>
                  <a:lnTo>
                    <a:pt x="125" y="1057"/>
                  </a:lnTo>
                  <a:lnTo>
                    <a:pt x="130" y="1052"/>
                  </a:lnTo>
                  <a:lnTo>
                    <a:pt x="137" y="1047"/>
                  </a:lnTo>
                  <a:lnTo>
                    <a:pt x="218" y="999"/>
                  </a:lnTo>
                  <a:lnTo>
                    <a:pt x="218" y="999"/>
                  </a:lnTo>
                  <a:close/>
                  <a:moveTo>
                    <a:pt x="137" y="611"/>
                  </a:moveTo>
                  <a:lnTo>
                    <a:pt x="137" y="611"/>
                  </a:lnTo>
                  <a:lnTo>
                    <a:pt x="144" y="611"/>
                  </a:lnTo>
                  <a:lnTo>
                    <a:pt x="153" y="615"/>
                  </a:lnTo>
                  <a:lnTo>
                    <a:pt x="160" y="618"/>
                  </a:lnTo>
                  <a:lnTo>
                    <a:pt x="167" y="624"/>
                  </a:lnTo>
                  <a:lnTo>
                    <a:pt x="172" y="629"/>
                  </a:lnTo>
                  <a:lnTo>
                    <a:pt x="176" y="636"/>
                  </a:lnTo>
                  <a:lnTo>
                    <a:pt x="177" y="645"/>
                  </a:lnTo>
                  <a:lnTo>
                    <a:pt x="179" y="653"/>
                  </a:lnTo>
                  <a:lnTo>
                    <a:pt x="179" y="653"/>
                  </a:lnTo>
                  <a:lnTo>
                    <a:pt x="177" y="662"/>
                  </a:lnTo>
                  <a:lnTo>
                    <a:pt x="176" y="669"/>
                  </a:lnTo>
                  <a:lnTo>
                    <a:pt x="172" y="676"/>
                  </a:lnTo>
                  <a:lnTo>
                    <a:pt x="167" y="683"/>
                  </a:lnTo>
                  <a:lnTo>
                    <a:pt x="160" y="689"/>
                  </a:lnTo>
                  <a:lnTo>
                    <a:pt x="153" y="692"/>
                  </a:lnTo>
                  <a:lnTo>
                    <a:pt x="144" y="694"/>
                  </a:lnTo>
                  <a:lnTo>
                    <a:pt x="137" y="696"/>
                  </a:lnTo>
                  <a:lnTo>
                    <a:pt x="42" y="696"/>
                  </a:lnTo>
                  <a:lnTo>
                    <a:pt x="42" y="696"/>
                  </a:lnTo>
                  <a:lnTo>
                    <a:pt x="33" y="694"/>
                  </a:lnTo>
                  <a:lnTo>
                    <a:pt x="26" y="692"/>
                  </a:lnTo>
                  <a:lnTo>
                    <a:pt x="19" y="689"/>
                  </a:lnTo>
                  <a:lnTo>
                    <a:pt x="12" y="683"/>
                  </a:lnTo>
                  <a:lnTo>
                    <a:pt x="7" y="676"/>
                  </a:lnTo>
                  <a:lnTo>
                    <a:pt x="4" y="669"/>
                  </a:lnTo>
                  <a:lnTo>
                    <a:pt x="2" y="662"/>
                  </a:lnTo>
                  <a:lnTo>
                    <a:pt x="0" y="653"/>
                  </a:lnTo>
                  <a:lnTo>
                    <a:pt x="0" y="653"/>
                  </a:lnTo>
                  <a:lnTo>
                    <a:pt x="2" y="645"/>
                  </a:lnTo>
                  <a:lnTo>
                    <a:pt x="4" y="636"/>
                  </a:lnTo>
                  <a:lnTo>
                    <a:pt x="7" y="629"/>
                  </a:lnTo>
                  <a:lnTo>
                    <a:pt x="12" y="624"/>
                  </a:lnTo>
                  <a:lnTo>
                    <a:pt x="19" y="618"/>
                  </a:lnTo>
                  <a:lnTo>
                    <a:pt x="26" y="615"/>
                  </a:lnTo>
                  <a:lnTo>
                    <a:pt x="33" y="611"/>
                  </a:lnTo>
                  <a:lnTo>
                    <a:pt x="42" y="611"/>
                  </a:lnTo>
                  <a:lnTo>
                    <a:pt x="137" y="611"/>
                  </a:lnTo>
                  <a:lnTo>
                    <a:pt x="137" y="611"/>
                  </a:lnTo>
                  <a:close/>
                  <a:moveTo>
                    <a:pt x="587" y="465"/>
                  </a:moveTo>
                  <a:lnTo>
                    <a:pt x="587" y="465"/>
                  </a:lnTo>
                  <a:lnTo>
                    <a:pt x="585" y="457"/>
                  </a:lnTo>
                  <a:lnTo>
                    <a:pt x="585" y="450"/>
                  </a:lnTo>
                  <a:lnTo>
                    <a:pt x="587" y="441"/>
                  </a:lnTo>
                  <a:lnTo>
                    <a:pt x="590" y="434"/>
                  </a:lnTo>
                  <a:lnTo>
                    <a:pt x="594" y="427"/>
                  </a:lnTo>
                  <a:lnTo>
                    <a:pt x="601" y="421"/>
                  </a:lnTo>
                  <a:lnTo>
                    <a:pt x="608" y="416"/>
                  </a:lnTo>
                  <a:lnTo>
                    <a:pt x="615" y="413"/>
                  </a:lnTo>
                  <a:lnTo>
                    <a:pt x="615" y="413"/>
                  </a:lnTo>
                  <a:lnTo>
                    <a:pt x="624" y="413"/>
                  </a:lnTo>
                  <a:lnTo>
                    <a:pt x="631" y="413"/>
                  </a:lnTo>
                  <a:lnTo>
                    <a:pt x="639" y="414"/>
                  </a:lnTo>
                  <a:lnTo>
                    <a:pt x="647" y="416"/>
                  </a:lnTo>
                  <a:lnTo>
                    <a:pt x="654" y="421"/>
                  </a:lnTo>
                  <a:lnTo>
                    <a:pt x="659" y="427"/>
                  </a:lnTo>
                  <a:lnTo>
                    <a:pt x="664" y="434"/>
                  </a:lnTo>
                  <a:lnTo>
                    <a:pt x="668" y="443"/>
                  </a:lnTo>
                  <a:lnTo>
                    <a:pt x="690" y="525"/>
                  </a:lnTo>
                  <a:lnTo>
                    <a:pt x="690" y="525"/>
                  </a:lnTo>
                  <a:lnTo>
                    <a:pt x="734" y="509"/>
                  </a:lnTo>
                  <a:lnTo>
                    <a:pt x="780" y="497"/>
                  </a:lnTo>
                  <a:lnTo>
                    <a:pt x="780" y="497"/>
                  </a:lnTo>
                  <a:lnTo>
                    <a:pt x="782" y="497"/>
                  </a:lnTo>
                  <a:lnTo>
                    <a:pt x="782" y="497"/>
                  </a:lnTo>
                  <a:lnTo>
                    <a:pt x="820" y="490"/>
                  </a:lnTo>
                  <a:lnTo>
                    <a:pt x="861" y="486"/>
                  </a:lnTo>
                  <a:lnTo>
                    <a:pt x="861" y="423"/>
                  </a:lnTo>
                  <a:lnTo>
                    <a:pt x="861" y="423"/>
                  </a:lnTo>
                  <a:lnTo>
                    <a:pt x="863" y="414"/>
                  </a:lnTo>
                  <a:lnTo>
                    <a:pt x="864" y="406"/>
                  </a:lnTo>
                  <a:lnTo>
                    <a:pt x="868" y="399"/>
                  </a:lnTo>
                  <a:lnTo>
                    <a:pt x="873" y="393"/>
                  </a:lnTo>
                  <a:lnTo>
                    <a:pt x="880" y="388"/>
                  </a:lnTo>
                  <a:lnTo>
                    <a:pt x="887" y="385"/>
                  </a:lnTo>
                  <a:lnTo>
                    <a:pt x="894" y="381"/>
                  </a:lnTo>
                  <a:lnTo>
                    <a:pt x="903" y="381"/>
                  </a:lnTo>
                  <a:lnTo>
                    <a:pt x="903" y="381"/>
                  </a:lnTo>
                  <a:lnTo>
                    <a:pt x="912" y="381"/>
                  </a:lnTo>
                  <a:lnTo>
                    <a:pt x="921" y="385"/>
                  </a:lnTo>
                  <a:lnTo>
                    <a:pt x="928" y="388"/>
                  </a:lnTo>
                  <a:lnTo>
                    <a:pt x="933" y="393"/>
                  </a:lnTo>
                  <a:lnTo>
                    <a:pt x="938" y="399"/>
                  </a:lnTo>
                  <a:lnTo>
                    <a:pt x="942" y="406"/>
                  </a:lnTo>
                  <a:lnTo>
                    <a:pt x="945" y="414"/>
                  </a:lnTo>
                  <a:lnTo>
                    <a:pt x="945" y="423"/>
                  </a:lnTo>
                  <a:lnTo>
                    <a:pt x="945" y="486"/>
                  </a:lnTo>
                  <a:lnTo>
                    <a:pt x="945" y="486"/>
                  </a:lnTo>
                  <a:lnTo>
                    <a:pt x="986" y="490"/>
                  </a:lnTo>
                  <a:lnTo>
                    <a:pt x="1026" y="497"/>
                  </a:lnTo>
                  <a:lnTo>
                    <a:pt x="1026" y="499"/>
                  </a:lnTo>
                  <a:lnTo>
                    <a:pt x="1026" y="497"/>
                  </a:lnTo>
                  <a:lnTo>
                    <a:pt x="1026" y="497"/>
                  </a:lnTo>
                  <a:lnTo>
                    <a:pt x="1072" y="509"/>
                  </a:lnTo>
                  <a:lnTo>
                    <a:pt x="1116" y="525"/>
                  </a:lnTo>
                  <a:lnTo>
                    <a:pt x="1140" y="443"/>
                  </a:lnTo>
                  <a:lnTo>
                    <a:pt x="1140" y="443"/>
                  </a:lnTo>
                  <a:lnTo>
                    <a:pt x="1144" y="434"/>
                  </a:lnTo>
                  <a:lnTo>
                    <a:pt x="1147" y="427"/>
                  </a:lnTo>
                  <a:lnTo>
                    <a:pt x="1152" y="421"/>
                  </a:lnTo>
                  <a:lnTo>
                    <a:pt x="1160" y="416"/>
                  </a:lnTo>
                  <a:lnTo>
                    <a:pt x="1167" y="414"/>
                  </a:lnTo>
                  <a:lnTo>
                    <a:pt x="1175" y="413"/>
                  </a:lnTo>
                  <a:lnTo>
                    <a:pt x="1184" y="413"/>
                  </a:lnTo>
                  <a:lnTo>
                    <a:pt x="1191" y="413"/>
                  </a:lnTo>
                  <a:lnTo>
                    <a:pt x="1191" y="413"/>
                  </a:lnTo>
                  <a:lnTo>
                    <a:pt x="1200" y="416"/>
                  </a:lnTo>
                  <a:lnTo>
                    <a:pt x="1207" y="421"/>
                  </a:lnTo>
                  <a:lnTo>
                    <a:pt x="1212" y="427"/>
                  </a:lnTo>
                  <a:lnTo>
                    <a:pt x="1217" y="434"/>
                  </a:lnTo>
                  <a:lnTo>
                    <a:pt x="1221" y="441"/>
                  </a:lnTo>
                  <a:lnTo>
                    <a:pt x="1221" y="450"/>
                  </a:lnTo>
                  <a:lnTo>
                    <a:pt x="1223" y="457"/>
                  </a:lnTo>
                  <a:lnTo>
                    <a:pt x="1221" y="465"/>
                  </a:lnTo>
                  <a:lnTo>
                    <a:pt x="1066" y="994"/>
                  </a:lnTo>
                  <a:lnTo>
                    <a:pt x="1066" y="994"/>
                  </a:lnTo>
                  <a:lnTo>
                    <a:pt x="1063" y="1003"/>
                  </a:lnTo>
                  <a:lnTo>
                    <a:pt x="1058" y="1010"/>
                  </a:lnTo>
                  <a:lnTo>
                    <a:pt x="1052" y="1015"/>
                  </a:lnTo>
                  <a:lnTo>
                    <a:pt x="1045" y="1021"/>
                  </a:lnTo>
                  <a:lnTo>
                    <a:pt x="1038" y="1022"/>
                  </a:lnTo>
                  <a:lnTo>
                    <a:pt x="1031" y="1024"/>
                  </a:lnTo>
                  <a:lnTo>
                    <a:pt x="1022" y="1026"/>
                  </a:lnTo>
                  <a:lnTo>
                    <a:pt x="1014" y="1024"/>
                  </a:lnTo>
                  <a:lnTo>
                    <a:pt x="1014" y="1024"/>
                  </a:lnTo>
                  <a:lnTo>
                    <a:pt x="1007" y="1021"/>
                  </a:lnTo>
                  <a:lnTo>
                    <a:pt x="1000" y="1015"/>
                  </a:lnTo>
                  <a:lnTo>
                    <a:pt x="993" y="1010"/>
                  </a:lnTo>
                  <a:lnTo>
                    <a:pt x="989" y="1003"/>
                  </a:lnTo>
                  <a:lnTo>
                    <a:pt x="986" y="996"/>
                  </a:lnTo>
                  <a:lnTo>
                    <a:pt x="984" y="989"/>
                  </a:lnTo>
                  <a:lnTo>
                    <a:pt x="984" y="980"/>
                  </a:lnTo>
                  <a:lnTo>
                    <a:pt x="986" y="971"/>
                  </a:lnTo>
                  <a:lnTo>
                    <a:pt x="1093" y="606"/>
                  </a:lnTo>
                  <a:lnTo>
                    <a:pt x="1093" y="606"/>
                  </a:lnTo>
                  <a:lnTo>
                    <a:pt x="1052" y="592"/>
                  </a:lnTo>
                  <a:lnTo>
                    <a:pt x="1008" y="580"/>
                  </a:lnTo>
                  <a:lnTo>
                    <a:pt x="1008" y="580"/>
                  </a:lnTo>
                  <a:lnTo>
                    <a:pt x="1008" y="580"/>
                  </a:lnTo>
                  <a:lnTo>
                    <a:pt x="979" y="574"/>
                  </a:lnTo>
                  <a:lnTo>
                    <a:pt x="945" y="571"/>
                  </a:lnTo>
                  <a:lnTo>
                    <a:pt x="945" y="674"/>
                  </a:lnTo>
                  <a:lnTo>
                    <a:pt x="945" y="674"/>
                  </a:lnTo>
                  <a:lnTo>
                    <a:pt x="945" y="681"/>
                  </a:lnTo>
                  <a:lnTo>
                    <a:pt x="942" y="690"/>
                  </a:lnTo>
                  <a:lnTo>
                    <a:pt x="938" y="697"/>
                  </a:lnTo>
                  <a:lnTo>
                    <a:pt x="933" y="703"/>
                  </a:lnTo>
                  <a:lnTo>
                    <a:pt x="928" y="708"/>
                  </a:lnTo>
                  <a:lnTo>
                    <a:pt x="921" y="713"/>
                  </a:lnTo>
                  <a:lnTo>
                    <a:pt x="912" y="715"/>
                  </a:lnTo>
                  <a:lnTo>
                    <a:pt x="903" y="717"/>
                  </a:lnTo>
                  <a:lnTo>
                    <a:pt x="903" y="717"/>
                  </a:lnTo>
                  <a:lnTo>
                    <a:pt x="894" y="715"/>
                  </a:lnTo>
                  <a:lnTo>
                    <a:pt x="887" y="713"/>
                  </a:lnTo>
                  <a:lnTo>
                    <a:pt x="880" y="708"/>
                  </a:lnTo>
                  <a:lnTo>
                    <a:pt x="873" y="703"/>
                  </a:lnTo>
                  <a:lnTo>
                    <a:pt x="868" y="697"/>
                  </a:lnTo>
                  <a:lnTo>
                    <a:pt x="864" y="690"/>
                  </a:lnTo>
                  <a:lnTo>
                    <a:pt x="863" y="681"/>
                  </a:lnTo>
                  <a:lnTo>
                    <a:pt x="861" y="674"/>
                  </a:lnTo>
                  <a:lnTo>
                    <a:pt x="861" y="571"/>
                  </a:lnTo>
                  <a:lnTo>
                    <a:pt x="861" y="571"/>
                  </a:lnTo>
                  <a:lnTo>
                    <a:pt x="829" y="574"/>
                  </a:lnTo>
                  <a:lnTo>
                    <a:pt x="799" y="580"/>
                  </a:lnTo>
                  <a:lnTo>
                    <a:pt x="799" y="580"/>
                  </a:lnTo>
                  <a:lnTo>
                    <a:pt x="798" y="580"/>
                  </a:lnTo>
                  <a:lnTo>
                    <a:pt x="798" y="580"/>
                  </a:lnTo>
                  <a:lnTo>
                    <a:pt x="755" y="592"/>
                  </a:lnTo>
                  <a:lnTo>
                    <a:pt x="715" y="606"/>
                  </a:lnTo>
                  <a:lnTo>
                    <a:pt x="822" y="971"/>
                  </a:lnTo>
                  <a:lnTo>
                    <a:pt x="822" y="971"/>
                  </a:lnTo>
                  <a:lnTo>
                    <a:pt x="822" y="980"/>
                  </a:lnTo>
                  <a:lnTo>
                    <a:pt x="822" y="989"/>
                  </a:lnTo>
                  <a:lnTo>
                    <a:pt x="820" y="996"/>
                  </a:lnTo>
                  <a:lnTo>
                    <a:pt x="819" y="1003"/>
                  </a:lnTo>
                  <a:lnTo>
                    <a:pt x="813" y="1010"/>
                  </a:lnTo>
                  <a:lnTo>
                    <a:pt x="808" y="1015"/>
                  </a:lnTo>
                  <a:lnTo>
                    <a:pt x="801" y="1021"/>
                  </a:lnTo>
                  <a:lnTo>
                    <a:pt x="792" y="1024"/>
                  </a:lnTo>
                  <a:lnTo>
                    <a:pt x="792" y="1024"/>
                  </a:lnTo>
                  <a:lnTo>
                    <a:pt x="785" y="1026"/>
                  </a:lnTo>
                  <a:lnTo>
                    <a:pt x="777" y="1024"/>
                  </a:lnTo>
                  <a:lnTo>
                    <a:pt x="768" y="1022"/>
                  </a:lnTo>
                  <a:lnTo>
                    <a:pt x="761" y="1021"/>
                  </a:lnTo>
                  <a:lnTo>
                    <a:pt x="754" y="1015"/>
                  </a:lnTo>
                  <a:lnTo>
                    <a:pt x="748" y="1010"/>
                  </a:lnTo>
                  <a:lnTo>
                    <a:pt x="743" y="1003"/>
                  </a:lnTo>
                  <a:lnTo>
                    <a:pt x="741" y="994"/>
                  </a:lnTo>
                  <a:lnTo>
                    <a:pt x="587" y="465"/>
                  </a:lnTo>
                  <a:lnTo>
                    <a:pt x="587" y="465"/>
                  </a:lnTo>
                  <a:close/>
                </a:path>
              </a:pathLst>
            </a:custGeom>
            <a:solidFill>
              <a:schemeClr val="tx1"/>
            </a:solidFill>
            <a:ln>
              <a:noFill/>
            </a:ln>
            <a:effectLst>
              <a:innerShdw blurRad="25400" dist="12700" dir="16200000">
                <a:prstClr val="black">
                  <a:alpha val="77000"/>
                </a:prstClr>
              </a:innerShdw>
            </a:effectLst>
            <a:extLst/>
          </p:spPr>
          <p:txBody>
            <a:bodyPr vert="horz" wrap="square" lIns="91440" tIns="45720" rIns="91440" bIns="45720" numCol="1" anchor="t" anchorCtr="0" compatLnSpc="1">
              <a:prstTxWarp prst="textNoShape">
                <a:avLst/>
              </a:prstTxWarp>
            </a:bodyPr>
            <a:lstStyle/>
            <a:p>
              <a:endParaRPr lang="ko-KR" altLang="en-US" sz="1600"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sp>
          <p:nvSpPr>
            <p:cNvPr id="16" name="Freeform 46"/>
            <p:cNvSpPr>
              <a:spLocks noEditPoints="1"/>
            </p:cNvSpPr>
            <p:nvPr/>
          </p:nvSpPr>
          <p:spPr bwMode="auto">
            <a:xfrm>
              <a:off x="1938501" y="3458573"/>
              <a:ext cx="427338" cy="579234"/>
            </a:xfrm>
            <a:custGeom>
              <a:avLst/>
              <a:gdLst>
                <a:gd name="T0" fmla="*/ 774 w 1264"/>
                <a:gd name="T1" fmla="*/ 1342 h 1714"/>
                <a:gd name="T2" fmla="*/ 885 w 1264"/>
                <a:gd name="T3" fmla="*/ 1242 h 1714"/>
                <a:gd name="T4" fmla="*/ 323 w 1264"/>
                <a:gd name="T5" fmla="*/ 1252 h 1714"/>
                <a:gd name="T6" fmla="*/ 442 w 1264"/>
                <a:gd name="T7" fmla="*/ 1321 h 1714"/>
                <a:gd name="T8" fmla="*/ 549 w 1264"/>
                <a:gd name="T9" fmla="*/ 1338 h 1714"/>
                <a:gd name="T10" fmla="*/ 743 w 1264"/>
                <a:gd name="T11" fmla="*/ 0 h 1714"/>
                <a:gd name="T12" fmla="*/ 829 w 1264"/>
                <a:gd name="T13" fmla="*/ 77 h 1714"/>
                <a:gd name="T14" fmla="*/ 959 w 1264"/>
                <a:gd name="T15" fmla="*/ 89 h 1714"/>
                <a:gd name="T16" fmla="*/ 1017 w 1264"/>
                <a:gd name="T17" fmla="*/ 158 h 1714"/>
                <a:gd name="T18" fmla="*/ 1106 w 1264"/>
                <a:gd name="T19" fmla="*/ 246 h 1714"/>
                <a:gd name="T20" fmla="*/ 1175 w 1264"/>
                <a:gd name="T21" fmla="*/ 305 h 1714"/>
                <a:gd name="T22" fmla="*/ 1187 w 1264"/>
                <a:gd name="T23" fmla="*/ 435 h 1714"/>
                <a:gd name="T24" fmla="*/ 1264 w 1264"/>
                <a:gd name="T25" fmla="*/ 521 h 1714"/>
                <a:gd name="T26" fmla="*/ 1212 w 1264"/>
                <a:gd name="T27" fmla="*/ 639 h 1714"/>
                <a:gd name="T28" fmla="*/ 1264 w 1264"/>
                <a:gd name="T29" fmla="*/ 757 h 1714"/>
                <a:gd name="T30" fmla="*/ 1168 w 1264"/>
                <a:gd name="T31" fmla="*/ 853 h 1714"/>
                <a:gd name="T32" fmla="*/ 1171 w 1264"/>
                <a:gd name="T33" fmla="*/ 982 h 1714"/>
                <a:gd name="T34" fmla="*/ 1055 w 1264"/>
                <a:gd name="T35" fmla="*/ 1031 h 1714"/>
                <a:gd name="T36" fmla="*/ 1006 w 1264"/>
                <a:gd name="T37" fmla="*/ 1149 h 1714"/>
                <a:gd name="T38" fmla="*/ 904 w 1264"/>
                <a:gd name="T39" fmla="*/ 1164 h 1714"/>
                <a:gd name="T40" fmla="*/ 797 w 1264"/>
                <a:gd name="T41" fmla="*/ 1233 h 1714"/>
                <a:gd name="T42" fmla="*/ 711 w 1264"/>
                <a:gd name="T43" fmla="*/ 1249 h 1714"/>
                <a:gd name="T44" fmla="*/ 585 w 1264"/>
                <a:gd name="T45" fmla="*/ 1228 h 1714"/>
                <a:gd name="T46" fmla="*/ 486 w 1264"/>
                <a:gd name="T47" fmla="*/ 1252 h 1714"/>
                <a:gd name="T48" fmla="*/ 395 w 1264"/>
                <a:gd name="T49" fmla="*/ 1163 h 1714"/>
                <a:gd name="T50" fmla="*/ 268 w 1264"/>
                <a:gd name="T51" fmla="*/ 1163 h 1714"/>
                <a:gd name="T52" fmla="*/ 223 w 1264"/>
                <a:gd name="T53" fmla="*/ 1041 h 1714"/>
                <a:gd name="T54" fmla="*/ 96 w 1264"/>
                <a:gd name="T55" fmla="*/ 989 h 1714"/>
                <a:gd name="T56" fmla="*/ 100 w 1264"/>
                <a:gd name="T57" fmla="*/ 860 h 1714"/>
                <a:gd name="T58" fmla="*/ 7 w 1264"/>
                <a:gd name="T59" fmla="*/ 771 h 1714"/>
                <a:gd name="T60" fmla="*/ 45 w 1264"/>
                <a:gd name="T61" fmla="*/ 664 h 1714"/>
                <a:gd name="T62" fmla="*/ 7 w 1264"/>
                <a:gd name="T63" fmla="*/ 537 h 1714"/>
                <a:gd name="T64" fmla="*/ 47 w 1264"/>
                <a:gd name="T65" fmla="*/ 456 h 1714"/>
                <a:gd name="T66" fmla="*/ 94 w 1264"/>
                <a:gd name="T67" fmla="*/ 340 h 1714"/>
                <a:gd name="T68" fmla="*/ 123 w 1264"/>
                <a:gd name="T69" fmla="*/ 254 h 1714"/>
                <a:gd name="T70" fmla="*/ 238 w 1264"/>
                <a:gd name="T71" fmla="*/ 193 h 1714"/>
                <a:gd name="T72" fmla="*/ 289 w 1264"/>
                <a:gd name="T73" fmla="*/ 89 h 1714"/>
                <a:gd name="T74" fmla="*/ 418 w 1264"/>
                <a:gd name="T75" fmla="*/ 93 h 1714"/>
                <a:gd name="T76" fmla="*/ 507 w 1264"/>
                <a:gd name="T77" fmla="*/ 0 h 1714"/>
                <a:gd name="T78" fmla="*/ 632 w 1264"/>
                <a:gd name="T79" fmla="*/ 52 h 1714"/>
                <a:gd name="T80" fmla="*/ 585 w 1264"/>
                <a:gd name="T81" fmla="*/ 188 h 1714"/>
                <a:gd name="T82" fmla="*/ 323 w 1264"/>
                <a:gd name="T83" fmla="*/ 309 h 1714"/>
                <a:gd name="T84" fmla="*/ 189 w 1264"/>
                <a:gd name="T85" fmla="*/ 571 h 1714"/>
                <a:gd name="T86" fmla="*/ 238 w 1264"/>
                <a:gd name="T87" fmla="*/ 845 h 1714"/>
                <a:gd name="T88" fmla="*/ 453 w 1264"/>
                <a:gd name="T89" fmla="*/ 1040 h 1714"/>
                <a:gd name="T90" fmla="*/ 748 w 1264"/>
                <a:gd name="T91" fmla="*/ 1064 h 1714"/>
                <a:gd name="T92" fmla="*/ 983 w 1264"/>
                <a:gd name="T93" fmla="*/ 910 h 1714"/>
                <a:gd name="T94" fmla="*/ 1080 w 1264"/>
                <a:gd name="T95" fmla="*/ 637 h 1714"/>
                <a:gd name="T96" fmla="*/ 985 w 1264"/>
                <a:gd name="T97" fmla="*/ 356 h 1714"/>
                <a:gd name="T98" fmla="*/ 632 w 1264"/>
                <a:gd name="T99" fmla="*/ 265 h 1714"/>
                <a:gd name="T100" fmla="*/ 955 w 1264"/>
                <a:gd name="T101" fmla="*/ 456 h 1714"/>
                <a:gd name="T102" fmla="*/ 955 w 1264"/>
                <a:gd name="T103" fmla="*/ 806 h 1714"/>
                <a:gd name="T104" fmla="*/ 632 w 1264"/>
                <a:gd name="T105" fmla="*/ 998 h 1714"/>
                <a:gd name="T106" fmla="*/ 328 w 1264"/>
                <a:gd name="T107" fmla="*/ 836 h 1714"/>
                <a:gd name="T108" fmla="*/ 295 w 1264"/>
                <a:gd name="T109" fmla="*/ 488 h 1714"/>
                <a:gd name="T110" fmla="*/ 595 w 1264"/>
                <a:gd name="T111" fmla="*/ 267 h 1714"/>
                <a:gd name="T112" fmla="*/ 890 w 1264"/>
                <a:gd name="T113" fmla="*/ 546 h 1714"/>
                <a:gd name="T114" fmla="*/ 792 w 1264"/>
                <a:gd name="T115" fmla="*/ 850 h 1714"/>
                <a:gd name="T116" fmla="*/ 479 w 1264"/>
                <a:gd name="T117" fmla="*/ 853 h 1714"/>
                <a:gd name="T118" fmla="*/ 374 w 1264"/>
                <a:gd name="T119" fmla="*/ 562 h 1714"/>
                <a:gd name="T120" fmla="*/ 613 w 1264"/>
                <a:gd name="T121" fmla="*/ 36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1714">
                  <a:moveTo>
                    <a:pt x="941" y="1252"/>
                  </a:moveTo>
                  <a:lnTo>
                    <a:pt x="1024" y="1653"/>
                  </a:lnTo>
                  <a:lnTo>
                    <a:pt x="890" y="1619"/>
                  </a:lnTo>
                  <a:lnTo>
                    <a:pt x="792" y="1714"/>
                  </a:lnTo>
                  <a:lnTo>
                    <a:pt x="716" y="1338"/>
                  </a:lnTo>
                  <a:lnTo>
                    <a:pt x="716" y="1338"/>
                  </a:lnTo>
                  <a:lnTo>
                    <a:pt x="732" y="1342"/>
                  </a:lnTo>
                  <a:lnTo>
                    <a:pt x="750" y="1344"/>
                  </a:lnTo>
                  <a:lnTo>
                    <a:pt x="750" y="1344"/>
                  </a:lnTo>
                  <a:lnTo>
                    <a:pt x="762" y="1344"/>
                  </a:lnTo>
                  <a:lnTo>
                    <a:pt x="774" y="1342"/>
                  </a:lnTo>
                  <a:lnTo>
                    <a:pt x="774" y="1342"/>
                  </a:lnTo>
                  <a:lnTo>
                    <a:pt x="792" y="1337"/>
                  </a:lnTo>
                  <a:lnTo>
                    <a:pt x="808" y="1330"/>
                  </a:lnTo>
                  <a:lnTo>
                    <a:pt x="822" y="1321"/>
                  </a:lnTo>
                  <a:lnTo>
                    <a:pt x="834" y="1310"/>
                  </a:lnTo>
                  <a:lnTo>
                    <a:pt x="845" y="1300"/>
                  </a:lnTo>
                  <a:lnTo>
                    <a:pt x="855" y="1286"/>
                  </a:lnTo>
                  <a:lnTo>
                    <a:pt x="876" y="1258"/>
                  </a:lnTo>
                  <a:lnTo>
                    <a:pt x="876" y="1258"/>
                  </a:lnTo>
                  <a:lnTo>
                    <a:pt x="885" y="1242"/>
                  </a:lnTo>
                  <a:lnTo>
                    <a:pt x="885" y="1242"/>
                  </a:lnTo>
                  <a:lnTo>
                    <a:pt x="903" y="1245"/>
                  </a:lnTo>
                  <a:lnTo>
                    <a:pt x="903" y="1245"/>
                  </a:lnTo>
                  <a:lnTo>
                    <a:pt x="922" y="1251"/>
                  </a:lnTo>
                  <a:lnTo>
                    <a:pt x="941" y="1252"/>
                  </a:lnTo>
                  <a:lnTo>
                    <a:pt x="941" y="1252"/>
                  </a:lnTo>
                  <a:close/>
                  <a:moveTo>
                    <a:pt x="549" y="1338"/>
                  </a:moveTo>
                  <a:lnTo>
                    <a:pt x="472" y="1714"/>
                  </a:lnTo>
                  <a:lnTo>
                    <a:pt x="374" y="1619"/>
                  </a:lnTo>
                  <a:lnTo>
                    <a:pt x="240" y="1653"/>
                  </a:lnTo>
                  <a:lnTo>
                    <a:pt x="323" y="1252"/>
                  </a:lnTo>
                  <a:lnTo>
                    <a:pt x="323" y="1252"/>
                  </a:lnTo>
                  <a:lnTo>
                    <a:pt x="342" y="1251"/>
                  </a:lnTo>
                  <a:lnTo>
                    <a:pt x="361" y="1245"/>
                  </a:lnTo>
                  <a:lnTo>
                    <a:pt x="361" y="1245"/>
                  </a:lnTo>
                  <a:lnTo>
                    <a:pt x="379" y="1242"/>
                  </a:lnTo>
                  <a:lnTo>
                    <a:pt x="379" y="1242"/>
                  </a:lnTo>
                  <a:lnTo>
                    <a:pt x="390" y="1258"/>
                  </a:lnTo>
                  <a:lnTo>
                    <a:pt x="390" y="1258"/>
                  </a:lnTo>
                  <a:lnTo>
                    <a:pt x="405" y="1280"/>
                  </a:lnTo>
                  <a:lnTo>
                    <a:pt x="423" y="1301"/>
                  </a:lnTo>
                  <a:lnTo>
                    <a:pt x="432" y="1312"/>
                  </a:lnTo>
                  <a:lnTo>
                    <a:pt x="442" y="1321"/>
                  </a:lnTo>
                  <a:lnTo>
                    <a:pt x="455" y="1328"/>
                  </a:lnTo>
                  <a:lnTo>
                    <a:pt x="469" y="1335"/>
                  </a:lnTo>
                  <a:lnTo>
                    <a:pt x="469" y="1335"/>
                  </a:lnTo>
                  <a:lnTo>
                    <a:pt x="479" y="1338"/>
                  </a:lnTo>
                  <a:lnTo>
                    <a:pt x="491" y="1342"/>
                  </a:lnTo>
                  <a:lnTo>
                    <a:pt x="491" y="1342"/>
                  </a:lnTo>
                  <a:lnTo>
                    <a:pt x="507" y="1344"/>
                  </a:lnTo>
                  <a:lnTo>
                    <a:pt x="521" y="1344"/>
                  </a:lnTo>
                  <a:lnTo>
                    <a:pt x="535" y="1342"/>
                  </a:lnTo>
                  <a:lnTo>
                    <a:pt x="549" y="1338"/>
                  </a:lnTo>
                  <a:lnTo>
                    <a:pt x="549" y="1338"/>
                  </a:lnTo>
                  <a:close/>
                  <a:moveTo>
                    <a:pt x="632" y="52"/>
                  </a:moveTo>
                  <a:lnTo>
                    <a:pt x="632" y="52"/>
                  </a:lnTo>
                  <a:lnTo>
                    <a:pt x="641" y="52"/>
                  </a:lnTo>
                  <a:lnTo>
                    <a:pt x="648" y="51"/>
                  </a:lnTo>
                  <a:lnTo>
                    <a:pt x="664" y="44"/>
                  </a:lnTo>
                  <a:lnTo>
                    <a:pt x="679" y="35"/>
                  </a:lnTo>
                  <a:lnTo>
                    <a:pt x="695" y="24"/>
                  </a:lnTo>
                  <a:lnTo>
                    <a:pt x="711" y="14"/>
                  </a:lnTo>
                  <a:lnTo>
                    <a:pt x="727" y="5"/>
                  </a:lnTo>
                  <a:lnTo>
                    <a:pt x="734" y="1"/>
                  </a:lnTo>
                  <a:lnTo>
                    <a:pt x="743" y="0"/>
                  </a:lnTo>
                  <a:lnTo>
                    <a:pt x="750" y="0"/>
                  </a:lnTo>
                  <a:lnTo>
                    <a:pt x="759" y="0"/>
                  </a:lnTo>
                  <a:lnTo>
                    <a:pt x="759" y="0"/>
                  </a:lnTo>
                  <a:lnTo>
                    <a:pt x="766" y="1"/>
                  </a:lnTo>
                  <a:lnTo>
                    <a:pt x="773" y="5"/>
                  </a:lnTo>
                  <a:lnTo>
                    <a:pt x="780" y="10"/>
                  </a:lnTo>
                  <a:lnTo>
                    <a:pt x="785" y="17"/>
                  </a:lnTo>
                  <a:lnTo>
                    <a:pt x="795" y="30"/>
                  </a:lnTo>
                  <a:lnTo>
                    <a:pt x="806" y="45"/>
                  </a:lnTo>
                  <a:lnTo>
                    <a:pt x="816" y="61"/>
                  </a:lnTo>
                  <a:lnTo>
                    <a:pt x="829" y="77"/>
                  </a:lnTo>
                  <a:lnTo>
                    <a:pt x="839" y="89"/>
                  </a:lnTo>
                  <a:lnTo>
                    <a:pt x="846" y="93"/>
                  </a:lnTo>
                  <a:lnTo>
                    <a:pt x="853" y="96"/>
                  </a:lnTo>
                  <a:lnTo>
                    <a:pt x="853" y="96"/>
                  </a:lnTo>
                  <a:lnTo>
                    <a:pt x="862" y="100"/>
                  </a:lnTo>
                  <a:lnTo>
                    <a:pt x="869" y="100"/>
                  </a:lnTo>
                  <a:lnTo>
                    <a:pt x="887" y="102"/>
                  </a:lnTo>
                  <a:lnTo>
                    <a:pt x="904" y="98"/>
                  </a:lnTo>
                  <a:lnTo>
                    <a:pt x="924" y="95"/>
                  </a:lnTo>
                  <a:lnTo>
                    <a:pt x="941" y="91"/>
                  </a:lnTo>
                  <a:lnTo>
                    <a:pt x="959" y="89"/>
                  </a:lnTo>
                  <a:lnTo>
                    <a:pt x="968" y="89"/>
                  </a:lnTo>
                  <a:lnTo>
                    <a:pt x="976" y="89"/>
                  </a:lnTo>
                  <a:lnTo>
                    <a:pt x="983" y="93"/>
                  </a:lnTo>
                  <a:lnTo>
                    <a:pt x="990" y="96"/>
                  </a:lnTo>
                  <a:lnTo>
                    <a:pt x="990" y="96"/>
                  </a:lnTo>
                  <a:lnTo>
                    <a:pt x="996" y="102"/>
                  </a:lnTo>
                  <a:lnTo>
                    <a:pt x="1001" y="107"/>
                  </a:lnTo>
                  <a:lnTo>
                    <a:pt x="1006" y="114"/>
                  </a:lnTo>
                  <a:lnTo>
                    <a:pt x="1008" y="121"/>
                  </a:lnTo>
                  <a:lnTo>
                    <a:pt x="1013" y="138"/>
                  </a:lnTo>
                  <a:lnTo>
                    <a:pt x="1017" y="158"/>
                  </a:lnTo>
                  <a:lnTo>
                    <a:pt x="1020" y="175"/>
                  </a:lnTo>
                  <a:lnTo>
                    <a:pt x="1026" y="193"/>
                  </a:lnTo>
                  <a:lnTo>
                    <a:pt x="1033" y="209"/>
                  </a:lnTo>
                  <a:lnTo>
                    <a:pt x="1036" y="216"/>
                  </a:lnTo>
                  <a:lnTo>
                    <a:pt x="1041" y="221"/>
                  </a:lnTo>
                  <a:lnTo>
                    <a:pt x="1041" y="221"/>
                  </a:lnTo>
                  <a:lnTo>
                    <a:pt x="1048" y="228"/>
                  </a:lnTo>
                  <a:lnTo>
                    <a:pt x="1054" y="232"/>
                  </a:lnTo>
                  <a:lnTo>
                    <a:pt x="1069" y="239"/>
                  </a:lnTo>
                  <a:lnTo>
                    <a:pt x="1087" y="242"/>
                  </a:lnTo>
                  <a:lnTo>
                    <a:pt x="1106" y="246"/>
                  </a:lnTo>
                  <a:lnTo>
                    <a:pt x="1126" y="251"/>
                  </a:lnTo>
                  <a:lnTo>
                    <a:pt x="1141" y="254"/>
                  </a:lnTo>
                  <a:lnTo>
                    <a:pt x="1150" y="258"/>
                  </a:lnTo>
                  <a:lnTo>
                    <a:pt x="1157" y="263"/>
                  </a:lnTo>
                  <a:lnTo>
                    <a:pt x="1163" y="267"/>
                  </a:lnTo>
                  <a:lnTo>
                    <a:pt x="1168" y="274"/>
                  </a:lnTo>
                  <a:lnTo>
                    <a:pt x="1168" y="274"/>
                  </a:lnTo>
                  <a:lnTo>
                    <a:pt x="1171" y="281"/>
                  </a:lnTo>
                  <a:lnTo>
                    <a:pt x="1175" y="288"/>
                  </a:lnTo>
                  <a:lnTo>
                    <a:pt x="1175" y="297"/>
                  </a:lnTo>
                  <a:lnTo>
                    <a:pt x="1175" y="305"/>
                  </a:lnTo>
                  <a:lnTo>
                    <a:pt x="1173" y="323"/>
                  </a:lnTo>
                  <a:lnTo>
                    <a:pt x="1170" y="340"/>
                  </a:lnTo>
                  <a:lnTo>
                    <a:pt x="1166" y="360"/>
                  </a:lnTo>
                  <a:lnTo>
                    <a:pt x="1163" y="377"/>
                  </a:lnTo>
                  <a:lnTo>
                    <a:pt x="1163" y="395"/>
                  </a:lnTo>
                  <a:lnTo>
                    <a:pt x="1164" y="402"/>
                  </a:lnTo>
                  <a:lnTo>
                    <a:pt x="1168" y="409"/>
                  </a:lnTo>
                  <a:lnTo>
                    <a:pt x="1168" y="409"/>
                  </a:lnTo>
                  <a:lnTo>
                    <a:pt x="1171" y="418"/>
                  </a:lnTo>
                  <a:lnTo>
                    <a:pt x="1175" y="423"/>
                  </a:lnTo>
                  <a:lnTo>
                    <a:pt x="1187" y="435"/>
                  </a:lnTo>
                  <a:lnTo>
                    <a:pt x="1201" y="446"/>
                  </a:lnTo>
                  <a:lnTo>
                    <a:pt x="1217" y="456"/>
                  </a:lnTo>
                  <a:lnTo>
                    <a:pt x="1233" y="467"/>
                  </a:lnTo>
                  <a:lnTo>
                    <a:pt x="1247" y="479"/>
                  </a:lnTo>
                  <a:lnTo>
                    <a:pt x="1254" y="485"/>
                  </a:lnTo>
                  <a:lnTo>
                    <a:pt x="1257" y="492"/>
                  </a:lnTo>
                  <a:lnTo>
                    <a:pt x="1261" y="499"/>
                  </a:lnTo>
                  <a:lnTo>
                    <a:pt x="1264" y="506"/>
                  </a:lnTo>
                  <a:lnTo>
                    <a:pt x="1264" y="506"/>
                  </a:lnTo>
                  <a:lnTo>
                    <a:pt x="1264" y="514"/>
                  </a:lnTo>
                  <a:lnTo>
                    <a:pt x="1264" y="521"/>
                  </a:lnTo>
                  <a:lnTo>
                    <a:pt x="1263" y="528"/>
                  </a:lnTo>
                  <a:lnTo>
                    <a:pt x="1259" y="537"/>
                  </a:lnTo>
                  <a:lnTo>
                    <a:pt x="1250" y="553"/>
                  </a:lnTo>
                  <a:lnTo>
                    <a:pt x="1240" y="569"/>
                  </a:lnTo>
                  <a:lnTo>
                    <a:pt x="1229" y="585"/>
                  </a:lnTo>
                  <a:lnTo>
                    <a:pt x="1221" y="600"/>
                  </a:lnTo>
                  <a:lnTo>
                    <a:pt x="1214" y="616"/>
                  </a:lnTo>
                  <a:lnTo>
                    <a:pt x="1212" y="623"/>
                  </a:lnTo>
                  <a:lnTo>
                    <a:pt x="1212" y="632"/>
                  </a:lnTo>
                  <a:lnTo>
                    <a:pt x="1212" y="632"/>
                  </a:lnTo>
                  <a:lnTo>
                    <a:pt x="1212" y="639"/>
                  </a:lnTo>
                  <a:lnTo>
                    <a:pt x="1214" y="648"/>
                  </a:lnTo>
                  <a:lnTo>
                    <a:pt x="1221" y="664"/>
                  </a:lnTo>
                  <a:lnTo>
                    <a:pt x="1229" y="680"/>
                  </a:lnTo>
                  <a:lnTo>
                    <a:pt x="1240" y="694"/>
                  </a:lnTo>
                  <a:lnTo>
                    <a:pt x="1250" y="709"/>
                  </a:lnTo>
                  <a:lnTo>
                    <a:pt x="1259" y="725"/>
                  </a:lnTo>
                  <a:lnTo>
                    <a:pt x="1263" y="734"/>
                  </a:lnTo>
                  <a:lnTo>
                    <a:pt x="1264" y="741"/>
                  </a:lnTo>
                  <a:lnTo>
                    <a:pt x="1264" y="750"/>
                  </a:lnTo>
                  <a:lnTo>
                    <a:pt x="1264" y="757"/>
                  </a:lnTo>
                  <a:lnTo>
                    <a:pt x="1264" y="757"/>
                  </a:lnTo>
                  <a:lnTo>
                    <a:pt x="1261" y="764"/>
                  </a:lnTo>
                  <a:lnTo>
                    <a:pt x="1257" y="771"/>
                  </a:lnTo>
                  <a:lnTo>
                    <a:pt x="1254" y="778"/>
                  </a:lnTo>
                  <a:lnTo>
                    <a:pt x="1247" y="785"/>
                  </a:lnTo>
                  <a:lnTo>
                    <a:pt x="1233" y="795"/>
                  </a:lnTo>
                  <a:lnTo>
                    <a:pt x="1217" y="806"/>
                  </a:lnTo>
                  <a:lnTo>
                    <a:pt x="1201" y="817"/>
                  </a:lnTo>
                  <a:lnTo>
                    <a:pt x="1187" y="827"/>
                  </a:lnTo>
                  <a:lnTo>
                    <a:pt x="1175" y="839"/>
                  </a:lnTo>
                  <a:lnTo>
                    <a:pt x="1171" y="846"/>
                  </a:lnTo>
                  <a:lnTo>
                    <a:pt x="1168" y="853"/>
                  </a:lnTo>
                  <a:lnTo>
                    <a:pt x="1168" y="853"/>
                  </a:lnTo>
                  <a:lnTo>
                    <a:pt x="1164" y="860"/>
                  </a:lnTo>
                  <a:lnTo>
                    <a:pt x="1163" y="869"/>
                  </a:lnTo>
                  <a:lnTo>
                    <a:pt x="1163" y="885"/>
                  </a:lnTo>
                  <a:lnTo>
                    <a:pt x="1166" y="903"/>
                  </a:lnTo>
                  <a:lnTo>
                    <a:pt x="1170" y="922"/>
                  </a:lnTo>
                  <a:lnTo>
                    <a:pt x="1173" y="941"/>
                  </a:lnTo>
                  <a:lnTo>
                    <a:pt x="1175" y="959"/>
                  </a:lnTo>
                  <a:lnTo>
                    <a:pt x="1175" y="968"/>
                  </a:lnTo>
                  <a:lnTo>
                    <a:pt x="1175" y="975"/>
                  </a:lnTo>
                  <a:lnTo>
                    <a:pt x="1171" y="982"/>
                  </a:lnTo>
                  <a:lnTo>
                    <a:pt x="1168" y="989"/>
                  </a:lnTo>
                  <a:lnTo>
                    <a:pt x="1168" y="989"/>
                  </a:lnTo>
                  <a:lnTo>
                    <a:pt x="1163" y="996"/>
                  </a:lnTo>
                  <a:lnTo>
                    <a:pt x="1157" y="1001"/>
                  </a:lnTo>
                  <a:lnTo>
                    <a:pt x="1150" y="1005"/>
                  </a:lnTo>
                  <a:lnTo>
                    <a:pt x="1141" y="1008"/>
                  </a:lnTo>
                  <a:lnTo>
                    <a:pt x="1126" y="1013"/>
                  </a:lnTo>
                  <a:lnTo>
                    <a:pt x="1106" y="1017"/>
                  </a:lnTo>
                  <a:lnTo>
                    <a:pt x="1089" y="1020"/>
                  </a:lnTo>
                  <a:lnTo>
                    <a:pt x="1069" y="1024"/>
                  </a:lnTo>
                  <a:lnTo>
                    <a:pt x="1055" y="1031"/>
                  </a:lnTo>
                  <a:lnTo>
                    <a:pt x="1048" y="1036"/>
                  </a:lnTo>
                  <a:lnTo>
                    <a:pt x="1041" y="1041"/>
                  </a:lnTo>
                  <a:lnTo>
                    <a:pt x="1041" y="1041"/>
                  </a:lnTo>
                  <a:lnTo>
                    <a:pt x="1036" y="1047"/>
                  </a:lnTo>
                  <a:lnTo>
                    <a:pt x="1033" y="1054"/>
                  </a:lnTo>
                  <a:lnTo>
                    <a:pt x="1026" y="1070"/>
                  </a:lnTo>
                  <a:lnTo>
                    <a:pt x="1020" y="1087"/>
                  </a:lnTo>
                  <a:lnTo>
                    <a:pt x="1017" y="1105"/>
                  </a:lnTo>
                  <a:lnTo>
                    <a:pt x="1013" y="1124"/>
                  </a:lnTo>
                  <a:lnTo>
                    <a:pt x="1010" y="1142"/>
                  </a:lnTo>
                  <a:lnTo>
                    <a:pt x="1006" y="1149"/>
                  </a:lnTo>
                  <a:lnTo>
                    <a:pt x="1001" y="1156"/>
                  </a:lnTo>
                  <a:lnTo>
                    <a:pt x="996" y="1163"/>
                  </a:lnTo>
                  <a:lnTo>
                    <a:pt x="990" y="1166"/>
                  </a:lnTo>
                  <a:lnTo>
                    <a:pt x="990" y="1166"/>
                  </a:lnTo>
                  <a:lnTo>
                    <a:pt x="983" y="1171"/>
                  </a:lnTo>
                  <a:lnTo>
                    <a:pt x="976" y="1173"/>
                  </a:lnTo>
                  <a:lnTo>
                    <a:pt x="968" y="1175"/>
                  </a:lnTo>
                  <a:lnTo>
                    <a:pt x="959" y="1175"/>
                  </a:lnTo>
                  <a:lnTo>
                    <a:pt x="941" y="1171"/>
                  </a:lnTo>
                  <a:lnTo>
                    <a:pt x="924" y="1168"/>
                  </a:lnTo>
                  <a:lnTo>
                    <a:pt x="904" y="1164"/>
                  </a:lnTo>
                  <a:lnTo>
                    <a:pt x="887" y="1163"/>
                  </a:lnTo>
                  <a:lnTo>
                    <a:pt x="869" y="1163"/>
                  </a:lnTo>
                  <a:lnTo>
                    <a:pt x="862" y="1164"/>
                  </a:lnTo>
                  <a:lnTo>
                    <a:pt x="853" y="1166"/>
                  </a:lnTo>
                  <a:lnTo>
                    <a:pt x="853" y="1166"/>
                  </a:lnTo>
                  <a:lnTo>
                    <a:pt x="846" y="1170"/>
                  </a:lnTo>
                  <a:lnTo>
                    <a:pt x="841" y="1175"/>
                  </a:lnTo>
                  <a:lnTo>
                    <a:pt x="829" y="1186"/>
                  </a:lnTo>
                  <a:lnTo>
                    <a:pt x="816" y="1201"/>
                  </a:lnTo>
                  <a:lnTo>
                    <a:pt x="806" y="1217"/>
                  </a:lnTo>
                  <a:lnTo>
                    <a:pt x="797" y="1233"/>
                  </a:lnTo>
                  <a:lnTo>
                    <a:pt x="785" y="1247"/>
                  </a:lnTo>
                  <a:lnTo>
                    <a:pt x="780" y="1252"/>
                  </a:lnTo>
                  <a:lnTo>
                    <a:pt x="773" y="1258"/>
                  </a:lnTo>
                  <a:lnTo>
                    <a:pt x="766" y="1261"/>
                  </a:lnTo>
                  <a:lnTo>
                    <a:pt x="759" y="1263"/>
                  </a:lnTo>
                  <a:lnTo>
                    <a:pt x="759" y="1263"/>
                  </a:lnTo>
                  <a:lnTo>
                    <a:pt x="750" y="1265"/>
                  </a:lnTo>
                  <a:lnTo>
                    <a:pt x="743" y="1263"/>
                  </a:lnTo>
                  <a:lnTo>
                    <a:pt x="734" y="1261"/>
                  </a:lnTo>
                  <a:lnTo>
                    <a:pt x="727" y="1258"/>
                  </a:lnTo>
                  <a:lnTo>
                    <a:pt x="711" y="1249"/>
                  </a:lnTo>
                  <a:lnTo>
                    <a:pt x="695" y="1238"/>
                  </a:lnTo>
                  <a:lnTo>
                    <a:pt x="679" y="1228"/>
                  </a:lnTo>
                  <a:lnTo>
                    <a:pt x="664" y="1219"/>
                  </a:lnTo>
                  <a:lnTo>
                    <a:pt x="648" y="1212"/>
                  </a:lnTo>
                  <a:lnTo>
                    <a:pt x="641" y="1212"/>
                  </a:lnTo>
                  <a:lnTo>
                    <a:pt x="632" y="1210"/>
                  </a:lnTo>
                  <a:lnTo>
                    <a:pt x="632" y="1210"/>
                  </a:lnTo>
                  <a:lnTo>
                    <a:pt x="625" y="1212"/>
                  </a:lnTo>
                  <a:lnTo>
                    <a:pt x="616" y="1212"/>
                  </a:lnTo>
                  <a:lnTo>
                    <a:pt x="600" y="1219"/>
                  </a:lnTo>
                  <a:lnTo>
                    <a:pt x="585" y="1228"/>
                  </a:lnTo>
                  <a:lnTo>
                    <a:pt x="569" y="1238"/>
                  </a:lnTo>
                  <a:lnTo>
                    <a:pt x="553" y="1249"/>
                  </a:lnTo>
                  <a:lnTo>
                    <a:pt x="539" y="1258"/>
                  </a:lnTo>
                  <a:lnTo>
                    <a:pt x="530" y="1261"/>
                  </a:lnTo>
                  <a:lnTo>
                    <a:pt x="523" y="1263"/>
                  </a:lnTo>
                  <a:lnTo>
                    <a:pt x="514" y="1265"/>
                  </a:lnTo>
                  <a:lnTo>
                    <a:pt x="507" y="1263"/>
                  </a:lnTo>
                  <a:lnTo>
                    <a:pt x="507" y="1263"/>
                  </a:lnTo>
                  <a:lnTo>
                    <a:pt x="498" y="1261"/>
                  </a:lnTo>
                  <a:lnTo>
                    <a:pt x="491" y="1258"/>
                  </a:lnTo>
                  <a:lnTo>
                    <a:pt x="486" y="1252"/>
                  </a:lnTo>
                  <a:lnTo>
                    <a:pt x="479" y="1247"/>
                  </a:lnTo>
                  <a:lnTo>
                    <a:pt x="469" y="1233"/>
                  </a:lnTo>
                  <a:lnTo>
                    <a:pt x="458" y="1217"/>
                  </a:lnTo>
                  <a:lnTo>
                    <a:pt x="448" y="1201"/>
                  </a:lnTo>
                  <a:lnTo>
                    <a:pt x="437" y="1186"/>
                  </a:lnTo>
                  <a:lnTo>
                    <a:pt x="425" y="1175"/>
                  </a:lnTo>
                  <a:lnTo>
                    <a:pt x="418" y="1170"/>
                  </a:lnTo>
                  <a:lnTo>
                    <a:pt x="411" y="1166"/>
                  </a:lnTo>
                  <a:lnTo>
                    <a:pt x="411" y="1166"/>
                  </a:lnTo>
                  <a:lnTo>
                    <a:pt x="404" y="1164"/>
                  </a:lnTo>
                  <a:lnTo>
                    <a:pt x="395" y="1163"/>
                  </a:lnTo>
                  <a:lnTo>
                    <a:pt x="379" y="1163"/>
                  </a:lnTo>
                  <a:lnTo>
                    <a:pt x="360" y="1164"/>
                  </a:lnTo>
                  <a:lnTo>
                    <a:pt x="342" y="1168"/>
                  </a:lnTo>
                  <a:lnTo>
                    <a:pt x="323" y="1173"/>
                  </a:lnTo>
                  <a:lnTo>
                    <a:pt x="305" y="1175"/>
                  </a:lnTo>
                  <a:lnTo>
                    <a:pt x="296" y="1175"/>
                  </a:lnTo>
                  <a:lnTo>
                    <a:pt x="289" y="1173"/>
                  </a:lnTo>
                  <a:lnTo>
                    <a:pt x="282" y="1171"/>
                  </a:lnTo>
                  <a:lnTo>
                    <a:pt x="275" y="1166"/>
                  </a:lnTo>
                  <a:lnTo>
                    <a:pt x="275" y="1166"/>
                  </a:lnTo>
                  <a:lnTo>
                    <a:pt x="268" y="1163"/>
                  </a:lnTo>
                  <a:lnTo>
                    <a:pt x="263" y="1156"/>
                  </a:lnTo>
                  <a:lnTo>
                    <a:pt x="260" y="1149"/>
                  </a:lnTo>
                  <a:lnTo>
                    <a:pt x="256" y="1142"/>
                  </a:lnTo>
                  <a:lnTo>
                    <a:pt x="251" y="1124"/>
                  </a:lnTo>
                  <a:lnTo>
                    <a:pt x="247" y="1106"/>
                  </a:lnTo>
                  <a:lnTo>
                    <a:pt x="244" y="1087"/>
                  </a:lnTo>
                  <a:lnTo>
                    <a:pt x="240" y="1070"/>
                  </a:lnTo>
                  <a:lnTo>
                    <a:pt x="233" y="1054"/>
                  </a:lnTo>
                  <a:lnTo>
                    <a:pt x="228" y="1047"/>
                  </a:lnTo>
                  <a:lnTo>
                    <a:pt x="223" y="1041"/>
                  </a:lnTo>
                  <a:lnTo>
                    <a:pt x="223" y="1041"/>
                  </a:lnTo>
                  <a:lnTo>
                    <a:pt x="217" y="1036"/>
                  </a:lnTo>
                  <a:lnTo>
                    <a:pt x="210" y="1031"/>
                  </a:lnTo>
                  <a:lnTo>
                    <a:pt x="195" y="1024"/>
                  </a:lnTo>
                  <a:lnTo>
                    <a:pt x="177" y="1020"/>
                  </a:lnTo>
                  <a:lnTo>
                    <a:pt x="158" y="1017"/>
                  </a:lnTo>
                  <a:lnTo>
                    <a:pt x="140" y="1013"/>
                  </a:lnTo>
                  <a:lnTo>
                    <a:pt x="123" y="1008"/>
                  </a:lnTo>
                  <a:lnTo>
                    <a:pt x="116" y="1005"/>
                  </a:lnTo>
                  <a:lnTo>
                    <a:pt x="108" y="1001"/>
                  </a:lnTo>
                  <a:lnTo>
                    <a:pt x="101" y="996"/>
                  </a:lnTo>
                  <a:lnTo>
                    <a:pt x="96" y="989"/>
                  </a:lnTo>
                  <a:lnTo>
                    <a:pt x="96" y="989"/>
                  </a:lnTo>
                  <a:lnTo>
                    <a:pt x="93" y="982"/>
                  </a:lnTo>
                  <a:lnTo>
                    <a:pt x="91" y="975"/>
                  </a:lnTo>
                  <a:lnTo>
                    <a:pt x="89" y="968"/>
                  </a:lnTo>
                  <a:lnTo>
                    <a:pt x="89" y="959"/>
                  </a:lnTo>
                  <a:lnTo>
                    <a:pt x="91" y="941"/>
                  </a:lnTo>
                  <a:lnTo>
                    <a:pt x="94" y="922"/>
                  </a:lnTo>
                  <a:lnTo>
                    <a:pt x="100" y="904"/>
                  </a:lnTo>
                  <a:lnTo>
                    <a:pt x="101" y="885"/>
                  </a:lnTo>
                  <a:lnTo>
                    <a:pt x="101" y="869"/>
                  </a:lnTo>
                  <a:lnTo>
                    <a:pt x="100" y="860"/>
                  </a:lnTo>
                  <a:lnTo>
                    <a:pt x="98" y="853"/>
                  </a:lnTo>
                  <a:lnTo>
                    <a:pt x="98" y="853"/>
                  </a:lnTo>
                  <a:lnTo>
                    <a:pt x="94" y="846"/>
                  </a:lnTo>
                  <a:lnTo>
                    <a:pt x="89" y="839"/>
                  </a:lnTo>
                  <a:lnTo>
                    <a:pt x="77" y="827"/>
                  </a:lnTo>
                  <a:lnTo>
                    <a:pt x="63" y="817"/>
                  </a:lnTo>
                  <a:lnTo>
                    <a:pt x="47" y="806"/>
                  </a:lnTo>
                  <a:lnTo>
                    <a:pt x="31" y="795"/>
                  </a:lnTo>
                  <a:lnTo>
                    <a:pt x="17" y="785"/>
                  </a:lnTo>
                  <a:lnTo>
                    <a:pt x="12" y="778"/>
                  </a:lnTo>
                  <a:lnTo>
                    <a:pt x="7" y="771"/>
                  </a:lnTo>
                  <a:lnTo>
                    <a:pt x="3" y="764"/>
                  </a:lnTo>
                  <a:lnTo>
                    <a:pt x="1" y="757"/>
                  </a:lnTo>
                  <a:lnTo>
                    <a:pt x="1" y="757"/>
                  </a:lnTo>
                  <a:lnTo>
                    <a:pt x="0" y="750"/>
                  </a:lnTo>
                  <a:lnTo>
                    <a:pt x="1" y="741"/>
                  </a:lnTo>
                  <a:lnTo>
                    <a:pt x="3" y="734"/>
                  </a:lnTo>
                  <a:lnTo>
                    <a:pt x="7" y="725"/>
                  </a:lnTo>
                  <a:lnTo>
                    <a:pt x="14" y="709"/>
                  </a:lnTo>
                  <a:lnTo>
                    <a:pt x="24" y="695"/>
                  </a:lnTo>
                  <a:lnTo>
                    <a:pt x="36" y="680"/>
                  </a:lnTo>
                  <a:lnTo>
                    <a:pt x="45" y="664"/>
                  </a:lnTo>
                  <a:lnTo>
                    <a:pt x="50" y="648"/>
                  </a:lnTo>
                  <a:lnTo>
                    <a:pt x="52" y="639"/>
                  </a:lnTo>
                  <a:lnTo>
                    <a:pt x="52" y="632"/>
                  </a:lnTo>
                  <a:lnTo>
                    <a:pt x="52" y="632"/>
                  </a:lnTo>
                  <a:lnTo>
                    <a:pt x="52" y="623"/>
                  </a:lnTo>
                  <a:lnTo>
                    <a:pt x="50" y="616"/>
                  </a:lnTo>
                  <a:lnTo>
                    <a:pt x="45" y="600"/>
                  </a:lnTo>
                  <a:lnTo>
                    <a:pt x="36" y="585"/>
                  </a:lnTo>
                  <a:lnTo>
                    <a:pt x="24" y="569"/>
                  </a:lnTo>
                  <a:lnTo>
                    <a:pt x="14" y="553"/>
                  </a:lnTo>
                  <a:lnTo>
                    <a:pt x="7" y="537"/>
                  </a:lnTo>
                  <a:lnTo>
                    <a:pt x="3" y="530"/>
                  </a:lnTo>
                  <a:lnTo>
                    <a:pt x="1" y="521"/>
                  </a:lnTo>
                  <a:lnTo>
                    <a:pt x="0" y="514"/>
                  </a:lnTo>
                  <a:lnTo>
                    <a:pt x="1" y="506"/>
                  </a:lnTo>
                  <a:lnTo>
                    <a:pt x="1" y="506"/>
                  </a:lnTo>
                  <a:lnTo>
                    <a:pt x="3" y="499"/>
                  </a:lnTo>
                  <a:lnTo>
                    <a:pt x="7" y="492"/>
                  </a:lnTo>
                  <a:lnTo>
                    <a:pt x="12" y="485"/>
                  </a:lnTo>
                  <a:lnTo>
                    <a:pt x="17" y="479"/>
                  </a:lnTo>
                  <a:lnTo>
                    <a:pt x="31" y="467"/>
                  </a:lnTo>
                  <a:lnTo>
                    <a:pt x="47" y="456"/>
                  </a:lnTo>
                  <a:lnTo>
                    <a:pt x="63" y="448"/>
                  </a:lnTo>
                  <a:lnTo>
                    <a:pt x="77" y="435"/>
                  </a:lnTo>
                  <a:lnTo>
                    <a:pt x="89" y="423"/>
                  </a:lnTo>
                  <a:lnTo>
                    <a:pt x="94" y="418"/>
                  </a:lnTo>
                  <a:lnTo>
                    <a:pt x="98" y="409"/>
                  </a:lnTo>
                  <a:lnTo>
                    <a:pt x="98" y="409"/>
                  </a:lnTo>
                  <a:lnTo>
                    <a:pt x="100" y="402"/>
                  </a:lnTo>
                  <a:lnTo>
                    <a:pt x="101" y="395"/>
                  </a:lnTo>
                  <a:lnTo>
                    <a:pt x="101" y="377"/>
                  </a:lnTo>
                  <a:lnTo>
                    <a:pt x="100" y="360"/>
                  </a:lnTo>
                  <a:lnTo>
                    <a:pt x="94" y="340"/>
                  </a:lnTo>
                  <a:lnTo>
                    <a:pt x="91" y="323"/>
                  </a:lnTo>
                  <a:lnTo>
                    <a:pt x="89" y="305"/>
                  </a:lnTo>
                  <a:lnTo>
                    <a:pt x="89" y="297"/>
                  </a:lnTo>
                  <a:lnTo>
                    <a:pt x="91" y="288"/>
                  </a:lnTo>
                  <a:lnTo>
                    <a:pt x="93" y="281"/>
                  </a:lnTo>
                  <a:lnTo>
                    <a:pt x="96" y="274"/>
                  </a:lnTo>
                  <a:lnTo>
                    <a:pt x="96" y="274"/>
                  </a:lnTo>
                  <a:lnTo>
                    <a:pt x="101" y="267"/>
                  </a:lnTo>
                  <a:lnTo>
                    <a:pt x="108" y="263"/>
                  </a:lnTo>
                  <a:lnTo>
                    <a:pt x="116" y="258"/>
                  </a:lnTo>
                  <a:lnTo>
                    <a:pt x="123" y="254"/>
                  </a:lnTo>
                  <a:lnTo>
                    <a:pt x="140" y="251"/>
                  </a:lnTo>
                  <a:lnTo>
                    <a:pt x="158" y="246"/>
                  </a:lnTo>
                  <a:lnTo>
                    <a:pt x="177" y="242"/>
                  </a:lnTo>
                  <a:lnTo>
                    <a:pt x="195" y="239"/>
                  </a:lnTo>
                  <a:lnTo>
                    <a:pt x="210" y="232"/>
                  </a:lnTo>
                  <a:lnTo>
                    <a:pt x="217" y="228"/>
                  </a:lnTo>
                  <a:lnTo>
                    <a:pt x="223" y="221"/>
                  </a:lnTo>
                  <a:lnTo>
                    <a:pt x="223" y="221"/>
                  </a:lnTo>
                  <a:lnTo>
                    <a:pt x="228" y="216"/>
                  </a:lnTo>
                  <a:lnTo>
                    <a:pt x="233" y="209"/>
                  </a:lnTo>
                  <a:lnTo>
                    <a:pt x="238" y="193"/>
                  </a:lnTo>
                  <a:lnTo>
                    <a:pt x="244" y="175"/>
                  </a:lnTo>
                  <a:lnTo>
                    <a:pt x="247" y="158"/>
                  </a:lnTo>
                  <a:lnTo>
                    <a:pt x="251" y="138"/>
                  </a:lnTo>
                  <a:lnTo>
                    <a:pt x="256" y="121"/>
                  </a:lnTo>
                  <a:lnTo>
                    <a:pt x="260" y="114"/>
                  </a:lnTo>
                  <a:lnTo>
                    <a:pt x="263" y="107"/>
                  </a:lnTo>
                  <a:lnTo>
                    <a:pt x="268" y="102"/>
                  </a:lnTo>
                  <a:lnTo>
                    <a:pt x="275" y="96"/>
                  </a:lnTo>
                  <a:lnTo>
                    <a:pt x="275" y="96"/>
                  </a:lnTo>
                  <a:lnTo>
                    <a:pt x="282" y="93"/>
                  </a:lnTo>
                  <a:lnTo>
                    <a:pt x="289" y="89"/>
                  </a:lnTo>
                  <a:lnTo>
                    <a:pt x="296" y="89"/>
                  </a:lnTo>
                  <a:lnTo>
                    <a:pt x="305" y="89"/>
                  </a:lnTo>
                  <a:lnTo>
                    <a:pt x="323" y="91"/>
                  </a:lnTo>
                  <a:lnTo>
                    <a:pt x="342" y="95"/>
                  </a:lnTo>
                  <a:lnTo>
                    <a:pt x="360" y="98"/>
                  </a:lnTo>
                  <a:lnTo>
                    <a:pt x="379" y="102"/>
                  </a:lnTo>
                  <a:lnTo>
                    <a:pt x="395" y="100"/>
                  </a:lnTo>
                  <a:lnTo>
                    <a:pt x="404" y="100"/>
                  </a:lnTo>
                  <a:lnTo>
                    <a:pt x="411" y="96"/>
                  </a:lnTo>
                  <a:lnTo>
                    <a:pt x="411" y="96"/>
                  </a:lnTo>
                  <a:lnTo>
                    <a:pt x="418" y="93"/>
                  </a:lnTo>
                  <a:lnTo>
                    <a:pt x="425" y="89"/>
                  </a:lnTo>
                  <a:lnTo>
                    <a:pt x="437" y="77"/>
                  </a:lnTo>
                  <a:lnTo>
                    <a:pt x="448" y="61"/>
                  </a:lnTo>
                  <a:lnTo>
                    <a:pt x="458" y="45"/>
                  </a:lnTo>
                  <a:lnTo>
                    <a:pt x="469" y="31"/>
                  </a:lnTo>
                  <a:lnTo>
                    <a:pt x="479" y="17"/>
                  </a:lnTo>
                  <a:lnTo>
                    <a:pt x="486" y="10"/>
                  </a:lnTo>
                  <a:lnTo>
                    <a:pt x="491" y="5"/>
                  </a:lnTo>
                  <a:lnTo>
                    <a:pt x="498" y="1"/>
                  </a:lnTo>
                  <a:lnTo>
                    <a:pt x="507" y="0"/>
                  </a:lnTo>
                  <a:lnTo>
                    <a:pt x="507" y="0"/>
                  </a:lnTo>
                  <a:lnTo>
                    <a:pt x="514" y="0"/>
                  </a:lnTo>
                  <a:lnTo>
                    <a:pt x="523" y="0"/>
                  </a:lnTo>
                  <a:lnTo>
                    <a:pt x="530" y="1"/>
                  </a:lnTo>
                  <a:lnTo>
                    <a:pt x="539" y="5"/>
                  </a:lnTo>
                  <a:lnTo>
                    <a:pt x="553" y="14"/>
                  </a:lnTo>
                  <a:lnTo>
                    <a:pt x="569" y="24"/>
                  </a:lnTo>
                  <a:lnTo>
                    <a:pt x="585" y="35"/>
                  </a:lnTo>
                  <a:lnTo>
                    <a:pt x="600" y="44"/>
                  </a:lnTo>
                  <a:lnTo>
                    <a:pt x="616" y="51"/>
                  </a:lnTo>
                  <a:lnTo>
                    <a:pt x="625" y="52"/>
                  </a:lnTo>
                  <a:lnTo>
                    <a:pt x="632" y="52"/>
                  </a:lnTo>
                  <a:lnTo>
                    <a:pt x="632" y="52"/>
                  </a:lnTo>
                  <a:close/>
                  <a:moveTo>
                    <a:pt x="804" y="219"/>
                  </a:moveTo>
                  <a:lnTo>
                    <a:pt x="804" y="219"/>
                  </a:lnTo>
                  <a:lnTo>
                    <a:pt x="776" y="209"/>
                  </a:lnTo>
                  <a:lnTo>
                    <a:pt x="748" y="200"/>
                  </a:lnTo>
                  <a:lnTo>
                    <a:pt x="720" y="193"/>
                  </a:lnTo>
                  <a:lnTo>
                    <a:pt x="693" y="188"/>
                  </a:lnTo>
                  <a:lnTo>
                    <a:pt x="665" y="186"/>
                  </a:lnTo>
                  <a:lnTo>
                    <a:pt x="637" y="184"/>
                  </a:lnTo>
                  <a:lnTo>
                    <a:pt x="611" y="184"/>
                  </a:lnTo>
                  <a:lnTo>
                    <a:pt x="585" y="188"/>
                  </a:lnTo>
                  <a:lnTo>
                    <a:pt x="556" y="191"/>
                  </a:lnTo>
                  <a:lnTo>
                    <a:pt x="530" y="196"/>
                  </a:lnTo>
                  <a:lnTo>
                    <a:pt x="506" y="203"/>
                  </a:lnTo>
                  <a:lnTo>
                    <a:pt x="479" y="212"/>
                  </a:lnTo>
                  <a:lnTo>
                    <a:pt x="455" y="221"/>
                  </a:lnTo>
                  <a:lnTo>
                    <a:pt x="432" y="233"/>
                  </a:lnTo>
                  <a:lnTo>
                    <a:pt x="407" y="246"/>
                  </a:lnTo>
                  <a:lnTo>
                    <a:pt x="386" y="260"/>
                  </a:lnTo>
                  <a:lnTo>
                    <a:pt x="363" y="274"/>
                  </a:lnTo>
                  <a:lnTo>
                    <a:pt x="344" y="291"/>
                  </a:lnTo>
                  <a:lnTo>
                    <a:pt x="323" y="309"/>
                  </a:lnTo>
                  <a:lnTo>
                    <a:pt x="305" y="328"/>
                  </a:lnTo>
                  <a:lnTo>
                    <a:pt x="288" y="348"/>
                  </a:lnTo>
                  <a:lnTo>
                    <a:pt x="270" y="369"/>
                  </a:lnTo>
                  <a:lnTo>
                    <a:pt x="256" y="391"/>
                  </a:lnTo>
                  <a:lnTo>
                    <a:pt x="242" y="414"/>
                  </a:lnTo>
                  <a:lnTo>
                    <a:pt x="230" y="437"/>
                  </a:lnTo>
                  <a:lnTo>
                    <a:pt x="217" y="462"/>
                  </a:lnTo>
                  <a:lnTo>
                    <a:pt x="209" y="488"/>
                  </a:lnTo>
                  <a:lnTo>
                    <a:pt x="200" y="514"/>
                  </a:lnTo>
                  <a:lnTo>
                    <a:pt x="195" y="543"/>
                  </a:lnTo>
                  <a:lnTo>
                    <a:pt x="189" y="571"/>
                  </a:lnTo>
                  <a:lnTo>
                    <a:pt x="186" y="599"/>
                  </a:lnTo>
                  <a:lnTo>
                    <a:pt x="186" y="629"/>
                  </a:lnTo>
                  <a:lnTo>
                    <a:pt x="186" y="629"/>
                  </a:lnTo>
                  <a:lnTo>
                    <a:pt x="186" y="658"/>
                  </a:lnTo>
                  <a:lnTo>
                    <a:pt x="189" y="687"/>
                  </a:lnTo>
                  <a:lnTo>
                    <a:pt x="193" y="715"/>
                  </a:lnTo>
                  <a:lnTo>
                    <a:pt x="200" y="743"/>
                  </a:lnTo>
                  <a:lnTo>
                    <a:pt x="207" y="769"/>
                  </a:lnTo>
                  <a:lnTo>
                    <a:pt x="216" y="795"/>
                  </a:lnTo>
                  <a:lnTo>
                    <a:pt x="226" y="820"/>
                  </a:lnTo>
                  <a:lnTo>
                    <a:pt x="238" y="845"/>
                  </a:lnTo>
                  <a:lnTo>
                    <a:pt x="253" y="868"/>
                  </a:lnTo>
                  <a:lnTo>
                    <a:pt x="268" y="890"/>
                  </a:lnTo>
                  <a:lnTo>
                    <a:pt x="284" y="911"/>
                  </a:lnTo>
                  <a:lnTo>
                    <a:pt x="302" y="933"/>
                  </a:lnTo>
                  <a:lnTo>
                    <a:pt x="321" y="952"/>
                  </a:lnTo>
                  <a:lnTo>
                    <a:pt x="340" y="969"/>
                  </a:lnTo>
                  <a:lnTo>
                    <a:pt x="361" y="987"/>
                  </a:lnTo>
                  <a:lnTo>
                    <a:pt x="383" y="1001"/>
                  </a:lnTo>
                  <a:lnTo>
                    <a:pt x="405" y="1017"/>
                  </a:lnTo>
                  <a:lnTo>
                    <a:pt x="428" y="1029"/>
                  </a:lnTo>
                  <a:lnTo>
                    <a:pt x="453" y="1040"/>
                  </a:lnTo>
                  <a:lnTo>
                    <a:pt x="477" y="1050"/>
                  </a:lnTo>
                  <a:lnTo>
                    <a:pt x="502" y="1059"/>
                  </a:lnTo>
                  <a:lnTo>
                    <a:pt x="528" y="1066"/>
                  </a:lnTo>
                  <a:lnTo>
                    <a:pt x="555" y="1071"/>
                  </a:lnTo>
                  <a:lnTo>
                    <a:pt x="581" y="1077"/>
                  </a:lnTo>
                  <a:lnTo>
                    <a:pt x="609" y="1078"/>
                  </a:lnTo>
                  <a:lnTo>
                    <a:pt x="636" y="1078"/>
                  </a:lnTo>
                  <a:lnTo>
                    <a:pt x="664" y="1078"/>
                  </a:lnTo>
                  <a:lnTo>
                    <a:pt x="692" y="1075"/>
                  </a:lnTo>
                  <a:lnTo>
                    <a:pt x="720" y="1070"/>
                  </a:lnTo>
                  <a:lnTo>
                    <a:pt x="748" y="1064"/>
                  </a:lnTo>
                  <a:lnTo>
                    <a:pt x="776" y="1055"/>
                  </a:lnTo>
                  <a:lnTo>
                    <a:pt x="804" y="1045"/>
                  </a:lnTo>
                  <a:lnTo>
                    <a:pt x="804" y="1045"/>
                  </a:lnTo>
                  <a:lnTo>
                    <a:pt x="831" y="1033"/>
                  </a:lnTo>
                  <a:lnTo>
                    <a:pt x="857" y="1019"/>
                  </a:lnTo>
                  <a:lnTo>
                    <a:pt x="881" y="1003"/>
                  </a:lnTo>
                  <a:lnTo>
                    <a:pt x="904" y="987"/>
                  </a:lnTo>
                  <a:lnTo>
                    <a:pt x="925" y="969"/>
                  </a:lnTo>
                  <a:lnTo>
                    <a:pt x="946" y="950"/>
                  </a:lnTo>
                  <a:lnTo>
                    <a:pt x="966" y="931"/>
                  </a:lnTo>
                  <a:lnTo>
                    <a:pt x="983" y="910"/>
                  </a:lnTo>
                  <a:lnTo>
                    <a:pt x="999" y="889"/>
                  </a:lnTo>
                  <a:lnTo>
                    <a:pt x="1013" y="866"/>
                  </a:lnTo>
                  <a:lnTo>
                    <a:pt x="1027" y="843"/>
                  </a:lnTo>
                  <a:lnTo>
                    <a:pt x="1038" y="818"/>
                  </a:lnTo>
                  <a:lnTo>
                    <a:pt x="1048" y="794"/>
                  </a:lnTo>
                  <a:lnTo>
                    <a:pt x="1057" y="769"/>
                  </a:lnTo>
                  <a:lnTo>
                    <a:pt x="1066" y="743"/>
                  </a:lnTo>
                  <a:lnTo>
                    <a:pt x="1071" y="716"/>
                  </a:lnTo>
                  <a:lnTo>
                    <a:pt x="1075" y="690"/>
                  </a:lnTo>
                  <a:lnTo>
                    <a:pt x="1078" y="664"/>
                  </a:lnTo>
                  <a:lnTo>
                    <a:pt x="1080" y="637"/>
                  </a:lnTo>
                  <a:lnTo>
                    <a:pt x="1078" y="611"/>
                  </a:lnTo>
                  <a:lnTo>
                    <a:pt x="1076" y="583"/>
                  </a:lnTo>
                  <a:lnTo>
                    <a:pt x="1073" y="557"/>
                  </a:lnTo>
                  <a:lnTo>
                    <a:pt x="1068" y="530"/>
                  </a:lnTo>
                  <a:lnTo>
                    <a:pt x="1061" y="504"/>
                  </a:lnTo>
                  <a:lnTo>
                    <a:pt x="1054" y="479"/>
                  </a:lnTo>
                  <a:lnTo>
                    <a:pt x="1043" y="453"/>
                  </a:lnTo>
                  <a:lnTo>
                    <a:pt x="1031" y="428"/>
                  </a:lnTo>
                  <a:lnTo>
                    <a:pt x="1017" y="404"/>
                  </a:lnTo>
                  <a:lnTo>
                    <a:pt x="1003" y="379"/>
                  </a:lnTo>
                  <a:lnTo>
                    <a:pt x="985" y="356"/>
                  </a:lnTo>
                  <a:lnTo>
                    <a:pt x="968" y="335"/>
                  </a:lnTo>
                  <a:lnTo>
                    <a:pt x="946" y="312"/>
                  </a:lnTo>
                  <a:lnTo>
                    <a:pt x="946" y="312"/>
                  </a:lnTo>
                  <a:lnTo>
                    <a:pt x="931" y="298"/>
                  </a:lnTo>
                  <a:lnTo>
                    <a:pt x="915" y="284"/>
                  </a:lnTo>
                  <a:lnTo>
                    <a:pt x="880" y="258"/>
                  </a:lnTo>
                  <a:lnTo>
                    <a:pt x="843" y="237"/>
                  </a:lnTo>
                  <a:lnTo>
                    <a:pt x="804" y="219"/>
                  </a:lnTo>
                  <a:lnTo>
                    <a:pt x="804" y="219"/>
                  </a:lnTo>
                  <a:close/>
                  <a:moveTo>
                    <a:pt x="632" y="265"/>
                  </a:moveTo>
                  <a:lnTo>
                    <a:pt x="632" y="265"/>
                  </a:lnTo>
                  <a:lnTo>
                    <a:pt x="671" y="267"/>
                  </a:lnTo>
                  <a:lnTo>
                    <a:pt x="706" y="272"/>
                  </a:lnTo>
                  <a:lnTo>
                    <a:pt x="741" y="281"/>
                  </a:lnTo>
                  <a:lnTo>
                    <a:pt x="774" y="293"/>
                  </a:lnTo>
                  <a:lnTo>
                    <a:pt x="808" y="309"/>
                  </a:lnTo>
                  <a:lnTo>
                    <a:pt x="838" y="328"/>
                  </a:lnTo>
                  <a:lnTo>
                    <a:pt x="866" y="349"/>
                  </a:lnTo>
                  <a:lnTo>
                    <a:pt x="892" y="372"/>
                  </a:lnTo>
                  <a:lnTo>
                    <a:pt x="915" y="398"/>
                  </a:lnTo>
                  <a:lnTo>
                    <a:pt x="936" y="427"/>
                  </a:lnTo>
                  <a:lnTo>
                    <a:pt x="955" y="456"/>
                  </a:lnTo>
                  <a:lnTo>
                    <a:pt x="971" y="488"/>
                  </a:lnTo>
                  <a:lnTo>
                    <a:pt x="983" y="523"/>
                  </a:lnTo>
                  <a:lnTo>
                    <a:pt x="992" y="558"/>
                  </a:lnTo>
                  <a:lnTo>
                    <a:pt x="997" y="593"/>
                  </a:lnTo>
                  <a:lnTo>
                    <a:pt x="999" y="632"/>
                  </a:lnTo>
                  <a:lnTo>
                    <a:pt x="999" y="632"/>
                  </a:lnTo>
                  <a:lnTo>
                    <a:pt x="997" y="669"/>
                  </a:lnTo>
                  <a:lnTo>
                    <a:pt x="992" y="706"/>
                  </a:lnTo>
                  <a:lnTo>
                    <a:pt x="983" y="741"/>
                  </a:lnTo>
                  <a:lnTo>
                    <a:pt x="971" y="774"/>
                  </a:lnTo>
                  <a:lnTo>
                    <a:pt x="955" y="806"/>
                  </a:lnTo>
                  <a:lnTo>
                    <a:pt x="936" y="836"/>
                  </a:lnTo>
                  <a:lnTo>
                    <a:pt x="915" y="864"/>
                  </a:lnTo>
                  <a:lnTo>
                    <a:pt x="892" y="890"/>
                  </a:lnTo>
                  <a:lnTo>
                    <a:pt x="866" y="915"/>
                  </a:lnTo>
                  <a:lnTo>
                    <a:pt x="838" y="936"/>
                  </a:lnTo>
                  <a:lnTo>
                    <a:pt x="808" y="954"/>
                  </a:lnTo>
                  <a:lnTo>
                    <a:pt x="774" y="969"/>
                  </a:lnTo>
                  <a:lnTo>
                    <a:pt x="741" y="982"/>
                  </a:lnTo>
                  <a:lnTo>
                    <a:pt x="706" y="990"/>
                  </a:lnTo>
                  <a:lnTo>
                    <a:pt x="671" y="996"/>
                  </a:lnTo>
                  <a:lnTo>
                    <a:pt x="632" y="998"/>
                  </a:lnTo>
                  <a:lnTo>
                    <a:pt x="632" y="998"/>
                  </a:lnTo>
                  <a:lnTo>
                    <a:pt x="595" y="996"/>
                  </a:lnTo>
                  <a:lnTo>
                    <a:pt x="558" y="990"/>
                  </a:lnTo>
                  <a:lnTo>
                    <a:pt x="523" y="982"/>
                  </a:lnTo>
                  <a:lnTo>
                    <a:pt x="490" y="969"/>
                  </a:lnTo>
                  <a:lnTo>
                    <a:pt x="458" y="954"/>
                  </a:lnTo>
                  <a:lnTo>
                    <a:pt x="428" y="936"/>
                  </a:lnTo>
                  <a:lnTo>
                    <a:pt x="398" y="915"/>
                  </a:lnTo>
                  <a:lnTo>
                    <a:pt x="374" y="890"/>
                  </a:lnTo>
                  <a:lnTo>
                    <a:pt x="349" y="864"/>
                  </a:lnTo>
                  <a:lnTo>
                    <a:pt x="328" y="836"/>
                  </a:lnTo>
                  <a:lnTo>
                    <a:pt x="311" y="806"/>
                  </a:lnTo>
                  <a:lnTo>
                    <a:pt x="295" y="774"/>
                  </a:lnTo>
                  <a:lnTo>
                    <a:pt x="282" y="741"/>
                  </a:lnTo>
                  <a:lnTo>
                    <a:pt x="274" y="706"/>
                  </a:lnTo>
                  <a:lnTo>
                    <a:pt x="268" y="669"/>
                  </a:lnTo>
                  <a:lnTo>
                    <a:pt x="267" y="632"/>
                  </a:lnTo>
                  <a:lnTo>
                    <a:pt x="267" y="632"/>
                  </a:lnTo>
                  <a:lnTo>
                    <a:pt x="268" y="593"/>
                  </a:lnTo>
                  <a:lnTo>
                    <a:pt x="274" y="558"/>
                  </a:lnTo>
                  <a:lnTo>
                    <a:pt x="282" y="523"/>
                  </a:lnTo>
                  <a:lnTo>
                    <a:pt x="295" y="488"/>
                  </a:lnTo>
                  <a:lnTo>
                    <a:pt x="311" y="456"/>
                  </a:lnTo>
                  <a:lnTo>
                    <a:pt x="328" y="427"/>
                  </a:lnTo>
                  <a:lnTo>
                    <a:pt x="349" y="398"/>
                  </a:lnTo>
                  <a:lnTo>
                    <a:pt x="374" y="372"/>
                  </a:lnTo>
                  <a:lnTo>
                    <a:pt x="398" y="349"/>
                  </a:lnTo>
                  <a:lnTo>
                    <a:pt x="428" y="328"/>
                  </a:lnTo>
                  <a:lnTo>
                    <a:pt x="458" y="309"/>
                  </a:lnTo>
                  <a:lnTo>
                    <a:pt x="490" y="293"/>
                  </a:lnTo>
                  <a:lnTo>
                    <a:pt x="523" y="281"/>
                  </a:lnTo>
                  <a:lnTo>
                    <a:pt x="558" y="272"/>
                  </a:lnTo>
                  <a:lnTo>
                    <a:pt x="595" y="267"/>
                  </a:lnTo>
                  <a:lnTo>
                    <a:pt x="632" y="265"/>
                  </a:lnTo>
                  <a:lnTo>
                    <a:pt x="632" y="265"/>
                  </a:lnTo>
                  <a:close/>
                  <a:moveTo>
                    <a:pt x="657" y="376"/>
                  </a:moveTo>
                  <a:lnTo>
                    <a:pt x="720" y="511"/>
                  </a:lnTo>
                  <a:lnTo>
                    <a:pt x="867" y="528"/>
                  </a:lnTo>
                  <a:lnTo>
                    <a:pt x="867" y="528"/>
                  </a:lnTo>
                  <a:lnTo>
                    <a:pt x="876" y="530"/>
                  </a:lnTo>
                  <a:lnTo>
                    <a:pt x="881" y="534"/>
                  </a:lnTo>
                  <a:lnTo>
                    <a:pt x="887" y="539"/>
                  </a:lnTo>
                  <a:lnTo>
                    <a:pt x="890" y="546"/>
                  </a:lnTo>
                  <a:lnTo>
                    <a:pt x="890" y="546"/>
                  </a:lnTo>
                  <a:lnTo>
                    <a:pt x="892" y="555"/>
                  </a:lnTo>
                  <a:lnTo>
                    <a:pt x="890" y="562"/>
                  </a:lnTo>
                  <a:lnTo>
                    <a:pt x="889" y="569"/>
                  </a:lnTo>
                  <a:lnTo>
                    <a:pt x="883" y="574"/>
                  </a:lnTo>
                  <a:lnTo>
                    <a:pt x="773" y="676"/>
                  </a:lnTo>
                  <a:lnTo>
                    <a:pt x="802" y="824"/>
                  </a:lnTo>
                  <a:lnTo>
                    <a:pt x="802" y="824"/>
                  </a:lnTo>
                  <a:lnTo>
                    <a:pt x="802" y="831"/>
                  </a:lnTo>
                  <a:lnTo>
                    <a:pt x="801" y="838"/>
                  </a:lnTo>
                  <a:lnTo>
                    <a:pt x="797" y="845"/>
                  </a:lnTo>
                  <a:lnTo>
                    <a:pt x="792" y="850"/>
                  </a:lnTo>
                  <a:lnTo>
                    <a:pt x="792" y="850"/>
                  </a:lnTo>
                  <a:lnTo>
                    <a:pt x="785" y="853"/>
                  </a:lnTo>
                  <a:lnTo>
                    <a:pt x="778" y="855"/>
                  </a:lnTo>
                  <a:lnTo>
                    <a:pt x="771" y="853"/>
                  </a:lnTo>
                  <a:lnTo>
                    <a:pt x="764" y="852"/>
                  </a:lnTo>
                  <a:lnTo>
                    <a:pt x="632" y="778"/>
                  </a:lnTo>
                  <a:lnTo>
                    <a:pt x="502" y="852"/>
                  </a:lnTo>
                  <a:lnTo>
                    <a:pt x="502" y="852"/>
                  </a:lnTo>
                  <a:lnTo>
                    <a:pt x="495" y="853"/>
                  </a:lnTo>
                  <a:lnTo>
                    <a:pt x="488" y="855"/>
                  </a:lnTo>
                  <a:lnTo>
                    <a:pt x="479" y="853"/>
                  </a:lnTo>
                  <a:lnTo>
                    <a:pt x="472" y="850"/>
                  </a:lnTo>
                  <a:lnTo>
                    <a:pt x="472" y="850"/>
                  </a:lnTo>
                  <a:lnTo>
                    <a:pt x="467" y="845"/>
                  </a:lnTo>
                  <a:lnTo>
                    <a:pt x="463" y="838"/>
                  </a:lnTo>
                  <a:lnTo>
                    <a:pt x="462" y="831"/>
                  </a:lnTo>
                  <a:lnTo>
                    <a:pt x="462" y="824"/>
                  </a:lnTo>
                  <a:lnTo>
                    <a:pt x="491" y="676"/>
                  </a:lnTo>
                  <a:lnTo>
                    <a:pt x="383" y="574"/>
                  </a:lnTo>
                  <a:lnTo>
                    <a:pt x="383" y="574"/>
                  </a:lnTo>
                  <a:lnTo>
                    <a:pt x="377" y="569"/>
                  </a:lnTo>
                  <a:lnTo>
                    <a:pt x="374" y="562"/>
                  </a:lnTo>
                  <a:lnTo>
                    <a:pt x="374" y="555"/>
                  </a:lnTo>
                  <a:lnTo>
                    <a:pt x="374" y="546"/>
                  </a:lnTo>
                  <a:lnTo>
                    <a:pt x="374" y="546"/>
                  </a:lnTo>
                  <a:lnTo>
                    <a:pt x="377" y="539"/>
                  </a:lnTo>
                  <a:lnTo>
                    <a:pt x="383" y="534"/>
                  </a:lnTo>
                  <a:lnTo>
                    <a:pt x="390" y="530"/>
                  </a:lnTo>
                  <a:lnTo>
                    <a:pt x="397" y="528"/>
                  </a:lnTo>
                  <a:lnTo>
                    <a:pt x="546" y="511"/>
                  </a:lnTo>
                  <a:lnTo>
                    <a:pt x="607" y="376"/>
                  </a:lnTo>
                  <a:lnTo>
                    <a:pt x="607" y="376"/>
                  </a:lnTo>
                  <a:lnTo>
                    <a:pt x="613" y="369"/>
                  </a:lnTo>
                  <a:lnTo>
                    <a:pt x="618" y="363"/>
                  </a:lnTo>
                  <a:lnTo>
                    <a:pt x="625" y="360"/>
                  </a:lnTo>
                  <a:lnTo>
                    <a:pt x="632" y="360"/>
                  </a:lnTo>
                  <a:lnTo>
                    <a:pt x="632" y="360"/>
                  </a:lnTo>
                  <a:lnTo>
                    <a:pt x="641" y="360"/>
                  </a:lnTo>
                  <a:lnTo>
                    <a:pt x="648" y="363"/>
                  </a:lnTo>
                  <a:lnTo>
                    <a:pt x="653" y="369"/>
                  </a:lnTo>
                  <a:lnTo>
                    <a:pt x="657" y="376"/>
                  </a:lnTo>
                  <a:lnTo>
                    <a:pt x="657" y="376"/>
                  </a:lnTo>
                  <a:close/>
                </a:path>
              </a:pathLst>
            </a:custGeom>
            <a:solidFill>
              <a:schemeClr val="tx1"/>
            </a:solidFill>
            <a:ln>
              <a:noFill/>
            </a:ln>
            <a:effectLst>
              <a:innerShdw blurRad="25400" dist="12700" dir="16200000">
                <a:prstClr val="black">
                  <a:alpha val="77000"/>
                </a:prstClr>
              </a:innerShdw>
            </a:effectLst>
            <a:extLst/>
          </p:spPr>
          <p:txBody>
            <a:bodyPr vert="horz" wrap="square" lIns="91440" tIns="45720" rIns="91440" bIns="45720" numCol="1" anchor="t" anchorCtr="0" compatLnSpc="1">
              <a:prstTxWarp prst="textNoShape">
                <a:avLst/>
              </a:prstTxWarp>
            </a:bodyPr>
            <a:lstStyle/>
            <a:p>
              <a:endParaRPr lang="ko-KR" altLang="en-US" sz="1600"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sp>
          <p:nvSpPr>
            <p:cNvPr id="17" name="Freeform 48"/>
            <p:cNvSpPr>
              <a:spLocks noEditPoints="1"/>
            </p:cNvSpPr>
            <p:nvPr/>
          </p:nvSpPr>
          <p:spPr bwMode="auto">
            <a:xfrm>
              <a:off x="3837810" y="3460957"/>
              <a:ext cx="572553" cy="574466"/>
            </a:xfrm>
            <a:custGeom>
              <a:avLst/>
              <a:gdLst>
                <a:gd name="T0" fmla="*/ 975 w 1794"/>
                <a:gd name="T1" fmla="*/ 1515 h 1799"/>
                <a:gd name="T2" fmla="*/ 1316 w 1794"/>
                <a:gd name="T3" fmla="*/ 1364 h 1799"/>
                <a:gd name="T4" fmla="*/ 1351 w 1794"/>
                <a:gd name="T5" fmla="*/ 1313 h 1799"/>
                <a:gd name="T6" fmla="*/ 1790 w 1794"/>
                <a:gd name="T7" fmla="*/ 1399 h 1799"/>
                <a:gd name="T8" fmla="*/ 1442 w 1794"/>
                <a:gd name="T9" fmla="*/ 1434 h 1799"/>
                <a:gd name="T10" fmla="*/ 1418 w 1794"/>
                <a:gd name="T11" fmla="*/ 1608 h 1799"/>
                <a:gd name="T12" fmla="*/ 1091 w 1794"/>
                <a:gd name="T13" fmla="*/ 1754 h 1799"/>
                <a:gd name="T14" fmla="*/ 1035 w 1794"/>
                <a:gd name="T15" fmla="*/ 1799 h 1799"/>
                <a:gd name="T16" fmla="*/ 631 w 1794"/>
                <a:gd name="T17" fmla="*/ 1689 h 1799"/>
                <a:gd name="T18" fmla="*/ 321 w 1794"/>
                <a:gd name="T19" fmla="*/ 1125 h 1799"/>
                <a:gd name="T20" fmla="*/ 383 w 1794"/>
                <a:gd name="T21" fmla="*/ 1091 h 1799"/>
                <a:gd name="T22" fmla="*/ 395 w 1794"/>
                <a:gd name="T23" fmla="*/ 886 h 1799"/>
                <a:gd name="T24" fmla="*/ 81 w 1794"/>
                <a:gd name="T25" fmla="*/ 831 h 1799"/>
                <a:gd name="T26" fmla="*/ 14 w 1794"/>
                <a:gd name="T27" fmla="*/ 875 h 1799"/>
                <a:gd name="T28" fmla="*/ 14 w 1794"/>
                <a:gd name="T29" fmla="*/ 1079 h 1799"/>
                <a:gd name="T30" fmla="*/ 343 w 1794"/>
                <a:gd name="T31" fmla="*/ 1467 h 1799"/>
                <a:gd name="T32" fmla="*/ 511 w 1794"/>
                <a:gd name="T33" fmla="*/ 1228 h 1799"/>
                <a:gd name="T34" fmla="*/ 752 w 1794"/>
                <a:gd name="T35" fmla="*/ 1126 h 1799"/>
                <a:gd name="T36" fmla="*/ 646 w 1794"/>
                <a:gd name="T37" fmla="*/ 1383 h 1799"/>
                <a:gd name="T38" fmla="*/ 458 w 1794"/>
                <a:gd name="T39" fmla="*/ 1596 h 1799"/>
                <a:gd name="T40" fmla="*/ 350 w 1794"/>
                <a:gd name="T41" fmla="*/ 1589 h 1799"/>
                <a:gd name="T42" fmla="*/ 330 w 1794"/>
                <a:gd name="T43" fmla="*/ 1483 h 1799"/>
                <a:gd name="T44" fmla="*/ 871 w 1794"/>
                <a:gd name="T45" fmla="*/ 18 h 1799"/>
                <a:gd name="T46" fmla="*/ 933 w 1794"/>
                <a:gd name="T47" fmla="*/ 90 h 1799"/>
                <a:gd name="T48" fmla="*/ 938 w 1794"/>
                <a:gd name="T49" fmla="*/ 174 h 1799"/>
                <a:gd name="T50" fmla="*/ 885 w 1794"/>
                <a:gd name="T51" fmla="*/ 271 h 1799"/>
                <a:gd name="T52" fmla="*/ 796 w 1794"/>
                <a:gd name="T53" fmla="*/ 320 h 1799"/>
                <a:gd name="T54" fmla="*/ 718 w 1794"/>
                <a:gd name="T55" fmla="*/ 292 h 1799"/>
                <a:gd name="T56" fmla="*/ 669 w 1794"/>
                <a:gd name="T57" fmla="*/ 195 h 1799"/>
                <a:gd name="T58" fmla="*/ 673 w 1794"/>
                <a:gd name="T59" fmla="*/ 102 h 1799"/>
                <a:gd name="T60" fmla="*/ 729 w 1794"/>
                <a:gd name="T61" fmla="*/ 25 h 1799"/>
                <a:gd name="T62" fmla="*/ 819 w 1794"/>
                <a:gd name="T63" fmla="*/ 2 h 1799"/>
                <a:gd name="T64" fmla="*/ 868 w 1794"/>
                <a:gd name="T65" fmla="*/ 413 h 1799"/>
                <a:gd name="T66" fmla="*/ 1052 w 1794"/>
                <a:gd name="T67" fmla="*/ 582 h 1799"/>
                <a:gd name="T68" fmla="*/ 1265 w 1794"/>
                <a:gd name="T69" fmla="*/ 603 h 1799"/>
                <a:gd name="T70" fmla="*/ 1325 w 1794"/>
                <a:gd name="T71" fmla="*/ 643 h 1799"/>
                <a:gd name="T72" fmla="*/ 1309 w 1794"/>
                <a:gd name="T73" fmla="*/ 726 h 1799"/>
                <a:gd name="T74" fmla="*/ 1116 w 1794"/>
                <a:gd name="T75" fmla="*/ 754 h 1799"/>
                <a:gd name="T76" fmla="*/ 973 w 1794"/>
                <a:gd name="T77" fmla="*/ 719 h 1799"/>
                <a:gd name="T78" fmla="*/ 841 w 1794"/>
                <a:gd name="T79" fmla="*/ 861 h 1799"/>
                <a:gd name="T80" fmla="*/ 1051 w 1794"/>
                <a:gd name="T81" fmla="*/ 970 h 1799"/>
                <a:gd name="T82" fmla="*/ 1182 w 1794"/>
                <a:gd name="T83" fmla="*/ 1149 h 1799"/>
                <a:gd name="T84" fmla="*/ 1238 w 1794"/>
                <a:gd name="T85" fmla="*/ 1351 h 1799"/>
                <a:gd name="T86" fmla="*/ 1158 w 1794"/>
                <a:gd name="T87" fmla="*/ 1416 h 1799"/>
                <a:gd name="T88" fmla="*/ 1077 w 1794"/>
                <a:gd name="T89" fmla="*/ 1371 h 1799"/>
                <a:gd name="T90" fmla="*/ 903 w 1794"/>
                <a:gd name="T91" fmla="*/ 1121 h 1799"/>
                <a:gd name="T92" fmla="*/ 509 w 1794"/>
                <a:gd name="T93" fmla="*/ 975 h 1799"/>
                <a:gd name="T94" fmla="*/ 448 w 1794"/>
                <a:gd name="T95" fmla="*/ 893 h 1799"/>
                <a:gd name="T96" fmla="*/ 409 w 1794"/>
                <a:gd name="T97" fmla="*/ 552 h 1799"/>
                <a:gd name="T98" fmla="*/ 360 w 1794"/>
                <a:gd name="T99" fmla="*/ 638 h 1799"/>
                <a:gd name="T100" fmla="*/ 314 w 1794"/>
                <a:gd name="T101" fmla="*/ 786 h 1799"/>
                <a:gd name="T102" fmla="*/ 230 w 1794"/>
                <a:gd name="T103" fmla="*/ 782 h 1799"/>
                <a:gd name="T104" fmla="*/ 209 w 1794"/>
                <a:gd name="T105" fmla="*/ 673 h 1799"/>
                <a:gd name="T106" fmla="*/ 283 w 1794"/>
                <a:gd name="T107" fmla="*/ 459 h 1799"/>
                <a:gd name="T108" fmla="*/ 543 w 1794"/>
                <a:gd name="T109" fmla="*/ 329 h 1799"/>
                <a:gd name="T110" fmla="*/ 687 w 1794"/>
                <a:gd name="T111" fmla="*/ 34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4" h="1799">
                  <a:moveTo>
                    <a:pt x="671" y="1673"/>
                  </a:moveTo>
                  <a:lnTo>
                    <a:pt x="964" y="1673"/>
                  </a:lnTo>
                  <a:lnTo>
                    <a:pt x="964" y="1546"/>
                  </a:lnTo>
                  <a:lnTo>
                    <a:pt x="964" y="1546"/>
                  </a:lnTo>
                  <a:lnTo>
                    <a:pt x="966" y="1536"/>
                  </a:lnTo>
                  <a:lnTo>
                    <a:pt x="970" y="1525"/>
                  </a:lnTo>
                  <a:lnTo>
                    <a:pt x="975" y="1515"/>
                  </a:lnTo>
                  <a:lnTo>
                    <a:pt x="982" y="1506"/>
                  </a:lnTo>
                  <a:lnTo>
                    <a:pt x="989" y="1499"/>
                  </a:lnTo>
                  <a:lnTo>
                    <a:pt x="1000" y="1495"/>
                  </a:lnTo>
                  <a:lnTo>
                    <a:pt x="1010" y="1492"/>
                  </a:lnTo>
                  <a:lnTo>
                    <a:pt x="1021" y="1490"/>
                  </a:lnTo>
                  <a:lnTo>
                    <a:pt x="1316" y="1490"/>
                  </a:lnTo>
                  <a:lnTo>
                    <a:pt x="1316" y="1364"/>
                  </a:lnTo>
                  <a:lnTo>
                    <a:pt x="1316" y="1364"/>
                  </a:lnTo>
                  <a:lnTo>
                    <a:pt x="1318" y="1353"/>
                  </a:lnTo>
                  <a:lnTo>
                    <a:pt x="1321" y="1343"/>
                  </a:lnTo>
                  <a:lnTo>
                    <a:pt x="1326" y="1332"/>
                  </a:lnTo>
                  <a:lnTo>
                    <a:pt x="1333" y="1323"/>
                  </a:lnTo>
                  <a:lnTo>
                    <a:pt x="1340" y="1316"/>
                  </a:lnTo>
                  <a:lnTo>
                    <a:pt x="1351" y="1313"/>
                  </a:lnTo>
                  <a:lnTo>
                    <a:pt x="1361" y="1309"/>
                  </a:lnTo>
                  <a:lnTo>
                    <a:pt x="1372" y="1307"/>
                  </a:lnTo>
                  <a:lnTo>
                    <a:pt x="1794" y="1307"/>
                  </a:lnTo>
                  <a:lnTo>
                    <a:pt x="1794" y="1378"/>
                  </a:lnTo>
                  <a:lnTo>
                    <a:pt x="1794" y="1378"/>
                  </a:lnTo>
                  <a:lnTo>
                    <a:pt x="1792" y="1388"/>
                  </a:lnTo>
                  <a:lnTo>
                    <a:pt x="1790" y="1399"/>
                  </a:lnTo>
                  <a:lnTo>
                    <a:pt x="1785" y="1409"/>
                  </a:lnTo>
                  <a:lnTo>
                    <a:pt x="1778" y="1418"/>
                  </a:lnTo>
                  <a:lnTo>
                    <a:pt x="1769" y="1425"/>
                  </a:lnTo>
                  <a:lnTo>
                    <a:pt x="1760" y="1429"/>
                  </a:lnTo>
                  <a:lnTo>
                    <a:pt x="1748" y="1432"/>
                  </a:lnTo>
                  <a:lnTo>
                    <a:pt x="1737" y="1434"/>
                  </a:lnTo>
                  <a:lnTo>
                    <a:pt x="1442" y="1434"/>
                  </a:lnTo>
                  <a:lnTo>
                    <a:pt x="1442" y="1560"/>
                  </a:lnTo>
                  <a:lnTo>
                    <a:pt x="1442" y="1560"/>
                  </a:lnTo>
                  <a:lnTo>
                    <a:pt x="1442" y="1571"/>
                  </a:lnTo>
                  <a:lnTo>
                    <a:pt x="1439" y="1581"/>
                  </a:lnTo>
                  <a:lnTo>
                    <a:pt x="1434" y="1592"/>
                  </a:lnTo>
                  <a:lnTo>
                    <a:pt x="1426" y="1601"/>
                  </a:lnTo>
                  <a:lnTo>
                    <a:pt x="1418" y="1608"/>
                  </a:lnTo>
                  <a:lnTo>
                    <a:pt x="1409" y="1611"/>
                  </a:lnTo>
                  <a:lnTo>
                    <a:pt x="1398" y="1615"/>
                  </a:lnTo>
                  <a:lnTo>
                    <a:pt x="1386" y="1617"/>
                  </a:lnTo>
                  <a:lnTo>
                    <a:pt x="1091" y="1617"/>
                  </a:lnTo>
                  <a:lnTo>
                    <a:pt x="1091" y="1743"/>
                  </a:lnTo>
                  <a:lnTo>
                    <a:pt x="1091" y="1743"/>
                  </a:lnTo>
                  <a:lnTo>
                    <a:pt x="1091" y="1754"/>
                  </a:lnTo>
                  <a:lnTo>
                    <a:pt x="1087" y="1764"/>
                  </a:lnTo>
                  <a:lnTo>
                    <a:pt x="1082" y="1775"/>
                  </a:lnTo>
                  <a:lnTo>
                    <a:pt x="1075" y="1784"/>
                  </a:lnTo>
                  <a:lnTo>
                    <a:pt x="1066" y="1791"/>
                  </a:lnTo>
                  <a:lnTo>
                    <a:pt x="1058" y="1794"/>
                  </a:lnTo>
                  <a:lnTo>
                    <a:pt x="1047" y="1798"/>
                  </a:lnTo>
                  <a:lnTo>
                    <a:pt x="1035" y="1799"/>
                  </a:lnTo>
                  <a:lnTo>
                    <a:pt x="613" y="1799"/>
                  </a:lnTo>
                  <a:lnTo>
                    <a:pt x="613" y="1729"/>
                  </a:lnTo>
                  <a:lnTo>
                    <a:pt x="613" y="1729"/>
                  </a:lnTo>
                  <a:lnTo>
                    <a:pt x="615" y="1719"/>
                  </a:lnTo>
                  <a:lnTo>
                    <a:pt x="618" y="1708"/>
                  </a:lnTo>
                  <a:lnTo>
                    <a:pt x="624" y="1697"/>
                  </a:lnTo>
                  <a:lnTo>
                    <a:pt x="631" y="1689"/>
                  </a:lnTo>
                  <a:lnTo>
                    <a:pt x="639" y="1682"/>
                  </a:lnTo>
                  <a:lnTo>
                    <a:pt x="648" y="1678"/>
                  </a:lnTo>
                  <a:lnTo>
                    <a:pt x="659" y="1675"/>
                  </a:lnTo>
                  <a:lnTo>
                    <a:pt x="671" y="1673"/>
                  </a:lnTo>
                  <a:lnTo>
                    <a:pt x="671" y="1673"/>
                  </a:lnTo>
                  <a:close/>
                  <a:moveTo>
                    <a:pt x="56" y="1102"/>
                  </a:moveTo>
                  <a:lnTo>
                    <a:pt x="321" y="1125"/>
                  </a:lnTo>
                  <a:lnTo>
                    <a:pt x="321" y="1125"/>
                  </a:lnTo>
                  <a:lnTo>
                    <a:pt x="335" y="1125"/>
                  </a:lnTo>
                  <a:lnTo>
                    <a:pt x="348" y="1121"/>
                  </a:lnTo>
                  <a:lnTo>
                    <a:pt x="358" y="1116"/>
                  </a:lnTo>
                  <a:lnTo>
                    <a:pt x="369" y="1111"/>
                  </a:lnTo>
                  <a:lnTo>
                    <a:pt x="378" y="1102"/>
                  </a:lnTo>
                  <a:lnTo>
                    <a:pt x="383" y="1091"/>
                  </a:lnTo>
                  <a:lnTo>
                    <a:pt x="388" y="1079"/>
                  </a:lnTo>
                  <a:lnTo>
                    <a:pt x="390" y="1067"/>
                  </a:lnTo>
                  <a:lnTo>
                    <a:pt x="404" y="923"/>
                  </a:lnTo>
                  <a:lnTo>
                    <a:pt x="404" y="923"/>
                  </a:lnTo>
                  <a:lnTo>
                    <a:pt x="402" y="909"/>
                  </a:lnTo>
                  <a:lnTo>
                    <a:pt x="400" y="896"/>
                  </a:lnTo>
                  <a:lnTo>
                    <a:pt x="395" y="886"/>
                  </a:lnTo>
                  <a:lnTo>
                    <a:pt x="388" y="875"/>
                  </a:lnTo>
                  <a:lnTo>
                    <a:pt x="379" y="866"/>
                  </a:lnTo>
                  <a:lnTo>
                    <a:pt x="369" y="861"/>
                  </a:lnTo>
                  <a:lnTo>
                    <a:pt x="358" y="856"/>
                  </a:lnTo>
                  <a:lnTo>
                    <a:pt x="346" y="854"/>
                  </a:lnTo>
                  <a:lnTo>
                    <a:pt x="81" y="831"/>
                  </a:lnTo>
                  <a:lnTo>
                    <a:pt x="81" y="831"/>
                  </a:lnTo>
                  <a:lnTo>
                    <a:pt x="67" y="831"/>
                  </a:lnTo>
                  <a:lnTo>
                    <a:pt x="54" y="833"/>
                  </a:lnTo>
                  <a:lnTo>
                    <a:pt x="44" y="838"/>
                  </a:lnTo>
                  <a:lnTo>
                    <a:pt x="33" y="845"/>
                  </a:lnTo>
                  <a:lnTo>
                    <a:pt x="25" y="854"/>
                  </a:lnTo>
                  <a:lnTo>
                    <a:pt x="19" y="865"/>
                  </a:lnTo>
                  <a:lnTo>
                    <a:pt x="14" y="875"/>
                  </a:lnTo>
                  <a:lnTo>
                    <a:pt x="12" y="888"/>
                  </a:lnTo>
                  <a:lnTo>
                    <a:pt x="0" y="1033"/>
                  </a:lnTo>
                  <a:lnTo>
                    <a:pt x="0" y="1033"/>
                  </a:lnTo>
                  <a:lnTo>
                    <a:pt x="0" y="1046"/>
                  </a:lnTo>
                  <a:lnTo>
                    <a:pt x="2" y="1058"/>
                  </a:lnTo>
                  <a:lnTo>
                    <a:pt x="7" y="1069"/>
                  </a:lnTo>
                  <a:lnTo>
                    <a:pt x="14" y="1079"/>
                  </a:lnTo>
                  <a:lnTo>
                    <a:pt x="23" y="1088"/>
                  </a:lnTo>
                  <a:lnTo>
                    <a:pt x="33" y="1095"/>
                  </a:lnTo>
                  <a:lnTo>
                    <a:pt x="44" y="1100"/>
                  </a:lnTo>
                  <a:lnTo>
                    <a:pt x="56" y="1102"/>
                  </a:lnTo>
                  <a:lnTo>
                    <a:pt x="56" y="1102"/>
                  </a:lnTo>
                  <a:close/>
                  <a:moveTo>
                    <a:pt x="343" y="1467"/>
                  </a:moveTo>
                  <a:lnTo>
                    <a:pt x="343" y="1467"/>
                  </a:lnTo>
                  <a:lnTo>
                    <a:pt x="427" y="1369"/>
                  </a:lnTo>
                  <a:lnTo>
                    <a:pt x="457" y="1329"/>
                  </a:lnTo>
                  <a:lnTo>
                    <a:pt x="471" y="1311"/>
                  </a:lnTo>
                  <a:lnTo>
                    <a:pt x="481" y="1292"/>
                  </a:lnTo>
                  <a:lnTo>
                    <a:pt x="492" y="1272"/>
                  </a:lnTo>
                  <a:lnTo>
                    <a:pt x="502" y="1251"/>
                  </a:lnTo>
                  <a:lnTo>
                    <a:pt x="511" y="1228"/>
                  </a:lnTo>
                  <a:lnTo>
                    <a:pt x="520" y="1202"/>
                  </a:lnTo>
                  <a:lnTo>
                    <a:pt x="538" y="1142"/>
                  </a:lnTo>
                  <a:lnTo>
                    <a:pt x="557" y="1065"/>
                  </a:lnTo>
                  <a:lnTo>
                    <a:pt x="557" y="1065"/>
                  </a:lnTo>
                  <a:lnTo>
                    <a:pt x="733" y="1121"/>
                  </a:lnTo>
                  <a:lnTo>
                    <a:pt x="733" y="1121"/>
                  </a:lnTo>
                  <a:lnTo>
                    <a:pt x="752" y="1126"/>
                  </a:lnTo>
                  <a:lnTo>
                    <a:pt x="752" y="1126"/>
                  </a:lnTo>
                  <a:lnTo>
                    <a:pt x="722" y="1214"/>
                  </a:lnTo>
                  <a:lnTo>
                    <a:pt x="697" y="1281"/>
                  </a:lnTo>
                  <a:lnTo>
                    <a:pt x="685" y="1311"/>
                  </a:lnTo>
                  <a:lnTo>
                    <a:pt x="673" y="1337"/>
                  </a:lnTo>
                  <a:lnTo>
                    <a:pt x="659" y="1360"/>
                  </a:lnTo>
                  <a:lnTo>
                    <a:pt x="646" y="1383"/>
                  </a:lnTo>
                  <a:lnTo>
                    <a:pt x="632" y="1404"/>
                  </a:lnTo>
                  <a:lnTo>
                    <a:pt x="617" y="1425"/>
                  </a:lnTo>
                  <a:lnTo>
                    <a:pt x="578" y="1469"/>
                  </a:lnTo>
                  <a:lnTo>
                    <a:pt x="532" y="1520"/>
                  </a:lnTo>
                  <a:lnTo>
                    <a:pt x="473" y="1583"/>
                  </a:lnTo>
                  <a:lnTo>
                    <a:pt x="473" y="1583"/>
                  </a:lnTo>
                  <a:lnTo>
                    <a:pt x="458" y="1596"/>
                  </a:lnTo>
                  <a:lnTo>
                    <a:pt x="441" y="1606"/>
                  </a:lnTo>
                  <a:lnTo>
                    <a:pt x="425" y="1611"/>
                  </a:lnTo>
                  <a:lnTo>
                    <a:pt x="409" y="1611"/>
                  </a:lnTo>
                  <a:lnTo>
                    <a:pt x="392" y="1611"/>
                  </a:lnTo>
                  <a:lnTo>
                    <a:pt x="376" y="1606"/>
                  </a:lnTo>
                  <a:lnTo>
                    <a:pt x="362" y="1599"/>
                  </a:lnTo>
                  <a:lnTo>
                    <a:pt x="350" y="1589"/>
                  </a:lnTo>
                  <a:lnTo>
                    <a:pt x="337" y="1578"/>
                  </a:lnTo>
                  <a:lnTo>
                    <a:pt x="328" y="1564"/>
                  </a:lnTo>
                  <a:lnTo>
                    <a:pt x="323" y="1550"/>
                  </a:lnTo>
                  <a:lnTo>
                    <a:pt x="320" y="1534"/>
                  </a:lnTo>
                  <a:lnTo>
                    <a:pt x="320" y="1518"/>
                  </a:lnTo>
                  <a:lnTo>
                    <a:pt x="323" y="1501"/>
                  </a:lnTo>
                  <a:lnTo>
                    <a:pt x="330" y="1483"/>
                  </a:lnTo>
                  <a:lnTo>
                    <a:pt x="343" y="1467"/>
                  </a:lnTo>
                  <a:lnTo>
                    <a:pt x="343" y="1467"/>
                  </a:lnTo>
                  <a:close/>
                  <a:moveTo>
                    <a:pt x="833" y="4"/>
                  </a:moveTo>
                  <a:lnTo>
                    <a:pt x="833" y="4"/>
                  </a:lnTo>
                  <a:lnTo>
                    <a:pt x="847" y="7"/>
                  </a:lnTo>
                  <a:lnTo>
                    <a:pt x="859" y="13"/>
                  </a:lnTo>
                  <a:lnTo>
                    <a:pt x="871" y="18"/>
                  </a:lnTo>
                  <a:lnTo>
                    <a:pt x="884" y="27"/>
                  </a:lnTo>
                  <a:lnTo>
                    <a:pt x="894" y="34"/>
                  </a:lnTo>
                  <a:lnTo>
                    <a:pt x="903" y="44"/>
                  </a:lnTo>
                  <a:lnTo>
                    <a:pt x="912" y="55"/>
                  </a:lnTo>
                  <a:lnTo>
                    <a:pt x="921" y="65"/>
                  </a:lnTo>
                  <a:lnTo>
                    <a:pt x="926" y="78"/>
                  </a:lnTo>
                  <a:lnTo>
                    <a:pt x="933" y="90"/>
                  </a:lnTo>
                  <a:lnTo>
                    <a:pt x="936" y="102"/>
                  </a:lnTo>
                  <a:lnTo>
                    <a:pt x="940" y="116"/>
                  </a:lnTo>
                  <a:lnTo>
                    <a:pt x="942" y="130"/>
                  </a:lnTo>
                  <a:lnTo>
                    <a:pt x="942" y="144"/>
                  </a:lnTo>
                  <a:lnTo>
                    <a:pt x="940" y="160"/>
                  </a:lnTo>
                  <a:lnTo>
                    <a:pt x="938" y="174"/>
                  </a:lnTo>
                  <a:lnTo>
                    <a:pt x="938" y="174"/>
                  </a:lnTo>
                  <a:lnTo>
                    <a:pt x="935" y="188"/>
                  </a:lnTo>
                  <a:lnTo>
                    <a:pt x="929" y="204"/>
                  </a:lnTo>
                  <a:lnTo>
                    <a:pt x="922" y="218"/>
                  </a:lnTo>
                  <a:lnTo>
                    <a:pt x="915" y="232"/>
                  </a:lnTo>
                  <a:lnTo>
                    <a:pt x="906" y="245"/>
                  </a:lnTo>
                  <a:lnTo>
                    <a:pt x="896" y="259"/>
                  </a:lnTo>
                  <a:lnTo>
                    <a:pt x="885" y="271"/>
                  </a:lnTo>
                  <a:lnTo>
                    <a:pt x="875" y="281"/>
                  </a:lnTo>
                  <a:lnTo>
                    <a:pt x="863" y="292"/>
                  </a:lnTo>
                  <a:lnTo>
                    <a:pt x="850" y="301"/>
                  </a:lnTo>
                  <a:lnTo>
                    <a:pt x="836" y="308"/>
                  </a:lnTo>
                  <a:lnTo>
                    <a:pt x="822" y="313"/>
                  </a:lnTo>
                  <a:lnTo>
                    <a:pt x="810" y="318"/>
                  </a:lnTo>
                  <a:lnTo>
                    <a:pt x="796" y="320"/>
                  </a:lnTo>
                  <a:lnTo>
                    <a:pt x="782" y="320"/>
                  </a:lnTo>
                  <a:lnTo>
                    <a:pt x="768" y="318"/>
                  </a:lnTo>
                  <a:lnTo>
                    <a:pt x="768" y="318"/>
                  </a:lnTo>
                  <a:lnTo>
                    <a:pt x="754" y="315"/>
                  </a:lnTo>
                  <a:lnTo>
                    <a:pt x="741" y="308"/>
                  </a:lnTo>
                  <a:lnTo>
                    <a:pt x="729" y="301"/>
                  </a:lnTo>
                  <a:lnTo>
                    <a:pt x="718" y="292"/>
                  </a:lnTo>
                  <a:lnTo>
                    <a:pt x="708" y="280"/>
                  </a:lnTo>
                  <a:lnTo>
                    <a:pt x="699" y="269"/>
                  </a:lnTo>
                  <a:lnTo>
                    <a:pt x="690" y="255"/>
                  </a:lnTo>
                  <a:lnTo>
                    <a:pt x="683" y="241"/>
                  </a:lnTo>
                  <a:lnTo>
                    <a:pt x="678" y="227"/>
                  </a:lnTo>
                  <a:lnTo>
                    <a:pt x="673" y="211"/>
                  </a:lnTo>
                  <a:lnTo>
                    <a:pt x="669" y="195"/>
                  </a:lnTo>
                  <a:lnTo>
                    <a:pt x="666" y="180"/>
                  </a:lnTo>
                  <a:lnTo>
                    <a:pt x="666" y="164"/>
                  </a:lnTo>
                  <a:lnTo>
                    <a:pt x="666" y="148"/>
                  </a:lnTo>
                  <a:lnTo>
                    <a:pt x="666" y="132"/>
                  </a:lnTo>
                  <a:lnTo>
                    <a:pt x="669" y="116"/>
                  </a:lnTo>
                  <a:lnTo>
                    <a:pt x="669" y="116"/>
                  </a:lnTo>
                  <a:lnTo>
                    <a:pt x="673" y="102"/>
                  </a:lnTo>
                  <a:lnTo>
                    <a:pt x="678" y="88"/>
                  </a:lnTo>
                  <a:lnTo>
                    <a:pt x="683" y="76"/>
                  </a:lnTo>
                  <a:lnTo>
                    <a:pt x="690" y="64"/>
                  </a:lnTo>
                  <a:lnTo>
                    <a:pt x="699" y="53"/>
                  </a:lnTo>
                  <a:lnTo>
                    <a:pt x="708" y="43"/>
                  </a:lnTo>
                  <a:lnTo>
                    <a:pt x="718" y="34"/>
                  </a:lnTo>
                  <a:lnTo>
                    <a:pt x="729" y="25"/>
                  </a:lnTo>
                  <a:lnTo>
                    <a:pt x="741" y="18"/>
                  </a:lnTo>
                  <a:lnTo>
                    <a:pt x="752" y="13"/>
                  </a:lnTo>
                  <a:lnTo>
                    <a:pt x="766" y="7"/>
                  </a:lnTo>
                  <a:lnTo>
                    <a:pt x="778" y="4"/>
                  </a:lnTo>
                  <a:lnTo>
                    <a:pt x="792" y="2"/>
                  </a:lnTo>
                  <a:lnTo>
                    <a:pt x="805" y="0"/>
                  </a:lnTo>
                  <a:lnTo>
                    <a:pt x="819" y="2"/>
                  </a:lnTo>
                  <a:lnTo>
                    <a:pt x="833" y="4"/>
                  </a:lnTo>
                  <a:lnTo>
                    <a:pt x="833" y="4"/>
                  </a:lnTo>
                  <a:close/>
                  <a:moveTo>
                    <a:pt x="817" y="390"/>
                  </a:moveTo>
                  <a:lnTo>
                    <a:pt x="817" y="390"/>
                  </a:lnTo>
                  <a:lnTo>
                    <a:pt x="831" y="396"/>
                  </a:lnTo>
                  <a:lnTo>
                    <a:pt x="848" y="403"/>
                  </a:lnTo>
                  <a:lnTo>
                    <a:pt x="868" y="413"/>
                  </a:lnTo>
                  <a:lnTo>
                    <a:pt x="877" y="420"/>
                  </a:lnTo>
                  <a:lnTo>
                    <a:pt x="885" y="427"/>
                  </a:lnTo>
                  <a:lnTo>
                    <a:pt x="885" y="427"/>
                  </a:lnTo>
                  <a:lnTo>
                    <a:pt x="1000" y="538"/>
                  </a:lnTo>
                  <a:lnTo>
                    <a:pt x="1019" y="556"/>
                  </a:lnTo>
                  <a:lnTo>
                    <a:pt x="1036" y="570"/>
                  </a:lnTo>
                  <a:lnTo>
                    <a:pt x="1052" y="582"/>
                  </a:lnTo>
                  <a:lnTo>
                    <a:pt x="1068" y="591"/>
                  </a:lnTo>
                  <a:lnTo>
                    <a:pt x="1084" y="598"/>
                  </a:lnTo>
                  <a:lnTo>
                    <a:pt x="1101" y="601"/>
                  </a:lnTo>
                  <a:lnTo>
                    <a:pt x="1119" y="605"/>
                  </a:lnTo>
                  <a:lnTo>
                    <a:pt x="1140" y="606"/>
                  </a:lnTo>
                  <a:lnTo>
                    <a:pt x="1193" y="606"/>
                  </a:lnTo>
                  <a:lnTo>
                    <a:pt x="1265" y="603"/>
                  </a:lnTo>
                  <a:lnTo>
                    <a:pt x="1265" y="603"/>
                  </a:lnTo>
                  <a:lnTo>
                    <a:pt x="1279" y="605"/>
                  </a:lnTo>
                  <a:lnTo>
                    <a:pt x="1293" y="608"/>
                  </a:lnTo>
                  <a:lnTo>
                    <a:pt x="1303" y="614"/>
                  </a:lnTo>
                  <a:lnTo>
                    <a:pt x="1312" y="622"/>
                  </a:lnTo>
                  <a:lnTo>
                    <a:pt x="1319" y="633"/>
                  </a:lnTo>
                  <a:lnTo>
                    <a:pt x="1325" y="643"/>
                  </a:lnTo>
                  <a:lnTo>
                    <a:pt x="1326" y="656"/>
                  </a:lnTo>
                  <a:lnTo>
                    <a:pt x="1328" y="668"/>
                  </a:lnTo>
                  <a:lnTo>
                    <a:pt x="1328" y="682"/>
                  </a:lnTo>
                  <a:lnTo>
                    <a:pt x="1326" y="694"/>
                  </a:lnTo>
                  <a:lnTo>
                    <a:pt x="1321" y="705"/>
                  </a:lnTo>
                  <a:lnTo>
                    <a:pt x="1316" y="715"/>
                  </a:lnTo>
                  <a:lnTo>
                    <a:pt x="1309" y="726"/>
                  </a:lnTo>
                  <a:lnTo>
                    <a:pt x="1300" y="733"/>
                  </a:lnTo>
                  <a:lnTo>
                    <a:pt x="1288" y="738"/>
                  </a:lnTo>
                  <a:lnTo>
                    <a:pt x="1275" y="740"/>
                  </a:lnTo>
                  <a:lnTo>
                    <a:pt x="1275" y="740"/>
                  </a:lnTo>
                  <a:lnTo>
                    <a:pt x="1200" y="749"/>
                  </a:lnTo>
                  <a:lnTo>
                    <a:pt x="1140" y="754"/>
                  </a:lnTo>
                  <a:lnTo>
                    <a:pt x="1116" y="754"/>
                  </a:lnTo>
                  <a:lnTo>
                    <a:pt x="1093" y="754"/>
                  </a:lnTo>
                  <a:lnTo>
                    <a:pt x="1072" y="754"/>
                  </a:lnTo>
                  <a:lnTo>
                    <a:pt x="1051" y="751"/>
                  </a:lnTo>
                  <a:lnTo>
                    <a:pt x="1031" y="745"/>
                  </a:lnTo>
                  <a:lnTo>
                    <a:pt x="1012" y="738"/>
                  </a:lnTo>
                  <a:lnTo>
                    <a:pt x="994" y="729"/>
                  </a:lnTo>
                  <a:lnTo>
                    <a:pt x="973" y="719"/>
                  </a:lnTo>
                  <a:lnTo>
                    <a:pt x="952" y="703"/>
                  </a:lnTo>
                  <a:lnTo>
                    <a:pt x="929" y="687"/>
                  </a:lnTo>
                  <a:lnTo>
                    <a:pt x="875" y="642"/>
                  </a:lnTo>
                  <a:lnTo>
                    <a:pt x="840" y="838"/>
                  </a:lnTo>
                  <a:lnTo>
                    <a:pt x="840" y="838"/>
                  </a:lnTo>
                  <a:lnTo>
                    <a:pt x="838" y="851"/>
                  </a:lnTo>
                  <a:lnTo>
                    <a:pt x="841" y="861"/>
                  </a:lnTo>
                  <a:lnTo>
                    <a:pt x="848" y="870"/>
                  </a:lnTo>
                  <a:lnTo>
                    <a:pt x="857" y="877"/>
                  </a:lnTo>
                  <a:lnTo>
                    <a:pt x="857" y="877"/>
                  </a:lnTo>
                  <a:lnTo>
                    <a:pt x="935" y="910"/>
                  </a:lnTo>
                  <a:lnTo>
                    <a:pt x="998" y="940"/>
                  </a:lnTo>
                  <a:lnTo>
                    <a:pt x="1026" y="954"/>
                  </a:lnTo>
                  <a:lnTo>
                    <a:pt x="1051" y="970"/>
                  </a:lnTo>
                  <a:lnTo>
                    <a:pt x="1073" y="986"/>
                  </a:lnTo>
                  <a:lnTo>
                    <a:pt x="1094" y="1005"/>
                  </a:lnTo>
                  <a:lnTo>
                    <a:pt x="1114" y="1026"/>
                  </a:lnTo>
                  <a:lnTo>
                    <a:pt x="1131" y="1051"/>
                  </a:lnTo>
                  <a:lnTo>
                    <a:pt x="1149" y="1079"/>
                  </a:lnTo>
                  <a:lnTo>
                    <a:pt x="1166" y="1112"/>
                  </a:lnTo>
                  <a:lnTo>
                    <a:pt x="1182" y="1149"/>
                  </a:lnTo>
                  <a:lnTo>
                    <a:pt x="1200" y="1193"/>
                  </a:lnTo>
                  <a:lnTo>
                    <a:pt x="1217" y="1242"/>
                  </a:lnTo>
                  <a:lnTo>
                    <a:pt x="1235" y="1299"/>
                  </a:lnTo>
                  <a:lnTo>
                    <a:pt x="1235" y="1299"/>
                  </a:lnTo>
                  <a:lnTo>
                    <a:pt x="1240" y="1318"/>
                  </a:lnTo>
                  <a:lnTo>
                    <a:pt x="1242" y="1336"/>
                  </a:lnTo>
                  <a:lnTo>
                    <a:pt x="1238" y="1351"/>
                  </a:lnTo>
                  <a:lnTo>
                    <a:pt x="1233" y="1365"/>
                  </a:lnTo>
                  <a:lnTo>
                    <a:pt x="1224" y="1379"/>
                  </a:lnTo>
                  <a:lnTo>
                    <a:pt x="1214" y="1390"/>
                  </a:lnTo>
                  <a:lnTo>
                    <a:pt x="1202" y="1401"/>
                  </a:lnTo>
                  <a:lnTo>
                    <a:pt x="1188" y="1408"/>
                  </a:lnTo>
                  <a:lnTo>
                    <a:pt x="1173" y="1413"/>
                  </a:lnTo>
                  <a:lnTo>
                    <a:pt x="1158" y="1416"/>
                  </a:lnTo>
                  <a:lnTo>
                    <a:pt x="1142" y="1416"/>
                  </a:lnTo>
                  <a:lnTo>
                    <a:pt x="1128" y="1413"/>
                  </a:lnTo>
                  <a:lnTo>
                    <a:pt x="1112" y="1408"/>
                  </a:lnTo>
                  <a:lnTo>
                    <a:pt x="1100" y="1399"/>
                  </a:lnTo>
                  <a:lnTo>
                    <a:pt x="1087" y="1386"/>
                  </a:lnTo>
                  <a:lnTo>
                    <a:pt x="1077" y="1371"/>
                  </a:lnTo>
                  <a:lnTo>
                    <a:pt x="1077" y="1371"/>
                  </a:lnTo>
                  <a:lnTo>
                    <a:pt x="1049" y="1316"/>
                  </a:lnTo>
                  <a:lnTo>
                    <a:pt x="1022" y="1269"/>
                  </a:lnTo>
                  <a:lnTo>
                    <a:pt x="998" y="1230"/>
                  </a:lnTo>
                  <a:lnTo>
                    <a:pt x="975" y="1195"/>
                  </a:lnTo>
                  <a:lnTo>
                    <a:pt x="952" y="1167"/>
                  </a:lnTo>
                  <a:lnTo>
                    <a:pt x="928" y="1142"/>
                  </a:lnTo>
                  <a:lnTo>
                    <a:pt x="903" y="1121"/>
                  </a:lnTo>
                  <a:lnTo>
                    <a:pt x="877" y="1104"/>
                  </a:lnTo>
                  <a:lnTo>
                    <a:pt x="847" y="1090"/>
                  </a:lnTo>
                  <a:lnTo>
                    <a:pt x="815" y="1076"/>
                  </a:lnTo>
                  <a:lnTo>
                    <a:pt x="778" y="1061"/>
                  </a:lnTo>
                  <a:lnTo>
                    <a:pt x="738" y="1047"/>
                  </a:lnTo>
                  <a:lnTo>
                    <a:pt x="638" y="1018"/>
                  </a:lnTo>
                  <a:lnTo>
                    <a:pt x="509" y="975"/>
                  </a:lnTo>
                  <a:lnTo>
                    <a:pt x="509" y="975"/>
                  </a:lnTo>
                  <a:lnTo>
                    <a:pt x="494" y="965"/>
                  </a:lnTo>
                  <a:lnTo>
                    <a:pt x="480" y="953"/>
                  </a:lnTo>
                  <a:lnTo>
                    <a:pt x="467" y="940"/>
                  </a:lnTo>
                  <a:lnTo>
                    <a:pt x="458" y="924"/>
                  </a:lnTo>
                  <a:lnTo>
                    <a:pt x="453" y="909"/>
                  </a:lnTo>
                  <a:lnTo>
                    <a:pt x="448" y="893"/>
                  </a:lnTo>
                  <a:lnTo>
                    <a:pt x="446" y="874"/>
                  </a:lnTo>
                  <a:lnTo>
                    <a:pt x="444" y="856"/>
                  </a:lnTo>
                  <a:lnTo>
                    <a:pt x="506" y="517"/>
                  </a:lnTo>
                  <a:lnTo>
                    <a:pt x="506" y="517"/>
                  </a:lnTo>
                  <a:lnTo>
                    <a:pt x="458" y="533"/>
                  </a:lnTo>
                  <a:lnTo>
                    <a:pt x="423" y="545"/>
                  </a:lnTo>
                  <a:lnTo>
                    <a:pt x="409" y="552"/>
                  </a:lnTo>
                  <a:lnTo>
                    <a:pt x="399" y="561"/>
                  </a:lnTo>
                  <a:lnTo>
                    <a:pt x="388" y="570"/>
                  </a:lnTo>
                  <a:lnTo>
                    <a:pt x="381" y="578"/>
                  </a:lnTo>
                  <a:lnTo>
                    <a:pt x="374" y="591"/>
                  </a:lnTo>
                  <a:lnTo>
                    <a:pt x="369" y="605"/>
                  </a:lnTo>
                  <a:lnTo>
                    <a:pt x="365" y="621"/>
                  </a:lnTo>
                  <a:lnTo>
                    <a:pt x="360" y="638"/>
                  </a:lnTo>
                  <a:lnTo>
                    <a:pt x="351" y="686"/>
                  </a:lnTo>
                  <a:lnTo>
                    <a:pt x="341" y="747"/>
                  </a:lnTo>
                  <a:lnTo>
                    <a:pt x="341" y="747"/>
                  </a:lnTo>
                  <a:lnTo>
                    <a:pt x="337" y="759"/>
                  </a:lnTo>
                  <a:lnTo>
                    <a:pt x="332" y="770"/>
                  </a:lnTo>
                  <a:lnTo>
                    <a:pt x="323" y="779"/>
                  </a:lnTo>
                  <a:lnTo>
                    <a:pt x="314" y="786"/>
                  </a:lnTo>
                  <a:lnTo>
                    <a:pt x="302" y="791"/>
                  </a:lnTo>
                  <a:lnTo>
                    <a:pt x="290" y="794"/>
                  </a:lnTo>
                  <a:lnTo>
                    <a:pt x="278" y="796"/>
                  </a:lnTo>
                  <a:lnTo>
                    <a:pt x="265" y="794"/>
                  </a:lnTo>
                  <a:lnTo>
                    <a:pt x="253" y="793"/>
                  </a:lnTo>
                  <a:lnTo>
                    <a:pt x="241" y="787"/>
                  </a:lnTo>
                  <a:lnTo>
                    <a:pt x="230" y="782"/>
                  </a:lnTo>
                  <a:lnTo>
                    <a:pt x="221" y="773"/>
                  </a:lnTo>
                  <a:lnTo>
                    <a:pt x="213" y="763"/>
                  </a:lnTo>
                  <a:lnTo>
                    <a:pt x="207" y="752"/>
                  </a:lnTo>
                  <a:lnTo>
                    <a:pt x="204" y="738"/>
                  </a:lnTo>
                  <a:lnTo>
                    <a:pt x="204" y="722"/>
                  </a:lnTo>
                  <a:lnTo>
                    <a:pt x="204" y="722"/>
                  </a:lnTo>
                  <a:lnTo>
                    <a:pt x="209" y="673"/>
                  </a:lnTo>
                  <a:lnTo>
                    <a:pt x="216" y="629"/>
                  </a:lnTo>
                  <a:lnTo>
                    <a:pt x="223" y="591"/>
                  </a:lnTo>
                  <a:lnTo>
                    <a:pt x="232" y="557"/>
                  </a:lnTo>
                  <a:lnTo>
                    <a:pt x="241" y="527"/>
                  </a:lnTo>
                  <a:lnTo>
                    <a:pt x="253" y="501"/>
                  </a:lnTo>
                  <a:lnTo>
                    <a:pt x="267" y="478"/>
                  </a:lnTo>
                  <a:lnTo>
                    <a:pt x="283" y="459"/>
                  </a:lnTo>
                  <a:lnTo>
                    <a:pt x="302" y="440"/>
                  </a:lnTo>
                  <a:lnTo>
                    <a:pt x="325" y="424"/>
                  </a:lnTo>
                  <a:lnTo>
                    <a:pt x="351" y="408"/>
                  </a:lnTo>
                  <a:lnTo>
                    <a:pt x="381" y="394"/>
                  </a:lnTo>
                  <a:lnTo>
                    <a:pt x="415" y="378"/>
                  </a:lnTo>
                  <a:lnTo>
                    <a:pt x="451" y="364"/>
                  </a:lnTo>
                  <a:lnTo>
                    <a:pt x="543" y="329"/>
                  </a:lnTo>
                  <a:lnTo>
                    <a:pt x="543" y="329"/>
                  </a:lnTo>
                  <a:lnTo>
                    <a:pt x="559" y="325"/>
                  </a:lnTo>
                  <a:lnTo>
                    <a:pt x="578" y="325"/>
                  </a:lnTo>
                  <a:lnTo>
                    <a:pt x="599" y="327"/>
                  </a:lnTo>
                  <a:lnTo>
                    <a:pt x="620" y="331"/>
                  </a:lnTo>
                  <a:lnTo>
                    <a:pt x="660" y="339"/>
                  </a:lnTo>
                  <a:lnTo>
                    <a:pt x="687" y="348"/>
                  </a:lnTo>
                  <a:lnTo>
                    <a:pt x="768" y="491"/>
                  </a:lnTo>
                  <a:lnTo>
                    <a:pt x="817" y="390"/>
                  </a:lnTo>
                  <a:lnTo>
                    <a:pt x="817" y="390"/>
                  </a:lnTo>
                  <a:close/>
                </a:path>
              </a:pathLst>
            </a:custGeom>
            <a:solidFill>
              <a:schemeClr val="tx1"/>
            </a:solidFill>
            <a:ln>
              <a:noFill/>
            </a:ln>
            <a:effectLst>
              <a:innerShdw blurRad="25400" dist="12700" dir="16200000">
                <a:prstClr val="black">
                  <a:alpha val="77000"/>
                </a:prstClr>
              </a:innerShdw>
            </a:effectLst>
          </p:spPr>
          <p:txBody>
            <a:bodyPr vert="horz" wrap="square" lIns="91440" tIns="45720" rIns="91440" bIns="45720" numCol="1" anchor="t" anchorCtr="0" compatLnSpc="1">
              <a:prstTxWarp prst="textNoShape">
                <a:avLst/>
              </a:prstTxWarp>
            </a:bodyPr>
            <a:lstStyle/>
            <a:p>
              <a:endParaRPr lang="ko-KR" altLang="en-US" sz="1400" b="1">
                <a:solidFill>
                  <a:schemeClr val="tx1">
                    <a:lumMod val="65000"/>
                    <a:lumOff val="35000"/>
                  </a:schemeClr>
                </a:solidFill>
                <a:latin typeface="微软雅黑" panose="020B0503020204020204" pitchFamily="34" charset="-122"/>
                <a:ea typeface="Lantinghei SC Demibold" charset="-122"/>
                <a:cs typeface="Lantinghei SC Demibold" charset="-122"/>
              </a:endParaRPr>
            </a:p>
          </p:txBody>
        </p:sp>
      </p:grpSp>
      <p:grpSp>
        <p:nvGrpSpPr>
          <p:cNvPr id="33" name="Group 38"/>
          <p:cNvGrpSpPr/>
          <p:nvPr/>
        </p:nvGrpSpPr>
        <p:grpSpPr>
          <a:xfrm>
            <a:off x="3538220" y="628018"/>
            <a:ext cx="5054600" cy="1116519"/>
            <a:chOff x="3568700" y="186058"/>
            <a:chExt cx="5054600" cy="1116519"/>
          </a:xfrm>
        </p:grpSpPr>
        <p:sp>
          <p:nvSpPr>
            <p:cNvPr id="34"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35"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36" name="Group 42"/>
            <p:cNvGrpSpPr/>
            <p:nvPr/>
          </p:nvGrpSpPr>
          <p:grpSpPr>
            <a:xfrm>
              <a:off x="3669560" y="853565"/>
              <a:ext cx="4852881" cy="11430"/>
              <a:chOff x="5926470" y="6430886"/>
              <a:chExt cx="339061" cy="11430"/>
            </a:xfrm>
          </p:grpSpPr>
          <p:cxnSp>
            <p:nvCxnSpPr>
              <p:cNvPr id="37" name="Straight Connector 44"/>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45"/>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14119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p:cNvSpPr>
            <a:spLocks noChangeArrowheads="1"/>
          </p:cNvSpPr>
          <p:nvPr/>
        </p:nvSpPr>
        <p:spPr bwMode="auto">
          <a:xfrm>
            <a:off x="925513" y="1842135"/>
            <a:ext cx="2813050" cy="1163638"/>
          </a:xfrm>
          <a:prstGeom prst="roundRect">
            <a:avLst>
              <a:gd name="adj" fmla="val 10134"/>
            </a:avLst>
          </a:prstGeom>
          <a:solidFill>
            <a:schemeClr val="tx1">
              <a:lumMod val="65000"/>
              <a:lumOff val="35000"/>
            </a:schemeClr>
          </a:solidFill>
          <a:ln>
            <a:solidFill>
              <a:schemeClr val="tx1">
                <a:lumMod val="65000"/>
                <a:lumOff val="35000"/>
              </a:schemeClr>
            </a:solidFill>
          </a:ln>
          <a:extLst/>
        </p:spPr>
        <p:txBody>
          <a:bodyPr anchor="ctr"/>
          <a:lstStyle>
            <a:lvl1pPr defTabSz="1373188">
              <a:defRPr>
                <a:solidFill>
                  <a:schemeClr val="tx1"/>
                </a:solidFill>
                <a:latin typeface="Calibri" charset="0"/>
                <a:ea typeface="宋体" charset="0"/>
              </a:defRPr>
            </a:lvl1pPr>
            <a:lvl2pPr marL="742950" indent="-285750" defTabSz="1373188">
              <a:defRPr>
                <a:solidFill>
                  <a:schemeClr val="tx1"/>
                </a:solidFill>
                <a:latin typeface="Calibri" charset="0"/>
                <a:ea typeface="宋体" charset="0"/>
              </a:defRPr>
            </a:lvl2pPr>
            <a:lvl3pPr marL="1143000" indent="-228600" defTabSz="1373188">
              <a:defRPr>
                <a:solidFill>
                  <a:schemeClr val="tx1"/>
                </a:solidFill>
                <a:latin typeface="Calibri" charset="0"/>
                <a:ea typeface="宋体" charset="0"/>
              </a:defRPr>
            </a:lvl3pPr>
            <a:lvl4pPr marL="1600200" indent="-228600" defTabSz="1373188">
              <a:defRPr>
                <a:solidFill>
                  <a:schemeClr val="tx1"/>
                </a:solidFill>
                <a:latin typeface="Calibri" charset="0"/>
                <a:ea typeface="宋体" charset="0"/>
              </a:defRPr>
            </a:lvl4pPr>
            <a:lvl5pPr marL="2057400" indent="-228600" defTabSz="1373188">
              <a:defRPr>
                <a:solidFill>
                  <a:schemeClr val="tx1"/>
                </a:solidFill>
                <a:latin typeface="Calibri" charset="0"/>
                <a:ea typeface="宋体" charset="0"/>
              </a:defRPr>
            </a:lvl5pPr>
            <a:lvl6pPr marL="2514600" indent="-228600" defTabSz="1373188"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373188"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373188"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373188"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3" name="Rounded Rectangle 91"/>
          <p:cNvSpPr>
            <a:spLocks noChangeArrowheads="1"/>
          </p:cNvSpPr>
          <p:nvPr/>
        </p:nvSpPr>
        <p:spPr bwMode="auto">
          <a:xfrm>
            <a:off x="925513" y="3275648"/>
            <a:ext cx="2813050" cy="1163637"/>
          </a:xfrm>
          <a:prstGeom prst="roundRect">
            <a:avLst>
              <a:gd name="adj" fmla="val 10134"/>
            </a:avLst>
          </a:prstGeom>
          <a:solidFill>
            <a:srgbClr val="FFC000"/>
          </a:solidFill>
          <a:ln>
            <a:solidFill>
              <a:schemeClr val="tx1">
                <a:lumMod val="65000"/>
                <a:lumOff val="35000"/>
              </a:schemeClr>
            </a:solidFill>
          </a:ln>
          <a:extLst/>
        </p:spPr>
        <p:txBody>
          <a:bodyPr anchor="ctr"/>
          <a:lstStyle>
            <a:lvl1pPr defTabSz="1373188">
              <a:defRPr>
                <a:solidFill>
                  <a:schemeClr val="tx1"/>
                </a:solidFill>
                <a:latin typeface="Calibri" charset="0"/>
                <a:ea typeface="宋体" charset="0"/>
              </a:defRPr>
            </a:lvl1pPr>
            <a:lvl2pPr marL="742950" indent="-285750" defTabSz="1373188">
              <a:defRPr>
                <a:solidFill>
                  <a:schemeClr val="tx1"/>
                </a:solidFill>
                <a:latin typeface="Calibri" charset="0"/>
                <a:ea typeface="宋体" charset="0"/>
              </a:defRPr>
            </a:lvl2pPr>
            <a:lvl3pPr marL="1143000" indent="-228600" defTabSz="1373188">
              <a:defRPr>
                <a:solidFill>
                  <a:schemeClr val="tx1"/>
                </a:solidFill>
                <a:latin typeface="Calibri" charset="0"/>
                <a:ea typeface="宋体" charset="0"/>
              </a:defRPr>
            </a:lvl3pPr>
            <a:lvl4pPr marL="1600200" indent="-228600" defTabSz="1373188">
              <a:defRPr>
                <a:solidFill>
                  <a:schemeClr val="tx1"/>
                </a:solidFill>
                <a:latin typeface="Calibri" charset="0"/>
                <a:ea typeface="宋体" charset="0"/>
              </a:defRPr>
            </a:lvl4pPr>
            <a:lvl5pPr marL="2057400" indent="-228600" defTabSz="1373188">
              <a:defRPr>
                <a:solidFill>
                  <a:schemeClr val="tx1"/>
                </a:solidFill>
                <a:latin typeface="Calibri" charset="0"/>
                <a:ea typeface="宋体" charset="0"/>
              </a:defRPr>
            </a:lvl5pPr>
            <a:lvl6pPr marL="2514600" indent="-228600" defTabSz="1373188"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373188"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373188"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373188"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4" name="Rounded Rectangle 94"/>
          <p:cNvSpPr>
            <a:spLocks noChangeArrowheads="1"/>
          </p:cNvSpPr>
          <p:nvPr/>
        </p:nvSpPr>
        <p:spPr bwMode="auto">
          <a:xfrm>
            <a:off x="925513" y="4709160"/>
            <a:ext cx="2813050" cy="1163638"/>
          </a:xfrm>
          <a:prstGeom prst="roundRect">
            <a:avLst>
              <a:gd name="adj" fmla="val 10134"/>
            </a:avLst>
          </a:prstGeom>
          <a:solidFill>
            <a:schemeClr val="tx1">
              <a:lumMod val="65000"/>
              <a:lumOff val="35000"/>
            </a:schemeClr>
          </a:solidFill>
          <a:ln>
            <a:solidFill>
              <a:schemeClr val="tx1">
                <a:lumMod val="65000"/>
                <a:lumOff val="35000"/>
              </a:schemeClr>
            </a:solidFill>
          </a:ln>
          <a:extLst/>
        </p:spPr>
        <p:txBody>
          <a:bodyPr anchor="ctr"/>
          <a:lstStyle>
            <a:lvl1pPr defTabSz="1373188">
              <a:defRPr>
                <a:solidFill>
                  <a:schemeClr val="tx1"/>
                </a:solidFill>
                <a:latin typeface="Calibri" charset="0"/>
                <a:ea typeface="宋体" charset="0"/>
              </a:defRPr>
            </a:lvl1pPr>
            <a:lvl2pPr marL="742950" indent="-285750" defTabSz="1373188">
              <a:defRPr>
                <a:solidFill>
                  <a:schemeClr val="tx1"/>
                </a:solidFill>
                <a:latin typeface="Calibri" charset="0"/>
                <a:ea typeface="宋体" charset="0"/>
              </a:defRPr>
            </a:lvl2pPr>
            <a:lvl3pPr marL="1143000" indent="-228600" defTabSz="1373188">
              <a:defRPr>
                <a:solidFill>
                  <a:schemeClr val="tx1"/>
                </a:solidFill>
                <a:latin typeface="Calibri" charset="0"/>
                <a:ea typeface="宋体" charset="0"/>
              </a:defRPr>
            </a:lvl3pPr>
            <a:lvl4pPr marL="1600200" indent="-228600" defTabSz="1373188">
              <a:defRPr>
                <a:solidFill>
                  <a:schemeClr val="tx1"/>
                </a:solidFill>
                <a:latin typeface="Calibri" charset="0"/>
                <a:ea typeface="宋体" charset="0"/>
              </a:defRPr>
            </a:lvl4pPr>
            <a:lvl5pPr marL="2057400" indent="-228600" defTabSz="1373188">
              <a:defRPr>
                <a:solidFill>
                  <a:schemeClr val="tx1"/>
                </a:solidFill>
                <a:latin typeface="Calibri" charset="0"/>
                <a:ea typeface="宋体" charset="0"/>
              </a:defRPr>
            </a:lvl5pPr>
            <a:lvl6pPr marL="2514600" indent="-228600" defTabSz="1373188"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373188"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373188"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373188"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cxnSp>
        <p:nvCxnSpPr>
          <p:cNvPr id="5" name="Elbow Connector 106"/>
          <p:cNvCxnSpPr>
            <a:cxnSpLocks noChangeShapeType="1"/>
          </p:cNvCxnSpPr>
          <p:nvPr/>
        </p:nvCxnSpPr>
        <p:spPr bwMode="auto">
          <a:xfrm>
            <a:off x="3865563" y="2424748"/>
            <a:ext cx="12049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6" name="Elbow Connector 107"/>
          <p:cNvCxnSpPr>
            <a:cxnSpLocks noChangeShapeType="1"/>
          </p:cNvCxnSpPr>
          <p:nvPr/>
        </p:nvCxnSpPr>
        <p:spPr bwMode="auto">
          <a:xfrm flipV="1">
            <a:off x="3865563" y="4439285"/>
            <a:ext cx="12049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7" name="Straight Connector 109"/>
          <p:cNvCxnSpPr>
            <a:cxnSpLocks noChangeShapeType="1"/>
          </p:cNvCxnSpPr>
          <p:nvPr/>
        </p:nvCxnSpPr>
        <p:spPr bwMode="auto">
          <a:xfrm>
            <a:off x="3865563" y="3904298"/>
            <a:ext cx="1204912" cy="3175"/>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sp>
        <p:nvSpPr>
          <p:cNvPr id="8" name="Freeform 228"/>
          <p:cNvSpPr>
            <a:spLocks/>
          </p:cNvSpPr>
          <p:nvPr/>
        </p:nvSpPr>
        <p:spPr bwMode="auto">
          <a:xfrm>
            <a:off x="1098550" y="2148523"/>
            <a:ext cx="546100" cy="550862"/>
          </a:xfrm>
          <a:custGeom>
            <a:avLst/>
            <a:gdLst>
              <a:gd name="T0" fmla="*/ 546100 w 68"/>
              <a:gd name="T1" fmla="*/ 24303 h 68"/>
              <a:gd name="T2" fmla="*/ 465791 w 68"/>
              <a:gd name="T3" fmla="*/ 494156 h 68"/>
              <a:gd name="T4" fmla="*/ 457760 w 68"/>
              <a:gd name="T5" fmla="*/ 510357 h 68"/>
              <a:gd name="T6" fmla="*/ 449729 w 68"/>
              <a:gd name="T7" fmla="*/ 510357 h 68"/>
              <a:gd name="T8" fmla="*/ 441699 w 68"/>
              <a:gd name="T9" fmla="*/ 510357 h 68"/>
              <a:gd name="T10" fmla="*/ 305174 w 68"/>
              <a:gd name="T11" fmla="*/ 453651 h 68"/>
              <a:gd name="T12" fmla="*/ 224865 w 68"/>
              <a:gd name="T13" fmla="*/ 542761 h 68"/>
              <a:gd name="T14" fmla="*/ 208803 w 68"/>
              <a:gd name="T15" fmla="*/ 550862 h 68"/>
              <a:gd name="T16" fmla="*/ 208803 w 68"/>
              <a:gd name="T17" fmla="*/ 550862 h 68"/>
              <a:gd name="T18" fmla="*/ 192741 w 68"/>
              <a:gd name="T19" fmla="*/ 526559 h 68"/>
              <a:gd name="T20" fmla="*/ 192741 w 68"/>
              <a:gd name="T21" fmla="*/ 421247 h 68"/>
              <a:gd name="T22" fmla="*/ 457760 w 68"/>
              <a:gd name="T23" fmla="*/ 97211 h 68"/>
              <a:gd name="T24" fmla="*/ 128494 w 68"/>
              <a:gd name="T25" fmla="*/ 380743 h 68"/>
              <a:gd name="T26" fmla="*/ 8031 w 68"/>
              <a:gd name="T27" fmla="*/ 332137 h 68"/>
              <a:gd name="T28" fmla="*/ 0 w 68"/>
              <a:gd name="T29" fmla="*/ 315936 h 68"/>
              <a:gd name="T30" fmla="*/ 8031 w 68"/>
              <a:gd name="T31" fmla="*/ 291633 h 68"/>
              <a:gd name="T32" fmla="*/ 513976 w 68"/>
              <a:gd name="T33" fmla="*/ 0 h 68"/>
              <a:gd name="T34" fmla="*/ 522007 w 68"/>
              <a:gd name="T35" fmla="*/ 0 h 68"/>
              <a:gd name="T36" fmla="*/ 538069 w 68"/>
              <a:gd name="T37" fmla="*/ 0 h 68"/>
              <a:gd name="T38" fmla="*/ 546100 w 68"/>
              <a:gd name="T39" fmla="*/ 24303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9" name="Freeform 135"/>
          <p:cNvSpPr>
            <a:spLocks noEditPoints="1"/>
          </p:cNvSpPr>
          <p:nvPr/>
        </p:nvSpPr>
        <p:spPr bwMode="auto">
          <a:xfrm>
            <a:off x="1098550" y="3653473"/>
            <a:ext cx="536575" cy="503237"/>
          </a:xfrm>
          <a:custGeom>
            <a:avLst/>
            <a:gdLst>
              <a:gd name="T0" fmla="*/ 95554 w 73"/>
              <a:gd name="T1" fmla="*/ 288621 h 68"/>
              <a:gd name="T2" fmla="*/ 58803 w 73"/>
              <a:gd name="T3" fmla="*/ 288621 h 68"/>
              <a:gd name="T4" fmla="*/ 0 w 73"/>
              <a:gd name="T5" fmla="*/ 244218 h 68"/>
              <a:gd name="T6" fmla="*/ 36752 w 73"/>
              <a:gd name="T7" fmla="*/ 140610 h 68"/>
              <a:gd name="T8" fmla="*/ 110255 w 73"/>
              <a:gd name="T9" fmla="*/ 162812 h 68"/>
              <a:gd name="T10" fmla="*/ 147007 w 73"/>
              <a:gd name="T11" fmla="*/ 155411 h 68"/>
              <a:gd name="T12" fmla="*/ 147007 w 73"/>
              <a:gd name="T13" fmla="*/ 177613 h 68"/>
              <a:gd name="T14" fmla="*/ 169058 w 73"/>
              <a:gd name="T15" fmla="*/ 251619 h 68"/>
              <a:gd name="T16" fmla="*/ 95554 w 73"/>
              <a:gd name="T17" fmla="*/ 288621 h 68"/>
              <a:gd name="T18" fmla="*/ 110255 w 73"/>
              <a:gd name="T19" fmla="*/ 140610 h 68"/>
              <a:gd name="T20" fmla="*/ 36752 w 73"/>
              <a:gd name="T21" fmla="*/ 66605 h 68"/>
              <a:gd name="T22" fmla="*/ 110255 w 73"/>
              <a:gd name="T23" fmla="*/ 0 h 68"/>
              <a:gd name="T24" fmla="*/ 183759 w 73"/>
              <a:gd name="T25" fmla="*/ 66605 h 68"/>
              <a:gd name="T26" fmla="*/ 110255 w 73"/>
              <a:gd name="T27" fmla="*/ 140610 h 68"/>
              <a:gd name="T28" fmla="*/ 389568 w 73"/>
              <a:gd name="T29" fmla="*/ 503237 h 68"/>
              <a:gd name="T30" fmla="*/ 147007 w 73"/>
              <a:gd name="T31" fmla="*/ 503237 h 68"/>
              <a:gd name="T32" fmla="*/ 73503 w 73"/>
              <a:gd name="T33" fmla="*/ 429232 h 68"/>
              <a:gd name="T34" fmla="*/ 169058 w 73"/>
              <a:gd name="T35" fmla="*/ 266420 h 68"/>
              <a:gd name="T36" fmla="*/ 271963 w 73"/>
              <a:gd name="T37" fmla="*/ 303422 h 68"/>
              <a:gd name="T38" fmla="*/ 367517 w 73"/>
              <a:gd name="T39" fmla="*/ 266420 h 68"/>
              <a:gd name="T40" fmla="*/ 470422 w 73"/>
              <a:gd name="T41" fmla="*/ 429232 h 68"/>
              <a:gd name="T42" fmla="*/ 389568 w 73"/>
              <a:gd name="T43" fmla="*/ 503237 h 68"/>
              <a:gd name="T44" fmla="*/ 271963 w 73"/>
              <a:gd name="T45" fmla="*/ 288621 h 68"/>
              <a:gd name="T46" fmla="*/ 161708 w 73"/>
              <a:gd name="T47" fmla="*/ 177613 h 68"/>
              <a:gd name="T48" fmla="*/ 271963 w 73"/>
              <a:gd name="T49" fmla="*/ 66605 h 68"/>
              <a:gd name="T50" fmla="*/ 374867 w 73"/>
              <a:gd name="T51" fmla="*/ 177613 h 68"/>
              <a:gd name="T52" fmla="*/ 271963 w 73"/>
              <a:gd name="T53" fmla="*/ 288621 h 68"/>
              <a:gd name="T54" fmla="*/ 433670 w 73"/>
              <a:gd name="T55" fmla="*/ 140610 h 68"/>
              <a:gd name="T56" fmla="*/ 360167 w 73"/>
              <a:gd name="T57" fmla="*/ 66605 h 68"/>
              <a:gd name="T58" fmla="*/ 433670 w 73"/>
              <a:gd name="T59" fmla="*/ 0 h 68"/>
              <a:gd name="T60" fmla="*/ 499823 w 73"/>
              <a:gd name="T61" fmla="*/ 66605 h 68"/>
              <a:gd name="T62" fmla="*/ 433670 w 73"/>
              <a:gd name="T63" fmla="*/ 140610 h 68"/>
              <a:gd name="T64" fmla="*/ 485123 w 73"/>
              <a:gd name="T65" fmla="*/ 288621 h 68"/>
              <a:gd name="T66" fmla="*/ 448371 w 73"/>
              <a:gd name="T67" fmla="*/ 288621 h 68"/>
              <a:gd name="T68" fmla="*/ 374867 w 73"/>
              <a:gd name="T69" fmla="*/ 251619 h 68"/>
              <a:gd name="T70" fmla="*/ 396918 w 73"/>
              <a:gd name="T71" fmla="*/ 177613 h 68"/>
              <a:gd name="T72" fmla="*/ 396918 w 73"/>
              <a:gd name="T73" fmla="*/ 155411 h 68"/>
              <a:gd name="T74" fmla="*/ 433670 w 73"/>
              <a:gd name="T75" fmla="*/ 162812 h 68"/>
              <a:gd name="T76" fmla="*/ 507174 w 73"/>
              <a:gd name="T77" fmla="*/ 140610 h 68"/>
              <a:gd name="T78" fmla="*/ 536575 w 73"/>
              <a:gd name="T79" fmla="*/ 244218 h 68"/>
              <a:gd name="T80" fmla="*/ 485123 w 73"/>
              <a:gd name="T81" fmla="*/ 28862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tx1"/>
          </a:solidFill>
          <a:ln>
            <a:noFill/>
          </a:ln>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0" name="Freeform 103"/>
          <p:cNvSpPr>
            <a:spLocks noEditPoints="1"/>
          </p:cNvSpPr>
          <p:nvPr/>
        </p:nvSpPr>
        <p:spPr bwMode="auto">
          <a:xfrm>
            <a:off x="1168400" y="4982210"/>
            <a:ext cx="409575" cy="601663"/>
          </a:xfrm>
          <a:custGeom>
            <a:avLst/>
            <a:gdLst>
              <a:gd name="T0" fmla="*/ 360816 w 42"/>
              <a:gd name="T1" fmla="*/ 281423 h 62"/>
              <a:gd name="T2" fmla="*/ 302305 w 42"/>
              <a:gd name="T3" fmla="*/ 397874 h 62"/>
              <a:gd name="T4" fmla="*/ 321809 w 42"/>
              <a:gd name="T5" fmla="*/ 426987 h 62"/>
              <a:gd name="T6" fmla="*/ 312057 w 42"/>
              <a:gd name="T7" fmla="*/ 456099 h 62"/>
              <a:gd name="T8" fmla="*/ 321809 w 42"/>
              <a:gd name="T9" fmla="*/ 475508 h 62"/>
              <a:gd name="T10" fmla="*/ 302305 w 42"/>
              <a:gd name="T11" fmla="*/ 514325 h 62"/>
              <a:gd name="T12" fmla="*/ 302305 w 42"/>
              <a:gd name="T13" fmla="*/ 524029 h 62"/>
              <a:gd name="T14" fmla="*/ 263298 w 42"/>
              <a:gd name="T15" fmla="*/ 562846 h 62"/>
              <a:gd name="T16" fmla="*/ 204788 w 42"/>
              <a:gd name="T17" fmla="*/ 601663 h 62"/>
              <a:gd name="T18" fmla="*/ 146277 w 42"/>
              <a:gd name="T19" fmla="*/ 562846 h 62"/>
              <a:gd name="T20" fmla="*/ 107270 w 42"/>
              <a:gd name="T21" fmla="*/ 524029 h 62"/>
              <a:gd name="T22" fmla="*/ 107270 w 42"/>
              <a:gd name="T23" fmla="*/ 514325 h 62"/>
              <a:gd name="T24" fmla="*/ 87766 w 42"/>
              <a:gd name="T25" fmla="*/ 475508 h 62"/>
              <a:gd name="T26" fmla="*/ 97518 w 42"/>
              <a:gd name="T27" fmla="*/ 456099 h 62"/>
              <a:gd name="T28" fmla="*/ 87766 w 42"/>
              <a:gd name="T29" fmla="*/ 426987 h 62"/>
              <a:gd name="T30" fmla="*/ 107270 w 42"/>
              <a:gd name="T31" fmla="*/ 397874 h 62"/>
              <a:gd name="T32" fmla="*/ 48759 w 42"/>
              <a:gd name="T33" fmla="*/ 281423 h 62"/>
              <a:gd name="T34" fmla="*/ 0 w 42"/>
              <a:gd name="T35" fmla="*/ 174676 h 62"/>
              <a:gd name="T36" fmla="*/ 204788 w 42"/>
              <a:gd name="T37" fmla="*/ 0 h 62"/>
              <a:gd name="T38" fmla="*/ 409575 w 42"/>
              <a:gd name="T39" fmla="*/ 174676 h 62"/>
              <a:gd name="T40" fmla="*/ 360816 w 42"/>
              <a:gd name="T41" fmla="*/ 281423 h 62"/>
              <a:gd name="T42" fmla="*/ 204788 w 42"/>
              <a:gd name="T43" fmla="*/ 58225 h 62"/>
              <a:gd name="T44" fmla="*/ 58511 w 42"/>
              <a:gd name="T45" fmla="*/ 174676 h 62"/>
              <a:gd name="T46" fmla="*/ 78014 w 42"/>
              <a:gd name="T47" fmla="*/ 252310 h 62"/>
              <a:gd name="T48" fmla="*/ 107270 w 42"/>
              <a:gd name="T49" fmla="*/ 271719 h 62"/>
              <a:gd name="T50" fmla="*/ 156029 w 42"/>
              <a:gd name="T51" fmla="*/ 388170 h 62"/>
              <a:gd name="T52" fmla="*/ 253546 w 42"/>
              <a:gd name="T53" fmla="*/ 388170 h 62"/>
              <a:gd name="T54" fmla="*/ 302305 w 42"/>
              <a:gd name="T55" fmla="*/ 271719 h 62"/>
              <a:gd name="T56" fmla="*/ 331561 w 42"/>
              <a:gd name="T57" fmla="*/ 252310 h 62"/>
              <a:gd name="T58" fmla="*/ 351064 w 42"/>
              <a:gd name="T59" fmla="*/ 174676 h 62"/>
              <a:gd name="T60" fmla="*/ 204788 w 42"/>
              <a:gd name="T61" fmla="*/ 58225 h 62"/>
              <a:gd name="T62" fmla="*/ 282802 w 42"/>
              <a:gd name="T63" fmla="*/ 194085 h 62"/>
              <a:gd name="T64" fmla="*/ 263298 w 42"/>
              <a:gd name="T65" fmla="*/ 174676 h 62"/>
              <a:gd name="T66" fmla="*/ 204788 w 42"/>
              <a:gd name="T67" fmla="*/ 145564 h 62"/>
              <a:gd name="T68" fmla="*/ 195036 w 42"/>
              <a:gd name="T69" fmla="*/ 126155 h 62"/>
              <a:gd name="T70" fmla="*/ 204788 w 42"/>
              <a:gd name="T71" fmla="*/ 116451 h 62"/>
              <a:gd name="T72" fmla="*/ 292554 w 42"/>
              <a:gd name="T73" fmla="*/ 174676 h 62"/>
              <a:gd name="T74" fmla="*/ 282802 w 42"/>
              <a:gd name="T75" fmla="*/ 194085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1" name="Rounded Rectangle 29"/>
          <p:cNvSpPr>
            <a:spLocks noChangeArrowheads="1"/>
          </p:cNvSpPr>
          <p:nvPr/>
        </p:nvSpPr>
        <p:spPr bwMode="auto">
          <a:xfrm>
            <a:off x="8429625" y="1842135"/>
            <a:ext cx="2813050" cy="1163638"/>
          </a:xfrm>
          <a:prstGeom prst="roundRect">
            <a:avLst>
              <a:gd name="adj" fmla="val 10134"/>
            </a:avLst>
          </a:prstGeom>
          <a:solidFill>
            <a:srgbClr val="FFC000"/>
          </a:solidFill>
          <a:ln>
            <a:solidFill>
              <a:schemeClr val="tx1">
                <a:lumMod val="65000"/>
                <a:lumOff val="35000"/>
              </a:schemeClr>
            </a:solidFill>
          </a:ln>
          <a:extLst/>
        </p:spPr>
        <p:txBody>
          <a:bodyPr anchor="ctr"/>
          <a:lstStyle>
            <a:lvl1pPr defTabSz="1373188">
              <a:defRPr>
                <a:solidFill>
                  <a:schemeClr val="tx1"/>
                </a:solidFill>
                <a:latin typeface="Calibri" charset="0"/>
                <a:ea typeface="宋体" charset="0"/>
              </a:defRPr>
            </a:lvl1pPr>
            <a:lvl2pPr marL="742950" indent="-285750" defTabSz="1373188">
              <a:defRPr>
                <a:solidFill>
                  <a:schemeClr val="tx1"/>
                </a:solidFill>
                <a:latin typeface="Calibri" charset="0"/>
                <a:ea typeface="宋体" charset="0"/>
              </a:defRPr>
            </a:lvl2pPr>
            <a:lvl3pPr marL="1143000" indent="-228600" defTabSz="1373188">
              <a:defRPr>
                <a:solidFill>
                  <a:schemeClr val="tx1"/>
                </a:solidFill>
                <a:latin typeface="Calibri" charset="0"/>
                <a:ea typeface="宋体" charset="0"/>
              </a:defRPr>
            </a:lvl3pPr>
            <a:lvl4pPr marL="1600200" indent="-228600" defTabSz="1373188">
              <a:defRPr>
                <a:solidFill>
                  <a:schemeClr val="tx1"/>
                </a:solidFill>
                <a:latin typeface="Calibri" charset="0"/>
                <a:ea typeface="宋体" charset="0"/>
              </a:defRPr>
            </a:lvl4pPr>
            <a:lvl5pPr marL="2057400" indent="-228600" defTabSz="1373188">
              <a:defRPr>
                <a:solidFill>
                  <a:schemeClr val="tx1"/>
                </a:solidFill>
                <a:latin typeface="Calibri" charset="0"/>
                <a:ea typeface="宋体" charset="0"/>
              </a:defRPr>
            </a:lvl5pPr>
            <a:lvl6pPr marL="2514600" indent="-228600" defTabSz="1373188"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373188"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373188"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373188"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12" name="Rounded Rectangle 32"/>
          <p:cNvSpPr>
            <a:spLocks noChangeArrowheads="1"/>
          </p:cNvSpPr>
          <p:nvPr/>
        </p:nvSpPr>
        <p:spPr bwMode="auto">
          <a:xfrm>
            <a:off x="8429625" y="3275648"/>
            <a:ext cx="2813050" cy="1163637"/>
          </a:xfrm>
          <a:prstGeom prst="roundRect">
            <a:avLst>
              <a:gd name="adj" fmla="val 10134"/>
            </a:avLst>
          </a:prstGeom>
          <a:solidFill>
            <a:schemeClr val="tx1">
              <a:lumMod val="65000"/>
              <a:lumOff val="35000"/>
            </a:schemeClr>
          </a:solidFill>
          <a:ln>
            <a:solidFill>
              <a:schemeClr val="tx1">
                <a:lumMod val="65000"/>
                <a:lumOff val="35000"/>
              </a:schemeClr>
            </a:solidFill>
          </a:ln>
          <a:extLst/>
        </p:spPr>
        <p:txBody>
          <a:bodyPr anchor="ctr"/>
          <a:lstStyle>
            <a:lvl1pPr defTabSz="1373188">
              <a:defRPr>
                <a:solidFill>
                  <a:schemeClr val="tx1"/>
                </a:solidFill>
                <a:latin typeface="Calibri" charset="0"/>
                <a:ea typeface="宋体" charset="0"/>
              </a:defRPr>
            </a:lvl1pPr>
            <a:lvl2pPr marL="742950" indent="-285750" defTabSz="1373188">
              <a:defRPr>
                <a:solidFill>
                  <a:schemeClr val="tx1"/>
                </a:solidFill>
                <a:latin typeface="Calibri" charset="0"/>
                <a:ea typeface="宋体" charset="0"/>
              </a:defRPr>
            </a:lvl2pPr>
            <a:lvl3pPr marL="1143000" indent="-228600" defTabSz="1373188">
              <a:defRPr>
                <a:solidFill>
                  <a:schemeClr val="tx1"/>
                </a:solidFill>
                <a:latin typeface="Calibri" charset="0"/>
                <a:ea typeface="宋体" charset="0"/>
              </a:defRPr>
            </a:lvl3pPr>
            <a:lvl4pPr marL="1600200" indent="-228600" defTabSz="1373188">
              <a:defRPr>
                <a:solidFill>
                  <a:schemeClr val="tx1"/>
                </a:solidFill>
                <a:latin typeface="Calibri" charset="0"/>
                <a:ea typeface="宋体" charset="0"/>
              </a:defRPr>
            </a:lvl4pPr>
            <a:lvl5pPr marL="2057400" indent="-228600" defTabSz="1373188">
              <a:defRPr>
                <a:solidFill>
                  <a:schemeClr val="tx1"/>
                </a:solidFill>
                <a:latin typeface="Calibri" charset="0"/>
                <a:ea typeface="宋体" charset="0"/>
              </a:defRPr>
            </a:lvl5pPr>
            <a:lvl6pPr marL="2514600" indent="-228600" defTabSz="1373188"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373188"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373188"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373188"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13" name="Rounded Rectangle 35"/>
          <p:cNvSpPr>
            <a:spLocks noChangeArrowheads="1"/>
          </p:cNvSpPr>
          <p:nvPr/>
        </p:nvSpPr>
        <p:spPr bwMode="auto">
          <a:xfrm>
            <a:off x="8429625" y="4709160"/>
            <a:ext cx="2813050" cy="1163638"/>
          </a:xfrm>
          <a:prstGeom prst="roundRect">
            <a:avLst>
              <a:gd name="adj" fmla="val 10134"/>
            </a:avLst>
          </a:prstGeom>
          <a:solidFill>
            <a:srgbClr val="FFC000"/>
          </a:solidFill>
          <a:ln>
            <a:solidFill>
              <a:schemeClr val="tx1">
                <a:lumMod val="65000"/>
                <a:lumOff val="35000"/>
              </a:schemeClr>
            </a:solidFill>
          </a:ln>
          <a:extLst/>
        </p:spPr>
        <p:txBody>
          <a:bodyPr anchor="ctr"/>
          <a:lstStyle>
            <a:lvl1pPr defTabSz="1373188">
              <a:defRPr>
                <a:solidFill>
                  <a:schemeClr val="tx1"/>
                </a:solidFill>
                <a:latin typeface="Calibri" charset="0"/>
                <a:ea typeface="宋体" charset="0"/>
              </a:defRPr>
            </a:lvl1pPr>
            <a:lvl2pPr marL="742950" indent="-285750" defTabSz="1373188">
              <a:defRPr>
                <a:solidFill>
                  <a:schemeClr val="tx1"/>
                </a:solidFill>
                <a:latin typeface="Calibri" charset="0"/>
                <a:ea typeface="宋体" charset="0"/>
              </a:defRPr>
            </a:lvl2pPr>
            <a:lvl3pPr marL="1143000" indent="-228600" defTabSz="1373188">
              <a:defRPr>
                <a:solidFill>
                  <a:schemeClr val="tx1"/>
                </a:solidFill>
                <a:latin typeface="Calibri" charset="0"/>
                <a:ea typeface="宋体" charset="0"/>
              </a:defRPr>
            </a:lvl3pPr>
            <a:lvl4pPr marL="1600200" indent="-228600" defTabSz="1373188">
              <a:defRPr>
                <a:solidFill>
                  <a:schemeClr val="tx1"/>
                </a:solidFill>
                <a:latin typeface="Calibri" charset="0"/>
                <a:ea typeface="宋体" charset="0"/>
              </a:defRPr>
            </a:lvl4pPr>
            <a:lvl5pPr marL="2057400" indent="-228600" defTabSz="1373188">
              <a:defRPr>
                <a:solidFill>
                  <a:schemeClr val="tx1"/>
                </a:solidFill>
                <a:latin typeface="Calibri" charset="0"/>
                <a:ea typeface="宋体" charset="0"/>
              </a:defRPr>
            </a:lvl5pPr>
            <a:lvl6pPr marL="2514600" indent="-228600" defTabSz="1373188"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373188"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373188"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373188"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cxnSp>
        <p:nvCxnSpPr>
          <p:cNvPr id="14" name="Elbow Connector 45"/>
          <p:cNvCxnSpPr>
            <a:cxnSpLocks noChangeShapeType="1"/>
          </p:cNvCxnSpPr>
          <p:nvPr/>
        </p:nvCxnSpPr>
        <p:spPr bwMode="auto">
          <a:xfrm flipH="1">
            <a:off x="7085013" y="2424748"/>
            <a:ext cx="12303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5" name="Elbow Connector 46"/>
          <p:cNvCxnSpPr>
            <a:cxnSpLocks noChangeShapeType="1"/>
          </p:cNvCxnSpPr>
          <p:nvPr/>
        </p:nvCxnSpPr>
        <p:spPr bwMode="auto">
          <a:xfrm flipH="1" flipV="1">
            <a:off x="7085013" y="4439285"/>
            <a:ext cx="12303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6" name="Straight Connector 47"/>
          <p:cNvCxnSpPr>
            <a:cxnSpLocks noChangeShapeType="1"/>
          </p:cNvCxnSpPr>
          <p:nvPr/>
        </p:nvCxnSpPr>
        <p:spPr bwMode="auto">
          <a:xfrm flipH="1">
            <a:off x="7085013" y="3904298"/>
            <a:ext cx="1230312" cy="3175"/>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sp>
        <p:nvSpPr>
          <p:cNvPr id="17" name="Freeform 105"/>
          <p:cNvSpPr>
            <a:spLocks noEditPoints="1"/>
          </p:cNvSpPr>
          <p:nvPr/>
        </p:nvSpPr>
        <p:spPr bwMode="auto">
          <a:xfrm>
            <a:off x="10523538" y="2183448"/>
            <a:ext cx="496887" cy="500062"/>
          </a:xfrm>
          <a:custGeom>
            <a:avLst/>
            <a:gdLst>
              <a:gd name="T0" fmla="*/ 0 w 71"/>
              <a:gd name="T1" fmla="*/ 323984 h 71"/>
              <a:gd name="T2" fmla="*/ 62986 w 71"/>
              <a:gd name="T3" fmla="*/ 218337 h 71"/>
              <a:gd name="T4" fmla="*/ 27994 w 71"/>
              <a:gd name="T5" fmla="*/ 225380 h 71"/>
              <a:gd name="T6" fmla="*/ 48989 w 71"/>
              <a:gd name="T7" fmla="*/ 176078 h 71"/>
              <a:gd name="T8" fmla="*/ 41990 w 71"/>
              <a:gd name="T9" fmla="*/ 295811 h 71"/>
              <a:gd name="T10" fmla="*/ 76982 w 71"/>
              <a:gd name="T11" fmla="*/ 274682 h 71"/>
              <a:gd name="T12" fmla="*/ 104976 w 71"/>
              <a:gd name="T13" fmla="*/ 323984 h 71"/>
              <a:gd name="T14" fmla="*/ 0 w 71"/>
              <a:gd name="T15" fmla="*/ 485976 h 71"/>
              <a:gd name="T16" fmla="*/ 48989 w 71"/>
              <a:gd name="T17" fmla="*/ 471889 h 71"/>
              <a:gd name="T18" fmla="*/ 34992 w 71"/>
              <a:gd name="T19" fmla="*/ 436674 h 71"/>
              <a:gd name="T20" fmla="*/ 62986 w 71"/>
              <a:gd name="T21" fmla="*/ 387372 h 71"/>
              <a:gd name="T22" fmla="*/ 34992 w 71"/>
              <a:gd name="T23" fmla="*/ 387372 h 71"/>
              <a:gd name="T24" fmla="*/ 6998 w 71"/>
              <a:gd name="T25" fmla="*/ 401458 h 71"/>
              <a:gd name="T26" fmla="*/ 97978 w 71"/>
              <a:gd name="T27" fmla="*/ 359199 h 71"/>
              <a:gd name="T28" fmla="*/ 69984 w 71"/>
              <a:gd name="T29" fmla="*/ 415544 h 71"/>
              <a:gd name="T30" fmla="*/ 48989 w 71"/>
              <a:gd name="T31" fmla="*/ 500062 h 71"/>
              <a:gd name="T32" fmla="*/ 6998 w 71"/>
              <a:gd name="T33" fmla="*/ 140863 h 71"/>
              <a:gd name="T34" fmla="*/ 41990 w 71"/>
              <a:gd name="T35" fmla="*/ 112690 h 71"/>
              <a:gd name="T36" fmla="*/ 41990 w 71"/>
              <a:gd name="T37" fmla="*/ 42259 h 71"/>
              <a:gd name="T38" fmla="*/ 27994 w 71"/>
              <a:gd name="T39" fmla="*/ 56345 h 71"/>
              <a:gd name="T40" fmla="*/ 41990 w 71"/>
              <a:gd name="T41" fmla="*/ 0 h 71"/>
              <a:gd name="T42" fmla="*/ 76982 w 71"/>
              <a:gd name="T43" fmla="*/ 112690 h 71"/>
              <a:gd name="T44" fmla="*/ 104976 w 71"/>
              <a:gd name="T45" fmla="*/ 140863 h 71"/>
              <a:gd name="T46" fmla="*/ 489889 w 71"/>
              <a:gd name="T47" fmla="*/ 140863 h 71"/>
              <a:gd name="T48" fmla="*/ 139968 w 71"/>
              <a:gd name="T49" fmla="*/ 133819 h 71"/>
              <a:gd name="T50" fmla="*/ 146967 w 71"/>
              <a:gd name="T51" fmla="*/ 70431 h 71"/>
              <a:gd name="T52" fmla="*/ 496887 w 71"/>
              <a:gd name="T53" fmla="*/ 77474 h 71"/>
              <a:gd name="T54" fmla="*/ 496887 w 71"/>
              <a:gd name="T55" fmla="*/ 274682 h 71"/>
              <a:gd name="T56" fmla="*/ 146967 w 71"/>
              <a:gd name="T57" fmla="*/ 281725 h 71"/>
              <a:gd name="T58" fmla="*/ 139968 w 71"/>
              <a:gd name="T59" fmla="*/ 218337 h 71"/>
              <a:gd name="T60" fmla="*/ 489889 w 71"/>
              <a:gd name="T61" fmla="*/ 211294 h 71"/>
              <a:gd name="T62" fmla="*/ 496887 w 71"/>
              <a:gd name="T63" fmla="*/ 274682 h 71"/>
              <a:gd name="T64" fmla="*/ 489889 w 71"/>
              <a:gd name="T65" fmla="*/ 429631 h 71"/>
              <a:gd name="T66" fmla="*/ 139968 w 71"/>
              <a:gd name="T67" fmla="*/ 422588 h 71"/>
              <a:gd name="T68" fmla="*/ 146967 w 71"/>
              <a:gd name="T69" fmla="*/ 359199 h 71"/>
              <a:gd name="T70" fmla="*/ 496887 w 71"/>
              <a:gd name="T71" fmla="*/ 366243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71">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chemeClr val="tx1"/>
          </a:solidFill>
          <a:ln>
            <a:noFill/>
          </a:ln>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8" name="Freeform 66"/>
          <p:cNvSpPr>
            <a:spLocks noEditPoints="1"/>
          </p:cNvSpPr>
          <p:nvPr/>
        </p:nvSpPr>
        <p:spPr bwMode="auto">
          <a:xfrm>
            <a:off x="10523538" y="3653473"/>
            <a:ext cx="522287" cy="404812"/>
          </a:xfrm>
          <a:custGeom>
            <a:avLst/>
            <a:gdLst>
              <a:gd name="T0" fmla="*/ 210366 w 72"/>
              <a:gd name="T1" fmla="*/ 296380 h 56"/>
              <a:gd name="T2" fmla="*/ 159588 w 72"/>
              <a:gd name="T3" fmla="*/ 289151 h 56"/>
              <a:gd name="T4" fmla="*/ 79794 w 72"/>
              <a:gd name="T5" fmla="*/ 325295 h 56"/>
              <a:gd name="T6" fmla="*/ 50778 w 72"/>
              <a:gd name="T7" fmla="*/ 332524 h 56"/>
              <a:gd name="T8" fmla="*/ 50778 w 72"/>
              <a:gd name="T9" fmla="*/ 332524 h 56"/>
              <a:gd name="T10" fmla="*/ 43524 w 72"/>
              <a:gd name="T11" fmla="*/ 325295 h 56"/>
              <a:gd name="T12" fmla="*/ 43524 w 72"/>
              <a:gd name="T13" fmla="*/ 310838 h 56"/>
              <a:gd name="T14" fmla="*/ 79794 w 72"/>
              <a:gd name="T15" fmla="*/ 260236 h 56"/>
              <a:gd name="T16" fmla="*/ 0 w 72"/>
              <a:gd name="T17" fmla="*/ 144576 h 56"/>
              <a:gd name="T18" fmla="*/ 210366 w 72"/>
              <a:gd name="T19" fmla="*/ 0 h 56"/>
              <a:gd name="T20" fmla="*/ 413477 w 72"/>
              <a:gd name="T21" fmla="*/ 144576 h 56"/>
              <a:gd name="T22" fmla="*/ 210366 w 72"/>
              <a:gd name="T23" fmla="*/ 296380 h 56"/>
              <a:gd name="T24" fmla="*/ 449747 w 72"/>
              <a:gd name="T25" fmla="*/ 339753 h 56"/>
              <a:gd name="T26" fmla="*/ 478763 w 72"/>
              <a:gd name="T27" fmla="*/ 383126 h 56"/>
              <a:gd name="T28" fmla="*/ 486017 w 72"/>
              <a:gd name="T29" fmla="*/ 397583 h 56"/>
              <a:gd name="T30" fmla="*/ 478763 w 72"/>
              <a:gd name="T31" fmla="*/ 404812 h 56"/>
              <a:gd name="T32" fmla="*/ 449747 w 72"/>
              <a:gd name="T33" fmla="*/ 397583 h 56"/>
              <a:gd name="T34" fmla="*/ 369953 w 72"/>
              <a:gd name="T35" fmla="*/ 361439 h 56"/>
              <a:gd name="T36" fmla="*/ 319175 w 72"/>
              <a:gd name="T37" fmla="*/ 368668 h 56"/>
              <a:gd name="T38" fmla="*/ 181350 w 72"/>
              <a:gd name="T39" fmla="*/ 332524 h 56"/>
              <a:gd name="T40" fmla="*/ 210366 w 72"/>
              <a:gd name="T41" fmla="*/ 332524 h 56"/>
              <a:gd name="T42" fmla="*/ 377207 w 72"/>
              <a:gd name="T43" fmla="*/ 281923 h 56"/>
              <a:gd name="T44" fmla="*/ 449747 w 72"/>
              <a:gd name="T45" fmla="*/ 144576 h 56"/>
              <a:gd name="T46" fmla="*/ 442493 w 72"/>
              <a:gd name="T47" fmla="*/ 101203 h 56"/>
              <a:gd name="T48" fmla="*/ 522287 w 72"/>
              <a:gd name="T49" fmla="*/ 216864 h 56"/>
              <a:gd name="T50" fmla="*/ 449747 w 72"/>
              <a:gd name="T51" fmla="*/ 33975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9" name="Freeform 15"/>
          <p:cNvSpPr>
            <a:spLocks noEditPoints="1"/>
          </p:cNvSpPr>
          <p:nvPr/>
        </p:nvSpPr>
        <p:spPr bwMode="auto">
          <a:xfrm>
            <a:off x="10496550" y="5094923"/>
            <a:ext cx="654050" cy="488950"/>
          </a:xfrm>
          <a:custGeom>
            <a:avLst/>
            <a:gdLst>
              <a:gd name="T0" fmla="*/ 654050 w 168"/>
              <a:gd name="T1" fmla="*/ 488950 h 126"/>
              <a:gd name="T2" fmla="*/ 0 w 168"/>
              <a:gd name="T3" fmla="*/ 488950 h 126"/>
              <a:gd name="T4" fmla="*/ 0 w 168"/>
              <a:gd name="T5" fmla="*/ 0 h 126"/>
              <a:gd name="T6" fmla="*/ 38932 w 168"/>
              <a:gd name="T7" fmla="*/ 0 h 126"/>
              <a:gd name="T8" fmla="*/ 38932 w 168"/>
              <a:gd name="T9" fmla="*/ 446264 h 126"/>
              <a:gd name="T10" fmla="*/ 654050 w 168"/>
              <a:gd name="T11" fmla="*/ 446264 h 126"/>
              <a:gd name="T12" fmla="*/ 654050 w 168"/>
              <a:gd name="T13" fmla="*/ 488950 h 126"/>
              <a:gd name="T14" fmla="*/ 210230 w 168"/>
              <a:gd name="T15" fmla="*/ 403578 h 126"/>
              <a:gd name="T16" fmla="*/ 124581 w 168"/>
              <a:gd name="T17" fmla="*/ 403578 h 126"/>
              <a:gd name="T18" fmla="*/ 124581 w 168"/>
              <a:gd name="T19" fmla="*/ 244475 h 126"/>
              <a:gd name="T20" fmla="*/ 210230 w 168"/>
              <a:gd name="T21" fmla="*/ 244475 h 126"/>
              <a:gd name="T22" fmla="*/ 210230 w 168"/>
              <a:gd name="T23" fmla="*/ 403578 h 126"/>
              <a:gd name="T24" fmla="*/ 327025 w 168"/>
              <a:gd name="T25" fmla="*/ 403578 h 126"/>
              <a:gd name="T26" fmla="*/ 249162 w 168"/>
              <a:gd name="T27" fmla="*/ 403578 h 126"/>
              <a:gd name="T28" fmla="*/ 249162 w 168"/>
              <a:gd name="T29" fmla="*/ 73731 h 126"/>
              <a:gd name="T30" fmla="*/ 327025 w 168"/>
              <a:gd name="T31" fmla="*/ 73731 h 126"/>
              <a:gd name="T32" fmla="*/ 327025 w 168"/>
              <a:gd name="T33" fmla="*/ 403578 h 126"/>
              <a:gd name="T34" fmla="*/ 451606 w 168"/>
              <a:gd name="T35" fmla="*/ 403578 h 126"/>
              <a:gd name="T36" fmla="*/ 369850 w 168"/>
              <a:gd name="T37" fmla="*/ 403578 h 126"/>
              <a:gd name="T38" fmla="*/ 369850 w 168"/>
              <a:gd name="T39" fmla="*/ 159103 h 126"/>
              <a:gd name="T40" fmla="*/ 451606 w 168"/>
              <a:gd name="T41" fmla="*/ 159103 h 126"/>
              <a:gd name="T42" fmla="*/ 451606 w 168"/>
              <a:gd name="T43" fmla="*/ 403578 h 126"/>
              <a:gd name="T44" fmla="*/ 572294 w 168"/>
              <a:gd name="T45" fmla="*/ 403578 h 126"/>
              <a:gd name="T46" fmla="*/ 494431 w 168"/>
              <a:gd name="T47" fmla="*/ 403578 h 126"/>
              <a:gd name="T48" fmla="*/ 494431 w 168"/>
              <a:gd name="T49" fmla="*/ 34925 h 126"/>
              <a:gd name="T50" fmla="*/ 572294 w 168"/>
              <a:gd name="T51" fmla="*/ 34925 h 126"/>
              <a:gd name="T52" fmla="*/ 572294 w 168"/>
              <a:gd name="T53" fmla="*/ 403578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tx1"/>
          </a:solidFill>
          <a:ln>
            <a:noFill/>
          </a:ln>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0" name="Freeform 54@|5FFC:14657585|FBC:16777215|LFC:11765543|LBC:16777215"/>
          <p:cNvSpPr>
            <a:spLocks/>
          </p:cNvSpPr>
          <p:nvPr/>
        </p:nvSpPr>
        <p:spPr bwMode="auto">
          <a:xfrm>
            <a:off x="5211763" y="3062923"/>
            <a:ext cx="1744662" cy="1744662"/>
          </a:xfrm>
          <a:custGeom>
            <a:avLst/>
            <a:gdLst>
              <a:gd name="T0" fmla="*/ 0 w 661361"/>
              <a:gd name="T1" fmla="*/ 872332 h 661361"/>
              <a:gd name="T2" fmla="*/ 255502 w 661361"/>
              <a:gd name="T3" fmla="*/ 255500 h 661361"/>
              <a:gd name="T4" fmla="*/ 872335 w 661361"/>
              <a:gd name="T5" fmla="*/ 0 h 661361"/>
              <a:gd name="T6" fmla="*/ 1489168 w 661361"/>
              <a:gd name="T7" fmla="*/ 255502 h 661361"/>
              <a:gd name="T8" fmla="*/ 1744667 w 661361"/>
              <a:gd name="T9" fmla="*/ 872335 h 661361"/>
              <a:gd name="T10" fmla="*/ 1489168 w 661361"/>
              <a:gd name="T11" fmla="*/ 1489168 h 661361"/>
              <a:gd name="T12" fmla="*/ 872335 w 661361"/>
              <a:gd name="T13" fmla="*/ 1744667 h 661361"/>
              <a:gd name="T14" fmla="*/ 255502 w 661361"/>
              <a:gd name="T15" fmla="*/ 1489168 h 661361"/>
              <a:gd name="T16" fmla="*/ 3 w 661361"/>
              <a:gd name="T17" fmla="*/ 872335 h 661361"/>
              <a:gd name="T18" fmla="*/ 0 w 661361"/>
              <a:gd name="T19" fmla="*/ 872332 h 661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1">
              <a:lumMod val="65000"/>
              <a:lumOff val="35000"/>
            </a:schemeClr>
          </a:solidFill>
          <a:ln>
            <a:solidFill>
              <a:schemeClr val="tx1">
                <a:lumMod val="65000"/>
                <a:lumOff val="35000"/>
              </a:schemeClr>
            </a:solidFill>
          </a:ln>
          <a:extLst/>
        </p:spPr>
        <p:txBody>
          <a:bodyPr lIns="141562" tIns="141562" rIns="141562" bIns="141562" anchor="ct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1" name="Freeform 78@|5FFC:0|FBC:0|LFC:16777215|LBC:16777215"/>
          <p:cNvSpPr>
            <a:spLocks noEditPoints="1"/>
          </p:cNvSpPr>
          <p:nvPr/>
        </p:nvSpPr>
        <p:spPr bwMode="auto">
          <a:xfrm>
            <a:off x="5721350" y="3407410"/>
            <a:ext cx="725488" cy="1055688"/>
          </a:xfrm>
          <a:custGeom>
            <a:avLst/>
            <a:gdLst>
              <a:gd name="T0" fmla="*/ 358476 w 85"/>
              <a:gd name="T1" fmla="*/ 0 h 123"/>
              <a:gd name="T2" fmla="*/ 0 w 85"/>
              <a:gd name="T3" fmla="*/ 360479 h 123"/>
              <a:gd name="T4" fmla="*/ 162168 w 85"/>
              <a:gd name="T5" fmla="*/ 755289 h 123"/>
              <a:gd name="T6" fmla="*/ 358476 w 85"/>
              <a:gd name="T7" fmla="*/ 1055688 h 123"/>
              <a:gd name="T8" fmla="*/ 554785 w 85"/>
              <a:gd name="T9" fmla="*/ 755289 h 123"/>
              <a:gd name="T10" fmla="*/ 725488 w 85"/>
              <a:gd name="T11" fmla="*/ 360479 h 123"/>
              <a:gd name="T12" fmla="*/ 358476 w 85"/>
              <a:gd name="T13" fmla="*/ 0 h 123"/>
              <a:gd name="T14" fmla="*/ 443828 w 85"/>
              <a:gd name="T15" fmla="*/ 892614 h 123"/>
              <a:gd name="T16" fmla="*/ 281660 w 85"/>
              <a:gd name="T17" fmla="*/ 909780 h 123"/>
              <a:gd name="T18" fmla="*/ 264590 w 85"/>
              <a:gd name="T19" fmla="*/ 849700 h 123"/>
              <a:gd name="T20" fmla="*/ 264590 w 85"/>
              <a:gd name="T21" fmla="*/ 849700 h 123"/>
              <a:gd name="T22" fmla="*/ 469433 w 85"/>
              <a:gd name="T23" fmla="*/ 823952 h 123"/>
              <a:gd name="T24" fmla="*/ 460898 w 85"/>
              <a:gd name="T25" fmla="*/ 849700 h 123"/>
              <a:gd name="T26" fmla="*/ 443828 w 85"/>
              <a:gd name="T27" fmla="*/ 892614 h 123"/>
              <a:gd name="T28" fmla="*/ 256055 w 85"/>
              <a:gd name="T29" fmla="*/ 815369 h 123"/>
              <a:gd name="T30" fmla="*/ 230449 w 85"/>
              <a:gd name="T31" fmla="*/ 755289 h 123"/>
              <a:gd name="T32" fmla="*/ 486504 w 85"/>
              <a:gd name="T33" fmla="*/ 755289 h 123"/>
              <a:gd name="T34" fmla="*/ 477969 w 85"/>
              <a:gd name="T35" fmla="*/ 789620 h 123"/>
              <a:gd name="T36" fmla="*/ 256055 w 85"/>
              <a:gd name="T37" fmla="*/ 815369 h 123"/>
              <a:gd name="T38" fmla="*/ 358476 w 85"/>
              <a:gd name="T39" fmla="*/ 987025 h 123"/>
              <a:gd name="T40" fmla="*/ 298730 w 85"/>
              <a:gd name="T41" fmla="*/ 944111 h 123"/>
              <a:gd name="T42" fmla="*/ 435293 w 85"/>
              <a:gd name="T43" fmla="*/ 926946 h 123"/>
              <a:gd name="T44" fmla="*/ 358476 w 85"/>
              <a:gd name="T45" fmla="*/ 987025 h 123"/>
              <a:gd name="T46" fmla="*/ 512109 w 85"/>
              <a:gd name="T47" fmla="*/ 686626 h 123"/>
              <a:gd name="T48" fmla="*/ 204844 w 85"/>
              <a:gd name="T49" fmla="*/ 686626 h 123"/>
              <a:gd name="T50" fmla="*/ 153633 w 85"/>
              <a:gd name="T51" fmla="*/ 583632 h 123"/>
              <a:gd name="T52" fmla="*/ 68281 w 85"/>
              <a:gd name="T53" fmla="*/ 360479 h 123"/>
              <a:gd name="T54" fmla="*/ 358476 w 85"/>
              <a:gd name="T55" fmla="*/ 68663 h 123"/>
              <a:gd name="T56" fmla="*/ 657207 w 85"/>
              <a:gd name="T57" fmla="*/ 360479 h 123"/>
              <a:gd name="T58" fmla="*/ 571855 w 85"/>
              <a:gd name="T59" fmla="*/ 583632 h 123"/>
              <a:gd name="T60" fmla="*/ 512109 w 85"/>
              <a:gd name="T61" fmla="*/ 686626 h 123"/>
              <a:gd name="T62" fmla="*/ 512109 w 85"/>
              <a:gd name="T63" fmla="*/ 686626 h 123"/>
              <a:gd name="T64" fmla="*/ 512109 w 85"/>
              <a:gd name="T65" fmla="*/ 686626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2" name="Freeform 79@|5FFC:0|FBC:0|LFC:16777215|LBC:16777215"/>
          <p:cNvSpPr>
            <a:spLocks noEditPoints="1"/>
          </p:cNvSpPr>
          <p:nvPr/>
        </p:nvSpPr>
        <p:spPr bwMode="auto">
          <a:xfrm>
            <a:off x="5884863" y="3569335"/>
            <a:ext cx="212725" cy="214313"/>
          </a:xfrm>
          <a:custGeom>
            <a:avLst/>
            <a:gdLst>
              <a:gd name="T0" fmla="*/ 195707 w 25"/>
              <a:gd name="T1" fmla="*/ 0 h 25"/>
              <a:gd name="T2" fmla="*/ 0 w 25"/>
              <a:gd name="T3" fmla="*/ 197168 h 25"/>
              <a:gd name="T4" fmla="*/ 17018 w 25"/>
              <a:gd name="T5" fmla="*/ 214313 h 25"/>
              <a:gd name="T6" fmla="*/ 34036 w 25"/>
              <a:gd name="T7" fmla="*/ 197168 h 25"/>
              <a:gd name="T8" fmla="*/ 195707 w 25"/>
              <a:gd name="T9" fmla="*/ 34290 h 25"/>
              <a:gd name="T10" fmla="*/ 212725 w 25"/>
              <a:gd name="T11" fmla="*/ 17145 h 25"/>
              <a:gd name="T12" fmla="*/ 195707 w 25"/>
              <a:gd name="T13" fmla="*/ 0 h 25"/>
              <a:gd name="T14" fmla="*/ 195707 w 25"/>
              <a:gd name="T15" fmla="*/ 0 h 25"/>
              <a:gd name="T16" fmla="*/ 195707 w 2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3" name="TextBox 13"/>
          <p:cNvSpPr txBox="1">
            <a:spLocks noChangeArrowheads="1"/>
          </p:cNvSpPr>
          <p:nvPr/>
        </p:nvSpPr>
        <p:spPr bwMode="auto">
          <a:xfrm>
            <a:off x="1876425" y="2178685"/>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24" name="TextBox 13"/>
          <p:cNvSpPr txBox="1">
            <a:spLocks noChangeArrowheads="1"/>
          </p:cNvSpPr>
          <p:nvPr/>
        </p:nvSpPr>
        <p:spPr bwMode="auto">
          <a:xfrm>
            <a:off x="1881188" y="2464435"/>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your words here</a:t>
            </a:r>
          </a:p>
        </p:txBody>
      </p:sp>
      <p:sp>
        <p:nvSpPr>
          <p:cNvPr id="25" name="TextBox 13"/>
          <p:cNvSpPr txBox="1">
            <a:spLocks noChangeArrowheads="1"/>
          </p:cNvSpPr>
          <p:nvPr/>
        </p:nvSpPr>
        <p:spPr bwMode="auto">
          <a:xfrm>
            <a:off x="1876425" y="3621723"/>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26" name="TextBox 13"/>
          <p:cNvSpPr txBox="1">
            <a:spLocks noChangeArrowheads="1"/>
          </p:cNvSpPr>
          <p:nvPr/>
        </p:nvSpPr>
        <p:spPr bwMode="auto">
          <a:xfrm>
            <a:off x="1881188" y="3907473"/>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add your words here</a:t>
            </a:r>
          </a:p>
        </p:txBody>
      </p:sp>
      <p:sp>
        <p:nvSpPr>
          <p:cNvPr id="27" name="TextBox 13"/>
          <p:cNvSpPr txBox="1">
            <a:spLocks noChangeArrowheads="1"/>
          </p:cNvSpPr>
          <p:nvPr/>
        </p:nvSpPr>
        <p:spPr bwMode="auto">
          <a:xfrm>
            <a:off x="1876425" y="5029835"/>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28" name="TextBox 13"/>
          <p:cNvSpPr txBox="1">
            <a:spLocks noChangeArrowheads="1"/>
          </p:cNvSpPr>
          <p:nvPr/>
        </p:nvSpPr>
        <p:spPr bwMode="auto">
          <a:xfrm>
            <a:off x="1881188" y="5315585"/>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your words here</a:t>
            </a:r>
          </a:p>
        </p:txBody>
      </p:sp>
      <p:sp>
        <p:nvSpPr>
          <p:cNvPr id="29" name="TextBox 13"/>
          <p:cNvSpPr txBox="1">
            <a:spLocks noChangeArrowheads="1"/>
          </p:cNvSpPr>
          <p:nvPr/>
        </p:nvSpPr>
        <p:spPr bwMode="auto">
          <a:xfrm>
            <a:off x="8667750" y="2178685"/>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0" name="TextBox 13"/>
          <p:cNvSpPr txBox="1">
            <a:spLocks noChangeArrowheads="1"/>
          </p:cNvSpPr>
          <p:nvPr/>
        </p:nvSpPr>
        <p:spPr bwMode="auto">
          <a:xfrm>
            <a:off x="8672513" y="2464435"/>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add your words here</a:t>
            </a:r>
          </a:p>
        </p:txBody>
      </p:sp>
      <p:sp>
        <p:nvSpPr>
          <p:cNvPr id="31" name="TextBox 13"/>
          <p:cNvSpPr txBox="1">
            <a:spLocks noChangeArrowheads="1"/>
          </p:cNvSpPr>
          <p:nvPr/>
        </p:nvSpPr>
        <p:spPr bwMode="auto">
          <a:xfrm>
            <a:off x="8667750" y="3631248"/>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2" name="TextBox 13"/>
          <p:cNvSpPr txBox="1">
            <a:spLocks noChangeArrowheads="1"/>
          </p:cNvSpPr>
          <p:nvPr/>
        </p:nvSpPr>
        <p:spPr bwMode="auto">
          <a:xfrm>
            <a:off x="8672513" y="3916998"/>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your words here</a:t>
            </a:r>
          </a:p>
        </p:txBody>
      </p:sp>
      <p:sp>
        <p:nvSpPr>
          <p:cNvPr id="33" name="TextBox 13"/>
          <p:cNvSpPr txBox="1">
            <a:spLocks noChangeArrowheads="1"/>
          </p:cNvSpPr>
          <p:nvPr/>
        </p:nvSpPr>
        <p:spPr bwMode="auto">
          <a:xfrm>
            <a:off x="8667750" y="5039360"/>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4" name="TextBox 13"/>
          <p:cNvSpPr txBox="1">
            <a:spLocks noChangeArrowheads="1"/>
          </p:cNvSpPr>
          <p:nvPr/>
        </p:nvSpPr>
        <p:spPr bwMode="auto">
          <a:xfrm>
            <a:off x="8672513" y="5326698"/>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add your words here</a:t>
            </a:r>
          </a:p>
        </p:txBody>
      </p:sp>
      <p:grpSp>
        <p:nvGrpSpPr>
          <p:cNvPr id="35" name="Group 468"/>
          <p:cNvGrpSpPr/>
          <p:nvPr/>
        </p:nvGrpSpPr>
        <p:grpSpPr>
          <a:xfrm>
            <a:off x="3583940" y="445138"/>
            <a:ext cx="5054600" cy="1116519"/>
            <a:chOff x="3568700" y="186058"/>
            <a:chExt cx="5054600" cy="1116519"/>
          </a:xfrm>
        </p:grpSpPr>
        <p:sp>
          <p:nvSpPr>
            <p:cNvPr id="36"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37"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38" name="Group 471"/>
            <p:cNvGrpSpPr/>
            <p:nvPr/>
          </p:nvGrpSpPr>
          <p:grpSpPr>
            <a:xfrm>
              <a:off x="3669560" y="853565"/>
              <a:ext cx="4852881" cy="11430"/>
              <a:chOff x="5926470" y="6430886"/>
              <a:chExt cx="339061" cy="11430"/>
            </a:xfrm>
          </p:grpSpPr>
          <p:cxnSp>
            <p:nvCxnSpPr>
              <p:cNvPr id="39"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15204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0" y="0"/>
            <a:ext cx="12328590" cy="6858000"/>
          </a:xfrm>
          <a:prstGeom prst="rect">
            <a:avLst/>
          </a:prstGeom>
        </p:spPr>
      </p:pic>
      <p:sp>
        <p:nvSpPr>
          <p:cNvPr id="5" name="矩形 4"/>
          <p:cNvSpPr/>
          <p:nvPr/>
        </p:nvSpPr>
        <p:spPr>
          <a:xfrm>
            <a:off x="-136590" y="0"/>
            <a:ext cx="12328590" cy="6858000"/>
          </a:xfrm>
          <a:prstGeom prst="rect">
            <a:avLst/>
          </a:prstGeom>
          <a:solidFill>
            <a:schemeClr val="tx1">
              <a:lumMod val="65000"/>
              <a:lumOff val="35000"/>
              <a:alpha val="6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右箭头 22"/>
          <p:cNvSpPr/>
          <p:nvPr/>
        </p:nvSpPr>
        <p:spPr>
          <a:xfrm rot="5400000">
            <a:off x="4472940" y="-1805940"/>
            <a:ext cx="3246120" cy="6858000"/>
          </a:xfrm>
          <a:prstGeom prst="rightArrow">
            <a:avLst>
              <a:gd name="adj1" fmla="val 100000"/>
              <a:gd name="adj2" fmla="val 7755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294866" y="276208"/>
            <a:ext cx="3602268" cy="1569660"/>
          </a:xfrm>
          <a:prstGeom prst="rect">
            <a:avLst/>
          </a:prstGeom>
          <a:noFill/>
        </p:spPr>
        <p:txBody>
          <a:bodyPr wrap="none" rtlCol="0">
            <a:spAutoFit/>
          </a:bodyPr>
          <a:lstStyle/>
          <a:p>
            <a:pPr algn="ctr"/>
            <a:r>
              <a:rPr lang="en-US" altLang="zh-CN" sz="9600" dirty="0" smtClean="0">
                <a:solidFill>
                  <a:schemeClr val="bg1"/>
                </a:solidFill>
              </a:rPr>
              <a:t>PART 4</a:t>
            </a:r>
            <a:endParaRPr lang="zh-CN" altLang="en-US" sz="9600" dirty="0">
              <a:solidFill>
                <a:schemeClr val="bg1"/>
              </a:solidFill>
            </a:endParaRPr>
          </a:p>
        </p:txBody>
      </p:sp>
      <p:grpSp>
        <p:nvGrpSpPr>
          <p:cNvPr id="12" name="组合 83"/>
          <p:cNvGrpSpPr>
            <a:grpSpLocks/>
          </p:cNvGrpSpPr>
          <p:nvPr/>
        </p:nvGrpSpPr>
        <p:grpSpPr bwMode="auto">
          <a:xfrm>
            <a:off x="4350042" y="3522328"/>
            <a:ext cx="3491916" cy="2108269"/>
            <a:chOff x="-18822" y="-205074"/>
            <a:chExt cx="2261776" cy="2108993"/>
          </a:xfrm>
        </p:grpSpPr>
        <p:sp>
          <p:nvSpPr>
            <p:cNvPr id="13" name="文本框 68"/>
            <p:cNvSpPr txBox="1">
              <a:spLocks noChangeArrowheads="1"/>
            </p:cNvSpPr>
            <p:nvPr/>
          </p:nvSpPr>
          <p:spPr bwMode="auto">
            <a:xfrm>
              <a:off x="-18822" y="-205074"/>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b="1" dirty="0" smtClean="0">
                  <a:solidFill>
                    <a:schemeClr val="bg1"/>
                  </a:solidFill>
                  <a:latin typeface="Microsoft YaHei" charset="0"/>
                  <a:ea typeface="Microsoft YaHei" charset="0"/>
                  <a:cs typeface="Microsoft YaHei" charset="0"/>
                </a:rPr>
                <a:t>阶段计划</a:t>
              </a:r>
              <a:endParaRPr lang="zh-CN" altLang="en-US" sz="3200" b="1" dirty="0">
                <a:solidFill>
                  <a:schemeClr val="bg1"/>
                </a:solidFill>
                <a:latin typeface="Microsoft YaHei" charset="0"/>
                <a:ea typeface="Microsoft YaHei" charset="0"/>
                <a:cs typeface="Microsoft YaHei" charset="0"/>
              </a:endParaRPr>
            </a:p>
          </p:txBody>
        </p:sp>
        <p:sp>
          <p:nvSpPr>
            <p:cNvPr id="14" name="矩形 72"/>
            <p:cNvSpPr>
              <a:spLocks noChangeArrowheads="1"/>
            </p:cNvSpPr>
            <p:nvPr/>
          </p:nvSpPr>
          <p:spPr bwMode="auto">
            <a:xfrm>
              <a:off x="0"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总结</a:t>
              </a:r>
              <a:endParaRPr lang="zh-CN" altLang="en-US" sz="3200"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738342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ounded Rectangle 29"/>
          <p:cNvSpPr>
            <a:spLocks noChangeArrowheads="1"/>
          </p:cNvSpPr>
          <p:nvPr/>
        </p:nvSpPr>
        <p:spPr bwMode="auto">
          <a:xfrm>
            <a:off x="1889760" y="246919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latin typeface="微软雅黑" panose="020B0503020204020204" pitchFamily="34" charset="-122"/>
              <a:ea typeface="微软雅黑" panose="020B0503020204020204" pitchFamily="34" charset="-122"/>
              <a:cs typeface="Lantinghei SC Demibold" charset="-122"/>
            </a:endParaRPr>
          </a:p>
        </p:txBody>
      </p:sp>
      <p:sp>
        <p:nvSpPr>
          <p:cNvPr id="38916" name="Rounded Rectangle 30"/>
          <p:cNvSpPr>
            <a:spLocks noChangeArrowheads="1"/>
          </p:cNvSpPr>
          <p:nvPr/>
        </p:nvSpPr>
        <p:spPr bwMode="auto">
          <a:xfrm>
            <a:off x="4056698" y="246919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38917" name="Rounded Rectangle 31"/>
          <p:cNvSpPr>
            <a:spLocks noChangeArrowheads="1"/>
          </p:cNvSpPr>
          <p:nvPr/>
        </p:nvSpPr>
        <p:spPr bwMode="auto">
          <a:xfrm>
            <a:off x="6225223" y="246919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38918" name="Rounded Rectangle 32"/>
          <p:cNvSpPr>
            <a:spLocks noChangeArrowheads="1"/>
          </p:cNvSpPr>
          <p:nvPr/>
        </p:nvSpPr>
        <p:spPr bwMode="auto">
          <a:xfrm>
            <a:off x="8392160" y="246919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38919" name="Rounded Rectangle 9"/>
          <p:cNvSpPr>
            <a:spLocks noChangeArrowheads="1"/>
          </p:cNvSpPr>
          <p:nvPr/>
        </p:nvSpPr>
        <p:spPr bwMode="auto">
          <a:xfrm>
            <a:off x="1889760" y="2469198"/>
            <a:ext cx="2032000" cy="3048000"/>
          </a:xfrm>
          <a:prstGeom prst="roundRect">
            <a:avLst>
              <a:gd name="adj" fmla="val 16667"/>
            </a:avLst>
          </a:prstGeom>
          <a:solidFill>
            <a:srgbClr val="FFC000"/>
          </a:solidFill>
          <a:ln>
            <a:solidFill>
              <a:schemeClr val="tx1">
                <a:lumMod val="65000"/>
                <a:lumOff val="35000"/>
              </a:schemeClr>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latin typeface="微软雅黑" panose="020B0503020204020204" pitchFamily="34" charset="-122"/>
              <a:ea typeface="微软雅黑" panose="020B0503020204020204" pitchFamily="34" charset="-122"/>
              <a:cs typeface="Lantinghei SC Demibold" charset="-122"/>
            </a:endParaRPr>
          </a:p>
        </p:txBody>
      </p:sp>
      <p:sp>
        <p:nvSpPr>
          <p:cNvPr id="38920" name="Rounded Rectangle 10"/>
          <p:cNvSpPr>
            <a:spLocks noChangeArrowheads="1"/>
          </p:cNvSpPr>
          <p:nvPr/>
        </p:nvSpPr>
        <p:spPr bwMode="auto">
          <a:xfrm>
            <a:off x="4056698" y="2469198"/>
            <a:ext cx="2032000" cy="3048000"/>
          </a:xfrm>
          <a:prstGeom prst="roundRect">
            <a:avLst>
              <a:gd name="adj" fmla="val 16667"/>
            </a:avLst>
          </a:prstGeom>
          <a:solidFill>
            <a:schemeClr val="tx1">
              <a:lumMod val="65000"/>
              <a:lumOff val="35000"/>
            </a:schemeClr>
          </a:solidFill>
          <a:ln>
            <a:solidFill>
              <a:schemeClr val="tx1">
                <a:lumMod val="65000"/>
                <a:lumOff val="35000"/>
              </a:schemeClr>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38921" name="Rounded Rectangle 11"/>
          <p:cNvSpPr>
            <a:spLocks noChangeArrowheads="1"/>
          </p:cNvSpPr>
          <p:nvPr/>
        </p:nvSpPr>
        <p:spPr bwMode="auto">
          <a:xfrm>
            <a:off x="6225223" y="2469198"/>
            <a:ext cx="2032000" cy="3048000"/>
          </a:xfrm>
          <a:prstGeom prst="roundRect">
            <a:avLst>
              <a:gd name="adj" fmla="val 16667"/>
            </a:avLst>
          </a:prstGeom>
          <a:solidFill>
            <a:srgbClr val="FFC000"/>
          </a:solidFill>
          <a:ln>
            <a:solidFill>
              <a:schemeClr val="tx1">
                <a:lumMod val="65000"/>
                <a:lumOff val="35000"/>
              </a:schemeClr>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38922" name="Rounded Rectangle 12"/>
          <p:cNvSpPr>
            <a:spLocks noChangeArrowheads="1"/>
          </p:cNvSpPr>
          <p:nvPr/>
        </p:nvSpPr>
        <p:spPr bwMode="auto">
          <a:xfrm>
            <a:off x="8392160" y="2469198"/>
            <a:ext cx="2032000" cy="3048000"/>
          </a:xfrm>
          <a:prstGeom prst="roundRect">
            <a:avLst>
              <a:gd name="adj" fmla="val 16667"/>
            </a:avLst>
          </a:prstGeom>
          <a:solidFill>
            <a:schemeClr val="tx1">
              <a:lumMod val="65000"/>
              <a:lumOff val="35000"/>
            </a:schemeClr>
          </a:solidFill>
          <a:ln>
            <a:solidFill>
              <a:schemeClr val="tx1">
                <a:lumMod val="65000"/>
                <a:lumOff val="35000"/>
              </a:schemeClr>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38923" name="Freeform 6"/>
          <p:cNvSpPr>
            <a:spLocks noEditPoints="1"/>
          </p:cNvSpPr>
          <p:nvPr/>
        </p:nvSpPr>
        <p:spPr bwMode="auto">
          <a:xfrm>
            <a:off x="4861560" y="2826385"/>
            <a:ext cx="423863" cy="517525"/>
          </a:xfrm>
          <a:custGeom>
            <a:avLst/>
            <a:gdLst>
              <a:gd name="T0" fmla="*/ 62955 w 781"/>
              <a:gd name="T1" fmla="*/ 426293 h 953"/>
              <a:gd name="T2" fmla="*/ 199178 w 781"/>
              <a:gd name="T3" fmla="*/ 426293 h 953"/>
              <a:gd name="T4" fmla="*/ 199178 w 781"/>
              <a:gd name="T5" fmla="*/ 455617 h 953"/>
              <a:gd name="T6" fmla="*/ 62955 w 781"/>
              <a:gd name="T7" fmla="*/ 455617 h 953"/>
              <a:gd name="T8" fmla="*/ 62955 w 781"/>
              <a:gd name="T9" fmla="*/ 426293 h 953"/>
              <a:gd name="T10" fmla="*/ 62955 w 781"/>
              <a:gd name="T11" fmla="*/ 379048 h 953"/>
              <a:gd name="T12" fmla="*/ 199178 w 781"/>
              <a:gd name="T13" fmla="*/ 379048 h 953"/>
              <a:gd name="T14" fmla="*/ 199178 w 781"/>
              <a:gd name="T15" fmla="*/ 408372 h 953"/>
              <a:gd name="T16" fmla="*/ 62955 w 781"/>
              <a:gd name="T17" fmla="*/ 408372 h 953"/>
              <a:gd name="T18" fmla="*/ 62955 w 781"/>
              <a:gd name="T19" fmla="*/ 379048 h 953"/>
              <a:gd name="T20" fmla="*/ 62955 w 781"/>
              <a:gd name="T21" fmla="*/ 328544 h 953"/>
              <a:gd name="T22" fmla="*/ 199178 w 781"/>
              <a:gd name="T23" fmla="*/ 328544 h 953"/>
              <a:gd name="T24" fmla="*/ 199178 w 781"/>
              <a:gd name="T25" fmla="*/ 357869 h 953"/>
              <a:gd name="T26" fmla="*/ 62955 w 781"/>
              <a:gd name="T27" fmla="*/ 357869 h 953"/>
              <a:gd name="T28" fmla="*/ 62955 w 781"/>
              <a:gd name="T29" fmla="*/ 328544 h 953"/>
              <a:gd name="T30" fmla="*/ 62955 w 781"/>
              <a:gd name="T31" fmla="*/ 284014 h 953"/>
              <a:gd name="T32" fmla="*/ 199178 w 781"/>
              <a:gd name="T33" fmla="*/ 284014 h 953"/>
              <a:gd name="T34" fmla="*/ 199178 w 781"/>
              <a:gd name="T35" fmla="*/ 312796 h 953"/>
              <a:gd name="T36" fmla="*/ 62955 w 781"/>
              <a:gd name="T37" fmla="*/ 312796 h 953"/>
              <a:gd name="T38" fmla="*/ 62955 w 781"/>
              <a:gd name="T39" fmla="*/ 284014 h 953"/>
              <a:gd name="T40" fmla="*/ 62955 w 781"/>
              <a:gd name="T41" fmla="*/ 235683 h 953"/>
              <a:gd name="T42" fmla="*/ 199178 w 781"/>
              <a:gd name="T43" fmla="*/ 235683 h 953"/>
              <a:gd name="T44" fmla="*/ 199178 w 781"/>
              <a:gd name="T45" fmla="*/ 265008 h 953"/>
              <a:gd name="T46" fmla="*/ 62955 w 781"/>
              <a:gd name="T47" fmla="*/ 265008 h 953"/>
              <a:gd name="T48" fmla="*/ 62955 w 781"/>
              <a:gd name="T49" fmla="*/ 235683 h 953"/>
              <a:gd name="T50" fmla="*/ 289269 w 781"/>
              <a:gd name="T51" fmla="*/ 91775 h 953"/>
              <a:gd name="T52" fmla="*/ 347882 w 781"/>
              <a:gd name="T53" fmla="*/ 91775 h 953"/>
              <a:gd name="T54" fmla="*/ 347882 w 781"/>
              <a:gd name="T55" fmla="*/ 445300 h 953"/>
              <a:gd name="T56" fmla="*/ 289269 w 781"/>
              <a:gd name="T57" fmla="*/ 445300 h 953"/>
              <a:gd name="T58" fmla="*/ 289269 w 781"/>
              <a:gd name="T59" fmla="*/ 91775 h 953"/>
              <a:gd name="T60" fmla="*/ 147077 w 781"/>
              <a:gd name="T61" fmla="*/ 36384 h 953"/>
              <a:gd name="T62" fmla="*/ 152504 w 781"/>
              <a:gd name="T63" fmla="*/ 57563 h 953"/>
              <a:gd name="T64" fmla="*/ 153589 w 781"/>
              <a:gd name="T65" fmla="*/ 79828 h 953"/>
              <a:gd name="T66" fmla="*/ 150876 w 781"/>
              <a:gd name="T67" fmla="*/ 103179 h 953"/>
              <a:gd name="T68" fmla="*/ 143820 w 781"/>
              <a:gd name="T69" fmla="*/ 125444 h 953"/>
              <a:gd name="T70" fmla="*/ 131881 w 781"/>
              <a:gd name="T71" fmla="*/ 147709 h 953"/>
              <a:gd name="T72" fmla="*/ 116142 w 781"/>
              <a:gd name="T73" fmla="*/ 168345 h 953"/>
              <a:gd name="T74" fmla="*/ 96604 w 781"/>
              <a:gd name="T75" fmla="*/ 187352 h 953"/>
              <a:gd name="T76" fmla="*/ 93348 w 781"/>
              <a:gd name="T77" fmla="*/ 177034 h 953"/>
              <a:gd name="T78" fmla="*/ 87920 w 781"/>
              <a:gd name="T79" fmla="*/ 166173 h 953"/>
              <a:gd name="T80" fmla="*/ 81950 w 781"/>
              <a:gd name="T81" fmla="*/ 156398 h 953"/>
              <a:gd name="T82" fmla="*/ 73267 w 781"/>
              <a:gd name="T83" fmla="*/ 147166 h 953"/>
              <a:gd name="T84" fmla="*/ 67297 w 781"/>
              <a:gd name="T85" fmla="*/ 142822 h 953"/>
              <a:gd name="T86" fmla="*/ 58614 w 781"/>
              <a:gd name="T87" fmla="*/ 137391 h 953"/>
              <a:gd name="T88" fmla="*/ 47216 w 781"/>
              <a:gd name="T89" fmla="*/ 132504 h 953"/>
              <a:gd name="T90" fmla="*/ 30935 w 781"/>
              <a:gd name="T91" fmla="*/ 148795 h 953"/>
              <a:gd name="T92" fmla="*/ 29307 w 781"/>
              <a:gd name="T93" fmla="*/ 480598 h 953"/>
              <a:gd name="T94" fmla="*/ 392385 w 781"/>
              <a:gd name="T95" fmla="*/ 480598 h 953"/>
              <a:gd name="T96" fmla="*/ 393471 w 781"/>
              <a:gd name="T97" fmla="*/ 36384 h 953"/>
              <a:gd name="T98" fmla="*/ 147077 w 781"/>
              <a:gd name="T99" fmla="*/ 36384 h 953"/>
              <a:gd name="T100" fmla="*/ 134594 w 781"/>
              <a:gd name="T101" fmla="*/ 0 h 953"/>
              <a:gd name="T102" fmla="*/ 423863 w 781"/>
              <a:gd name="T103" fmla="*/ 0 h 953"/>
              <a:gd name="T104" fmla="*/ 421692 w 781"/>
              <a:gd name="T105" fmla="*/ 517525 h 953"/>
              <a:gd name="T106" fmla="*/ 0 w 781"/>
              <a:gd name="T107" fmla="*/ 517525 h 953"/>
              <a:gd name="T108" fmla="*/ 1628 w 781"/>
              <a:gd name="T109" fmla="*/ 130875 h 953"/>
              <a:gd name="T110" fmla="*/ 134594 w 781"/>
              <a:gd name="T111" fmla="*/ 0 h 9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81" h="953">
                <a:moveTo>
                  <a:pt x="116" y="785"/>
                </a:moveTo>
                <a:lnTo>
                  <a:pt x="367" y="785"/>
                </a:lnTo>
                <a:lnTo>
                  <a:pt x="367" y="839"/>
                </a:lnTo>
                <a:lnTo>
                  <a:pt x="116" y="839"/>
                </a:lnTo>
                <a:lnTo>
                  <a:pt x="116" y="785"/>
                </a:lnTo>
                <a:close/>
                <a:moveTo>
                  <a:pt x="116" y="698"/>
                </a:moveTo>
                <a:lnTo>
                  <a:pt x="367" y="698"/>
                </a:lnTo>
                <a:lnTo>
                  <a:pt x="367" y="752"/>
                </a:lnTo>
                <a:lnTo>
                  <a:pt x="116" y="752"/>
                </a:lnTo>
                <a:lnTo>
                  <a:pt x="116" y="698"/>
                </a:lnTo>
                <a:close/>
                <a:moveTo>
                  <a:pt x="116" y="605"/>
                </a:moveTo>
                <a:lnTo>
                  <a:pt x="367" y="605"/>
                </a:lnTo>
                <a:lnTo>
                  <a:pt x="367" y="659"/>
                </a:lnTo>
                <a:lnTo>
                  <a:pt x="116" y="659"/>
                </a:lnTo>
                <a:lnTo>
                  <a:pt x="116" y="605"/>
                </a:lnTo>
                <a:close/>
                <a:moveTo>
                  <a:pt x="116" y="523"/>
                </a:moveTo>
                <a:lnTo>
                  <a:pt x="367" y="523"/>
                </a:lnTo>
                <a:lnTo>
                  <a:pt x="367" y="576"/>
                </a:lnTo>
                <a:lnTo>
                  <a:pt x="116" y="576"/>
                </a:lnTo>
                <a:lnTo>
                  <a:pt x="116" y="523"/>
                </a:lnTo>
                <a:close/>
                <a:moveTo>
                  <a:pt x="116" y="434"/>
                </a:moveTo>
                <a:lnTo>
                  <a:pt x="367" y="434"/>
                </a:lnTo>
                <a:lnTo>
                  <a:pt x="367" y="488"/>
                </a:lnTo>
                <a:lnTo>
                  <a:pt x="116" y="488"/>
                </a:lnTo>
                <a:lnTo>
                  <a:pt x="116" y="434"/>
                </a:lnTo>
                <a:close/>
                <a:moveTo>
                  <a:pt x="533" y="169"/>
                </a:moveTo>
                <a:lnTo>
                  <a:pt x="641" y="169"/>
                </a:lnTo>
                <a:lnTo>
                  <a:pt x="641" y="820"/>
                </a:lnTo>
                <a:lnTo>
                  <a:pt x="533" y="820"/>
                </a:lnTo>
                <a:lnTo>
                  <a:pt x="533" y="169"/>
                </a:lnTo>
                <a:close/>
                <a:moveTo>
                  <a:pt x="271" y="67"/>
                </a:moveTo>
                <a:lnTo>
                  <a:pt x="281" y="106"/>
                </a:lnTo>
                <a:lnTo>
                  <a:pt x="283" y="147"/>
                </a:lnTo>
                <a:lnTo>
                  <a:pt x="278" y="190"/>
                </a:lnTo>
                <a:lnTo>
                  <a:pt x="265" y="231"/>
                </a:lnTo>
                <a:lnTo>
                  <a:pt x="243" y="272"/>
                </a:lnTo>
                <a:lnTo>
                  <a:pt x="214" y="310"/>
                </a:lnTo>
                <a:lnTo>
                  <a:pt x="178" y="345"/>
                </a:lnTo>
                <a:lnTo>
                  <a:pt x="172" y="326"/>
                </a:lnTo>
                <a:lnTo>
                  <a:pt x="162" y="306"/>
                </a:lnTo>
                <a:lnTo>
                  <a:pt x="151" y="288"/>
                </a:lnTo>
                <a:lnTo>
                  <a:pt x="135" y="271"/>
                </a:lnTo>
                <a:lnTo>
                  <a:pt x="124" y="263"/>
                </a:lnTo>
                <a:lnTo>
                  <a:pt x="108" y="253"/>
                </a:lnTo>
                <a:lnTo>
                  <a:pt x="87" y="244"/>
                </a:lnTo>
                <a:lnTo>
                  <a:pt x="57" y="274"/>
                </a:lnTo>
                <a:lnTo>
                  <a:pt x="54" y="885"/>
                </a:lnTo>
                <a:lnTo>
                  <a:pt x="723" y="885"/>
                </a:lnTo>
                <a:lnTo>
                  <a:pt x="725" y="67"/>
                </a:lnTo>
                <a:lnTo>
                  <a:pt x="271" y="67"/>
                </a:lnTo>
                <a:close/>
                <a:moveTo>
                  <a:pt x="248" y="0"/>
                </a:moveTo>
                <a:lnTo>
                  <a:pt x="781" y="0"/>
                </a:lnTo>
                <a:lnTo>
                  <a:pt x="777" y="953"/>
                </a:lnTo>
                <a:lnTo>
                  <a:pt x="0" y="953"/>
                </a:lnTo>
                <a:lnTo>
                  <a:pt x="3" y="241"/>
                </a:lnTo>
                <a:lnTo>
                  <a:pt x="24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8924" name="Freeform 7"/>
          <p:cNvSpPr>
            <a:spLocks noEditPoints="1"/>
          </p:cNvSpPr>
          <p:nvPr/>
        </p:nvSpPr>
        <p:spPr bwMode="auto">
          <a:xfrm>
            <a:off x="2618423" y="2734310"/>
            <a:ext cx="574675" cy="701675"/>
          </a:xfrm>
          <a:custGeom>
            <a:avLst/>
            <a:gdLst>
              <a:gd name="T0" fmla="*/ 187406 w 1061"/>
              <a:gd name="T1" fmla="*/ 575081 h 1297"/>
              <a:gd name="T2" fmla="*/ 192281 w 1061"/>
              <a:gd name="T3" fmla="*/ 607541 h 1297"/>
              <a:gd name="T4" fmla="*/ 183614 w 1061"/>
              <a:gd name="T5" fmla="*/ 616738 h 1297"/>
              <a:gd name="T6" fmla="*/ 173323 w 1061"/>
              <a:gd name="T7" fmla="*/ 626476 h 1297"/>
              <a:gd name="T8" fmla="*/ 138117 w 1061"/>
              <a:gd name="T9" fmla="*/ 628099 h 1297"/>
              <a:gd name="T10" fmla="*/ 133242 w 1061"/>
              <a:gd name="T11" fmla="*/ 624312 h 1297"/>
              <a:gd name="T12" fmla="*/ 119160 w 1061"/>
              <a:gd name="T13" fmla="*/ 615115 h 1297"/>
              <a:gd name="T14" fmla="*/ 114285 w 1061"/>
              <a:gd name="T15" fmla="*/ 581573 h 1297"/>
              <a:gd name="T16" fmla="*/ 122951 w 1061"/>
              <a:gd name="T17" fmla="*/ 572917 h 1297"/>
              <a:gd name="T18" fmla="*/ 50914 w 1061"/>
              <a:gd name="T19" fmla="*/ 529637 h 1297"/>
              <a:gd name="T20" fmla="*/ 271359 w 1061"/>
              <a:gd name="T21" fmla="*/ 517736 h 1297"/>
              <a:gd name="T22" fmla="*/ 50914 w 1061"/>
              <a:gd name="T23" fmla="*/ 394929 h 1297"/>
              <a:gd name="T24" fmla="*/ 0 w 1061"/>
              <a:gd name="T25" fmla="*/ 394929 h 1297"/>
              <a:gd name="T26" fmla="*/ 261068 w 1061"/>
              <a:gd name="T27" fmla="*/ 410618 h 1297"/>
              <a:gd name="T28" fmla="*/ 140284 w 1061"/>
              <a:gd name="T29" fmla="*/ 328386 h 1297"/>
              <a:gd name="T30" fmla="*/ 92078 w 1061"/>
              <a:gd name="T31" fmla="*/ 359764 h 1297"/>
              <a:gd name="T32" fmla="*/ 80704 w 1061"/>
              <a:gd name="T33" fmla="*/ 417110 h 1297"/>
              <a:gd name="T34" fmla="*/ 114285 w 1061"/>
              <a:gd name="T35" fmla="*/ 466341 h 1297"/>
              <a:gd name="T36" fmla="*/ 126201 w 1061"/>
              <a:gd name="T37" fmla="*/ 484735 h 1297"/>
              <a:gd name="T38" fmla="*/ 181448 w 1061"/>
              <a:gd name="T39" fmla="*/ 478784 h 1297"/>
              <a:gd name="T40" fmla="*/ 205280 w 1061"/>
              <a:gd name="T41" fmla="*/ 457685 h 1297"/>
              <a:gd name="T42" fmla="*/ 229112 w 1061"/>
              <a:gd name="T43" fmla="*/ 401962 h 1297"/>
              <a:gd name="T44" fmla="*/ 206905 w 1061"/>
              <a:gd name="T45" fmla="*/ 348944 h 1297"/>
              <a:gd name="T46" fmla="*/ 154366 w 1061"/>
              <a:gd name="T47" fmla="*/ 326222 h 1297"/>
              <a:gd name="T48" fmla="*/ 207988 w 1061"/>
              <a:gd name="T49" fmla="*/ 321353 h 1297"/>
              <a:gd name="T50" fmla="*/ 248069 w 1061"/>
              <a:gd name="T51" fmla="*/ 383027 h 1297"/>
              <a:gd name="T52" fmla="*/ 232903 w 1061"/>
              <a:gd name="T53" fmla="*/ 458226 h 1297"/>
              <a:gd name="T54" fmla="*/ 202572 w 1061"/>
              <a:gd name="T55" fmla="*/ 485817 h 1297"/>
              <a:gd name="T56" fmla="*/ 193364 w 1061"/>
              <a:gd name="T57" fmla="*/ 566425 h 1297"/>
              <a:gd name="T58" fmla="*/ 107244 w 1061"/>
              <a:gd name="T59" fmla="*/ 560474 h 1297"/>
              <a:gd name="T60" fmla="*/ 102911 w 1061"/>
              <a:gd name="T61" fmla="*/ 484194 h 1297"/>
              <a:gd name="T62" fmla="*/ 66080 w 1061"/>
              <a:gd name="T63" fmla="*/ 440373 h 1297"/>
              <a:gd name="T64" fmla="*/ 67704 w 1061"/>
              <a:gd name="T65" fmla="*/ 359223 h 1297"/>
              <a:gd name="T66" fmla="*/ 132159 w 1061"/>
              <a:gd name="T67" fmla="*/ 307828 h 1297"/>
              <a:gd name="T68" fmla="*/ 76371 w 1061"/>
              <a:gd name="T69" fmla="*/ 327304 h 1297"/>
              <a:gd name="T70" fmla="*/ 271359 w 1061"/>
              <a:gd name="T71" fmla="*/ 287270 h 1297"/>
              <a:gd name="T72" fmla="*/ 163032 w 1061"/>
              <a:gd name="T73" fmla="*/ 231547 h 1297"/>
              <a:gd name="T74" fmla="*/ 163032 w 1061"/>
              <a:gd name="T75" fmla="*/ 231547 h 1297"/>
              <a:gd name="T76" fmla="*/ 432225 w 1061"/>
              <a:gd name="T77" fmla="*/ 179070 h 1297"/>
              <a:gd name="T78" fmla="*/ 497221 w 1061"/>
              <a:gd name="T79" fmla="*/ 139037 h 1297"/>
              <a:gd name="T80" fmla="*/ 527553 w 1061"/>
              <a:gd name="T81" fmla="*/ 159595 h 1297"/>
              <a:gd name="T82" fmla="*/ 563301 w 1061"/>
              <a:gd name="T83" fmla="*/ 427389 h 1297"/>
              <a:gd name="T84" fmla="*/ 527553 w 1061"/>
              <a:gd name="T85" fmla="*/ 420897 h 1297"/>
              <a:gd name="T86" fmla="*/ 445766 w 1061"/>
              <a:gd name="T87" fmla="*/ 476620 h 1297"/>
              <a:gd name="T88" fmla="*/ 145158 w 1061"/>
              <a:gd name="T89" fmla="*/ 192054 h 1297"/>
              <a:gd name="T90" fmla="*/ 118618 w 1061"/>
              <a:gd name="T91" fmla="*/ 166087 h 1297"/>
              <a:gd name="T92" fmla="*/ 145158 w 1061"/>
              <a:gd name="T93" fmla="*/ 140660 h 1297"/>
              <a:gd name="T94" fmla="*/ 412184 w 1061"/>
              <a:gd name="T95" fmla="*/ 225596 h 1297"/>
              <a:gd name="T96" fmla="*/ 459307 w 1061"/>
              <a:gd name="T97" fmla="*/ 139578 h 1297"/>
              <a:gd name="T98" fmla="*/ 431142 w 1061"/>
              <a:gd name="T99" fmla="*/ 2705 h 1297"/>
              <a:gd name="T100" fmla="*/ 475014 w 1061"/>
              <a:gd name="T101" fmla="*/ 52477 h 1297"/>
              <a:gd name="T102" fmla="*/ 459307 w 1061"/>
              <a:gd name="T103" fmla="*/ 121725 h 1297"/>
              <a:gd name="T104" fmla="*/ 397560 w 1061"/>
              <a:gd name="T105" fmla="*/ 140660 h 1297"/>
              <a:gd name="T106" fmla="*/ 353688 w 1061"/>
              <a:gd name="T107" fmla="*/ 90888 h 1297"/>
              <a:gd name="T108" fmla="*/ 370479 w 1061"/>
              <a:gd name="T109" fmla="*/ 20558 h 12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61" h="1297">
                <a:moveTo>
                  <a:pt x="235" y="1059"/>
                </a:moveTo>
                <a:lnTo>
                  <a:pt x="331" y="1059"/>
                </a:lnTo>
                <a:lnTo>
                  <a:pt x="339" y="1059"/>
                </a:lnTo>
                <a:lnTo>
                  <a:pt x="346" y="1063"/>
                </a:lnTo>
                <a:lnTo>
                  <a:pt x="350" y="1066"/>
                </a:lnTo>
                <a:lnTo>
                  <a:pt x="354" y="1071"/>
                </a:lnTo>
                <a:lnTo>
                  <a:pt x="355" y="1075"/>
                </a:lnTo>
                <a:lnTo>
                  <a:pt x="355" y="1123"/>
                </a:lnTo>
                <a:lnTo>
                  <a:pt x="354" y="1129"/>
                </a:lnTo>
                <a:lnTo>
                  <a:pt x="350" y="1134"/>
                </a:lnTo>
                <a:lnTo>
                  <a:pt x="346" y="1137"/>
                </a:lnTo>
                <a:lnTo>
                  <a:pt x="339" y="1140"/>
                </a:lnTo>
                <a:lnTo>
                  <a:pt x="331" y="1140"/>
                </a:lnTo>
                <a:lnTo>
                  <a:pt x="320" y="1140"/>
                </a:lnTo>
                <a:lnTo>
                  <a:pt x="320" y="1154"/>
                </a:lnTo>
                <a:lnTo>
                  <a:pt x="320" y="1158"/>
                </a:lnTo>
                <a:lnTo>
                  <a:pt x="317" y="1159"/>
                </a:lnTo>
                <a:lnTo>
                  <a:pt x="314" y="1161"/>
                </a:lnTo>
                <a:lnTo>
                  <a:pt x="311" y="1161"/>
                </a:lnTo>
                <a:lnTo>
                  <a:pt x="255" y="1161"/>
                </a:lnTo>
                <a:lnTo>
                  <a:pt x="252" y="1161"/>
                </a:lnTo>
                <a:lnTo>
                  <a:pt x="247" y="1159"/>
                </a:lnTo>
                <a:lnTo>
                  <a:pt x="246" y="1158"/>
                </a:lnTo>
                <a:lnTo>
                  <a:pt x="246" y="1154"/>
                </a:lnTo>
                <a:lnTo>
                  <a:pt x="246" y="1140"/>
                </a:lnTo>
                <a:lnTo>
                  <a:pt x="235" y="1140"/>
                </a:lnTo>
                <a:lnTo>
                  <a:pt x="227" y="1140"/>
                </a:lnTo>
                <a:lnTo>
                  <a:pt x="220" y="1137"/>
                </a:lnTo>
                <a:lnTo>
                  <a:pt x="216" y="1134"/>
                </a:lnTo>
                <a:lnTo>
                  <a:pt x="211" y="1129"/>
                </a:lnTo>
                <a:lnTo>
                  <a:pt x="211" y="1123"/>
                </a:lnTo>
                <a:lnTo>
                  <a:pt x="211" y="1075"/>
                </a:lnTo>
                <a:lnTo>
                  <a:pt x="211" y="1071"/>
                </a:lnTo>
                <a:lnTo>
                  <a:pt x="216" y="1066"/>
                </a:lnTo>
                <a:lnTo>
                  <a:pt x="220" y="1063"/>
                </a:lnTo>
                <a:lnTo>
                  <a:pt x="227" y="1059"/>
                </a:lnTo>
                <a:lnTo>
                  <a:pt x="235" y="1059"/>
                </a:lnTo>
                <a:close/>
                <a:moveTo>
                  <a:pt x="141" y="885"/>
                </a:moveTo>
                <a:lnTo>
                  <a:pt x="160" y="906"/>
                </a:lnTo>
                <a:lnTo>
                  <a:pt x="94" y="979"/>
                </a:lnTo>
                <a:lnTo>
                  <a:pt x="76" y="958"/>
                </a:lnTo>
                <a:lnTo>
                  <a:pt x="141" y="885"/>
                </a:lnTo>
                <a:close/>
                <a:moveTo>
                  <a:pt x="435" y="884"/>
                </a:moveTo>
                <a:lnTo>
                  <a:pt x="501" y="957"/>
                </a:lnTo>
                <a:lnTo>
                  <a:pt x="482" y="977"/>
                </a:lnTo>
                <a:lnTo>
                  <a:pt x="416" y="904"/>
                </a:lnTo>
                <a:lnTo>
                  <a:pt x="435" y="884"/>
                </a:lnTo>
                <a:close/>
                <a:moveTo>
                  <a:pt x="94" y="730"/>
                </a:moveTo>
                <a:lnTo>
                  <a:pt x="94" y="760"/>
                </a:lnTo>
                <a:lnTo>
                  <a:pt x="0" y="760"/>
                </a:lnTo>
                <a:lnTo>
                  <a:pt x="0" y="733"/>
                </a:lnTo>
                <a:lnTo>
                  <a:pt x="0" y="730"/>
                </a:lnTo>
                <a:lnTo>
                  <a:pt x="94" y="730"/>
                </a:lnTo>
                <a:close/>
                <a:moveTo>
                  <a:pt x="576" y="729"/>
                </a:moveTo>
                <a:lnTo>
                  <a:pt x="576" y="759"/>
                </a:lnTo>
                <a:lnTo>
                  <a:pt x="482" y="759"/>
                </a:lnTo>
                <a:lnTo>
                  <a:pt x="482" y="729"/>
                </a:lnTo>
                <a:lnTo>
                  <a:pt x="576" y="729"/>
                </a:lnTo>
                <a:close/>
                <a:moveTo>
                  <a:pt x="285" y="603"/>
                </a:moveTo>
                <a:lnTo>
                  <a:pt x="259" y="607"/>
                </a:lnTo>
                <a:lnTo>
                  <a:pt x="232" y="615"/>
                </a:lnTo>
                <a:lnTo>
                  <a:pt x="208" y="627"/>
                </a:lnTo>
                <a:lnTo>
                  <a:pt x="187" y="645"/>
                </a:lnTo>
                <a:lnTo>
                  <a:pt x="170" y="665"/>
                </a:lnTo>
                <a:lnTo>
                  <a:pt x="157" y="691"/>
                </a:lnTo>
                <a:lnTo>
                  <a:pt x="149" y="716"/>
                </a:lnTo>
                <a:lnTo>
                  <a:pt x="146" y="743"/>
                </a:lnTo>
                <a:lnTo>
                  <a:pt x="149" y="771"/>
                </a:lnTo>
                <a:lnTo>
                  <a:pt x="157" y="798"/>
                </a:lnTo>
                <a:lnTo>
                  <a:pt x="171" y="822"/>
                </a:lnTo>
                <a:lnTo>
                  <a:pt x="189" y="844"/>
                </a:lnTo>
                <a:lnTo>
                  <a:pt x="211" y="862"/>
                </a:lnTo>
                <a:lnTo>
                  <a:pt x="216" y="865"/>
                </a:lnTo>
                <a:lnTo>
                  <a:pt x="225" y="873"/>
                </a:lnTo>
                <a:lnTo>
                  <a:pt x="232" y="884"/>
                </a:lnTo>
                <a:lnTo>
                  <a:pt x="233" y="896"/>
                </a:lnTo>
                <a:lnTo>
                  <a:pt x="233" y="1012"/>
                </a:lnTo>
                <a:lnTo>
                  <a:pt x="333" y="1012"/>
                </a:lnTo>
                <a:lnTo>
                  <a:pt x="333" y="898"/>
                </a:lnTo>
                <a:lnTo>
                  <a:pt x="335" y="885"/>
                </a:lnTo>
                <a:lnTo>
                  <a:pt x="341" y="874"/>
                </a:lnTo>
                <a:lnTo>
                  <a:pt x="350" y="866"/>
                </a:lnTo>
                <a:lnTo>
                  <a:pt x="355" y="863"/>
                </a:lnTo>
                <a:lnTo>
                  <a:pt x="379" y="846"/>
                </a:lnTo>
                <a:lnTo>
                  <a:pt x="398" y="824"/>
                </a:lnTo>
                <a:lnTo>
                  <a:pt x="412" y="800"/>
                </a:lnTo>
                <a:lnTo>
                  <a:pt x="420" y="773"/>
                </a:lnTo>
                <a:lnTo>
                  <a:pt x="423" y="743"/>
                </a:lnTo>
                <a:lnTo>
                  <a:pt x="420" y="716"/>
                </a:lnTo>
                <a:lnTo>
                  <a:pt x="412" y="691"/>
                </a:lnTo>
                <a:lnTo>
                  <a:pt x="400" y="665"/>
                </a:lnTo>
                <a:lnTo>
                  <a:pt x="382" y="645"/>
                </a:lnTo>
                <a:lnTo>
                  <a:pt x="362" y="627"/>
                </a:lnTo>
                <a:lnTo>
                  <a:pt x="338" y="615"/>
                </a:lnTo>
                <a:lnTo>
                  <a:pt x="312" y="607"/>
                </a:lnTo>
                <a:lnTo>
                  <a:pt x="285" y="603"/>
                </a:lnTo>
                <a:close/>
                <a:moveTo>
                  <a:pt x="285" y="564"/>
                </a:moveTo>
                <a:lnTo>
                  <a:pt x="320" y="567"/>
                </a:lnTo>
                <a:lnTo>
                  <a:pt x="352" y="578"/>
                </a:lnTo>
                <a:lnTo>
                  <a:pt x="384" y="594"/>
                </a:lnTo>
                <a:lnTo>
                  <a:pt x="411" y="616"/>
                </a:lnTo>
                <a:lnTo>
                  <a:pt x="433" y="643"/>
                </a:lnTo>
                <a:lnTo>
                  <a:pt x="449" y="675"/>
                </a:lnTo>
                <a:lnTo>
                  <a:pt x="458" y="708"/>
                </a:lnTo>
                <a:lnTo>
                  <a:pt x="463" y="743"/>
                </a:lnTo>
                <a:lnTo>
                  <a:pt x="458" y="781"/>
                </a:lnTo>
                <a:lnTo>
                  <a:pt x="447" y="816"/>
                </a:lnTo>
                <a:lnTo>
                  <a:pt x="430" y="847"/>
                </a:lnTo>
                <a:lnTo>
                  <a:pt x="406" y="874"/>
                </a:lnTo>
                <a:lnTo>
                  <a:pt x="376" y="898"/>
                </a:lnTo>
                <a:lnTo>
                  <a:pt x="374" y="898"/>
                </a:lnTo>
                <a:lnTo>
                  <a:pt x="373" y="900"/>
                </a:lnTo>
                <a:lnTo>
                  <a:pt x="373" y="1018"/>
                </a:lnTo>
                <a:lnTo>
                  <a:pt x="368" y="1036"/>
                </a:lnTo>
                <a:lnTo>
                  <a:pt x="357" y="1047"/>
                </a:lnTo>
                <a:lnTo>
                  <a:pt x="341" y="1052"/>
                </a:lnTo>
                <a:lnTo>
                  <a:pt x="225" y="1052"/>
                </a:lnTo>
                <a:lnTo>
                  <a:pt x="209" y="1047"/>
                </a:lnTo>
                <a:lnTo>
                  <a:pt x="198" y="1036"/>
                </a:lnTo>
                <a:lnTo>
                  <a:pt x="193" y="1018"/>
                </a:lnTo>
                <a:lnTo>
                  <a:pt x="193" y="898"/>
                </a:lnTo>
                <a:lnTo>
                  <a:pt x="192" y="896"/>
                </a:lnTo>
                <a:lnTo>
                  <a:pt x="190" y="895"/>
                </a:lnTo>
                <a:lnTo>
                  <a:pt x="162" y="873"/>
                </a:lnTo>
                <a:lnTo>
                  <a:pt x="138" y="846"/>
                </a:lnTo>
                <a:lnTo>
                  <a:pt x="122" y="814"/>
                </a:lnTo>
                <a:lnTo>
                  <a:pt x="111" y="779"/>
                </a:lnTo>
                <a:lnTo>
                  <a:pt x="108" y="743"/>
                </a:lnTo>
                <a:lnTo>
                  <a:pt x="113" y="702"/>
                </a:lnTo>
                <a:lnTo>
                  <a:pt x="125" y="664"/>
                </a:lnTo>
                <a:lnTo>
                  <a:pt x="146" y="630"/>
                </a:lnTo>
                <a:lnTo>
                  <a:pt x="174" y="603"/>
                </a:lnTo>
                <a:lnTo>
                  <a:pt x="206" y="581"/>
                </a:lnTo>
                <a:lnTo>
                  <a:pt x="244" y="569"/>
                </a:lnTo>
                <a:lnTo>
                  <a:pt x="285" y="564"/>
                </a:lnTo>
                <a:close/>
                <a:moveTo>
                  <a:pt x="94" y="512"/>
                </a:moveTo>
                <a:lnTo>
                  <a:pt x="160" y="584"/>
                </a:lnTo>
                <a:lnTo>
                  <a:pt x="141" y="605"/>
                </a:lnTo>
                <a:lnTo>
                  <a:pt x="75" y="532"/>
                </a:lnTo>
                <a:lnTo>
                  <a:pt x="94" y="512"/>
                </a:lnTo>
                <a:close/>
                <a:moveTo>
                  <a:pt x="482" y="510"/>
                </a:moveTo>
                <a:lnTo>
                  <a:pt x="501" y="531"/>
                </a:lnTo>
                <a:lnTo>
                  <a:pt x="435" y="603"/>
                </a:lnTo>
                <a:lnTo>
                  <a:pt x="416" y="583"/>
                </a:lnTo>
                <a:lnTo>
                  <a:pt x="482" y="510"/>
                </a:lnTo>
                <a:close/>
                <a:moveTo>
                  <a:pt x="301" y="428"/>
                </a:moveTo>
                <a:lnTo>
                  <a:pt x="301" y="532"/>
                </a:lnTo>
                <a:lnTo>
                  <a:pt x="274" y="532"/>
                </a:lnTo>
                <a:lnTo>
                  <a:pt x="274" y="429"/>
                </a:lnTo>
                <a:lnTo>
                  <a:pt x="301" y="428"/>
                </a:lnTo>
                <a:close/>
                <a:moveTo>
                  <a:pt x="764" y="273"/>
                </a:moveTo>
                <a:lnTo>
                  <a:pt x="798" y="273"/>
                </a:lnTo>
                <a:lnTo>
                  <a:pt x="815" y="301"/>
                </a:lnTo>
                <a:lnTo>
                  <a:pt x="798" y="331"/>
                </a:lnTo>
                <a:lnTo>
                  <a:pt x="764" y="331"/>
                </a:lnTo>
                <a:lnTo>
                  <a:pt x="747" y="301"/>
                </a:lnTo>
                <a:lnTo>
                  <a:pt x="764" y="273"/>
                </a:lnTo>
                <a:close/>
                <a:moveTo>
                  <a:pt x="918" y="257"/>
                </a:moveTo>
                <a:lnTo>
                  <a:pt x="937" y="257"/>
                </a:lnTo>
                <a:lnTo>
                  <a:pt x="955" y="265"/>
                </a:lnTo>
                <a:lnTo>
                  <a:pt x="967" y="277"/>
                </a:lnTo>
                <a:lnTo>
                  <a:pt x="974" y="295"/>
                </a:lnTo>
                <a:lnTo>
                  <a:pt x="1061" y="743"/>
                </a:lnTo>
                <a:lnTo>
                  <a:pt x="1061" y="762"/>
                </a:lnTo>
                <a:lnTo>
                  <a:pt x="1053" y="778"/>
                </a:lnTo>
                <a:lnTo>
                  <a:pt x="1040" y="790"/>
                </a:lnTo>
                <a:lnTo>
                  <a:pt x="1023" y="798"/>
                </a:lnTo>
                <a:lnTo>
                  <a:pt x="1004" y="798"/>
                </a:lnTo>
                <a:lnTo>
                  <a:pt x="986" y="790"/>
                </a:lnTo>
                <a:lnTo>
                  <a:pt x="974" y="778"/>
                </a:lnTo>
                <a:lnTo>
                  <a:pt x="967" y="760"/>
                </a:lnTo>
                <a:lnTo>
                  <a:pt x="936" y="602"/>
                </a:lnTo>
                <a:lnTo>
                  <a:pt x="936" y="1297"/>
                </a:lnTo>
                <a:lnTo>
                  <a:pt x="823" y="881"/>
                </a:lnTo>
                <a:lnTo>
                  <a:pt x="763" y="881"/>
                </a:lnTo>
                <a:lnTo>
                  <a:pt x="630" y="1297"/>
                </a:lnTo>
                <a:lnTo>
                  <a:pt x="630" y="355"/>
                </a:lnTo>
                <a:lnTo>
                  <a:pt x="268" y="355"/>
                </a:lnTo>
                <a:lnTo>
                  <a:pt x="249" y="352"/>
                </a:lnTo>
                <a:lnTo>
                  <a:pt x="233" y="341"/>
                </a:lnTo>
                <a:lnTo>
                  <a:pt x="224" y="326"/>
                </a:lnTo>
                <a:lnTo>
                  <a:pt x="219" y="307"/>
                </a:lnTo>
                <a:lnTo>
                  <a:pt x="224" y="288"/>
                </a:lnTo>
                <a:lnTo>
                  <a:pt x="233" y="274"/>
                </a:lnTo>
                <a:lnTo>
                  <a:pt x="249" y="263"/>
                </a:lnTo>
                <a:lnTo>
                  <a:pt x="268" y="260"/>
                </a:lnTo>
                <a:lnTo>
                  <a:pt x="630" y="260"/>
                </a:lnTo>
                <a:lnTo>
                  <a:pt x="630" y="258"/>
                </a:lnTo>
                <a:lnTo>
                  <a:pt x="706" y="258"/>
                </a:lnTo>
                <a:lnTo>
                  <a:pt x="761" y="417"/>
                </a:lnTo>
                <a:lnTo>
                  <a:pt x="768" y="337"/>
                </a:lnTo>
                <a:lnTo>
                  <a:pt x="799" y="337"/>
                </a:lnTo>
                <a:lnTo>
                  <a:pt x="806" y="406"/>
                </a:lnTo>
                <a:lnTo>
                  <a:pt x="848" y="258"/>
                </a:lnTo>
                <a:lnTo>
                  <a:pt x="912" y="258"/>
                </a:lnTo>
                <a:lnTo>
                  <a:pt x="918" y="257"/>
                </a:lnTo>
                <a:close/>
                <a:moveTo>
                  <a:pt x="766" y="0"/>
                </a:moveTo>
                <a:lnTo>
                  <a:pt x="796" y="5"/>
                </a:lnTo>
                <a:lnTo>
                  <a:pt x="825" y="18"/>
                </a:lnTo>
                <a:lnTo>
                  <a:pt x="848" y="38"/>
                </a:lnTo>
                <a:lnTo>
                  <a:pt x="866" y="65"/>
                </a:lnTo>
                <a:lnTo>
                  <a:pt x="877" y="97"/>
                </a:lnTo>
                <a:lnTo>
                  <a:pt x="882" y="132"/>
                </a:lnTo>
                <a:lnTo>
                  <a:pt x="877" y="168"/>
                </a:lnTo>
                <a:lnTo>
                  <a:pt x="866" y="198"/>
                </a:lnTo>
                <a:lnTo>
                  <a:pt x="848" y="225"/>
                </a:lnTo>
                <a:lnTo>
                  <a:pt x="825" y="246"/>
                </a:lnTo>
                <a:lnTo>
                  <a:pt x="796" y="260"/>
                </a:lnTo>
                <a:lnTo>
                  <a:pt x="766" y="265"/>
                </a:lnTo>
                <a:lnTo>
                  <a:pt x="734" y="260"/>
                </a:lnTo>
                <a:lnTo>
                  <a:pt x="707" y="246"/>
                </a:lnTo>
                <a:lnTo>
                  <a:pt x="684" y="225"/>
                </a:lnTo>
                <a:lnTo>
                  <a:pt x="666" y="198"/>
                </a:lnTo>
                <a:lnTo>
                  <a:pt x="653" y="168"/>
                </a:lnTo>
                <a:lnTo>
                  <a:pt x="650" y="132"/>
                </a:lnTo>
                <a:lnTo>
                  <a:pt x="653" y="97"/>
                </a:lnTo>
                <a:lnTo>
                  <a:pt x="666" y="65"/>
                </a:lnTo>
                <a:lnTo>
                  <a:pt x="684" y="38"/>
                </a:lnTo>
                <a:lnTo>
                  <a:pt x="707" y="18"/>
                </a:lnTo>
                <a:lnTo>
                  <a:pt x="734" y="5"/>
                </a:lnTo>
                <a:lnTo>
                  <a:pt x="766" y="0"/>
                </a:lnTo>
                <a:close/>
              </a:path>
            </a:pathLst>
          </a:custGeom>
          <a:solidFill>
            <a:schemeClr val="tx1"/>
          </a:solidFill>
          <a:ln>
            <a:noFill/>
          </a:ln>
          <a:extLst/>
        </p:spPr>
        <p:txBody>
          <a:bodyPr lIns="121920" tIns="60960" rIns="121920" bIns="60960"/>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8925" name="Freeform 8"/>
          <p:cNvSpPr>
            <a:spLocks noEditPoints="1"/>
          </p:cNvSpPr>
          <p:nvPr/>
        </p:nvSpPr>
        <p:spPr bwMode="auto">
          <a:xfrm>
            <a:off x="6906260" y="2829560"/>
            <a:ext cx="668338" cy="511175"/>
          </a:xfrm>
          <a:custGeom>
            <a:avLst/>
            <a:gdLst>
              <a:gd name="T0" fmla="*/ 148640 w 1232"/>
              <a:gd name="T1" fmla="*/ 436448 h 944"/>
              <a:gd name="T2" fmla="*/ 193124 w 1232"/>
              <a:gd name="T3" fmla="*/ 439156 h 944"/>
              <a:gd name="T4" fmla="*/ 250084 w 1232"/>
              <a:gd name="T5" fmla="*/ 428867 h 944"/>
              <a:gd name="T6" fmla="*/ 249542 w 1232"/>
              <a:gd name="T7" fmla="*/ 360097 h 944"/>
              <a:gd name="T8" fmla="*/ 310300 w 1232"/>
              <a:gd name="T9" fmla="*/ 307571 h 944"/>
              <a:gd name="T10" fmla="*/ 206143 w 1232"/>
              <a:gd name="T11" fmla="*/ 367136 h 944"/>
              <a:gd name="T12" fmla="*/ 249542 w 1232"/>
              <a:gd name="T13" fmla="*/ 307571 h 944"/>
              <a:gd name="T14" fmla="*/ 133993 w 1232"/>
              <a:gd name="T15" fmla="*/ 344393 h 944"/>
              <a:gd name="T16" fmla="*/ 170339 w 1232"/>
              <a:gd name="T17" fmla="*/ 307571 h 944"/>
              <a:gd name="T18" fmla="*/ 91679 w 1232"/>
              <a:gd name="T19" fmla="*/ 346559 h 944"/>
              <a:gd name="T20" fmla="*/ 89510 w 1232"/>
              <a:gd name="T21" fmla="*/ 307571 h 944"/>
              <a:gd name="T22" fmla="*/ 292398 w 1232"/>
              <a:gd name="T23" fmla="*/ 511175 h 944"/>
              <a:gd name="T24" fmla="*/ 355326 w 1232"/>
              <a:gd name="T25" fmla="*/ 355765 h 944"/>
              <a:gd name="T26" fmla="*/ 379195 w 1232"/>
              <a:gd name="T27" fmla="*/ 319484 h 944"/>
              <a:gd name="T28" fmla="*/ 393842 w 1232"/>
              <a:gd name="T29" fmla="*/ 283745 h 944"/>
              <a:gd name="T30" fmla="*/ 324947 w 1232"/>
              <a:gd name="T31" fmla="*/ 284828 h 944"/>
              <a:gd name="T32" fmla="*/ 288058 w 1232"/>
              <a:gd name="T33" fmla="*/ 229596 h 944"/>
              <a:gd name="T34" fmla="*/ 261476 w 1232"/>
              <a:gd name="T35" fmla="*/ 257753 h 944"/>
              <a:gd name="T36" fmla="*/ 103072 w 1232"/>
              <a:gd name="T37" fmla="*/ 257753 h 944"/>
              <a:gd name="T38" fmla="*/ 100359 w 1232"/>
              <a:gd name="T39" fmla="*/ 229596 h 944"/>
              <a:gd name="T40" fmla="*/ 82457 w 1232"/>
              <a:gd name="T41" fmla="*/ 284828 h 944"/>
              <a:gd name="T42" fmla="*/ 281006 w 1232"/>
              <a:gd name="T43" fmla="*/ 151620 h 944"/>
              <a:gd name="T44" fmla="*/ 336881 w 1232"/>
              <a:gd name="T45" fmla="*/ 187900 h 944"/>
              <a:gd name="T46" fmla="*/ 193124 w 1232"/>
              <a:gd name="T47" fmla="*/ 151620 h 944"/>
              <a:gd name="T48" fmla="*/ 256052 w 1232"/>
              <a:gd name="T49" fmla="*/ 151620 h 944"/>
              <a:gd name="T50" fmla="*/ 100359 w 1232"/>
              <a:gd name="T51" fmla="*/ 206311 h 944"/>
              <a:gd name="T52" fmla="*/ 38516 w 1232"/>
              <a:gd name="T53" fmla="*/ 151620 h 944"/>
              <a:gd name="T54" fmla="*/ 75405 w 1232"/>
              <a:gd name="T55" fmla="*/ 206311 h 944"/>
              <a:gd name="T56" fmla="*/ 423136 w 1232"/>
              <a:gd name="T57" fmla="*/ 130501 h 944"/>
              <a:gd name="T58" fmla="*/ 423136 w 1232"/>
              <a:gd name="T59" fmla="*/ 130501 h 944"/>
              <a:gd name="T60" fmla="*/ 274496 w 1232"/>
              <a:gd name="T61" fmla="*/ 128335 h 944"/>
              <a:gd name="T62" fmla="*/ 266359 w 1232"/>
              <a:gd name="T63" fmla="*/ 86640 h 944"/>
              <a:gd name="T64" fmla="*/ 80830 w 1232"/>
              <a:gd name="T65" fmla="*/ 98553 h 944"/>
              <a:gd name="T66" fmla="*/ 97104 w 1232"/>
              <a:gd name="T67" fmla="*/ 108841 h 944"/>
              <a:gd name="T68" fmla="*/ 193124 w 1232"/>
              <a:gd name="T69" fmla="*/ 128335 h 944"/>
              <a:gd name="T70" fmla="*/ 219163 w 1232"/>
              <a:gd name="T71" fmla="*/ 79059 h 944"/>
              <a:gd name="T72" fmla="*/ 157320 w 1232"/>
              <a:gd name="T73" fmla="*/ 69312 h 944"/>
              <a:gd name="T74" fmla="*/ 115006 w 1232"/>
              <a:gd name="T75" fmla="*/ 128335 h 944"/>
              <a:gd name="T76" fmla="*/ 193124 w 1232"/>
              <a:gd name="T77" fmla="*/ 36822 h 944"/>
              <a:gd name="T78" fmla="*/ 267444 w 1232"/>
              <a:gd name="T79" fmla="*/ 58482 h 944"/>
              <a:gd name="T80" fmla="*/ 339594 w 1232"/>
              <a:gd name="T81" fmla="*/ 128335 h 944"/>
              <a:gd name="T82" fmla="*/ 351528 w 1232"/>
              <a:gd name="T83" fmla="*/ 151620 h 944"/>
              <a:gd name="T84" fmla="*/ 364548 w 1232"/>
              <a:gd name="T85" fmla="*/ 229596 h 944"/>
              <a:gd name="T86" fmla="*/ 352613 w 1232"/>
              <a:gd name="T87" fmla="*/ 284828 h 944"/>
              <a:gd name="T88" fmla="*/ 324947 w 1232"/>
              <a:gd name="T89" fmla="*/ 329773 h 944"/>
              <a:gd name="T90" fmla="*/ 244117 w 1232"/>
              <a:gd name="T91" fmla="*/ 388255 h 944"/>
              <a:gd name="T92" fmla="*/ 170339 w 1232"/>
              <a:gd name="T93" fmla="*/ 399626 h 944"/>
              <a:gd name="T94" fmla="*/ 97104 w 1232"/>
              <a:gd name="T95" fmla="*/ 377966 h 944"/>
              <a:gd name="T96" fmla="*/ 23869 w 1232"/>
              <a:gd name="T97" fmla="*/ 307571 h 944"/>
              <a:gd name="T98" fmla="*/ 12477 w 1232"/>
              <a:gd name="T99" fmla="*/ 284828 h 944"/>
              <a:gd name="T100" fmla="*/ 0 w 1232"/>
              <a:gd name="T101" fmla="*/ 206311 h 944"/>
              <a:gd name="T102" fmla="*/ 10850 w 1232"/>
              <a:gd name="T103" fmla="*/ 151620 h 944"/>
              <a:gd name="T104" fmla="*/ 38516 w 1232"/>
              <a:gd name="T105" fmla="*/ 107217 h 944"/>
              <a:gd name="T106" fmla="*/ 120431 w 1232"/>
              <a:gd name="T107" fmla="*/ 48193 h 944"/>
              <a:gd name="T108" fmla="*/ 566894 w 1232"/>
              <a:gd name="T109" fmla="*/ 0 h 944"/>
              <a:gd name="T110" fmla="*/ 566894 w 1232"/>
              <a:gd name="T111" fmla="*/ 0 h 9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32" h="944">
                <a:moveTo>
                  <a:pt x="461" y="792"/>
                </a:moveTo>
                <a:lnTo>
                  <a:pt x="461" y="944"/>
                </a:lnTo>
                <a:lnTo>
                  <a:pt x="274" y="944"/>
                </a:lnTo>
                <a:lnTo>
                  <a:pt x="274" y="806"/>
                </a:lnTo>
                <a:lnTo>
                  <a:pt x="295" y="809"/>
                </a:lnTo>
                <a:lnTo>
                  <a:pt x="304" y="811"/>
                </a:lnTo>
                <a:lnTo>
                  <a:pt x="314" y="811"/>
                </a:lnTo>
                <a:lnTo>
                  <a:pt x="356" y="811"/>
                </a:lnTo>
                <a:lnTo>
                  <a:pt x="368" y="811"/>
                </a:lnTo>
                <a:lnTo>
                  <a:pt x="377" y="809"/>
                </a:lnTo>
                <a:lnTo>
                  <a:pt x="420" y="803"/>
                </a:lnTo>
                <a:lnTo>
                  <a:pt x="461" y="792"/>
                </a:lnTo>
                <a:close/>
                <a:moveTo>
                  <a:pt x="506" y="568"/>
                </a:moveTo>
                <a:lnTo>
                  <a:pt x="493" y="605"/>
                </a:lnTo>
                <a:lnTo>
                  <a:pt x="477" y="636"/>
                </a:lnTo>
                <a:lnTo>
                  <a:pt x="460" y="665"/>
                </a:lnTo>
                <a:lnTo>
                  <a:pt x="491" y="646"/>
                </a:lnTo>
                <a:lnTo>
                  <a:pt x="521" y="624"/>
                </a:lnTo>
                <a:lnTo>
                  <a:pt x="548" y="598"/>
                </a:lnTo>
                <a:lnTo>
                  <a:pt x="572" y="568"/>
                </a:lnTo>
                <a:lnTo>
                  <a:pt x="506" y="568"/>
                </a:lnTo>
                <a:close/>
                <a:moveTo>
                  <a:pt x="356" y="568"/>
                </a:moveTo>
                <a:lnTo>
                  <a:pt x="356" y="689"/>
                </a:lnTo>
                <a:lnTo>
                  <a:pt x="380" y="678"/>
                </a:lnTo>
                <a:lnTo>
                  <a:pt x="404" y="660"/>
                </a:lnTo>
                <a:lnTo>
                  <a:pt x="425" y="636"/>
                </a:lnTo>
                <a:lnTo>
                  <a:pt x="444" y="605"/>
                </a:lnTo>
                <a:lnTo>
                  <a:pt x="460" y="568"/>
                </a:lnTo>
                <a:lnTo>
                  <a:pt x="356" y="568"/>
                </a:lnTo>
                <a:close/>
                <a:moveTo>
                  <a:pt x="212" y="568"/>
                </a:moveTo>
                <a:lnTo>
                  <a:pt x="228" y="605"/>
                </a:lnTo>
                <a:lnTo>
                  <a:pt x="247" y="636"/>
                </a:lnTo>
                <a:lnTo>
                  <a:pt x="268" y="660"/>
                </a:lnTo>
                <a:lnTo>
                  <a:pt x="290" y="678"/>
                </a:lnTo>
                <a:lnTo>
                  <a:pt x="314" y="689"/>
                </a:lnTo>
                <a:lnTo>
                  <a:pt x="314" y="568"/>
                </a:lnTo>
                <a:lnTo>
                  <a:pt x="212" y="568"/>
                </a:lnTo>
                <a:close/>
                <a:moveTo>
                  <a:pt x="98" y="568"/>
                </a:moveTo>
                <a:lnTo>
                  <a:pt x="131" y="608"/>
                </a:lnTo>
                <a:lnTo>
                  <a:pt x="169" y="640"/>
                </a:lnTo>
                <a:lnTo>
                  <a:pt x="212" y="665"/>
                </a:lnTo>
                <a:lnTo>
                  <a:pt x="195" y="636"/>
                </a:lnTo>
                <a:lnTo>
                  <a:pt x="179" y="605"/>
                </a:lnTo>
                <a:lnTo>
                  <a:pt x="165" y="568"/>
                </a:lnTo>
                <a:lnTo>
                  <a:pt x="98" y="568"/>
                </a:lnTo>
                <a:close/>
                <a:moveTo>
                  <a:pt x="726" y="524"/>
                </a:moveTo>
                <a:lnTo>
                  <a:pt x="726" y="944"/>
                </a:lnTo>
                <a:lnTo>
                  <a:pt x="539" y="944"/>
                </a:lnTo>
                <a:lnTo>
                  <a:pt x="539" y="757"/>
                </a:lnTo>
                <a:lnTo>
                  <a:pt x="582" y="728"/>
                </a:lnTo>
                <a:lnTo>
                  <a:pt x="620" y="695"/>
                </a:lnTo>
                <a:lnTo>
                  <a:pt x="655" y="657"/>
                </a:lnTo>
                <a:lnTo>
                  <a:pt x="685" y="616"/>
                </a:lnTo>
                <a:lnTo>
                  <a:pt x="688" y="609"/>
                </a:lnTo>
                <a:lnTo>
                  <a:pt x="693" y="603"/>
                </a:lnTo>
                <a:lnTo>
                  <a:pt x="699" y="590"/>
                </a:lnTo>
                <a:lnTo>
                  <a:pt x="715" y="559"/>
                </a:lnTo>
                <a:lnTo>
                  <a:pt x="720" y="546"/>
                </a:lnTo>
                <a:lnTo>
                  <a:pt x="723" y="533"/>
                </a:lnTo>
                <a:lnTo>
                  <a:pt x="726" y="524"/>
                </a:lnTo>
                <a:close/>
                <a:moveTo>
                  <a:pt x="531" y="424"/>
                </a:moveTo>
                <a:lnTo>
                  <a:pt x="528" y="476"/>
                </a:lnTo>
                <a:lnTo>
                  <a:pt x="518" y="526"/>
                </a:lnTo>
                <a:lnTo>
                  <a:pt x="599" y="526"/>
                </a:lnTo>
                <a:lnTo>
                  <a:pt x="612" y="492"/>
                </a:lnTo>
                <a:lnTo>
                  <a:pt x="621" y="459"/>
                </a:lnTo>
                <a:lnTo>
                  <a:pt x="626" y="424"/>
                </a:lnTo>
                <a:lnTo>
                  <a:pt x="531" y="424"/>
                </a:lnTo>
                <a:close/>
                <a:moveTo>
                  <a:pt x="356" y="424"/>
                </a:moveTo>
                <a:lnTo>
                  <a:pt x="356" y="526"/>
                </a:lnTo>
                <a:lnTo>
                  <a:pt x="472" y="526"/>
                </a:lnTo>
                <a:lnTo>
                  <a:pt x="482" y="476"/>
                </a:lnTo>
                <a:lnTo>
                  <a:pt x="485" y="424"/>
                </a:lnTo>
                <a:lnTo>
                  <a:pt x="356" y="424"/>
                </a:lnTo>
                <a:close/>
                <a:moveTo>
                  <a:pt x="185" y="424"/>
                </a:moveTo>
                <a:lnTo>
                  <a:pt x="190" y="476"/>
                </a:lnTo>
                <a:lnTo>
                  <a:pt x="199" y="526"/>
                </a:lnTo>
                <a:lnTo>
                  <a:pt x="314" y="526"/>
                </a:lnTo>
                <a:lnTo>
                  <a:pt x="314" y="424"/>
                </a:lnTo>
                <a:lnTo>
                  <a:pt x="185" y="424"/>
                </a:lnTo>
                <a:close/>
                <a:moveTo>
                  <a:pt x="46" y="424"/>
                </a:moveTo>
                <a:lnTo>
                  <a:pt x="54" y="476"/>
                </a:lnTo>
                <a:lnTo>
                  <a:pt x="71" y="526"/>
                </a:lnTo>
                <a:lnTo>
                  <a:pt x="152" y="526"/>
                </a:lnTo>
                <a:lnTo>
                  <a:pt x="144" y="476"/>
                </a:lnTo>
                <a:lnTo>
                  <a:pt x="139" y="424"/>
                </a:lnTo>
                <a:lnTo>
                  <a:pt x="46" y="424"/>
                </a:lnTo>
                <a:close/>
                <a:moveTo>
                  <a:pt x="518" y="280"/>
                </a:moveTo>
                <a:lnTo>
                  <a:pt x="528" y="329"/>
                </a:lnTo>
                <a:lnTo>
                  <a:pt x="531" y="381"/>
                </a:lnTo>
                <a:lnTo>
                  <a:pt x="626" y="381"/>
                </a:lnTo>
                <a:lnTo>
                  <a:pt x="621" y="347"/>
                </a:lnTo>
                <a:lnTo>
                  <a:pt x="612" y="313"/>
                </a:lnTo>
                <a:lnTo>
                  <a:pt x="599" y="280"/>
                </a:lnTo>
                <a:lnTo>
                  <a:pt x="518" y="280"/>
                </a:lnTo>
                <a:close/>
                <a:moveTo>
                  <a:pt x="356" y="280"/>
                </a:moveTo>
                <a:lnTo>
                  <a:pt x="356" y="381"/>
                </a:lnTo>
                <a:lnTo>
                  <a:pt x="485" y="381"/>
                </a:lnTo>
                <a:lnTo>
                  <a:pt x="482" y="329"/>
                </a:lnTo>
                <a:lnTo>
                  <a:pt x="472" y="280"/>
                </a:lnTo>
                <a:lnTo>
                  <a:pt x="356" y="280"/>
                </a:lnTo>
                <a:close/>
                <a:moveTo>
                  <a:pt x="199" y="280"/>
                </a:moveTo>
                <a:lnTo>
                  <a:pt x="190" y="329"/>
                </a:lnTo>
                <a:lnTo>
                  <a:pt x="185" y="381"/>
                </a:lnTo>
                <a:lnTo>
                  <a:pt x="314" y="381"/>
                </a:lnTo>
                <a:lnTo>
                  <a:pt x="314" y="280"/>
                </a:lnTo>
                <a:lnTo>
                  <a:pt x="199" y="280"/>
                </a:lnTo>
                <a:close/>
                <a:moveTo>
                  <a:pt x="71" y="280"/>
                </a:moveTo>
                <a:lnTo>
                  <a:pt x="58" y="313"/>
                </a:lnTo>
                <a:lnTo>
                  <a:pt x="50" y="347"/>
                </a:lnTo>
                <a:lnTo>
                  <a:pt x="46" y="381"/>
                </a:lnTo>
                <a:lnTo>
                  <a:pt x="139" y="381"/>
                </a:lnTo>
                <a:lnTo>
                  <a:pt x="144" y="329"/>
                </a:lnTo>
                <a:lnTo>
                  <a:pt x="152" y="280"/>
                </a:lnTo>
                <a:lnTo>
                  <a:pt x="71" y="280"/>
                </a:lnTo>
                <a:close/>
                <a:moveTo>
                  <a:pt x="780" y="241"/>
                </a:moveTo>
                <a:lnTo>
                  <a:pt x="967" y="241"/>
                </a:lnTo>
                <a:lnTo>
                  <a:pt x="967" y="944"/>
                </a:lnTo>
                <a:lnTo>
                  <a:pt x="780" y="944"/>
                </a:lnTo>
                <a:lnTo>
                  <a:pt x="780" y="241"/>
                </a:lnTo>
                <a:close/>
                <a:moveTo>
                  <a:pt x="460" y="141"/>
                </a:moveTo>
                <a:lnTo>
                  <a:pt x="477" y="169"/>
                </a:lnTo>
                <a:lnTo>
                  <a:pt x="493" y="201"/>
                </a:lnTo>
                <a:lnTo>
                  <a:pt x="506" y="237"/>
                </a:lnTo>
                <a:lnTo>
                  <a:pt x="572" y="237"/>
                </a:lnTo>
                <a:lnTo>
                  <a:pt x="548" y="207"/>
                </a:lnTo>
                <a:lnTo>
                  <a:pt x="521" y="182"/>
                </a:lnTo>
                <a:lnTo>
                  <a:pt x="491" y="160"/>
                </a:lnTo>
                <a:lnTo>
                  <a:pt x="460" y="141"/>
                </a:lnTo>
                <a:close/>
                <a:moveTo>
                  <a:pt x="212" y="141"/>
                </a:moveTo>
                <a:lnTo>
                  <a:pt x="179" y="160"/>
                </a:lnTo>
                <a:lnTo>
                  <a:pt x="149" y="182"/>
                </a:lnTo>
                <a:lnTo>
                  <a:pt x="122" y="207"/>
                </a:lnTo>
                <a:lnTo>
                  <a:pt x="98" y="237"/>
                </a:lnTo>
                <a:lnTo>
                  <a:pt x="165" y="237"/>
                </a:lnTo>
                <a:lnTo>
                  <a:pt x="179" y="201"/>
                </a:lnTo>
                <a:lnTo>
                  <a:pt x="195" y="169"/>
                </a:lnTo>
                <a:lnTo>
                  <a:pt x="212" y="141"/>
                </a:lnTo>
                <a:close/>
                <a:moveTo>
                  <a:pt x="356" y="117"/>
                </a:moveTo>
                <a:lnTo>
                  <a:pt x="356" y="237"/>
                </a:lnTo>
                <a:lnTo>
                  <a:pt x="460" y="237"/>
                </a:lnTo>
                <a:lnTo>
                  <a:pt x="444" y="201"/>
                </a:lnTo>
                <a:lnTo>
                  <a:pt x="425" y="169"/>
                </a:lnTo>
                <a:lnTo>
                  <a:pt x="404" y="146"/>
                </a:lnTo>
                <a:lnTo>
                  <a:pt x="380" y="128"/>
                </a:lnTo>
                <a:lnTo>
                  <a:pt x="356" y="117"/>
                </a:lnTo>
                <a:close/>
                <a:moveTo>
                  <a:pt x="314" y="117"/>
                </a:moveTo>
                <a:lnTo>
                  <a:pt x="290" y="128"/>
                </a:lnTo>
                <a:lnTo>
                  <a:pt x="268" y="146"/>
                </a:lnTo>
                <a:lnTo>
                  <a:pt x="247" y="169"/>
                </a:lnTo>
                <a:lnTo>
                  <a:pt x="228" y="201"/>
                </a:lnTo>
                <a:lnTo>
                  <a:pt x="212" y="237"/>
                </a:lnTo>
                <a:lnTo>
                  <a:pt x="314" y="237"/>
                </a:lnTo>
                <a:lnTo>
                  <a:pt x="314" y="117"/>
                </a:lnTo>
                <a:close/>
                <a:moveTo>
                  <a:pt x="314" y="68"/>
                </a:moveTo>
                <a:lnTo>
                  <a:pt x="356" y="68"/>
                </a:lnTo>
                <a:lnTo>
                  <a:pt x="356" y="70"/>
                </a:lnTo>
                <a:lnTo>
                  <a:pt x="404" y="76"/>
                </a:lnTo>
                <a:lnTo>
                  <a:pt x="450" y="89"/>
                </a:lnTo>
                <a:lnTo>
                  <a:pt x="493" y="108"/>
                </a:lnTo>
                <a:lnTo>
                  <a:pt x="533" y="131"/>
                </a:lnTo>
                <a:lnTo>
                  <a:pt x="569" y="161"/>
                </a:lnTo>
                <a:lnTo>
                  <a:pt x="599" y="198"/>
                </a:lnTo>
                <a:lnTo>
                  <a:pt x="626" y="237"/>
                </a:lnTo>
                <a:lnTo>
                  <a:pt x="628" y="237"/>
                </a:lnTo>
                <a:lnTo>
                  <a:pt x="634" y="248"/>
                </a:lnTo>
                <a:lnTo>
                  <a:pt x="650" y="280"/>
                </a:lnTo>
                <a:lnTo>
                  <a:pt x="648" y="280"/>
                </a:lnTo>
                <a:lnTo>
                  <a:pt x="663" y="329"/>
                </a:lnTo>
                <a:lnTo>
                  <a:pt x="671" y="381"/>
                </a:lnTo>
                <a:lnTo>
                  <a:pt x="672" y="381"/>
                </a:lnTo>
                <a:lnTo>
                  <a:pt x="672" y="424"/>
                </a:lnTo>
                <a:lnTo>
                  <a:pt x="671" y="424"/>
                </a:lnTo>
                <a:lnTo>
                  <a:pt x="663" y="476"/>
                </a:lnTo>
                <a:lnTo>
                  <a:pt x="648" y="526"/>
                </a:lnTo>
                <a:lnTo>
                  <a:pt x="650" y="526"/>
                </a:lnTo>
                <a:lnTo>
                  <a:pt x="634" y="557"/>
                </a:lnTo>
                <a:lnTo>
                  <a:pt x="628" y="568"/>
                </a:lnTo>
                <a:lnTo>
                  <a:pt x="626" y="568"/>
                </a:lnTo>
                <a:lnTo>
                  <a:pt x="599" y="609"/>
                </a:lnTo>
                <a:lnTo>
                  <a:pt x="569" y="644"/>
                </a:lnTo>
                <a:lnTo>
                  <a:pt x="533" y="674"/>
                </a:lnTo>
                <a:lnTo>
                  <a:pt x="493" y="698"/>
                </a:lnTo>
                <a:lnTo>
                  <a:pt x="450" y="717"/>
                </a:lnTo>
                <a:lnTo>
                  <a:pt x="404" y="730"/>
                </a:lnTo>
                <a:lnTo>
                  <a:pt x="356" y="736"/>
                </a:lnTo>
                <a:lnTo>
                  <a:pt x="356" y="738"/>
                </a:lnTo>
                <a:lnTo>
                  <a:pt x="314" y="738"/>
                </a:lnTo>
                <a:lnTo>
                  <a:pt x="314" y="736"/>
                </a:lnTo>
                <a:lnTo>
                  <a:pt x="266" y="730"/>
                </a:lnTo>
                <a:lnTo>
                  <a:pt x="222" y="717"/>
                </a:lnTo>
                <a:lnTo>
                  <a:pt x="179" y="698"/>
                </a:lnTo>
                <a:lnTo>
                  <a:pt x="139" y="674"/>
                </a:lnTo>
                <a:lnTo>
                  <a:pt x="103" y="644"/>
                </a:lnTo>
                <a:lnTo>
                  <a:pt x="71" y="609"/>
                </a:lnTo>
                <a:lnTo>
                  <a:pt x="44" y="568"/>
                </a:lnTo>
                <a:lnTo>
                  <a:pt x="38" y="557"/>
                </a:lnTo>
                <a:lnTo>
                  <a:pt x="20" y="526"/>
                </a:lnTo>
                <a:lnTo>
                  <a:pt x="23" y="526"/>
                </a:lnTo>
                <a:lnTo>
                  <a:pt x="8" y="476"/>
                </a:lnTo>
                <a:lnTo>
                  <a:pt x="1" y="424"/>
                </a:lnTo>
                <a:lnTo>
                  <a:pt x="0" y="424"/>
                </a:lnTo>
                <a:lnTo>
                  <a:pt x="0" y="381"/>
                </a:lnTo>
                <a:lnTo>
                  <a:pt x="1" y="381"/>
                </a:lnTo>
                <a:lnTo>
                  <a:pt x="8" y="329"/>
                </a:lnTo>
                <a:lnTo>
                  <a:pt x="23" y="280"/>
                </a:lnTo>
                <a:lnTo>
                  <a:pt x="20" y="280"/>
                </a:lnTo>
                <a:lnTo>
                  <a:pt x="38" y="248"/>
                </a:lnTo>
                <a:lnTo>
                  <a:pt x="44" y="237"/>
                </a:lnTo>
                <a:lnTo>
                  <a:pt x="71" y="198"/>
                </a:lnTo>
                <a:lnTo>
                  <a:pt x="103" y="161"/>
                </a:lnTo>
                <a:lnTo>
                  <a:pt x="139" y="131"/>
                </a:lnTo>
                <a:lnTo>
                  <a:pt x="179" y="108"/>
                </a:lnTo>
                <a:lnTo>
                  <a:pt x="222" y="89"/>
                </a:lnTo>
                <a:lnTo>
                  <a:pt x="266" y="76"/>
                </a:lnTo>
                <a:lnTo>
                  <a:pt x="314" y="70"/>
                </a:lnTo>
                <a:lnTo>
                  <a:pt x="314" y="68"/>
                </a:lnTo>
                <a:close/>
                <a:moveTo>
                  <a:pt x="1045" y="0"/>
                </a:moveTo>
                <a:lnTo>
                  <a:pt x="1232" y="0"/>
                </a:lnTo>
                <a:lnTo>
                  <a:pt x="1232" y="944"/>
                </a:lnTo>
                <a:lnTo>
                  <a:pt x="1045" y="944"/>
                </a:lnTo>
                <a:lnTo>
                  <a:pt x="1045" y="0"/>
                </a:lnTo>
                <a:close/>
              </a:path>
            </a:pathLst>
          </a:custGeom>
          <a:solidFill>
            <a:schemeClr val="tx1"/>
          </a:solidFill>
          <a:ln>
            <a:noFill/>
          </a:ln>
          <a:extLst/>
        </p:spPr>
        <p:txBody>
          <a:bodyPr lIns="121920" tIns="60960" rIns="121920" bIns="60960"/>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8926" name="Freeform 9"/>
          <p:cNvSpPr>
            <a:spLocks noEditPoints="1"/>
          </p:cNvSpPr>
          <p:nvPr/>
        </p:nvSpPr>
        <p:spPr bwMode="auto">
          <a:xfrm>
            <a:off x="9130348" y="2808923"/>
            <a:ext cx="555625" cy="552450"/>
          </a:xfrm>
          <a:custGeom>
            <a:avLst/>
            <a:gdLst>
              <a:gd name="T0" fmla="*/ 319988 w 1021"/>
              <a:gd name="T1" fmla="*/ 358713 h 1018"/>
              <a:gd name="T2" fmla="*/ 319444 w 1021"/>
              <a:gd name="T3" fmla="*/ 510121 h 1018"/>
              <a:gd name="T4" fmla="*/ 321076 w 1021"/>
              <a:gd name="T5" fmla="*/ 511749 h 1018"/>
              <a:gd name="T6" fmla="*/ 446786 w 1021"/>
              <a:gd name="T7" fmla="*/ 511206 h 1018"/>
              <a:gd name="T8" fmla="*/ 447874 w 1021"/>
              <a:gd name="T9" fmla="*/ 359798 h 1018"/>
              <a:gd name="T10" fmla="*/ 446241 w 1021"/>
              <a:gd name="T11" fmla="*/ 358713 h 1018"/>
              <a:gd name="T12" fmla="*/ 148566 w 1021"/>
              <a:gd name="T13" fmla="*/ 358713 h 1018"/>
              <a:gd name="T14" fmla="*/ 145845 w 1021"/>
              <a:gd name="T15" fmla="*/ 359798 h 1018"/>
              <a:gd name="T16" fmla="*/ 131151 w 1021"/>
              <a:gd name="T17" fmla="*/ 374993 h 1018"/>
              <a:gd name="T18" fmla="*/ 131151 w 1021"/>
              <a:gd name="T19" fmla="*/ 422749 h 1018"/>
              <a:gd name="T20" fmla="*/ 131151 w 1021"/>
              <a:gd name="T21" fmla="*/ 424377 h 1018"/>
              <a:gd name="T22" fmla="*/ 146933 w 1021"/>
              <a:gd name="T23" fmla="*/ 439030 h 1018"/>
              <a:gd name="T24" fmla="*/ 228018 w 1021"/>
              <a:gd name="T25" fmla="*/ 439030 h 1018"/>
              <a:gd name="T26" fmla="*/ 229651 w 1021"/>
              <a:gd name="T27" fmla="*/ 439030 h 1018"/>
              <a:gd name="T28" fmla="*/ 244889 w 1021"/>
              <a:gd name="T29" fmla="*/ 423292 h 1018"/>
              <a:gd name="T30" fmla="*/ 244889 w 1021"/>
              <a:gd name="T31" fmla="*/ 376078 h 1018"/>
              <a:gd name="T32" fmla="*/ 244344 w 1021"/>
              <a:gd name="T33" fmla="*/ 373365 h 1018"/>
              <a:gd name="T34" fmla="*/ 228563 w 1021"/>
              <a:gd name="T35" fmla="*/ 358713 h 1018"/>
              <a:gd name="T36" fmla="*/ 148566 w 1021"/>
              <a:gd name="T37" fmla="*/ 358713 h 1018"/>
              <a:gd name="T38" fmla="*/ 484879 w 1021"/>
              <a:gd name="T39" fmla="*/ 269713 h 1018"/>
              <a:gd name="T40" fmla="*/ 485968 w 1021"/>
              <a:gd name="T41" fmla="*/ 270256 h 1018"/>
              <a:gd name="T42" fmla="*/ 485968 w 1021"/>
              <a:gd name="T43" fmla="*/ 552450 h 1018"/>
              <a:gd name="T44" fmla="*/ 69657 w 1021"/>
              <a:gd name="T45" fmla="*/ 552450 h 1018"/>
              <a:gd name="T46" fmla="*/ 69113 w 1021"/>
              <a:gd name="T47" fmla="*/ 551365 h 1018"/>
              <a:gd name="T48" fmla="*/ 69113 w 1021"/>
              <a:gd name="T49" fmla="*/ 269713 h 1018"/>
              <a:gd name="T50" fmla="*/ 426106 w 1021"/>
              <a:gd name="T51" fmla="*/ 0 h 1018"/>
              <a:gd name="T52" fmla="*/ 426106 w 1021"/>
              <a:gd name="T53" fmla="*/ 122646 h 1018"/>
              <a:gd name="T54" fmla="*/ 428827 w 1021"/>
              <a:gd name="T55" fmla="*/ 126988 h 1018"/>
              <a:gd name="T56" fmla="*/ 555625 w 1021"/>
              <a:gd name="T57" fmla="*/ 230097 h 1018"/>
              <a:gd name="T58" fmla="*/ 555081 w 1021"/>
              <a:gd name="T59" fmla="*/ 230640 h 1018"/>
              <a:gd name="T60" fmla="*/ 1633 w 1021"/>
              <a:gd name="T61" fmla="*/ 230640 h 1018"/>
              <a:gd name="T62" fmla="*/ 0 w 1021"/>
              <a:gd name="T63" fmla="*/ 230640 h 1018"/>
              <a:gd name="T64" fmla="*/ 544 w 1021"/>
              <a:gd name="T65" fmla="*/ 229012 h 1018"/>
              <a:gd name="T66" fmla="*/ 261214 w 1021"/>
              <a:gd name="T67" fmla="*/ 16823 h 1018"/>
              <a:gd name="T68" fmla="*/ 266656 w 1021"/>
              <a:gd name="T69" fmla="*/ 15195 h 1018"/>
              <a:gd name="T70" fmla="*/ 290601 w 1021"/>
              <a:gd name="T71" fmla="*/ 16280 h 1018"/>
              <a:gd name="T72" fmla="*/ 294955 w 1021"/>
              <a:gd name="T73" fmla="*/ 17908 h 1018"/>
              <a:gd name="T74" fmla="*/ 368421 w 1021"/>
              <a:gd name="T75" fmla="*/ 77061 h 1018"/>
              <a:gd name="T76" fmla="*/ 371142 w 1021"/>
              <a:gd name="T77" fmla="*/ 75433 h 1018"/>
              <a:gd name="T78" fmla="*/ 426106 w 1021"/>
              <a:gd name="T79" fmla="*/ 0 h 10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1" h="1018">
                <a:moveTo>
                  <a:pt x="590" y="661"/>
                </a:moveTo>
                <a:lnTo>
                  <a:pt x="588" y="661"/>
                </a:lnTo>
                <a:lnTo>
                  <a:pt x="587" y="663"/>
                </a:lnTo>
                <a:lnTo>
                  <a:pt x="587" y="940"/>
                </a:lnTo>
                <a:lnTo>
                  <a:pt x="588" y="942"/>
                </a:lnTo>
                <a:lnTo>
                  <a:pt x="590" y="943"/>
                </a:lnTo>
                <a:lnTo>
                  <a:pt x="820" y="943"/>
                </a:lnTo>
                <a:lnTo>
                  <a:pt x="821" y="942"/>
                </a:lnTo>
                <a:lnTo>
                  <a:pt x="823" y="940"/>
                </a:lnTo>
                <a:lnTo>
                  <a:pt x="823" y="663"/>
                </a:lnTo>
                <a:lnTo>
                  <a:pt x="821" y="661"/>
                </a:lnTo>
                <a:lnTo>
                  <a:pt x="820" y="661"/>
                </a:lnTo>
                <a:lnTo>
                  <a:pt x="590" y="661"/>
                </a:lnTo>
                <a:close/>
                <a:moveTo>
                  <a:pt x="273" y="661"/>
                </a:moveTo>
                <a:lnTo>
                  <a:pt x="270" y="661"/>
                </a:lnTo>
                <a:lnTo>
                  <a:pt x="268" y="663"/>
                </a:lnTo>
                <a:lnTo>
                  <a:pt x="241" y="688"/>
                </a:lnTo>
                <a:lnTo>
                  <a:pt x="241" y="691"/>
                </a:lnTo>
                <a:lnTo>
                  <a:pt x="241" y="693"/>
                </a:lnTo>
                <a:lnTo>
                  <a:pt x="241" y="779"/>
                </a:lnTo>
                <a:lnTo>
                  <a:pt x="241" y="780"/>
                </a:lnTo>
                <a:lnTo>
                  <a:pt x="241" y="782"/>
                </a:lnTo>
                <a:lnTo>
                  <a:pt x="268" y="809"/>
                </a:lnTo>
                <a:lnTo>
                  <a:pt x="270" y="809"/>
                </a:lnTo>
                <a:lnTo>
                  <a:pt x="273" y="809"/>
                </a:lnTo>
                <a:lnTo>
                  <a:pt x="419" y="809"/>
                </a:lnTo>
                <a:lnTo>
                  <a:pt x="420" y="809"/>
                </a:lnTo>
                <a:lnTo>
                  <a:pt x="422" y="809"/>
                </a:lnTo>
                <a:lnTo>
                  <a:pt x="449" y="782"/>
                </a:lnTo>
                <a:lnTo>
                  <a:pt x="450" y="780"/>
                </a:lnTo>
                <a:lnTo>
                  <a:pt x="450" y="779"/>
                </a:lnTo>
                <a:lnTo>
                  <a:pt x="450" y="693"/>
                </a:lnTo>
                <a:lnTo>
                  <a:pt x="450" y="691"/>
                </a:lnTo>
                <a:lnTo>
                  <a:pt x="449" y="688"/>
                </a:lnTo>
                <a:lnTo>
                  <a:pt x="422" y="663"/>
                </a:lnTo>
                <a:lnTo>
                  <a:pt x="420" y="661"/>
                </a:lnTo>
                <a:lnTo>
                  <a:pt x="419" y="661"/>
                </a:lnTo>
                <a:lnTo>
                  <a:pt x="273" y="661"/>
                </a:lnTo>
                <a:close/>
                <a:moveTo>
                  <a:pt x="128" y="497"/>
                </a:moveTo>
                <a:lnTo>
                  <a:pt x="891" y="497"/>
                </a:lnTo>
                <a:lnTo>
                  <a:pt x="893" y="497"/>
                </a:lnTo>
                <a:lnTo>
                  <a:pt x="893" y="498"/>
                </a:lnTo>
                <a:lnTo>
                  <a:pt x="893" y="1016"/>
                </a:lnTo>
                <a:lnTo>
                  <a:pt x="893" y="1018"/>
                </a:lnTo>
                <a:lnTo>
                  <a:pt x="891" y="1018"/>
                </a:lnTo>
                <a:lnTo>
                  <a:pt x="128" y="1018"/>
                </a:lnTo>
                <a:lnTo>
                  <a:pt x="127" y="1018"/>
                </a:lnTo>
                <a:lnTo>
                  <a:pt x="127" y="1016"/>
                </a:lnTo>
                <a:lnTo>
                  <a:pt x="127" y="498"/>
                </a:lnTo>
                <a:lnTo>
                  <a:pt x="127" y="497"/>
                </a:lnTo>
                <a:lnTo>
                  <a:pt x="128" y="497"/>
                </a:lnTo>
                <a:close/>
                <a:moveTo>
                  <a:pt x="783" y="0"/>
                </a:moveTo>
                <a:lnTo>
                  <a:pt x="783" y="223"/>
                </a:lnTo>
                <a:lnTo>
                  <a:pt x="783" y="226"/>
                </a:lnTo>
                <a:lnTo>
                  <a:pt x="787" y="231"/>
                </a:lnTo>
                <a:lnTo>
                  <a:pt x="788" y="234"/>
                </a:lnTo>
                <a:lnTo>
                  <a:pt x="1020" y="422"/>
                </a:lnTo>
                <a:lnTo>
                  <a:pt x="1021" y="424"/>
                </a:lnTo>
                <a:lnTo>
                  <a:pt x="1021" y="425"/>
                </a:lnTo>
                <a:lnTo>
                  <a:pt x="1020" y="425"/>
                </a:lnTo>
                <a:lnTo>
                  <a:pt x="1018" y="425"/>
                </a:lnTo>
                <a:lnTo>
                  <a:pt x="3" y="425"/>
                </a:lnTo>
                <a:lnTo>
                  <a:pt x="0" y="425"/>
                </a:lnTo>
                <a:lnTo>
                  <a:pt x="0" y="424"/>
                </a:lnTo>
                <a:lnTo>
                  <a:pt x="1" y="422"/>
                </a:lnTo>
                <a:lnTo>
                  <a:pt x="477" y="33"/>
                </a:lnTo>
                <a:lnTo>
                  <a:pt x="480" y="31"/>
                </a:lnTo>
                <a:lnTo>
                  <a:pt x="485" y="30"/>
                </a:lnTo>
                <a:lnTo>
                  <a:pt x="490" y="28"/>
                </a:lnTo>
                <a:lnTo>
                  <a:pt x="531" y="28"/>
                </a:lnTo>
                <a:lnTo>
                  <a:pt x="534" y="30"/>
                </a:lnTo>
                <a:lnTo>
                  <a:pt x="539" y="31"/>
                </a:lnTo>
                <a:lnTo>
                  <a:pt x="542" y="33"/>
                </a:lnTo>
                <a:lnTo>
                  <a:pt x="674" y="140"/>
                </a:lnTo>
                <a:lnTo>
                  <a:pt x="677" y="142"/>
                </a:lnTo>
                <a:lnTo>
                  <a:pt x="680" y="140"/>
                </a:lnTo>
                <a:lnTo>
                  <a:pt x="682" y="139"/>
                </a:lnTo>
                <a:lnTo>
                  <a:pt x="715" y="3"/>
                </a:lnTo>
                <a:lnTo>
                  <a:pt x="78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8927" name="矩形 15"/>
          <p:cNvSpPr>
            <a:spLocks noChangeArrowheads="1"/>
          </p:cNvSpPr>
          <p:nvPr/>
        </p:nvSpPr>
        <p:spPr bwMode="auto">
          <a:xfrm>
            <a:off x="2043748" y="5964873"/>
            <a:ext cx="834231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r>
              <a:rPr lang="en-US" altLang="zh-CN" sz="1200" b="1">
                <a:solidFill>
                  <a:srgbClr val="445469"/>
                </a:solidFill>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1200" b="1">
                <a:solidFill>
                  <a:srgbClr val="445469"/>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1200" b="1">
                <a:solidFill>
                  <a:srgbClr val="445469"/>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r>
              <a:rPr lang="zh-CN" altLang="en-US" sz="1200" b="1">
                <a:solidFill>
                  <a:srgbClr val="445469"/>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1200" b="1">
                <a:solidFill>
                  <a:srgbClr val="445469"/>
                </a:solidFill>
                <a:latin typeface="微软雅黑" panose="020B0503020204020204" pitchFamily="34" charset="-122"/>
                <a:ea typeface="微软雅黑" panose="020B0503020204020204" pitchFamily="34" charset="-122"/>
                <a:cs typeface="Lantinghei SC Demibold" charset="-122"/>
                <a:sym typeface="Arial" charset="0"/>
              </a:rPr>
              <a:t>Please read the instructions and more work at the end of the manual template.</a:t>
            </a:r>
          </a:p>
        </p:txBody>
      </p:sp>
      <p:sp>
        <p:nvSpPr>
          <p:cNvPr id="38928" name="TextBox 13"/>
          <p:cNvSpPr txBox="1">
            <a:spLocks noChangeArrowheads="1"/>
          </p:cNvSpPr>
          <p:nvPr/>
        </p:nvSpPr>
        <p:spPr bwMode="auto">
          <a:xfrm>
            <a:off x="2043748" y="3853498"/>
            <a:ext cx="1614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8929" name="TextBox 13"/>
          <p:cNvSpPr txBox="1">
            <a:spLocks noChangeArrowheads="1"/>
          </p:cNvSpPr>
          <p:nvPr/>
        </p:nvSpPr>
        <p:spPr bwMode="auto">
          <a:xfrm>
            <a:off x="2051685" y="4172585"/>
            <a:ext cx="167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1100" b="1">
                <a:latin typeface="微软雅黑" panose="020B0503020204020204" pitchFamily="34" charset="-122"/>
                <a:ea typeface="微软雅黑" panose="020B0503020204020204" pitchFamily="34" charset="-122"/>
                <a:cs typeface="Lantinghei SC Demibold" charset="-122"/>
                <a:sym typeface="Arial" charset="0"/>
              </a:rPr>
              <a:t>，</a:t>
            </a: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sp>
        <p:nvSpPr>
          <p:cNvPr id="38930" name="TextBox 13"/>
          <p:cNvSpPr txBox="1">
            <a:spLocks noChangeArrowheads="1"/>
          </p:cNvSpPr>
          <p:nvPr/>
        </p:nvSpPr>
        <p:spPr bwMode="auto">
          <a:xfrm>
            <a:off x="4215448" y="3853498"/>
            <a:ext cx="1614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8931" name="TextBox 13"/>
          <p:cNvSpPr txBox="1">
            <a:spLocks noChangeArrowheads="1"/>
          </p:cNvSpPr>
          <p:nvPr/>
        </p:nvSpPr>
        <p:spPr bwMode="auto">
          <a:xfrm>
            <a:off x="4223385" y="4172585"/>
            <a:ext cx="167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sp>
        <p:nvSpPr>
          <p:cNvPr id="38932" name="TextBox 13"/>
          <p:cNvSpPr txBox="1">
            <a:spLocks noChangeArrowheads="1"/>
          </p:cNvSpPr>
          <p:nvPr/>
        </p:nvSpPr>
        <p:spPr bwMode="auto">
          <a:xfrm>
            <a:off x="6415723" y="3853498"/>
            <a:ext cx="1614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8933" name="TextBox 13"/>
          <p:cNvSpPr txBox="1">
            <a:spLocks noChangeArrowheads="1"/>
          </p:cNvSpPr>
          <p:nvPr/>
        </p:nvSpPr>
        <p:spPr bwMode="auto">
          <a:xfrm>
            <a:off x="6423660" y="4172585"/>
            <a:ext cx="167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1100" b="1">
                <a:latin typeface="微软雅黑" panose="020B0503020204020204" pitchFamily="34" charset="-122"/>
                <a:ea typeface="微软雅黑" panose="020B0503020204020204" pitchFamily="34" charset="-122"/>
                <a:cs typeface="Lantinghei SC Demibold" charset="-122"/>
                <a:sym typeface="Arial" charset="0"/>
              </a:rPr>
              <a:t>，</a:t>
            </a: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sp>
        <p:nvSpPr>
          <p:cNvPr id="38934" name="TextBox 13"/>
          <p:cNvSpPr txBox="1">
            <a:spLocks noChangeArrowheads="1"/>
          </p:cNvSpPr>
          <p:nvPr/>
        </p:nvSpPr>
        <p:spPr bwMode="auto">
          <a:xfrm>
            <a:off x="8577898" y="3853498"/>
            <a:ext cx="1614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8935" name="TextBox 13"/>
          <p:cNvSpPr txBox="1">
            <a:spLocks noChangeArrowheads="1"/>
          </p:cNvSpPr>
          <p:nvPr/>
        </p:nvSpPr>
        <p:spPr bwMode="auto">
          <a:xfrm>
            <a:off x="8585835" y="4172585"/>
            <a:ext cx="167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grpSp>
        <p:nvGrpSpPr>
          <p:cNvPr id="23" name="Group 468"/>
          <p:cNvGrpSpPr/>
          <p:nvPr/>
        </p:nvGrpSpPr>
        <p:grpSpPr>
          <a:xfrm>
            <a:off x="3561398" y="839916"/>
            <a:ext cx="5054600" cy="1116519"/>
            <a:chOff x="3568700" y="186058"/>
            <a:chExt cx="5054600" cy="1116519"/>
          </a:xfrm>
        </p:grpSpPr>
        <p:sp>
          <p:nvSpPr>
            <p:cNvPr id="24"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25"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26" name="Group 471"/>
            <p:cNvGrpSpPr/>
            <p:nvPr/>
          </p:nvGrpSpPr>
          <p:grpSpPr>
            <a:xfrm>
              <a:off x="3669560" y="853565"/>
              <a:ext cx="4852881" cy="11430"/>
              <a:chOff x="5926470" y="6430886"/>
              <a:chExt cx="339061" cy="11430"/>
            </a:xfrm>
          </p:grpSpPr>
          <p:cxnSp>
            <p:nvCxnSpPr>
              <p:cNvPr id="27"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8471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98" y="1359219"/>
            <a:ext cx="10698480" cy="3255264"/>
          </a:xfrm>
          <a:prstGeom prst="rect">
            <a:avLst/>
          </a:prstGeom>
        </p:spPr>
      </p:pic>
      <p:sp>
        <p:nvSpPr>
          <p:cNvPr id="19461" name="Block Arc 51"/>
          <p:cNvSpPr>
            <a:spLocks/>
          </p:cNvSpPr>
          <p:nvPr/>
        </p:nvSpPr>
        <p:spPr bwMode="auto">
          <a:xfrm>
            <a:off x="2578742" y="4601146"/>
            <a:ext cx="1617662" cy="1617663"/>
          </a:xfrm>
          <a:custGeom>
            <a:avLst/>
            <a:gdLst>
              <a:gd name="T0" fmla="*/ 0 w 1618211"/>
              <a:gd name="T1" fmla="*/ 808010 h 1618211"/>
              <a:gd name="T2" fmla="*/ 404005 w 1618211"/>
              <a:gd name="T3" fmla="*/ 108252 h 1618211"/>
              <a:gd name="T4" fmla="*/ 1212013 w 1618211"/>
              <a:gd name="T5" fmla="*/ 108252 h 1618211"/>
              <a:gd name="T6" fmla="*/ 1616017 w 1618211"/>
              <a:gd name="T7" fmla="*/ 808011 h 1618211"/>
              <a:gd name="T8" fmla="*/ 1368910 w 1618211"/>
              <a:gd name="T9" fmla="*/ 808010 h 1618211"/>
              <a:gd name="T10" fmla="*/ 1088459 w 1618211"/>
              <a:gd name="T11" fmla="*/ 322254 h 1618211"/>
              <a:gd name="T12" fmla="*/ 527557 w 1618211"/>
              <a:gd name="T13" fmla="*/ 322254 h 1618211"/>
              <a:gd name="T14" fmla="*/ 247104 w 1618211"/>
              <a:gd name="T15" fmla="*/ 808010 h 1618211"/>
              <a:gd name="T16" fmla="*/ 0 w 1618211"/>
              <a:gd name="T17" fmla="*/ 808010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2" name="Block Arc 52"/>
          <p:cNvSpPr>
            <a:spLocks/>
          </p:cNvSpPr>
          <p:nvPr/>
        </p:nvSpPr>
        <p:spPr bwMode="auto">
          <a:xfrm rot="10800000">
            <a:off x="3947167" y="4599558"/>
            <a:ext cx="1617662" cy="1617662"/>
          </a:xfrm>
          <a:custGeom>
            <a:avLst/>
            <a:gdLst>
              <a:gd name="T0" fmla="*/ 0 w 1618211"/>
              <a:gd name="T1" fmla="*/ 808009 h 1618211"/>
              <a:gd name="T2" fmla="*/ 404005 w 1618211"/>
              <a:gd name="T3" fmla="*/ 108252 h 1618211"/>
              <a:gd name="T4" fmla="*/ 1212013 w 1618211"/>
              <a:gd name="T5" fmla="*/ 108252 h 1618211"/>
              <a:gd name="T6" fmla="*/ 1616017 w 1618211"/>
              <a:gd name="T7" fmla="*/ 808010 h 1618211"/>
              <a:gd name="T8" fmla="*/ 1368910 w 1618211"/>
              <a:gd name="T9" fmla="*/ 808009 h 1618211"/>
              <a:gd name="T10" fmla="*/ 1088459 w 1618211"/>
              <a:gd name="T11" fmla="*/ 322254 h 1618211"/>
              <a:gd name="T12" fmla="*/ 527557 w 1618211"/>
              <a:gd name="T13" fmla="*/ 322254 h 1618211"/>
              <a:gd name="T14" fmla="*/ 247104 w 1618211"/>
              <a:gd name="T15" fmla="*/ 808009 h 1618211"/>
              <a:gd name="T16" fmla="*/ 0 w 1618211"/>
              <a:gd name="T17" fmla="*/ 808009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rgbClr val="FFC000"/>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3" name="Block Arc 53"/>
          <p:cNvSpPr>
            <a:spLocks/>
          </p:cNvSpPr>
          <p:nvPr/>
        </p:nvSpPr>
        <p:spPr bwMode="auto">
          <a:xfrm>
            <a:off x="5317180" y="4601146"/>
            <a:ext cx="1617663" cy="1617663"/>
          </a:xfrm>
          <a:custGeom>
            <a:avLst/>
            <a:gdLst>
              <a:gd name="T0" fmla="*/ 0 w 1618211"/>
              <a:gd name="T1" fmla="*/ 808010 h 1618211"/>
              <a:gd name="T2" fmla="*/ 404005 w 1618211"/>
              <a:gd name="T3" fmla="*/ 108252 h 1618211"/>
              <a:gd name="T4" fmla="*/ 1212015 w 1618211"/>
              <a:gd name="T5" fmla="*/ 108252 h 1618211"/>
              <a:gd name="T6" fmla="*/ 1616021 w 1618211"/>
              <a:gd name="T7" fmla="*/ 808011 h 1618211"/>
              <a:gd name="T8" fmla="*/ 1368914 w 1618211"/>
              <a:gd name="T9" fmla="*/ 808010 h 1618211"/>
              <a:gd name="T10" fmla="*/ 1088462 w 1618211"/>
              <a:gd name="T11" fmla="*/ 322254 h 1618211"/>
              <a:gd name="T12" fmla="*/ 527557 w 1618211"/>
              <a:gd name="T13" fmla="*/ 322254 h 1618211"/>
              <a:gd name="T14" fmla="*/ 247104 w 1618211"/>
              <a:gd name="T15" fmla="*/ 808010 h 1618211"/>
              <a:gd name="T16" fmla="*/ 0 w 1618211"/>
              <a:gd name="T17" fmla="*/ 808010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4" name="Block Arc 54"/>
          <p:cNvSpPr>
            <a:spLocks/>
          </p:cNvSpPr>
          <p:nvPr/>
        </p:nvSpPr>
        <p:spPr bwMode="auto">
          <a:xfrm rot="10800000">
            <a:off x="6685604" y="4599558"/>
            <a:ext cx="1619250" cy="1617662"/>
          </a:xfrm>
          <a:custGeom>
            <a:avLst/>
            <a:gdLst>
              <a:gd name="T0" fmla="*/ 0 w 1618211"/>
              <a:gd name="T1" fmla="*/ 808009 h 1618211"/>
              <a:gd name="T2" fmla="*/ 405593 w 1618211"/>
              <a:gd name="T3" fmla="*/ 108252 h 1618211"/>
              <a:gd name="T4" fmla="*/ 1216779 w 1618211"/>
              <a:gd name="T5" fmla="*/ 108252 h 1618211"/>
              <a:gd name="T6" fmla="*/ 1622372 w 1618211"/>
              <a:gd name="T7" fmla="*/ 808010 h 1618211"/>
              <a:gd name="T8" fmla="*/ 1374294 w 1618211"/>
              <a:gd name="T9" fmla="*/ 808009 h 1618211"/>
              <a:gd name="T10" fmla="*/ 1092740 w 1618211"/>
              <a:gd name="T11" fmla="*/ 322254 h 1618211"/>
              <a:gd name="T12" fmla="*/ 529631 w 1618211"/>
              <a:gd name="T13" fmla="*/ 322254 h 1618211"/>
              <a:gd name="T14" fmla="*/ 248076 w 1618211"/>
              <a:gd name="T15" fmla="*/ 808009 h 1618211"/>
              <a:gd name="T16" fmla="*/ 0 w 1618211"/>
              <a:gd name="T17" fmla="*/ 808009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rgbClr val="FFC000"/>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5" name="Block Arc 55"/>
          <p:cNvSpPr>
            <a:spLocks/>
          </p:cNvSpPr>
          <p:nvPr/>
        </p:nvSpPr>
        <p:spPr bwMode="auto">
          <a:xfrm>
            <a:off x="8055617" y="4601146"/>
            <a:ext cx="1619250" cy="1617663"/>
          </a:xfrm>
          <a:custGeom>
            <a:avLst/>
            <a:gdLst>
              <a:gd name="T0" fmla="*/ 0 w 1618211"/>
              <a:gd name="T1" fmla="*/ 808010 h 1618211"/>
              <a:gd name="T2" fmla="*/ 405593 w 1618211"/>
              <a:gd name="T3" fmla="*/ 108252 h 1618211"/>
              <a:gd name="T4" fmla="*/ 1216779 w 1618211"/>
              <a:gd name="T5" fmla="*/ 108252 h 1618211"/>
              <a:gd name="T6" fmla="*/ 1622372 w 1618211"/>
              <a:gd name="T7" fmla="*/ 808011 h 1618211"/>
              <a:gd name="T8" fmla="*/ 1374294 w 1618211"/>
              <a:gd name="T9" fmla="*/ 808010 h 1618211"/>
              <a:gd name="T10" fmla="*/ 1092740 w 1618211"/>
              <a:gd name="T11" fmla="*/ 322254 h 1618211"/>
              <a:gd name="T12" fmla="*/ 529631 w 1618211"/>
              <a:gd name="T13" fmla="*/ 322254 h 1618211"/>
              <a:gd name="T14" fmla="*/ 248076 w 1618211"/>
              <a:gd name="T15" fmla="*/ 808010 h 1618211"/>
              <a:gd name="T16" fmla="*/ 0 w 1618211"/>
              <a:gd name="T17" fmla="*/ 808010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6" name="Freeform 62"/>
          <p:cNvSpPr>
            <a:spLocks/>
          </p:cNvSpPr>
          <p:nvPr/>
        </p:nvSpPr>
        <p:spPr bwMode="auto">
          <a:xfrm>
            <a:off x="2921642" y="4956745"/>
            <a:ext cx="939800" cy="939800"/>
          </a:xfrm>
          <a:custGeom>
            <a:avLst/>
            <a:gdLst>
              <a:gd name="T0" fmla="*/ 0 w 905504"/>
              <a:gd name="T1" fmla="*/ 545581 h 905504"/>
              <a:gd name="T2" fmla="*/ 159797 w 905504"/>
              <a:gd name="T3" fmla="*/ 159797 h 905504"/>
              <a:gd name="T4" fmla="*/ 545581 w 905504"/>
              <a:gd name="T5" fmla="*/ 0 h 905504"/>
              <a:gd name="T6" fmla="*/ 931366 w 905504"/>
              <a:gd name="T7" fmla="*/ 159797 h 905504"/>
              <a:gd name="T8" fmla="*/ 1091163 w 905504"/>
              <a:gd name="T9" fmla="*/ 545581 h 905504"/>
              <a:gd name="T10" fmla="*/ 931366 w 905504"/>
              <a:gd name="T11" fmla="*/ 931366 h 905504"/>
              <a:gd name="T12" fmla="*/ 545581 w 905504"/>
              <a:gd name="T13" fmla="*/ 1091163 h 905504"/>
              <a:gd name="T14" fmla="*/ 159797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1</a:t>
            </a:r>
          </a:p>
        </p:txBody>
      </p:sp>
      <p:sp>
        <p:nvSpPr>
          <p:cNvPr id="19467" name="Freeform 63"/>
          <p:cNvSpPr>
            <a:spLocks/>
          </p:cNvSpPr>
          <p:nvPr/>
        </p:nvSpPr>
        <p:spPr bwMode="auto">
          <a:xfrm>
            <a:off x="4293242" y="4956745"/>
            <a:ext cx="939800" cy="939800"/>
          </a:xfrm>
          <a:custGeom>
            <a:avLst/>
            <a:gdLst>
              <a:gd name="T0" fmla="*/ 0 w 905504"/>
              <a:gd name="T1" fmla="*/ 545581 h 905504"/>
              <a:gd name="T2" fmla="*/ 159797 w 905504"/>
              <a:gd name="T3" fmla="*/ 159797 h 905504"/>
              <a:gd name="T4" fmla="*/ 545581 w 905504"/>
              <a:gd name="T5" fmla="*/ 0 h 905504"/>
              <a:gd name="T6" fmla="*/ 931366 w 905504"/>
              <a:gd name="T7" fmla="*/ 159797 h 905504"/>
              <a:gd name="T8" fmla="*/ 1091163 w 905504"/>
              <a:gd name="T9" fmla="*/ 545581 h 905504"/>
              <a:gd name="T10" fmla="*/ 931366 w 905504"/>
              <a:gd name="T11" fmla="*/ 931366 h 905504"/>
              <a:gd name="T12" fmla="*/ 545581 w 905504"/>
              <a:gd name="T13" fmla="*/ 1091163 h 905504"/>
              <a:gd name="T14" fmla="*/ 159797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2</a:t>
            </a:r>
          </a:p>
        </p:txBody>
      </p:sp>
      <p:sp>
        <p:nvSpPr>
          <p:cNvPr id="19468" name="Freeform 64"/>
          <p:cNvSpPr>
            <a:spLocks/>
          </p:cNvSpPr>
          <p:nvPr/>
        </p:nvSpPr>
        <p:spPr bwMode="auto">
          <a:xfrm>
            <a:off x="5664842" y="4956745"/>
            <a:ext cx="939800" cy="939800"/>
          </a:xfrm>
          <a:custGeom>
            <a:avLst/>
            <a:gdLst>
              <a:gd name="T0" fmla="*/ 0 w 905504"/>
              <a:gd name="T1" fmla="*/ 545581 h 905504"/>
              <a:gd name="T2" fmla="*/ 159797 w 905504"/>
              <a:gd name="T3" fmla="*/ 159797 h 905504"/>
              <a:gd name="T4" fmla="*/ 545581 w 905504"/>
              <a:gd name="T5" fmla="*/ 0 h 905504"/>
              <a:gd name="T6" fmla="*/ 931366 w 905504"/>
              <a:gd name="T7" fmla="*/ 159797 h 905504"/>
              <a:gd name="T8" fmla="*/ 1091163 w 905504"/>
              <a:gd name="T9" fmla="*/ 545581 h 905504"/>
              <a:gd name="T10" fmla="*/ 931366 w 905504"/>
              <a:gd name="T11" fmla="*/ 931366 h 905504"/>
              <a:gd name="T12" fmla="*/ 545581 w 905504"/>
              <a:gd name="T13" fmla="*/ 1091163 h 905504"/>
              <a:gd name="T14" fmla="*/ 159797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3</a:t>
            </a:r>
          </a:p>
        </p:txBody>
      </p:sp>
      <p:sp>
        <p:nvSpPr>
          <p:cNvPr id="19469" name="Freeform 65"/>
          <p:cNvSpPr>
            <a:spLocks/>
          </p:cNvSpPr>
          <p:nvPr/>
        </p:nvSpPr>
        <p:spPr bwMode="auto">
          <a:xfrm>
            <a:off x="7036443" y="4956745"/>
            <a:ext cx="941387" cy="939800"/>
          </a:xfrm>
          <a:custGeom>
            <a:avLst/>
            <a:gdLst>
              <a:gd name="T0" fmla="*/ 0 w 905504"/>
              <a:gd name="T1" fmla="*/ 545581 h 905504"/>
              <a:gd name="T2" fmla="*/ 160878 w 905504"/>
              <a:gd name="T3" fmla="*/ 159797 h 905504"/>
              <a:gd name="T4" fmla="*/ 549276 w 905504"/>
              <a:gd name="T5" fmla="*/ 0 h 905504"/>
              <a:gd name="T6" fmla="*/ 937673 w 905504"/>
              <a:gd name="T7" fmla="*/ 159797 h 905504"/>
              <a:gd name="T8" fmla="*/ 1098553 w 905504"/>
              <a:gd name="T9" fmla="*/ 545581 h 905504"/>
              <a:gd name="T10" fmla="*/ 937673 w 905504"/>
              <a:gd name="T11" fmla="*/ 931366 h 905504"/>
              <a:gd name="T12" fmla="*/ 549276 w 905504"/>
              <a:gd name="T13" fmla="*/ 1091163 h 905504"/>
              <a:gd name="T14" fmla="*/ 160878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4</a:t>
            </a:r>
          </a:p>
        </p:txBody>
      </p:sp>
      <p:sp>
        <p:nvSpPr>
          <p:cNvPr id="19470" name="Freeform 66"/>
          <p:cNvSpPr>
            <a:spLocks/>
          </p:cNvSpPr>
          <p:nvPr/>
        </p:nvSpPr>
        <p:spPr bwMode="auto">
          <a:xfrm>
            <a:off x="8408043" y="4956745"/>
            <a:ext cx="941387" cy="939800"/>
          </a:xfrm>
          <a:custGeom>
            <a:avLst/>
            <a:gdLst>
              <a:gd name="T0" fmla="*/ 0 w 905504"/>
              <a:gd name="T1" fmla="*/ 545581 h 905504"/>
              <a:gd name="T2" fmla="*/ 160878 w 905504"/>
              <a:gd name="T3" fmla="*/ 159797 h 905504"/>
              <a:gd name="T4" fmla="*/ 549276 w 905504"/>
              <a:gd name="T5" fmla="*/ 0 h 905504"/>
              <a:gd name="T6" fmla="*/ 937673 w 905504"/>
              <a:gd name="T7" fmla="*/ 159797 h 905504"/>
              <a:gd name="T8" fmla="*/ 1098553 w 905504"/>
              <a:gd name="T9" fmla="*/ 545581 h 905504"/>
              <a:gd name="T10" fmla="*/ 937673 w 905504"/>
              <a:gd name="T11" fmla="*/ 931366 h 905504"/>
              <a:gd name="T12" fmla="*/ 549276 w 905504"/>
              <a:gd name="T13" fmla="*/ 1091163 h 905504"/>
              <a:gd name="T14" fmla="*/ 160878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5</a:t>
            </a:r>
          </a:p>
        </p:txBody>
      </p:sp>
      <p:sp>
        <p:nvSpPr>
          <p:cNvPr id="19471" name="TextBox 75"/>
          <p:cNvSpPr txBox="1">
            <a:spLocks noChangeArrowheads="1"/>
          </p:cNvSpPr>
          <p:nvPr/>
        </p:nvSpPr>
        <p:spPr bwMode="auto">
          <a:xfrm>
            <a:off x="3029465" y="6038725"/>
            <a:ext cx="682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2006</a:t>
            </a:r>
          </a:p>
        </p:txBody>
      </p:sp>
      <p:sp>
        <p:nvSpPr>
          <p:cNvPr id="19472" name="TextBox 77"/>
          <p:cNvSpPr txBox="1">
            <a:spLocks noChangeArrowheads="1"/>
          </p:cNvSpPr>
          <p:nvPr/>
        </p:nvSpPr>
        <p:spPr bwMode="auto">
          <a:xfrm>
            <a:off x="4349463" y="4479800"/>
            <a:ext cx="6844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2009</a:t>
            </a:r>
          </a:p>
        </p:txBody>
      </p:sp>
      <p:sp>
        <p:nvSpPr>
          <p:cNvPr id="19473" name="TextBox 78"/>
          <p:cNvSpPr txBox="1">
            <a:spLocks noChangeArrowheads="1"/>
          </p:cNvSpPr>
          <p:nvPr/>
        </p:nvSpPr>
        <p:spPr bwMode="auto">
          <a:xfrm>
            <a:off x="5793287" y="6038725"/>
            <a:ext cx="6860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2008</a:t>
            </a:r>
          </a:p>
        </p:txBody>
      </p:sp>
      <p:sp>
        <p:nvSpPr>
          <p:cNvPr id="19474" name="TextBox 81"/>
          <p:cNvSpPr txBox="1">
            <a:spLocks noChangeArrowheads="1"/>
          </p:cNvSpPr>
          <p:nvPr/>
        </p:nvSpPr>
        <p:spPr bwMode="auto">
          <a:xfrm>
            <a:off x="7142055" y="4479800"/>
            <a:ext cx="647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2010</a:t>
            </a:r>
          </a:p>
        </p:txBody>
      </p:sp>
      <p:sp>
        <p:nvSpPr>
          <p:cNvPr id="19475" name="TextBox 82"/>
          <p:cNvSpPr txBox="1">
            <a:spLocks noChangeArrowheads="1"/>
          </p:cNvSpPr>
          <p:nvPr/>
        </p:nvSpPr>
        <p:spPr bwMode="auto">
          <a:xfrm>
            <a:off x="8581154" y="6038725"/>
            <a:ext cx="641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2012</a:t>
            </a:r>
          </a:p>
        </p:txBody>
      </p:sp>
      <p:sp>
        <p:nvSpPr>
          <p:cNvPr id="19476" name="TextBox 13"/>
          <p:cNvSpPr txBox="1">
            <a:spLocks noChangeArrowheads="1"/>
          </p:cNvSpPr>
          <p:nvPr/>
        </p:nvSpPr>
        <p:spPr bwMode="auto">
          <a:xfrm>
            <a:off x="2634305" y="6502970"/>
            <a:ext cx="14652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77" name="TextBox 13"/>
          <p:cNvSpPr txBox="1">
            <a:spLocks noChangeArrowheads="1"/>
          </p:cNvSpPr>
          <p:nvPr/>
        </p:nvSpPr>
        <p:spPr bwMode="auto">
          <a:xfrm>
            <a:off x="2666055" y="6717283"/>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sp>
        <p:nvSpPr>
          <p:cNvPr id="19478" name="TextBox 13"/>
          <p:cNvSpPr txBox="1">
            <a:spLocks noChangeArrowheads="1"/>
          </p:cNvSpPr>
          <p:nvPr/>
        </p:nvSpPr>
        <p:spPr bwMode="auto">
          <a:xfrm>
            <a:off x="3947167" y="3770883"/>
            <a:ext cx="14652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79" name="TextBox 13"/>
          <p:cNvSpPr txBox="1">
            <a:spLocks noChangeArrowheads="1"/>
          </p:cNvSpPr>
          <p:nvPr/>
        </p:nvSpPr>
        <p:spPr bwMode="auto">
          <a:xfrm>
            <a:off x="3978918" y="3985196"/>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sp>
        <p:nvSpPr>
          <p:cNvPr id="19480" name="TextBox 13"/>
          <p:cNvSpPr txBox="1">
            <a:spLocks noChangeArrowheads="1"/>
          </p:cNvSpPr>
          <p:nvPr/>
        </p:nvSpPr>
        <p:spPr bwMode="auto">
          <a:xfrm>
            <a:off x="6780855" y="3770883"/>
            <a:ext cx="14636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81" name="TextBox 13"/>
          <p:cNvSpPr txBox="1">
            <a:spLocks noChangeArrowheads="1"/>
          </p:cNvSpPr>
          <p:nvPr/>
        </p:nvSpPr>
        <p:spPr bwMode="auto">
          <a:xfrm>
            <a:off x="6812605" y="3985196"/>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sp>
        <p:nvSpPr>
          <p:cNvPr id="19482" name="TextBox 13"/>
          <p:cNvSpPr txBox="1">
            <a:spLocks noChangeArrowheads="1"/>
          </p:cNvSpPr>
          <p:nvPr/>
        </p:nvSpPr>
        <p:spPr bwMode="auto">
          <a:xfrm>
            <a:off x="5418780" y="6502970"/>
            <a:ext cx="14652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83" name="TextBox 13"/>
          <p:cNvSpPr txBox="1">
            <a:spLocks noChangeArrowheads="1"/>
          </p:cNvSpPr>
          <p:nvPr/>
        </p:nvSpPr>
        <p:spPr bwMode="auto">
          <a:xfrm>
            <a:off x="5450530" y="6717283"/>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sp>
        <p:nvSpPr>
          <p:cNvPr id="19484" name="TextBox 13"/>
          <p:cNvSpPr txBox="1">
            <a:spLocks noChangeArrowheads="1"/>
          </p:cNvSpPr>
          <p:nvPr/>
        </p:nvSpPr>
        <p:spPr bwMode="auto">
          <a:xfrm>
            <a:off x="8168330" y="6502970"/>
            <a:ext cx="14652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85" name="TextBox 13"/>
          <p:cNvSpPr txBox="1">
            <a:spLocks noChangeArrowheads="1"/>
          </p:cNvSpPr>
          <p:nvPr/>
        </p:nvSpPr>
        <p:spPr bwMode="auto">
          <a:xfrm>
            <a:off x="8201668" y="6717283"/>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grpSp>
        <p:nvGrpSpPr>
          <p:cNvPr id="27" name="Group 468"/>
          <p:cNvGrpSpPr/>
          <p:nvPr/>
        </p:nvGrpSpPr>
        <p:grpSpPr>
          <a:xfrm>
            <a:off x="3846757" y="229143"/>
            <a:ext cx="5054600" cy="1116519"/>
            <a:chOff x="3568700" y="186058"/>
            <a:chExt cx="5054600" cy="1116519"/>
          </a:xfrm>
        </p:grpSpPr>
        <p:sp>
          <p:nvSpPr>
            <p:cNvPr id="28"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endParaRPr>
            </a:p>
          </p:txBody>
        </p:sp>
        <p:sp>
          <p:nvSpPr>
            <p:cNvPr id="29"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Lantinghei SC Demibold" charset="-122"/>
                  <a:ea typeface="Lantinghei SC Demibold"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Lantinghei SC Demibold" charset="-122"/>
                  <a:ea typeface="Lantinghei SC Demibold" charset="-122"/>
                  <a:cs typeface="Lantinghei SC Demibold" charset="-122"/>
                </a:rPr>
                <a:t>time</a:t>
              </a:r>
              <a:endParaRPr lang="en-US" altLang="ko-KR" sz="1050">
                <a:solidFill>
                  <a:schemeClr val="tx1">
                    <a:lumMod val="65000"/>
                    <a:lumOff val="35000"/>
                  </a:schemeClr>
                </a:solidFill>
                <a:effectLst/>
                <a:latin typeface="Lantinghei SC Demibold" charset="-122"/>
                <a:ea typeface="Lantinghei SC Demibold" charset="-122"/>
                <a:cs typeface="Lantinghei SC Demibold" charset="-122"/>
              </a:endParaRPr>
            </a:p>
          </p:txBody>
        </p:sp>
        <p:grpSp>
          <p:nvGrpSpPr>
            <p:cNvPr id="30" name="Group 471"/>
            <p:cNvGrpSpPr/>
            <p:nvPr/>
          </p:nvGrpSpPr>
          <p:grpSpPr>
            <a:xfrm>
              <a:off x="3669560" y="853565"/>
              <a:ext cx="4852881" cy="11430"/>
              <a:chOff x="5926470" y="6430886"/>
              <a:chExt cx="339061" cy="11430"/>
            </a:xfrm>
          </p:grpSpPr>
          <p:cxnSp>
            <p:nvCxnSpPr>
              <p:cNvPr id="31"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81910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2965" cy="6858000"/>
          </a:xfrm>
          <a:prstGeom prst="rect">
            <a:avLst/>
          </a:prstGeom>
        </p:spPr>
      </p:pic>
    </p:spTree>
    <p:extLst>
      <p:ext uri="{BB962C8B-B14F-4D97-AF65-F5344CB8AC3E}">
        <p14:creationId xmlns:p14="http://schemas.microsoft.com/office/powerpoint/2010/main" val="2043046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直接连接符 6"/>
          <p:cNvSpPr>
            <a:spLocks noChangeShapeType="1"/>
          </p:cNvSpPr>
          <p:nvPr/>
        </p:nvSpPr>
        <p:spPr bwMode="auto">
          <a:xfrm>
            <a:off x="1271191" y="5511454"/>
            <a:ext cx="0" cy="2447925"/>
          </a:xfrm>
          <a:prstGeom prst="line">
            <a:avLst/>
          </a:prstGeom>
          <a:noFill/>
          <a:ln w="19050" cap="flat" cmpd="sng">
            <a:solidFill>
              <a:schemeClr val="tx1">
                <a:lumMod val="65000"/>
                <a:lumOff val="35000"/>
              </a:schemeClr>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9227" name="椭圆 10"/>
          <p:cNvSpPr>
            <a:spLocks noChangeArrowheads="1"/>
          </p:cNvSpPr>
          <p:nvPr/>
        </p:nvSpPr>
        <p:spPr bwMode="auto">
          <a:xfrm>
            <a:off x="342504" y="3768379"/>
            <a:ext cx="1849437" cy="1847850"/>
          </a:xfrm>
          <a:prstGeom prst="ellipse">
            <a:avLst/>
          </a:prstGeom>
          <a:solidFill>
            <a:schemeClr val="tx1">
              <a:lumMod val="65000"/>
              <a:lumOff val="35000"/>
            </a:schemeClr>
          </a:solidFill>
          <a:ln>
            <a:solidFill>
              <a:schemeClr val="tx1">
                <a:lumMod val="65000"/>
                <a:lumOff val="35000"/>
              </a:schemeClr>
            </a:solid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31" name="文本框 14"/>
          <p:cNvSpPr>
            <a:spLocks noChangeArrowheads="1"/>
          </p:cNvSpPr>
          <p:nvPr/>
        </p:nvSpPr>
        <p:spPr bwMode="auto">
          <a:xfrm>
            <a:off x="639366" y="4276379"/>
            <a:ext cx="14879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a:solidFill>
                  <a:schemeClr val="bg1">
                    <a:lumMod val="95000"/>
                  </a:schemeClr>
                </a:solidFill>
                <a:latin typeface="Lantinghei SC Demibold" charset="-122"/>
                <a:ea typeface="Lantinghei SC Demibold" charset="-122"/>
                <a:cs typeface="Lantinghei SC Demibold" charset="-122"/>
                <a:sym typeface="Impact" charset="0"/>
              </a:rPr>
              <a:t>35%</a:t>
            </a:r>
            <a:endParaRPr lang="zh-CN" altLang="en-US" sz="4400" b="1" dirty="0">
              <a:solidFill>
                <a:schemeClr val="bg1">
                  <a:lumMod val="95000"/>
                </a:schemeClr>
              </a:solidFill>
              <a:latin typeface="Lantinghei SC Demibold" charset="-122"/>
              <a:ea typeface="Lantinghei SC Demibold" charset="-122"/>
              <a:cs typeface="Lantinghei SC Demibold" charset="-122"/>
              <a:sym typeface="Impact" charset="0"/>
            </a:endParaRPr>
          </a:p>
        </p:txBody>
      </p:sp>
      <p:grpSp>
        <p:nvGrpSpPr>
          <p:cNvPr id="3" name="组 2"/>
          <p:cNvGrpSpPr/>
          <p:nvPr/>
        </p:nvGrpSpPr>
        <p:grpSpPr>
          <a:xfrm>
            <a:off x="6659943" y="4238150"/>
            <a:ext cx="1461158" cy="5783616"/>
            <a:chOff x="8472488" y="1458913"/>
            <a:chExt cx="1461158" cy="5783616"/>
          </a:xfrm>
        </p:grpSpPr>
        <p:sp>
          <p:nvSpPr>
            <p:cNvPr id="9226" name="直接连接符 9"/>
            <p:cNvSpPr>
              <a:spLocks noChangeShapeType="1"/>
            </p:cNvSpPr>
            <p:nvPr/>
          </p:nvSpPr>
          <p:spPr bwMode="auto">
            <a:xfrm>
              <a:off x="9207500" y="2849917"/>
              <a:ext cx="1587" cy="4392612"/>
            </a:xfrm>
            <a:prstGeom prst="line">
              <a:avLst/>
            </a:prstGeom>
            <a:noFill/>
            <a:ln w="19050" cap="flat" cmpd="sng">
              <a:solidFill>
                <a:srgbClr val="595959"/>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9229" name="椭圆 12"/>
            <p:cNvSpPr>
              <a:spLocks noChangeArrowheads="1"/>
            </p:cNvSpPr>
            <p:nvPr/>
          </p:nvSpPr>
          <p:spPr bwMode="auto">
            <a:xfrm>
              <a:off x="8472488" y="1458913"/>
              <a:ext cx="1408112" cy="1408112"/>
            </a:xfrm>
            <a:prstGeom prst="ellipse">
              <a:avLst/>
            </a:prstGeom>
            <a:solidFill>
              <a:srgbClr val="FFC000"/>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32" name="文本框 19"/>
            <p:cNvSpPr>
              <a:spLocks noChangeArrowheads="1"/>
            </p:cNvSpPr>
            <p:nvPr/>
          </p:nvSpPr>
          <p:spPr bwMode="auto">
            <a:xfrm>
              <a:off x="8585200" y="1831975"/>
              <a:ext cx="1348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tx1">
                      <a:lumMod val="65000"/>
                      <a:lumOff val="35000"/>
                    </a:schemeClr>
                  </a:solidFill>
                  <a:latin typeface="Lantinghei SC Demibold" charset="-122"/>
                  <a:ea typeface="Lantinghei SC Demibold" charset="-122"/>
                  <a:cs typeface="Lantinghei SC Demibold" charset="-122"/>
                  <a:sym typeface="Impact" charset="0"/>
                </a:rPr>
                <a:t>1,359</a:t>
              </a:r>
              <a:endParaRPr lang="zh-CN" altLang="en-US" sz="3200" b="1" dirty="0">
                <a:solidFill>
                  <a:schemeClr val="tx1">
                    <a:lumMod val="65000"/>
                    <a:lumOff val="35000"/>
                  </a:schemeClr>
                </a:solidFill>
                <a:latin typeface="Lantinghei SC Demibold" charset="-122"/>
                <a:ea typeface="Lantinghei SC Demibold" charset="-122"/>
                <a:cs typeface="Lantinghei SC Demibold" charset="-122"/>
                <a:sym typeface="Impact" charset="0"/>
              </a:endParaRPr>
            </a:p>
          </p:txBody>
        </p:sp>
      </p:grpSp>
      <p:grpSp>
        <p:nvGrpSpPr>
          <p:cNvPr id="4" name="组 3"/>
          <p:cNvGrpSpPr/>
          <p:nvPr/>
        </p:nvGrpSpPr>
        <p:grpSpPr>
          <a:xfrm>
            <a:off x="4081780" y="4653649"/>
            <a:ext cx="1601788" cy="4067175"/>
            <a:chOff x="4570016" y="3263965"/>
            <a:chExt cx="1601788" cy="4067175"/>
          </a:xfrm>
        </p:grpSpPr>
        <p:sp>
          <p:nvSpPr>
            <p:cNvPr id="9224" name="直接连接符 7"/>
            <p:cNvSpPr>
              <a:spLocks noChangeShapeType="1"/>
            </p:cNvSpPr>
            <p:nvPr/>
          </p:nvSpPr>
          <p:spPr bwMode="auto">
            <a:xfrm>
              <a:off x="5371704" y="4810190"/>
              <a:ext cx="1587" cy="2520950"/>
            </a:xfrm>
            <a:prstGeom prst="line">
              <a:avLst/>
            </a:prstGeom>
            <a:noFill/>
            <a:ln w="19050" cap="flat" cmpd="sng">
              <a:solidFill>
                <a:schemeClr val="tx1">
                  <a:lumMod val="65000"/>
                  <a:lumOff val="35000"/>
                </a:schemeClr>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9228" name="椭圆 11"/>
            <p:cNvSpPr>
              <a:spLocks noChangeArrowheads="1"/>
            </p:cNvSpPr>
            <p:nvPr/>
          </p:nvSpPr>
          <p:spPr bwMode="auto">
            <a:xfrm>
              <a:off x="4570016" y="3263965"/>
              <a:ext cx="1601788" cy="1600200"/>
            </a:xfrm>
            <a:prstGeom prst="ellipse">
              <a:avLst/>
            </a:prstGeom>
            <a:solidFill>
              <a:schemeClr val="tx1">
                <a:lumMod val="65000"/>
                <a:lumOff val="3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33" name="文本框 20"/>
            <p:cNvSpPr>
              <a:spLocks noChangeArrowheads="1"/>
            </p:cNvSpPr>
            <p:nvPr/>
          </p:nvSpPr>
          <p:spPr bwMode="auto">
            <a:xfrm>
              <a:off x="4825366" y="3695765"/>
              <a:ext cx="13180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b="1">
                  <a:solidFill>
                    <a:schemeClr val="bg1"/>
                  </a:solidFill>
                  <a:latin typeface="Lantinghei SC Demibold" charset="-122"/>
                  <a:ea typeface="Lantinghei SC Demibold" charset="-122"/>
                  <a:cs typeface="Lantinghei SC Demibold" charset="-122"/>
                  <a:sym typeface="Impact" charset="0"/>
                </a:rPr>
                <a:t>267</a:t>
              </a:r>
              <a:endParaRPr lang="zh-CN" altLang="en-US" sz="4400" b="1" dirty="0">
                <a:solidFill>
                  <a:schemeClr val="bg1"/>
                </a:solidFill>
                <a:latin typeface="Lantinghei SC Demibold" charset="-122"/>
                <a:ea typeface="Lantinghei SC Demibold" charset="-122"/>
                <a:cs typeface="Lantinghei SC Demibold" charset="-122"/>
                <a:sym typeface="Impact" charset="0"/>
              </a:endParaRPr>
            </a:p>
          </p:txBody>
        </p:sp>
      </p:grpSp>
      <p:grpSp>
        <p:nvGrpSpPr>
          <p:cNvPr id="2" name="组 1"/>
          <p:cNvGrpSpPr/>
          <p:nvPr/>
        </p:nvGrpSpPr>
        <p:grpSpPr>
          <a:xfrm>
            <a:off x="10810875" y="3695765"/>
            <a:ext cx="1118240" cy="5411787"/>
            <a:chOff x="10810875" y="1458913"/>
            <a:chExt cx="1118240" cy="5411787"/>
          </a:xfrm>
        </p:grpSpPr>
        <p:sp>
          <p:nvSpPr>
            <p:cNvPr id="9225" name="直接连接符 8"/>
            <p:cNvSpPr>
              <a:spLocks noChangeShapeType="1"/>
            </p:cNvSpPr>
            <p:nvPr/>
          </p:nvSpPr>
          <p:spPr bwMode="auto">
            <a:xfrm>
              <a:off x="11342688" y="2478088"/>
              <a:ext cx="1587" cy="4392612"/>
            </a:xfrm>
            <a:prstGeom prst="line">
              <a:avLst/>
            </a:prstGeom>
            <a:noFill/>
            <a:ln w="19050" cap="flat" cmpd="sng">
              <a:solidFill>
                <a:srgbClr val="595959"/>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9230" name="椭圆 13"/>
            <p:cNvSpPr>
              <a:spLocks noChangeArrowheads="1"/>
            </p:cNvSpPr>
            <p:nvPr/>
          </p:nvSpPr>
          <p:spPr bwMode="auto">
            <a:xfrm>
              <a:off x="10810875" y="1458913"/>
              <a:ext cx="1047750" cy="1047750"/>
            </a:xfrm>
            <a:prstGeom prst="ellipse">
              <a:avLst/>
            </a:prstGeom>
            <a:solidFill>
              <a:srgbClr val="FFC000"/>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34" name="文本框 21"/>
            <p:cNvSpPr>
              <a:spLocks noChangeArrowheads="1"/>
            </p:cNvSpPr>
            <p:nvPr/>
          </p:nvSpPr>
          <p:spPr bwMode="auto">
            <a:xfrm>
              <a:off x="10910888" y="1687513"/>
              <a:ext cx="10182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tx1">
                      <a:lumMod val="65000"/>
                      <a:lumOff val="35000"/>
                    </a:schemeClr>
                  </a:solidFill>
                  <a:latin typeface="Lantinghei SC Demibold" charset="-122"/>
                  <a:ea typeface="Lantinghei SC Demibold" charset="-122"/>
                  <a:cs typeface="Lantinghei SC Demibold" charset="-122"/>
                  <a:sym typeface="Impact" charset="0"/>
                </a:rPr>
                <a:t>78%</a:t>
              </a:r>
              <a:endParaRPr lang="zh-CN" altLang="en-US" sz="2800" b="1" dirty="0">
                <a:solidFill>
                  <a:schemeClr val="tx1">
                    <a:lumMod val="65000"/>
                    <a:lumOff val="35000"/>
                  </a:schemeClr>
                </a:solidFill>
                <a:latin typeface="Lantinghei SC Demibold" charset="-122"/>
                <a:ea typeface="Lantinghei SC Demibold" charset="-122"/>
                <a:cs typeface="Lantinghei SC Demibold" charset="-122"/>
                <a:sym typeface="Impact" charset="0"/>
              </a:endParaRPr>
            </a:p>
          </p:txBody>
        </p:sp>
      </p:grpSp>
      <p:sp>
        <p:nvSpPr>
          <p:cNvPr id="9235" name="圆角矩形 22"/>
          <p:cNvSpPr>
            <a:spLocks noChangeArrowheads="1"/>
          </p:cNvSpPr>
          <p:nvPr/>
        </p:nvSpPr>
        <p:spPr bwMode="auto">
          <a:xfrm>
            <a:off x="3787855" y="2043935"/>
            <a:ext cx="847725" cy="520700"/>
          </a:xfrm>
          <a:prstGeom prst="roundRect">
            <a:avLst>
              <a:gd name="adj" fmla="val 16667"/>
            </a:avLst>
          </a:prstGeom>
          <a:solidFill>
            <a:schemeClr val="tx1">
              <a:lumMod val="65000"/>
              <a:lumOff val="3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36" name="文本框 24"/>
          <p:cNvSpPr>
            <a:spLocks noChangeArrowheads="1"/>
          </p:cNvSpPr>
          <p:nvPr/>
        </p:nvSpPr>
        <p:spPr bwMode="auto">
          <a:xfrm>
            <a:off x="3613230" y="1399410"/>
            <a:ext cx="1462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3F3F3F"/>
                </a:solidFill>
                <a:latin typeface="Lantinghei SC Demibold" charset="-122"/>
                <a:ea typeface="Lantinghei SC Demibold" charset="-122"/>
                <a:cs typeface="Lantinghei SC Demibold" charset="-122"/>
                <a:sym typeface="方正姚体" charset="0"/>
              </a:rPr>
              <a:t>TEMPLATE</a:t>
            </a:r>
            <a:endParaRPr lang="zh-CN" altLang="en-US" sz="1600" b="1">
              <a:latin typeface="Lantinghei SC Demibold" charset="-122"/>
              <a:ea typeface="Lantinghei SC Demibold" charset="-122"/>
              <a:cs typeface="Lantinghei SC Demibold" charset="-122"/>
            </a:endParaRPr>
          </a:p>
        </p:txBody>
      </p:sp>
      <p:sp>
        <p:nvSpPr>
          <p:cNvPr id="9237" name="文本框 25"/>
          <p:cNvSpPr>
            <a:spLocks noChangeArrowheads="1"/>
          </p:cNvSpPr>
          <p:nvPr/>
        </p:nvSpPr>
        <p:spPr bwMode="auto">
          <a:xfrm>
            <a:off x="4975305" y="1394648"/>
            <a:ext cx="1462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3F3F3F"/>
                </a:solidFill>
                <a:latin typeface="Lantinghei SC Demibold" charset="-122"/>
                <a:ea typeface="Lantinghei SC Demibold" charset="-122"/>
                <a:cs typeface="Lantinghei SC Demibold" charset="-122"/>
                <a:sym typeface="方正姚体" charset="0"/>
              </a:rPr>
              <a:t>TEMPLATE</a:t>
            </a:r>
            <a:endParaRPr lang="zh-CN" altLang="en-US" sz="1600" b="1">
              <a:latin typeface="Lantinghei SC Demibold" charset="-122"/>
              <a:ea typeface="Lantinghei SC Demibold" charset="-122"/>
              <a:cs typeface="Lantinghei SC Demibold" charset="-122"/>
            </a:endParaRPr>
          </a:p>
        </p:txBody>
      </p:sp>
      <p:sp>
        <p:nvSpPr>
          <p:cNvPr id="9238" name="文本框 26"/>
          <p:cNvSpPr>
            <a:spLocks noChangeArrowheads="1"/>
          </p:cNvSpPr>
          <p:nvPr/>
        </p:nvSpPr>
        <p:spPr bwMode="auto">
          <a:xfrm>
            <a:off x="6331030" y="1386710"/>
            <a:ext cx="1462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3F3F3F"/>
                </a:solidFill>
                <a:latin typeface="Lantinghei SC Demibold" charset="-122"/>
                <a:ea typeface="Lantinghei SC Demibold" charset="-122"/>
                <a:cs typeface="Lantinghei SC Demibold" charset="-122"/>
                <a:sym typeface="方正姚体" charset="0"/>
              </a:rPr>
              <a:t>TEMPLATE</a:t>
            </a:r>
            <a:endParaRPr lang="zh-CN" altLang="en-US" sz="1600" b="1">
              <a:latin typeface="Lantinghei SC Demibold" charset="-122"/>
              <a:ea typeface="Lantinghei SC Demibold" charset="-122"/>
              <a:cs typeface="Lantinghei SC Demibold" charset="-122"/>
            </a:endParaRPr>
          </a:p>
        </p:txBody>
      </p:sp>
      <p:sp>
        <p:nvSpPr>
          <p:cNvPr id="9239" name="文本框 27"/>
          <p:cNvSpPr>
            <a:spLocks noChangeArrowheads="1"/>
          </p:cNvSpPr>
          <p:nvPr/>
        </p:nvSpPr>
        <p:spPr bwMode="auto">
          <a:xfrm>
            <a:off x="7766130" y="1394648"/>
            <a:ext cx="1462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3F3F3F"/>
                </a:solidFill>
                <a:latin typeface="Lantinghei SC Demibold" charset="-122"/>
                <a:ea typeface="Lantinghei SC Demibold" charset="-122"/>
                <a:cs typeface="Lantinghei SC Demibold" charset="-122"/>
                <a:sym typeface="方正姚体" charset="0"/>
              </a:rPr>
              <a:t>TEMPLATE</a:t>
            </a:r>
            <a:endParaRPr lang="zh-CN" altLang="en-US" sz="1600" b="1">
              <a:latin typeface="Lantinghei SC Demibold" charset="-122"/>
              <a:ea typeface="Lantinghei SC Demibold" charset="-122"/>
              <a:cs typeface="Lantinghei SC Demibold" charset="-122"/>
            </a:endParaRPr>
          </a:p>
        </p:txBody>
      </p:sp>
      <p:sp>
        <p:nvSpPr>
          <p:cNvPr id="9240" name="圆角矩形 28"/>
          <p:cNvSpPr>
            <a:spLocks noChangeArrowheads="1"/>
          </p:cNvSpPr>
          <p:nvPr/>
        </p:nvSpPr>
        <p:spPr bwMode="auto">
          <a:xfrm>
            <a:off x="5149930" y="2047110"/>
            <a:ext cx="847725" cy="520700"/>
          </a:xfrm>
          <a:prstGeom prst="roundRect">
            <a:avLst>
              <a:gd name="adj" fmla="val 16667"/>
            </a:avLst>
          </a:prstGeom>
          <a:solidFill>
            <a:schemeClr val="tx1">
              <a:lumMod val="65000"/>
              <a:lumOff val="3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41" name="圆角矩形 29"/>
          <p:cNvSpPr>
            <a:spLocks noChangeArrowheads="1"/>
          </p:cNvSpPr>
          <p:nvPr/>
        </p:nvSpPr>
        <p:spPr bwMode="auto">
          <a:xfrm>
            <a:off x="6512005" y="2043935"/>
            <a:ext cx="847725" cy="520700"/>
          </a:xfrm>
          <a:prstGeom prst="roundRect">
            <a:avLst>
              <a:gd name="adj" fmla="val 16667"/>
            </a:avLst>
          </a:prstGeom>
          <a:solidFill>
            <a:schemeClr val="tx1">
              <a:lumMod val="65000"/>
              <a:lumOff val="3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42" name="圆角矩形 30"/>
          <p:cNvSpPr>
            <a:spLocks noChangeArrowheads="1"/>
          </p:cNvSpPr>
          <p:nvPr/>
        </p:nvSpPr>
        <p:spPr bwMode="auto">
          <a:xfrm>
            <a:off x="7874080" y="2043935"/>
            <a:ext cx="847725" cy="520700"/>
          </a:xfrm>
          <a:prstGeom prst="roundRect">
            <a:avLst>
              <a:gd name="adj" fmla="val 16667"/>
            </a:avLst>
          </a:prstGeom>
          <a:solidFill>
            <a:schemeClr val="tx1">
              <a:lumMod val="65000"/>
              <a:lumOff val="3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grpSp>
        <p:nvGrpSpPr>
          <p:cNvPr id="9243" name="组合 31"/>
          <p:cNvGrpSpPr>
            <a:grpSpLocks/>
          </p:cNvGrpSpPr>
          <p:nvPr/>
        </p:nvGrpSpPr>
        <p:grpSpPr bwMode="auto">
          <a:xfrm>
            <a:off x="4022805" y="2153473"/>
            <a:ext cx="314325" cy="301625"/>
            <a:chOff x="0" y="0"/>
            <a:chExt cx="2438400" cy="2332038"/>
          </a:xfrm>
          <a:solidFill>
            <a:schemeClr val="bg1"/>
          </a:solidFill>
        </p:grpSpPr>
        <p:sp>
          <p:nvSpPr>
            <p:cNvPr id="9244" name="Freeform 25"/>
            <p:cNvSpPr>
              <a:spLocks noChangeArrowheads="1"/>
            </p:cNvSpPr>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b="1">
                <a:solidFill>
                  <a:srgbClr val="000000"/>
                </a:solidFill>
                <a:latin typeface="Lantinghei SC Demibold" charset="-122"/>
                <a:ea typeface="Lantinghei SC Demibold" charset="-122"/>
                <a:cs typeface="Lantinghei SC Demibold" charset="-122"/>
                <a:sym typeface="宋体" charset="0"/>
              </a:endParaRPr>
            </a:p>
          </p:txBody>
        </p:sp>
        <p:sp>
          <p:nvSpPr>
            <p:cNvPr id="9245" name="任意多边形 33"/>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b="1">
                <a:solidFill>
                  <a:srgbClr val="000000"/>
                </a:solidFill>
                <a:latin typeface="Lantinghei SC Demibold" charset="-122"/>
                <a:ea typeface="Lantinghei SC Demibold" charset="-122"/>
                <a:cs typeface="Lantinghei SC Demibold" charset="-122"/>
                <a:sym typeface="宋体" charset="0"/>
              </a:endParaRPr>
            </a:p>
          </p:txBody>
        </p:sp>
      </p:grpSp>
      <p:grpSp>
        <p:nvGrpSpPr>
          <p:cNvPr id="9246" name="组合 34"/>
          <p:cNvGrpSpPr>
            <a:grpSpLocks/>
          </p:cNvGrpSpPr>
          <p:nvPr/>
        </p:nvGrpSpPr>
        <p:grpSpPr bwMode="auto">
          <a:xfrm>
            <a:off x="5351543" y="2155060"/>
            <a:ext cx="419100" cy="319088"/>
            <a:chOff x="0" y="0"/>
            <a:chExt cx="509646" cy="387231"/>
          </a:xfrm>
        </p:grpSpPr>
        <p:sp>
          <p:nvSpPr>
            <p:cNvPr id="9247" name="Freeform 20"/>
            <p:cNvSpPr>
              <a:spLocks noEditPoints="1" noChangeArrowheads="1"/>
            </p:cNvSpPr>
            <p:nvPr/>
          </p:nvSpPr>
          <p:spPr bwMode="auto">
            <a:xfrm>
              <a:off x="0" y="51839"/>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b="1">
                <a:solidFill>
                  <a:srgbClr val="000000"/>
                </a:solidFill>
                <a:latin typeface="Lantinghei SC Demibold" charset="-122"/>
                <a:ea typeface="Lantinghei SC Demibold" charset="-122"/>
                <a:cs typeface="Lantinghei SC Demibold" charset="-122"/>
                <a:sym typeface="宋体" charset="0"/>
              </a:endParaRPr>
            </a:p>
          </p:txBody>
        </p:sp>
        <p:sp>
          <p:nvSpPr>
            <p:cNvPr id="9248" name="Freeform 21"/>
            <p:cNvSpPr>
              <a:spLocks noEditPoints="1" noChangeArrowheads="1"/>
            </p:cNvSpPr>
            <p:nvPr/>
          </p:nvSpPr>
          <p:spPr bwMode="auto">
            <a:xfrm>
              <a:off x="309785" y="0"/>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b="1">
                <a:solidFill>
                  <a:srgbClr val="000000"/>
                </a:solidFill>
                <a:latin typeface="Lantinghei SC Demibold" charset="-122"/>
                <a:ea typeface="Lantinghei SC Demibold" charset="-122"/>
                <a:cs typeface="Lantinghei SC Demibold" charset="-122"/>
                <a:sym typeface="宋体" charset="0"/>
              </a:endParaRPr>
            </a:p>
          </p:txBody>
        </p:sp>
      </p:grpSp>
      <p:grpSp>
        <p:nvGrpSpPr>
          <p:cNvPr id="9249" name="组合 37"/>
          <p:cNvGrpSpPr>
            <a:grpSpLocks/>
          </p:cNvGrpSpPr>
          <p:nvPr/>
        </p:nvGrpSpPr>
        <p:grpSpPr bwMode="auto">
          <a:xfrm>
            <a:off x="8155068" y="2097910"/>
            <a:ext cx="282575" cy="361950"/>
            <a:chOff x="0" y="0"/>
            <a:chExt cx="563562" cy="720725"/>
          </a:xfrm>
        </p:grpSpPr>
        <p:sp>
          <p:nvSpPr>
            <p:cNvPr id="9250"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sp>
          <p:nvSpPr>
            <p:cNvPr id="9251"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sp>
          <p:nvSpPr>
            <p:cNvPr id="9252"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grpSp>
      <p:grpSp>
        <p:nvGrpSpPr>
          <p:cNvPr id="9253" name="组合 41"/>
          <p:cNvGrpSpPr>
            <a:grpSpLocks/>
          </p:cNvGrpSpPr>
          <p:nvPr/>
        </p:nvGrpSpPr>
        <p:grpSpPr bwMode="auto">
          <a:xfrm>
            <a:off x="6764418" y="2099498"/>
            <a:ext cx="342900" cy="384175"/>
            <a:chOff x="0" y="0"/>
            <a:chExt cx="402656" cy="450303"/>
          </a:xfrm>
        </p:grpSpPr>
        <p:sp>
          <p:nvSpPr>
            <p:cNvPr id="9254" name="Freeform 108"/>
            <p:cNvSpPr>
              <a:spLocks noEditPoints="1" noChangeArrowheads="1"/>
            </p:cNvSpPr>
            <p:nvPr/>
          </p:nvSpPr>
          <p:spPr bwMode="auto">
            <a:xfrm>
              <a:off x="69134" y="167228"/>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0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sp>
          <p:nvSpPr>
            <p:cNvPr id="9255" name="Freeform 109"/>
            <p:cNvSpPr>
              <a:spLocks noEditPoints="1" noChangeArrowheads="1"/>
            </p:cNvSpPr>
            <p:nvPr/>
          </p:nvSpPr>
          <p:spPr bwMode="auto">
            <a:xfrm>
              <a:off x="197125" y="129859"/>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0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sp>
          <p:nvSpPr>
            <p:cNvPr id="9256" name="Freeform 110"/>
            <p:cNvSpPr>
              <a:spLocks noEditPoints="1" noChangeArrowheads="1"/>
            </p:cNvSpPr>
            <p:nvPr/>
          </p:nvSpPr>
          <p:spPr bwMode="auto">
            <a:xfrm>
              <a:off x="82213" y="181242"/>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0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sp>
          <p:nvSpPr>
            <p:cNvPr id="9257" name="Freeform 111"/>
            <p:cNvSpPr>
              <a:spLocks noEditPoints="1" noChangeArrowheads="1"/>
            </p:cNvSpPr>
            <p:nvPr/>
          </p:nvSpPr>
          <p:spPr bwMode="auto">
            <a:xfrm>
              <a:off x="172834" y="105568"/>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0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sp>
          <p:nvSpPr>
            <p:cNvPr id="9258" name="Freeform 112"/>
            <p:cNvSpPr>
              <a:spLocks noEditPoints="1" noChangeArrowheads="1"/>
            </p:cNvSpPr>
            <p:nvPr/>
          </p:nvSpPr>
          <p:spPr bwMode="auto">
            <a:xfrm>
              <a:off x="0" y="0"/>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grpSp>
      <p:sp>
        <p:nvSpPr>
          <p:cNvPr id="9259" name="文本框 47"/>
          <p:cNvSpPr>
            <a:spLocks noChangeArrowheads="1"/>
          </p:cNvSpPr>
          <p:nvPr/>
        </p:nvSpPr>
        <p:spPr bwMode="auto">
          <a:xfrm>
            <a:off x="3742135" y="2752187"/>
            <a:ext cx="55155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200" b="1" dirty="0">
                <a:solidFill>
                  <a:srgbClr val="3F3F3F"/>
                </a:solidFill>
                <a:latin typeface="Lantinghei SC Demibold" charset="-122"/>
                <a:ea typeface="Lantinghei SC Demibold" charset="-122"/>
                <a:cs typeface="Lantinghei SC Demibold" charset="-122"/>
                <a:sym typeface="方正姚体" charset="0"/>
              </a:rPr>
              <a:t>Click here to add  you to the  center of the  narrative thought Click here to</a:t>
            </a:r>
            <a:endParaRPr lang="zh-CN" altLang="en-US" sz="1200" b="1" dirty="0">
              <a:solidFill>
                <a:srgbClr val="3F3F3F"/>
              </a:solidFill>
              <a:latin typeface="Lantinghei SC Demibold" charset="-122"/>
              <a:ea typeface="Lantinghei SC Demibold" charset="-122"/>
              <a:cs typeface="Lantinghei SC Demibold" charset="-122"/>
              <a:sym typeface="方正姚体" charset="0"/>
            </a:endParaRPr>
          </a:p>
          <a:p>
            <a:r>
              <a:rPr lang="en-US" altLang="zh-CN" sz="1200" b="1" dirty="0">
                <a:solidFill>
                  <a:srgbClr val="3F3F3F"/>
                </a:solidFill>
                <a:latin typeface="Lantinghei SC Demibold" charset="-122"/>
                <a:ea typeface="Lantinghei SC Demibold" charset="-122"/>
                <a:cs typeface="Lantinghei SC Demibold" charset="-122"/>
                <a:sym typeface="方正姚体" charset="0"/>
              </a:rPr>
              <a:t>add   you to the center of the  narrative thought  Click here to add  you to</a:t>
            </a:r>
            <a:endParaRPr lang="zh-CN" altLang="en-US" sz="1200" b="1" dirty="0">
              <a:solidFill>
                <a:srgbClr val="3F3F3F"/>
              </a:solidFill>
              <a:latin typeface="Lantinghei SC Demibold" charset="-122"/>
              <a:ea typeface="Lantinghei SC Demibold" charset="-122"/>
              <a:cs typeface="Lantinghei SC Demibold" charset="-122"/>
              <a:sym typeface="方正姚体" charset="0"/>
            </a:endParaRPr>
          </a:p>
          <a:p>
            <a:r>
              <a:rPr lang="en-US" altLang="zh-CN" sz="1200" b="1" dirty="0">
                <a:solidFill>
                  <a:srgbClr val="3F3F3F"/>
                </a:solidFill>
                <a:latin typeface="Lantinghei SC Demibold" charset="-122"/>
                <a:ea typeface="Lantinghei SC Demibold" charset="-122"/>
                <a:cs typeface="Lantinghei SC Demibold" charset="-122"/>
                <a:sym typeface="方正姚体" charset="0"/>
              </a:rPr>
              <a:t>the center of the  narrative thought</a:t>
            </a:r>
          </a:p>
          <a:p>
            <a:endParaRPr lang="zh-CN" altLang="en-US" sz="1200" b="1" dirty="0">
              <a:solidFill>
                <a:srgbClr val="3F3F3F"/>
              </a:solidFill>
              <a:latin typeface="Lantinghei SC Demibold" charset="-122"/>
              <a:ea typeface="Lantinghei SC Demibold" charset="-122"/>
              <a:cs typeface="Lantinghei SC Demibold" charset="-122"/>
              <a:sym typeface="方正姚体" charset="0"/>
            </a:endParaRPr>
          </a:p>
          <a:p>
            <a:endParaRPr lang="zh-CN" altLang="en-US" sz="1200" b="1" dirty="0">
              <a:solidFill>
                <a:srgbClr val="3F3F3F"/>
              </a:solidFill>
              <a:latin typeface="Lantinghei SC Demibold" charset="-122"/>
              <a:ea typeface="Lantinghei SC Demibold" charset="-122"/>
              <a:cs typeface="Lantinghei SC Demibold" charset="-122"/>
              <a:sym typeface="方正姚体" charset="0"/>
            </a:endParaRPr>
          </a:p>
          <a:p>
            <a:endParaRPr lang="zh-CN" altLang="en-US" sz="1200" b="1" dirty="0">
              <a:solidFill>
                <a:srgbClr val="3F3F3F"/>
              </a:solidFill>
              <a:latin typeface="Lantinghei SC Demibold" charset="-122"/>
              <a:ea typeface="Lantinghei SC Demibold" charset="-122"/>
              <a:cs typeface="Lantinghei SC Demibold" charset="-122"/>
              <a:sym typeface="方正姚体" charset="0"/>
            </a:endParaRPr>
          </a:p>
        </p:txBody>
      </p:sp>
      <p:grpSp>
        <p:nvGrpSpPr>
          <p:cNvPr id="40" name="Group 468"/>
          <p:cNvGrpSpPr/>
          <p:nvPr/>
        </p:nvGrpSpPr>
        <p:grpSpPr>
          <a:xfrm>
            <a:off x="3733645" y="248985"/>
            <a:ext cx="5054600" cy="1116519"/>
            <a:chOff x="3568700" y="186058"/>
            <a:chExt cx="5054600" cy="1116519"/>
          </a:xfrm>
        </p:grpSpPr>
        <p:sp>
          <p:nvSpPr>
            <p:cNvPr id="41"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endParaRPr>
            </a:p>
          </p:txBody>
        </p:sp>
        <p:sp>
          <p:nvSpPr>
            <p:cNvPr id="42"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Lantinghei SC Demibold" charset="-122"/>
                  <a:ea typeface="Lantinghei SC Demibold"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Lantinghei SC Demibold" charset="-122"/>
                  <a:ea typeface="Lantinghei SC Demibold" charset="-122"/>
                  <a:cs typeface="Lantinghei SC Demibold" charset="-122"/>
                </a:rPr>
                <a:t>time</a:t>
              </a:r>
              <a:endParaRPr lang="en-US" altLang="ko-KR" sz="1050">
                <a:solidFill>
                  <a:schemeClr val="tx1">
                    <a:lumMod val="65000"/>
                    <a:lumOff val="35000"/>
                  </a:schemeClr>
                </a:solidFill>
                <a:effectLst/>
                <a:latin typeface="Lantinghei SC Demibold" charset="-122"/>
                <a:ea typeface="Lantinghei SC Demibold" charset="-122"/>
                <a:cs typeface="Lantinghei SC Demibold" charset="-122"/>
              </a:endParaRPr>
            </a:p>
          </p:txBody>
        </p:sp>
        <p:grpSp>
          <p:nvGrpSpPr>
            <p:cNvPr id="43" name="Group 471"/>
            <p:cNvGrpSpPr/>
            <p:nvPr/>
          </p:nvGrpSpPr>
          <p:grpSpPr>
            <a:xfrm>
              <a:off x="3669560" y="853565"/>
              <a:ext cx="4852881" cy="11430"/>
              <a:chOff x="5926470" y="6430886"/>
              <a:chExt cx="339061" cy="11430"/>
            </a:xfrm>
          </p:grpSpPr>
          <p:cxnSp>
            <p:nvCxnSpPr>
              <p:cNvPr id="44"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nvGrpSpPr>
          <p:cNvPr id="49" name="组 48"/>
          <p:cNvGrpSpPr/>
          <p:nvPr/>
        </p:nvGrpSpPr>
        <p:grpSpPr>
          <a:xfrm>
            <a:off x="8882129" y="3444684"/>
            <a:ext cx="1489450" cy="4015665"/>
            <a:chOff x="4645070" y="3315475"/>
            <a:chExt cx="1489450" cy="4015665"/>
          </a:xfrm>
        </p:grpSpPr>
        <p:sp>
          <p:nvSpPr>
            <p:cNvPr id="50" name="直接连接符 7"/>
            <p:cNvSpPr>
              <a:spLocks noChangeShapeType="1"/>
            </p:cNvSpPr>
            <p:nvPr/>
          </p:nvSpPr>
          <p:spPr bwMode="auto">
            <a:xfrm>
              <a:off x="5371704" y="4810190"/>
              <a:ext cx="1587" cy="2520950"/>
            </a:xfrm>
            <a:prstGeom prst="line">
              <a:avLst/>
            </a:prstGeom>
            <a:noFill/>
            <a:ln w="19050" cap="flat" cmpd="sng">
              <a:solidFill>
                <a:schemeClr val="tx1">
                  <a:lumMod val="65000"/>
                  <a:lumOff val="35000"/>
                </a:schemeClr>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51" name="椭圆 11"/>
            <p:cNvSpPr>
              <a:spLocks noChangeArrowheads="1"/>
            </p:cNvSpPr>
            <p:nvPr/>
          </p:nvSpPr>
          <p:spPr bwMode="auto">
            <a:xfrm>
              <a:off x="4645070" y="3315475"/>
              <a:ext cx="1489450" cy="1546225"/>
            </a:xfrm>
            <a:prstGeom prst="ellipse">
              <a:avLst/>
            </a:prstGeom>
            <a:solidFill>
              <a:schemeClr val="tx1">
                <a:lumMod val="65000"/>
                <a:lumOff val="3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52" name="文本框 20"/>
            <p:cNvSpPr>
              <a:spLocks noChangeArrowheads="1"/>
            </p:cNvSpPr>
            <p:nvPr/>
          </p:nvSpPr>
          <p:spPr bwMode="auto">
            <a:xfrm>
              <a:off x="5020606" y="3693443"/>
              <a:ext cx="936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smtClean="0">
                  <a:solidFill>
                    <a:schemeClr val="bg1"/>
                  </a:solidFill>
                  <a:latin typeface="Lantinghei SC Demibold" charset="-122"/>
                  <a:ea typeface="Lantinghei SC Demibold" charset="-122"/>
                  <a:cs typeface="Lantinghei SC Demibold" charset="-122"/>
                  <a:sym typeface="Impact" charset="0"/>
                </a:rPr>
                <a:t>87</a:t>
              </a:r>
              <a:endParaRPr lang="zh-CN" altLang="en-US" sz="4400" b="1" dirty="0">
                <a:solidFill>
                  <a:schemeClr val="bg1"/>
                </a:solidFill>
                <a:latin typeface="Lantinghei SC Demibold" charset="-122"/>
                <a:ea typeface="Lantinghei SC Demibold" charset="-122"/>
                <a:cs typeface="Lantinghei SC Demibold" charset="-122"/>
                <a:sym typeface="Impact" charset="0"/>
              </a:endParaRPr>
            </a:p>
          </p:txBody>
        </p:sp>
      </p:grpSp>
      <p:grpSp>
        <p:nvGrpSpPr>
          <p:cNvPr id="53" name="组 52"/>
          <p:cNvGrpSpPr/>
          <p:nvPr/>
        </p:nvGrpSpPr>
        <p:grpSpPr>
          <a:xfrm>
            <a:off x="2435711" y="3322601"/>
            <a:ext cx="1408112" cy="5783616"/>
            <a:chOff x="8472488" y="1458913"/>
            <a:chExt cx="1408112" cy="5783616"/>
          </a:xfrm>
        </p:grpSpPr>
        <p:sp>
          <p:nvSpPr>
            <p:cNvPr id="54" name="直接连接符 9"/>
            <p:cNvSpPr>
              <a:spLocks noChangeShapeType="1"/>
            </p:cNvSpPr>
            <p:nvPr/>
          </p:nvSpPr>
          <p:spPr bwMode="auto">
            <a:xfrm>
              <a:off x="9207500" y="2849917"/>
              <a:ext cx="1587" cy="4392612"/>
            </a:xfrm>
            <a:prstGeom prst="line">
              <a:avLst/>
            </a:prstGeom>
            <a:noFill/>
            <a:ln w="19050" cap="flat" cmpd="sng">
              <a:solidFill>
                <a:srgbClr val="595959"/>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55" name="椭圆 12"/>
            <p:cNvSpPr>
              <a:spLocks noChangeArrowheads="1"/>
            </p:cNvSpPr>
            <p:nvPr/>
          </p:nvSpPr>
          <p:spPr bwMode="auto">
            <a:xfrm>
              <a:off x="8472488" y="1458913"/>
              <a:ext cx="1408112" cy="1408112"/>
            </a:xfrm>
            <a:prstGeom prst="ellipse">
              <a:avLst/>
            </a:prstGeom>
            <a:solidFill>
              <a:srgbClr val="FFC000"/>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56" name="文本框 19"/>
            <p:cNvSpPr>
              <a:spLocks noChangeArrowheads="1"/>
            </p:cNvSpPr>
            <p:nvPr/>
          </p:nvSpPr>
          <p:spPr bwMode="auto">
            <a:xfrm>
              <a:off x="8672239" y="1831250"/>
              <a:ext cx="1143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smtClean="0">
                  <a:solidFill>
                    <a:schemeClr val="tx1">
                      <a:lumMod val="65000"/>
                      <a:lumOff val="35000"/>
                    </a:schemeClr>
                  </a:solidFill>
                  <a:latin typeface="Lantinghei SC Demibold" charset="-122"/>
                  <a:ea typeface="Lantinghei SC Demibold" charset="-122"/>
                  <a:cs typeface="Lantinghei SC Demibold" charset="-122"/>
                  <a:sym typeface="Impact" charset="0"/>
                </a:rPr>
                <a:t>9,89</a:t>
              </a:r>
              <a:endParaRPr lang="zh-CN" altLang="en-US" sz="3200" b="1" dirty="0">
                <a:solidFill>
                  <a:schemeClr val="tx1">
                    <a:lumMod val="65000"/>
                    <a:lumOff val="35000"/>
                  </a:schemeClr>
                </a:solidFill>
                <a:latin typeface="Lantinghei SC Demibold" charset="-122"/>
                <a:ea typeface="Lantinghei SC Demibold" charset="-122"/>
                <a:cs typeface="Lantinghei SC Demibold" charset="-122"/>
                <a:sym typeface="Impact" charset="0"/>
              </a:endParaRPr>
            </a:p>
          </p:txBody>
        </p:sp>
      </p:grpSp>
    </p:spTree>
    <p:extLst>
      <p:ext uri="{BB962C8B-B14F-4D97-AF65-F5344CB8AC3E}">
        <p14:creationId xmlns:p14="http://schemas.microsoft.com/office/powerpoint/2010/main" val="1904797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蒙古"/>
          <p:cNvSpPr>
            <a:spLocks/>
          </p:cNvSpPr>
          <p:nvPr/>
        </p:nvSpPr>
        <p:spPr bwMode="auto">
          <a:xfrm>
            <a:off x="2918447" y="1555550"/>
            <a:ext cx="2619016" cy="223138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 name="甘肃"/>
          <p:cNvSpPr>
            <a:spLocks/>
          </p:cNvSpPr>
          <p:nvPr/>
        </p:nvSpPr>
        <p:spPr bwMode="auto">
          <a:xfrm>
            <a:off x="2415919" y="3065125"/>
            <a:ext cx="1672648" cy="1414311"/>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4" name="宁夏"/>
          <p:cNvSpPr>
            <a:spLocks/>
          </p:cNvSpPr>
          <p:nvPr/>
        </p:nvSpPr>
        <p:spPr bwMode="auto">
          <a:xfrm>
            <a:off x="3604380" y="3556103"/>
            <a:ext cx="337465" cy="556930"/>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5" name="新疆"/>
          <p:cNvSpPr>
            <a:spLocks/>
          </p:cNvSpPr>
          <p:nvPr/>
        </p:nvSpPr>
        <p:spPr bwMode="auto">
          <a:xfrm>
            <a:off x="439954" y="2090496"/>
            <a:ext cx="2391594" cy="180636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6" name="青海"/>
          <p:cNvSpPr>
            <a:spLocks/>
          </p:cNvSpPr>
          <p:nvPr/>
        </p:nvSpPr>
        <p:spPr bwMode="auto">
          <a:xfrm>
            <a:off x="1961076" y="3508470"/>
            <a:ext cx="1489244" cy="1066229"/>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7" name="四川"/>
          <p:cNvSpPr>
            <a:spLocks/>
          </p:cNvSpPr>
          <p:nvPr/>
        </p:nvSpPr>
        <p:spPr bwMode="auto">
          <a:xfrm>
            <a:off x="2815741" y="4255930"/>
            <a:ext cx="1287499" cy="112851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8" name="西藏"/>
          <p:cNvSpPr>
            <a:spLocks/>
          </p:cNvSpPr>
          <p:nvPr/>
        </p:nvSpPr>
        <p:spPr bwMode="auto">
          <a:xfrm>
            <a:off x="677244" y="3797928"/>
            <a:ext cx="2303560" cy="1399655"/>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9" name="云南"/>
          <p:cNvSpPr>
            <a:spLocks/>
          </p:cNvSpPr>
          <p:nvPr/>
        </p:nvSpPr>
        <p:spPr bwMode="auto">
          <a:xfrm>
            <a:off x="2775391" y="4963086"/>
            <a:ext cx="1041737" cy="1084549"/>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0" name="贵州"/>
          <p:cNvSpPr>
            <a:spLocks/>
          </p:cNvSpPr>
          <p:nvPr/>
        </p:nvSpPr>
        <p:spPr bwMode="auto">
          <a:xfrm>
            <a:off x="3523682" y="4948429"/>
            <a:ext cx="704273" cy="608227"/>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1" name="广西"/>
          <p:cNvSpPr>
            <a:spLocks/>
          </p:cNvSpPr>
          <p:nvPr/>
        </p:nvSpPr>
        <p:spPr bwMode="auto">
          <a:xfrm>
            <a:off x="3637393" y="5322159"/>
            <a:ext cx="920690" cy="69982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2" name="重庆"/>
          <p:cNvSpPr>
            <a:spLocks/>
          </p:cNvSpPr>
          <p:nvPr/>
        </p:nvSpPr>
        <p:spPr bwMode="auto">
          <a:xfrm>
            <a:off x="3765776" y="4552716"/>
            <a:ext cx="520869" cy="52761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3" name="陕西"/>
          <p:cNvSpPr>
            <a:spLocks/>
          </p:cNvSpPr>
          <p:nvPr/>
        </p:nvSpPr>
        <p:spPr bwMode="auto">
          <a:xfrm>
            <a:off x="3765776" y="3526791"/>
            <a:ext cx="594230" cy="1058901"/>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4" name="山西"/>
          <p:cNvSpPr>
            <a:spLocks/>
          </p:cNvSpPr>
          <p:nvPr/>
        </p:nvSpPr>
        <p:spPr bwMode="auto">
          <a:xfrm>
            <a:off x="4279309" y="3328933"/>
            <a:ext cx="396154" cy="868372"/>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5" name="湖南"/>
          <p:cNvSpPr>
            <a:spLocks/>
          </p:cNvSpPr>
          <p:nvPr/>
        </p:nvSpPr>
        <p:spPr bwMode="auto">
          <a:xfrm>
            <a:off x="4176602" y="4809196"/>
            <a:ext cx="630911" cy="732803"/>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6" name="湖北"/>
          <p:cNvSpPr>
            <a:spLocks/>
          </p:cNvSpPr>
          <p:nvPr/>
        </p:nvSpPr>
        <p:spPr bwMode="auto">
          <a:xfrm>
            <a:off x="4103240" y="4387835"/>
            <a:ext cx="895014" cy="560595"/>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7" name="广东"/>
          <p:cNvSpPr>
            <a:spLocks/>
          </p:cNvSpPr>
          <p:nvPr/>
        </p:nvSpPr>
        <p:spPr bwMode="auto">
          <a:xfrm>
            <a:off x="4301317" y="5417423"/>
            <a:ext cx="931695" cy="736467"/>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8" name="江西"/>
          <p:cNvSpPr>
            <a:spLocks/>
          </p:cNvSpPr>
          <p:nvPr/>
        </p:nvSpPr>
        <p:spPr bwMode="auto">
          <a:xfrm>
            <a:off x="4741488" y="4779884"/>
            <a:ext cx="557549" cy="758451"/>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9" name="福建"/>
          <p:cNvSpPr>
            <a:spLocks/>
          </p:cNvSpPr>
          <p:nvPr/>
        </p:nvSpPr>
        <p:spPr bwMode="auto">
          <a:xfrm>
            <a:off x="5031267" y="4981405"/>
            <a:ext cx="517201" cy="630211"/>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0" name="浙江"/>
          <p:cNvSpPr>
            <a:spLocks/>
          </p:cNvSpPr>
          <p:nvPr/>
        </p:nvSpPr>
        <p:spPr bwMode="auto">
          <a:xfrm>
            <a:off x="5262357" y="4582028"/>
            <a:ext cx="443838" cy="512962"/>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1" name="安徽"/>
          <p:cNvSpPr>
            <a:spLocks/>
          </p:cNvSpPr>
          <p:nvPr/>
        </p:nvSpPr>
        <p:spPr bwMode="auto">
          <a:xfrm>
            <a:off x="4829522" y="4138681"/>
            <a:ext cx="561218" cy="68517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2" name="天津"/>
          <p:cNvSpPr>
            <a:spLocks/>
          </p:cNvSpPr>
          <p:nvPr/>
        </p:nvSpPr>
        <p:spPr bwMode="auto">
          <a:xfrm>
            <a:off x="4939565" y="3347254"/>
            <a:ext cx="146723" cy="212513"/>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3" name="北京"/>
          <p:cNvSpPr>
            <a:spLocks/>
          </p:cNvSpPr>
          <p:nvPr/>
        </p:nvSpPr>
        <p:spPr bwMode="auto">
          <a:xfrm>
            <a:off x="4792841" y="3251990"/>
            <a:ext cx="194409" cy="20884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4" name="辽宁"/>
          <p:cNvSpPr>
            <a:spLocks/>
          </p:cNvSpPr>
          <p:nvPr/>
        </p:nvSpPr>
        <p:spPr bwMode="auto">
          <a:xfrm>
            <a:off x="5130082" y="2837169"/>
            <a:ext cx="689600" cy="65585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5" name="吉林"/>
          <p:cNvSpPr>
            <a:spLocks/>
          </p:cNvSpPr>
          <p:nvPr/>
        </p:nvSpPr>
        <p:spPr bwMode="auto">
          <a:xfrm>
            <a:off x="5277029" y="2442241"/>
            <a:ext cx="983048" cy="666851"/>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6" name="黑龙江"/>
          <p:cNvSpPr>
            <a:spLocks/>
          </p:cNvSpPr>
          <p:nvPr/>
        </p:nvSpPr>
        <p:spPr bwMode="auto">
          <a:xfrm>
            <a:off x="5067948" y="1500589"/>
            <a:ext cx="1316844" cy="1194469"/>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7" name="山东"/>
          <p:cNvSpPr>
            <a:spLocks/>
          </p:cNvSpPr>
          <p:nvPr/>
        </p:nvSpPr>
        <p:spPr bwMode="auto">
          <a:xfrm>
            <a:off x="4807514" y="3644039"/>
            <a:ext cx="795975" cy="49830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8" name="上海"/>
          <p:cNvSpPr>
            <a:spLocks/>
          </p:cNvSpPr>
          <p:nvPr/>
        </p:nvSpPr>
        <p:spPr bwMode="auto">
          <a:xfrm>
            <a:off x="5552136" y="4472107"/>
            <a:ext cx="124715" cy="10992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9" name="江苏"/>
          <p:cNvSpPr>
            <a:spLocks/>
          </p:cNvSpPr>
          <p:nvPr/>
        </p:nvSpPr>
        <p:spPr bwMode="auto">
          <a:xfrm>
            <a:off x="4968909" y="4050745"/>
            <a:ext cx="693269" cy="534946"/>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0" name="河北"/>
          <p:cNvSpPr>
            <a:spLocks/>
          </p:cNvSpPr>
          <p:nvPr/>
        </p:nvSpPr>
        <p:spPr bwMode="auto">
          <a:xfrm>
            <a:off x="4605769" y="3028485"/>
            <a:ext cx="645583" cy="91966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1" name="河南"/>
          <p:cNvSpPr>
            <a:spLocks/>
          </p:cNvSpPr>
          <p:nvPr/>
        </p:nvSpPr>
        <p:spPr bwMode="auto">
          <a:xfrm>
            <a:off x="4312321" y="3911512"/>
            <a:ext cx="678597" cy="67051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2" name="台湾"/>
          <p:cNvSpPr>
            <a:spLocks/>
          </p:cNvSpPr>
          <p:nvPr/>
        </p:nvSpPr>
        <p:spPr bwMode="auto">
          <a:xfrm>
            <a:off x="5588817" y="5344143"/>
            <a:ext cx="194409" cy="468994"/>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3" name="海南"/>
          <p:cNvSpPr>
            <a:spLocks/>
          </p:cNvSpPr>
          <p:nvPr/>
        </p:nvSpPr>
        <p:spPr bwMode="auto">
          <a:xfrm>
            <a:off x="4158262" y="6175874"/>
            <a:ext cx="293448" cy="256482"/>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4" name="矩形 1"/>
          <p:cNvSpPr>
            <a:spLocks noChangeArrowheads="1"/>
          </p:cNvSpPr>
          <p:nvPr/>
        </p:nvSpPr>
        <p:spPr bwMode="auto">
          <a:xfrm>
            <a:off x="6714373" y="4172869"/>
            <a:ext cx="1837157" cy="461665"/>
          </a:xfrm>
          <a:prstGeom prst="rect">
            <a:avLst/>
          </a:prstGeom>
          <a:noFill/>
          <a:ln w="9525">
            <a:noFill/>
            <a:prstDash val="sysDash"/>
            <a:miter lim="800000"/>
            <a:headEnd/>
            <a:tailEnd/>
          </a:ln>
          <a:extLst/>
        </p:spPr>
        <p:txBody>
          <a:bodyPr wrap="square">
            <a:spAutoFit/>
          </a:bodyPr>
          <a:lstStyle/>
          <a:p>
            <a:pPr algn="ct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点击</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添加</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文字</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a:p>
            <a:pPr algn="ct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点击添加文字</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35" name="矩形 34"/>
          <p:cNvSpPr/>
          <p:nvPr/>
        </p:nvSpPr>
        <p:spPr>
          <a:xfrm>
            <a:off x="7096586" y="3571486"/>
            <a:ext cx="962123" cy="523220"/>
          </a:xfrm>
          <a:prstGeom prst="rect">
            <a:avLst/>
          </a:prstGeom>
          <a:noFill/>
        </p:spPr>
        <p:txBody>
          <a:bodyPr wrap="none">
            <a:spAutoFit/>
          </a:bodyPr>
          <a:lstStyle/>
          <a:p>
            <a:r>
              <a:rPr lang="en-US" altLang="zh-CN"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30%</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36" name="青海"/>
          <p:cNvSpPr>
            <a:spLocks/>
          </p:cNvSpPr>
          <p:nvPr/>
        </p:nvSpPr>
        <p:spPr bwMode="auto">
          <a:xfrm>
            <a:off x="7186499" y="2525887"/>
            <a:ext cx="892905" cy="63927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tx1">
              <a:lumMod val="65000"/>
              <a:lumOff val="35000"/>
            </a:schemeClr>
          </a:solidFill>
          <a:ln w="3175">
            <a:no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7" name="山西"/>
          <p:cNvSpPr>
            <a:spLocks/>
          </p:cNvSpPr>
          <p:nvPr/>
        </p:nvSpPr>
        <p:spPr bwMode="auto">
          <a:xfrm>
            <a:off x="10850171" y="2362779"/>
            <a:ext cx="446703" cy="979176"/>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tx1">
              <a:lumMod val="65000"/>
              <a:lumOff val="35000"/>
            </a:schemeClr>
          </a:solidFill>
          <a:ln w="3175">
            <a:no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8" name="湖南"/>
          <p:cNvSpPr>
            <a:spLocks/>
          </p:cNvSpPr>
          <p:nvPr/>
        </p:nvSpPr>
        <p:spPr bwMode="auto">
          <a:xfrm>
            <a:off x="9033404" y="2476828"/>
            <a:ext cx="646645" cy="75107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FFC000"/>
          </a:solidFill>
          <a:ln w="3175">
            <a:solidFill>
              <a:schemeClr val="tx1">
                <a:lumMod val="65000"/>
                <a:lumOff val="3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9" name="矩形 38"/>
          <p:cNvSpPr/>
          <p:nvPr/>
        </p:nvSpPr>
        <p:spPr>
          <a:xfrm>
            <a:off x="8820361" y="3571486"/>
            <a:ext cx="962123" cy="523220"/>
          </a:xfrm>
          <a:prstGeom prst="rect">
            <a:avLst/>
          </a:prstGeom>
          <a:noFill/>
        </p:spPr>
        <p:txBody>
          <a:bodyPr wrap="none">
            <a:spAutoFit/>
          </a:bodyPr>
          <a:lstStyle/>
          <a:p>
            <a:r>
              <a:rPr lang="en-US" altLang="zh-CN"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40%</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40" name="矩形 39"/>
          <p:cNvSpPr/>
          <p:nvPr/>
        </p:nvSpPr>
        <p:spPr>
          <a:xfrm>
            <a:off x="10537157" y="3571486"/>
            <a:ext cx="962123" cy="523220"/>
          </a:xfrm>
          <a:prstGeom prst="rect">
            <a:avLst/>
          </a:prstGeom>
          <a:noFill/>
        </p:spPr>
        <p:txBody>
          <a:bodyPr wrap="none">
            <a:spAutoFit/>
          </a:bodyPr>
          <a:lstStyle/>
          <a:p>
            <a:r>
              <a:rPr lang="en-US" altLang="zh-CN"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30%</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41" name="矩形 1"/>
          <p:cNvSpPr>
            <a:spLocks noChangeArrowheads="1"/>
          </p:cNvSpPr>
          <p:nvPr/>
        </p:nvSpPr>
        <p:spPr bwMode="auto">
          <a:xfrm>
            <a:off x="8438148" y="4172869"/>
            <a:ext cx="1837157" cy="461665"/>
          </a:xfrm>
          <a:prstGeom prst="rect">
            <a:avLst/>
          </a:prstGeom>
          <a:noFill/>
          <a:ln w="9525">
            <a:noFill/>
            <a:prstDash val="sysDash"/>
            <a:miter lim="800000"/>
            <a:headEnd/>
            <a:tailEnd/>
          </a:ln>
          <a:extLst/>
        </p:spPr>
        <p:txBody>
          <a:bodyPr wrap="square">
            <a:spAutoFit/>
          </a:bodyPr>
          <a:lstStyle/>
          <a:p>
            <a:pPr algn="ct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点击</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添加</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文字</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a:p>
            <a:pPr algn="ct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点击添加文字</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42" name="矩形 1"/>
          <p:cNvSpPr>
            <a:spLocks noChangeArrowheads="1"/>
          </p:cNvSpPr>
          <p:nvPr/>
        </p:nvSpPr>
        <p:spPr bwMode="auto">
          <a:xfrm>
            <a:off x="10154944" y="4172869"/>
            <a:ext cx="1837157" cy="461665"/>
          </a:xfrm>
          <a:prstGeom prst="rect">
            <a:avLst/>
          </a:prstGeom>
          <a:noFill/>
          <a:ln w="9525">
            <a:noFill/>
            <a:prstDash val="sysDash"/>
            <a:miter lim="800000"/>
            <a:headEnd/>
            <a:tailEnd/>
          </a:ln>
          <a:extLst/>
        </p:spPr>
        <p:txBody>
          <a:bodyPr wrap="square">
            <a:spAutoFit/>
          </a:bodyPr>
          <a:lstStyle/>
          <a:p>
            <a:pPr algn="ct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点击</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添加</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文字</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a:p>
            <a:pPr algn="ct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点击添加文字</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cxnSp>
        <p:nvCxnSpPr>
          <p:cNvPr id="43" name="直接连接符 86"/>
          <p:cNvCxnSpPr/>
          <p:nvPr/>
        </p:nvCxnSpPr>
        <p:spPr>
          <a:xfrm>
            <a:off x="6929430" y="5024139"/>
            <a:ext cx="488610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6929430" y="5052893"/>
            <a:ext cx="1271502" cy="338554"/>
          </a:xfrm>
          <a:prstGeom prst="rect">
            <a:avLst/>
          </a:prstGeom>
          <a:noFill/>
        </p:spPr>
        <p:txBody>
          <a:bodyPr wrap="none" rtlCol="0">
            <a:spAutoFit/>
          </a:bodyPr>
          <a:lstStyle/>
          <a:p>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KEYWORD</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45" name="TextBox 15"/>
          <p:cNvSpPr txBox="1"/>
          <p:nvPr/>
        </p:nvSpPr>
        <p:spPr>
          <a:xfrm>
            <a:off x="6929430" y="5352190"/>
            <a:ext cx="4816306" cy="769441"/>
          </a:xfrm>
          <a:prstGeom prst="rect">
            <a:avLst/>
          </a:prstGeom>
          <a:noFill/>
        </p:spPr>
        <p:txBody>
          <a:bodyPr wrap="square" rtlCol="0">
            <a:spAutoFit/>
          </a:bodyPr>
          <a:lstStyle/>
          <a:p>
            <a:pPr>
              <a:lnSpc>
                <a:spcPct val="20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这里输入简单的文字概述这里输入简单字概述</a:t>
            </a:r>
            <a:r>
              <a:rPr lang="en-US" altLang="zh-CN"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这里输入简单的</a:t>
            </a:r>
            <a:r>
              <a:rPr lang="zh-CN" altLang="en-US"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文字</a:t>
            </a:r>
            <a:endParaRPr lang="en-US" altLang="zh-CN"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a:p>
            <a:pPr>
              <a:lnSpc>
                <a:spcPct val="200000"/>
              </a:lnSpc>
            </a:pPr>
            <a:r>
              <a:rPr lang="zh-CN" altLang="en-US"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述</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这里输入简单字概述</a:t>
            </a:r>
            <a:r>
              <a:rPr lang="en-US" altLang="zh-CN"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a:t>
            </a:r>
            <a:r>
              <a:rPr lang="zh-CN" altLang="en-US"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这里</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输入简单的文字概述这里输入简单</a:t>
            </a:r>
            <a:r>
              <a:rPr lang="zh-CN" altLang="en-US"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字</a:t>
            </a:r>
            <a:endPar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grpSp>
        <p:nvGrpSpPr>
          <p:cNvPr id="46" name="Group 468"/>
          <p:cNvGrpSpPr/>
          <p:nvPr/>
        </p:nvGrpSpPr>
        <p:grpSpPr>
          <a:xfrm>
            <a:off x="3685317" y="233846"/>
            <a:ext cx="5054600" cy="1116519"/>
            <a:chOff x="3568700" y="186058"/>
            <a:chExt cx="5054600" cy="1116519"/>
          </a:xfrm>
        </p:grpSpPr>
        <p:sp>
          <p:nvSpPr>
            <p:cNvPr id="47"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48"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49" name="Group 471"/>
            <p:cNvGrpSpPr/>
            <p:nvPr/>
          </p:nvGrpSpPr>
          <p:grpSpPr>
            <a:xfrm>
              <a:off x="3669560" y="853565"/>
              <a:ext cx="4852881" cy="11430"/>
              <a:chOff x="5926470" y="6430886"/>
              <a:chExt cx="339061" cy="11430"/>
            </a:xfrm>
          </p:grpSpPr>
          <p:cxnSp>
            <p:nvCxnSpPr>
              <p:cNvPr id="50"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00285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椭圆 3"/>
          <p:cNvSpPr>
            <a:spLocks noChangeAspect="1" noChangeArrowheads="1"/>
          </p:cNvSpPr>
          <p:nvPr/>
        </p:nvSpPr>
        <p:spPr bwMode="auto">
          <a:xfrm>
            <a:off x="1152525" y="2597150"/>
            <a:ext cx="1079500" cy="1079500"/>
          </a:xfrm>
          <a:prstGeom prst="ellipse">
            <a:avLst/>
          </a:prstGeom>
          <a:solidFill>
            <a:srgbClr val="FFC000"/>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3" name="椭圆 4"/>
          <p:cNvSpPr>
            <a:spLocks noChangeAspect="1" noChangeArrowheads="1"/>
          </p:cNvSpPr>
          <p:nvPr/>
        </p:nvSpPr>
        <p:spPr bwMode="auto">
          <a:xfrm>
            <a:off x="839788" y="30464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4" name="椭圆 5"/>
          <p:cNvSpPr>
            <a:spLocks noChangeAspect="1" noChangeArrowheads="1"/>
          </p:cNvSpPr>
          <p:nvPr/>
        </p:nvSpPr>
        <p:spPr bwMode="auto">
          <a:xfrm>
            <a:off x="876300" y="2811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5" name="椭圆 7"/>
          <p:cNvSpPr>
            <a:spLocks noChangeAspect="1" noChangeArrowheads="1"/>
          </p:cNvSpPr>
          <p:nvPr/>
        </p:nvSpPr>
        <p:spPr bwMode="auto">
          <a:xfrm>
            <a:off x="985838" y="259873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6" name="椭圆 8"/>
          <p:cNvSpPr>
            <a:spLocks noChangeAspect="1" noChangeArrowheads="1"/>
          </p:cNvSpPr>
          <p:nvPr/>
        </p:nvSpPr>
        <p:spPr bwMode="auto">
          <a:xfrm>
            <a:off x="1154113" y="2430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7" name="椭圆 9"/>
          <p:cNvSpPr>
            <a:spLocks noChangeAspect="1" noChangeArrowheads="1"/>
          </p:cNvSpPr>
          <p:nvPr/>
        </p:nvSpPr>
        <p:spPr bwMode="auto">
          <a:xfrm>
            <a:off x="1366838" y="23225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8" name="椭圆 10"/>
          <p:cNvSpPr>
            <a:spLocks noChangeAspect="1" noChangeArrowheads="1"/>
          </p:cNvSpPr>
          <p:nvPr/>
        </p:nvSpPr>
        <p:spPr bwMode="auto">
          <a:xfrm>
            <a:off x="1601788" y="2284413"/>
            <a:ext cx="179387"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9" name="椭圆 11"/>
          <p:cNvSpPr>
            <a:spLocks noChangeAspect="1" noChangeArrowheads="1"/>
          </p:cNvSpPr>
          <p:nvPr/>
        </p:nvSpPr>
        <p:spPr bwMode="auto">
          <a:xfrm>
            <a:off x="1836738" y="2322513"/>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0" name="椭圆 12"/>
          <p:cNvSpPr>
            <a:spLocks noChangeAspect="1" noChangeArrowheads="1"/>
          </p:cNvSpPr>
          <p:nvPr/>
        </p:nvSpPr>
        <p:spPr bwMode="auto">
          <a:xfrm>
            <a:off x="2049463" y="2430463"/>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1" name="椭圆 13"/>
          <p:cNvSpPr>
            <a:spLocks noChangeAspect="1" noChangeArrowheads="1"/>
          </p:cNvSpPr>
          <p:nvPr/>
        </p:nvSpPr>
        <p:spPr bwMode="auto">
          <a:xfrm>
            <a:off x="2217738" y="2598738"/>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2" name="椭圆 14"/>
          <p:cNvSpPr>
            <a:spLocks noChangeAspect="1" noChangeArrowheads="1"/>
          </p:cNvSpPr>
          <p:nvPr/>
        </p:nvSpPr>
        <p:spPr bwMode="auto">
          <a:xfrm>
            <a:off x="2327275" y="2811463"/>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3" name="椭圆 15"/>
          <p:cNvSpPr>
            <a:spLocks noChangeAspect="1" noChangeArrowheads="1"/>
          </p:cNvSpPr>
          <p:nvPr/>
        </p:nvSpPr>
        <p:spPr bwMode="auto">
          <a:xfrm>
            <a:off x="2363788" y="3046413"/>
            <a:ext cx="179387"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4" name="椭圆 16"/>
          <p:cNvSpPr>
            <a:spLocks noChangeAspect="1" noChangeArrowheads="1"/>
          </p:cNvSpPr>
          <p:nvPr/>
        </p:nvSpPr>
        <p:spPr bwMode="auto">
          <a:xfrm>
            <a:off x="2327275" y="3281363"/>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5" name="椭圆 17"/>
          <p:cNvSpPr>
            <a:spLocks noChangeAspect="1" noChangeArrowheads="1"/>
          </p:cNvSpPr>
          <p:nvPr/>
        </p:nvSpPr>
        <p:spPr bwMode="auto">
          <a:xfrm>
            <a:off x="2217738" y="3494088"/>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6" name="椭圆 18"/>
          <p:cNvSpPr>
            <a:spLocks noChangeAspect="1" noChangeArrowheads="1"/>
          </p:cNvSpPr>
          <p:nvPr/>
        </p:nvSpPr>
        <p:spPr bwMode="auto">
          <a:xfrm>
            <a:off x="2049463" y="3662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7" name="椭圆 19"/>
          <p:cNvSpPr>
            <a:spLocks noChangeAspect="1" noChangeArrowheads="1"/>
          </p:cNvSpPr>
          <p:nvPr/>
        </p:nvSpPr>
        <p:spPr bwMode="auto">
          <a:xfrm>
            <a:off x="1836738" y="3771900"/>
            <a:ext cx="180975"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8" name="椭圆 20"/>
          <p:cNvSpPr>
            <a:spLocks noChangeAspect="1" noChangeArrowheads="1"/>
          </p:cNvSpPr>
          <p:nvPr/>
        </p:nvSpPr>
        <p:spPr bwMode="auto">
          <a:xfrm>
            <a:off x="1601788" y="38084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9" name="椭圆 21"/>
          <p:cNvSpPr>
            <a:spLocks noChangeAspect="1" noChangeArrowheads="1"/>
          </p:cNvSpPr>
          <p:nvPr/>
        </p:nvSpPr>
        <p:spPr bwMode="auto">
          <a:xfrm>
            <a:off x="1366838" y="3771900"/>
            <a:ext cx="179387"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0" name="椭圆 22"/>
          <p:cNvSpPr>
            <a:spLocks noChangeAspect="1" noChangeArrowheads="1"/>
          </p:cNvSpPr>
          <p:nvPr/>
        </p:nvSpPr>
        <p:spPr bwMode="auto">
          <a:xfrm>
            <a:off x="1154113" y="3662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1" name="椭圆 23"/>
          <p:cNvSpPr>
            <a:spLocks noChangeAspect="1" noChangeArrowheads="1"/>
          </p:cNvSpPr>
          <p:nvPr/>
        </p:nvSpPr>
        <p:spPr bwMode="auto">
          <a:xfrm>
            <a:off x="985838" y="349408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2" name="椭圆 24"/>
          <p:cNvSpPr>
            <a:spLocks noChangeAspect="1" noChangeArrowheads="1"/>
          </p:cNvSpPr>
          <p:nvPr/>
        </p:nvSpPr>
        <p:spPr bwMode="auto">
          <a:xfrm>
            <a:off x="876300" y="3281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3" name="椭圆 25"/>
          <p:cNvSpPr>
            <a:spLocks noChangeAspect="1" noChangeArrowheads="1"/>
          </p:cNvSpPr>
          <p:nvPr/>
        </p:nvSpPr>
        <p:spPr bwMode="auto">
          <a:xfrm>
            <a:off x="3354388" y="2597150"/>
            <a:ext cx="1079500" cy="1079500"/>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4" name="椭圆 26"/>
          <p:cNvSpPr>
            <a:spLocks noChangeAspect="1" noChangeArrowheads="1"/>
          </p:cNvSpPr>
          <p:nvPr/>
        </p:nvSpPr>
        <p:spPr bwMode="auto">
          <a:xfrm>
            <a:off x="3041650"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5" name="椭圆 27"/>
          <p:cNvSpPr>
            <a:spLocks noChangeAspect="1" noChangeArrowheads="1"/>
          </p:cNvSpPr>
          <p:nvPr/>
        </p:nvSpPr>
        <p:spPr bwMode="auto">
          <a:xfrm>
            <a:off x="3079750" y="2811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6" name="椭圆 28"/>
          <p:cNvSpPr>
            <a:spLocks noChangeAspect="1" noChangeArrowheads="1"/>
          </p:cNvSpPr>
          <p:nvPr/>
        </p:nvSpPr>
        <p:spPr bwMode="auto">
          <a:xfrm>
            <a:off x="3187700" y="2598738"/>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7" name="椭圆 29"/>
          <p:cNvSpPr>
            <a:spLocks noChangeAspect="1" noChangeArrowheads="1"/>
          </p:cNvSpPr>
          <p:nvPr/>
        </p:nvSpPr>
        <p:spPr bwMode="auto">
          <a:xfrm>
            <a:off x="3355975" y="2430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8" name="椭圆 30"/>
          <p:cNvSpPr>
            <a:spLocks noChangeAspect="1" noChangeArrowheads="1"/>
          </p:cNvSpPr>
          <p:nvPr/>
        </p:nvSpPr>
        <p:spPr bwMode="auto">
          <a:xfrm>
            <a:off x="3568700" y="232251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9" name="椭圆 31"/>
          <p:cNvSpPr>
            <a:spLocks noChangeAspect="1" noChangeArrowheads="1"/>
          </p:cNvSpPr>
          <p:nvPr/>
        </p:nvSpPr>
        <p:spPr bwMode="auto">
          <a:xfrm>
            <a:off x="3803650" y="228441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0" name="椭圆 32"/>
          <p:cNvSpPr>
            <a:spLocks noChangeAspect="1" noChangeArrowheads="1"/>
          </p:cNvSpPr>
          <p:nvPr/>
        </p:nvSpPr>
        <p:spPr bwMode="auto">
          <a:xfrm>
            <a:off x="4038600" y="2322513"/>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1" name="椭圆 33"/>
          <p:cNvSpPr>
            <a:spLocks noChangeAspect="1" noChangeArrowheads="1"/>
          </p:cNvSpPr>
          <p:nvPr/>
        </p:nvSpPr>
        <p:spPr bwMode="auto">
          <a:xfrm>
            <a:off x="4251325" y="2430463"/>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2" name="椭圆 34"/>
          <p:cNvSpPr>
            <a:spLocks noChangeAspect="1" noChangeArrowheads="1"/>
          </p:cNvSpPr>
          <p:nvPr/>
        </p:nvSpPr>
        <p:spPr bwMode="auto">
          <a:xfrm>
            <a:off x="4419600" y="2598738"/>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3" name="椭圆 35"/>
          <p:cNvSpPr>
            <a:spLocks noChangeAspect="1" noChangeArrowheads="1"/>
          </p:cNvSpPr>
          <p:nvPr/>
        </p:nvSpPr>
        <p:spPr bwMode="auto">
          <a:xfrm>
            <a:off x="4529138" y="2811463"/>
            <a:ext cx="179387"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4" name="椭圆 36"/>
          <p:cNvSpPr>
            <a:spLocks noChangeAspect="1" noChangeArrowheads="1"/>
          </p:cNvSpPr>
          <p:nvPr/>
        </p:nvSpPr>
        <p:spPr bwMode="auto">
          <a:xfrm>
            <a:off x="4565650" y="304641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5" name="椭圆 37"/>
          <p:cNvSpPr>
            <a:spLocks noChangeAspect="1" noChangeArrowheads="1"/>
          </p:cNvSpPr>
          <p:nvPr/>
        </p:nvSpPr>
        <p:spPr bwMode="auto">
          <a:xfrm>
            <a:off x="4529138" y="3281363"/>
            <a:ext cx="179387"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6" name="椭圆 38"/>
          <p:cNvSpPr>
            <a:spLocks noChangeAspect="1" noChangeArrowheads="1"/>
          </p:cNvSpPr>
          <p:nvPr/>
        </p:nvSpPr>
        <p:spPr bwMode="auto">
          <a:xfrm>
            <a:off x="4419600" y="3494088"/>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7" name="椭圆 39"/>
          <p:cNvSpPr>
            <a:spLocks noChangeAspect="1" noChangeArrowheads="1"/>
          </p:cNvSpPr>
          <p:nvPr/>
        </p:nvSpPr>
        <p:spPr bwMode="auto">
          <a:xfrm>
            <a:off x="4251325" y="366236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8" name="椭圆 40"/>
          <p:cNvSpPr>
            <a:spLocks noChangeAspect="1" noChangeArrowheads="1"/>
          </p:cNvSpPr>
          <p:nvPr/>
        </p:nvSpPr>
        <p:spPr bwMode="auto">
          <a:xfrm>
            <a:off x="4038600" y="3771900"/>
            <a:ext cx="180975"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9" name="椭圆 41"/>
          <p:cNvSpPr>
            <a:spLocks noChangeAspect="1" noChangeArrowheads="1"/>
          </p:cNvSpPr>
          <p:nvPr/>
        </p:nvSpPr>
        <p:spPr bwMode="auto">
          <a:xfrm>
            <a:off x="3803650" y="3808413"/>
            <a:ext cx="180975" cy="180975"/>
          </a:xfrm>
          <a:prstGeom prst="ellipse">
            <a:avLst/>
          </a:prstGeom>
          <a:solidFill>
            <a:schemeClr val="bg1">
              <a:lumMod val="7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0" name="椭圆 42"/>
          <p:cNvSpPr>
            <a:spLocks noChangeAspect="1" noChangeArrowheads="1"/>
          </p:cNvSpPr>
          <p:nvPr/>
        </p:nvSpPr>
        <p:spPr bwMode="auto">
          <a:xfrm>
            <a:off x="3568700" y="3771900"/>
            <a:ext cx="179388"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1" name="椭圆 43"/>
          <p:cNvSpPr>
            <a:spLocks noChangeAspect="1" noChangeArrowheads="1"/>
          </p:cNvSpPr>
          <p:nvPr/>
        </p:nvSpPr>
        <p:spPr bwMode="auto">
          <a:xfrm>
            <a:off x="3355975" y="36623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2" name="椭圆 44"/>
          <p:cNvSpPr>
            <a:spLocks noChangeAspect="1" noChangeArrowheads="1"/>
          </p:cNvSpPr>
          <p:nvPr/>
        </p:nvSpPr>
        <p:spPr bwMode="auto">
          <a:xfrm>
            <a:off x="3187700" y="3494088"/>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3" name="椭圆 45"/>
          <p:cNvSpPr>
            <a:spLocks noChangeAspect="1" noChangeArrowheads="1"/>
          </p:cNvSpPr>
          <p:nvPr/>
        </p:nvSpPr>
        <p:spPr bwMode="auto">
          <a:xfrm>
            <a:off x="3079750" y="32813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4" name="椭圆 46"/>
          <p:cNvSpPr>
            <a:spLocks noChangeAspect="1" noChangeArrowheads="1"/>
          </p:cNvSpPr>
          <p:nvPr/>
        </p:nvSpPr>
        <p:spPr bwMode="auto">
          <a:xfrm>
            <a:off x="5556250" y="2597150"/>
            <a:ext cx="1079500" cy="1079500"/>
          </a:xfrm>
          <a:prstGeom prst="ellipse">
            <a:avLst/>
          </a:prstGeom>
          <a:solidFill>
            <a:srgbClr val="FFC000"/>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5" name="椭圆 47"/>
          <p:cNvSpPr>
            <a:spLocks noChangeAspect="1" noChangeArrowheads="1"/>
          </p:cNvSpPr>
          <p:nvPr/>
        </p:nvSpPr>
        <p:spPr bwMode="auto">
          <a:xfrm>
            <a:off x="5243513"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6" name="椭圆 48"/>
          <p:cNvSpPr>
            <a:spLocks noChangeAspect="1" noChangeArrowheads="1"/>
          </p:cNvSpPr>
          <p:nvPr/>
        </p:nvSpPr>
        <p:spPr bwMode="auto">
          <a:xfrm>
            <a:off x="5281613" y="2811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7" name="椭圆 49"/>
          <p:cNvSpPr>
            <a:spLocks noChangeAspect="1" noChangeArrowheads="1"/>
          </p:cNvSpPr>
          <p:nvPr/>
        </p:nvSpPr>
        <p:spPr bwMode="auto">
          <a:xfrm>
            <a:off x="5389563" y="259873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8" name="椭圆 50"/>
          <p:cNvSpPr>
            <a:spLocks noChangeAspect="1" noChangeArrowheads="1"/>
          </p:cNvSpPr>
          <p:nvPr/>
        </p:nvSpPr>
        <p:spPr bwMode="auto">
          <a:xfrm>
            <a:off x="5557838" y="2430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9" name="椭圆 51"/>
          <p:cNvSpPr>
            <a:spLocks noChangeAspect="1" noChangeArrowheads="1"/>
          </p:cNvSpPr>
          <p:nvPr/>
        </p:nvSpPr>
        <p:spPr bwMode="auto">
          <a:xfrm>
            <a:off x="5770563" y="23225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0" name="椭圆 52"/>
          <p:cNvSpPr>
            <a:spLocks noChangeAspect="1" noChangeArrowheads="1"/>
          </p:cNvSpPr>
          <p:nvPr/>
        </p:nvSpPr>
        <p:spPr bwMode="auto">
          <a:xfrm>
            <a:off x="6005513" y="228441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1" name="椭圆 53"/>
          <p:cNvSpPr>
            <a:spLocks noChangeAspect="1" noChangeArrowheads="1"/>
          </p:cNvSpPr>
          <p:nvPr/>
        </p:nvSpPr>
        <p:spPr bwMode="auto">
          <a:xfrm>
            <a:off x="6242050" y="2322513"/>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2" name="椭圆 54"/>
          <p:cNvSpPr>
            <a:spLocks noChangeAspect="1" noChangeArrowheads="1"/>
          </p:cNvSpPr>
          <p:nvPr/>
        </p:nvSpPr>
        <p:spPr bwMode="auto">
          <a:xfrm>
            <a:off x="6453188" y="2430463"/>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3" name="椭圆 55"/>
          <p:cNvSpPr>
            <a:spLocks noChangeAspect="1" noChangeArrowheads="1"/>
          </p:cNvSpPr>
          <p:nvPr/>
        </p:nvSpPr>
        <p:spPr bwMode="auto">
          <a:xfrm>
            <a:off x="6623050" y="2598738"/>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4" name="椭圆 56"/>
          <p:cNvSpPr>
            <a:spLocks noChangeAspect="1" noChangeArrowheads="1"/>
          </p:cNvSpPr>
          <p:nvPr/>
        </p:nvSpPr>
        <p:spPr bwMode="auto">
          <a:xfrm>
            <a:off x="6731000" y="2811463"/>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5" name="椭圆 57"/>
          <p:cNvSpPr>
            <a:spLocks noChangeAspect="1" noChangeArrowheads="1"/>
          </p:cNvSpPr>
          <p:nvPr/>
        </p:nvSpPr>
        <p:spPr bwMode="auto">
          <a:xfrm>
            <a:off x="6767513" y="304641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6" name="椭圆 58"/>
          <p:cNvSpPr>
            <a:spLocks noChangeAspect="1" noChangeArrowheads="1"/>
          </p:cNvSpPr>
          <p:nvPr/>
        </p:nvSpPr>
        <p:spPr bwMode="auto">
          <a:xfrm>
            <a:off x="6731000" y="3281363"/>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7" name="椭圆 59"/>
          <p:cNvSpPr>
            <a:spLocks noChangeAspect="1" noChangeArrowheads="1"/>
          </p:cNvSpPr>
          <p:nvPr/>
        </p:nvSpPr>
        <p:spPr bwMode="auto">
          <a:xfrm>
            <a:off x="6623050" y="3494088"/>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8" name="椭圆 60"/>
          <p:cNvSpPr>
            <a:spLocks noChangeAspect="1" noChangeArrowheads="1"/>
          </p:cNvSpPr>
          <p:nvPr/>
        </p:nvSpPr>
        <p:spPr bwMode="auto">
          <a:xfrm>
            <a:off x="6453188" y="366236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9" name="椭圆 61"/>
          <p:cNvSpPr>
            <a:spLocks noChangeAspect="1" noChangeArrowheads="1"/>
          </p:cNvSpPr>
          <p:nvPr/>
        </p:nvSpPr>
        <p:spPr bwMode="auto">
          <a:xfrm>
            <a:off x="6242050" y="3771900"/>
            <a:ext cx="179388"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0" name="椭圆 62"/>
          <p:cNvSpPr>
            <a:spLocks noChangeAspect="1" noChangeArrowheads="1"/>
          </p:cNvSpPr>
          <p:nvPr/>
        </p:nvSpPr>
        <p:spPr bwMode="auto">
          <a:xfrm>
            <a:off x="6005513" y="380841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1" name="椭圆 63"/>
          <p:cNvSpPr>
            <a:spLocks noChangeAspect="1" noChangeArrowheads="1"/>
          </p:cNvSpPr>
          <p:nvPr/>
        </p:nvSpPr>
        <p:spPr bwMode="auto">
          <a:xfrm>
            <a:off x="5770563" y="3771900"/>
            <a:ext cx="179387"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2" name="椭圆 64"/>
          <p:cNvSpPr>
            <a:spLocks noChangeAspect="1" noChangeArrowheads="1"/>
          </p:cNvSpPr>
          <p:nvPr/>
        </p:nvSpPr>
        <p:spPr bwMode="auto">
          <a:xfrm>
            <a:off x="5557838" y="366236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3" name="椭圆 65"/>
          <p:cNvSpPr>
            <a:spLocks noChangeAspect="1" noChangeArrowheads="1"/>
          </p:cNvSpPr>
          <p:nvPr/>
        </p:nvSpPr>
        <p:spPr bwMode="auto">
          <a:xfrm>
            <a:off x="5389563" y="349408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4" name="椭圆 66"/>
          <p:cNvSpPr>
            <a:spLocks noChangeAspect="1" noChangeArrowheads="1"/>
          </p:cNvSpPr>
          <p:nvPr/>
        </p:nvSpPr>
        <p:spPr bwMode="auto">
          <a:xfrm>
            <a:off x="5281613" y="3281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5" name="椭圆 67"/>
          <p:cNvSpPr>
            <a:spLocks noChangeAspect="1" noChangeArrowheads="1"/>
          </p:cNvSpPr>
          <p:nvPr/>
        </p:nvSpPr>
        <p:spPr bwMode="auto">
          <a:xfrm>
            <a:off x="10147301" y="2530475"/>
            <a:ext cx="1079500" cy="1079500"/>
          </a:xfrm>
          <a:prstGeom prst="ellipse">
            <a:avLst/>
          </a:prstGeom>
          <a:solidFill>
            <a:srgbClr val="FFC000"/>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6" name="椭圆 68"/>
          <p:cNvSpPr>
            <a:spLocks noChangeAspect="1" noChangeArrowheads="1"/>
          </p:cNvSpPr>
          <p:nvPr/>
        </p:nvSpPr>
        <p:spPr bwMode="auto">
          <a:xfrm>
            <a:off x="9834563" y="2979738"/>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7" name="椭圆 69"/>
          <p:cNvSpPr>
            <a:spLocks noChangeAspect="1" noChangeArrowheads="1"/>
          </p:cNvSpPr>
          <p:nvPr/>
        </p:nvSpPr>
        <p:spPr bwMode="auto">
          <a:xfrm>
            <a:off x="9872663" y="2744788"/>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8" name="椭圆 70"/>
          <p:cNvSpPr>
            <a:spLocks noChangeAspect="1" noChangeArrowheads="1"/>
          </p:cNvSpPr>
          <p:nvPr/>
        </p:nvSpPr>
        <p:spPr bwMode="auto">
          <a:xfrm>
            <a:off x="9980613" y="25320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9" name="椭圆 71"/>
          <p:cNvSpPr>
            <a:spLocks noChangeAspect="1" noChangeArrowheads="1"/>
          </p:cNvSpPr>
          <p:nvPr/>
        </p:nvSpPr>
        <p:spPr bwMode="auto">
          <a:xfrm>
            <a:off x="10148888" y="236378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0" name="椭圆 72"/>
          <p:cNvSpPr>
            <a:spLocks noChangeAspect="1" noChangeArrowheads="1"/>
          </p:cNvSpPr>
          <p:nvPr/>
        </p:nvSpPr>
        <p:spPr bwMode="auto">
          <a:xfrm>
            <a:off x="10361613" y="225583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1" name="椭圆 73"/>
          <p:cNvSpPr>
            <a:spLocks noChangeAspect="1" noChangeArrowheads="1"/>
          </p:cNvSpPr>
          <p:nvPr/>
        </p:nvSpPr>
        <p:spPr bwMode="auto">
          <a:xfrm>
            <a:off x="10596563" y="2217738"/>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2" name="椭圆 74"/>
          <p:cNvSpPr>
            <a:spLocks noChangeAspect="1" noChangeArrowheads="1"/>
          </p:cNvSpPr>
          <p:nvPr/>
        </p:nvSpPr>
        <p:spPr bwMode="auto">
          <a:xfrm>
            <a:off x="10833101" y="2255838"/>
            <a:ext cx="179387"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3" name="椭圆 75"/>
          <p:cNvSpPr>
            <a:spLocks noChangeAspect="1" noChangeArrowheads="1"/>
          </p:cNvSpPr>
          <p:nvPr/>
        </p:nvSpPr>
        <p:spPr bwMode="auto">
          <a:xfrm>
            <a:off x="11045826" y="2363788"/>
            <a:ext cx="179387"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4" name="椭圆 76"/>
          <p:cNvSpPr>
            <a:spLocks noChangeAspect="1" noChangeArrowheads="1"/>
          </p:cNvSpPr>
          <p:nvPr/>
        </p:nvSpPr>
        <p:spPr bwMode="auto">
          <a:xfrm>
            <a:off x="11214101" y="2532063"/>
            <a:ext cx="179387"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5" name="椭圆 77"/>
          <p:cNvSpPr>
            <a:spLocks noChangeAspect="1" noChangeArrowheads="1"/>
          </p:cNvSpPr>
          <p:nvPr/>
        </p:nvSpPr>
        <p:spPr bwMode="auto">
          <a:xfrm>
            <a:off x="11322051" y="2744788"/>
            <a:ext cx="179387"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6" name="椭圆 78"/>
          <p:cNvSpPr>
            <a:spLocks noChangeAspect="1" noChangeArrowheads="1"/>
          </p:cNvSpPr>
          <p:nvPr/>
        </p:nvSpPr>
        <p:spPr bwMode="auto">
          <a:xfrm>
            <a:off x="11358563" y="2979738"/>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7" name="椭圆 79"/>
          <p:cNvSpPr>
            <a:spLocks noChangeAspect="1" noChangeArrowheads="1"/>
          </p:cNvSpPr>
          <p:nvPr/>
        </p:nvSpPr>
        <p:spPr bwMode="auto">
          <a:xfrm>
            <a:off x="11322051" y="3214688"/>
            <a:ext cx="179387"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8" name="椭圆 80"/>
          <p:cNvSpPr>
            <a:spLocks noChangeAspect="1" noChangeArrowheads="1"/>
          </p:cNvSpPr>
          <p:nvPr/>
        </p:nvSpPr>
        <p:spPr bwMode="auto">
          <a:xfrm>
            <a:off x="11214101" y="3427413"/>
            <a:ext cx="179387"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9" name="椭圆 81"/>
          <p:cNvSpPr>
            <a:spLocks noChangeAspect="1" noChangeArrowheads="1"/>
          </p:cNvSpPr>
          <p:nvPr/>
        </p:nvSpPr>
        <p:spPr bwMode="auto">
          <a:xfrm>
            <a:off x="11045826" y="3595688"/>
            <a:ext cx="179387"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0" name="椭圆 82"/>
          <p:cNvSpPr>
            <a:spLocks noChangeAspect="1" noChangeArrowheads="1"/>
          </p:cNvSpPr>
          <p:nvPr/>
        </p:nvSpPr>
        <p:spPr bwMode="auto">
          <a:xfrm>
            <a:off x="10833101" y="3705225"/>
            <a:ext cx="179387"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1" name="椭圆 83"/>
          <p:cNvSpPr>
            <a:spLocks noChangeAspect="1" noChangeArrowheads="1"/>
          </p:cNvSpPr>
          <p:nvPr/>
        </p:nvSpPr>
        <p:spPr bwMode="auto">
          <a:xfrm>
            <a:off x="10596563" y="3741738"/>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2" name="椭圆 84"/>
          <p:cNvSpPr>
            <a:spLocks noChangeAspect="1" noChangeArrowheads="1"/>
          </p:cNvSpPr>
          <p:nvPr/>
        </p:nvSpPr>
        <p:spPr bwMode="auto">
          <a:xfrm>
            <a:off x="10361613" y="3705225"/>
            <a:ext cx="180975"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3" name="椭圆 85"/>
          <p:cNvSpPr>
            <a:spLocks noChangeAspect="1" noChangeArrowheads="1"/>
          </p:cNvSpPr>
          <p:nvPr/>
        </p:nvSpPr>
        <p:spPr bwMode="auto">
          <a:xfrm>
            <a:off x="10148888" y="3595688"/>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4" name="椭圆 86"/>
          <p:cNvSpPr>
            <a:spLocks noChangeAspect="1" noChangeArrowheads="1"/>
          </p:cNvSpPr>
          <p:nvPr/>
        </p:nvSpPr>
        <p:spPr bwMode="auto">
          <a:xfrm>
            <a:off x="9980613" y="342741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5" name="椭圆 87"/>
          <p:cNvSpPr>
            <a:spLocks noChangeAspect="1" noChangeArrowheads="1"/>
          </p:cNvSpPr>
          <p:nvPr/>
        </p:nvSpPr>
        <p:spPr bwMode="auto">
          <a:xfrm>
            <a:off x="9872663" y="3214688"/>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6" name="椭圆 88"/>
          <p:cNvSpPr>
            <a:spLocks noChangeAspect="1" noChangeArrowheads="1"/>
          </p:cNvSpPr>
          <p:nvPr/>
        </p:nvSpPr>
        <p:spPr bwMode="auto">
          <a:xfrm>
            <a:off x="7900988" y="2563813"/>
            <a:ext cx="1079500" cy="1079500"/>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7" name="椭圆 89"/>
          <p:cNvSpPr>
            <a:spLocks noChangeAspect="1" noChangeArrowheads="1"/>
          </p:cNvSpPr>
          <p:nvPr/>
        </p:nvSpPr>
        <p:spPr bwMode="auto">
          <a:xfrm>
            <a:off x="7589838" y="3013076"/>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8" name="椭圆 90"/>
          <p:cNvSpPr>
            <a:spLocks noChangeAspect="1" noChangeArrowheads="1"/>
          </p:cNvSpPr>
          <p:nvPr/>
        </p:nvSpPr>
        <p:spPr bwMode="auto">
          <a:xfrm>
            <a:off x="7626351" y="2778126"/>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9" name="椭圆 91"/>
          <p:cNvSpPr>
            <a:spLocks noChangeAspect="1" noChangeArrowheads="1"/>
          </p:cNvSpPr>
          <p:nvPr/>
        </p:nvSpPr>
        <p:spPr bwMode="auto">
          <a:xfrm>
            <a:off x="7734301" y="2565401"/>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0" name="椭圆 92"/>
          <p:cNvSpPr>
            <a:spLocks noChangeAspect="1" noChangeArrowheads="1"/>
          </p:cNvSpPr>
          <p:nvPr/>
        </p:nvSpPr>
        <p:spPr bwMode="auto">
          <a:xfrm>
            <a:off x="7902576" y="2397126"/>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1" name="椭圆 93"/>
          <p:cNvSpPr>
            <a:spLocks noChangeAspect="1" noChangeArrowheads="1"/>
          </p:cNvSpPr>
          <p:nvPr/>
        </p:nvSpPr>
        <p:spPr bwMode="auto">
          <a:xfrm>
            <a:off x="8115301" y="2289176"/>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2" name="椭圆 94"/>
          <p:cNvSpPr>
            <a:spLocks noChangeAspect="1" noChangeArrowheads="1"/>
          </p:cNvSpPr>
          <p:nvPr/>
        </p:nvSpPr>
        <p:spPr bwMode="auto">
          <a:xfrm>
            <a:off x="8351838" y="2251076"/>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3" name="椭圆 95"/>
          <p:cNvSpPr>
            <a:spLocks noChangeAspect="1" noChangeArrowheads="1"/>
          </p:cNvSpPr>
          <p:nvPr/>
        </p:nvSpPr>
        <p:spPr bwMode="auto">
          <a:xfrm>
            <a:off x="8586788" y="2289176"/>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4" name="椭圆 96"/>
          <p:cNvSpPr>
            <a:spLocks noChangeAspect="1" noChangeArrowheads="1"/>
          </p:cNvSpPr>
          <p:nvPr/>
        </p:nvSpPr>
        <p:spPr bwMode="auto">
          <a:xfrm>
            <a:off x="8799513" y="2397126"/>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5" name="椭圆 97"/>
          <p:cNvSpPr>
            <a:spLocks noChangeAspect="1" noChangeArrowheads="1"/>
          </p:cNvSpPr>
          <p:nvPr/>
        </p:nvSpPr>
        <p:spPr bwMode="auto">
          <a:xfrm>
            <a:off x="8967788" y="2565401"/>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6" name="椭圆 98"/>
          <p:cNvSpPr>
            <a:spLocks noChangeAspect="1" noChangeArrowheads="1"/>
          </p:cNvSpPr>
          <p:nvPr/>
        </p:nvSpPr>
        <p:spPr bwMode="auto">
          <a:xfrm>
            <a:off x="9075738" y="2778126"/>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7" name="椭圆 99"/>
          <p:cNvSpPr>
            <a:spLocks noChangeAspect="1" noChangeArrowheads="1"/>
          </p:cNvSpPr>
          <p:nvPr/>
        </p:nvSpPr>
        <p:spPr bwMode="auto">
          <a:xfrm>
            <a:off x="9113838" y="3013076"/>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8" name="椭圆 100"/>
          <p:cNvSpPr>
            <a:spLocks noChangeAspect="1" noChangeArrowheads="1"/>
          </p:cNvSpPr>
          <p:nvPr/>
        </p:nvSpPr>
        <p:spPr bwMode="auto">
          <a:xfrm>
            <a:off x="9075738" y="3248026"/>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9" name="椭圆 101"/>
          <p:cNvSpPr>
            <a:spLocks noChangeAspect="1" noChangeArrowheads="1"/>
          </p:cNvSpPr>
          <p:nvPr/>
        </p:nvSpPr>
        <p:spPr bwMode="auto">
          <a:xfrm>
            <a:off x="8967788" y="3460751"/>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0" name="椭圆 102"/>
          <p:cNvSpPr>
            <a:spLocks noChangeAspect="1" noChangeArrowheads="1"/>
          </p:cNvSpPr>
          <p:nvPr/>
        </p:nvSpPr>
        <p:spPr bwMode="auto">
          <a:xfrm>
            <a:off x="8799513" y="3629026"/>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1" name="椭圆 103"/>
          <p:cNvSpPr>
            <a:spLocks noChangeAspect="1" noChangeArrowheads="1"/>
          </p:cNvSpPr>
          <p:nvPr/>
        </p:nvSpPr>
        <p:spPr bwMode="auto">
          <a:xfrm>
            <a:off x="8586788" y="3738563"/>
            <a:ext cx="179388"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2" name="椭圆 104"/>
          <p:cNvSpPr>
            <a:spLocks noChangeAspect="1" noChangeArrowheads="1"/>
          </p:cNvSpPr>
          <p:nvPr/>
        </p:nvSpPr>
        <p:spPr bwMode="auto">
          <a:xfrm>
            <a:off x="8351838" y="3775076"/>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3" name="椭圆 105"/>
          <p:cNvSpPr>
            <a:spLocks noChangeAspect="1" noChangeArrowheads="1"/>
          </p:cNvSpPr>
          <p:nvPr/>
        </p:nvSpPr>
        <p:spPr bwMode="auto">
          <a:xfrm>
            <a:off x="8115301" y="3738563"/>
            <a:ext cx="180975"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4" name="椭圆 106"/>
          <p:cNvSpPr>
            <a:spLocks noChangeAspect="1" noChangeArrowheads="1"/>
          </p:cNvSpPr>
          <p:nvPr/>
        </p:nvSpPr>
        <p:spPr bwMode="auto">
          <a:xfrm>
            <a:off x="7902576" y="3629026"/>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5" name="椭圆 107"/>
          <p:cNvSpPr>
            <a:spLocks noChangeAspect="1" noChangeArrowheads="1"/>
          </p:cNvSpPr>
          <p:nvPr/>
        </p:nvSpPr>
        <p:spPr bwMode="auto">
          <a:xfrm>
            <a:off x="7734301" y="3460751"/>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6" name="椭圆 108"/>
          <p:cNvSpPr>
            <a:spLocks noChangeAspect="1" noChangeArrowheads="1"/>
          </p:cNvSpPr>
          <p:nvPr/>
        </p:nvSpPr>
        <p:spPr bwMode="auto">
          <a:xfrm>
            <a:off x="7626351" y="3248026"/>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7" name="文本框 109"/>
          <p:cNvSpPr txBox="1">
            <a:spLocks noChangeArrowheads="1"/>
          </p:cNvSpPr>
          <p:nvPr/>
        </p:nvSpPr>
        <p:spPr bwMode="auto">
          <a:xfrm>
            <a:off x="1211214" y="2844800"/>
            <a:ext cx="962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2800" b="1" dirty="0">
                <a:solidFill>
                  <a:schemeClr val="bg1"/>
                </a:solidFill>
                <a:latin typeface="微软雅黑" panose="020B0503020204020204" pitchFamily="34" charset="-122"/>
                <a:ea typeface="微软雅黑" panose="020B0503020204020204" pitchFamily="34" charset="-122"/>
                <a:cs typeface="Lantinghei SC Demibold" charset="-122"/>
              </a:rPr>
              <a:t>40%</a:t>
            </a:r>
            <a:endParaRPr lang="zh-CN" altLang="en-US" sz="28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7758" name="文本框 110"/>
          <p:cNvSpPr txBox="1">
            <a:spLocks noChangeArrowheads="1"/>
          </p:cNvSpPr>
          <p:nvPr/>
        </p:nvSpPr>
        <p:spPr bwMode="auto">
          <a:xfrm>
            <a:off x="3413075" y="2844800"/>
            <a:ext cx="9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2800" b="1">
                <a:solidFill>
                  <a:schemeClr val="bg1"/>
                </a:solidFill>
                <a:latin typeface="微软雅黑" panose="020B0503020204020204" pitchFamily="34" charset="-122"/>
                <a:ea typeface="微软雅黑" panose="020B0503020204020204" pitchFamily="34" charset="-122"/>
                <a:cs typeface="Lantinghei SC Demibold" charset="-122"/>
              </a:rPr>
              <a:t>50%</a:t>
            </a:r>
            <a:endParaRPr lang="zh-CN" altLang="en-US" sz="28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7759" name="文本框 111"/>
          <p:cNvSpPr txBox="1">
            <a:spLocks noChangeArrowheads="1"/>
          </p:cNvSpPr>
          <p:nvPr/>
        </p:nvSpPr>
        <p:spPr bwMode="auto">
          <a:xfrm>
            <a:off x="5608588" y="2844800"/>
            <a:ext cx="962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2800" b="1">
                <a:solidFill>
                  <a:schemeClr val="bg1"/>
                </a:solidFill>
                <a:latin typeface="微软雅黑" panose="020B0503020204020204" pitchFamily="34" charset="-122"/>
                <a:ea typeface="微软雅黑" panose="020B0503020204020204" pitchFamily="34" charset="-122"/>
                <a:cs typeface="Lantinghei SC Demibold" charset="-122"/>
              </a:rPr>
              <a:t>65%</a:t>
            </a:r>
            <a:endParaRPr lang="zh-CN" altLang="en-US" sz="28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7760" name="文本框 112"/>
          <p:cNvSpPr txBox="1">
            <a:spLocks noChangeArrowheads="1"/>
          </p:cNvSpPr>
          <p:nvPr/>
        </p:nvSpPr>
        <p:spPr bwMode="auto">
          <a:xfrm>
            <a:off x="10215513" y="2778125"/>
            <a:ext cx="9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2800" b="1">
                <a:solidFill>
                  <a:schemeClr val="bg1"/>
                </a:solidFill>
                <a:latin typeface="微软雅黑" panose="020B0503020204020204" pitchFamily="34" charset="-122"/>
                <a:ea typeface="微软雅黑" panose="020B0503020204020204" pitchFamily="34" charset="-122"/>
                <a:cs typeface="Lantinghei SC Demibold" charset="-122"/>
              </a:rPr>
              <a:t>75%</a:t>
            </a:r>
            <a:endParaRPr lang="zh-CN" altLang="en-US" sz="28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7761" name="文本框 113"/>
          <p:cNvSpPr txBox="1">
            <a:spLocks noChangeArrowheads="1"/>
          </p:cNvSpPr>
          <p:nvPr/>
        </p:nvSpPr>
        <p:spPr bwMode="auto">
          <a:xfrm>
            <a:off x="7959676" y="2811463"/>
            <a:ext cx="9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2800" b="1">
                <a:solidFill>
                  <a:schemeClr val="bg1"/>
                </a:solidFill>
                <a:latin typeface="微软雅黑" panose="020B0503020204020204" pitchFamily="34" charset="-122"/>
                <a:ea typeface="微软雅黑" panose="020B0503020204020204" pitchFamily="34" charset="-122"/>
                <a:cs typeface="Lantinghei SC Demibold" charset="-122"/>
              </a:rPr>
              <a:t>60%</a:t>
            </a:r>
            <a:endParaRPr lang="zh-CN" altLang="en-US" sz="28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7762" name="文本框 115"/>
          <p:cNvSpPr txBox="1">
            <a:spLocks noChangeArrowheads="1"/>
          </p:cNvSpPr>
          <p:nvPr/>
        </p:nvSpPr>
        <p:spPr bwMode="auto">
          <a:xfrm>
            <a:off x="1104301"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1400" b="1">
                <a:solidFill>
                  <a:srgbClr val="595959"/>
                </a:solidFill>
                <a:latin typeface="微软雅黑" panose="020B0503020204020204" pitchFamily="34" charset="-122"/>
                <a:ea typeface="微软雅黑" panose="020B0503020204020204" pitchFamily="34" charset="-122"/>
                <a:cs typeface="Lantinghei SC Demibold" charset="-122"/>
              </a:rPr>
              <a:t>TEXT HERE</a:t>
            </a:r>
            <a:endParaRPr lang="zh-CN" altLang="en-US" sz="14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3" name="文本框 116"/>
          <p:cNvSpPr txBox="1">
            <a:spLocks noChangeArrowheads="1"/>
          </p:cNvSpPr>
          <p:nvPr/>
        </p:nvSpPr>
        <p:spPr bwMode="auto">
          <a:xfrm>
            <a:off x="792163"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lnSpc>
                <a:spcPct val="114000"/>
              </a:lnSpc>
            </a:pPr>
            <a:r>
              <a:rPr lang="en-US" altLang="zh-CN" sz="1200" b="1">
                <a:solidFill>
                  <a:srgbClr val="595959"/>
                </a:solidFill>
                <a:latin typeface="微软雅黑" panose="020B0503020204020204" pitchFamily="34" charset="-122"/>
                <a:ea typeface="微软雅黑" panose="020B0503020204020204" pitchFamily="3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4" name="文本框 118"/>
          <p:cNvSpPr txBox="1">
            <a:spLocks noChangeArrowheads="1"/>
          </p:cNvSpPr>
          <p:nvPr/>
        </p:nvSpPr>
        <p:spPr bwMode="auto">
          <a:xfrm>
            <a:off x="3258538"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1400" b="1">
                <a:solidFill>
                  <a:srgbClr val="595959"/>
                </a:solidFill>
                <a:latin typeface="微软雅黑" panose="020B0503020204020204" pitchFamily="34" charset="-122"/>
                <a:ea typeface="微软雅黑" panose="020B0503020204020204" pitchFamily="34" charset="-122"/>
                <a:cs typeface="Lantinghei SC Demibold" charset="-122"/>
              </a:rPr>
              <a:t>TEXT HERE</a:t>
            </a:r>
            <a:endParaRPr lang="zh-CN" altLang="en-US" sz="14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5" name="文本框 119"/>
          <p:cNvSpPr txBox="1">
            <a:spLocks noChangeArrowheads="1"/>
          </p:cNvSpPr>
          <p:nvPr/>
        </p:nvSpPr>
        <p:spPr bwMode="auto">
          <a:xfrm>
            <a:off x="2946400"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lnSpc>
                <a:spcPct val="114000"/>
              </a:lnSpc>
            </a:pPr>
            <a:r>
              <a:rPr lang="en-US" altLang="zh-CN" sz="1200" b="1">
                <a:solidFill>
                  <a:srgbClr val="595959"/>
                </a:solidFill>
                <a:latin typeface="微软雅黑" panose="020B0503020204020204" pitchFamily="34" charset="-122"/>
                <a:ea typeface="微软雅黑" panose="020B0503020204020204" pitchFamily="3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6" name="文本框 121"/>
          <p:cNvSpPr txBox="1">
            <a:spLocks noChangeArrowheads="1"/>
          </p:cNvSpPr>
          <p:nvPr/>
        </p:nvSpPr>
        <p:spPr bwMode="auto">
          <a:xfrm>
            <a:off x="5508819"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1400" b="1">
                <a:solidFill>
                  <a:srgbClr val="595959"/>
                </a:solidFill>
                <a:latin typeface="微软雅黑" panose="020B0503020204020204" pitchFamily="34" charset="-122"/>
                <a:ea typeface="微软雅黑" panose="020B0503020204020204" pitchFamily="34" charset="-122"/>
                <a:cs typeface="Lantinghei SC Demibold" charset="-122"/>
              </a:rPr>
              <a:t>TEXT HERE</a:t>
            </a:r>
            <a:endParaRPr lang="zh-CN" altLang="en-US" sz="14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7" name="文本框 122"/>
          <p:cNvSpPr txBox="1">
            <a:spLocks noChangeArrowheads="1"/>
          </p:cNvSpPr>
          <p:nvPr/>
        </p:nvSpPr>
        <p:spPr bwMode="auto">
          <a:xfrm>
            <a:off x="5195888"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lnSpc>
                <a:spcPct val="114000"/>
              </a:lnSpc>
            </a:pPr>
            <a:r>
              <a:rPr lang="en-US" altLang="zh-CN" sz="1200" b="1">
                <a:solidFill>
                  <a:srgbClr val="595959"/>
                </a:solidFill>
                <a:latin typeface="微软雅黑" panose="020B0503020204020204" pitchFamily="34" charset="-122"/>
                <a:ea typeface="微软雅黑" panose="020B0503020204020204" pitchFamily="3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8" name="文本框 124"/>
          <p:cNvSpPr txBox="1">
            <a:spLocks noChangeArrowheads="1"/>
          </p:cNvSpPr>
          <p:nvPr/>
        </p:nvSpPr>
        <p:spPr bwMode="auto">
          <a:xfrm>
            <a:off x="7721001"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1400" b="1">
                <a:solidFill>
                  <a:srgbClr val="595959"/>
                </a:solidFill>
                <a:latin typeface="微软雅黑" panose="020B0503020204020204" pitchFamily="34" charset="-122"/>
                <a:ea typeface="微软雅黑" panose="020B0503020204020204" pitchFamily="34" charset="-122"/>
                <a:cs typeface="Lantinghei SC Demibold" charset="-122"/>
              </a:rPr>
              <a:t>TEXT HERE</a:t>
            </a:r>
            <a:endParaRPr lang="zh-CN" altLang="en-US" sz="14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9" name="文本框 125"/>
          <p:cNvSpPr txBox="1">
            <a:spLocks noChangeArrowheads="1"/>
          </p:cNvSpPr>
          <p:nvPr/>
        </p:nvSpPr>
        <p:spPr bwMode="auto">
          <a:xfrm>
            <a:off x="7407275"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lnSpc>
                <a:spcPct val="114000"/>
              </a:lnSpc>
            </a:pPr>
            <a:r>
              <a:rPr lang="en-US" altLang="zh-CN" sz="1200" b="1">
                <a:solidFill>
                  <a:srgbClr val="595959"/>
                </a:solidFill>
                <a:latin typeface="微软雅黑" panose="020B0503020204020204" pitchFamily="34" charset="-122"/>
                <a:ea typeface="微软雅黑" panose="020B0503020204020204" pitchFamily="3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70" name="文本框 127"/>
          <p:cNvSpPr txBox="1">
            <a:spLocks noChangeArrowheads="1"/>
          </p:cNvSpPr>
          <p:nvPr/>
        </p:nvSpPr>
        <p:spPr bwMode="auto">
          <a:xfrm>
            <a:off x="9913338"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1400" b="1">
                <a:solidFill>
                  <a:srgbClr val="595959"/>
                </a:solidFill>
                <a:latin typeface="微软雅黑" panose="020B0503020204020204" pitchFamily="34" charset="-122"/>
                <a:ea typeface="微软雅黑" panose="020B0503020204020204" pitchFamily="34" charset="-122"/>
                <a:cs typeface="Lantinghei SC Demibold" charset="-122"/>
              </a:rPr>
              <a:t>TEXT HERE</a:t>
            </a:r>
            <a:endParaRPr lang="zh-CN" altLang="en-US" sz="14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71" name="文本框 128"/>
          <p:cNvSpPr txBox="1">
            <a:spLocks noChangeArrowheads="1"/>
          </p:cNvSpPr>
          <p:nvPr/>
        </p:nvSpPr>
        <p:spPr bwMode="auto">
          <a:xfrm>
            <a:off x="9599613"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lnSpc>
                <a:spcPct val="114000"/>
              </a:lnSpc>
            </a:pPr>
            <a:r>
              <a:rPr lang="en-US" altLang="zh-CN" sz="1200" b="1">
                <a:solidFill>
                  <a:srgbClr val="595959"/>
                </a:solidFill>
                <a:latin typeface="微软雅黑" panose="020B0503020204020204" pitchFamily="34" charset="-122"/>
                <a:ea typeface="微软雅黑" panose="020B0503020204020204" pitchFamily="3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pitchFamily="34" charset="-122"/>
              <a:ea typeface="微软雅黑" panose="020B0503020204020204" pitchFamily="34" charset="-122"/>
              <a:cs typeface="Lantinghei SC Demibold" charset="-122"/>
            </a:endParaRPr>
          </a:p>
        </p:txBody>
      </p:sp>
      <p:grpSp>
        <p:nvGrpSpPr>
          <p:cNvPr id="130" name="Group 468"/>
          <p:cNvGrpSpPr/>
          <p:nvPr/>
        </p:nvGrpSpPr>
        <p:grpSpPr>
          <a:xfrm>
            <a:off x="3834607" y="676310"/>
            <a:ext cx="5054600" cy="1116519"/>
            <a:chOff x="3568700" y="186058"/>
            <a:chExt cx="5054600" cy="1116519"/>
          </a:xfrm>
        </p:grpSpPr>
        <p:sp>
          <p:nvSpPr>
            <p:cNvPr id="131"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132"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133" name="Group 471"/>
            <p:cNvGrpSpPr/>
            <p:nvPr/>
          </p:nvGrpSpPr>
          <p:grpSpPr>
            <a:xfrm>
              <a:off x="3669560" y="853565"/>
              <a:ext cx="4852881" cy="11430"/>
              <a:chOff x="5926470" y="6430886"/>
              <a:chExt cx="339061" cy="11430"/>
            </a:xfrm>
          </p:grpSpPr>
          <p:cxnSp>
            <p:nvCxnSpPr>
              <p:cNvPr id="134"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35"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28530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9" y="0"/>
            <a:ext cx="12192000" cy="5544312"/>
          </a:xfrm>
          <a:prstGeom prst="rect">
            <a:avLst/>
          </a:prstGeom>
        </p:spPr>
      </p:pic>
      <p:sp>
        <p:nvSpPr>
          <p:cNvPr id="54" name="幻灯片编号占位符 4"/>
          <p:cNvSpPr>
            <a:spLocks noGrp="1"/>
          </p:cNvSpPr>
          <p:nvPr>
            <p:ph type="sldNum" sz="quarter" idx="12"/>
          </p:nvPr>
        </p:nvSpPr>
        <p:spPr/>
        <p:txBody>
          <a:bodyPr/>
          <a:lstStyle/>
          <a:p>
            <a:fld id="{554F3812-B6D3-C541-B264-E2AB60F05F3F}" type="slidenum">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pPr/>
              <a:t>23</a:t>
            </a:fld>
            <a:endParaRPr lang="zh-CN" altLang="en-US" sz="18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268" name="矩形 3"/>
          <p:cNvSpPr>
            <a:spLocks noChangeArrowheads="1"/>
          </p:cNvSpPr>
          <p:nvPr/>
        </p:nvSpPr>
        <p:spPr bwMode="auto">
          <a:xfrm>
            <a:off x="0" y="4353356"/>
            <a:ext cx="12204700" cy="2549094"/>
          </a:xfrm>
          <a:prstGeom prst="rect">
            <a:avLst/>
          </a:prstGeom>
          <a:solidFill>
            <a:schemeClr val="bg1"/>
          </a:solidFill>
          <a:ln>
            <a:noFill/>
          </a:ln>
          <a:extLst/>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nvGrpSpPr>
          <p:cNvPr id="11270" name="组合 5"/>
          <p:cNvGrpSpPr>
            <a:grpSpLocks/>
          </p:cNvGrpSpPr>
          <p:nvPr/>
        </p:nvGrpSpPr>
        <p:grpSpPr bwMode="auto">
          <a:xfrm>
            <a:off x="605200" y="3606677"/>
            <a:ext cx="1260475" cy="1260475"/>
            <a:chOff x="0" y="0"/>
            <a:chExt cx="1381538" cy="1381538"/>
          </a:xfrm>
          <a:solidFill>
            <a:srgbClr val="EAECF0"/>
          </a:solidFill>
        </p:grpSpPr>
        <p:sp>
          <p:nvSpPr>
            <p:cNvPr id="11271" name="椭圆 13"/>
            <p:cNvSpPr>
              <a:spLocks noChangeAspect="1" noChangeArrowheads="1"/>
            </p:cNvSpPr>
            <p:nvPr/>
          </p:nvSpPr>
          <p:spPr bwMode="auto">
            <a:xfrm>
              <a:off x="0" y="0"/>
              <a:ext cx="1381538" cy="1381538"/>
            </a:xfrm>
            <a:prstGeom prst="ellipse">
              <a:avLst/>
            </a:prstGeom>
            <a:solidFill>
              <a:srgbClr val="FFC000"/>
            </a:solid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1272" name="任意多边形 15"/>
            <p:cNvSpPr>
              <a:spLocks noChangeArrowheads="1"/>
            </p:cNvSpPr>
            <p:nvPr/>
          </p:nvSpPr>
          <p:spPr bwMode="auto">
            <a:xfrm>
              <a:off x="544143" y="400776"/>
              <a:ext cx="293251" cy="579985"/>
            </a:xfrm>
            <a:custGeom>
              <a:avLst/>
              <a:gdLst>
                <a:gd name="T0" fmla="*/ 223629 w 447261"/>
                <a:gd name="T1" fmla="*/ 755374 h 884582"/>
                <a:gd name="T2" fmla="*/ 173933 w 447261"/>
                <a:gd name="T3" fmla="*/ 805070 h 884582"/>
                <a:gd name="T4" fmla="*/ 223629 w 447261"/>
                <a:gd name="T5" fmla="*/ 854766 h 884582"/>
                <a:gd name="T6" fmla="*/ 273325 w 447261"/>
                <a:gd name="T7" fmla="*/ 805070 h 884582"/>
                <a:gd name="T8" fmla="*/ 223629 w 447261"/>
                <a:gd name="T9" fmla="*/ 755374 h 884582"/>
                <a:gd name="T10" fmla="*/ 34786 w 447261"/>
                <a:gd name="T11" fmla="*/ 54665 h 884582"/>
                <a:gd name="T12" fmla="*/ 34786 w 447261"/>
                <a:gd name="T13" fmla="*/ 690770 h 884582"/>
                <a:gd name="T14" fmla="*/ 412473 w 447261"/>
                <a:gd name="T15" fmla="*/ 690770 h 884582"/>
                <a:gd name="T16" fmla="*/ 412473 w 447261"/>
                <a:gd name="T17" fmla="*/ 54665 h 884582"/>
                <a:gd name="T18" fmla="*/ 74545 w 447261"/>
                <a:gd name="T19" fmla="*/ 0 h 884582"/>
                <a:gd name="T20" fmla="*/ 372716 w 447261"/>
                <a:gd name="T21" fmla="*/ 0 h 884582"/>
                <a:gd name="T22" fmla="*/ 447261 w 447261"/>
                <a:gd name="T23" fmla="*/ 74545 h 884582"/>
                <a:gd name="T24" fmla="*/ 447261 w 447261"/>
                <a:gd name="T25" fmla="*/ 810037 h 884582"/>
                <a:gd name="T26" fmla="*/ 372716 w 447261"/>
                <a:gd name="T27" fmla="*/ 884582 h 884582"/>
                <a:gd name="T28" fmla="*/ 74545 w 447261"/>
                <a:gd name="T29" fmla="*/ 884582 h 884582"/>
                <a:gd name="T30" fmla="*/ 0 w 447261"/>
                <a:gd name="T31" fmla="*/ 810037 h 884582"/>
                <a:gd name="T32" fmla="*/ 0 w 447261"/>
                <a:gd name="T33" fmla="*/ 74545 h 884582"/>
                <a:gd name="T34" fmla="*/ 74545 w 447261"/>
                <a:gd name="T35" fmla="*/ 0 h 884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7261"/>
                <a:gd name="T55" fmla="*/ 0 h 884582"/>
                <a:gd name="T56" fmla="*/ 447261 w 447261"/>
                <a:gd name="T57" fmla="*/ 884582 h 884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chemeClr val="tx1"/>
            </a:solidFill>
            <a:ln w="12700" cap="flat" cmpd="sng">
              <a:solidFill>
                <a:schemeClr val="tx1">
                  <a:lumMod val="65000"/>
                  <a:lumOff val="35000"/>
                </a:schemeClr>
              </a:solidFill>
              <a:bevel/>
              <a:headEnd/>
              <a:tailEnd/>
            </a:ln>
            <a:extLst/>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grpSp>
        <p:nvGrpSpPr>
          <p:cNvPr id="11297" name="组合 42"/>
          <p:cNvGrpSpPr>
            <a:grpSpLocks/>
          </p:cNvGrpSpPr>
          <p:nvPr/>
        </p:nvGrpSpPr>
        <p:grpSpPr bwMode="auto">
          <a:xfrm>
            <a:off x="10216357" y="3606679"/>
            <a:ext cx="1260475" cy="1260475"/>
            <a:chOff x="0" y="0"/>
            <a:chExt cx="1260000" cy="1260000"/>
          </a:xfrm>
          <a:solidFill>
            <a:srgbClr val="EAECF0"/>
          </a:solidFill>
        </p:grpSpPr>
        <p:sp>
          <p:nvSpPr>
            <p:cNvPr id="11298" name="椭圆 36"/>
            <p:cNvSpPr>
              <a:spLocks noChangeArrowheads="1"/>
            </p:cNvSpPr>
            <p:nvPr/>
          </p:nvSpPr>
          <p:spPr bwMode="auto">
            <a:xfrm>
              <a:off x="0" y="0"/>
              <a:ext cx="1260000" cy="1260000"/>
            </a:xfrm>
            <a:prstGeom prst="ellipse">
              <a:avLst/>
            </a:prstGeom>
            <a:solidFill>
              <a:srgbClr val="FFC000"/>
            </a:solid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nvGrpSpPr>
            <p:cNvPr id="11299" name="组合 41"/>
            <p:cNvGrpSpPr>
              <a:grpSpLocks/>
            </p:cNvGrpSpPr>
            <p:nvPr/>
          </p:nvGrpSpPr>
          <p:grpSpPr bwMode="auto">
            <a:xfrm>
              <a:off x="327851" y="411474"/>
              <a:ext cx="604299" cy="437052"/>
              <a:chOff x="0" y="0"/>
              <a:chExt cx="735496" cy="531939"/>
            </a:xfrm>
            <a:grpFill/>
          </p:grpSpPr>
          <p:sp>
            <p:nvSpPr>
              <p:cNvPr id="11300" name="任意多边形 39"/>
              <p:cNvSpPr>
                <a:spLocks noChangeArrowheads="1"/>
              </p:cNvSpPr>
              <p:nvPr/>
            </p:nvSpPr>
            <p:spPr bwMode="auto">
              <a:xfrm>
                <a:off x="0" y="45771"/>
                <a:ext cx="735496" cy="486168"/>
              </a:xfrm>
              <a:custGeom>
                <a:avLst/>
                <a:gdLst>
                  <a:gd name="T0" fmla="*/ 706070 w 735496"/>
                  <a:gd name="T1" fmla="*/ 0 h 486168"/>
                  <a:gd name="T2" fmla="*/ 726277 w 735496"/>
                  <a:gd name="T3" fmla="*/ 8370 h 486168"/>
                  <a:gd name="T4" fmla="*/ 735496 w 735496"/>
                  <a:gd name="T5" fmla="*/ 30627 h 486168"/>
                  <a:gd name="T6" fmla="*/ 735496 w 735496"/>
                  <a:gd name="T7" fmla="*/ 454692 h 486168"/>
                  <a:gd name="T8" fmla="*/ 704020 w 735496"/>
                  <a:gd name="T9" fmla="*/ 486168 h 486168"/>
                  <a:gd name="T10" fmla="*/ 31476 w 735496"/>
                  <a:gd name="T11" fmla="*/ 486168 h 486168"/>
                  <a:gd name="T12" fmla="*/ 0 w 735496"/>
                  <a:gd name="T13" fmla="*/ 454692 h 486168"/>
                  <a:gd name="T14" fmla="*/ 0 w 735496"/>
                  <a:gd name="T15" fmla="*/ 30627 h 486168"/>
                  <a:gd name="T16" fmla="*/ 9219 w 735496"/>
                  <a:gd name="T17" fmla="*/ 8370 h 486168"/>
                  <a:gd name="T18" fmla="*/ 29425 w 735496"/>
                  <a:gd name="T19" fmla="*/ 1 h 486168"/>
                  <a:gd name="T20" fmla="*/ 367747 w 735496"/>
                  <a:gd name="T21" fmla="*/ 338323 h 486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5496"/>
                  <a:gd name="T34" fmla="*/ 0 h 486168"/>
                  <a:gd name="T35" fmla="*/ 735496 w 735496"/>
                  <a:gd name="T36" fmla="*/ 486168 h 486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5496" h="486168">
                    <a:moveTo>
                      <a:pt x="706070" y="0"/>
                    </a:moveTo>
                    <a:lnTo>
                      <a:pt x="726277" y="8370"/>
                    </a:lnTo>
                    <a:cubicBezTo>
                      <a:pt x="731973" y="14066"/>
                      <a:pt x="735496" y="21935"/>
                      <a:pt x="735496" y="30627"/>
                    </a:cubicBezTo>
                    <a:lnTo>
                      <a:pt x="735496" y="454692"/>
                    </a:lnTo>
                    <a:cubicBezTo>
                      <a:pt x="735496" y="472076"/>
                      <a:pt x="721404" y="486168"/>
                      <a:pt x="704020" y="486168"/>
                    </a:cubicBezTo>
                    <a:lnTo>
                      <a:pt x="31476" y="486168"/>
                    </a:lnTo>
                    <a:cubicBezTo>
                      <a:pt x="14092" y="486168"/>
                      <a:pt x="0" y="472076"/>
                      <a:pt x="0" y="454692"/>
                    </a:cubicBezTo>
                    <a:lnTo>
                      <a:pt x="0" y="30627"/>
                    </a:lnTo>
                    <a:cubicBezTo>
                      <a:pt x="0" y="21935"/>
                      <a:pt x="3523" y="14066"/>
                      <a:pt x="9219" y="8370"/>
                    </a:cubicBezTo>
                    <a:lnTo>
                      <a:pt x="29425" y="1"/>
                    </a:lnTo>
                    <a:lnTo>
                      <a:pt x="367747" y="338323"/>
                    </a:lnTo>
                    <a:close/>
                  </a:path>
                </a:pathLst>
              </a:custGeom>
              <a:solidFill>
                <a:schemeClr val="tx1"/>
              </a:solidFill>
              <a:ln w="12700" cap="flat" cmpd="sng">
                <a:noFill/>
                <a:bevel/>
                <a:headEnd/>
                <a:tailEnd/>
              </a:ln>
              <a:extLst/>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1301" name="任意多边形 40"/>
              <p:cNvSpPr>
                <a:spLocks noChangeArrowheads="1"/>
              </p:cNvSpPr>
              <p:nvPr/>
            </p:nvSpPr>
            <p:spPr bwMode="auto">
              <a:xfrm>
                <a:off x="34553" y="0"/>
                <a:ext cx="671126" cy="339171"/>
              </a:xfrm>
              <a:custGeom>
                <a:avLst/>
                <a:gdLst>
                  <a:gd name="T0" fmla="*/ 17422 w 671126"/>
                  <a:gd name="T1" fmla="*/ 0 h 339171"/>
                  <a:gd name="T2" fmla="*/ 671126 w 671126"/>
                  <a:gd name="T3" fmla="*/ 0 h 339171"/>
                  <a:gd name="T4" fmla="*/ 331955 w 671126"/>
                  <a:gd name="T5" fmla="*/ 339171 h 339171"/>
                  <a:gd name="T6" fmla="*/ 0 w 671126"/>
                  <a:gd name="T7" fmla="*/ 7216 h 339171"/>
                  <a:gd name="T8" fmla="*/ 0 60000 65536"/>
                  <a:gd name="T9" fmla="*/ 0 60000 65536"/>
                  <a:gd name="T10" fmla="*/ 0 60000 65536"/>
                  <a:gd name="T11" fmla="*/ 0 60000 65536"/>
                  <a:gd name="T12" fmla="*/ 0 w 671126"/>
                  <a:gd name="T13" fmla="*/ 0 h 339171"/>
                  <a:gd name="T14" fmla="*/ 671126 w 671126"/>
                  <a:gd name="T15" fmla="*/ 339171 h 339171"/>
                </a:gdLst>
                <a:ahLst/>
                <a:cxnLst>
                  <a:cxn ang="T8">
                    <a:pos x="T0" y="T1"/>
                  </a:cxn>
                  <a:cxn ang="T9">
                    <a:pos x="T2" y="T3"/>
                  </a:cxn>
                  <a:cxn ang="T10">
                    <a:pos x="T4" y="T5"/>
                  </a:cxn>
                  <a:cxn ang="T11">
                    <a:pos x="T6" y="T7"/>
                  </a:cxn>
                </a:cxnLst>
                <a:rect l="T12" t="T13" r="T14" b="T15"/>
                <a:pathLst>
                  <a:path w="671126" h="339171">
                    <a:moveTo>
                      <a:pt x="17422" y="0"/>
                    </a:moveTo>
                    <a:lnTo>
                      <a:pt x="671126" y="0"/>
                    </a:lnTo>
                    <a:lnTo>
                      <a:pt x="331955" y="339171"/>
                    </a:lnTo>
                    <a:lnTo>
                      <a:pt x="0" y="7216"/>
                    </a:lnTo>
                    <a:close/>
                  </a:path>
                </a:pathLst>
              </a:custGeom>
              <a:solidFill>
                <a:schemeClr val="tx1"/>
              </a:solidFill>
              <a:ln w="12700" cap="flat" cmpd="sng">
                <a:noFill/>
                <a:bevel/>
                <a:headEnd/>
                <a:tailEnd/>
              </a:ln>
              <a:extLst/>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grpSp>
      <p:sp>
        <p:nvSpPr>
          <p:cNvPr id="11306" name="直接连接符 50"/>
          <p:cNvSpPr>
            <a:spLocks noChangeShapeType="1"/>
          </p:cNvSpPr>
          <p:nvPr/>
        </p:nvSpPr>
        <p:spPr bwMode="auto">
          <a:xfrm>
            <a:off x="373857" y="5565775"/>
            <a:ext cx="1744662"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07" name="文本框 53"/>
          <p:cNvSpPr>
            <a:spLocks noChangeArrowheads="1"/>
          </p:cNvSpPr>
          <p:nvPr/>
        </p:nvSpPr>
        <p:spPr bwMode="auto">
          <a:xfrm>
            <a:off x="410369" y="5746750"/>
            <a:ext cx="16716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sp>
        <p:nvSpPr>
          <p:cNvPr id="11309" name="直接连接符 51"/>
          <p:cNvSpPr>
            <a:spLocks noChangeShapeType="1"/>
          </p:cNvSpPr>
          <p:nvPr/>
        </p:nvSpPr>
        <p:spPr bwMode="auto">
          <a:xfrm>
            <a:off x="2783682" y="55657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0" name="文本框 54"/>
          <p:cNvSpPr>
            <a:spLocks noChangeArrowheads="1"/>
          </p:cNvSpPr>
          <p:nvPr/>
        </p:nvSpPr>
        <p:spPr bwMode="auto">
          <a:xfrm>
            <a:off x="2670969" y="5746750"/>
            <a:ext cx="197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sp>
        <p:nvSpPr>
          <p:cNvPr id="11312" name="直接连接符 52"/>
          <p:cNvSpPr>
            <a:spLocks noChangeShapeType="1"/>
          </p:cNvSpPr>
          <p:nvPr/>
        </p:nvSpPr>
        <p:spPr bwMode="auto">
          <a:xfrm>
            <a:off x="5195094" y="55657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3" name="文本框 55"/>
          <p:cNvSpPr>
            <a:spLocks noChangeArrowheads="1"/>
          </p:cNvSpPr>
          <p:nvPr/>
        </p:nvSpPr>
        <p:spPr bwMode="auto">
          <a:xfrm>
            <a:off x="5082382" y="57467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sp>
        <p:nvSpPr>
          <p:cNvPr id="11315" name="直接连接符 64"/>
          <p:cNvSpPr>
            <a:spLocks noChangeShapeType="1"/>
          </p:cNvSpPr>
          <p:nvPr/>
        </p:nvSpPr>
        <p:spPr bwMode="auto">
          <a:xfrm>
            <a:off x="7608094" y="55657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6" name="文本框 65"/>
          <p:cNvSpPr>
            <a:spLocks noChangeArrowheads="1"/>
          </p:cNvSpPr>
          <p:nvPr/>
        </p:nvSpPr>
        <p:spPr bwMode="auto">
          <a:xfrm>
            <a:off x="7495382" y="57467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grpSp>
        <p:nvGrpSpPr>
          <p:cNvPr id="6" name="组 5"/>
          <p:cNvGrpSpPr/>
          <p:nvPr/>
        </p:nvGrpSpPr>
        <p:grpSpPr>
          <a:xfrm>
            <a:off x="102394" y="5056188"/>
            <a:ext cx="12131675" cy="355600"/>
            <a:chOff x="106362" y="4700832"/>
            <a:chExt cx="12131675" cy="355600"/>
          </a:xfrm>
        </p:grpSpPr>
        <p:sp>
          <p:nvSpPr>
            <p:cNvPr id="11305" name="文本框 47"/>
            <p:cNvSpPr>
              <a:spLocks noChangeArrowheads="1"/>
            </p:cNvSpPr>
            <p:nvPr/>
          </p:nvSpPr>
          <p:spPr bwMode="auto">
            <a:xfrm>
              <a:off x="106362" y="4718294"/>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Smartphone App</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endParaRPr>
            </a:p>
          </p:txBody>
        </p:sp>
        <p:sp>
          <p:nvSpPr>
            <p:cNvPr id="11308" name="文本框 48"/>
            <p:cNvSpPr>
              <a:spLocks noChangeArrowheads="1"/>
            </p:cNvSpPr>
            <p:nvPr/>
          </p:nvSpPr>
          <p:spPr bwMode="auto">
            <a:xfrm>
              <a:off x="2314575" y="4718294"/>
              <a:ext cx="269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Dekstop App</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endParaRPr>
            </a:p>
          </p:txBody>
        </p:sp>
        <p:sp>
          <p:nvSpPr>
            <p:cNvPr id="11311" name="文本框 49"/>
            <p:cNvSpPr>
              <a:spLocks noChangeArrowheads="1"/>
            </p:cNvSpPr>
            <p:nvPr/>
          </p:nvSpPr>
          <p:spPr bwMode="auto">
            <a:xfrm>
              <a:off x="4724400" y="4718294"/>
              <a:ext cx="2693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We chat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endParaRPr>
            </a:p>
          </p:txBody>
        </p:sp>
        <p:sp>
          <p:nvSpPr>
            <p:cNvPr id="11314" name="文本框 63"/>
            <p:cNvSpPr>
              <a:spLocks noChangeArrowheads="1"/>
            </p:cNvSpPr>
            <p:nvPr/>
          </p:nvSpPr>
          <p:spPr bwMode="auto">
            <a:xfrm>
              <a:off x="7137400" y="4718294"/>
              <a:ext cx="2693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Social Media</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7" name="文本框 70"/>
            <p:cNvSpPr>
              <a:spLocks noChangeArrowheads="1"/>
            </p:cNvSpPr>
            <p:nvPr/>
          </p:nvSpPr>
          <p:spPr bwMode="auto">
            <a:xfrm>
              <a:off x="9544050" y="4700832"/>
              <a:ext cx="269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Mail Management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grpSp>
      <p:sp>
        <p:nvSpPr>
          <p:cNvPr id="11318" name="直接连接符 71"/>
          <p:cNvSpPr>
            <a:spLocks noChangeShapeType="1"/>
          </p:cNvSpPr>
          <p:nvPr/>
        </p:nvSpPr>
        <p:spPr bwMode="auto">
          <a:xfrm>
            <a:off x="10014744" y="5548313"/>
            <a:ext cx="1746250" cy="1587"/>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9" name="文本框 72"/>
          <p:cNvSpPr>
            <a:spLocks noChangeArrowheads="1"/>
          </p:cNvSpPr>
          <p:nvPr/>
        </p:nvSpPr>
        <p:spPr bwMode="auto">
          <a:xfrm>
            <a:off x="9902032" y="5730875"/>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grpSp>
        <p:nvGrpSpPr>
          <p:cNvPr id="3" name="组 2"/>
          <p:cNvGrpSpPr/>
          <p:nvPr/>
        </p:nvGrpSpPr>
        <p:grpSpPr>
          <a:xfrm>
            <a:off x="5340351" y="3606677"/>
            <a:ext cx="1260475" cy="1260475"/>
            <a:chOff x="5344319" y="3251321"/>
            <a:chExt cx="1260475" cy="1260475"/>
          </a:xfrm>
          <a:solidFill>
            <a:srgbClr val="EAECF0"/>
          </a:solidFill>
        </p:grpSpPr>
        <p:sp>
          <p:nvSpPr>
            <p:cNvPr id="58" name="椭圆 13"/>
            <p:cNvSpPr>
              <a:spLocks noChangeAspect="1" noChangeArrowheads="1"/>
            </p:cNvSpPr>
            <p:nvPr/>
          </p:nvSpPr>
          <p:spPr bwMode="auto">
            <a:xfrm>
              <a:off x="5344319" y="3251321"/>
              <a:ext cx="1260475" cy="1260475"/>
            </a:xfrm>
            <a:prstGeom prst="ellipse">
              <a:avLst/>
            </a:prstGeom>
            <a:solidFill>
              <a:srgbClr val="FFC000"/>
            </a:solid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61" name="椭圆形标注 97"/>
            <p:cNvSpPr/>
            <p:nvPr/>
          </p:nvSpPr>
          <p:spPr bwMode="auto">
            <a:xfrm>
              <a:off x="5677260" y="3616038"/>
              <a:ext cx="642196" cy="60120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cs typeface="Lantinghei SC Demibold" charset="-122"/>
              </a:endParaRPr>
            </a:p>
          </p:txBody>
        </p:sp>
      </p:grpSp>
      <p:grpSp>
        <p:nvGrpSpPr>
          <p:cNvPr id="4" name="组 3"/>
          <p:cNvGrpSpPr/>
          <p:nvPr/>
        </p:nvGrpSpPr>
        <p:grpSpPr>
          <a:xfrm>
            <a:off x="7806532" y="3606679"/>
            <a:ext cx="1258888" cy="1260475"/>
            <a:chOff x="7810500" y="3251323"/>
            <a:chExt cx="1258888" cy="1260475"/>
          </a:xfrm>
          <a:solidFill>
            <a:srgbClr val="EAECF0"/>
          </a:solidFill>
        </p:grpSpPr>
        <p:sp>
          <p:nvSpPr>
            <p:cNvPr id="11295" name="椭圆 35"/>
            <p:cNvSpPr>
              <a:spLocks noChangeArrowheads="1"/>
            </p:cNvSpPr>
            <p:nvPr/>
          </p:nvSpPr>
          <p:spPr bwMode="auto">
            <a:xfrm>
              <a:off x="7810500" y="3251323"/>
              <a:ext cx="1258888" cy="1260475"/>
            </a:xfrm>
            <a:prstGeom prst="ellipse">
              <a:avLst/>
            </a:prstGeom>
            <a:solidFill>
              <a:srgbClr val="FFC000"/>
            </a:solid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63" name="矩形 6"/>
            <p:cNvSpPr/>
            <p:nvPr/>
          </p:nvSpPr>
          <p:spPr bwMode="auto">
            <a:xfrm>
              <a:off x="8142511" y="3588194"/>
              <a:ext cx="696647" cy="565339"/>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cs typeface="Lantinghei SC Demibold" charset="-122"/>
              </a:endParaRPr>
            </a:p>
          </p:txBody>
        </p:sp>
      </p:grpSp>
      <p:grpSp>
        <p:nvGrpSpPr>
          <p:cNvPr id="2" name="组 1"/>
          <p:cNvGrpSpPr/>
          <p:nvPr/>
        </p:nvGrpSpPr>
        <p:grpSpPr>
          <a:xfrm>
            <a:off x="2983707" y="3606679"/>
            <a:ext cx="1260475" cy="1260475"/>
            <a:chOff x="2987675" y="3251323"/>
            <a:chExt cx="1260475" cy="1260475"/>
          </a:xfrm>
          <a:solidFill>
            <a:srgbClr val="EAECF0"/>
          </a:solidFill>
        </p:grpSpPr>
        <p:sp>
          <p:nvSpPr>
            <p:cNvPr id="11274" name="椭圆 16"/>
            <p:cNvSpPr>
              <a:spLocks noChangeArrowheads="1"/>
            </p:cNvSpPr>
            <p:nvPr/>
          </p:nvSpPr>
          <p:spPr bwMode="auto">
            <a:xfrm>
              <a:off x="2987675" y="3251323"/>
              <a:ext cx="1260475" cy="1260475"/>
            </a:xfrm>
            <a:prstGeom prst="ellipse">
              <a:avLst/>
            </a:prstGeom>
            <a:solidFill>
              <a:srgbClr val="FFC000"/>
            </a:solid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66" name="Freeform 5"/>
            <p:cNvSpPr>
              <a:spLocks/>
            </p:cNvSpPr>
            <p:nvPr/>
          </p:nvSpPr>
          <p:spPr bwMode="auto">
            <a:xfrm>
              <a:off x="3276431" y="3523504"/>
              <a:ext cx="733216" cy="693739"/>
            </a:xfrm>
            <a:custGeom>
              <a:avLst/>
              <a:gdLst>
                <a:gd name="T0" fmla="*/ 255786 w 573088"/>
                <a:gd name="T1" fmla="*/ 59679 h 543745"/>
                <a:gd name="T2" fmla="*/ 292824 w 573088"/>
                <a:gd name="T3" fmla="*/ 74974 h 543745"/>
                <a:gd name="T4" fmla="*/ 448640 w 573088"/>
                <a:gd name="T5" fmla="*/ 225370 h 543745"/>
                <a:gd name="T6" fmla="*/ 456304 w 573088"/>
                <a:gd name="T7" fmla="*/ 245763 h 543745"/>
                <a:gd name="T8" fmla="*/ 456304 w 573088"/>
                <a:gd name="T9" fmla="*/ 317137 h 543745"/>
                <a:gd name="T10" fmla="*/ 456304 w 573088"/>
                <a:gd name="T11" fmla="*/ 322235 h 543745"/>
                <a:gd name="T12" fmla="*/ 456304 w 573088"/>
                <a:gd name="T13" fmla="*/ 429296 h 543745"/>
                <a:gd name="T14" fmla="*/ 456304 w 573088"/>
                <a:gd name="T15" fmla="*/ 431527 h 543745"/>
                <a:gd name="T16" fmla="*/ 456304 w 573088"/>
                <a:gd name="T17" fmla="*/ 447140 h 543745"/>
                <a:gd name="T18" fmla="*/ 417988 w 573088"/>
                <a:gd name="T19" fmla="*/ 485376 h 543745"/>
                <a:gd name="T20" fmla="*/ 310705 w 573088"/>
                <a:gd name="T21" fmla="*/ 485376 h 543745"/>
                <a:gd name="T22" fmla="*/ 310705 w 573088"/>
                <a:gd name="T23" fmla="*/ 363020 h 543745"/>
                <a:gd name="T24" fmla="*/ 290269 w 573088"/>
                <a:gd name="T25" fmla="*/ 345177 h 543745"/>
                <a:gd name="T26" fmla="*/ 221302 w 573088"/>
                <a:gd name="T27" fmla="*/ 345177 h 543745"/>
                <a:gd name="T28" fmla="*/ 200866 w 573088"/>
                <a:gd name="T29" fmla="*/ 363020 h 543745"/>
                <a:gd name="T30" fmla="*/ 200866 w 573088"/>
                <a:gd name="T31" fmla="*/ 485376 h 543745"/>
                <a:gd name="T32" fmla="*/ 93582 w 573088"/>
                <a:gd name="T33" fmla="*/ 485376 h 543745"/>
                <a:gd name="T34" fmla="*/ 55267 w 573088"/>
                <a:gd name="T35" fmla="*/ 447140 h 543745"/>
                <a:gd name="T36" fmla="*/ 55267 w 573088"/>
                <a:gd name="T37" fmla="*/ 291646 h 543745"/>
                <a:gd name="T38" fmla="*/ 55267 w 573088"/>
                <a:gd name="T39" fmla="*/ 245763 h 543745"/>
                <a:gd name="T40" fmla="*/ 65484 w 573088"/>
                <a:gd name="T41" fmla="*/ 225370 h 543745"/>
                <a:gd name="T42" fmla="*/ 218747 w 573088"/>
                <a:gd name="T43" fmla="*/ 74974 h 543745"/>
                <a:gd name="T44" fmla="*/ 255786 w 573088"/>
                <a:gd name="T45" fmla="*/ 59679 h 543745"/>
                <a:gd name="T46" fmla="*/ 79357 w 573088"/>
                <a:gd name="T47" fmla="*/ 54581 h 543745"/>
                <a:gd name="T48" fmla="*/ 127538 w 573088"/>
                <a:gd name="T49" fmla="*/ 54581 h 543745"/>
                <a:gd name="T50" fmla="*/ 127538 w 573088"/>
                <a:gd name="T51" fmla="*/ 95677 h 543745"/>
                <a:gd name="T52" fmla="*/ 79357 w 573088"/>
                <a:gd name="T53" fmla="*/ 141024 h 543745"/>
                <a:gd name="T54" fmla="*/ 79357 w 573088"/>
                <a:gd name="T55" fmla="*/ 54581 h 543745"/>
                <a:gd name="T56" fmla="*/ 255785 w 573088"/>
                <a:gd name="T57" fmla="*/ 0 h 543745"/>
                <a:gd name="T58" fmla="*/ 297780 w 573088"/>
                <a:gd name="T59" fmla="*/ 19062 h 543745"/>
                <a:gd name="T60" fmla="*/ 501389 w 573088"/>
                <a:gd name="T61" fmla="*/ 214758 h 543745"/>
                <a:gd name="T62" fmla="*/ 511570 w 573088"/>
                <a:gd name="T63" fmla="*/ 227466 h 543745"/>
                <a:gd name="T64" fmla="*/ 463213 w 573088"/>
                <a:gd name="T65" fmla="*/ 227466 h 543745"/>
                <a:gd name="T66" fmla="*/ 297780 w 573088"/>
                <a:gd name="T67" fmla="*/ 67350 h 543745"/>
                <a:gd name="T68" fmla="*/ 213790 w 573088"/>
                <a:gd name="T69" fmla="*/ 67350 h 543745"/>
                <a:gd name="T70" fmla="*/ 48357 w 573088"/>
                <a:gd name="T71" fmla="*/ 227466 h 543745"/>
                <a:gd name="T72" fmla="*/ 0 w 573088"/>
                <a:gd name="T73" fmla="*/ 227466 h 543745"/>
                <a:gd name="T74" fmla="*/ 10181 w 573088"/>
                <a:gd name="T75" fmla="*/ 214758 h 543745"/>
                <a:gd name="T76" fmla="*/ 213790 w 573088"/>
                <a:gd name="T77" fmla="*/ 19062 h 543745"/>
                <a:gd name="T78" fmla="*/ 255785 w 573088"/>
                <a:gd name="T79" fmla="*/ 0 h 5437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3088" h="543745">
                  <a:moveTo>
                    <a:pt x="286545" y="66856"/>
                  </a:moveTo>
                  <a:cubicBezTo>
                    <a:pt x="301568" y="66856"/>
                    <a:pt x="316591" y="72568"/>
                    <a:pt x="328037" y="83990"/>
                  </a:cubicBezTo>
                  <a:cubicBezTo>
                    <a:pt x="328037" y="83990"/>
                    <a:pt x="328037" y="83990"/>
                    <a:pt x="502591" y="252472"/>
                  </a:cubicBezTo>
                  <a:cubicBezTo>
                    <a:pt x="508314" y="258183"/>
                    <a:pt x="511176" y="266750"/>
                    <a:pt x="511176" y="275317"/>
                  </a:cubicBezTo>
                  <a:cubicBezTo>
                    <a:pt x="511176" y="275317"/>
                    <a:pt x="511176" y="275317"/>
                    <a:pt x="511176" y="355274"/>
                  </a:cubicBezTo>
                  <a:cubicBezTo>
                    <a:pt x="511176" y="355274"/>
                    <a:pt x="511176" y="355274"/>
                    <a:pt x="511176" y="360985"/>
                  </a:cubicBezTo>
                  <a:cubicBezTo>
                    <a:pt x="511176" y="360985"/>
                    <a:pt x="511176" y="360985"/>
                    <a:pt x="511176" y="480921"/>
                  </a:cubicBezTo>
                  <a:cubicBezTo>
                    <a:pt x="511176" y="480921"/>
                    <a:pt x="511176" y="480921"/>
                    <a:pt x="511176" y="483420"/>
                  </a:cubicBezTo>
                  <a:lnTo>
                    <a:pt x="511176" y="500911"/>
                  </a:lnTo>
                  <a:cubicBezTo>
                    <a:pt x="511176" y="523756"/>
                    <a:pt x="491145" y="543745"/>
                    <a:pt x="468253" y="543745"/>
                  </a:cubicBezTo>
                  <a:cubicBezTo>
                    <a:pt x="468253" y="543745"/>
                    <a:pt x="468253" y="543745"/>
                    <a:pt x="348068" y="543745"/>
                  </a:cubicBezTo>
                  <a:cubicBezTo>
                    <a:pt x="348068" y="543745"/>
                    <a:pt x="348068" y="543745"/>
                    <a:pt x="348068" y="406675"/>
                  </a:cubicBezTo>
                  <a:cubicBezTo>
                    <a:pt x="348068" y="395253"/>
                    <a:pt x="339483" y="386686"/>
                    <a:pt x="325175" y="386686"/>
                  </a:cubicBezTo>
                  <a:cubicBezTo>
                    <a:pt x="325175" y="386686"/>
                    <a:pt x="325175" y="386686"/>
                    <a:pt x="247914" y="386686"/>
                  </a:cubicBezTo>
                  <a:cubicBezTo>
                    <a:pt x="233606" y="386686"/>
                    <a:pt x="225021" y="395253"/>
                    <a:pt x="225021" y="406675"/>
                  </a:cubicBezTo>
                  <a:cubicBezTo>
                    <a:pt x="225021" y="406675"/>
                    <a:pt x="225021" y="406675"/>
                    <a:pt x="225021" y="543745"/>
                  </a:cubicBezTo>
                  <a:cubicBezTo>
                    <a:pt x="225021" y="543745"/>
                    <a:pt x="225021" y="543745"/>
                    <a:pt x="104836" y="543745"/>
                  </a:cubicBezTo>
                  <a:cubicBezTo>
                    <a:pt x="81944" y="543745"/>
                    <a:pt x="61913" y="523756"/>
                    <a:pt x="61913" y="500911"/>
                  </a:cubicBezTo>
                  <a:cubicBezTo>
                    <a:pt x="61913" y="500911"/>
                    <a:pt x="61913" y="500911"/>
                    <a:pt x="61913" y="326718"/>
                  </a:cubicBezTo>
                  <a:cubicBezTo>
                    <a:pt x="61913" y="326718"/>
                    <a:pt x="61913" y="326718"/>
                    <a:pt x="61913" y="275317"/>
                  </a:cubicBezTo>
                  <a:cubicBezTo>
                    <a:pt x="61913" y="266750"/>
                    <a:pt x="64775" y="258183"/>
                    <a:pt x="73359" y="252472"/>
                  </a:cubicBezTo>
                  <a:cubicBezTo>
                    <a:pt x="73359" y="252472"/>
                    <a:pt x="73359" y="252472"/>
                    <a:pt x="245052" y="83990"/>
                  </a:cubicBezTo>
                  <a:cubicBezTo>
                    <a:pt x="256498" y="72568"/>
                    <a:pt x="271521" y="66856"/>
                    <a:pt x="286545" y="66856"/>
                  </a:cubicBezTo>
                  <a:close/>
                  <a:moveTo>
                    <a:pt x="88900" y="61145"/>
                  </a:moveTo>
                  <a:lnTo>
                    <a:pt x="142875" y="61145"/>
                  </a:lnTo>
                  <a:lnTo>
                    <a:pt x="142875" y="107183"/>
                  </a:lnTo>
                  <a:lnTo>
                    <a:pt x="88900" y="157983"/>
                  </a:lnTo>
                  <a:lnTo>
                    <a:pt x="88900" y="61145"/>
                  </a:lnTo>
                  <a:close/>
                  <a:moveTo>
                    <a:pt x="286544" y="0"/>
                  </a:moveTo>
                  <a:cubicBezTo>
                    <a:pt x="302938" y="0"/>
                    <a:pt x="319333" y="7118"/>
                    <a:pt x="333589" y="21354"/>
                  </a:cubicBezTo>
                  <a:cubicBezTo>
                    <a:pt x="333593" y="21358"/>
                    <a:pt x="334605" y="22330"/>
                    <a:pt x="561683" y="240584"/>
                  </a:cubicBezTo>
                  <a:cubicBezTo>
                    <a:pt x="567386" y="246279"/>
                    <a:pt x="570237" y="249126"/>
                    <a:pt x="573088" y="254820"/>
                  </a:cubicBezTo>
                  <a:cubicBezTo>
                    <a:pt x="573085" y="254820"/>
                    <a:pt x="572659" y="254820"/>
                    <a:pt x="518916" y="254820"/>
                  </a:cubicBezTo>
                  <a:cubicBezTo>
                    <a:pt x="518912" y="254817"/>
                    <a:pt x="518106" y="254036"/>
                    <a:pt x="333589" y="75449"/>
                  </a:cubicBezTo>
                  <a:cubicBezTo>
                    <a:pt x="307928" y="49825"/>
                    <a:pt x="265160" y="49825"/>
                    <a:pt x="239499" y="75449"/>
                  </a:cubicBezTo>
                  <a:cubicBezTo>
                    <a:pt x="239496" y="75453"/>
                    <a:pt x="238664" y="76258"/>
                    <a:pt x="54172" y="254820"/>
                  </a:cubicBezTo>
                  <a:lnTo>
                    <a:pt x="0" y="254820"/>
                  </a:lnTo>
                  <a:cubicBezTo>
                    <a:pt x="2851" y="249126"/>
                    <a:pt x="5702" y="246279"/>
                    <a:pt x="11405" y="240584"/>
                  </a:cubicBezTo>
                  <a:cubicBezTo>
                    <a:pt x="11409" y="240580"/>
                    <a:pt x="12424" y="239604"/>
                    <a:pt x="239499" y="21354"/>
                  </a:cubicBezTo>
                  <a:cubicBezTo>
                    <a:pt x="253755" y="7118"/>
                    <a:pt x="270150" y="0"/>
                    <a:pt x="286544" y="0"/>
                  </a:cubicBezTo>
                  <a:close/>
                </a:path>
              </a:pathLst>
            </a:custGeom>
            <a:solidFill>
              <a:schemeClr val="tx1"/>
            </a:solidFill>
            <a:ln>
              <a:noFill/>
            </a:ln>
            <a:extLst/>
          </p:spPr>
          <p:txBody>
            <a:bodyPr/>
            <a:lstStyle/>
            <a:p>
              <a:endParaRPr lang="zh-CN" altLang="en-US" b="1">
                <a:latin typeface="微软雅黑" panose="020B0503020204020204" pitchFamily="34" charset="-122"/>
                <a:ea typeface="微软雅黑" panose="020B0503020204020204" pitchFamily="34" charset="-122"/>
                <a:cs typeface="Lantinghei SC Demibold" charset="-122"/>
              </a:endParaRPr>
            </a:p>
          </p:txBody>
        </p:sp>
      </p:grpSp>
      <p:sp>
        <p:nvSpPr>
          <p:cNvPr id="67" name="文本框 66"/>
          <p:cNvSpPr txBox="1"/>
          <p:nvPr/>
        </p:nvSpPr>
        <p:spPr>
          <a:xfrm>
            <a:off x="2586317" y="1426049"/>
            <a:ext cx="10051490" cy="1815882"/>
          </a:xfrm>
          <a:prstGeom prst="rect">
            <a:avLst/>
          </a:prstGeom>
          <a:noFill/>
        </p:spPr>
        <p:txBody>
          <a:bodyPr wrap="square" rtlCol="0">
            <a:spAutoFit/>
          </a:bodyPr>
          <a:lstStyle/>
          <a:p>
            <a:r>
              <a:rPr kumimoji="1" lang="en-US" altLang="zh-CN" sz="8000" b="1" dirty="0" smtClean="0">
                <a:solidFill>
                  <a:srgbClr val="FFC000"/>
                </a:solidFill>
                <a:latin typeface="微软雅黑" panose="020B0503020204020204" pitchFamily="34" charset="-122"/>
                <a:ea typeface="微软雅黑" panose="020B0503020204020204" pitchFamily="34" charset="-122"/>
                <a:cs typeface="Lantinghei SC Demibold" charset="-122"/>
              </a:rPr>
              <a:t>CONTACT</a:t>
            </a:r>
            <a:r>
              <a:rPr kumimoji="1" lang="zh-CN" altLang="en-US" sz="8000" b="1" dirty="0" smtClean="0">
                <a:solidFill>
                  <a:srgbClr val="FFC000"/>
                </a:solidFill>
                <a:latin typeface="微软雅黑" panose="020B0503020204020204" pitchFamily="34" charset="-122"/>
                <a:ea typeface="微软雅黑" panose="020B0503020204020204" pitchFamily="34" charset="-122"/>
                <a:cs typeface="Lantinghei SC Demibold" charset="-122"/>
              </a:rPr>
              <a:t> </a:t>
            </a:r>
            <a:r>
              <a:rPr kumimoji="1" lang="en-US" altLang="zh-CN" sz="8000" b="1" dirty="0" smtClean="0">
                <a:solidFill>
                  <a:srgbClr val="FFC000"/>
                </a:solidFill>
                <a:latin typeface="微软雅黑" panose="020B0503020204020204" pitchFamily="34" charset="-122"/>
                <a:ea typeface="微软雅黑" panose="020B0503020204020204" pitchFamily="34" charset="-122"/>
                <a:cs typeface="Lantinghei SC Demibold" charset="-122"/>
              </a:rPr>
              <a:t>US</a:t>
            </a:r>
          </a:p>
          <a:p>
            <a:r>
              <a:rPr kumimoji="1" lang="en-US" altLang="zh-CN" sz="3200" b="1" dirty="0" smtClean="0">
                <a:solidFill>
                  <a:srgbClr val="FFC000"/>
                </a:solidFill>
                <a:latin typeface="微软雅黑" panose="020B0503020204020204" pitchFamily="34" charset="-122"/>
                <a:ea typeface="微软雅黑" panose="020B0503020204020204" pitchFamily="34" charset="-122"/>
                <a:cs typeface="Lantinghei SC Demibold" charset="-122"/>
              </a:rPr>
              <a:t>              </a:t>
            </a:r>
            <a:endParaRPr kumimoji="1" lang="zh-CN" altLang="en-US" sz="1100" b="1" dirty="0">
              <a:solidFill>
                <a:srgbClr val="FFC000"/>
              </a:solidFill>
              <a:latin typeface="微软雅黑" panose="020B0503020204020204" pitchFamily="34" charset="-122"/>
              <a:ea typeface="微软雅黑" panose="020B0503020204020204" pitchFamily="34" charset="-122"/>
              <a:cs typeface="Lantinghei SC Demibold" charset="-122"/>
            </a:endParaRPr>
          </a:p>
        </p:txBody>
      </p:sp>
    </p:spTree>
    <p:extLst>
      <p:ext uri="{BB962C8B-B14F-4D97-AF65-F5344CB8AC3E}">
        <p14:creationId xmlns:p14="http://schemas.microsoft.com/office/powerpoint/2010/main" val="832633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ppt_x"/>
                                          </p:val>
                                        </p:tav>
                                        <p:tav tm="100000">
                                          <p:val>
                                            <p:strVal val="#ppt_x"/>
                                          </p:val>
                                        </p:tav>
                                      </p:tavLst>
                                    </p:anim>
                                    <p:anim calcmode="lin" valueType="num">
                                      <p:cBhvr additive="base">
                                        <p:cTn id="8" dur="1000" fill="hold"/>
                                        <p:tgtEl>
                                          <p:spTgt spid="11270"/>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43200000">
                                      <p:cBhvr>
                                        <p:cTn id="10" dur="2000" fill="hold"/>
                                        <p:tgtEl>
                                          <p:spTgt spid="11270"/>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43200000">
                                      <p:cBhvr>
                                        <p:cTn id="16" dur="2000" fill="hold"/>
                                        <p:tgtEl>
                                          <p:spTgt spid="2"/>
                                        </p:tgtEl>
                                        <p:attrNameLst>
                                          <p:attrName>r</p:attrName>
                                        </p:attrNameLst>
                                      </p:cBhvr>
                                    </p:animRot>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8" presetClass="emph" presetSubtype="0" fill="hold" nodeType="withEffect">
                                  <p:stCondLst>
                                    <p:cond delay="0"/>
                                  </p:stCondLst>
                                  <p:childTnLst>
                                    <p:animRot by="43200000">
                                      <p:cBhvr>
                                        <p:cTn id="22" dur="2000" fill="hold"/>
                                        <p:tgtEl>
                                          <p:spTgt spid="3"/>
                                        </p:tgtEl>
                                        <p:attrNameLst>
                                          <p:attrName>r</p:attrName>
                                        </p:attrNameLst>
                                      </p:cBhvr>
                                    </p:animRot>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par>
                                <p:cTn id="27" presetID="8" presetClass="emph" presetSubtype="0" fill="hold" nodeType="withEffect">
                                  <p:stCondLst>
                                    <p:cond delay="0"/>
                                  </p:stCondLst>
                                  <p:childTnLst>
                                    <p:animRot by="43200000">
                                      <p:cBhvr>
                                        <p:cTn id="28" dur="2000" fill="hold"/>
                                        <p:tgtEl>
                                          <p:spTgt spid="4"/>
                                        </p:tgtEl>
                                        <p:attrNameLst>
                                          <p:attrName>r</p:attrName>
                                        </p:attrNameLst>
                                      </p:cBhvr>
                                    </p:animRot>
                                  </p:childTnLst>
                                </p:cTn>
                              </p:par>
                              <p:par>
                                <p:cTn id="29" presetID="2" presetClass="entr" presetSubtype="1" fill="hold" nodeType="withEffect">
                                  <p:stCondLst>
                                    <p:cond delay="0"/>
                                  </p:stCondLst>
                                  <p:childTnLst>
                                    <p:set>
                                      <p:cBhvr>
                                        <p:cTn id="30" dur="1" fill="hold">
                                          <p:stCondLst>
                                            <p:cond delay="0"/>
                                          </p:stCondLst>
                                        </p:cTn>
                                        <p:tgtEl>
                                          <p:spTgt spid="11297"/>
                                        </p:tgtEl>
                                        <p:attrNameLst>
                                          <p:attrName>style.visibility</p:attrName>
                                        </p:attrNameLst>
                                      </p:cBhvr>
                                      <p:to>
                                        <p:strVal val="visible"/>
                                      </p:to>
                                    </p:set>
                                    <p:anim calcmode="lin" valueType="num">
                                      <p:cBhvr additive="base">
                                        <p:cTn id="31" dur="1000" fill="hold"/>
                                        <p:tgtEl>
                                          <p:spTgt spid="11297"/>
                                        </p:tgtEl>
                                        <p:attrNameLst>
                                          <p:attrName>ppt_x</p:attrName>
                                        </p:attrNameLst>
                                      </p:cBhvr>
                                      <p:tavLst>
                                        <p:tav tm="0">
                                          <p:val>
                                            <p:strVal val="#ppt_x"/>
                                          </p:val>
                                        </p:tav>
                                        <p:tav tm="100000">
                                          <p:val>
                                            <p:strVal val="#ppt_x"/>
                                          </p:val>
                                        </p:tav>
                                      </p:tavLst>
                                    </p:anim>
                                    <p:anim calcmode="lin" valueType="num">
                                      <p:cBhvr additive="base">
                                        <p:cTn id="32" dur="1000" fill="hold"/>
                                        <p:tgtEl>
                                          <p:spTgt spid="11297"/>
                                        </p:tgtEl>
                                        <p:attrNameLst>
                                          <p:attrName>ppt_y</p:attrName>
                                        </p:attrNameLst>
                                      </p:cBhvr>
                                      <p:tavLst>
                                        <p:tav tm="0">
                                          <p:val>
                                            <p:strVal val="0-#ppt_h/2"/>
                                          </p:val>
                                        </p:tav>
                                        <p:tav tm="100000">
                                          <p:val>
                                            <p:strVal val="#ppt_y"/>
                                          </p:val>
                                        </p:tav>
                                      </p:tavLst>
                                    </p:anim>
                                  </p:childTnLst>
                                </p:cTn>
                              </p:par>
                              <p:par>
                                <p:cTn id="33" presetID="8" presetClass="emph" presetSubtype="0" fill="hold" nodeType="withEffect">
                                  <p:stCondLst>
                                    <p:cond delay="0"/>
                                  </p:stCondLst>
                                  <p:childTnLst>
                                    <p:animRot by="43200000">
                                      <p:cBhvr>
                                        <p:cTn id="34" dur="2000" fill="hold"/>
                                        <p:tgtEl>
                                          <p:spTgt spid="11297"/>
                                        </p:tgtEl>
                                        <p:attrNameLst>
                                          <p:attrName>r</p:attrName>
                                        </p:attrNameLst>
                                      </p:cBhvr>
                                    </p:animRot>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iterate type="lt">
                                    <p:tmPct val="0"/>
                                  </p:iterate>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anim calcmode="lin" valueType="num">
                                      <p:cBhvr>
                                        <p:cTn id="46" dur="500" fill="hold"/>
                                        <p:tgtEl>
                                          <p:spTgt spid="67"/>
                                        </p:tgtEl>
                                        <p:attrNameLst>
                                          <p:attrName>ppt_x</p:attrName>
                                        </p:attrNameLst>
                                      </p:cBhvr>
                                      <p:tavLst>
                                        <p:tav tm="0">
                                          <p:val>
                                            <p:fltVal val="0.5"/>
                                          </p:val>
                                        </p:tav>
                                        <p:tav tm="100000">
                                          <p:val>
                                            <p:strVal val="#ppt_x"/>
                                          </p:val>
                                        </p:tav>
                                      </p:tavLst>
                                    </p:anim>
                                    <p:anim calcmode="lin" valueType="num">
                                      <p:cBhvr>
                                        <p:cTn id="47" dur="500" fill="hold"/>
                                        <p:tgtEl>
                                          <p:spTgt spid="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37945" y="1160502"/>
            <a:ext cx="3693762" cy="646331"/>
          </a:xfrm>
          <a:prstGeom prst="rect">
            <a:avLst/>
          </a:prstGeom>
          <a:noFill/>
        </p:spPr>
        <p:txBody>
          <a:bodyPr wrap="square" rtlCol="0">
            <a:spAutoFit/>
          </a:bodyPr>
          <a:lstStyle/>
          <a:p>
            <a:r>
              <a:rPr kumimoji="1" lang="en-US" altLang="zh-CN" sz="3600" smtClean="0">
                <a:latin typeface="Microsoft YaHei" charset="0"/>
                <a:ea typeface="Microsoft YaHei" charset="0"/>
                <a:cs typeface="Microsoft YaHei" charset="0"/>
              </a:rPr>
              <a:t>PPT</a:t>
            </a:r>
            <a:r>
              <a:rPr kumimoji="1" lang="zh-CN" altLang="en-US" sz="3600" dirty="0" smtClean="0">
                <a:latin typeface="Microsoft YaHei" charset="0"/>
                <a:ea typeface="Microsoft YaHei" charset="0"/>
                <a:cs typeface="Microsoft YaHei" charset="0"/>
              </a:rPr>
              <a:t>使用说明</a:t>
            </a:r>
            <a:endParaRPr kumimoji="1" lang="zh-CN" altLang="en-US" sz="3600" dirty="0">
              <a:latin typeface="Microsoft YaHei" charset="0"/>
              <a:ea typeface="Microsoft YaHei" charset="0"/>
              <a:cs typeface="Microsoft YaHei" charset="0"/>
            </a:endParaRPr>
          </a:p>
        </p:txBody>
      </p:sp>
      <p:sp>
        <p:nvSpPr>
          <p:cNvPr id="3" name="文本框 2"/>
          <p:cNvSpPr txBox="1"/>
          <p:nvPr/>
        </p:nvSpPr>
        <p:spPr>
          <a:xfrm>
            <a:off x="480319" y="3734464"/>
            <a:ext cx="4458482" cy="1200329"/>
          </a:xfrm>
          <a:prstGeom prst="rect">
            <a:avLst/>
          </a:prstGeom>
          <a:noFill/>
        </p:spPr>
        <p:txBody>
          <a:bodyPr wrap="square" rtlCol="0">
            <a:spAutoFit/>
          </a:bodyPr>
          <a:lstStyle/>
          <a:p>
            <a:pPr algn="ctr"/>
            <a:r>
              <a:rPr kumimoji="1" lang="zh-CN" altLang="en-US" dirty="0" smtClean="0">
                <a:latin typeface="Microsoft YaHei" charset="0"/>
                <a:ea typeface="Microsoft YaHei" charset="0"/>
                <a:cs typeface="Microsoft YaHei" charset="0"/>
              </a:rPr>
              <a:t>版本使用</a:t>
            </a:r>
          </a:p>
          <a:p>
            <a:pPr algn="ctr"/>
            <a:r>
              <a:rPr kumimoji="1" lang="en-US" altLang="zh-CN" dirty="0" smtClean="0">
                <a:latin typeface="Microsoft YaHei" charset="0"/>
                <a:ea typeface="Microsoft YaHei" charset="0"/>
                <a:cs typeface="Microsoft YaHei" charset="0"/>
              </a:rPr>
              <a:t>WPS</a:t>
            </a:r>
            <a:endParaRPr kumimoji="1" lang="zh-CN" altLang="en-US" dirty="0" smtClean="0">
              <a:latin typeface="Microsoft YaHei" charset="0"/>
              <a:ea typeface="Microsoft YaHei" charset="0"/>
              <a:cs typeface="Microsoft YaHei" charset="0"/>
            </a:endParaRPr>
          </a:p>
          <a:p>
            <a:pPr algn="ctr"/>
            <a:r>
              <a:rPr kumimoji="1" lang="en-US" altLang="zh-CN" dirty="0" smtClean="0">
                <a:latin typeface="Microsoft YaHei" charset="0"/>
                <a:ea typeface="Microsoft YaHei" charset="0"/>
                <a:cs typeface="Microsoft YaHei" charset="0"/>
              </a:rPr>
              <a:t>OFFICE2013</a:t>
            </a:r>
            <a:r>
              <a:rPr kumimoji="1" lang="zh-CN" altLang="en-US" dirty="0" smtClean="0">
                <a:latin typeface="Microsoft YaHei" charset="0"/>
                <a:ea typeface="Microsoft YaHei" charset="0"/>
                <a:cs typeface="Microsoft YaHei" charset="0"/>
              </a:rPr>
              <a:t>年版本</a:t>
            </a:r>
            <a:endParaRPr kumimoji="1" lang="en-US" altLang="zh-CN" dirty="0" smtClean="0">
              <a:latin typeface="Microsoft YaHei" charset="0"/>
              <a:ea typeface="Microsoft YaHei" charset="0"/>
              <a:cs typeface="Microsoft YaHei" charset="0"/>
            </a:endParaRPr>
          </a:p>
          <a:p>
            <a:pPr algn="ctr"/>
            <a:r>
              <a:rPr kumimoji="1" lang="en-US" altLang="zh-CN" dirty="0" smtClean="0">
                <a:latin typeface="Microsoft YaHei" charset="0"/>
                <a:ea typeface="Microsoft YaHei" charset="0"/>
                <a:cs typeface="Microsoft YaHei" charset="0"/>
              </a:rPr>
              <a:t>(</a:t>
            </a:r>
            <a:r>
              <a:rPr kumimoji="1" lang="zh-CN" altLang="en-US" dirty="0" smtClean="0">
                <a:latin typeface="Microsoft YaHei" charset="0"/>
                <a:ea typeface="Microsoft YaHei" charset="0"/>
                <a:cs typeface="Microsoft YaHei" charset="0"/>
              </a:rPr>
              <a:t>软件版本过低会出现部分动画无法放映）</a:t>
            </a:r>
            <a:endParaRPr kumimoji="1" lang="zh-CN" altLang="en-US" dirty="0">
              <a:latin typeface="Microsoft YaHei" charset="0"/>
              <a:ea typeface="Microsoft YaHei" charset="0"/>
              <a:cs typeface="Microsoft YaHei" charset="0"/>
            </a:endParaRPr>
          </a:p>
        </p:txBody>
      </p:sp>
      <p:sp>
        <p:nvSpPr>
          <p:cNvPr id="4" name="文本框 3"/>
          <p:cNvSpPr txBox="1"/>
          <p:nvPr/>
        </p:nvSpPr>
        <p:spPr>
          <a:xfrm>
            <a:off x="4961120" y="3734464"/>
            <a:ext cx="2167181" cy="646331"/>
          </a:xfrm>
          <a:prstGeom prst="rect">
            <a:avLst/>
          </a:prstGeom>
          <a:noFill/>
        </p:spPr>
        <p:txBody>
          <a:bodyPr wrap="square" rtlCol="0">
            <a:spAutoFit/>
          </a:bodyPr>
          <a:lstStyle/>
          <a:p>
            <a:pPr algn="ctr"/>
            <a:r>
              <a:rPr kumimoji="1" lang="zh-CN" altLang="en-US" dirty="0" smtClean="0">
                <a:latin typeface="Microsoft YaHei" charset="0"/>
                <a:ea typeface="Microsoft YaHei" charset="0"/>
                <a:cs typeface="Microsoft YaHei" charset="0"/>
              </a:rPr>
              <a:t>字体使用</a:t>
            </a:r>
          </a:p>
          <a:p>
            <a:pPr algn="ctr"/>
            <a:r>
              <a:rPr kumimoji="1" lang="zh-CN" altLang="en-US" dirty="0" smtClean="0">
                <a:latin typeface="Microsoft YaHei" charset="0"/>
                <a:ea typeface="Microsoft YaHei" charset="0"/>
                <a:cs typeface="Microsoft YaHei" charset="0"/>
              </a:rPr>
              <a:t>微软雅黑</a:t>
            </a:r>
            <a:endParaRPr kumimoji="1" lang="zh-CN" altLang="en-US" dirty="0">
              <a:latin typeface="Microsoft YaHei" charset="0"/>
              <a:ea typeface="Microsoft YaHei" charset="0"/>
              <a:cs typeface="Microsoft YaHei" charset="0"/>
            </a:endParaRPr>
          </a:p>
        </p:txBody>
      </p:sp>
      <p:sp>
        <p:nvSpPr>
          <p:cNvPr id="5" name="文本框 4"/>
          <p:cNvSpPr txBox="1"/>
          <p:nvPr/>
        </p:nvSpPr>
        <p:spPr>
          <a:xfrm>
            <a:off x="8458272" y="3734464"/>
            <a:ext cx="2167181" cy="369332"/>
          </a:xfrm>
          <a:prstGeom prst="rect">
            <a:avLst/>
          </a:prstGeom>
          <a:noFill/>
        </p:spPr>
        <p:txBody>
          <a:bodyPr wrap="square" rtlCol="0">
            <a:spAutoFit/>
          </a:bodyPr>
          <a:lstStyle/>
          <a:p>
            <a:pPr algn="ctr"/>
            <a:r>
              <a:rPr kumimoji="1" lang="en-US" altLang="zh-CN" dirty="0" smtClean="0">
                <a:latin typeface="Microsoft YaHei" charset="0"/>
                <a:ea typeface="Microsoft YaHei" charset="0"/>
                <a:cs typeface="Microsoft YaHei" charset="0"/>
              </a:rPr>
              <a:t>PPT</a:t>
            </a:r>
            <a:r>
              <a:rPr kumimoji="1" lang="zh-CN" altLang="en-US" dirty="0" smtClean="0">
                <a:latin typeface="Microsoft YaHei" charset="0"/>
                <a:ea typeface="Microsoft YaHei" charset="0"/>
                <a:cs typeface="Microsoft YaHei" charset="0"/>
              </a:rPr>
              <a:t>用途</a:t>
            </a:r>
          </a:p>
        </p:txBody>
      </p:sp>
      <p:sp>
        <p:nvSpPr>
          <p:cNvPr id="6" name="Oval 19"/>
          <p:cNvSpPr>
            <a:spLocks noChangeArrowheads="1"/>
          </p:cNvSpPr>
          <p:nvPr/>
        </p:nvSpPr>
        <p:spPr bwMode="auto">
          <a:xfrm>
            <a:off x="5689111" y="2803606"/>
            <a:ext cx="711200" cy="715962"/>
          </a:xfrm>
          <a:prstGeom prst="ellipse">
            <a:avLst/>
          </a:prstGeom>
          <a:solidFill>
            <a:schemeClr val="tx1"/>
          </a:solidFill>
          <a:ln>
            <a:solidFill>
              <a:schemeClr val="tx1"/>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1700">
              <a:solidFill>
                <a:schemeClr val="bg1"/>
              </a:solidFill>
            </a:endParaRPr>
          </a:p>
        </p:txBody>
      </p:sp>
      <p:pic>
        <p:nvPicPr>
          <p:cNvPr id="7" name="Group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673" y="3000456"/>
            <a:ext cx="390525" cy="328612"/>
          </a:xfrm>
          <a:prstGeom prst="rect">
            <a:avLst/>
          </a:prstGeom>
          <a:solidFill>
            <a:schemeClr val="tx1"/>
          </a:solidFill>
          <a:ln>
            <a:solidFill>
              <a:schemeClr val="tx1"/>
            </a:solidFill>
          </a:ln>
          <a:extLst/>
        </p:spPr>
      </p:pic>
      <p:sp>
        <p:nvSpPr>
          <p:cNvPr id="8" name="Oval 19"/>
          <p:cNvSpPr>
            <a:spLocks noChangeArrowheads="1"/>
          </p:cNvSpPr>
          <p:nvPr/>
        </p:nvSpPr>
        <p:spPr bwMode="auto">
          <a:xfrm>
            <a:off x="9186263" y="2803606"/>
            <a:ext cx="711200" cy="715962"/>
          </a:xfrm>
          <a:prstGeom prst="ellipse">
            <a:avLst/>
          </a:prstGeom>
          <a:solidFill>
            <a:schemeClr val="tx1"/>
          </a:solidFill>
          <a:ln>
            <a:solidFill>
              <a:schemeClr val="tx1"/>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000" b="1" dirty="0">
              <a:solidFill>
                <a:srgbClr val="6EC8FF"/>
              </a:solidFill>
              <a:latin typeface="Microsoft YaHei" charset="0"/>
              <a:ea typeface="Microsoft YaHei" charset="0"/>
              <a:cs typeface="Microsoft YaHei" charset="0"/>
            </a:endParaRPr>
          </a:p>
        </p:txBody>
      </p:sp>
      <p:sp>
        <p:nvSpPr>
          <p:cNvPr id="9" name="Oval 19"/>
          <p:cNvSpPr>
            <a:spLocks noChangeArrowheads="1"/>
          </p:cNvSpPr>
          <p:nvPr/>
        </p:nvSpPr>
        <p:spPr bwMode="auto">
          <a:xfrm>
            <a:off x="2236069" y="2803606"/>
            <a:ext cx="711200" cy="715962"/>
          </a:xfrm>
          <a:prstGeom prst="ellipse">
            <a:avLst/>
          </a:prstGeom>
          <a:solidFill>
            <a:schemeClr val="tx1"/>
          </a:solidFill>
          <a:ln>
            <a:solidFill>
              <a:schemeClr val="tx1"/>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1700">
              <a:solidFill>
                <a:schemeClr val="bg1"/>
              </a:solidFill>
            </a:endParaRPr>
          </a:p>
        </p:txBody>
      </p:sp>
      <p:sp>
        <p:nvSpPr>
          <p:cNvPr id="10" name="Freeform 68"/>
          <p:cNvSpPr>
            <a:spLocks noEditPoints="1"/>
          </p:cNvSpPr>
          <p:nvPr/>
        </p:nvSpPr>
        <p:spPr bwMode="auto">
          <a:xfrm>
            <a:off x="2410694" y="2979441"/>
            <a:ext cx="361950" cy="365125"/>
          </a:xfrm>
          <a:custGeom>
            <a:avLst/>
            <a:gdLst>
              <a:gd name="T0" fmla="*/ 2147483647 w 286"/>
              <a:gd name="T1" fmla="*/ 2147483647 h 288"/>
              <a:gd name="T2" fmla="*/ 2147483647 w 286"/>
              <a:gd name="T3" fmla="*/ 2147483647 h 288"/>
              <a:gd name="T4" fmla="*/ 2147483647 w 286"/>
              <a:gd name="T5" fmla="*/ 2147483647 h 288"/>
              <a:gd name="T6" fmla="*/ 2147483647 w 286"/>
              <a:gd name="T7" fmla="*/ 0 h 288"/>
              <a:gd name="T8" fmla="*/ 2147483647 w 286"/>
              <a:gd name="T9" fmla="*/ 0 h 288"/>
              <a:gd name="T10" fmla="*/ 2147483647 w 286"/>
              <a:gd name="T11" fmla="*/ 2147483647 h 288"/>
              <a:gd name="T12" fmla="*/ 2147483647 w 286"/>
              <a:gd name="T13" fmla="*/ 2147483647 h 288"/>
              <a:gd name="T14" fmla="*/ 0 w 286"/>
              <a:gd name="T15" fmla="*/ 2147483647 h 288"/>
              <a:gd name="T16" fmla="*/ 0 w 286"/>
              <a:gd name="T17" fmla="*/ 2147483647 h 288"/>
              <a:gd name="T18" fmla="*/ 2147483647 w 286"/>
              <a:gd name="T19" fmla="*/ 2147483647 h 288"/>
              <a:gd name="T20" fmla="*/ 2147483647 w 286"/>
              <a:gd name="T21" fmla="*/ 2147483647 h 288"/>
              <a:gd name="T22" fmla="*/ 2147483647 w 286"/>
              <a:gd name="T23" fmla="*/ 2147483647 h 288"/>
              <a:gd name="T24" fmla="*/ 2147483647 w 286"/>
              <a:gd name="T25" fmla="*/ 2147483647 h 288"/>
              <a:gd name="T26" fmla="*/ 2147483647 w 286"/>
              <a:gd name="T27" fmla="*/ 2147483647 h 288"/>
              <a:gd name="T28" fmla="*/ 2147483647 w 286"/>
              <a:gd name="T29" fmla="*/ 2147483647 h 288"/>
              <a:gd name="T30" fmla="*/ 2147483647 w 286"/>
              <a:gd name="T31" fmla="*/ 2147483647 h 288"/>
              <a:gd name="T32" fmla="*/ 2147483647 w 286"/>
              <a:gd name="T33" fmla="*/ 2147483647 h 288"/>
              <a:gd name="T34" fmla="*/ 2147483647 w 286"/>
              <a:gd name="T35" fmla="*/ 2147483647 h 288"/>
              <a:gd name="T36" fmla="*/ 2147483647 w 286"/>
              <a:gd name="T37" fmla="*/ 2147483647 h 288"/>
              <a:gd name="T38" fmla="*/ 2147483647 w 286"/>
              <a:gd name="T39" fmla="*/ 2147483647 h 288"/>
              <a:gd name="T40" fmla="*/ 2147483647 w 286"/>
              <a:gd name="T41" fmla="*/ 2147483647 h 288"/>
              <a:gd name="T42" fmla="*/ 2147483647 w 286"/>
              <a:gd name="T43" fmla="*/ 2147483647 h 288"/>
              <a:gd name="T44" fmla="*/ 2147483647 w 286"/>
              <a:gd name="T45" fmla="*/ 2147483647 h 288"/>
              <a:gd name="T46" fmla="*/ 2147483647 w 286"/>
              <a:gd name="T47" fmla="*/ 2147483647 h 288"/>
              <a:gd name="T48" fmla="*/ 2147483647 w 286"/>
              <a:gd name="T49" fmla="*/ 2147483647 h 288"/>
              <a:gd name="T50" fmla="*/ 2147483647 w 286"/>
              <a:gd name="T51" fmla="*/ 2147483647 h 288"/>
              <a:gd name="T52" fmla="*/ 2147483647 w 286"/>
              <a:gd name="T53" fmla="*/ 2147483647 h 288"/>
              <a:gd name="T54" fmla="*/ 2147483647 w 286"/>
              <a:gd name="T55" fmla="*/ 2147483647 h 288"/>
              <a:gd name="T56" fmla="*/ 2147483647 w 286"/>
              <a:gd name="T57" fmla="*/ 2147483647 h 288"/>
              <a:gd name="T58" fmla="*/ 2147483647 w 286"/>
              <a:gd name="T59" fmla="*/ 2147483647 h 288"/>
              <a:gd name="T60" fmla="*/ 2147483647 w 286"/>
              <a:gd name="T61" fmla="*/ 2147483647 h 288"/>
              <a:gd name="T62" fmla="*/ 2147483647 w 286"/>
              <a:gd name="T63" fmla="*/ 2147483647 h 288"/>
              <a:gd name="T64" fmla="*/ 2147483647 w 286"/>
              <a:gd name="T65" fmla="*/ 2147483647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bg1"/>
          </a:solidFill>
          <a:ln w="9525">
            <a:solidFill>
              <a:schemeClr val="bg1"/>
            </a:solidFill>
            <a:round/>
            <a:headEnd/>
            <a:tailEnd/>
          </a:ln>
          <a:extLst/>
        </p:spPr>
        <p:txBody>
          <a:bodyPr/>
          <a:lstStyle/>
          <a:p>
            <a:endParaRPr lang="zh-CN" altLang="en-US"/>
          </a:p>
        </p:txBody>
      </p:sp>
      <p:sp>
        <p:nvSpPr>
          <p:cNvPr id="11" name="文本框 10"/>
          <p:cNvSpPr txBox="1"/>
          <p:nvPr/>
        </p:nvSpPr>
        <p:spPr>
          <a:xfrm>
            <a:off x="9186263" y="2984958"/>
            <a:ext cx="1146875" cy="369332"/>
          </a:xfrm>
          <a:prstGeom prst="rect">
            <a:avLst/>
          </a:prstGeom>
          <a:noFill/>
        </p:spPr>
        <p:txBody>
          <a:bodyPr wrap="square" rtlCol="0">
            <a:spAutoFit/>
          </a:bodyPr>
          <a:lstStyle/>
          <a:p>
            <a:r>
              <a:rPr kumimoji="1" lang="en-US" altLang="zh-CN" smtClean="0">
                <a:solidFill>
                  <a:schemeClr val="bg1"/>
                </a:solidFill>
                <a:latin typeface="Microsoft YaHei" charset="0"/>
                <a:ea typeface="Microsoft YaHei" charset="0"/>
                <a:cs typeface="Microsoft YaHei" charset="0"/>
              </a:rPr>
              <a:t>SALE</a:t>
            </a:r>
            <a:endParaRPr kumimoji="1" lang="zh-CN" altLang="en-US" dirty="0">
              <a:solidFill>
                <a:schemeClr val="bg1"/>
              </a:solidFill>
              <a:latin typeface="Microsoft YaHei" charset="0"/>
              <a:ea typeface="Microsoft YaHei" charset="0"/>
              <a:cs typeface="Microsoft YaHei" charset="0"/>
            </a:endParaRPr>
          </a:p>
        </p:txBody>
      </p:sp>
      <p:sp>
        <p:nvSpPr>
          <p:cNvPr id="12" name="文本框 11"/>
          <p:cNvSpPr txBox="1"/>
          <p:nvPr/>
        </p:nvSpPr>
        <p:spPr>
          <a:xfrm>
            <a:off x="7447936" y="4081460"/>
            <a:ext cx="4623525" cy="369332"/>
          </a:xfrm>
          <a:prstGeom prst="rect">
            <a:avLst/>
          </a:prstGeom>
          <a:noFill/>
        </p:spPr>
        <p:txBody>
          <a:bodyPr wrap="square" rtlCol="0">
            <a:spAutoFit/>
          </a:bodyPr>
          <a:lstStyle/>
          <a:p>
            <a:r>
              <a:rPr kumimoji="1" lang="zh-CN" altLang="en-US" dirty="0" smtClean="0">
                <a:latin typeface="Microsoft YaHei" charset="0"/>
                <a:ea typeface="Microsoft YaHei" charset="0"/>
                <a:cs typeface="Microsoft YaHei" charset="0"/>
              </a:rPr>
              <a:t>创业计划</a:t>
            </a:r>
            <a:r>
              <a:rPr kumimoji="1" lang="en-US" altLang="zh-CN" dirty="0" smtClean="0">
                <a:latin typeface="Microsoft YaHei" charset="0"/>
                <a:ea typeface="Microsoft YaHei" charset="0"/>
                <a:cs typeface="Microsoft YaHei" charset="0"/>
              </a:rPr>
              <a:t>/</a:t>
            </a:r>
            <a:r>
              <a:rPr kumimoji="1" lang="zh-CN" altLang="en-US" dirty="0" smtClean="0">
                <a:latin typeface="Microsoft YaHei" charset="0"/>
                <a:ea typeface="Microsoft YaHei" charset="0"/>
                <a:cs typeface="Microsoft YaHei" charset="0"/>
              </a:rPr>
              <a:t>策划方案</a:t>
            </a:r>
            <a:r>
              <a:rPr kumimoji="1" lang="en-US" altLang="zh-CN" dirty="0" smtClean="0">
                <a:latin typeface="Microsoft YaHei" charset="0"/>
                <a:ea typeface="Microsoft YaHei" charset="0"/>
                <a:cs typeface="Microsoft YaHei" charset="0"/>
              </a:rPr>
              <a:t>/</a:t>
            </a:r>
            <a:r>
              <a:rPr kumimoji="1" lang="zh-CN" altLang="en-US" dirty="0" smtClean="0">
                <a:latin typeface="Microsoft YaHei" charset="0"/>
                <a:ea typeface="Microsoft YaHei" charset="0"/>
                <a:cs typeface="Microsoft YaHei" charset="0"/>
              </a:rPr>
              <a:t>商业规划</a:t>
            </a:r>
            <a:r>
              <a:rPr kumimoji="1" lang="en-US" altLang="zh-CN" dirty="0" smtClean="0">
                <a:latin typeface="Microsoft YaHei" charset="0"/>
                <a:ea typeface="Microsoft YaHei" charset="0"/>
                <a:cs typeface="Microsoft YaHei" charset="0"/>
              </a:rPr>
              <a:t>/</a:t>
            </a:r>
            <a:r>
              <a:rPr kumimoji="1" lang="zh-CN" altLang="en-US" dirty="0" smtClean="0">
                <a:latin typeface="Microsoft YaHei" charset="0"/>
                <a:ea typeface="Microsoft YaHei" charset="0"/>
                <a:cs typeface="Microsoft YaHei" charset="0"/>
              </a:rPr>
              <a:t>市场分析</a:t>
            </a:r>
            <a:endParaRPr kumimoji="1" lang="zh-CN" altLang="en-US" dirty="0">
              <a:latin typeface="Microsoft YaHei" charset="0"/>
              <a:ea typeface="Microsoft YaHei" charset="0"/>
              <a:cs typeface="Microsoft YaHei" charset="0"/>
            </a:endParaRPr>
          </a:p>
        </p:txBody>
      </p:sp>
      <p:sp>
        <p:nvSpPr>
          <p:cNvPr id="13" name="矩形 12"/>
          <p:cNvSpPr/>
          <p:nvPr/>
        </p:nvSpPr>
        <p:spPr>
          <a:xfrm>
            <a:off x="-29065" y="0"/>
            <a:ext cx="12192000" cy="6858000"/>
          </a:xfrm>
          <a:prstGeom prst="rect">
            <a:avLst/>
          </a:prstGeom>
          <a:solidFill>
            <a:srgbClr val="EAECF0"/>
          </a:solidFill>
          <a:ln>
            <a:solidFill>
              <a:srgbClr val="EAE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7" y="-93582"/>
            <a:ext cx="12228512" cy="7049378"/>
          </a:xfrm>
          <a:prstGeom prst="rect">
            <a:avLst/>
          </a:prstGeom>
        </p:spPr>
      </p:pic>
      <p:sp>
        <p:nvSpPr>
          <p:cNvPr id="16" name="文本框 15"/>
          <p:cNvSpPr txBox="1"/>
          <p:nvPr/>
        </p:nvSpPr>
        <p:spPr>
          <a:xfrm>
            <a:off x="4143212" y="2487968"/>
            <a:ext cx="8815313" cy="3139321"/>
          </a:xfrm>
          <a:prstGeom prst="rect">
            <a:avLst/>
          </a:prstGeom>
          <a:noFill/>
        </p:spPr>
        <p:txBody>
          <a:bodyPr wrap="square" rtlCol="0">
            <a:spAutoFit/>
          </a:bodyPr>
          <a:lstStyle/>
          <a:p>
            <a:pPr algn="ctr"/>
            <a:r>
              <a:rPr kumimoji="1" lang="en-US" altLang="zh-CN" sz="6600" dirty="0" smtClean="0">
                <a:solidFill>
                  <a:srgbClr val="FFC000"/>
                </a:solidFill>
                <a:latin typeface="Microsoft YaHei" charset="0"/>
                <a:ea typeface="Microsoft YaHei" charset="0"/>
                <a:cs typeface="Microsoft YaHei" charset="0"/>
              </a:rPr>
              <a:t>THANK</a:t>
            </a:r>
            <a:endParaRPr kumimoji="1" lang="zh-CN" altLang="en-US" sz="6600" dirty="0" smtClean="0">
              <a:solidFill>
                <a:srgbClr val="FFC000"/>
              </a:solidFill>
              <a:latin typeface="Microsoft YaHei" charset="0"/>
              <a:ea typeface="Microsoft YaHei" charset="0"/>
              <a:cs typeface="Microsoft YaHei" charset="0"/>
            </a:endParaRPr>
          </a:p>
          <a:p>
            <a:pPr algn="ctr"/>
            <a:r>
              <a:rPr kumimoji="1" lang="en-US" altLang="zh-CN" sz="6600" dirty="0" smtClean="0">
                <a:solidFill>
                  <a:srgbClr val="FFC000"/>
                </a:solidFill>
                <a:latin typeface="Microsoft YaHei" charset="0"/>
                <a:ea typeface="Microsoft YaHei" charset="0"/>
                <a:cs typeface="Microsoft YaHei" charset="0"/>
              </a:rPr>
              <a:t>FOR</a:t>
            </a:r>
            <a:r>
              <a:rPr kumimoji="1" lang="zh-CN" altLang="en-US" sz="6600" dirty="0" smtClean="0">
                <a:solidFill>
                  <a:srgbClr val="FFC000"/>
                </a:solidFill>
                <a:latin typeface="Microsoft YaHei" charset="0"/>
                <a:ea typeface="Microsoft YaHei" charset="0"/>
                <a:cs typeface="Microsoft YaHei" charset="0"/>
              </a:rPr>
              <a:t> </a:t>
            </a:r>
            <a:r>
              <a:rPr kumimoji="1" lang="en-US" altLang="zh-CN" sz="6600" dirty="0" smtClean="0">
                <a:solidFill>
                  <a:srgbClr val="FFC000"/>
                </a:solidFill>
                <a:latin typeface="Microsoft YaHei" charset="0"/>
                <a:ea typeface="Microsoft YaHei" charset="0"/>
                <a:cs typeface="Microsoft YaHei" charset="0"/>
              </a:rPr>
              <a:t>YOU</a:t>
            </a:r>
            <a:endParaRPr kumimoji="1" lang="zh-CN" altLang="en-US" sz="6600" dirty="0" smtClean="0">
              <a:solidFill>
                <a:srgbClr val="FFC000"/>
              </a:solidFill>
              <a:latin typeface="Microsoft YaHei" charset="0"/>
              <a:ea typeface="Microsoft YaHei" charset="0"/>
              <a:cs typeface="Microsoft YaHei" charset="0"/>
            </a:endParaRPr>
          </a:p>
          <a:p>
            <a:pPr algn="ctr"/>
            <a:r>
              <a:rPr kumimoji="1" lang="en-US" altLang="zh-CN" sz="6600" dirty="0" smtClean="0">
                <a:solidFill>
                  <a:srgbClr val="FFC000"/>
                </a:solidFill>
                <a:latin typeface="Microsoft YaHei" charset="0"/>
                <a:ea typeface="Microsoft YaHei" charset="0"/>
                <a:cs typeface="Microsoft YaHei" charset="0"/>
              </a:rPr>
              <a:t>WATCHING</a:t>
            </a:r>
            <a:endParaRPr kumimoji="1" lang="zh-CN" altLang="en-US" sz="6600" dirty="0">
              <a:solidFill>
                <a:srgbClr val="FFC000"/>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07318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0900"/>
            <a:ext cx="9144000" cy="5143500"/>
          </a:xfrm>
          <a:prstGeom prst="rect">
            <a:avLst/>
          </a:prstGeom>
        </p:spPr>
      </p:pic>
    </p:spTree>
    <p:extLst>
      <p:ext uri="{BB962C8B-B14F-4D97-AF65-F5344CB8AC3E}">
        <p14:creationId xmlns:p14="http://schemas.microsoft.com/office/powerpoint/2010/main" val="1358796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文本框 4"/>
          <p:cNvSpPr txBox="1"/>
          <p:nvPr/>
        </p:nvSpPr>
        <p:spPr>
          <a:xfrm>
            <a:off x="5393152" y="746147"/>
            <a:ext cx="5332457" cy="1107996"/>
          </a:xfrm>
          <a:prstGeom prst="rect">
            <a:avLst/>
          </a:prstGeom>
          <a:noFill/>
        </p:spPr>
        <p:txBody>
          <a:bodyPr wrap="square" rtlCol="0">
            <a:spAutoFit/>
          </a:bodyPr>
          <a:lstStyle/>
          <a:p>
            <a:r>
              <a:rPr kumimoji="1" lang="en-US" altLang="zh-CN" sz="6600" smtClean="0">
                <a:solidFill>
                  <a:srgbClr val="FFC000"/>
                </a:solidFill>
                <a:latin typeface="Microsoft YaHei" charset="0"/>
                <a:ea typeface="Microsoft YaHei" charset="0"/>
                <a:cs typeface="Microsoft YaHei" charset="0"/>
              </a:rPr>
              <a:t>CONTENTS</a:t>
            </a:r>
            <a:endParaRPr kumimoji="1" lang="zh-CN" altLang="en-US" sz="6600" dirty="0">
              <a:solidFill>
                <a:srgbClr val="FFC000"/>
              </a:solidFill>
              <a:latin typeface="Microsoft YaHei" charset="0"/>
              <a:ea typeface="Microsoft YaHei" charset="0"/>
              <a:cs typeface="Microsoft YaHei" charset="0"/>
            </a:endParaRPr>
          </a:p>
        </p:txBody>
      </p:sp>
      <p:grpSp>
        <p:nvGrpSpPr>
          <p:cNvPr id="6" name="组合 80"/>
          <p:cNvGrpSpPr>
            <a:grpSpLocks/>
          </p:cNvGrpSpPr>
          <p:nvPr/>
        </p:nvGrpSpPr>
        <p:grpSpPr bwMode="auto">
          <a:xfrm>
            <a:off x="4262058" y="2110322"/>
            <a:ext cx="2262188" cy="979936"/>
            <a:chOff x="0" y="0"/>
            <a:chExt cx="2261776" cy="980273"/>
          </a:xfrm>
        </p:grpSpPr>
        <p:sp>
          <p:nvSpPr>
            <p:cNvPr id="7" name="文本框 65"/>
            <p:cNvSpPr txBox="1">
              <a:spLocks noChangeArrowheads="1"/>
            </p:cNvSpPr>
            <p:nvPr/>
          </p:nvSpPr>
          <p:spPr bwMode="auto">
            <a:xfrm>
              <a:off x="0"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600" b="1" dirty="0" smtClean="0">
                  <a:solidFill>
                    <a:schemeClr val="tx1">
                      <a:lumMod val="65000"/>
                      <a:lumOff val="35000"/>
                    </a:schemeClr>
                  </a:solidFill>
                  <a:latin typeface="Microsoft YaHei" charset="0"/>
                  <a:ea typeface="Microsoft YaHei" charset="0"/>
                  <a:cs typeface="Microsoft YaHei" charset="0"/>
                </a:rPr>
                <a:t> </a:t>
              </a:r>
              <a:r>
                <a:rPr lang="en-US" altLang="zh-CN" sz="1600" b="1" dirty="0" smtClean="0">
                  <a:solidFill>
                    <a:schemeClr val="tx1">
                      <a:lumMod val="65000"/>
                      <a:lumOff val="35000"/>
                    </a:schemeClr>
                  </a:solidFill>
                  <a:latin typeface="Microsoft YaHei" charset="0"/>
                  <a:ea typeface="Microsoft YaHei" charset="0"/>
                  <a:cs typeface="Microsoft YaHei" charset="0"/>
                </a:rPr>
                <a:t>PART</a:t>
              </a:r>
              <a:r>
                <a:rPr lang="zh-CN" altLang="en-US" sz="1600" b="1" dirty="0" smtClean="0">
                  <a:solidFill>
                    <a:schemeClr val="tx1">
                      <a:lumMod val="65000"/>
                      <a:lumOff val="35000"/>
                    </a:schemeClr>
                  </a:solidFill>
                  <a:latin typeface="Microsoft YaHei" charset="0"/>
                  <a:ea typeface="Microsoft YaHei" charset="0"/>
                  <a:cs typeface="Microsoft YaHei" charset="0"/>
                </a:rPr>
                <a:t> </a:t>
              </a:r>
              <a:r>
                <a:rPr lang="en-US" altLang="zh-CN" sz="1600" b="1" dirty="0" smtClean="0">
                  <a:solidFill>
                    <a:schemeClr val="tx1">
                      <a:lumMod val="65000"/>
                      <a:lumOff val="35000"/>
                    </a:schemeClr>
                  </a:solidFill>
                  <a:latin typeface="Microsoft YaHei" charset="0"/>
                  <a:ea typeface="Microsoft YaHei" charset="0"/>
                  <a:cs typeface="Microsoft YaHei" charset="0"/>
                </a:rPr>
                <a:t>1</a:t>
              </a:r>
              <a:r>
                <a:rPr lang="zh-CN" altLang="en-US" sz="1600" b="1" dirty="0" smtClean="0">
                  <a:solidFill>
                    <a:schemeClr val="tx1">
                      <a:lumMod val="65000"/>
                      <a:lumOff val="35000"/>
                    </a:schemeClr>
                  </a:solidFill>
                  <a:latin typeface="Microsoft YaHei" charset="0"/>
                  <a:ea typeface="Microsoft YaHei" charset="0"/>
                  <a:cs typeface="Microsoft YaHei" charset="0"/>
                </a:rPr>
                <a:t> 项目简介</a:t>
              </a:r>
              <a:endParaRPr lang="zh-CN" altLang="en-US" sz="1600" b="1" dirty="0">
                <a:solidFill>
                  <a:schemeClr val="tx1">
                    <a:lumMod val="65000"/>
                    <a:lumOff val="35000"/>
                  </a:schemeClr>
                </a:solidFill>
                <a:latin typeface="Microsoft YaHei" charset="0"/>
                <a:ea typeface="Microsoft YaHei" charset="0"/>
                <a:cs typeface="Microsoft YaHei" charset="0"/>
              </a:endParaRPr>
            </a:p>
          </p:txBody>
        </p:sp>
        <p:sp>
          <p:nvSpPr>
            <p:cNvPr id="8" name="矩形 69"/>
            <p:cNvSpPr>
              <a:spLocks noChangeArrowheads="1"/>
            </p:cNvSpPr>
            <p:nvPr/>
          </p:nvSpPr>
          <p:spPr bwMode="auto">
            <a:xfrm>
              <a:off x="9411" y="333720"/>
              <a:ext cx="2242954" cy="6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项目团队</a:t>
              </a:r>
              <a:endParaRPr lang="zh-CN" altLang="en-US" sz="1200" dirty="0">
                <a:solidFill>
                  <a:schemeClr val="tx1">
                    <a:lumMod val="65000"/>
                    <a:lumOff val="35000"/>
                  </a:schemeClr>
                </a:solidFill>
                <a:latin typeface="Microsoft YaHei" charset="0"/>
                <a:ea typeface="Microsoft YaHei" charset="0"/>
                <a:cs typeface="Microsoft YaHei" charset="0"/>
              </a:endParaRPr>
            </a:p>
          </p:txBody>
        </p:sp>
      </p:grpSp>
      <p:grpSp>
        <p:nvGrpSpPr>
          <p:cNvPr id="9" name="组合 81"/>
          <p:cNvGrpSpPr>
            <a:grpSpLocks/>
          </p:cNvGrpSpPr>
          <p:nvPr/>
        </p:nvGrpSpPr>
        <p:grpSpPr bwMode="auto">
          <a:xfrm>
            <a:off x="6748329" y="2259544"/>
            <a:ext cx="2262188" cy="979936"/>
            <a:chOff x="0" y="0"/>
            <a:chExt cx="2261776" cy="980273"/>
          </a:xfrm>
        </p:grpSpPr>
        <p:sp>
          <p:nvSpPr>
            <p:cNvPr id="10" name="文本框 66"/>
            <p:cNvSpPr txBox="1">
              <a:spLocks noChangeArrowheads="1"/>
            </p:cNvSpPr>
            <p:nvPr/>
          </p:nvSpPr>
          <p:spPr bwMode="auto">
            <a:xfrm>
              <a:off x="0"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1600" b="1" dirty="0" smtClean="0">
                  <a:solidFill>
                    <a:schemeClr val="tx1">
                      <a:lumMod val="65000"/>
                      <a:lumOff val="35000"/>
                    </a:schemeClr>
                  </a:solidFill>
                  <a:latin typeface="Microsoft YaHei" charset="0"/>
                  <a:ea typeface="Microsoft YaHei" charset="0"/>
                  <a:cs typeface="Microsoft YaHei" charset="0"/>
                </a:rPr>
                <a:t>PART</a:t>
              </a:r>
              <a:r>
                <a:rPr lang="zh-CN" altLang="en-US" sz="1600" b="1" dirty="0" smtClean="0">
                  <a:solidFill>
                    <a:schemeClr val="tx1">
                      <a:lumMod val="65000"/>
                      <a:lumOff val="35000"/>
                    </a:schemeClr>
                  </a:solidFill>
                  <a:latin typeface="Microsoft YaHei" charset="0"/>
                  <a:ea typeface="Microsoft YaHei" charset="0"/>
                  <a:cs typeface="Microsoft YaHei" charset="0"/>
                </a:rPr>
                <a:t> </a:t>
              </a:r>
              <a:r>
                <a:rPr lang="en-US" altLang="zh-CN" sz="1600" b="1" dirty="0" smtClean="0">
                  <a:solidFill>
                    <a:schemeClr val="tx1">
                      <a:lumMod val="65000"/>
                      <a:lumOff val="35000"/>
                    </a:schemeClr>
                  </a:solidFill>
                  <a:latin typeface="Microsoft YaHei" charset="0"/>
                  <a:ea typeface="Microsoft YaHei" charset="0"/>
                  <a:cs typeface="Microsoft YaHei" charset="0"/>
                </a:rPr>
                <a:t>2</a:t>
              </a:r>
              <a:r>
                <a:rPr lang="zh-CN" altLang="en-US" sz="1600" b="1" dirty="0" smtClean="0">
                  <a:solidFill>
                    <a:schemeClr val="tx1">
                      <a:lumMod val="65000"/>
                      <a:lumOff val="35000"/>
                    </a:schemeClr>
                  </a:solidFill>
                  <a:latin typeface="Microsoft YaHei" charset="0"/>
                  <a:ea typeface="Microsoft YaHei" charset="0"/>
                  <a:cs typeface="Microsoft YaHei" charset="0"/>
                </a:rPr>
                <a:t> 市场分析</a:t>
              </a:r>
              <a:endParaRPr lang="zh-CN" altLang="en-US" sz="1600" b="1" dirty="0">
                <a:solidFill>
                  <a:schemeClr val="tx1">
                    <a:lumMod val="65000"/>
                    <a:lumOff val="35000"/>
                  </a:schemeClr>
                </a:solidFill>
                <a:latin typeface="Microsoft YaHei" charset="0"/>
                <a:ea typeface="Microsoft YaHei" charset="0"/>
                <a:cs typeface="Microsoft YaHei" charset="0"/>
              </a:endParaRPr>
            </a:p>
          </p:txBody>
        </p:sp>
        <p:sp>
          <p:nvSpPr>
            <p:cNvPr id="11" name="矩形 70"/>
            <p:cNvSpPr>
              <a:spLocks noChangeArrowheads="1"/>
            </p:cNvSpPr>
            <p:nvPr/>
          </p:nvSpPr>
          <p:spPr bwMode="auto">
            <a:xfrm>
              <a:off x="3892" y="333720"/>
              <a:ext cx="2242954" cy="6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市场预测</a:t>
              </a:r>
              <a:endParaRPr lang="zh-CN" altLang="en-US" sz="1200" dirty="0">
                <a:solidFill>
                  <a:schemeClr val="tx1">
                    <a:lumMod val="65000"/>
                    <a:lumOff val="35000"/>
                  </a:schemeClr>
                </a:solidFill>
                <a:latin typeface="Microsoft YaHei" charset="0"/>
                <a:ea typeface="Microsoft YaHei" charset="0"/>
                <a:cs typeface="Microsoft YaHei" charset="0"/>
              </a:endParaRPr>
            </a:p>
          </p:txBody>
        </p:sp>
      </p:grpSp>
      <p:grpSp>
        <p:nvGrpSpPr>
          <p:cNvPr id="12" name="组合 82"/>
          <p:cNvGrpSpPr>
            <a:grpSpLocks/>
          </p:cNvGrpSpPr>
          <p:nvPr/>
        </p:nvGrpSpPr>
        <p:grpSpPr bwMode="auto">
          <a:xfrm>
            <a:off x="5229226" y="3597679"/>
            <a:ext cx="2262187" cy="979936"/>
            <a:chOff x="0" y="0"/>
            <a:chExt cx="2261776" cy="980273"/>
          </a:xfrm>
        </p:grpSpPr>
        <p:sp>
          <p:nvSpPr>
            <p:cNvPr id="13" name="文本框 67"/>
            <p:cNvSpPr txBox="1">
              <a:spLocks noChangeArrowheads="1"/>
            </p:cNvSpPr>
            <p:nvPr/>
          </p:nvSpPr>
          <p:spPr bwMode="auto">
            <a:xfrm>
              <a:off x="0"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1600" b="1" dirty="0" smtClean="0">
                  <a:solidFill>
                    <a:schemeClr val="tx1">
                      <a:lumMod val="65000"/>
                      <a:lumOff val="35000"/>
                    </a:schemeClr>
                  </a:solidFill>
                  <a:latin typeface="Microsoft YaHei" charset="0"/>
                  <a:ea typeface="Microsoft YaHei" charset="0"/>
                  <a:cs typeface="Microsoft YaHei" charset="0"/>
                </a:rPr>
                <a:t>PART</a:t>
              </a:r>
              <a:r>
                <a:rPr lang="zh-CN" altLang="en-US" sz="1600" b="1" dirty="0" smtClean="0">
                  <a:solidFill>
                    <a:schemeClr val="tx1">
                      <a:lumMod val="65000"/>
                      <a:lumOff val="35000"/>
                    </a:schemeClr>
                  </a:solidFill>
                  <a:latin typeface="Microsoft YaHei" charset="0"/>
                  <a:ea typeface="Microsoft YaHei" charset="0"/>
                  <a:cs typeface="Microsoft YaHei" charset="0"/>
                </a:rPr>
                <a:t> </a:t>
              </a:r>
              <a:r>
                <a:rPr lang="en-US" altLang="zh-CN" sz="1600" b="1" dirty="0" smtClean="0">
                  <a:solidFill>
                    <a:schemeClr val="tx1">
                      <a:lumMod val="65000"/>
                      <a:lumOff val="35000"/>
                    </a:schemeClr>
                  </a:solidFill>
                  <a:latin typeface="Microsoft YaHei" charset="0"/>
                  <a:ea typeface="Microsoft YaHei" charset="0"/>
                  <a:cs typeface="Microsoft YaHei" charset="0"/>
                </a:rPr>
                <a:t>3</a:t>
              </a:r>
              <a:r>
                <a:rPr lang="zh-CN" altLang="en-US" sz="1600" b="1" dirty="0" smtClean="0">
                  <a:solidFill>
                    <a:schemeClr val="tx1">
                      <a:lumMod val="65000"/>
                      <a:lumOff val="35000"/>
                    </a:schemeClr>
                  </a:solidFill>
                  <a:latin typeface="Microsoft YaHei" charset="0"/>
                  <a:ea typeface="Microsoft YaHei" charset="0"/>
                  <a:cs typeface="Microsoft YaHei" charset="0"/>
                </a:rPr>
                <a:t> 实施计划</a:t>
              </a:r>
              <a:endParaRPr lang="zh-CN" altLang="en-US" sz="1600" b="1" dirty="0">
                <a:solidFill>
                  <a:schemeClr val="tx1">
                    <a:lumMod val="65000"/>
                    <a:lumOff val="35000"/>
                  </a:schemeClr>
                </a:solidFill>
                <a:latin typeface="Microsoft YaHei" charset="0"/>
                <a:ea typeface="Microsoft YaHei" charset="0"/>
                <a:cs typeface="Microsoft YaHei" charset="0"/>
              </a:endParaRPr>
            </a:p>
          </p:txBody>
        </p:sp>
        <p:sp>
          <p:nvSpPr>
            <p:cNvPr id="14" name="矩形 71"/>
            <p:cNvSpPr>
              <a:spLocks noChangeArrowheads="1"/>
            </p:cNvSpPr>
            <p:nvPr/>
          </p:nvSpPr>
          <p:spPr bwMode="auto">
            <a:xfrm>
              <a:off x="7504" y="333720"/>
              <a:ext cx="2242954" cy="6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1200" dirty="0" smtClean="0">
                  <a:solidFill>
                    <a:schemeClr val="tx1">
                      <a:lumMod val="65000"/>
                      <a:lumOff val="35000"/>
                    </a:schemeClr>
                  </a:solidFill>
                  <a:latin typeface="Microsoft YaHei" charset="0"/>
                  <a:ea typeface="Microsoft YaHei" charset="0"/>
                  <a:cs typeface="Microsoft YaHei" charset="0"/>
                </a:rPr>
                <a:t>SWOT</a:t>
              </a:r>
              <a:r>
                <a:rPr lang="zh-CN" altLang="en-US" sz="1200" dirty="0" smtClean="0">
                  <a:solidFill>
                    <a:schemeClr val="tx1">
                      <a:lumMod val="65000"/>
                      <a:lumOff val="35000"/>
                    </a:schemeClr>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实施方案</a:t>
              </a:r>
              <a:endParaRPr lang="zh-CN" altLang="en-US" sz="1200" dirty="0">
                <a:solidFill>
                  <a:schemeClr val="tx1">
                    <a:lumMod val="65000"/>
                    <a:lumOff val="35000"/>
                  </a:schemeClr>
                </a:solidFill>
                <a:latin typeface="Microsoft YaHei" charset="0"/>
                <a:ea typeface="Microsoft YaHei" charset="0"/>
                <a:cs typeface="Microsoft YaHei" charset="0"/>
              </a:endParaRPr>
            </a:p>
          </p:txBody>
        </p:sp>
      </p:grpSp>
      <p:grpSp>
        <p:nvGrpSpPr>
          <p:cNvPr id="15" name="组合 83"/>
          <p:cNvGrpSpPr>
            <a:grpSpLocks/>
          </p:cNvGrpSpPr>
          <p:nvPr/>
        </p:nvGrpSpPr>
        <p:grpSpPr bwMode="auto">
          <a:xfrm>
            <a:off x="8059380" y="3519497"/>
            <a:ext cx="2262188" cy="979936"/>
            <a:chOff x="0" y="0"/>
            <a:chExt cx="2261777" cy="980273"/>
          </a:xfrm>
        </p:grpSpPr>
        <p:sp>
          <p:nvSpPr>
            <p:cNvPr id="16" name="文本框 68"/>
            <p:cNvSpPr txBox="1">
              <a:spLocks noChangeArrowheads="1"/>
            </p:cNvSpPr>
            <p:nvPr/>
          </p:nvSpPr>
          <p:spPr bwMode="auto">
            <a:xfrm>
              <a:off x="1"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1600" b="1" dirty="0" smtClean="0">
                  <a:solidFill>
                    <a:schemeClr val="tx1">
                      <a:lumMod val="65000"/>
                      <a:lumOff val="35000"/>
                    </a:schemeClr>
                  </a:solidFill>
                  <a:latin typeface="Microsoft YaHei" charset="0"/>
                  <a:ea typeface="Microsoft YaHei" charset="0"/>
                  <a:cs typeface="Microsoft YaHei" charset="0"/>
                </a:rPr>
                <a:t>PART</a:t>
              </a:r>
              <a:r>
                <a:rPr lang="zh-CN" altLang="en-US" sz="1600" b="1" dirty="0" smtClean="0">
                  <a:solidFill>
                    <a:schemeClr val="tx1">
                      <a:lumMod val="65000"/>
                      <a:lumOff val="35000"/>
                    </a:schemeClr>
                  </a:solidFill>
                  <a:latin typeface="Microsoft YaHei" charset="0"/>
                  <a:ea typeface="Microsoft YaHei" charset="0"/>
                  <a:cs typeface="Microsoft YaHei" charset="0"/>
                </a:rPr>
                <a:t> </a:t>
              </a:r>
              <a:r>
                <a:rPr lang="en-US" altLang="zh-CN" sz="1600" b="1" dirty="0" smtClean="0">
                  <a:solidFill>
                    <a:schemeClr val="tx1">
                      <a:lumMod val="65000"/>
                      <a:lumOff val="35000"/>
                    </a:schemeClr>
                  </a:solidFill>
                  <a:latin typeface="Microsoft YaHei" charset="0"/>
                  <a:ea typeface="Microsoft YaHei" charset="0"/>
                  <a:cs typeface="Microsoft YaHei" charset="0"/>
                </a:rPr>
                <a:t>4</a:t>
              </a:r>
              <a:r>
                <a:rPr lang="zh-CN" altLang="en-US" sz="1600" b="1" dirty="0" smtClean="0">
                  <a:solidFill>
                    <a:schemeClr val="tx1">
                      <a:lumMod val="65000"/>
                      <a:lumOff val="35000"/>
                    </a:schemeClr>
                  </a:solidFill>
                  <a:latin typeface="Microsoft YaHei" charset="0"/>
                  <a:ea typeface="Microsoft YaHei" charset="0"/>
                  <a:cs typeface="Microsoft YaHei" charset="0"/>
                </a:rPr>
                <a:t> 阶段计划</a:t>
              </a:r>
              <a:endParaRPr lang="zh-CN" altLang="en-US" sz="1600" b="1" dirty="0">
                <a:solidFill>
                  <a:schemeClr val="tx1">
                    <a:lumMod val="65000"/>
                    <a:lumOff val="35000"/>
                  </a:schemeClr>
                </a:solidFill>
                <a:latin typeface="Microsoft YaHei" charset="0"/>
                <a:ea typeface="Microsoft YaHei" charset="0"/>
                <a:cs typeface="Microsoft YaHei" charset="0"/>
              </a:endParaRPr>
            </a:p>
          </p:txBody>
        </p:sp>
        <p:sp>
          <p:nvSpPr>
            <p:cNvPr id="17" name="矩形 72"/>
            <p:cNvSpPr>
              <a:spLocks noChangeArrowheads="1"/>
            </p:cNvSpPr>
            <p:nvPr/>
          </p:nvSpPr>
          <p:spPr bwMode="auto">
            <a:xfrm>
              <a:off x="0" y="333720"/>
              <a:ext cx="2242954" cy="6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总结</a:t>
              </a:r>
              <a:endParaRPr lang="zh-CN" altLang="en-US" sz="1200" dirty="0">
                <a:solidFill>
                  <a:schemeClr val="tx1">
                    <a:lumMod val="65000"/>
                    <a:lumOff val="35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341853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par>
                                <p:cTn id="17" presetID="12"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0" y="0"/>
            <a:ext cx="12328590" cy="6858000"/>
          </a:xfrm>
          <a:prstGeom prst="rect">
            <a:avLst/>
          </a:prstGeom>
        </p:spPr>
      </p:pic>
      <p:sp>
        <p:nvSpPr>
          <p:cNvPr id="5" name="矩形 4"/>
          <p:cNvSpPr/>
          <p:nvPr/>
        </p:nvSpPr>
        <p:spPr>
          <a:xfrm>
            <a:off x="-136590" y="0"/>
            <a:ext cx="12328590" cy="6858000"/>
          </a:xfrm>
          <a:prstGeom prst="rect">
            <a:avLst/>
          </a:prstGeom>
          <a:solidFill>
            <a:schemeClr val="tx1">
              <a:lumMod val="65000"/>
              <a:lumOff val="35000"/>
              <a:alpha val="6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合 80"/>
          <p:cNvGrpSpPr>
            <a:grpSpLocks/>
          </p:cNvGrpSpPr>
          <p:nvPr/>
        </p:nvGrpSpPr>
        <p:grpSpPr bwMode="auto">
          <a:xfrm>
            <a:off x="4214866" y="3548170"/>
            <a:ext cx="3762268" cy="2108269"/>
            <a:chOff x="99160" y="0"/>
            <a:chExt cx="2261776" cy="2108993"/>
          </a:xfrm>
        </p:grpSpPr>
        <p:sp>
          <p:nvSpPr>
            <p:cNvPr id="10" name="文本框 65"/>
            <p:cNvSpPr txBox="1">
              <a:spLocks noChangeArrowheads="1"/>
            </p:cNvSpPr>
            <p:nvPr/>
          </p:nvSpPr>
          <p:spPr bwMode="auto">
            <a:xfrm>
              <a:off x="99160" y="0"/>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b="1" smtClean="0">
                  <a:solidFill>
                    <a:srgbClr val="FFC000"/>
                  </a:solidFill>
                  <a:latin typeface="Microsoft YaHei" charset="0"/>
                  <a:ea typeface="Microsoft YaHei" charset="0"/>
                  <a:cs typeface="Microsoft YaHei" charset="0"/>
                </a:rPr>
                <a:t>项目</a:t>
              </a:r>
              <a:r>
                <a:rPr lang="zh-CN" altLang="en-US" sz="3200" b="1" dirty="0" smtClean="0">
                  <a:solidFill>
                    <a:srgbClr val="FFC000"/>
                  </a:solidFill>
                  <a:latin typeface="Microsoft YaHei" charset="0"/>
                  <a:ea typeface="Microsoft YaHei" charset="0"/>
                  <a:cs typeface="Microsoft YaHei" charset="0"/>
                </a:rPr>
                <a:t>简介</a:t>
              </a:r>
              <a:endParaRPr lang="zh-CN" altLang="en-US" sz="3200" b="1" dirty="0">
                <a:solidFill>
                  <a:srgbClr val="FFC000"/>
                </a:solidFill>
                <a:latin typeface="Microsoft YaHei" charset="0"/>
                <a:ea typeface="Microsoft YaHei" charset="0"/>
                <a:cs typeface="Microsoft YaHei" charset="0"/>
              </a:endParaRPr>
            </a:p>
          </p:txBody>
        </p:sp>
        <p:sp>
          <p:nvSpPr>
            <p:cNvPr id="11" name="矩形 69"/>
            <p:cNvSpPr>
              <a:spLocks noChangeArrowheads="1"/>
            </p:cNvSpPr>
            <p:nvPr/>
          </p:nvSpPr>
          <p:spPr bwMode="auto">
            <a:xfrm>
              <a:off x="99160" y="538794"/>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rgbClr val="FFC000"/>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3200" dirty="0" smtClean="0">
                  <a:solidFill>
                    <a:srgbClr val="FFC000"/>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3200" dirty="0" smtClean="0">
                  <a:solidFill>
                    <a:srgbClr val="FFC000"/>
                  </a:solidFill>
                  <a:latin typeface="Microsoft YaHei" charset="0"/>
                  <a:ea typeface="Microsoft YaHei" charset="0"/>
                  <a:cs typeface="Microsoft YaHei" charset="0"/>
                </a:rPr>
                <a:t>项目团队</a:t>
              </a:r>
              <a:endParaRPr lang="zh-CN" altLang="en-US" sz="3200" dirty="0">
                <a:solidFill>
                  <a:srgbClr val="FFC000"/>
                </a:solidFill>
                <a:latin typeface="Microsoft YaHei" charset="0"/>
                <a:ea typeface="Microsoft YaHei" charset="0"/>
                <a:cs typeface="Microsoft YaHei" charset="0"/>
              </a:endParaRPr>
            </a:p>
          </p:txBody>
        </p:sp>
      </p:grpSp>
      <p:sp>
        <p:nvSpPr>
          <p:cNvPr id="23" name="右箭头 22"/>
          <p:cNvSpPr/>
          <p:nvPr/>
        </p:nvSpPr>
        <p:spPr>
          <a:xfrm rot="5400000">
            <a:off x="4472940" y="-1805940"/>
            <a:ext cx="3246120" cy="6858000"/>
          </a:xfrm>
          <a:prstGeom prst="rightArrow">
            <a:avLst>
              <a:gd name="adj1" fmla="val 100000"/>
              <a:gd name="adj2" fmla="val 7755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965834" y="276208"/>
            <a:ext cx="4260333" cy="1569660"/>
          </a:xfrm>
          <a:prstGeom prst="rect">
            <a:avLst/>
          </a:prstGeom>
          <a:noFill/>
        </p:spPr>
        <p:txBody>
          <a:bodyPr wrap="none" rtlCol="0">
            <a:spAutoFit/>
          </a:bodyPr>
          <a:lstStyle/>
          <a:p>
            <a:pPr algn="ctr"/>
            <a:r>
              <a:rPr lang="en-US" altLang="zh-CN" sz="9600" dirty="0" smtClean="0">
                <a:solidFill>
                  <a:schemeClr val="bg1"/>
                </a:solidFill>
              </a:rPr>
              <a:t>PART 1</a:t>
            </a:r>
            <a:endParaRPr lang="zh-CN" altLang="en-US" sz="9600" dirty="0">
              <a:solidFill>
                <a:schemeClr val="bg1"/>
              </a:solidFill>
            </a:endParaRPr>
          </a:p>
        </p:txBody>
      </p:sp>
    </p:spTree>
    <p:extLst>
      <p:ext uri="{BB962C8B-B14F-4D97-AF65-F5344CB8AC3E}">
        <p14:creationId xmlns:p14="http://schemas.microsoft.com/office/powerpoint/2010/main" val="1808266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35190"/>
            <a:ext cx="12192000" cy="3556000"/>
          </a:xfrm>
          <a:prstGeom prst="rect">
            <a:avLst/>
          </a:prstGeom>
        </p:spPr>
      </p:pic>
      <p:sp>
        <p:nvSpPr>
          <p:cNvPr id="15" name="矩形 14"/>
          <p:cNvSpPr/>
          <p:nvPr/>
        </p:nvSpPr>
        <p:spPr>
          <a:xfrm>
            <a:off x="8000999" y="1638300"/>
            <a:ext cx="4191001" cy="3619500"/>
          </a:xfrm>
          <a:prstGeom prst="rect">
            <a:avLst/>
          </a:prstGeom>
          <a:solidFill>
            <a:srgbClr val="FFC00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cs typeface="Lantinghei SC Demibold" charset="-122"/>
            </a:endParaRPr>
          </a:p>
        </p:txBody>
      </p:sp>
      <p:sp>
        <p:nvSpPr>
          <p:cNvPr id="20" name="矩形 19"/>
          <p:cNvSpPr/>
          <p:nvPr/>
        </p:nvSpPr>
        <p:spPr>
          <a:xfrm>
            <a:off x="8283277" y="3299549"/>
            <a:ext cx="3596947" cy="1938992"/>
          </a:xfrm>
          <a:prstGeom prst="rect">
            <a:avLst/>
          </a:prstGeom>
        </p:spPr>
        <p:txBody>
          <a:bodyPr wrap="square">
            <a:spAutoFit/>
          </a:bodyPr>
          <a:lstStyle/>
          <a:p>
            <a:r>
              <a:rPr lang="en-US" altLang="zh-CN" sz="2000" b="1" dirty="0">
                <a:solidFill>
                  <a:schemeClr val="bg1"/>
                </a:solidFill>
                <a:latin typeface="微软雅黑" panose="020B0503020204020204" pitchFamily="34" charset="-122"/>
                <a:ea typeface="微软雅黑" panose="020B0503020204020204" pitchFamily="34" charset="-122"/>
                <a:cs typeface="Lantinghei SC Demibold" charset="-122"/>
              </a:rPr>
              <a:t>Lorem ipsum dolor sit amet, consectetur adipisicing elit, sed do eiusmod tempor incididunt ut labore et dolore magna aliqua. </a:t>
            </a:r>
            <a:endParaRPr lang="zh-CN" altLang="en-US" sz="20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cxnSp>
        <p:nvCxnSpPr>
          <p:cNvPr id="22" name="直接连接符 21"/>
          <p:cNvCxnSpPr/>
          <p:nvPr/>
        </p:nvCxnSpPr>
        <p:spPr>
          <a:xfrm>
            <a:off x="8347582" y="2050026"/>
            <a:ext cx="5751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259094" y="2566215"/>
            <a:ext cx="2580973" cy="646331"/>
          </a:xfrm>
          <a:prstGeom prst="rect">
            <a:avLst/>
          </a:prstGeom>
          <a:noFill/>
        </p:spPr>
        <p:txBody>
          <a:bodyPr wrap="squar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cs typeface="Lantinghei SC Demibold" charset="-122"/>
              </a:rPr>
              <a:t>THE NO.1</a:t>
            </a:r>
            <a:endParaRPr lang="zh-CN" altLang="en-US" sz="36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4" name="矩形 23"/>
          <p:cNvSpPr/>
          <p:nvPr/>
        </p:nvSpPr>
        <p:spPr>
          <a:xfrm>
            <a:off x="261677" y="5545799"/>
            <a:ext cx="11692287" cy="584775"/>
          </a:xfrm>
          <a:prstGeom prst="rect">
            <a:avLst/>
          </a:prstGeom>
        </p:spPr>
        <p:txBody>
          <a:bodyPr wrap="square">
            <a:spAutoFit/>
          </a:bodyPr>
          <a:lstStyle/>
          <a:p>
            <a:r>
              <a:rPr lang="en-US" altLang="zh-CN" sz="1600" b="1" dirty="0">
                <a:latin typeface="微软雅黑" panose="020B0503020204020204" pitchFamily="34" charset="-122"/>
                <a:ea typeface="微软雅黑" panose="020B0503020204020204" pitchFamily="34" charset="-122"/>
                <a:cs typeface="Lantinghei SC Demibold" charset="-122"/>
              </a:rPr>
              <a:t>Lorem ipsum dolor sit amet, consectetur adipisicing elit, sed do eiusmod tempor incididunt ut labore et dolore magna aliqua. Ut enim ad minim veniam, quis nostrud exercitation ullamcol aboris nisi ut aliquip ex </a:t>
            </a:r>
            <a:r>
              <a:rPr lang="en-US" altLang="zh-CN" sz="1600" b="1" dirty="0" err="1" smtClean="0">
                <a:latin typeface="微软雅黑" panose="020B0503020204020204" pitchFamily="34" charset="-122"/>
                <a:ea typeface="微软雅黑" panose="020B0503020204020204" pitchFamily="34" charset="-122"/>
                <a:cs typeface="Lantinghei SC Demibold" charset="-122"/>
              </a:rPr>
              <a:t>commodo</a:t>
            </a:r>
            <a:r>
              <a:rPr lang="en-US" altLang="zh-CN" sz="1600" b="1" dirty="0" smtClean="0">
                <a:latin typeface="微软雅黑" panose="020B0503020204020204" pitchFamily="34" charset="-122"/>
                <a:ea typeface="微软雅黑" panose="020B0503020204020204" pitchFamily="34" charset="-122"/>
                <a:cs typeface="Lantinghei SC Demibold" charset="-122"/>
              </a:rPr>
              <a:t>. </a:t>
            </a:r>
            <a:endParaRPr lang="zh-CN" altLang="en-US" sz="1600" b="1" dirty="0">
              <a:latin typeface="微软雅黑" panose="020B0503020204020204" pitchFamily="34" charset="-122"/>
              <a:ea typeface="微软雅黑" panose="020B0503020204020204" pitchFamily="34" charset="-122"/>
              <a:cs typeface="Lantinghei SC Demibold" charset="-122"/>
            </a:endParaRPr>
          </a:p>
        </p:txBody>
      </p:sp>
      <p:sp>
        <p:nvSpPr>
          <p:cNvPr id="16" name="Title 6"/>
          <p:cNvSpPr txBox="1">
            <a:spLocks/>
          </p:cNvSpPr>
          <p:nvPr/>
        </p:nvSpPr>
        <p:spPr>
          <a:xfrm>
            <a:off x="409977" y="440756"/>
            <a:ext cx="4865431" cy="11944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About us</a:t>
            </a:r>
            <a:endParaRPr lang="mk-MK" altLang="zh-CN" sz="54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Tree>
    <p:extLst>
      <p:ext uri="{BB962C8B-B14F-4D97-AF65-F5344CB8AC3E}">
        <p14:creationId xmlns:p14="http://schemas.microsoft.com/office/powerpoint/2010/main" val="343098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8960"/>
            <a:ext cx="7896225" cy="4667250"/>
          </a:xfrm>
          <a:prstGeom prst="rect">
            <a:avLst/>
          </a:prstGeom>
        </p:spPr>
      </p:pic>
      <p:sp>
        <p:nvSpPr>
          <p:cNvPr id="6" name="矩形 39"/>
          <p:cNvSpPr>
            <a:spLocks noChangeArrowheads="1"/>
          </p:cNvSpPr>
          <p:nvPr/>
        </p:nvSpPr>
        <p:spPr bwMode="auto">
          <a:xfrm>
            <a:off x="4808220" y="1838960"/>
            <a:ext cx="7048500" cy="4660900"/>
          </a:xfrm>
          <a:prstGeom prst="rect">
            <a:avLst/>
          </a:prstGeom>
          <a:solidFill>
            <a:srgbClr val="FFC000"/>
          </a:solidFill>
          <a:ln>
            <a:noFill/>
          </a:ln>
          <a:extLst/>
        </p:spPr>
        <p:txBody>
          <a:bodyPr anchor="ct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endParaRPr lang="zh-CN" altLang="zh-CN" sz="1400" b="1">
              <a:solidFill>
                <a:srgbClr val="FFFFFF"/>
              </a:solidFill>
              <a:latin typeface="微软雅黑" panose="020B0503020204020204" pitchFamily="34" charset="-122"/>
              <a:ea typeface="微软雅黑" panose="020B0503020204020204" pitchFamily="34" charset="-122"/>
              <a:cs typeface="Lantinghei SC Demibold" charset="-122"/>
              <a:sym typeface="宋体" charset="0"/>
            </a:endParaRPr>
          </a:p>
        </p:txBody>
      </p:sp>
      <p:pic>
        <p:nvPicPr>
          <p:cNvPr id="7" name="图表 4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220" y="2543810"/>
            <a:ext cx="5780088"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41"/>
          <p:cNvSpPr>
            <a:spLocks noChangeArrowheads="1"/>
          </p:cNvSpPr>
          <p:nvPr/>
        </p:nvSpPr>
        <p:spPr bwMode="auto">
          <a:xfrm>
            <a:off x="10493058" y="2934335"/>
            <a:ext cx="118494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r>
              <a:rPr lang="en-US" altLang="zh-CN" sz="3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87%</a:t>
            </a:r>
            <a:endParaRPr lang="zh-CN" altLang="en-US" sz="3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endParaRPr>
          </a:p>
          <a:p>
            <a:pPr eaLnBrk="1" hangingPunct="1">
              <a:lnSpc>
                <a:spcPts val="1200"/>
              </a:lnSpc>
            </a:pPr>
            <a:r>
              <a:rPr lang="en-US" altLang="zh-CN" sz="1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May</a:t>
            </a:r>
            <a:endParaRPr lang="zh-CN" altLang="en-US" sz="1600" b="1">
              <a:solidFill>
                <a:schemeClr val="bg1"/>
              </a:solidFill>
              <a:latin typeface="微软雅黑" panose="020B0503020204020204" pitchFamily="34" charset="-122"/>
              <a:ea typeface="微软雅黑" panose="020B0503020204020204" pitchFamily="34" charset="-122"/>
              <a:cs typeface="Lantinghei SC Demibold" charset="-122"/>
              <a:sym typeface="宋体" charset="0"/>
            </a:endParaRPr>
          </a:p>
        </p:txBody>
      </p:sp>
      <p:sp>
        <p:nvSpPr>
          <p:cNvPr id="9" name="文本框 42"/>
          <p:cNvSpPr>
            <a:spLocks noChangeArrowheads="1"/>
          </p:cNvSpPr>
          <p:nvPr/>
        </p:nvSpPr>
        <p:spPr bwMode="auto">
          <a:xfrm>
            <a:off x="10493058" y="4018598"/>
            <a:ext cx="118494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r>
              <a:rPr lang="en-US" altLang="zh-CN" sz="3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34%</a:t>
            </a:r>
            <a:endParaRPr lang="zh-CN" altLang="en-US" sz="3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endParaRPr>
          </a:p>
          <a:p>
            <a:pPr eaLnBrk="1" hangingPunct="1">
              <a:lnSpc>
                <a:spcPts val="1200"/>
              </a:lnSpc>
            </a:pPr>
            <a:r>
              <a:rPr lang="en-US" altLang="zh-CN" sz="1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Fed</a:t>
            </a:r>
            <a:endParaRPr lang="zh-CN" altLang="en-US" sz="1600" b="1">
              <a:solidFill>
                <a:schemeClr val="bg1"/>
              </a:solidFill>
              <a:latin typeface="微软雅黑" panose="020B0503020204020204" pitchFamily="34" charset="-122"/>
              <a:ea typeface="微软雅黑" panose="020B0503020204020204" pitchFamily="34" charset="-122"/>
              <a:cs typeface="Lantinghei SC Demibold" charset="-122"/>
              <a:sym typeface="宋体" charset="0"/>
            </a:endParaRPr>
          </a:p>
        </p:txBody>
      </p:sp>
      <p:sp>
        <p:nvSpPr>
          <p:cNvPr id="10" name="文本框 1"/>
          <p:cNvSpPr>
            <a:spLocks noChangeArrowheads="1"/>
          </p:cNvSpPr>
          <p:nvPr/>
        </p:nvSpPr>
        <p:spPr bwMode="auto">
          <a:xfrm>
            <a:off x="4925695" y="2089785"/>
            <a:ext cx="3682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r>
              <a:rPr lang="en-US" altLang="zh-CN" sz="32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Number Of Sales</a:t>
            </a:r>
            <a:endParaRPr lang="zh-CN" altLang="en-US" sz="3200" b="1">
              <a:solidFill>
                <a:schemeClr val="bg1"/>
              </a:solidFill>
              <a:latin typeface="微软雅黑" panose="020B0503020204020204" pitchFamily="34" charset="-122"/>
              <a:ea typeface="微软雅黑" panose="020B0503020204020204" pitchFamily="34" charset="-122"/>
              <a:cs typeface="Lantinghei SC Demibold" charset="-122"/>
              <a:sym typeface="宋体" charset="0"/>
            </a:endParaRPr>
          </a:p>
        </p:txBody>
      </p:sp>
      <p:sp>
        <p:nvSpPr>
          <p:cNvPr id="11" name="文本框 43"/>
          <p:cNvSpPr>
            <a:spLocks noChangeArrowheads="1"/>
          </p:cNvSpPr>
          <p:nvPr/>
        </p:nvSpPr>
        <p:spPr bwMode="auto">
          <a:xfrm>
            <a:off x="10493058" y="5102860"/>
            <a:ext cx="118494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r>
              <a:rPr lang="en-US" altLang="zh-CN" sz="3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26%</a:t>
            </a:r>
            <a:endParaRPr lang="zh-CN" altLang="en-US" sz="3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endParaRPr>
          </a:p>
          <a:p>
            <a:pPr eaLnBrk="1" hangingPunct="1">
              <a:lnSpc>
                <a:spcPts val="1200"/>
              </a:lnSpc>
            </a:pPr>
            <a:r>
              <a:rPr lang="en-US" altLang="zh-CN" sz="1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Jun</a:t>
            </a:r>
            <a:endParaRPr lang="zh-CN" altLang="en-US" sz="1600" b="1">
              <a:solidFill>
                <a:schemeClr val="bg1"/>
              </a:solidFill>
              <a:latin typeface="微软雅黑" panose="020B0503020204020204" pitchFamily="34" charset="-122"/>
              <a:ea typeface="微软雅黑" panose="020B0503020204020204" pitchFamily="34" charset="-122"/>
              <a:cs typeface="Lantinghei SC Demibold" charset="-122"/>
              <a:sym typeface="宋体" charset="0"/>
            </a:endParaRPr>
          </a:p>
        </p:txBody>
      </p:sp>
      <p:grpSp>
        <p:nvGrpSpPr>
          <p:cNvPr id="12" name="Group 468"/>
          <p:cNvGrpSpPr/>
          <p:nvPr/>
        </p:nvGrpSpPr>
        <p:grpSpPr>
          <a:xfrm>
            <a:off x="358458" y="379936"/>
            <a:ext cx="5054600" cy="1085742"/>
            <a:chOff x="3568700" y="186058"/>
            <a:chExt cx="5054600" cy="1085742"/>
          </a:xfrm>
        </p:grpSpPr>
        <p:sp>
          <p:nvSpPr>
            <p:cNvPr id="13" name="Rectangle 3"/>
            <p:cNvSpPr txBox="1">
              <a:spLocks noChangeArrowheads="1"/>
            </p:cNvSpPr>
            <p:nvPr/>
          </p:nvSpPr>
          <p:spPr bwMode="auto">
            <a:xfrm>
              <a:off x="3568700" y="186058"/>
              <a:ext cx="5054600" cy="58695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200" dirty="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2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14" name="Rectangle 3"/>
            <p:cNvSpPr txBox="1">
              <a:spLocks noChangeArrowheads="1"/>
            </p:cNvSpPr>
            <p:nvPr/>
          </p:nvSpPr>
          <p:spPr bwMode="auto">
            <a:xfrm>
              <a:off x="3577190" y="869509"/>
              <a:ext cx="5037619" cy="402291"/>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0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15" name="Group 471"/>
            <p:cNvGrpSpPr/>
            <p:nvPr/>
          </p:nvGrpSpPr>
          <p:grpSpPr>
            <a:xfrm>
              <a:off x="3669560" y="853565"/>
              <a:ext cx="4852881" cy="11430"/>
              <a:chOff x="5926470" y="6430886"/>
              <a:chExt cx="339061" cy="11430"/>
            </a:xfrm>
          </p:grpSpPr>
          <p:cxnSp>
            <p:nvCxnSpPr>
              <p:cNvPr id="16"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5688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p:cBhvr>
                                        <p:cTn id="15" dur="650"/>
                                        <p:tgtEl>
                                          <p:spTgt spid="7"/>
                                        </p:tgtEl>
                                      </p:cBhvr>
                                    </p:animEffect>
                                  </p:childTnLst>
                                </p:cTn>
                              </p:par>
                            </p:childTnLst>
                          </p:cTn>
                        </p:par>
                        <p:par>
                          <p:cTn id="16" fill="hold">
                            <p:stCondLst>
                              <p:cond delay="165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p:cBhvr>
                                        <p:cTn id="19" dur="500"/>
                                        <p:tgtEl>
                                          <p:spTgt spid="7"/>
                                        </p:tgtEl>
                                      </p:cBhvr>
                                    </p:animEffect>
                                  </p:childTnLst>
                                </p:cTn>
                              </p:par>
                            </p:childTnLst>
                          </p:cTn>
                        </p:par>
                        <p:par>
                          <p:cTn id="20" fill="hold">
                            <p:stCondLst>
                              <p:cond delay="215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p:cBhvr>
                                        <p:cTn id="23" dur="500"/>
                                        <p:tgtEl>
                                          <p:spTgt spid="7"/>
                                        </p:tgtEl>
                                      </p:cBhvr>
                                    </p:animEffect>
                                  </p:childTnLst>
                                </p:cTn>
                              </p:par>
                            </p:childTnLst>
                          </p:cTn>
                        </p:par>
                        <p:par>
                          <p:cTn id="24" fill="hold">
                            <p:stCondLst>
                              <p:cond delay="2650"/>
                            </p:stCondLst>
                            <p:childTnLst>
                              <p:par>
                                <p:cTn id="25" presetID="9"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p:cBhvr>
                                        <p:cTn id="27" dur="500"/>
                                        <p:tgtEl>
                                          <p:spTgt spid="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p:cBhvr>
                                        <p:cTn id="30" dur="500"/>
                                        <p:tgtEl>
                                          <p:spTgt spid="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8" grpId="0" bldLvl="0" autoUpdateAnimBg="0"/>
      <p:bldP spid="9" grpId="0" bldLvl="0" autoUpdateAnimBg="0"/>
      <p:bldP spid="10" grpId="0" bldLvl="0" autoUpdateAnimBg="0"/>
      <p:bldP spid="11"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83" name="组合 58"/>
          <p:cNvGrpSpPr>
            <a:grpSpLocks noChangeAspect="1"/>
          </p:cNvGrpSpPr>
          <p:nvPr/>
        </p:nvGrpSpPr>
        <p:grpSpPr bwMode="auto">
          <a:xfrm>
            <a:off x="6212162" y="1529329"/>
            <a:ext cx="2547937" cy="4602162"/>
            <a:chOff x="0" y="0"/>
            <a:chExt cx="2548328" cy="4601980"/>
          </a:xfrm>
        </p:grpSpPr>
        <p:pic>
          <p:nvPicPr>
            <p:cNvPr id="18484" name="图片 55"/>
            <p:cNvPicPr>
              <a:picLocks noChangeAspect="1" noChangeArrowheads="1"/>
            </p:cNvPicPr>
            <p:nvPr/>
          </p:nvPicPr>
          <p:blipFill>
            <a:blip r:embed="rId2">
              <a:extLst>
                <a:ext uri="{28A0092B-C50C-407E-A947-70E740481C1C}">
                  <a14:useLocalDpi xmlns:a14="http://schemas.microsoft.com/office/drawing/2010/main" val="0"/>
                </a:ext>
              </a:extLst>
            </a:blip>
            <a:srcRect l="29984" t="7797" r="35074" b="6467"/>
            <a:stretch>
              <a:fillRect/>
            </a:stretch>
          </p:blipFill>
          <p:spPr bwMode="auto">
            <a:xfrm>
              <a:off x="0" y="0"/>
              <a:ext cx="2548328" cy="4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图片 57"/>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813" y="706380"/>
              <a:ext cx="1963712" cy="3131103"/>
            </a:xfrm>
            <a:custGeom>
              <a:avLst/>
              <a:gdLst>
                <a:gd name="T0" fmla="*/ 0 w 1963712"/>
                <a:gd name="T1" fmla="*/ 0 h 3131103"/>
                <a:gd name="T2" fmla="*/ 1963712 w 1963712"/>
                <a:gd name="T3" fmla="*/ 0 h 3131103"/>
                <a:gd name="T4" fmla="*/ 1963712 w 1963712"/>
                <a:gd name="T5" fmla="*/ 3131103 h 3131103"/>
                <a:gd name="T6" fmla="*/ 0 w 1963712"/>
                <a:gd name="T7" fmla="*/ 3131103 h 3131103"/>
                <a:gd name="T8" fmla="*/ 0 w 1963712"/>
                <a:gd name="T9" fmla="*/ 0 h 3131103"/>
                <a:gd name="T10" fmla="*/ 1963712 w 1963712"/>
                <a:gd name="T11" fmla="*/ 3131103 h 3131103"/>
              </a:gdLst>
              <a:ahLst/>
              <a:cxnLst>
                <a:cxn ang="0">
                  <a:pos x="T0" y="T1"/>
                </a:cxn>
                <a:cxn ang="0">
                  <a:pos x="T2" y="T3"/>
                </a:cxn>
                <a:cxn ang="0">
                  <a:pos x="T4" y="T5"/>
                </a:cxn>
                <a:cxn ang="0">
                  <a:pos x="T6" y="T7"/>
                </a:cxn>
              </a:cxnLst>
              <a:rect l="T8" t="T9" r="T10" b="T11"/>
              <a:pathLst>
                <a:path w="1963712" h="3131103">
                  <a:moveTo>
                    <a:pt x="0" y="0"/>
                  </a:moveTo>
                  <a:lnTo>
                    <a:pt x="1963712" y="0"/>
                  </a:lnTo>
                  <a:lnTo>
                    <a:pt x="1963712" y="3131103"/>
                  </a:lnTo>
                  <a:lnTo>
                    <a:pt x="0" y="313110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8486" name="文本框 59"/>
          <p:cNvSpPr>
            <a:spLocks noChangeArrowheads="1"/>
          </p:cNvSpPr>
          <p:nvPr/>
        </p:nvSpPr>
        <p:spPr bwMode="auto">
          <a:xfrm>
            <a:off x="8902700" y="1838325"/>
            <a:ext cx="2133600" cy="400110"/>
          </a:xfrm>
          <a:prstGeom prst="rect">
            <a:avLst/>
          </a:prstGeom>
          <a:noFill/>
          <a:ln w="3175" cmpd="sng">
            <a:solidFill>
              <a:srgbClr val="3F3F3F"/>
            </a:solidFill>
            <a:bevel/>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ltLang="zh-CN" sz="2000" b="1">
                <a:solidFill>
                  <a:srgbClr val="262626"/>
                </a:solidFill>
                <a:latin typeface="微软雅黑" panose="020B0503020204020204" pitchFamily="34" charset="-122"/>
                <a:ea typeface="微软雅黑" panose="020B0503020204020204" pitchFamily="34" charset="-122"/>
                <a:cs typeface="Lantinghei SC Demibold" charset="-122"/>
                <a:sym typeface="Arial" charset="0"/>
              </a:rPr>
              <a:t>Your Analysis</a:t>
            </a:r>
          </a:p>
        </p:txBody>
      </p:sp>
      <p:sp>
        <p:nvSpPr>
          <p:cNvPr id="18487" name="矩形 60"/>
          <p:cNvSpPr>
            <a:spLocks noChangeArrowheads="1"/>
          </p:cNvSpPr>
          <p:nvPr/>
        </p:nvSpPr>
        <p:spPr bwMode="auto">
          <a:xfrm>
            <a:off x="8853488" y="2527300"/>
            <a:ext cx="27289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262626"/>
                </a:solidFill>
                <a:latin typeface="微软雅黑" panose="020B0503020204020204" pitchFamily="34" charset="-122"/>
                <a:ea typeface="微软雅黑" panose="020B0503020204020204" pitchFamily="34" charset="-122"/>
                <a:cs typeface="Lantinghei SC Demibold" charset="-122"/>
                <a:sym typeface="Open Sans" charset="0"/>
              </a:rPr>
              <a:t>Lorem ipsum dolor sit amet, consectetur adipisicing elit, sed do eiusmod tempor incididunt ut labore et dolore magna aliqua. Ut enim ad minim veniam, quis nostrud exercitation ullamcol aboris nisi ut aliquip ex commodo consequat. </a:t>
            </a:r>
            <a:endParaRPr lang="zh-CN" altLang="en-US" sz="1600" b="1">
              <a:solidFill>
                <a:srgbClr val="262626"/>
              </a:solidFill>
              <a:latin typeface="微软雅黑" panose="020B0503020204020204" pitchFamily="34" charset="-122"/>
              <a:ea typeface="微软雅黑" panose="020B0503020204020204" pitchFamily="34" charset="-122"/>
              <a:cs typeface="Lantinghei SC Demibold" charset="-122"/>
              <a:sym typeface="Open Sans" charset="0"/>
            </a:endParaRPr>
          </a:p>
        </p:txBody>
      </p:sp>
      <p:sp>
        <p:nvSpPr>
          <p:cNvPr id="18488" name="Freeform 21"/>
          <p:cNvSpPr>
            <a:spLocks noEditPoints="1" noChangeArrowheads="1"/>
          </p:cNvSpPr>
          <p:nvPr/>
        </p:nvSpPr>
        <p:spPr bwMode="auto">
          <a:xfrm>
            <a:off x="11322050" y="6051550"/>
            <a:ext cx="568325" cy="566738"/>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24 h 192"/>
              <a:gd name="T12" fmla="*/ 168 w 192"/>
              <a:gd name="T13" fmla="*/ 96 h 192"/>
              <a:gd name="T14" fmla="*/ 96 w 192"/>
              <a:gd name="T15" fmla="*/ 168 h 192"/>
              <a:gd name="T16" fmla="*/ 24 w 192"/>
              <a:gd name="T17" fmla="*/ 96 h 192"/>
              <a:gd name="T18" fmla="*/ 96 w 192"/>
              <a:gd name="T19" fmla="*/ 24 h 192"/>
              <a:gd name="T20" fmla="*/ 140 w 192"/>
              <a:gd name="T21" fmla="*/ 88 h 192"/>
              <a:gd name="T22" fmla="*/ 144 w 192"/>
              <a:gd name="T23" fmla="*/ 96 h 192"/>
              <a:gd name="T24" fmla="*/ 140 w 192"/>
              <a:gd name="T25" fmla="*/ 104 h 192"/>
              <a:gd name="T26" fmla="*/ 116 w 192"/>
              <a:gd name="T27" fmla="*/ 128 h 192"/>
              <a:gd name="T28" fmla="*/ 103 w 192"/>
              <a:gd name="T29" fmla="*/ 131 h 192"/>
              <a:gd name="T30" fmla="*/ 96 w 192"/>
              <a:gd name="T31" fmla="*/ 120 h 192"/>
              <a:gd name="T32" fmla="*/ 96 w 192"/>
              <a:gd name="T33" fmla="*/ 108 h 192"/>
              <a:gd name="T34" fmla="*/ 60 w 192"/>
              <a:gd name="T35" fmla="*/ 108 h 192"/>
              <a:gd name="T36" fmla="*/ 48 w 192"/>
              <a:gd name="T37" fmla="*/ 96 h 192"/>
              <a:gd name="T38" fmla="*/ 60 w 192"/>
              <a:gd name="T39" fmla="*/ 84 h 192"/>
              <a:gd name="T40" fmla="*/ 96 w 192"/>
              <a:gd name="T41" fmla="*/ 84 h 192"/>
              <a:gd name="T42" fmla="*/ 96 w 192"/>
              <a:gd name="T43" fmla="*/ 72 h 192"/>
              <a:gd name="T44" fmla="*/ 103 w 192"/>
              <a:gd name="T45" fmla="*/ 61 h 192"/>
              <a:gd name="T46" fmla="*/ 116 w 192"/>
              <a:gd name="T47" fmla="*/ 64 h 192"/>
              <a:gd name="T48" fmla="*/ 140 w 192"/>
              <a:gd name="T49" fmla="*/ 88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
              <a:gd name="T76" fmla="*/ 0 h 192"/>
              <a:gd name="T77" fmla="*/ 192 w 192"/>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24"/>
                </a:moveTo>
                <a:cubicBezTo>
                  <a:pt x="136" y="24"/>
                  <a:pt x="168" y="56"/>
                  <a:pt x="168" y="96"/>
                </a:cubicBezTo>
                <a:cubicBezTo>
                  <a:pt x="168" y="136"/>
                  <a:pt x="136" y="168"/>
                  <a:pt x="96" y="168"/>
                </a:cubicBezTo>
                <a:cubicBezTo>
                  <a:pt x="56" y="168"/>
                  <a:pt x="24" y="136"/>
                  <a:pt x="24" y="96"/>
                </a:cubicBezTo>
                <a:cubicBezTo>
                  <a:pt x="24" y="56"/>
                  <a:pt x="56" y="24"/>
                  <a:pt x="96" y="24"/>
                </a:cubicBezTo>
                <a:close/>
                <a:moveTo>
                  <a:pt x="140" y="88"/>
                </a:moveTo>
                <a:cubicBezTo>
                  <a:pt x="143" y="90"/>
                  <a:pt x="144" y="93"/>
                  <a:pt x="144" y="96"/>
                </a:cubicBezTo>
                <a:cubicBezTo>
                  <a:pt x="144" y="99"/>
                  <a:pt x="143" y="102"/>
                  <a:pt x="140" y="104"/>
                </a:cubicBezTo>
                <a:cubicBezTo>
                  <a:pt x="116" y="128"/>
                  <a:pt x="116" y="128"/>
                  <a:pt x="116" y="128"/>
                </a:cubicBezTo>
                <a:cubicBezTo>
                  <a:pt x="113" y="132"/>
                  <a:pt x="108" y="133"/>
                  <a:pt x="103" y="131"/>
                </a:cubicBezTo>
                <a:cubicBezTo>
                  <a:pt x="99" y="129"/>
                  <a:pt x="96" y="125"/>
                  <a:pt x="96" y="120"/>
                </a:cubicBezTo>
                <a:cubicBezTo>
                  <a:pt x="96" y="108"/>
                  <a:pt x="96" y="108"/>
                  <a:pt x="96" y="108"/>
                </a:cubicBezTo>
                <a:cubicBezTo>
                  <a:pt x="60" y="108"/>
                  <a:pt x="60" y="108"/>
                  <a:pt x="60" y="108"/>
                </a:cubicBezTo>
                <a:cubicBezTo>
                  <a:pt x="53" y="108"/>
                  <a:pt x="48" y="103"/>
                  <a:pt x="48" y="96"/>
                </a:cubicBezTo>
                <a:cubicBezTo>
                  <a:pt x="48" y="89"/>
                  <a:pt x="53" y="84"/>
                  <a:pt x="60" y="84"/>
                </a:cubicBezTo>
                <a:cubicBezTo>
                  <a:pt x="96" y="84"/>
                  <a:pt x="96" y="84"/>
                  <a:pt x="96" y="84"/>
                </a:cubicBezTo>
                <a:cubicBezTo>
                  <a:pt x="96" y="72"/>
                  <a:pt x="96" y="72"/>
                  <a:pt x="96" y="72"/>
                </a:cubicBezTo>
                <a:cubicBezTo>
                  <a:pt x="96" y="67"/>
                  <a:pt x="99" y="63"/>
                  <a:pt x="103" y="61"/>
                </a:cubicBezTo>
                <a:cubicBezTo>
                  <a:pt x="108" y="59"/>
                  <a:pt x="113" y="60"/>
                  <a:pt x="116" y="64"/>
                </a:cubicBezTo>
                <a:lnTo>
                  <a:pt x="140" y="88"/>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微软雅黑" panose="020B0503020204020204" pitchFamily="34" charset="-122"/>
              <a:ea typeface="微软雅黑" panose="020B0503020204020204" pitchFamily="34" charset="-122"/>
              <a:cs typeface="Lantinghei SC Demibold" charset="-122"/>
              <a:sym typeface="宋体" charset="0"/>
            </a:endParaRPr>
          </a:p>
        </p:txBody>
      </p:sp>
      <p:grpSp>
        <p:nvGrpSpPr>
          <p:cNvPr id="57" name="Group 468"/>
          <p:cNvGrpSpPr/>
          <p:nvPr/>
        </p:nvGrpSpPr>
        <p:grpSpPr>
          <a:xfrm>
            <a:off x="3565525" y="299278"/>
            <a:ext cx="5054600" cy="1116519"/>
            <a:chOff x="3568700" y="186058"/>
            <a:chExt cx="5054600" cy="1116519"/>
          </a:xfrm>
        </p:grpSpPr>
        <p:sp>
          <p:nvSpPr>
            <p:cNvPr id="58"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59"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60" name="Group 471"/>
            <p:cNvGrpSpPr/>
            <p:nvPr/>
          </p:nvGrpSpPr>
          <p:grpSpPr>
            <a:xfrm>
              <a:off x="3669560" y="853565"/>
              <a:ext cx="4852881" cy="11430"/>
              <a:chOff x="5926470" y="6430886"/>
              <a:chExt cx="339061" cy="11430"/>
            </a:xfrm>
          </p:grpSpPr>
          <p:cxnSp>
            <p:nvCxnSpPr>
              <p:cNvPr id="61"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473"/>
              <p:cNvCxnSpPr/>
              <p:nvPr userDrawn="1"/>
            </p:nvCxnSpPr>
            <p:spPr>
              <a:xfrm>
                <a:off x="5926470" y="6442316"/>
                <a:ext cx="339061" cy="0"/>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17" y="1816054"/>
            <a:ext cx="5976257" cy="3984171"/>
          </a:xfrm>
          <a:prstGeom prst="rect">
            <a:avLst/>
          </a:prstGeom>
        </p:spPr>
      </p:pic>
    </p:spTree>
    <p:extLst>
      <p:ext uri="{BB962C8B-B14F-4D97-AF65-F5344CB8AC3E}">
        <p14:creationId xmlns:p14="http://schemas.microsoft.com/office/powerpoint/2010/main" val="195400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0" y="0"/>
            <a:ext cx="12328590" cy="6858000"/>
          </a:xfrm>
          <a:prstGeom prst="rect">
            <a:avLst/>
          </a:prstGeom>
        </p:spPr>
      </p:pic>
      <p:sp>
        <p:nvSpPr>
          <p:cNvPr id="5" name="矩形 4"/>
          <p:cNvSpPr/>
          <p:nvPr/>
        </p:nvSpPr>
        <p:spPr>
          <a:xfrm>
            <a:off x="-136590" y="0"/>
            <a:ext cx="12328590" cy="6858000"/>
          </a:xfrm>
          <a:prstGeom prst="rect">
            <a:avLst/>
          </a:prstGeom>
          <a:solidFill>
            <a:schemeClr val="tx1">
              <a:lumMod val="65000"/>
              <a:lumOff val="35000"/>
              <a:alpha val="6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右箭头 22"/>
          <p:cNvSpPr/>
          <p:nvPr/>
        </p:nvSpPr>
        <p:spPr>
          <a:xfrm rot="5400000">
            <a:off x="4472940" y="-1805940"/>
            <a:ext cx="3246120" cy="6858000"/>
          </a:xfrm>
          <a:prstGeom prst="rightArrow">
            <a:avLst>
              <a:gd name="adj1" fmla="val 100000"/>
              <a:gd name="adj2" fmla="val 7755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294866" y="276208"/>
            <a:ext cx="3602268" cy="1569660"/>
          </a:xfrm>
          <a:prstGeom prst="rect">
            <a:avLst/>
          </a:prstGeom>
          <a:noFill/>
        </p:spPr>
        <p:txBody>
          <a:bodyPr wrap="none" rtlCol="0">
            <a:spAutoFit/>
          </a:bodyPr>
          <a:lstStyle/>
          <a:p>
            <a:pPr algn="ctr"/>
            <a:r>
              <a:rPr lang="en-US" altLang="zh-CN" sz="9600" dirty="0" smtClean="0">
                <a:solidFill>
                  <a:schemeClr val="bg1"/>
                </a:solidFill>
              </a:rPr>
              <a:t>PART 2</a:t>
            </a:r>
            <a:endParaRPr lang="zh-CN" altLang="en-US" sz="9600" dirty="0">
              <a:solidFill>
                <a:schemeClr val="bg1"/>
              </a:solidFill>
            </a:endParaRPr>
          </a:p>
        </p:txBody>
      </p:sp>
      <p:grpSp>
        <p:nvGrpSpPr>
          <p:cNvPr id="12" name="组合 81"/>
          <p:cNvGrpSpPr>
            <a:grpSpLocks/>
          </p:cNvGrpSpPr>
          <p:nvPr/>
        </p:nvGrpSpPr>
        <p:grpSpPr bwMode="auto">
          <a:xfrm>
            <a:off x="4036767" y="3488535"/>
            <a:ext cx="3981875" cy="2108269"/>
            <a:chOff x="-14930" y="-205074"/>
            <a:chExt cx="2261776" cy="2108993"/>
          </a:xfrm>
        </p:grpSpPr>
        <p:sp>
          <p:nvSpPr>
            <p:cNvPr id="13" name="文本框 66"/>
            <p:cNvSpPr txBox="1">
              <a:spLocks noChangeArrowheads="1"/>
            </p:cNvSpPr>
            <p:nvPr/>
          </p:nvSpPr>
          <p:spPr bwMode="auto">
            <a:xfrm>
              <a:off x="-14930" y="-205074"/>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b="1" dirty="0" smtClean="0">
                  <a:solidFill>
                    <a:schemeClr val="bg1"/>
                  </a:solidFill>
                  <a:latin typeface="Microsoft YaHei" charset="0"/>
                  <a:ea typeface="Microsoft YaHei" charset="0"/>
                  <a:cs typeface="Microsoft YaHei" charset="0"/>
                </a:rPr>
                <a:t>市场分析</a:t>
              </a:r>
              <a:endParaRPr lang="zh-CN" altLang="en-US" sz="3200" b="1" dirty="0">
                <a:solidFill>
                  <a:schemeClr val="bg1"/>
                </a:solidFill>
                <a:latin typeface="Microsoft YaHei" charset="0"/>
                <a:ea typeface="Microsoft YaHei" charset="0"/>
                <a:cs typeface="Microsoft YaHei" charset="0"/>
              </a:endParaRPr>
            </a:p>
          </p:txBody>
        </p:sp>
        <p:sp>
          <p:nvSpPr>
            <p:cNvPr id="14" name="矩形 70"/>
            <p:cNvSpPr>
              <a:spLocks noChangeArrowheads="1"/>
            </p:cNvSpPr>
            <p:nvPr/>
          </p:nvSpPr>
          <p:spPr bwMode="auto">
            <a:xfrm>
              <a:off x="3892"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市场预测</a:t>
              </a:r>
              <a:endParaRPr lang="zh-CN" altLang="en-US" sz="3200"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420250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1340</Words>
  <Application>Microsoft Macintosh PowerPoint</Application>
  <PresentationFormat>宽屏</PresentationFormat>
  <Paragraphs>247</Paragraphs>
  <Slides>24</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Arial Unicode MS</vt:lpstr>
      <vt:lpstr>Calibri</vt:lpstr>
      <vt:lpstr>Calibri Light</vt:lpstr>
      <vt:lpstr>Impact</vt:lpstr>
      <vt:lpstr>Lantinghei SC Demibold</vt:lpstr>
      <vt:lpstr>Microsoft YaHei</vt:lpstr>
      <vt:lpstr>Open Sans</vt:lpstr>
      <vt:lpstr>方正姚体</vt:lpstr>
      <vt:lpstr>时尚中黑简体</vt:lpstr>
      <vt:lpstr>宋体</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21566820@qq.com</dc:creator>
  <cp:lastModifiedBy>21566820@qq.com</cp:lastModifiedBy>
  <cp:revision>11</cp:revision>
  <dcterms:created xsi:type="dcterms:W3CDTF">2017-02-16T11:59:57Z</dcterms:created>
  <dcterms:modified xsi:type="dcterms:W3CDTF">2017-02-17T13:38:11Z</dcterms:modified>
</cp:coreProperties>
</file>