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57" r:id="rId3"/>
    <p:sldId id="259" r:id="rId4"/>
    <p:sldId id="258" r:id="rId5"/>
    <p:sldId id="260" r:id="rId6"/>
    <p:sldId id="264" r:id="rId7"/>
    <p:sldId id="269" r:id="rId8"/>
    <p:sldId id="277" r:id="rId9"/>
    <p:sldId id="273" r:id="rId10"/>
    <p:sldId id="278" r:id="rId11"/>
    <p:sldId id="276" r:id="rId12"/>
    <p:sldId id="272" r:id="rId13"/>
    <p:sldId id="279" r:id="rId14"/>
    <p:sldId id="270" r:id="rId15"/>
    <p:sldId id="275" r:id="rId16"/>
    <p:sldId id="263" r:id="rId17"/>
    <p:sldId id="261" r:id="rId18"/>
    <p:sldId id="280" r:id="rId19"/>
    <p:sldId id="281" r:id="rId20"/>
    <p:sldId id="274" r:id="rId21"/>
    <p:sldId id="271" r:id="rId22"/>
    <p:sldId id="282" r:id="rId23"/>
    <p:sldId id="283" r:id="rId24"/>
    <p:sldId id="286" r:id="rId25"/>
    <p:sldId id="28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F2"/>
    <a:srgbClr val="080808"/>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howGuides="1">
      <p:cViewPr varScale="1">
        <p:scale>
          <a:sx n="67" d="100"/>
          <a:sy n="67" d="100"/>
        </p:scale>
        <p:origin x="84" y="126"/>
      </p:cViewPr>
      <p:guideLst>
        <p:guide orient="horz" pos="2160"/>
        <p:guide pos="3840"/>
      </p:guideLst>
    </p:cSldViewPr>
  </p:slideViewPr>
  <p:notesTextViewPr>
    <p:cViewPr>
      <p:scale>
        <a:sx n="100" d="100"/>
        <a:sy n="100" d="100"/>
      </p:scale>
      <p:origin x="0" y="0"/>
    </p:cViewPr>
  </p:notesText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62A0A-9781-4F70-AF7F-00F82B32D117}" type="datetimeFigureOut">
              <a:rPr lang="zh-CN" altLang="en-US" smtClean="0"/>
              <a:t>2016/7/21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459224-CF99-4770-8DC0-84DAFD9CA1C3}" type="slidenum">
              <a:rPr lang="zh-CN" altLang="en-US" smtClean="0"/>
              <a:t>‹#›</a:t>
            </a:fld>
            <a:endParaRPr lang="zh-CN" altLang="en-US"/>
          </a:p>
        </p:txBody>
      </p:sp>
    </p:spTree>
    <p:extLst>
      <p:ext uri="{BB962C8B-B14F-4D97-AF65-F5344CB8AC3E}">
        <p14:creationId xmlns:p14="http://schemas.microsoft.com/office/powerpoint/2010/main" val="2398941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7E7BAE33-6316-4954-97B4-41CA752C3B95}" type="datetime1">
              <a:rPr lang="en-US" altLang="zh-CN" smtClean="0"/>
              <a:t>7/21/2016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09166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CF720A7-6F5C-4A24-920D-422C327861AA}" type="datetime1">
              <a:rPr lang="en-US" altLang="zh-CN" smtClean="0"/>
              <a:t>7/21/2016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0714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9448EC9-B4CF-439B-825C-CE7707E0BC63}" type="datetime1">
              <a:rPr lang="en-US" altLang="zh-CN" smtClean="0"/>
              <a:t>7/21/2016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212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A569394-E377-4497-B2FC-27D7C5C3A3F8}" type="datetime1">
              <a:rPr lang="en-US" altLang="zh-CN" smtClean="0"/>
              <a:t>7/21/2016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4673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2A67D23-32E5-4D4D-AFE6-291CAEB58DBA}" type="datetime1">
              <a:rPr lang="en-US" altLang="zh-CN" smtClean="0"/>
              <a:t>7/21/2016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6518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DC000FF-053D-47E6-A549-C4453CA1896B}" type="datetime1">
              <a:rPr lang="en-US" altLang="zh-CN" smtClean="0"/>
              <a:t>7/21/2016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88510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8C739BE-9254-4EA3-B351-4C2848466111}" type="datetime1">
              <a:rPr lang="en-US" altLang="zh-CN" smtClean="0"/>
              <a:t>7/21/2016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22700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4900089-EAC5-4301-B9A2-8DC1395096CB}" type="datetime1">
              <a:rPr lang="en-US" altLang="zh-CN" smtClean="0"/>
              <a:t>7/21/2016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2716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C62A0-7454-431C-B9ED-5F1666AF2D43}" type="datetime1">
              <a:rPr lang="en-US" altLang="zh-CN" smtClean="0"/>
              <a:t>7/21/2016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3565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C32DC89D-DBAB-432E-B7BD-65E8C4D8864F}" type="datetime1">
              <a:rPr lang="en-US" altLang="zh-CN" smtClean="0"/>
              <a:t>7/21/2016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25447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6CAA72D-B027-484A-8CF5-E61BBC108F03}" type="datetime1">
              <a:rPr lang="en-US" altLang="zh-CN" smtClean="0"/>
              <a:t>7/21/2016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766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0F6E0-1B29-4370-9712-00804247E9C6}" type="datetime1">
              <a:rPr lang="en-US" altLang="zh-CN" smtClean="0"/>
              <a:t>7/21/2016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50982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tiff"/></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EAF2"/>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34818" name="Rectangle 2"/>
          <p:cNvSpPr>
            <a:spLocks noGrp="1" noChangeArrowheads="1"/>
          </p:cNvSpPr>
          <p:nvPr>
            <p:ph type="ctrTitle"/>
          </p:nvPr>
        </p:nvSpPr>
        <p:spPr>
          <a:xfrm>
            <a:off x="911424" y="2204864"/>
            <a:ext cx="5256584" cy="1728192"/>
          </a:xfrm>
          <a:noFill/>
        </p:spPr>
        <p:txBody>
          <a:bodyPr>
            <a:noAutofit/>
          </a:bodyPr>
          <a:lstStyle/>
          <a:p>
            <a:pPr algn="l">
              <a:lnSpc>
                <a:spcPct val="100000"/>
              </a:lnSpc>
            </a:pPr>
            <a:r>
              <a:rPr lang="zh-CN" altLang="en-US" sz="5400">
                <a:solidFill>
                  <a:schemeClr val="tx2"/>
                </a:solidFill>
                <a:latin typeface="+mj-ea"/>
              </a:rPr>
              <a:t>简约质感</a:t>
            </a:r>
            <a:br>
              <a:rPr lang="en-US" altLang="zh-CN" sz="5400">
                <a:solidFill>
                  <a:schemeClr val="tx2"/>
                </a:solidFill>
                <a:latin typeface="+mj-ea"/>
              </a:rPr>
            </a:br>
            <a:r>
              <a:rPr lang="zh-CN" altLang="en-US" sz="5400">
                <a:solidFill>
                  <a:schemeClr val="tx2"/>
                </a:solidFill>
                <a:latin typeface="+mj-ea"/>
              </a:rPr>
              <a:t>商业计划书模板</a:t>
            </a:r>
            <a:endParaRPr lang="uk-UA" altLang="zh-CN" sz="5400">
              <a:solidFill>
                <a:schemeClr val="tx2"/>
              </a:solidFill>
              <a:latin typeface="+mj-ea"/>
            </a:endParaRPr>
          </a:p>
        </p:txBody>
      </p:sp>
      <p:sp>
        <p:nvSpPr>
          <p:cNvPr id="34819" name="Rectangle 3"/>
          <p:cNvSpPr>
            <a:spLocks noGrp="1" noChangeArrowheads="1"/>
          </p:cNvSpPr>
          <p:nvPr>
            <p:ph type="subTitle" idx="1"/>
          </p:nvPr>
        </p:nvSpPr>
        <p:spPr>
          <a:xfrm>
            <a:off x="983432" y="4149081"/>
            <a:ext cx="4824536" cy="432048"/>
          </a:xfrm>
          <a:solidFill>
            <a:schemeClr val="tx2"/>
          </a:solidFill>
        </p:spPr>
        <p:txBody>
          <a:bodyPr lIns="216000" rIns="216000" anchor="ctr" anchorCtr="0">
            <a:noAutofit/>
          </a:bodyPr>
          <a:lstStyle/>
          <a:p>
            <a:pPr algn="dist">
              <a:lnSpc>
                <a:spcPct val="90000"/>
              </a:lnSpc>
            </a:pPr>
            <a:r>
              <a:rPr lang="zh-CN" altLang="en-US" sz="1800">
                <a:solidFill>
                  <a:schemeClr val="bg2"/>
                </a:solidFill>
              </a:rPr>
              <a:t>商务交互演示视觉设计</a:t>
            </a:r>
            <a:endParaRPr lang="uk-UA" altLang="zh-CN" sz="180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621237" r="-4" b="-441008"/>
          <a:stretch/>
        </p:blipFill>
        <p:spPr>
          <a:xfrm flipH="1">
            <a:off x="-1" y="-1435"/>
            <a:ext cx="12192000" cy="6859435"/>
          </a:xfrm>
          <a:prstGeom prst="rect">
            <a:avLst/>
          </a:prstGeom>
          <a:solidFill>
            <a:srgbClr val="EAEAF2"/>
          </a:solidFill>
        </p:spPr>
      </p:pic>
      <p:sp>
        <p:nvSpPr>
          <p:cNvPr id="5" name="文本框 4"/>
          <p:cNvSpPr txBox="1"/>
          <p:nvPr/>
        </p:nvSpPr>
        <p:spPr>
          <a:xfrm>
            <a:off x="911424" y="260648"/>
            <a:ext cx="5184576" cy="646331"/>
          </a:xfrm>
          <a:prstGeom prst="rect">
            <a:avLst/>
          </a:prstGeom>
          <a:noFill/>
        </p:spPr>
        <p:txBody>
          <a:bodyPr wrap="square" rtlCol="0">
            <a:spAutoFit/>
          </a:bodyPr>
          <a:lstStyle/>
          <a:p>
            <a:r>
              <a:rPr lang="en-US" altLang="zh-CN" sz="3600" b="1">
                <a:solidFill>
                  <a:schemeClr val="tx2"/>
                </a:solidFill>
              </a:rPr>
              <a:t>Click here to add title</a:t>
            </a: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43333" r="4895"/>
          <a:stretch/>
        </p:blipFill>
        <p:spPr>
          <a:xfrm>
            <a:off x="983432" y="1268760"/>
            <a:ext cx="3760018" cy="4841776"/>
          </a:xfrm>
          <a:prstGeom prst="rect">
            <a:avLst/>
          </a:prstGeom>
        </p:spPr>
      </p:pic>
      <p:sp>
        <p:nvSpPr>
          <p:cNvPr id="8" name="Rectángulo redondeado 15"/>
          <p:cNvSpPr/>
          <p:nvPr/>
        </p:nvSpPr>
        <p:spPr>
          <a:xfrm>
            <a:off x="5303912" y="2996952"/>
            <a:ext cx="360040" cy="360040"/>
          </a:xfrm>
          <a:prstGeom prst="ellipse">
            <a:avLst/>
          </a:prstGeom>
          <a:solidFill>
            <a:schemeClr val="accent2"/>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endParaRPr lang="es-MX" sz="6000">
              <a:solidFill>
                <a:srgbClr val="FFFFFF"/>
              </a:solidFill>
              <a:latin typeface="+mj-lt"/>
              <a:ea typeface="微软雅黑" panose="020B0503020204020204" pitchFamily="34" charset="-122"/>
            </a:endParaRPr>
          </a:p>
        </p:txBody>
      </p:sp>
      <p:sp>
        <p:nvSpPr>
          <p:cNvPr id="10" name="TextBox 8"/>
          <p:cNvSpPr>
            <a:spLocks noChangeArrowheads="1"/>
          </p:cNvSpPr>
          <p:nvPr/>
        </p:nvSpPr>
        <p:spPr bwMode="auto">
          <a:xfrm>
            <a:off x="5879976" y="2852936"/>
            <a:ext cx="55446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000">
                <a:solidFill>
                  <a:schemeClr val="tx2"/>
                </a:solidFill>
                <a:latin typeface="+mj-lt"/>
                <a:ea typeface="微软雅黑" panose="020B0503020204020204" pitchFamily="34" charset="-122"/>
                <a:sym typeface="Klavika" pitchFamily="2" charset="0"/>
              </a:rPr>
              <a:t>Lorem ipsum dolor sit amet, consectetuer adipiscing elit, sed diam nonummy nibh euismod tincidunt utlaoreet dolore magna</a:t>
            </a:r>
            <a:r>
              <a:rPr lang="en-US" altLang="zh-CN" sz="2000">
                <a:solidFill>
                  <a:schemeClr val="tx2"/>
                </a:solidFill>
                <a:latin typeface="+mj-lt"/>
                <a:ea typeface="微软雅黑" panose="020B0503020204020204" pitchFamily="34" charset="-122"/>
                <a:sym typeface="Klavika" pitchFamily="2" charset="0"/>
              </a:rPr>
              <a:t>.</a:t>
            </a:r>
          </a:p>
        </p:txBody>
      </p:sp>
      <p:sp>
        <p:nvSpPr>
          <p:cNvPr id="11" name="Rectángulo redondeado 15"/>
          <p:cNvSpPr/>
          <p:nvPr/>
        </p:nvSpPr>
        <p:spPr>
          <a:xfrm>
            <a:off x="5303912" y="4149080"/>
            <a:ext cx="360040" cy="360040"/>
          </a:xfrm>
          <a:prstGeom prst="ellipse">
            <a:avLst/>
          </a:prstGeom>
          <a:solidFill>
            <a:schemeClr val="accent2"/>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endParaRPr lang="es-MX" sz="6000">
              <a:solidFill>
                <a:srgbClr val="FFFFFF"/>
              </a:solidFill>
              <a:latin typeface="+mj-lt"/>
              <a:ea typeface="微软雅黑" panose="020B0503020204020204" pitchFamily="34" charset="-122"/>
            </a:endParaRPr>
          </a:p>
        </p:txBody>
      </p:sp>
      <p:sp>
        <p:nvSpPr>
          <p:cNvPr id="12" name="TextBox 8"/>
          <p:cNvSpPr>
            <a:spLocks noChangeArrowheads="1"/>
          </p:cNvSpPr>
          <p:nvPr/>
        </p:nvSpPr>
        <p:spPr bwMode="auto">
          <a:xfrm>
            <a:off x="5879976" y="4005064"/>
            <a:ext cx="55446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000">
                <a:solidFill>
                  <a:schemeClr val="tx2"/>
                </a:solidFill>
                <a:latin typeface="+mj-lt"/>
                <a:ea typeface="微软雅黑" panose="020B0503020204020204" pitchFamily="34" charset="-122"/>
                <a:sym typeface="Klavika" pitchFamily="2" charset="0"/>
              </a:rPr>
              <a:t>Lorem ipsum dolor sit amet, consectetuer adipiscing elit, sed diam nonummy nibh euismod tincidunt utlaoreet dolore magna</a:t>
            </a:r>
            <a:r>
              <a:rPr lang="en-US" altLang="zh-CN" sz="2000">
                <a:solidFill>
                  <a:schemeClr val="tx2"/>
                </a:solidFill>
                <a:latin typeface="+mj-lt"/>
                <a:ea typeface="微软雅黑" panose="020B0503020204020204" pitchFamily="34" charset="-122"/>
                <a:sym typeface="Klavika" pitchFamily="2" charset="0"/>
              </a:rPr>
              <a:t>.</a:t>
            </a:r>
          </a:p>
        </p:txBody>
      </p:sp>
      <p:sp>
        <p:nvSpPr>
          <p:cNvPr id="13" name="Rectángulo redondeado 15"/>
          <p:cNvSpPr/>
          <p:nvPr/>
        </p:nvSpPr>
        <p:spPr>
          <a:xfrm>
            <a:off x="5303912" y="5301208"/>
            <a:ext cx="360040" cy="360040"/>
          </a:xfrm>
          <a:prstGeom prst="ellipse">
            <a:avLst/>
          </a:prstGeom>
          <a:solidFill>
            <a:schemeClr val="accent2"/>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endParaRPr lang="es-MX" sz="6000">
              <a:solidFill>
                <a:srgbClr val="FFFFFF"/>
              </a:solidFill>
              <a:latin typeface="+mj-lt"/>
              <a:ea typeface="微软雅黑" panose="020B0503020204020204" pitchFamily="34" charset="-122"/>
            </a:endParaRPr>
          </a:p>
        </p:txBody>
      </p:sp>
      <p:sp>
        <p:nvSpPr>
          <p:cNvPr id="14" name="TextBox 8"/>
          <p:cNvSpPr>
            <a:spLocks noChangeArrowheads="1"/>
          </p:cNvSpPr>
          <p:nvPr/>
        </p:nvSpPr>
        <p:spPr bwMode="auto">
          <a:xfrm>
            <a:off x="5879976" y="5157192"/>
            <a:ext cx="55446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000">
                <a:solidFill>
                  <a:schemeClr val="tx2"/>
                </a:solidFill>
                <a:latin typeface="+mj-lt"/>
                <a:ea typeface="微软雅黑" panose="020B0503020204020204" pitchFamily="34" charset="-122"/>
                <a:sym typeface="Klavika" pitchFamily="2" charset="0"/>
              </a:rPr>
              <a:t>Lorem ipsum dolor sit amet, consectetuer adipiscing elit, sed diam nonummy nibh euismod tincidunt utlaoreet dolore magna</a:t>
            </a:r>
            <a:r>
              <a:rPr lang="en-US" altLang="zh-CN" sz="2000">
                <a:solidFill>
                  <a:schemeClr val="tx2"/>
                </a:solidFill>
                <a:latin typeface="+mj-lt"/>
                <a:ea typeface="微软雅黑" panose="020B0503020204020204" pitchFamily="34" charset="-122"/>
                <a:sym typeface="Klavika" pitchFamily="2" charset="0"/>
              </a:rPr>
              <a:t>.</a:t>
            </a:r>
          </a:p>
        </p:txBody>
      </p:sp>
      <p:sp>
        <p:nvSpPr>
          <p:cNvPr id="17" name="TextBox 8"/>
          <p:cNvSpPr>
            <a:spLocks noChangeArrowheads="1"/>
          </p:cNvSpPr>
          <p:nvPr/>
        </p:nvSpPr>
        <p:spPr bwMode="auto">
          <a:xfrm>
            <a:off x="5951984" y="1340768"/>
            <a:ext cx="5400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3200">
                <a:solidFill>
                  <a:schemeClr val="tx2"/>
                </a:solidFill>
                <a:latin typeface="+mj-lt"/>
                <a:ea typeface="微软雅黑" panose="020B0503020204020204" pitchFamily="34" charset="-122"/>
                <a:sym typeface="Klavika" pitchFamily="2" charset="0"/>
              </a:rPr>
              <a:t>Lorem ipsum dolor sit amet, consectetuer adipiscing elit</a:t>
            </a:r>
            <a:endParaRPr lang="en-US" altLang="zh-CN" sz="3200">
              <a:solidFill>
                <a:schemeClr val="tx2"/>
              </a:solidFill>
              <a:latin typeface="+mj-lt"/>
              <a:ea typeface="微软雅黑" panose="020B0503020204020204" pitchFamily="34" charset="-122"/>
              <a:sym typeface="Klavika" pitchFamily="2" charset="0"/>
            </a:endParaRPr>
          </a:p>
        </p:txBody>
      </p:sp>
    </p:spTree>
    <p:extLst>
      <p:ext uri="{BB962C8B-B14F-4D97-AF65-F5344CB8AC3E}">
        <p14:creationId xmlns:p14="http://schemas.microsoft.com/office/powerpoint/2010/main" val="302141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2" cstate="print">
            <a:extLst>
              <a:ext uri="{28A0092B-C50C-407E-A947-70E740481C1C}">
                <a14:useLocalDpi xmlns:a14="http://schemas.microsoft.com/office/drawing/2010/main" val="0"/>
              </a:ext>
            </a:extLst>
          </a:blip>
          <a:srcRect l="-621237" r="-4" b="-441008"/>
          <a:stretch/>
        </p:blipFill>
        <p:spPr>
          <a:xfrm flipH="1">
            <a:off x="-1" y="-1435"/>
            <a:ext cx="12192000" cy="6859435"/>
          </a:xfrm>
          <a:prstGeom prst="rect">
            <a:avLst/>
          </a:prstGeom>
          <a:solidFill>
            <a:srgbClr val="EAEAF2"/>
          </a:solidFill>
        </p:spPr>
      </p:pic>
      <p:sp>
        <p:nvSpPr>
          <p:cNvPr id="36" name="文本框 35"/>
          <p:cNvSpPr txBox="1"/>
          <p:nvPr/>
        </p:nvSpPr>
        <p:spPr>
          <a:xfrm>
            <a:off x="911424" y="260648"/>
            <a:ext cx="5184576" cy="646331"/>
          </a:xfrm>
          <a:prstGeom prst="rect">
            <a:avLst/>
          </a:prstGeom>
          <a:noFill/>
        </p:spPr>
        <p:txBody>
          <a:bodyPr wrap="square" rtlCol="0">
            <a:spAutoFit/>
          </a:bodyPr>
          <a:lstStyle/>
          <a:p>
            <a:r>
              <a:rPr lang="en-US" altLang="zh-CN" sz="3600" b="1">
                <a:solidFill>
                  <a:schemeClr val="tx2"/>
                </a:solidFill>
              </a:rPr>
              <a:t>Click here to add title</a:t>
            </a:r>
          </a:p>
        </p:txBody>
      </p:sp>
      <p:grpSp>
        <p:nvGrpSpPr>
          <p:cNvPr id="2" name="组合 1"/>
          <p:cNvGrpSpPr/>
          <p:nvPr/>
        </p:nvGrpSpPr>
        <p:grpSpPr>
          <a:xfrm>
            <a:off x="983432" y="2166620"/>
            <a:ext cx="1234440" cy="3898900"/>
            <a:chOff x="7688" y="3412"/>
            <a:chExt cx="1944" cy="6140"/>
          </a:xfrm>
        </p:grpSpPr>
        <p:sp>
          <p:nvSpPr>
            <p:cNvPr id="10" name="Cilindro 9"/>
            <p:cNvSpPr/>
            <p:nvPr/>
          </p:nvSpPr>
          <p:spPr>
            <a:xfrm>
              <a:off x="7688" y="4132"/>
              <a:ext cx="1920" cy="5420"/>
            </a:xfrm>
            <a:prstGeom prst="ca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00">
                <a:latin typeface="+mj-lt"/>
                <a:ea typeface="Open Sans" pitchFamily="34" charset="0"/>
                <a:cs typeface="Open Sans" pitchFamily="34" charset="0"/>
              </a:endParaRPr>
            </a:p>
          </p:txBody>
        </p:sp>
        <p:sp>
          <p:nvSpPr>
            <p:cNvPr id="11" name="Cilindro 10"/>
            <p:cNvSpPr/>
            <p:nvPr/>
          </p:nvSpPr>
          <p:spPr>
            <a:xfrm>
              <a:off x="7688" y="5892"/>
              <a:ext cx="1920" cy="3660"/>
            </a:xfrm>
            <a:prstGeom prst="ca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00">
                <a:latin typeface="+mj-lt"/>
                <a:ea typeface="Open Sans" pitchFamily="34" charset="0"/>
                <a:cs typeface="Open Sans" pitchFamily="34" charset="0"/>
              </a:endParaRPr>
            </a:p>
          </p:txBody>
        </p:sp>
        <p:sp>
          <p:nvSpPr>
            <p:cNvPr id="26" name="CuadroTexto 25"/>
            <p:cNvSpPr txBox="1"/>
            <p:nvPr/>
          </p:nvSpPr>
          <p:spPr>
            <a:xfrm>
              <a:off x="7688" y="8297"/>
              <a:ext cx="1944" cy="921"/>
            </a:xfrm>
            <a:prstGeom prst="rect">
              <a:avLst/>
            </a:prstGeom>
            <a:noFill/>
          </p:spPr>
          <p:txBody>
            <a:bodyPr wrap="square" rtlCol="0">
              <a:spAutoFit/>
            </a:bodyPr>
            <a:lstStyle/>
            <a:p>
              <a:pPr algn="ctr"/>
              <a:r>
                <a:rPr lang="es-MX" sz="3200" dirty="0">
                  <a:solidFill>
                    <a:srgbClr val="FFFFFF"/>
                  </a:solidFill>
                  <a:latin typeface="+mj-lt"/>
                  <a:ea typeface="微软雅黑" pitchFamily="34" charset="-122"/>
                  <a:cs typeface="Open Sans" pitchFamily="34" charset="0"/>
                </a:rPr>
                <a:t>60%</a:t>
              </a:r>
            </a:p>
          </p:txBody>
        </p:sp>
        <p:sp>
          <p:nvSpPr>
            <p:cNvPr id="31" name="Triángulo isósceles 30"/>
            <p:cNvSpPr/>
            <p:nvPr/>
          </p:nvSpPr>
          <p:spPr>
            <a:xfrm rot="10800000">
              <a:off x="8326" y="3412"/>
              <a:ext cx="644" cy="31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00">
                <a:solidFill>
                  <a:srgbClr val="5C5050"/>
                </a:solidFill>
                <a:latin typeface="+mj-lt"/>
                <a:ea typeface="Open Sans" pitchFamily="34" charset="0"/>
                <a:cs typeface="Open Sans" pitchFamily="34" charset="0"/>
              </a:endParaRPr>
            </a:p>
          </p:txBody>
        </p:sp>
      </p:grpSp>
      <p:grpSp>
        <p:nvGrpSpPr>
          <p:cNvPr id="3" name="组合 2"/>
          <p:cNvGrpSpPr/>
          <p:nvPr/>
        </p:nvGrpSpPr>
        <p:grpSpPr>
          <a:xfrm>
            <a:off x="2351857" y="2166620"/>
            <a:ext cx="1273175" cy="3898900"/>
            <a:chOff x="9843" y="3412"/>
            <a:chExt cx="2005" cy="6140"/>
          </a:xfrm>
        </p:grpSpPr>
        <p:sp>
          <p:nvSpPr>
            <p:cNvPr id="18" name="Cilindro 17"/>
            <p:cNvSpPr/>
            <p:nvPr/>
          </p:nvSpPr>
          <p:spPr>
            <a:xfrm>
              <a:off x="9928" y="4132"/>
              <a:ext cx="1920" cy="5420"/>
            </a:xfrm>
            <a:prstGeom prst="ca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00">
                <a:latin typeface="+mj-lt"/>
                <a:ea typeface="Open Sans" pitchFamily="34" charset="0"/>
                <a:cs typeface="Open Sans" pitchFamily="34" charset="0"/>
              </a:endParaRPr>
            </a:p>
          </p:txBody>
        </p:sp>
        <p:sp>
          <p:nvSpPr>
            <p:cNvPr id="19" name="Cilindro 18"/>
            <p:cNvSpPr/>
            <p:nvPr/>
          </p:nvSpPr>
          <p:spPr>
            <a:xfrm>
              <a:off x="9928" y="6572"/>
              <a:ext cx="1920" cy="2980"/>
            </a:xfrm>
            <a:prstGeom prst="ca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00">
                <a:latin typeface="+mj-lt"/>
                <a:ea typeface="Open Sans" pitchFamily="34" charset="0"/>
                <a:cs typeface="Open Sans" pitchFamily="34" charset="0"/>
              </a:endParaRPr>
            </a:p>
          </p:txBody>
        </p:sp>
        <p:sp>
          <p:nvSpPr>
            <p:cNvPr id="27" name="CuadroTexto 26"/>
            <p:cNvSpPr txBox="1"/>
            <p:nvPr/>
          </p:nvSpPr>
          <p:spPr>
            <a:xfrm>
              <a:off x="9843" y="8297"/>
              <a:ext cx="1987" cy="921"/>
            </a:xfrm>
            <a:prstGeom prst="rect">
              <a:avLst/>
            </a:prstGeom>
            <a:noFill/>
          </p:spPr>
          <p:txBody>
            <a:bodyPr wrap="square" rtlCol="0">
              <a:spAutoFit/>
            </a:bodyPr>
            <a:lstStyle/>
            <a:p>
              <a:pPr algn="ctr"/>
              <a:r>
                <a:rPr lang="es-MX" sz="3200" dirty="0">
                  <a:solidFill>
                    <a:srgbClr val="FFFFFF"/>
                  </a:solidFill>
                  <a:latin typeface="+mj-lt"/>
                  <a:ea typeface="微软雅黑" pitchFamily="34" charset="-122"/>
                  <a:cs typeface="Open Sans" pitchFamily="34" charset="0"/>
                </a:rPr>
                <a:t>40%</a:t>
              </a:r>
            </a:p>
          </p:txBody>
        </p:sp>
        <p:sp>
          <p:nvSpPr>
            <p:cNvPr id="32" name="Triángulo isósceles 31"/>
            <p:cNvSpPr/>
            <p:nvPr/>
          </p:nvSpPr>
          <p:spPr>
            <a:xfrm rot="10800000">
              <a:off x="10566" y="3412"/>
              <a:ext cx="644" cy="31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00">
                <a:solidFill>
                  <a:srgbClr val="5C5050"/>
                </a:solidFill>
                <a:latin typeface="+mj-lt"/>
                <a:ea typeface="Open Sans" pitchFamily="34" charset="0"/>
                <a:cs typeface="Open Sans" pitchFamily="34" charset="0"/>
              </a:endParaRPr>
            </a:p>
          </p:txBody>
        </p:sp>
      </p:grpSp>
      <p:grpSp>
        <p:nvGrpSpPr>
          <p:cNvPr id="4" name="组合 3"/>
          <p:cNvGrpSpPr/>
          <p:nvPr/>
        </p:nvGrpSpPr>
        <p:grpSpPr>
          <a:xfrm>
            <a:off x="3792037" y="2166620"/>
            <a:ext cx="1261745" cy="3898900"/>
            <a:chOff x="12111" y="3412"/>
            <a:chExt cx="1987" cy="6140"/>
          </a:xfrm>
        </p:grpSpPr>
        <p:sp>
          <p:nvSpPr>
            <p:cNvPr id="21" name="Cilindro 20"/>
            <p:cNvSpPr/>
            <p:nvPr/>
          </p:nvSpPr>
          <p:spPr>
            <a:xfrm>
              <a:off x="12168" y="4132"/>
              <a:ext cx="1920" cy="5420"/>
            </a:xfrm>
            <a:prstGeom prst="ca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00">
                <a:latin typeface="+mj-lt"/>
                <a:ea typeface="Open Sans" pitchFamily="34" charset="0"/>
                <a:cs typeface="Open Sans" pitchFamily="34" charset="0"/>
              </a:endParaRPr>
            </a:p>
          </p:txBody>
        </p:sp>
        <p:sp>
          <p:nvSpPr>
            <p:cNvPr id="22" name="Cilindro 21"/>
            <p:cNvSpPr/>
            <p:nvPr/>
          </p:nvSpPr>
          <p:spPr>
            <a:xfrm>
              <a:off x="12168" y="4972"/>
              <a:ext cx="1920" cy="4580"/>
            </a:xfrm>
            <a:prstGeom prst="ca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00">
                <a:latin typeface="+mj-lt"/>
                <a:ea typeface="Open Sans" pitchFamily="34" charset="0"/>
                <a:cs typeface="Open Sans" pitchFamily="34" charset="0"/>
              </a:endParaRPr>
            </a:p>
          </p:txBody>
        </p:sp>
        <p:sp>
          <p:nvSpPr>
            <p:cNvPr id="28" name="CuadroTexto 27"/>
            <p:cNvSpPr txBox="1"/>
            <p:nvPr/>
          </p:nvSpPr>
          <p:spPr>
            <a:xfrm>
              <a:off x="12111" y="8274"/>
              <a:ext cx="1987" cy="921"/>
            </a:xfrm>
            <a:prstGeom prst="rect">
              <a:avLst/>
            </a:prstGeom>
            <a:noFill/>
          </p:spPr>
          <p:txBody>
            <a:bodyPr wrap="square" rtlCol="0">
              <a:spAutoFit/>
            </a:bodyPr>
            <a:lstStyle/>
            <a:p>
              <a:pPr algn="ctr"/>
              <a:r>
                <a:rPr lang="es-MX" sz="3200" dirty="0">
                  <a:solidFill>
                    <a:srgbClr val="FFFFFF"/>
                  </a:solidFill>
                  <a:latin typeface="+mj-lt"/>
                  <a:ea typeface="微软雅黑" pitchFamily="34" charset="-122"/>
                  <a:cs typeface="Open Sans" pitchFamily="34" charset="0"/>
                </a:rPr>
                <a:t>80%</a:t>
              </a:r>
            </a:p>
          </p:txBody>
        </p:sp>
        <p:sp>
          <p:nvSpPr>
            <p:cNvPr id="33" name="Triángulo isósceles 32"/>
            <p:cNvSpPr/>
            <p:nvPr/>
          </p:nvSpPr>
          <p:spPr>
            <a:xfrm rot="10800000">
              <a:off x="12806" y="3412"/>
              <a:ext cx="644" cy="31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00">
                <a:solidFill>
                  <a:srgbClr val="5C5050"/>
                </a:solidFill>
                <a:latin typeface="+mj-lt"/>
                <a:ea typeface="Open Sans" pitchFamily="34" charset="0"/>
                <a:cs typeface="Open Sans" pitchFamily="34" charset="0"/>
              </a:endParaRPr>
            </a:p>
          </p:txBody>
        </p:sp>
      </p:grpSp>
      <p:grpSp>
        <p:nvGrpSpPr>
          <p:cNvPr id="5" name="组合 4"/>
          <p:cNvGrpSpPr/>
          <p:nvPr/>
        </p:nvGrpSpPr>
        <p:grpSpPr>
          <a:xfrm>
            <a:off x="5232217" y="2166620"/>
            <a:ext cx="1237615" cy="3898900"/>
            <a:chOff x="14379" y="3412"/>
            <a:chExt cx="1949" cy="6140"/>
          </a:xfrm>
        </p:grpSpPr>
        <p:sp>
          <p:nvSpPr>
            <p:cNvPr id="24" name="Cilindro 23"/>
            <p:cNvSpPr/>
            <p:nvPr/>
          </p:nvSpPr>
          <p:spPr>
            <a:xfrm>
              <a:off x="14408" y="4132"/>
              <a:ext cx="1920" cy="5420"/>
            </a:xfrm>
            <a:prstGeom prst="ca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00">
                <a:latin typeface="+mj-lt"/>
                <a:ea typeface="Open Sans" pitchFamily="34" charset="0"/>
                <a:cs typeface="Open Sans" pitchFamily="34" charset="0"/>
              </a:endParaRPr>
            </a:p>
          </p:txBody>
        </p:sp>
        <p:sp>
          <p:nvSpPr>
            <p:cNvPr id="25" name="Cilindro 24"/>
            <p:cNvSpPr/>
            <p:nvPr/>
          </p:nvSpPr>
          <p:spPr>
            <a:xfrm>
              <a:off x="14408" y="5752"/>
              <a:ext cx="1920" cy="3800"/>
            </a:xfrm>
            <a:prstGeom prst="ca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00">
                <a:latin typeface="+mj-lt"/>
                <a:ea typeface="Open Sans" pitchFamily="34" charset="0"/>
                <a:cs typeface="Open Sans" pitchFamily="34" charset="0"/>
              </a:endParaRPr>
            </a:p>
          </p:txBody>
        </p:sp>
        <p:sp>
          <p:nvSpPr>
            <p:cNvPr id="29" name="CuadroTexto 28"/>
            <p:cNvSpPr txBox="1"/>
            <p:nvPr/>
          </p:nvSpPr>
          <p:spPr>
            <a:xfrm>
              <a:off x="14379" y="8297"/>
              <a:ext cx="1927" cy="921"/>
            </a:xfrm>
            <a:prstGeom prst="rect">
              <a:avLst/>
            </a:prstGeom>
            <a:noFill/>
          </p:spPr>
          <p:txBody>
            <a:bodyPr wrap="square" rtlCol="0">
              <a:spAutoFit/>
            </a:bodyPr>
            <a:lstStyle/>
            <a:p>
              <a:pPr algn="ctr"/>
              <a:r>
                <a:rPr lang="es-MX" sz="3200" dirty="0">
                  <a:solidFill>
                    <a:srgbClr val="FFFFFF"/>
                  </a:solidFill>
                  <a:latin typeface="+mj-lt"/>
                  <a:ea typeface="微软雅黑" pitchFamily="34" charset="-122"/>
                  <a:cs typeface="Open Sans" pitchFamily="34" charset="0"/>
                </a:rPr>
                <a:t>70%</a:t>
              </a:r>
            </a:p>
          </p:txBody>
        </p:sp>
        <p:sp>
          <p:nvSpPr>
            <p:cNvPr id="34" name="Triángulo isósceles 33"/>
            <p:cNvSpPr/>
            <p:nvPr/>
          </p:nvSpPr>
          <p:spPr>
            <a:xfrm rot="10800000">
              <a:off x="15046" y="3412"/>
              <a:ext cx="644" cy="31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00">
                <a:solidFill>
                  <a:srgbClr val="5C5050"/>
                </a:solidFill>
                <a:latin typeface="+mj-lt"/>
                <a:ea typeface="Open Sans" pitchFamily="34" charset="0"/>
                <a:cs typeface="Open Sans" pitchFamily="34" charset="0"/>
              </a:endParaRPr>
            </a:p>
          </p:txBody>
        </p:sp>
      </p:grpSp>
      <p:sp>
        <p:nvSpPr>
          <p:cNvPr id="30" name="Freeform 53"/>
          <p:cNvSpPr>
            <a:spLocks noEditPoints="1"/>
          </p:cNvSpPr>
          <p:nvPr/>
        </p:nvSpPr>
        <p:spPr bwMode="auto">
          <a:xfrm>
            <a:off x="1344780" y="1425121"/>
            <a:ext cx="496453" cy="573677"/>
          </a:xfrm>
          <a:custGeom>
            <a:avLst/>
            <a:gdLst>
              <a:gd name="T0" fmla="*/ 35 w 38"/>
              <a:gd name="T1" fmla="*/ 25 h 44"/>
              <a:gd name="T2" fmla="*/ 31 w 38"/>
              <a:gd name="T3" fmla="*/ 29 h 44"/>
              <a:gd name="T4" fmla="*/ 15 w 38"/>
              <a:gd name="T5" fmla="*/ 31 h 44"/>
              <a:gd name="T6" fmla="*/ 4 w 38"/>
              <a:gd name="T7" fmla="*/ 27 h 44"/>
              <a:gd name="T8" fmla="*/ 3 w 38"/>
              <a:gd name="T9" fmla="*/ 23 h 44"/>
              <a:gd name="T10" fmla="*/ 0 w 38"/>
              <a:gd name="T11" fmla="*/ 6 h 44"/>
              <a:gd name="T12" fmla="*/ 5 w 38"/>
              <a:gd name="T13" fmla="*/ 2 h 44"/>
              <a:gd name="T14" fmla="*/ 13 w 38"/>
              <a:gd name="T15" fmla="*/ 0 h 44"/>
              <a:gd name="T16" fmla="*/ 31 w 38"/>
              <a:gd name="T17" fmla="*/ 2 h 44"/>
              <a:gd name="T18" fmla="*/ 37 w 38"/>
              <a:gd name="T19" fmla="*/ 5 h 44"/>
              <a:gd name="T20" fmla="*/ 38 w 38"/>
              <a:gd name="T21" fmla="*/ 8 h 44"/>
              <a:gd name="T22" fmla="*/ 35 w 38"/>
              <a:gd name="T23" fmla="*/ 25 h 44"/>
              <a:gd name="T24" fmla="*/ 30 w 38"/>
              <a:gd name="T25" fmla="*/ 41 h 44"/>
              <a:gd name="T26" fmla="*/ 14 w 38"/>
              <a:gd name="T27" fmla="*/ 43 h 44"/>
              <a:gd name="T28" fmla="*/ 6 w 38"/>
              <a:gd name="T29" fmla="*/ 39 h 44"/>
              <a:gd name="T30" fmla="*/ 5 w 38"/>
              <a:gd name="T31" fmla="*/ 31 h 44"/>
              <a:gd name="T32" fmla="*/ 5 w 38"/>
              <a:gd name="T33" fmla="*/ 31 h 44"/>
              <a:gd name="T34" fmla="*/ 5 w 38"/>
              <a:gd name="T35" fmla="*/ 31 h 44"/>
              <a:gd name="T36" fmla="*/ 32 w 38"/>
              <a:gd name="T37" fmla="*/ 31 h 44"/>
              <a:gd name="T38" fmla="*/ 33 w 38"/>
              <a:gd name="T39" fmla="*/ 34 h 44"/>
              <a:gd name="T40" fmla="*/ 30 w 38"/>
              <a:gd name="T41" fmla="*/ 41 h 44"/>
              <a:gd name="T42" fmla="*/ 26 w 38"/>
              <a:gd name="T43" fmla="*/ 4 h 44"/>
              <a:gd name="T44" fmla="*/ 11 w 38"/>
              <a:gd name="T45" fmla="*/ 4 h 44"/>
              <a:gd name="T46" fmla="*/ 6 w 38"/>
              <a:gd name="T47" fmla="*/ 6 h 44"/>
              <a:gd name="T48" fmla="*/ 13 w 38"/>
              <a:gd name="T49" fmla="*/ 8 h 44"/>
              <a:gd name="T50" fmla="*/ 25 w 38"/>
              <a:gd name="T51" fmla="*/ 8 h 44"/>
              <a:gd name="T52" fmla="*/ 31 w 38"/>
              <a:gd name="T53" fmla="*/ 6 h 44"/>
              <a:gd name="T54" fmla="*/ 26 w 38"/>
              <a:gd name="T55" fmla="*/ 4 h 44"/>
              <a:gd name="T56" fmla="*/ 16 w 38"/>
              <a:gd name="T57" fmla="*/ 16 h 44"/>
              <a:gd name="T58" fmla="*/ 13 w 38"/>
              <a:gd name="T59" fmla="*/ 21 h 44"/>
              <a:gd name="T60" fmla="*/ 19 w 38"/>
              <a:gd name="T61" fmla="*/ 27 h 44"/>
              <a:gd name="T62" fmla="*/ 25 w 38"/>
              <a:gd name="T63" fmla="*/ 20 h 44"/>
              <a:gd name="T64" fmla="*/ 16 w 38"/>
              <a:gd name="T65" fmla="*/ 16 h 44"/>
              <a:gd name="T66" fmla="*/ 17 w 38"/>
              <a:gd name="T67" fmla="*/ 24 h 44"/>
              <a:gd name="T68" fmla="*/ 17 w 38"/>
              <a:gd name="T69" fmla="*/ 18 h 44"/>
              <a:gd name="T70" fmla="*/ 22 w 38"/>
              <a:gd name="T71" fmla="*/ 21 h 44"/>
              <a:gd name="T72" fmla="*/ 17 w 38"/>
              <a:gd name="T7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44">
                <a:moveTo>
                  <a:pt x="35" y="25"/>
                </a:moveTo>
                <a:cubicBezTo>
                  <a:pt x="34" y="27"/>
                  <a:pt x="33" y="28"/>
                  <a:pt x="31" y="29"/>
                </a:cubicBezTo>
                <a:cubicBezTo>
                  <a:pt x="26" y="31"/>
                  <a:pt x="20" y="32"/>
                  <a:pt x="15" y="31"/>
                </a:cubicBezTo>
                <a:cubicBezTo>
                  <a:pt x="11" y="31"/>
                  <a:pt x="7" y="30"/>
                  <a:pt x="4" y="27"/>
                </a:cubicBezTo>
                <a:cubicBezTo>
                  <a:pt x="3" y="26"/>
                  <a:pt x="3" y="24"/>
                  <a:pt x="3" y="23"/>
                </a:cubicBezTo>
                <a:cubicBezTo>
                  <a:pt x="2" y="17"/>
                  <a:pt x="1" y="12"/>
                  <a:pt x="0" y="6"/>
                </a:cubicBezTo>
                <a:cubicBezTo>
                  <a:pt x="0" y="4"/>
                  <a:pt x="3" y="3"/>
                  <a:pt x="5" y="2"/>
                </a:cubicBezTo>
                <a:cubicBezTo>
                  <a:pt x="8" y="1"/>
                  <a:pt x="11" y="1"/>
                  <a:pt x="13" y="0"/>
                </a:cubicBezTo>
                <a:cubicBezTo>
                  <a:pt x="19" y="0"/>
                  <a:pt x="26" y="0"/>
                  <a:pt x="31" y="2"/>
                </a:cubicBezTo>
                <a:cubicBezTo>
                  <a:pt x="34" y="2"/>
                  <a:pt x="36" y="3"/>
                  <a:pt x="37" y="5"/>
                </a:cubicBezTo>
                <a:cubicBezTo>
                  <a:pt x="38" y="6"/>
                  <a:pt x="38" y="7"/>
                  <a:pt x="38" y="8"/>
                </a:cubicBezTo>
                <a:cubicBezTo>
                  <a:pt x="37" y="14"/>
                  <a:pt x="36" y="19"/>
                  <a:pt x="35" y="25"/>
                </a:cubicBezTo>
                <a:close/>
                <a:moveTo>
                  <a:pt x="30" y="41"/>
                </a:moveTo>
                <a:cubicBezTo>
                  <a:pt x="25" y="44"/>
                  <a:pt x="19" y="44"/>
                  <a:pt x="14" y="43"/>
                </a:cubicBezTo>
                <a:cubicBezTo>
                  <a:pt x="11" y="43"/>
                  <a:pt x="8" y="42"/>
                  <a:pt x="6" y="39"/>
                </a:cubicBezTo>
                <a:cubicBezTo>
                  <a:pt x="5" y="37"/>
                  <a:pt x="5" y="34"/>
                  <a:pt x="5" y="31"/>
                </a:cubicBezTo>
                <a:cubicBezTo>
                  <a:pt x="5" y="31"/>
                  <a:pt x="5" y="31"/>
                  <a:pt x="5" y="31"/>
                </a:cubicBezTo>
                <a:cubicBezTo>
                  <a:pt x="5" y="31"/>
                  <a:pt x="5" y="31"/>
                  <a:pt x="5" y="31"/>
                </a:cubicBezTo>
                <a:cubicBezTo>
                  <a:pt x="13" y="36"/>
                  <a:pt x="24" y="36"/>
                  <a:pt x="32" y="31"/>
                </a:cubicBezTo>
                <a:cubicBezTo>
                  <a:pt x="34" y="31"/>
                  <a:pt x="33" y="33"/>
                  <a:pt x="33" y="34"/>
                </a:cubicBezTo>
                <a:cubicBezTo>
                  <a:pt x="32" y="36"/>
                  <a:pt x="32" y="40"/>
                  <a:pt x="30" y="41"/>
                </a:cubicBezTo>
                <a:close/>
                <a:moveTo>
                  <a:pt x="26" y="4"/>
                </a:moveTo>
                <a:cubicBezTo>
                  <a:pt x="21" y="3"/>
                  <a:pt x="16" y="3"/>
                  <a:pt x="11" y="4"/>
                </a:cubicBezTo>
                <a:cubicBezTo>
                  <a:pt x="9" y="4"/>
                  <a:pt x="7" y="4"/>
                  <a:pt x="6" y="6"/>
                </a:cubicBezTo>
                <a:cubicBezTo>
                  <a:pt x="8" y="7"/>
                  <a:pt x="11" y="8"/>
                  <a:pt x="13" y="8"/>
                </a:cubicBezTo>
                <a:cubicBezTo>
                  <a:pt x="17" y="8"/>
                  <a:pt x="21" y="8"/>
                  <a:pt x="25" y="8"/>
                </a:cubicBezTo>
                <a:cubicBezTo>
                  <a:pt x="27" y="8"/>
                  <a:pt x="29" y="7"/>
                  <a:pt x="31" y="6"/>
                </a:cubicBezTo>
                <a:cubicBezTo>
                  <a:pt x="30" y="4"/>
                  <a:pt x="28" y="4"/>
                  <a:pt x="26" y="4"/>
                </a:cubicBezTo>
                <a:close/>
                <a:moveTo>
                  <a:pt x="16" y="16"/>
                </a:moveTo>
                <a:cubicBezTo>
                  <a:pt x="14" y="17"/>
                  <a:pt x="13" y="19"/>
                  <a:pt x="13" y="21"/>
                </a:cubicBezTo>
                <a:cubicBezTo>
                  <a:pt x="13" y="25"/>
                  <a:pt x="16" y="27"/>
                  <a:pt x="19" y="27"/>
                </a:cubicBezTo>
                <a:cubicBezTo>
                  <a:pt x="23" y="27"/>
                  <a:pt x="25" y="24"/>
                  <a:pt x="25" y="20"/>
                </a:cubicBezTo>
                <a:cubicBezTo>
                  <a:pt x="24" y="16"/>
                  <a:pt x="20" y="14"/>
                  <a:pt x="16" y="16"/>
                </a:cubicBezTo>
                <a:close/>
                <a:moveTo>
                  <a:pt x="17" y="24"/>
                </a:moveTo>
                <a:cubicBezTo>
                  <a:pt x="15" y="23"/>
                  <a:pt x="15" y="19"/>
                  <a:pt x="17" y="18"/>
                </a:cubicBezTo>
                <a:cubicBezTo>
                  <a:pt x="19" y="17"/>
                  <a:pt x="22" y="19"/>
                  <a:pt x="22" y="21"/>
                </a:cubicBezTo>
                <a:cubicBezTo>
                  <a:pt x="22" y="23"/>
                  <a:pt x="19" y="25"/>
                  <a:pt x="17" y="24"/>
                </a:cubicBezTo>
                <a:close/>
              </a:path>
            </a:pathLst>
          </a:custGeom>
          <a:solidFill>
            <a:schemeClr val="accent3"/>
          </a:solidFill>
          <a:ln>
            <a:noFill/>
          </a:ln>
        </p:spPr>
        <p:txBody>
          <a:bodyPr vert="horz" wrap="square" lIns="243824" tIns="121912" rIns="243824" bIns="121912" numCol="1" anchor="t" anchorCtr="0" compatLnSpc="1"/>
          <a:lstStyle/>
          <a:p>
            <a:endParaRPr lang="id-ID">
              <a:ea typeface="Open Sans" pitchFamily="34" charset="0"/>
              <a:cs typeface="Open Sans" pitchFamily="34" charset="0"/>
            </a:endParaRPr>
          </a:p>
        </p:txBody>
      </p:sp>
      <p:sp>
        <p:nvSpPr>
          <p:cNvPr id="39" name="Freeform 72"/>
          <p:cNvSpPr>
            <a:spLocks noEditPoints="1"/>
          </p:cNvSpPr>
          <p:nvPr/>
        </p:nvSpPr>
        <p:spPr bwMode="auto">
          <a:xfrm>
            <a:off x="2684440" y="1373761"/>
            <a:ext cx="661933" cy="573677"/>
          </a:xfrm>
          <a:custGeom>
            <a:avLst/>
            <a:gdLst>
              <a:gd name="T0" fmla="*/ 51 w 51"/>
              <a:gd name="T1" fmla="*/ 14 h 44"/>
              <a:gd name="T2" fmla="*/ 51 w 51"/>
              <a:gd name="T3" fmla="*/ 38 h 44"/>
              <a:gd name="T4" fmla="*/ 44 w 51"/>
              <a:gd name="T5" fmla="*/ 44 h 44"/>
              <a:gd name="T6" fmla="*/ 6 w 51"/>
              <a:gd name="T7" fmla="*/ 44 h 44"/>
              <a:gd name="T8" fmla="*/ 0 w 51"/>
              <a:gd name="T9" fmla="*/ 38 h 44"/>
              <a:gd name="T10" fmla="*/ 0 w 51"/>
              <a:gd name="T11" fmla="*/ 14 h 44"/>
              <a:gd name="T12" fmla="*/ 6 w 51"/>
              <a:gd name="T13" fmla="*/ 7 h 44"/>
              <a:gd name="T14" fmla="*/ 12 w 51"/>
              <a:gd name="T15" fmla="*/ 7 h 44"/>
              <a:gd name="T16" fmla="*/ 14 w 51"/>
              <a:gd name="T17" fmla="*/ 3 h 44"/>
              <a:gd name="T18" fmla="*/ 18 w 51"/>
              <a:gd name="T19" fmla="*/ 0 h 44"/>
              <a:gd name="T20" fmla="*/ 32 w 51"/>
              <a:gd name="T21" fmla="*/ 0 h 44"/>
              <a:gd name="T22" fmla="*/ 37 w 51"/>
              <a:gd name="T23" fmla="*/ 3 h 44"/>
              <a:gd name="T24" fmla="*/ 38 w 51"/>
              <a:gd name="T25" fmla="*/ 7 h 44"/>
              <a:gd name="T26" fmla="*/ 44 w 51"/>
              <a:gd name="T27" fmla="*/ 7 h 44"/>
              <a:gd name="T28" fmla="*/ 51 w 51"/>
              <a:gd name="T29" fmla="*/ 14 h 44"/>
              <a:gd name="T30" fmla="*/ 37 w 51"/>
              <a:gd name="T31" fmla="*/ 26 h 44"/>
              <a:gd name="T32" fmla="*/ 25 w 51"/>
              <a:gd name="T33" fmla="*/ 14 h 44"/>
              <a:gd name="T34" fmla="*/ 13 w 51"/>
              <a:gd name="T35" fmla="*/ 26 h 44"/>
              <a:gd name="T36" fmla="*/ 25 w 51"/>
              <a:gd name="T37" fmla="*/ 38 h 44"/>
              <a:gd name="T38" fmla="*/ 37 w 51"/>
              <a:gd name="T39" fmla="*/ 26 h 44"/>
              <a:gd name="T40" fmla="*/ 33 w 51"/>
              <a:gd name="T41" fmla="*/ 26 h 44"/>
              <a:gd name="T42" fmla="*/ 25 w 51"/>
              <a:gd name="T43" fmla="*/ 33 h 44"/>
              <a:gd name="T44" fmla="*/ 18 w 51"/>
              <a:gd name="T45" fmla="*/ 26 h 44"/>
              <a:gd name="T46" fmla="*/ 25 w 51"/>
              <a:gd name="T47" fmla="*/ 18 h 44"/>
              <a:gd name="T48" fmla="*/ 33 w 51"/>
              <a:gd name="T4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44">
                <a:moveTo>
                  <a:pt x="51" y="14"/>
                </a:moveTo>
                <a:cubicBezTo>
                  <a:pt x="51" y="38"/>
                  <a:pt x="51" y="38"/>
                  <a:pt x="51" y="38"/>
                </a:cubicBezTo>
                <a:cubicBezTo>
                  <a:pt x="51" y="41"/>
                  <a:pt x="48" y="44"/>
                  <a:pt x="44" y="44"/>
                </a:cubicBezTo>
                <a:cubicBezTo>
                  <a:pt x="6" y="44"/>
                  <a:pt x="6" y="44"/>
                  <a:pt x="6" y="44"/>
                </a:cubicBezTo>
                <a:cubicBezTo>
                  <a:pt x="3" y="44"/>
                  <a:pt x="0" y="41"/>
                  <a:pt x="0" y="38"/>
                </a:cubicBezTo>
                <a:cubicBezTo>
                  <a:pt x="0" y="14"/>
                  <a:pt x="0" y="14"/>
                  <a:pt x="0" y="14"/>
                </a:cubicBezTo>
                <a:cubicBezTo>
                  <a:pt x="0" y="10"/>
                  <a:pt x="3" y="7"/>
                  <a:pt x="6" y="7"/>
                </a:cubicBezTo>
                <a:cubicBezTo>
                  <a:pt x="12" y="7"/>
                  <a:pt x="12" y="7"/>
                  <a:pt x="12" y="7"/>
                </a:cubicBezTo>
                <a:cubicBezTo>
                  <a:pt x="14" y="3"/>
                  <a:pt x="14" y="3"/>
                  <a:pt x="14" y="3"/>
                </a:cubicBezTo>
                <a:cubicBezTo>
                  <a:pt x="15" y="1"/>
                  <a:pt x="17" y="0"/>
                  <a:pt x="18" y="0"/>
                </a:cubicBezTo>
                <a:cubicBezTo>
                  <a:pt x="32" y="0"/>
                  <a:pt x="32" y="0"/>
                  <a:pt x="32" y="0"/>
                </a:cubicBezTo>
                <a:cubicBezTo>
                  <a:pt x="34" y="0"/>
                  <a:pt x="36" y="1"/>
                  <a:pt x="37" y="3"/>
                </a:cubicBezTo>
                <a:cubicBezTo>
                  <a:pt x="38" y="7"/>
                  <a:pt x="38" y="7"/>
                  <a:pt x="38" y="7"/>
                </a:cubicBezTo>
                <a:cubicBezTo>
                  <a:pt x="44" y="7"/>
                  <a:pt x="44" y="7"/>
                  <a:pt x="44" y="7"/>
                </a:cubicBezTo>
                <a:cubicBezTo>
                  <a:pt x="48" y="7"/>
                  <a:pt x="51" y="10"/>
                  <a:pt x="51" y="14"/>
                </a:cubicBezTo>
                <a:close/>
                <a:moveTo>
                  <a:pt x="37" y="26"/>
                </a:moveTo>
                <a:cubicBezTo>
                  <a:pt x="37" y="19"/>
                  <a:pt x="32" y="14"/>
                  <a:pt x="25" y="14"/>
                </a:cubicBezTo>
                <a:cubicBezTo>
                  <a:pt x="19" y="14"/>
                  <a:pt x="13" y="19"/>
                  <a:pt x="13" y="26"/>
                </a:cubicBezTo>
                <a:cubicBezTo>
                  <a:pt x="13" y="32"/>
                  <a:pt x="19" y="38"/>
                  <a:pt x="25" y="38"/>
                </a:cubicBezTo>
                <a:cubicBezTo>
                  <a:pt x="32" y="38"/>
                  <a:pt x="37" y="32"/>
                  <a:pt x="37" y="26"/>
                </a:cubicBezTo>
                <a:close/>
                <a:moveTo>
                  <a:pt x="33" y="26"/>
                </a:moveTo>
                <a:cubicBezTo>
                  <a:pt x="33" y="30"/>
                  <a:pt x="30" y="33"/>
                  <a:pt x="25" y="33"/>
                </a:cubicBezTo>
                <a:cubicBezTo>
                  <a:pt x="21" y="33"/>
                  <a:pt x="18" y="30"/>
                  <a:pt x="18" y="26"/>
                </a:cubicBezTo>
                <a:cubicBezTo>
                  <a:pt x="18" y="21"/>
                  <a:pt x="21" y="18"/>
                  <a:pt x="25" y="18"/>
                </a:cubicBezTo>
                <a:cubicBezTo>
                  <a:pt x="30" y="18"/>
                  <a:pt x="33" y="21"/>
                  <a:pt x="33" y="26"/>
                </a:cubicBezTo>
                <a:close/>
              </a:path>
            </a:pathLst>
          </a:custGeom>
          <a:solidFill>
            <a:schemeClr val="accent2"/>
          </a:solidFill>
          <a:ln>
            <a:noFill/>
          </a:ln>
        </p:spPr>
        <p:txBody>
          <a:bodyPr vert="horz" wrap="square" lIns="243824" tIns="121912" rIns="243824" bIns="121912" numCol="1" anchor="t" anchorCtr="0" compatLnSpc="1"/>
          <a:lstStyle/>
          <a:p>
            <a:endParaRPr lang="id-ID">
              <a:ea typeface="Open Sans" pitchFamily="34" charset="0"/>
              <a:cs typeface="Open Sans" pitchFamily="34" charset="0"/>
            </a:endParaRPr>
          </a:p>
        </p:txBody>
      </p:sp>
      <p:sp>
        <p:nvSpPr>
          <p:cNvPr id="46" name="Freeform 227"/>
          <p:cNvSpPr>
            <a:spLocks noEditPoints="1"/>
          </p:cNvSpPr>
          <p:nvPr/>
        </p:nvSpPr>
        <p:spPr bwMode="auto">
          <a:xfrm>
            <a:off x="4032372" y="1425121"/>
            <a:ext cx="810870" cy="535061"/>
          </a:xfrm>
          <a:custGeom>
            <a:avLst/>
            <a:gdLst>
              <a:gd name="T0" fmla="*/ 61 w 62"/>
              <a:gd name="T1" fmla="*/ 11 h 41"/>
              <a:gd name="T2" fmla="*/ 31 w 62"/>
              <a:gd name="T3" fmla="*/ 21 h 41"/>
              <a:gd name="T4" fmla="*/ 31 w 62"/>
              <a:gd name="T5" fmla="*/ 21 h 41"/>
              <a:gd name="T6" fmla="*/ 31 w 62"/>
              <a:gd name="T7" fmla="*/ 21 h 41"/>
              <a:gd name="T8" fmla="*/ 13 w 62"/>
              <a:gd name="T9" fmla="*/ 15 h 41"/>
              <a:gd name="T10" fmla="*/ 10 w 62"/>
              <a:gd name="T11" fmla="*/ 23 h 41"/>
              <a:gd name="T12" fmla="*/ 12 w 62"/>
              <a:gd name="T13" fmla="*/ 26 h 41"/>
              <a:gd name="T14" fmla="*/ 10 w 62"/>
              <a:gd name="T15" fmla="*/ 29 h 41"/>
              <a:gd name="T16" fmla="*/ 12 w 62"/>
              <a:gd name="T17" fmla="*/ 40 h 41"/>
              <a:gd name="T18" fmla="*/ 12 w 62"/>
              <a:gd name="T19" fmla="*/ 41 h 41"/>
              <a:gd name="T20" fmla="*/ 11 w 62"/>
              <a:gd name="T21" fmla="*/ 41 h 41"/>
              <a:gd name="T22" fmla="*/ 6 w 62"/>
              <a:gd name="T23" fmla="*/ 41 h 41"/>
              <a:gd name="T24" fmla="*/ 5 w 62"/>
              <a:gd name="T25" fmla="*/ 41 h 41"/>
              <a:gd name="T26" fmla="*/ 5 w 62"/>
              <a:gd name="T27" fmla="*/ 40 h 41"/>
              <a:gd name="T28" fmla="*/ 7 w 62"/>
              <a:gd name="T29" fmla="*/ 29 h 41"/>
              <a:gd name="T30" fmla="*/ 5 w 62"/>
              <a:gd name="T31" fmla="*/ 26 h 41"/>
              <a:gd name="T32" fmla="*/ 7 w 62"/>
              <a:gd name="T33" fmla="*/ 23 h 41"/>
              <a:gd name="T34" fmla="*/ 9 w 62"/>
              <a:gd name="T35" fmla="*/ 14 h 41"/>
              <a:gd name="T36" fmla="*/ 1 w 62"/>
              <a:gd name="T37" fmla="*/ 11 h 41"/>
              <a:gd name="T38" fmla="*/ 0 w 62"/>
              <a:gd name="T39" fmla="*/ 11 h 41"/>
              <a:gd name="T40" fmla="*/ 1 w 62"/>
              <a:gd name="T41" fmla="*/ 10 h 41"/>
              <a:gd name="T42" fmla="*/ 31 w 62"/>
              <a:gd name="T43" fmla="*/ 0 h 41"/>
              <a:gd name="T44" fmla="*/ 31 w 62"/>
              <a:gd name="T45" fmla="*/ 0 h 41"/>
              <a:gd name="T46" fmla="*/ 31 w 62"/>
              <a:gd name="T47" fmla="*/ 0 h 41"/>
              <a:gd name="T48" fmla="*/ 61 w 62"/>
              <a:gd name="T49" fmla="*/ 10 h 41"/>
              <a:gd name="T50" fmla="*/ 62 w 62"/>
              <a:gd name="T51" fmla="*/ 11 h 41"/>
              <a:gd name="T52" fmla="*/ 61 w 62"/>
              <a:gd name="T53" fmla="*/ 11 h 41"/>
              <a:gd name="T54" fmla="*/ 48 w 62"/>
              <a:gd name="T55" fmla="*/ 28 h 41"/>
              <a:gd name="T56" fmla="*/ 31 w 62"/>
              <a:gd name="T57" fmla="*/ 35 h 41"/>
              <a:gd name="T58" fmla="*/ 14 w 62"/>
              <a:gd name="T59" fmla="*/ 28 h 41"/>
              <a:gd name="T60" fmla="*/ 14 w 62"/>
              <a:gd name="T61" fmla="*/ 19 h 41"/>
              <a:gd name="T62" fmla="*/ 30 w 62"/>
              <a:gd name="T63" fmla="*/ 24 h 41"/>
              <a:gd name="T64" fmla="*/ 31 w 62"/>
              <a:gd name="T65" fmla="*/ 24 h 41"/>
              <a:gd name="T66" fmla="*/ 32 w 62"/>
              <a:gd name="T67" fmla="*/ 24 h 41"/>
              <a:gd name="T68" fmla="*/ 47 w 62"/>
              <a:gd name="T69" fmla="*/ 19 h 41"/>
              <a:gd name="T70" fmla="*/ 48 w 62"/>
              <a:gd name="T7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41">
                <a:moveTo>
                  <a:pt x="61" y="11"/>
                </a:moveTo>
                <a:cubicBezTo>
                  <a:pt x="31" y="21"/>
                  <a:pt x="31" y="21"/>
                  <a:pt x="31" y="21"/>
                </a:cubicBezTo>
                <a:cubicBezTo>
                  <a:pt x="31" y="21"/>
                  <a:pt x="31" y="21"/>
                  <a:pt x="31" y="21"/>
                </a:cubicBezTo>
                <a:cubicBezTo>
                  <a:pt x="31" y="21"/>
                  <a:pt x="31" y="21"/>
                  <a:pt x="31" y="21"/>
                </a:cubicBezTo>
                <a:cubicBezTo>
                  <a:pt x="13" y="15"/>
                  <a:pt x="13" y="15"/>
                  <a:pt x="13" y="15"/>
                </a:cubicBezTo>
                <a:cubicBezTo>
                  <a:pt x="12" y="17"/>
                  <a:pt x="10" y="19"/>
                  <a:pt x="10" y="23"/>
                </a:cubicBezTo>
                <a:cubicBezTo>
                  <a:pt x="11" y="24"/>
                  <a:pt x="12" y="25"/>
                  <a:pt x="12" y="26"/>
                </a:cubicBezTo>
                <a:cubicBezTo>
                  <a:pt x="12" y="27"/>
                  <a:pt x="11" y="28"/>
                  <a:pt x="10" y="29"/>
                </a:cubicBezTo>
                <a:cubicBezTo>
                  <a:pt x="12" y="40"/>
                  <a:pt x="12" y="40"/>
                  <a:pt x="12" y="40"/>
                </a:cubicBezTo>
                <a:cubicBezTo>
                  <a:pt x="12" y="41"/>
                  <a:pt x="12" y="41"/>
                  <a:pt x="12" y="41"/>
                </a:cubicBezTo>
                <a:cubicBezTo>
                  <a:pt x="12" y="41"/>
                  <a:pt x="11" y="41"/>
                  <a:pt x="11" y="41"/>
                </a:cubicBezTo>
                <a:cubicBezTo>
                  <a:pt x="6" y="41"/>
                  <a:pt x="6" y="41"/>
                  <a:pt x="6" y="41"/>
                </a:cubicBezTo>
                <a:cubicBezTo>
                  <a:pt x="6" y="41"/>
                  <a:pt x="5" y="41"/>
                  <a:pt x="5" y="41"/>
                </a:cubicBezTo>
                <a:cubicBezTo>
                  <a:pt x="5" y="41"/>
                  <a:pt x="5" y="41"/>
                  <a:pt x="5" y="40"/>
                </a:cubicBezTo>
                <a:cubicBezTo>
                  <a:pt x="7" y="29"/>
                  <a:pt x="7" y="29"/>
                  <a:pt x="7" y="29"/>
                </a:cubicBezTo>
                <a:cubicBezTo>
                  <a:pt x="6" y="28"/>
                  <a:pt x="5" y="27"/>
                  <a:pt x="5" y="26"/>
                </a:cubicBezTo>
                <a:cubicBezTo>
                  <a:pt x="5" y="25"/>
                  <a:pt x="6" y="24"/>
                  <a:pt x="7" y="23"/>
                </a:cubicBezTo>
                <a:cubicBezTo>
                  <a:pt x="7" y="20"/>
                  <a:pt x="8" y="17"/>
                  <a:pt x="9" y="14"/>
                </a:cubicBezTo>
                <a:cubicBezTo>
                  <a:pt x="1" y="11"/>
                  <a:pt x="1" y="11"/>
                  <a:pt x="1" y="11"/>
                </a:cubicBezTo>
                <a:cubicBezTo>
                  <a:pt x="0" y="11"/>
                  <a:pt x="0" y="11"/>
                  <a:pt x="0" y="11"/>
                </a:cubicBezTo>
                <a:cubicBezTo>
                  <a:pt x="0" y="10"/>
                  <a:pt x="0" y="10"/>
                  <a:pt x="1" y="10"/>
                </a:cubicBezTo>
                <a:cubicBezTo>
                  <a:pt x="31" y="0"/>
                  <a:pt x="31" y="0"/>
                  <a:pt x="31" y="0"/>
                </a:cubicBezTo>
                <a:cubicBezTo>
                  <a:pt x="31" y="0"/>
                  <a:pt x="31" y="0"/>
                  <a:pt x="31" y="0"/>
                </a:cubicBezTo>
                <a:cubicBezTo>
                  <a:pt x="31" y="0"/>
                  <a:pt x="31" y="0"/>
                  <a:pt x="31" y="0"/>
                </a:cubicBezTo>
                <a:cubicBezTo>
                  <a:pt x="61" y="10"/>
                  <a:pt x="61" y="10"/>
                  <a:pt x="61" y="10"/>
                </a:cubicBezTo>
                <a:cubicBezTo>
                  <a:pt x="61" y="10"/>
                  <a:pt x="62" y="10"/>
                  <a:pt x="62" y="11"/>
                </a:cubicBezTo>
                <a:cubicBezTo>
                  <a:pt x="62" y="11"/>
                  <a:pt x="61" y="11"/>
                  <a:pt x="61" y="11"/>
                </a:cubicBezTo>
                <a:close/>
                <a:moveTo>
                  <a:pt x="48" y="28"/>
                </a:moveTo>
                <a:cubicBezTo>
                  <a:pt x="48" y="31"/>
                  <a:pt x="40" y="35"/>
                  <a:pt x="31" y="35"/>
                </a:cubicBezTo>
                <a:cubicBezTo>
                  <a:pt x="21" y="35"/>
                  <a:pt x="13" y="31"/>
                  <a:pt x="14" y="28"/>
                </a:cubicBezTo>
                <a:cubicBezTo>
                  <a:pt x="14" y="19"/>
                  <a:pt x="14" y="19"/>
                  <a:pt x="14" y="19"/>
                </a:cubicBezTo>
                <a:cubicBezTo>
                  <a:pt x="30" y="24"/>
                  <a:pt x="30" y="24"/>
                  <a:pt x="30" y="24"/>
                </a:cubicBezTo>
                <a:cubicBezTo>
                  <a:pt x="30" y="24"/>
                  <a:pt x="30" y="24"/>
                  <a:pt x="31" y="24"/>
                </a:cubicBezTo>
                <a:cubicBezTo>
                  <a:pt x="31" y="24"/>
                  <a:pt x="32" y="24"/>
                  <a:pt x="32" y="24"/>
                </a:cubicBezTo>
                <a:cubicBezTo>
                  <a:pt x="47" y="19"/>
                  <a:pt x="47" y="19"/>
                  <a:pt x="47" y="19"/>
                </a:cubicBezTo>
                <a:lnTo>
                  <a:pt x="48" y="28"/>
                </a:lnTo>
                <a:close/>
              </a:path>
            </a:pathLst>
          </a:custGeom>
          <a:solidFill>
            <a:schemeClr val="accent3"/>
          </a:solidFill>
          <a:ln>
            <a:noFill/>
          </a:ln>
        </p:spPr>
        <p:txBody>
          <a:bodyPr vert="horz" wrap="square" lIns="243824" tIns="121912" rIns="243824" bIns="121912" numCol="1" anchor="t" anchorCtr="0" compatLnSpc="1"/>
          <a:lstStyle/>
          <a:p>
            <a:endParaRPr lang="id-ID">
              <a:ea typeface="Open Sans" pitchFamily="34" charset="0"/>
              <a:cs typeface="Open Sans" pitchFamily="34" charset="0"/>
            </a:endParaRPr>
          </a:p>
        </p:txBody>
      </p:sp>
      <p:sp>
        <p:nvSpPr>
          <p:cNvPr id="47" name="Freeform 228"/>
          <p:cNvSpPr>
            <a:spLocks noEditPoints="1"/>
          </p:cNvSpPr>
          <p:nvPr/>
        </p:nvSpPr>
        <p:spPr bwMode="auto">
          <a:xfrm>
            <a:off x="5508183" y="1280533"/>
            <a:ext cx="678481" cy="628836"/>
          </a:xfrm>
          <a:custGeom>
            <a:avLst/>
            <a:gdLst>
              <a:gd name="T0" fmla="*/ 9 w 52"/>
              <a:gd name="T1" fmla="*/ 28 h 48"/>
              <a:gd name="T2" fmla="*/ 5 w 52"/>
              <a:gd name="T3" fmla="*/ 28 h 48"/>
              <a:gd name="T4" fmla="*/ 0 w 52"/>
              <a:gd name="T5" fmla="*/ 24 h 48"/>
              <a:gd name="T6" fmla="*/ 3 w 52"/>
              <a:gd name="T7" fmla="*/ 14 h 48"/>
              <a:gd name="T8" fmla="*/ 10 w 52"/>
              <a:gd name="T9" fmla="*/ 16 h 48"/>
              <a:gd name="T10" fmla="*/ 14 w 52"/>
              <a:gd name="T11" fmla="*/ 16 h 48"/>
              <a:gd name="T12" fmla="*/ 14 w 52"/>
              <a:gd name="T13" fmla="*/ 18 h 48"/>
              <a:gd name="T14" fmla="*/ 16 w 52"/>
              <a:gd name="T15" fmla="*/ 24 h 48"/>
              <a:gd name="T16" fmla="*/ 9 w 52"/>
              <a:gd name="T17" fmla="*/ 28 h 48"/>
              <a:gd name="T18" fmla="*/ 10 w 52"/>
              <a:gd name="T19" fmla="*/ 14 h 48"/>
              <a:gd name="T20" fmla="*/ 4 w 52"/>
              <a:gd name="T21" fmla="*/ 7 h 48"/>
              <a:gd name="T22" fmla="*/ 10 w 52"/>
              <a:gd name="T23" fmla="*/ 0 h 48"/>
              <a:gd name="T24" fmla="*/ 17 w 52"/>
              <a:gd name="T25" fmla="*/ 7 h 48"/>
              <a:gd name="T26" fmla="*/ 10 w 52"/>
              <a:gd name="T27" fmla="*/ 14 h 48"/>
              <a:gd name="T28" fmla="*/ 38 w 52"/>
              <a:gd name="T29" fmla="*/ 48 h 48"/>
              <a:gd name="T30" fmla="*/ 14 w 52"/>
              <a:gd name="T31" fmla="*/ 48 h 48"/>
              <a:gd name="T32" fmla="*/ 7 w 52"/>
              <a:gd name="T33" fmla="*/ 42 h 48"/>
              <a:gd name="T34" fmla="*/ 16 w 52"/>
              <a:gd name="T35" fmla="*/ 26 h 48"/>
              <a:gd name="T36" fmla="*/ 26 w 52"/>
              <a:gd name="T37" fmla="*/ 30 h 48"/>
              <a:gd name="T38" fmla="*/ 35 w 52"/>
              <a:gd name="T39" fmla="*/ 26 h 48"/>
              <a:gd name="T40" fmla="*/ 45 w 52"/>
              <a:gd name="T41" fmla="*/ 42 h 48"/>
              <a:gd name="T42" fmla="*/ 38 w 52"/>
              <a:gd name="T43" fmla="*/ 48 h 48"/>
              <a:gd name="T44" fmla="*/ 26 w 52"/>
              <a:gd name="T45" fmla="*/ 28 h 48"/>
              <a:gd name="T46" fmla="*/ 16 w 52"/>
              <a:gd name="T47" fmla="*/ 18 h 48"/>
              <a:gd name="T48" fmla="*/ 26 w 52"/>
              <a:gd name="T49" fmla="*/ 7 h 48"/>
              <a:gd name="T50" fmla="*/ 36 w 52"/>
              <a:gd name="T51" fmla="*/ 18 h 48"/>
              <a:gd name="T52" fmla="*/ 26 w 52"/>
              <a:gd name="T53" fmla="*/ 28 h 48"/>
              <a:gd name="T54" fmla="*/ 41 w 52"/>
              <a:gd name="T55" fmla="*/ 14 h 48"/>
              <a:gd name="T56" fmla="*/ 34 w 52"/>
              <a:gd name="T57" fmla="*/ 7 h 48"/>
              <a:gd name="T58" fmla="*/ 41 w 52"/>
              <a:gd name="T59" fmla="*/ 0 h 48"/>
              <a:gd name="T60" fmla="*/ 48 w 52"/>
              <a:gd name="T61" fmla="*/ 7 h 48"/>
              <a:gd name="T62" fmla="*/ 41 w 52"/>
              <a:gd name="T63" fmla="*/ 14 h 48"/>
              <a:gd name="T64" fmla="*/ 46 w 52"/>
              <a:gd name="T65" fmla="*/ 28 h 48"/>
              <a:gd name="T66" fmla="*/ 43 w 52"/>
              <a:gd name="T67" fmla="*/ 28 h 48"/>
              <a:gd name="T68" fmla="*/ 36 w 52"/>
              <a:gd name="T69" fmla="*/ 24 h 48"/>
              <a:gd name="T70" fmla="*/ 38 w 52"/>
              <a:gd name="T71" fmla="*/ 18 h 48"/>
              <a:gd name="T72" fmla="*/ 38 w 52"/>
              <a:gd name="T73" fmla="*/ 16 h 48"/>
              <a:gd name="T74" fmla="*/ 41 w 52"/>
              <a:gd name="T75" fmla="*/ 16 h 48"/>
              <a:gd name="T76" fmla="*/ 48 w 52"/>
              <a:gd name="T77" fmla="*/ 14 h 48"/>
              <a:gd name="T78" fmla="*/ 52 w 52"/>
              <a:gd name="T79" fmla="*/ 24 h 48"/>
              <a:gd name="T80" fmla="*/ 46 w 52"/>
              <a:gd name="T81"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8">
                <a:moveTo>
                  <a:pt x="9" y="28"/>
                </a:moveTo>
                <a:cubicBezTo>
                  <a:pt x="5" y="28"/>
                  <a:pt x="5" y="28"/>
                  <a:pt x="5" y="28"/>
                </a:cubicBezTo>
                <a:cubicBezTo>
                  <a:pt x="3" y="28"/>
                  <a:pt x="0" y="27"/>
                  <a:pt x="0" y="24"/>
                </a:cubicBezTo>
                <a:cubicBezTo>
                  <a:pt x="0" y="21"/>
                  <a:pt x="0" y="14"/>
                  <a:pt x="3" y="14"/>
                </a:cubicBezTo>
                <a:cubicBezTo>
                  <a:pt x="4" y="14"/>
                  <a:pt x="7" y="16"/>
                  <a:pt x="10" y="16"/>
                </a:cubicBezTo>
                <a:cubicBezTo>
                  <a:pt x="12" y="16"/>
                  <a:pt x="13" y="16"/>
                  <a:pt x="14" y="16"/>
                </a:cubicBezTo>
                <a:cubicBezTo>
                  <a:pt x="14" y="16"/>
                  <a:pt x="14" y="17"/>
                  <a:pt x="14" y="18"/>
                </a:cubicBezTo>
                <a:cubicBezTo>
                  <a:pt x="14" y="20"/>
                  <a:pt x="15" y="22"/>
                  <a:pt x="16" y="24"/>
                </a:cubicBezTo>
                <a:cubicBezTo>
                  <a:pt x="13" y="25"/>
                  <a:pt x="11" y="26"/>
                  <a:pt x="9" y="28"/>
                </a:cubicBezTo>
                <a:close/>
                <a:moveTo>
                  <a:pt x="10" y="14"/>
                </a:moveTo>
                <a:cubicBezTo>
                  <a:pt x="7" y="14"/>
                  <a:pt x="4" y="11"/>
                  <a:pt x="4" y="7"/>
                </a:cubicBezTo>
                <a:cubicBezTo>
                  <a:pt x="4" y="4"/>
                  <a:pt x="7" y="0"/>
                  <a:pt x="10" y="0"/>
                </a:cubicBezTo>
                <a:cubicBezTo>
                  <a:pt x="14" y="0"/>
                  <a:pt x="17" y="4"/>
                  <a:pt x="17" y="7"/>
                </a:cubicBezTo>
                <a:cubicBezTo>
                  <a:pt x="17" y="11"/>
                  <a:pt x="14" y="14"/>
                  <a:pt x="10" y="14"/>
                </a:cubicBezTo>
                <a:close/>
                <a:moveTo>
                  <a:pt x="38" y="48"/>
                </a:moveTo>
                <a:cubicBezTo>
                  <a:pt x="14" y="48"/>
                  <a:pt x="14" y="48"/>
                  <a:pt x="14" y="48"/>
                </a:cubicBezTo>
                <a:cubicBezTo>
                  <a:pt x="10" y="48"/>
                  <a:pt x="7" y="46"/>
                  <a:pt x="7" y="42"/>
                </a:cubicBezTo>
                <a:cubicBezTo>
                  <a:pt x="7" y="35"/>
                  <a:pt x="8" y="26"/>
                  <a:pt x="16" y="26"/>
                </a:cubicBezTo>
                <a:cubicBezTo>
                  <a:pt x="17" y="26"/>
                  <a:pt x="20" y="30"/>
                  <a:pt x="26" y="30"/>
                </a:cubicBezTo>
                <a:cubicBezTo>
                  <a:pt x="31" y="30"/>
                  <a:pt x="35" y="26"/>
                  <a:pt x="35" y="26"/>
                </a:cubicBezTo>
                <a:cubicBezTo>
                  <a:pt x="43" y="26"/>
                  <a:pt x="45" y="35"/>
                  <a:pt x="45" y="42"/>
                </a:cubicBezTo>
                <a:cubicBezTo>
                  <a:pt x="45" y="46"/>
                  <a:pt x="42" y="48"/>
                  <a:pt x="38" y="48"/>
                </a:cubicBezTo>
                <a:close/>
                <a:moveTo>
                  <a:pt x="26" y="28"/>
                </a:moveTo>
                <a:cubicBezTo>
                  <a:pt x="20" y="28"/>
                  <a:pt x="16" y="23"/>
                  <a:pt x="16" y="18"/>
                </a:cubicBezTo>
                <a:cubicBezTo>
                  <a:pt x="16" y="12"/>
                  <a:pt x="20" y="7"/>
                  <a:pt x="26" y="7"/>
                </a:cubicBezTo>
                <a:cubicBezTo>
                  <a:pt x="32" y="7"/>
                  <a:pt x="36" y="12"/>
                  <a:pt x="36" y="18"/>
                </a:cubicBezTo>
                <a:cubicBezTo>
                  <a:pt x="36" y="23"/>
                  <a:pt x="32" y="28"/>
                  <a:pt x="26" y="28"/>
                </a:cubicBezTo>
                <a:close/>
                <a:moveTo>
                  <a:pt x="41" y="14"/>
                </a:moveTo>
                <a:cubicBezTo>
                  <a:pt x="37" y="14"/>
                  <a:pt x="34" y="11"/>
                  <a:pt x="34" y="7"/>
                </a:cubicBezTo>
                <a:cubicBezTo>
                  <a:pt x="34" y="4"/>
                  <a:pt x="37" y="0"/>
                  <a:pt x="41" y="0"/>
                </a:cubicBezTo>
                <a:cubicBezTo>
                  <a:pt x="45" y="0"/>
                  <a:pt x="48" y="4"/>
                  <a:pt x="48" y="7"/>
                </a:cubicBezTo>
                <a:cubicBezTo>
                  <a:pt x="48" y="11"/>
                  <a:pt x="45" y="14"/>
                  <a:pt x="41" y="14"/>
                </a:cubicBezTo>
                <a:close/>
                <a:moveTo>
                  <a:pt x="46" y="28"/>
                </a:moveTo>
                <a:cubicBezTo>
                  <a:pt x="43" y="28"/>
                  <a:pt x="43" y="28"/>
                  <a:pt x="43" y="28"/>
                </a:cubicBezTo>
                <a:cubicBezTo>
                  <a:pt x="41" y="26"/>
                  <a:pt x="38" y="25"/>
                  <a:pt x="36" y="24"/>
                </a:cubicBezTo>
                <a:cubicBezTo>
                  <a:pt x="37" y="22"/>
                  <a:pt x="38" y="20"/>
                  <a:pt x="38" y="18"/>
                </a:cubicBezTo>
                <a:cubicBezTo>
                  <a:pt x="38" y="17"/>
                  <a:pt x="38" y="16"/>
                  <a:pt x="38" y="16"/>
                </a:cubicBezTo>
                <a:cubicBezTo>
                  <a:pt x="39" y="16"/>
                  <a:pt x="40" y="16"/>
                  <a:pt x="41" y="16"/>
                </a:cubicBezTo>
                <a:cubicBezTo>
                  <a:pt x="45" y="16"/>
                  <a:pt x="48" y="14"/>
                  <a:pt x="48" y="14"/>
                </a:cubicBezTo>
                <a:cubicBezTo>
                  <a:pt x="52" y="14"/>
                  <a:pt x="52" y="21"/>
                  <a:pt x="52" y="24"/>
                </a:cubicBezTo>
                <a:cubicBezTo>
                  <a:pt x="52" y="27"/>
                  <a:pt x="49" y="28"/>
                  <a:pt x="46" y="28"/>
                </a:cubicBezTo>
                <a:close/>
              </a:path>
            </a:pathLst>
          </a:custGeom>
          <a:solidFill>
            <a:schemeClr val="accent2"/>
          </a:solidFill>
          <a:ln>
            <a:noFill/>
          </a:ln>
        </p:spPr>
        <p:txBody>
          <a:bodyPr vert="horz" wrap="square" lIns="243824" tIns="121912" rIns="243824" bIns="121912" numCol="1" anchor="t" anchorCtr="0" compatLnSpc="1"/>
          <a:lstStyle/>
          <a:p>
            <a:endParaRPr lang="id-ID">
              <a:ea typeface="Open Sans" pitchFamily="34" charset="0"/>
              <a:cs typeface="Open Sans" pitchFamily="34" charset="0"/>
            </a:endParaRPr>
          </a:p>
        </p:txBody>
      </p:sp>
      <p:sp>
        <p:nvSpPr>
          <p:cNvPr id="38" name="TextBox 8"/>
          <p:cNvSpPr>
            <a:spLocks noChangeArrowheads="1"/>
          </p:cNvSpPr>
          <p:nvPr/>
        </p:nvSpPr>
        <p:spPr bwMode="auto">
          <a:xfrm>
            <a:off x="8040216" y="1628800"/>
            <a:ext cx="34563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000">
                <a:solidFill>
                  <a:schemeClr val="tx2"/>
                </a:solidFill>
                <a:latin typeface="+mj-lt"/>
                <a:ea typeface="微软雅黑" panose="020B0503020204020204" pitchFamily="34" charset="-122"/>
                <a:sym typeface="Klavika" pitchFamily="2" charset="0"/>
              </a:rPr>
              <a:t>Lorem ipsum dolor sit amet, consectetuer adipiscing elit, sed diam nonummy nibh</a:t>
            </a:r>
            <a:r>
              <a:rPr lang="en-US" altLang="zh-CN" sz="2000">
                <a:solidFill>
                  <a:schemeClr val="tx2"/>
                </a:solidFill>
                <a:latin typeface="+mj-lt"/>
                <a:ea typeface="微软雅黑" panose="020B0503020204020204" pitchFamily="34" charset="-122"/>
                <a:sym typeface="Klavika" pitchFamily="2" charset="0"/>
              </a:rPr>
              <a:t>.</a:t>
            </a:r>
          </a:p>
        </p:txBody>
      </p:sp>
      <p:sp>
        <p:nvSpPr>
          <p:cNvPr id="49" name="TextBox 8"/>
          <p:cNvSpPr>
            <a:spLocks noChangeArrowheads="1"/>
          </p:cNvSpPr>
          <p:nvPr/>
        </p:nvSpPr>
        <p:spPr bwMode="auto">
          <a:xfrm>
            <a:off x="8040216" y="2780928"/>
            <a:ext cx="34563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000">
                <a:solidFill>
                  <a:schemeClr val="tx2"/>
                </a:solidFill>
                <a:latin typeface="+mj-lt"/>
                <a:ea typeface="微软雅黑" panose="020B0503020204020204" pitchFamily="34" charset="-122"/>
                <a:sym typeface="Klavika" pitchFamily="2" charset="0"/>
              </a:rPr>
              <a:t>Lorem ipsum dolor sit amet, consectetuer adipiscing elit, sed diam nonummy nibh</a:t>
            </a:r>
            <a:r>
              <a:rPr lang="en-US" altLang="zh-CN" sz="2000">
                <a:solidFill>
                  <a:schemeClr val="tx2"/>
                </a:solidFill>
                <a:latin typeface="+mj-lt"/>
                <a:ea typeface="微软雅黑" panose="020B0503020204020204" pitchFamily="34" charset="-122"/>
                <a:sym typeface="Klavika" pitchFamily="2" charset="0"/>
              </a:rPr>
              <a:t>.</a:t>
            </a:r>
          </a:p>
        </p:txBody>
      </p:sp>
      <p:sp>
        <p:nvSpPr>
          <p:cNvPr id="54" name="TextBox 8"/>
          <p:cNvSpPr>
            <a:spLocks noChangeArrowheads="1"/>
          </p:cNvSpPr>
          <p:nvPr/>
        </p:nvSpPr>
        <p:spPr bwMode="auto">
          <a:xfrm>
            <a:off x="8040216" y="3861048"/>
            <a:ext cx="34563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000">
                <a:solidFill>
                  <a:schemeClr val="tx2"/>
                </a:solidFill>
                <a:latin typeface="+mj-lt"/>
                <a:ea typeface="微软雅黑" panose="020B0503020204020204" pitchFamily="34" charset="-122"/>
                <a:sym typeface="Klavika" pitchFamily="2" charset="0"/>
              </a:rPr>
              <a:t>Lorem ipsum dolor sit amet, consectetuer adipiscing elit, sed diam nonummy nibh</a:t>
            </a:r>
            <a:r>
              <a:rPr lang="en-US" altLang="zh-CN" sz="2000">
                <a:solidFill>
                  <a:schemeClr val="tx2"/>
                </a:solidFill>
                <a:latin typeface="+mj-lt"/>
                <a:ea typeface="微软雅黑" panose="020B0503020204020204" pitchFamily="34" charset="-122"/>
                <a:sym typeface="Klavika" pitchFamily="2" charset="0"/>
              </a:rPr>
              <a:t>.</a:t>
            </a:r>
          </a:p>
        </p:txBody>
      </p:sp>
      <p:sp>
        <p:nvSpPr>
          <p:cNvPr id="55" name="TextBox 8"/>
          <p:cNvSpPr>
            <a:spLocks noChangeArrowheads="1"/>
          </p:cNvSpPr>
          <p:nvPr/>
        </p:nvSpPr>
        <p:spPr bwMode="auto">
          <a:xfrm>
            <a:off x="8040216" y="5013176"/>
            <a:ext cx="34563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000">
                <a:solidFill>
                  <a:schemeClr val="tx2"/>
                </a:solidFill>
                <a:latin typeface="+mj-lt"/>
                <a:ea typeface="微软雅黑" panose="020B0503020204020204" pitchFamily="34" charset="-122"/>
                <a:sym typeface="Klavika" pitchFamily="2" charset="0"/>
              </a:rPr>
              <a:t>Lorem ipsum dolor sit amet, consectetuer adipiscing elit, sed diam nonummy nibh</a:t>
            </a:r>
            <a:r>
              <a:rPr lang="en-US" altLang="zh-CN" sz="2000">
                <a:solidFill>
                  <a:schemeClr val="tx2"/>
                </a:solidFill>
                <a:latin typeface="+mj-lt"/>
                <a:ea typeface="微软雅黑" panose="020B0503020204020204" pitchFamily="34" charset="-122"/>
                <a:sym typeface="Klavika" pitchFamily="2" charset="0"/>
              </a:rPr>
              <a:t>.</a:t>
            </a:r>
          </a:p>
        </p:txBody>
      </p:sp>
      <p:cxnSp>
        <p:nvCxnSpPr>
          <p:cNvPr id="7" name="直接连接符 6"/>
          <p:cNvCxnSpPr/>
          <p:nvPr/>
        </p:nvCxnSpPr>
        <p:spPr>
          <a:xfrm>
            <a:off x="7854672" y="1719476"/>
            <a:ext cx="0" cy="7920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7854672" y="2924944"/>
            <a:ext cx="0" cy="7920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7854672" y="4005064"/>
            <a:ext cx="0" cy="7920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7854672" y="5157192"/>
            <a:ext cx="0" cy="79208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90176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l="-621237" r="-4" b="-441008"/>
          <a:stretch/>
        </p:blipFill>
        <p:spPr>
          <a:xfrm flipH="1">
            <a:off x="-1" y="-1435"/>
            <a:ext cx="12192000" cy="6859435"/>
          </a:xfrm>
          <a:prstGeom prst="rect">
            <a:avLst/>
          </a:prstGeom>
          <a:solidFill>
            <a:srgbClr val="EAEAF2"/>
          </a:solidFill>
        </p:spPr>
      </p:pic>
      <p:sp>
        <p:nvSpPr>
          <p:cNvPr id="30" name="文本框 29"/>
          <p:cNvSpPr txBox="1"/>
          <p:nvPr/>
        </p:nvSpPr>
        <p:spPr>
          <a:xfrm>
            <a:off x="911424" y="260648"/>
            <a:ext cx="5184576" cy="646331"/>
          </a:xfrm>
          <a:prstGeom prst="rect">
            <a:avLst/>
          </a:prstGeom>
          <a:noFill/>
        </p:spPr>
        <p:txBody>
          <a:bodyPr wrap="square" rtlCol="0">
            <a:spAutoFit/>
          </a:bodyPr>
          <a:lstStyle/>
          <a:p>
            <a:r>
              <a:rPr lang="en-US" altLang="zh-CN" sz="3600" b="1">
                <a:solidFill>
                  <a:schemeClr val="tx2"/>
                </a:solidFill>
              </a:rPr>
              <a:t>Click here to add title</a:t>
            </a:r>
          </a:p>
        </p:txBody>
      </p:sp>
      <p:sp>
        <p:nvSpPr>
          <p:cNvPr id="42" name="Rectángulo 41"/>
          <p:cNvSpPr/>
          <p:nvPr/>
        </p:nvSpPr>
        <p:spPr>
          <a:xfrm>
            <a:off x="6168008" y="3933056"/>
            <a:ext cx="2052228" cy="2052228"/>
          </a:xfrm>
          <a:prstGeom prst="ellipse">
            <a:avLst/>
          </a:prstGeom>
          <a:solidFill>
            <a:schemeClr val="accent3"/>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endParaRPr lang="es-MX" sz="6000">
              <a:solidFill>
                <a:srgbClr val="FFFFFF"/>
              </a:solidFill>
              <a:latin typeface="+mj-lt"/>
              <a:ea typeface="微软雅黑" panose="020B0503020204020204" pitchFamily="34" charset="-122"/>
            </a:endParaRPr>
          </a:p>
        </p:txBody>
      </p:sp>
      <p:sp>
        <p:nvSpPr>
          <p:cNvPr id="26" name="Freeform 194"/>
          <p:cNvSpPr>
            <a:spLocks noEditPoints="1"/>
          </p:cNvSpPr>
          <p:nvPr/>
        </p:nvSpPr>
        <p:spPr bwMode="auto">
          <a:xfrm>
            <a:off x="6849021" y="4584003"/>
            <a:ext cx="783337" cy="685014"/>
          </a:xfrm>
          <a:custGeom>
            <a:avLst/>
            <a:gdLst>
              <a:gd name="T0" fmla="*/ 6 w 47"/>
              <a:gd name="T1" fmla="*/ 6 h 41"/>
              <a:gd name="T2" fmla="*/ 6 w 47"/>
              <a:gd name="T3" fmla="*/ 40 h 41"/>
              <a:gd name="T4" fmla="*/ 5 w 47"/>
              <a:gd name="T5" fmla="*/ 41 h 41"/>
              <a:gd name="T6" fmla="*/ 3 w 47"/>
              <a:gd name="T7" fmla="*/ 41 h 41"/>
              <a:gd name="T8" fmla="*/ 2 w 47"/>
              <a:gd name="T9" fmla="*/ 40 h 41"/>
              <a:gd name="T10" fmla="*/ 2 w 47"/>
              <a:gd name="T11" fmla="*/ 6 h 41"/>
              <a:gd name="T12" fmla="*/ 0 w 47"/>
              <a:gd name="T13" fmla="*/ 3 h 41"/>
              <a:gd name="T14" fmla="*/ 4 w 47"/>
              <a:gd name="T15" fmla="*/ 0 h 41"/>
              <a:gd name="T16" fmla="*/ 7 w 47"/>
              <a:gd name="T17" fmla="*/ 3 h 41"/>
              <a:gd name="T18" fmla="*/ 6 w 47"/>
              <a:gd name="T19" fmla="*/ 6 h 41"/>
              <a:gd name="T20" fmla="*/ 47 w 47"/>
              <a:gd name="T21" fmla="*/ 25 h 41"/>
              <a:gd name="T22" fmla="*/ 45 w 47"/>
              <a:gd name="T23" fmla="*/ 27 h 41"/>
              <a:gd name="T24" fmla="*/ 35 w 47"/>
              <a:gd name="T25" fmla="*/ 30 h 41"/>
              <a:gd name="T26" fmla="*/ 22 w 47"/>
              <a:gd name="T27" fmla="*/ 27 h 41"/>
              <a:gd name="T28" fmla="*/ 10 w 47"/>
              <a:gd name="T29" fmla="*/ 31 h 41"/>
              <a:gd name="T30" fmla="*/ 9 w 47"/>
              <a:gd name="T31" fmla="*/ 31 h 41"/>
              <a:gd name="T32" fmla="*/ 7 w 47"/>
              <a:gd name="T33" fmla="*/ 29 h 41"/>
              <a:gd name="T34" fmla="*/ 7 w 47"/>
              <a:gd name="T35" fmla="*/ 9 h 41"/>
              <a:gd name="T36" fmla="*/ 8 w 47"/>
              <a:gd name="T37" fmla="*/ 8 h 41"/>
              <a:gd name="T38" fmla="*/ 10 w 47"/>
              <a:gd name="T39" fmla="*/ 7 h 41"/>
              <a:gd name="T40" fmla="*/ 22 w 47"/>
              <a:gd name="T41" fmla="*/ 3 h 41"/>
              <a:gd name="T42" fmla="*/ 33 w 47"/>
              <a:gd name="T43" fmla="*/ 6 h 41"/>
              <a:gd name="T44" fmla="*/ 35 w 47"/>
              <a:gd name="T45" fmla="*/ 7 h 41"/>
              <a:gd name="T46" fmla="*/ 45 w 47"/>
              <a:gd name="T47" fmla="*/ 3 h 41"/>
              <a:gd name="T48" fmla="*/ 47 w 47"/>
              <a:gd name="T49" fmla="*/ 5 h 41"/>
              <a:gd name="T50" fmla="*/ 47 w 47"/>
              <a:gd name="T51"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41">
                <a:moveTo>
                  <a:pt x="6" y="6"/>
                </a:moveTo>
                <a:cubicBezTo>
                  <a:pt x="6" y="40"/>
                  <a:pt x="6" y="40"/>
                  <a:pt x="6" y="40"/>
                </a:cubicBezTo>
                <a:cubicBezTo>
                  <a:pt x="6" y="41"/>
                  <a:pt x="5" y="41"/>
                  <a:pt x="5" y="41"/>
                </a:cubicBezTo>
                <a:cubicBezTo>
                  <a:pt x="3" y="41"/>
                  <a:pt x="3" y="41"/>
                  <a:pt x="3" y="41"/>
                </a:cubicBezTo>
                <a:cubicBezTo>
                  <a:pt x="3" y="41"/>
                  <a:pt x="2" y="41"/>
                  <a:pt x="2" y="40"/>
                </a:cubicBezTo>
                <a:cubicBezTo>
                  <a:pt x="2" y="6"/>
                  <a:pt x="2" y="6"/>
                  <a:pt x="2" y="6"/>
                </a:cubicBezTo>
                <a:cubicBezTo>
                  <a:pt x="1" y="6"/>
                  <a:pt x="0" y="5"/>
                  <a:pt x="0" y="3"/>
                </a:cubicBezTo>
                <a:cubicBezTo>
                  <a:pt x="0" y="1"/>
                  <a:pt x="2" y="0"/>
                  <a:pt x="4" y="0"/>
                </a:cubicBezTo>
                <a:cubicBezTo>
                  <a:pt x="6" y="0"/>
                  <a:pt x="7" y="1"/>
                  <a:pt x="7" y="3"/>
                </a:cubicBezTo>
                <a:cubicBezTo>
                  <a:pt x="7" y="5"/>
                  <a:pt x="7" y="6"/>
                  <a:pt x="6" y="6"/>
                </a:cubicBezTo>
                <a:close/>
                <a:moveTo>
                  <a:pt x="47" y="25"/>
                </a:moveTo>
                <a:cubicBezTo>
                  <a:pt x="47" y="26"/>
                  <a:pt x="46" y="27"/>
                  <a:pt x="45" y="27"/>
                </a:cubicBezTo>
                <a:cubicBezTo>
                  <a:pt x="42" y="29"/>
                  <a:pt x="39" y="30"/>
                  <a:pt x="35" y="30"/>
                </a:cubicBezTo>
                <a:cubicBezTo>
                  <a:pt x="31" y="30"/>
                  <a:pt x="28" y="27"/>
                  <a:pt x="22" y="27"/>
                </a:cubicBezTo>
                <a:cubicBezTo>
                  <a:pt x="18" y="27"/>
                  <a:pt x="14" y="29"/>
                  <a:pt x="10" y="31"/>
                </a:cubicBezTo>
                <a:cubicBezTo>
                  <a:pt x="10" y="31"/>
                  <a:pt x="9" y="31"/>
                  <a:pt x="9" y="31"/>
                </a:cubicBezTo>
                <a:cubicBezTo>
                  <a:pt x="8" y="31"/>
                  <a:pt x="7" y="30"/>
                  <a:pt x="7" y="29"/>
                </a:cubicBezTo>
                <a:cubicBezTo>
                  <a:pt x="7" y="9"/>
                  <a:pt x="7" y="9"/>
                  <a:pt x="7" y="9"/>
                </a:cubicBezTo>
                <a:cubicBezTo>
                  <a:pt x="7" y="9"/>
                  <a:pt x="8" y="8"/>
                  <a:pt x="8" y="8"/>
                </a:cubicBezTo>
                <a:cubicBezTo>
                  <a:pt x="9" y="7"/>
                  <a:pt x="10" y="7"/>
                  <a:pt x="10" y="7"/>
                </a:cubicBezTo>
                <a:cubicBezTo>
                  <a:pt x="14" y="5"/>
                  <a:pt x="18" y="3"/>
                  <a:pt x="22" y="3"/>
                </a:cubicBezTo>
                <a:cubicBezTo>
                  <a:pt x="26" y="3"/>
                  <a:pt x="29" y="5"/>
                  <a:pt x="33" y="6"/>
                </a:cubicBezTo>
                <a:cubicBezTo>
                  <a:pt x="33" y="7"/>
                  <a:pt x="34" y="7"/>
                  <a:pt x="35" y="7"/>
                </a:cubicBezTo>
                <a:cubicBezTo>
                  <a:pt x="39" y="7"/>
                  <a:pt x="44" y="3"/>
                  <a:pt x="45" y="3"/>
                </a:cubicBezTo>
                <a:cubicBezTo>
                  <a:pt x="46" y="3"/>
                  <a:pt x="47" y="4"/>
                  <a:pt x="47" y="5"/>
                </a:cubicBezTo>
                <a:lnTo>
                  <a:pt x="47" y="25"/>
                </a:lnTo>
                <a:close/>
              </a:path>
            </a:pathLst>
          </a:custGeom>
          <a:solidFill>
            <a:schemeClr val="bg1"/>
          </a:solidFill>
          <a:ln>
            <a:noFill/>
          </a:ln>
        </p:spPr>
        <p:txBody>
          <a:bodyPr vert="horz" wrap="square" lIns="243824" tIns="121912" rIns="243824" bIns="121912" numCol="1" anchor="t" anchorCtr="0" compatLnSpc="1"/>
          <a:lstStyle/>
          <a:p>
            <a:endParaRPr lang="id-ID">
              <a:ea typeface="Open Sans" pitchFamily="34" charset="0"/>
              <a:cs typeface="Open Sans" pitchFamily="34" charset="0"/>
            </a:endParaRPr>
          </a:p>
        </p:txBody>
      </p:sp>
      <p:sp>
        <p:nvSpPr>
          <p:cNvPr id="12" name="Rectángulo 11"/>
          <p:cNvSpPr/>
          <p:nvPr/>
        </p:nvSpPr>
        <p:spPr>
          <a:xfrm>
            <a:off x="3827748" y="1592796"/>
            <a:ext cx="2052228" cy="2052228"/>
          </a:xfrm>
          <a:prstGeom prst="ellipse">
            <a:avLst/>
          </a:prstGeom>
          <a:solidFill>
            <a:schemeClr val="accent3"/>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endParaRPr lang="es-MX" sz="6000">
              <a:solidFill>
                <a:srgbClr val="FFFFFF"/>
              </a:solidFill>
              <a:latin typeface="+mj-lt"/>
              <a:ea typeface="微软雅黑" panose="020B0503020204020204" pitchFamily="34" charset="-122"/>
            </a:endParaRPr>
          </a:p>
        </p:txBody>
      </p:sp>
      <p:sp>
        <p:nvSpPr>
          <p:cNvPr id="27" name="Freeform 210"/>
          <p:cNvSpPr>
            <a:spLocks noEditPoints="1"/>
          </p:cNvSpPr>
          <p:nvPr/>
        </p:nvSpPr>
        <p:spPr bwMode="auto">
          <a:xfrm>
            <a:off x="4466506" y="2429014"/>
            <a:ext cx="846719" cy="451800"/>
          </a:xfrm>
          <a:custGeom>
            <a:avLst/>
            <a:gdLst>
              <a:gd name="T0" fmla="*/ 37 w 51"/>
              <a:gd name="T1" fmla="*/ 27 h 27"/>
              <a:gd name="T2" fmla="*/ 28 w 51"/>
              <a:gd name="T3" fmla="*/ 24 h 27"/>
              <a:gd name="T4" fmla="*/ 22 w 51"/>
              <a:gd name="T5" fmla="*/ 24 h 27"/>
              <a:gd name="T6" fmla="*/ 13 w 51"/>
              <a:gd name="T7" fmla="*/ 27 h 27"/>
              <a:gd name="T8" fmla="*/ 0 w 51"/>
              <a:gd name="T9" fmla="*/ 13 h 27"/>
              <a:gd name="T10" fmla="*/ 13 w 51"/>
              <a:gd name="T11" fmla="*/ 0 h 27"/>
              <a:gd name="T12" fmla="*/ 37 w 51"/>
              <a:gd name="T13" fmla="*/ 0 h 27"/>
              <a:gd name="T14" fmla="*/ 51 w 51"/>
              <a:gd name="T15" fmla="*/ 13 h 27"/>
              <a:gd name="T16" fmla="*/ 37 w 51"/>
              <a:gd name="T17" fmla="*/ 27 h 27"/>
              <a:gd name="T18" fmla="*/ 22 w 51"/>
              <a:gd name="T19" fmla="*/ 12 h 27"/>
              <a:gd name="T20" fmla="*/ 21 w 51"/>
              <a:gd name="T21" fmla="*/ 11 h 27"/>
              <a:gd name="T22" fmla="*/ 16 w 51"/>
              <a:gd name="T23" fmla="*/ 11 h 27"/>
              <a:gd name="T24" fmla="*/ 16 w 51"/>
              <a:gd name="T25" fmla="*/ 6 h 27"/>
              <a:gd name="T26" fmla="*/ 15 w 51"/>
              <a:gd name="T27" fmla="*/ 5 h 27"/>
              <a:gd name="T28" fmla="*/ 12 w 51"/>
              <a:gd name="T29" fmla="*/ 5 h 27"/>
              <a:gd name="T30" fmla="*/ 11 w 51"/>
              <a:gd name="T31" fmla="*/ 6 h 27"/>
              <a:gd name="T32" fmla="*/ 11 w 51"/>
              <a:gd name="T33" fmla="*/ 11 h 27"/>
              <a:gd name="T34" fmla="*/ 6 w 51"/>
              <a:gd name="T35" fmla="*/ 11 h 27"/>
              <a:gd name="T36" fmla="*/ 5 w 51"/>
              <a:gd name="T37" fmla="*/ 12 h 27"/>
              <a:gd name="T38" fmla="*/ 5 w 51"/>
              <a:gd name="T39" fmla="*/ 15 h 27"/>
              <a:gd name="T40" fmla="*/ 6 w 51"/>
              <a:gd name="T41" fmla="*/ 16 h 27"/>
              <a:gd name="T42" fmla="*/ 11 w 51"/>
              <a:gd name="T43" fmla="*/ 16 h 27"/>
              <a:gd name="T44" fmla="*/ 11 w 51"/>
              <a:gd name="T45" fmla="*/ 21 h 27"/>
              <a:gd name="T46" fmla="*/ 12 w 51"/>
              <a:gd name="T47" fmla="*/ 22 h 27"/>
              <a:gd name="T48" fmla="*/ 15 w 51"/>
              <a:gd name="T49" fmla="*/ 22 h 27"/>
              <a:gd name="T50" fmla="*/ 16 w 51"/>
              <a:gd name="T51" fmla="*/ 21 h 27"/>
              <a:gd name="T52" fmla="*/ 16 w 51"/>
              <a:gd name="T53" fmla="*/ 16 h 27"/>
              <a:gd name="T54" fmla="*/ 21 w 51"/>
              <a:gd name="T55" fmla="*/ 16 h 27"/>
              <a:gd name="T56" fmla="*/ 22 w 51"/>
              <a:gd name="T57" fmla="*/ 15 h 27"/>
              <a:gd name="T58" fmla="*/ 22 w 51"/>
              <a:gd name="T59" fmla="*/ 12 h 27"/>
              <a:gd name="T60" fmla="*/ 34 w 51"/>
              <a:gd name="T61" fmla="*/ 13 h 27"/>
              <a:gd name="T62" fmla="*/ 30 w 51"/>
              <a:gd name="T63" fmla="*/ 17 h 27"/>
              <a:gd name="T64" fmla="*/ 34 w 51"/>
              <a:gd name="T65" fmla="*/ 20 h 27"/>
              <a:gd name="T66" fmla="*/ 37 w 51"/>
              <a:gd name="T67" fmla="*/ 17 h 27"/>
              <a:gd name="T68" fmla="*/ 34 w 51"/>
              <a:gd name="T69" fmla="*/ 13 h 27"/>
              <a:gd name="T70" fmla="*/ 41 w 51"/>
              <a:gd name="T71" fmla="*/ 7 h 27"/>
              <a:gd name="T72" fmla="*/ 37 w 51"/>
              <a:gd name="T73" fmla="*/ 10 h 27"/>
              <a:gd name="T74" fmla="*/ 41 w 51"/>
              <a:gd name="T75" fmla="*/ 13 h 27"/>
              <a:gd name="T76" fmla="*/ 44 w 51"/>
              <a:gd name="T77" fmla="*/ 10 h 27"/>
              <a:gd name="T78" fmla="*/ 41 w 51"/>
              <a:gd name="T7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27">
                <a:moveTo>
                  <a:pt x="37" y="27"/>
                </a:moveTo>
                <a:cubicBezTo>
                  <a:pt x="34" y="27"/>
                  <a:pt x="31" y="26"/>
                  <a:pt x="28" y="24"/>
                </a:cubicBezTo>
                <a:cubicBezTo>
                  <a:pt x="22" y="24"/>
                  <a:pt x="22" y="24"/>
                  <a:pt x="22" y="24"/>
                </a:cubicBezTo>
                <a:cubicBezTo>
                  <a:pt x="20" y="26"/>
                  <a:pt x="17" y="27"/>
                  <a:pt x="13" y="27"/>
                </a:cubicBezTo>
                <a:cubicBezTo>
                  <a:pt x="6" y="27"/>
                  <a:pt x="0" y="21"/>
                  <a:pt x="0" y="13"/>
                </a:cubicBezTo>
                <a:cubicBezTo>
                  <a:pt x="0" y="6"/>
                  <a:pt x="6" y="0"/>
                  <a:pt x="13" y="0"/>
                </a:cubicBezTo>
                <a:cubicBezTo>
                  <a:pt x="37" y="0"/>
                  <a:pt x="37" y="0"/>
                  <a:pt x="37" y="0"/>
                </a:cubicBezTo>
                <a:cubicBezTo>
                  <a:pt x="45" y="0"/>
                  <a:pt x="51" y="6"/>
                  <a:pt x="51" y="13"/>
                </a:cubicBezTo>
                <a:cubicBezTo>
                  <a:pt x="51" y="21"/>
                  <a:pt x="45" y="27"/>
                  <a:pt x="37" y="27"/>
                </a:cubicBezTo>
                <a:close/>
                <a:moveTo>
                  <a:pt x="22" y="12"/>
                </a:moveTo>
                <a:cubicBezTo>
                  <a:pt x="22" y="11"/>
                  <a:pt x="21" y="11"/>
                  <a:pt x="21" y="11"/>
                </a:cubicBezTo>
                <a:cubicBezTo>
                  <a:pt x="16" y="11"/>
                  <a:pt x="16" y="11"/>
                  <a:pt x="16" y="11"/>
                </a:cubicBezTo>
                <a:cubicBezTo>
                  <a:pt x="16" y="6"/>
                  <a:pt x="16" y="6"/>
                  <a:pt x="16" y="6"/>
                </a:cubicBezTo>
                <a:cubicBezTo>
                  <a:pt x="16" y="5"/>
                  <a:pt x="15" y="5"/>
                  <a:pt x="15" y="5"/>
                </a:cubicBezTo>
                <a:cubicBezTo>
                  <a:pt x="12" y="5"/>
                  <a:pt x="12" y="5"/>
                  <a:pt x="12" y="5"/>
                </a:cubicBezTo>
                <a:cubicBezTo>
                  <a:pt x="11" y="5"/>
                  <a:pt x="11" y="5"/>
                  <a:pt x="11" y="6"/>
                </a:cubicBezTo>
                <a:cubicBezTo>
                  <a:pt x="11" y="11"/>
                  <a:pt x="11" y="11"/>
                  <a:pt x="11" y="11"/>
                </a:cubicBezTo>
                <a:cubicBezTo>
                  <a:pt x="6" y="11"/>
                  <a:pt x="6" y="11"/>
                  <a:pt x="6" y="11"/>
                </a:cubicBezTo>
                <a:cubicBezTo>
                  <a:pt x="5" y="11"/>
                  <a:pt x="5" y="11"/>
                  <a:pt x="5" y="12"/>
                </a:cubicBezTo>
                <a:cubicBezTo>
                  <a:pt x="5" y="15"/>
                  <a:pt x="5" y="15"/>
                  <a:pt x="5" y="15"/>
                </a:cubicBezTo>
                <a:cubicBezTo>
                  <a:pt x="5" y="16"/>
                  <a:pt x="5" y="16"/>
                  <a:pt x="6" y="16"/>
                </a:cubicBezTo>
                <a:cubicBezTo>
                  <a:pt x="11" y="16"/>
                  <a:pt x="11" y="16"/>
                  <a:pt x="11" y="16"/>
                </a:cubicBezTo>
                <a:cubicBezTo>
                  <a:pt x="11" y="21"/>
                  <a:pt x="11" y="21"/>
                  <a:pt x="11" y="21"/>
                </a:cubicBezTo>
                <a:cubicBezTo>
                  <a:pt x="11" y="22"/>
                  <a:pt x="11" y="22"/>
                  <a:pt x="12" y="22"/>
                </a:cubicBezTo>
                <a:cubicBezTo>
                  <a:pt x="15" y="22"/>
                  <a:pt x="15" y="22"/>
                  <a:pt x="15" y="22"/>
                </a:cubicBezTo>
                <a:cubicBezTo>
                  <a:pt x="15" y="22"/>
                  <a:pt x="16" y="22"/>
                  <a:pt x="16" y="21"/>
                </a:cubicBezTo>
                <a:cubicBezTo>
                  <a:pt x="16" y="16"/>
                  <a:pt x="16" y="16"/>
                  <a:pt x="16" y="16"/>
                </a:cubicBezTo>
                <a:cubicBezTo>
                  <a:pt x="21" y="16"/>
                  <a:pt x="21" y="16"/>
                  <a:pt x="21" y="16"/>
                </a:cubicBezTo>
                <a:cubicBezTo>
                  <a:pt x="21" y="16"/>
                  <a:pt x="22" y="16"/>
                  <a:pt x="22" y="15"/>
                </a:cubicBezTo>
                <a:lnTo>
                  <a:pt x="22" y="12"/>
                </a:lnTo>
                <a:close/>
                <a:moveTo>
                  <a:pt x="34" y="13"/>
                </a:moveTo>
                <a:cubicBezTo>
                  <a:pt x="32" y="13"/>
                  <a:pt x="30" y="15"/>
                  <a:pt x="30" y="17"/>
                </a:cubicBezTo>
                <a:cubicBezTo>
                  <a:pt x="30" y="19"/>
                  <a:pt x="32" y="20"/>
                  <a:pt x="34" y="20"/>
                </a:cubicBezTo>
                <a:cubicBezTo>
                  <a:pt x="36" y="20"/>
                  <a:pt x="37" y="19"/>
                  <a:pt x="37" y="17"/>
                </a:cubicBezTo>
                <a:cubicBezTo>
                  <a:pt x="37" y="15"/>
                  <a:pt x="36" y="13"/>
                  <a:pt x="34" y="13"/>
                </a:cubicBezTo>
                <a:close/>
                <a:moveTo>
                  <a:pt x="41" y="7"/>
                </a:moveTo>
                <a:cubicBezTo>
                  <a:pt x="39" y="7"/>
                  <a:pt x="37" y="8"/>
                  <a:pt x="37" y="10"/>
                </a:cubicBezTo>
                <a:cubicBezTo>
                  <a:pt x="37" y="12"/>
                  <a:pt x="39" y="13"/>
                  <a:pt x="41" y="13"/>
                </a:cubicBezTo>
                <a:cubicBezTo>
                  <a:pt x="43" y="13"/>
                  <a:pt x="44" y="12"/>
                  <a:pt x="44" y="10"/>
                </a:cubicBezTo>
                <a:cubicBezTo>
                  <a:pt x="44" y="8"/>
                  <a:pt x="43" y="7"/>
                  <a:pt x="41" y="7"/>
                </a:cubicBezTo>
                <a:close/>
              </a:path>
            </a:pathLst>
          </a:custGeom>
          <a:solidFill>
            <a:schemeClr val="bg1"/>
          </a:solidFill>
          <a:ln>
            <a:noFill/>
          </a:ln>
        </p:spPr>
        <p:txBody>
          <a:bodyPr vert="horz" wrap="square" lIns="243824" tIns="121912" rIns="243824" bIns="121912" numCol="1" anchor="t" anchorCtr="0" compatLnSpc="1"/>
          <a:lstStyle/>
          <a:p>
            <a:endParaRPr lang="id-ID">
              <a:ea typeface="Open Sans" pitchFamily="34" charset="0"/>
              <a:cs typeface="Open Sans" pitchFamily="34" charset="0"/>
            </a:endParaRPr>
          </a:p>
        </p:txBody>
      </p:sp>
      <p:sp>
        <p:nvSpPr>
          <p:cNvPr id="11" name="Rectángulo 10"/>
          <p:cNvSpPr/>
          <p:nvPr/>
        </p:nvSpPr>
        <p:spPr>
          <a:xfrm>
            <a:off x="6168008" y="1592796"/>
            <a:ext cx="2052228" cy="2052228"/>
          </a:xfrm>
          <a:prstGeom prst="ellipse">
            <a:avLst/>
          </a:prstGeom>
          <a:solidFill>
            <a:schemeClr val="accent2"/>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endParaRPr lang="es-MX" sz="6000">
              <a:solidFill>
                <a:srgbClr val="FFFFFF"/>
              </a:solidFill>
              <a:latin typeface="+mj-lt"/>
              <a:ea typeface="微软雅黑" panose="020B0503020204020204" pitchFamily="34" charset="-122"/>
            </a:endParaRPr>
          </a:p>
        </p:txBody>
      </p:sp>
      <p:sp>
        <p:nvSpPr>
          <p:cNvPr id="28" name="Freeform 213"/>
          <p:cNvSpPr>
            <a:spLocks noEditPoints="1"/>
          </p:cNvSpPr>
          <p:nvPr/>
        </p:nvSpPr>
        <p:spPr bwMode="auto">
          <a:xfrm>
            <a:off x="6816080" y="2204864"/>
            <a:ext cx="804464" cy="804464"/>
          </a:xfrm>
          <a:custGeom>
            <a:avLst/>
            <a:gdLst>
              <a:gd name="T0" fmla="*/ 0 w 48"/>
              <a:gd name="T1" fmla="*/ 24 h 48"/>
              <a:gd name="T2" fmla="*/ 48 w 48"/>
              <a:gd name="T3" fmla="*/ 24 h 48"/>
              <a:gd name="T4" fmla="*/ 24 w 48"/>
              <a:gd name="T5" fmla="*/ 1 h 48"/>
              <a:gd name="T6" fmla="*/ 24 w 48"/>
              <a:gd name="T7" fmla="*/ 47 h 48"/>
              <a:gd name="T8" fmla="*/ 24 w 48"/>
              <a:gd name="T9" fmla="*/ 1 h 48"/>
              <a:gd name="T10" fmla="*/ 7 w 48"/>
              <a:gd name="T11" fmla="*/ 33 h 48"/>
              <a:gd name="T12" fmla="*/ 3 w 48"/>
              <a:gd name="T13" fmla="*/ 24 h 48"/>
              <a:gd name="T14" fmla="*/ 7 w 48"/>
              <a:gd name="T15" fmla="*/ 14 h 48"/>
              <a:gd name="T16" fmla="*/ 8 w 48"/>
              <a:gd name="T17" fmla="*/ 18 h 48"/>
              <a:gd name="T18" fmla="*/ 8 w 48"/>
              <a:gd name="T19" fmla="*/ 30 h 48"/>
              <a:gd name="T20" fmla="*/ 24 w 48"/>
              <a:gd name="T21" fmla="*/ 46 h 48"/>
              <a:gd name="T22" fmla="*/ 7 w 48"/>
              <a:gd name="T23" fmla="*/ 34 h 48"/>
              <a:gd name="T24" fmla="*/ 11 w 48"/>
              <a:gd name="T25" fmla="*/ 35 h 48"/>
              <a:gd name="T26" fmla="*/ 20 w 48"/>
              <a:gd name="T27" fmla="*/ 43 h 48"/>
              <a:gd name="T28" fmla="*/ 24 w 48"/>
              <a:gd name="T29" fmla="*/ 46 h 48"/>
              <a:gd name="T30" fmla="*/ 20 w 48"/>
              <a:gd name="T31" fmla="*/ 4 h 48"/>
              <a:gd name="T32" fmla="*/ 11 w 48"/>
              <a:gd name="T33" fmla="*/ 12 h 48"/>
              <a:gd name="T34" fmla="*/ 7 w 48"/>
              <a:gd name="T35" fmla="*/ 13 h 48"/>
              <a:gd name="T36" fmla="*/ 24 w 48"/>
              <a:gd name="T37" fmla="*/ 2 h 48"/>
              <a:gd name="T38" fmla="*/ 31 w 48"/>
              <a:gd name="T39" fmla="*/ 22 h 48"/>
              <a:gd name="T40" fmla="*/ 31 w 48"/>
              <a:gd name="T41" fmla="*/ 26 h 48"/>
              <a:gd name="T42" fmla="*/ 35 w 48"/>
              <a:gd name="T43" fmla="*/ 33 h 48"/>
              <a:gd name="T44" fmla="*/ 26 w 48"/>
              <a:gd name="T45" fmla="*/ 31 h 48"/>
              <a:gd name="T46" fmla="*/ 24 w 48"/>
              <a:gd name="T47" fmla="*/ 37 h 48"/>
              <a:gd name="T48" fmla="*/ 23 w 48"/>
              <a:gd name="T49" fmla="*/ 31 h 48"/>
              <a:gd name="T50" fmla="*/ 14 w 48"/>
              <a:gd name="T51" fmla="*/ 33 h 48"/>
              <a:gd name="T52" fmla="*/ 18 w 48"/>
              <a:gd name="T53" fmla="*/ 26 h 48"/>
              <a:gd name="T54" fmla="*/ 18 w 48"/>
              <a:gd name="T55" fmla="*/ 22 h 48"/>
              <a:gd name="T56" fmla="*/ 14 w 48"/>
              <a:gd name="T57" fmla="*/ 15 h 48"/>
              <a:gd name="T58" fmla="*/ 23 w 48"/>
              <a:gd name="T59" fmla="*/ 17 h 48"/>
              <a:gd name="T60" fmla="*/ 24 w 48"/>
              <a:gd name="T61" fmla="*/ 10 h 48"/>
              <a:gd name="T62" fmla="*/ 26 w 48"/>
              <a:gd name="T63" fmla="*/ 17 h 48"/>
              <a:gd name="T64" fmla="*/ 35 w 48"/>
              <a:gd name="T65" fmla="*/ 15 h 48"/>
              <a:gd name="T66" fmla="*/ 31 w 48"/>
              <a:gd name="T67" fmla="*/ 22 h 48"/>
              <a:gd name="T68" fmla="*/ 39 w 48"/>
              <a:gd name="T69" fmla="*/ 11 h 48"/>
              <a:gd name="T70" fmla="*/ 28 w 48"/>
              <a:gd name="T71" fmla="*/ 7 h 48"/>
              <a:gd name="T72" fmla="*/ 25 w 48"/>
              <a:gd name="T73" fmla="*/ 4 h 48"/>
              <a:gd name="T74" fmla="*/ 43 w 48"/>
              <a:gd name="T75" fmla="*/ 13 h 48"/>
              <a:gd name="T76" fmla="*/ 43 w 48"/>
              <a:gd name="T77" fmla="*/ 35 h 48"/>
              <a:gd name="T78" fmla="*/ 25 w 48"/>
              <a:gd name="T79" fmla="*/ 44 h 48"/>
              <a:gd name="T80" fmla="*/ 28 w 48"/>
              <a:gd name="T81" fmla="*/ 41 h 48"/>
              <a:gd name="T82" fmla="*/ 39 w 48"/>
              <a:gd name="T83" fmla="*/ 37 h 48"/>
              <a:gd name="T84" fmla="*/ 43 w 48"/>
              <a:gd name="T85" fmla="*/ 35 h 48"/>
              <a:gd name="T86" fmla="*/ 42 w 48"/>
              <a:gd name="T87" fmla="*/ 33 h 48"/>
              <a:gd name="T88" fmla="*/ 41 w 48"/>
              <a:gd name="T89" fmla="*/ 30 h 48"/>
              <a:gd name="T90" fmla="*/ 41 w 48"/>
              <a:gd name="T91" fmla="*/ 18 h 48"/>
              <a:gd name="T92" fmla="*/ 42 w 48"/>
              <a:gd name="T93" fmla="*/ 14 h 48"/>
              <a:gd name="T94" fmla="*/ 46 w 48"/>
              <a:gd name="T9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24" y="48"/>
                </a:moveTo>
                <a:cubicBezTo>
                  <a:pt x="11" y="48"/>
                  <a:pt x="0" y="37"/>
                  <a:pt x="0" y="24"/>
                </a:cubicBezTo>
                <a:cubicBezTo>
                  <a:pt x="0" y="11"/>
                  <a:pt x="11" y="0"/>
                  <a:pt x="24" y="0"/>
                </a:cubicBezTo>
                <a:cubicBezTo>
                  <a:pt x="38" y="0"/>
                  <a:pt x="48" y="11"/>
                  <a:pt x="48" y="24"/>
                </a:cubicBezTo>
                <a:cubicBezTo>
                  <a:pt x="48" y="37"/>
                  <a:pt x="38" y="48"/>
                  <a:pt x="24" y="48"/>
                </a:cubicBezTo>
                <a:close/>
                <a:moveTo>
                  <a:pt x="24" y="1"/>
                </a:moveTo>
                <a:cubicBezTo>
                  <a:pt x="12" y="1"/>
                  <a:pt x="1" y="11"/>
                  <a:pt x="1" y="24"/>
                </a:cubicBezTo>
                <a:cubicBezTo>
                  <a:pt x="1" y="36"/>
                  <a:pt x="12" y="47"/>
                  <a:pt x="24" y="47"/>
                </a:cubicBezTo>
                <a:cubicBezTo>
                  <a:pt x="37" y="47"/>
                  <a:pt x="47" y="36"/>
                  <a:pt x="47" y="24"/>
                </a:cubicBezTo>
                <a:cubicBezTo>
                  <a:pt x="47" y="11"/>
                  <a:pt x="37" y="1"/>
                  <a:pt x="24" y="1"/>
                </a:cubicBezTo>
                <a:close/>
                <a:moveTo>
                  <a:pt x="5" y="30"/>
                </a:moveTo>
                <a:cubicBezTo>
                  <a:pt x="6" y="31"/>
                  <a:pt x="6" y="32"/>
                  <a:pt x="7" y="33"/>
                </a:cubicBezTo>
                <a:cubicBezTo>
                  <a:pt x="5" y="34"/>
                  <a:pt x="5" y="34"/>
                  <a:pt x="5" y="34"/>
                </a:cubicBezTo>
                <a:cubicBezTo>
                  <a:pt x="4" y="31"/>
                  <a:pt x="3" y="28"/>
                  <a:pt x="3" y="24"/>
                </a:cubicBezTo>
                <a:cubicBezTo>
                  <a:pt x="3" y="20"/>
                  <a:pt x="4" y="17"/>
                  <a:pt x="5" y="14"/>
                </a:cubicBezTo>
                <a:cubicBezTo>
                  <a:pt x="7" y="14"/>
                  <a:pt x="7" y="14"/>
                  <a:pt x="7" y="14"/>
                </a:cubicBezTo>
                <a:cubicBezTo>
                  <a:pt x="6" y="15"/>
                  <a:pt x="6" y="16"/>
                  <a:pt x="5" y="17"/>
                </a:cubicBezTo>
                <a:cubicBezTo>
                  <a:pt x="8" y="18"/>
                  <a:pt x="8" y="18"/>
                  <a:pt x="8" y="18"/>
                </a:cubicBezTo>
                <a:cubicBezTo>
                  <a:pt x="7" y="20"/>
                  <a:pt x="7" y="22"/>
                  <a:pt x="7" y="24"/>
                </a:cubicBezTo>
                <a:cubicBezTo>
                  <a:pt x="7" y="26"/>
                  <a:pt x="7" y="28"/>
                  <a:pt x="8" y="30"/>
                </a:cubicBezTo>
                <a:lnTo>
                  <a:pt x="5" y="30"/>
                </a:lnTo>
                <a:close/>
                <a:moveTo>
                  <a:pt x="24" y="46"/>
                </a:moveTo>
                <a:cubicBezTo>
                  <a:pt x="16" y="45"/>
                  <a:pt x="10" y="41"/>
                  <a:pt x="6" y="35"/>
                </a:cubicBezTo>
                <a:cubicBezTo>
                  <a:pt x="7" y="34"/>
                  <a:pt x="7" y="34"/>
                  <a:pt x="7" y="34"/>
                </a:cubicBezTo>
                <a:cubicBezTo>
                  <a:pt x="8" y="35"/>
                  <a:pt x="9" y="36"/>
                  <a:pt x="9" y="37"/>
                </a:cubicBezTo>
                <a:cubicBezTo>
                  <a:pt x="11" y="35"/>
                  <a:pt x="11" y="35"/>
                  <a:pt x="11" y="35"/>
                </a:cubicBezTo>
                <a:cubicBezTo>
                  <a:pt x="14" y="38"/>
                  <a:pt x="17" y="40"/>
                  <a:pt x="21" y="41"/>
                </a:cubicBezTo>
                <a:cubicBezTo>
                  <a:pt x="20" y="43"/>
                  <a:pt x="20" y="43"/>
                  <a:pt x="20" y="43"/>
                </a:cubicBezTo>
                <a:cubicBezTo>
                  <a:pt x="21" y="44"/>
                  <a:pt x="23" y="44"/>
                  <a:pt x="24" y="44"/>
                </a:cubicBezTo>
                <a:lnTo>
                  <a:pt x="24" y="46"/>
                </a:lnTo>
                <a:close/>
                <a:moveTo>
                  <a:pt x="24" y="4"/>
                </a:moveTo>
                <a:cubicBezTo>
                  <a:pt x="23" y="4"/>
                  <a:pt x="21" y="4"/>
                  <a:pt x="20" y="4"/>
                </a:cubicBezTo>
                <a:cubicBezTo>
                  <a:pt x="21" y="7"/>
                  <a:pt x="21" y="7"/>
                  <a:pt x="21" y="7"/>
                </a:cubicBezTo>
                <a:cubicBezTo>
                  <a:pt x="17" y="7"/>
                  <a:pt x="14" y="9"/>
                  <a:pt x="11" y="12"/>
                </a:cubicBezTo>
                <a:cubicBezTo>
                  <a:pt x="9" y="11"/>
                  <a:pt x="9" y="11"/>
                  <a:pt x="9" y="11"/>
                </a:cubicBezTo>
                <a:cubicBezTo>
                  <a:pt x="9" y="12"/>
                  <a:pt x="8" y="12"/>
                  <a:pt x="7" y="13"/>
                </a:cubicBezTo>
                <a:cubicBezTo>
                  <a:pt x="6" y="13"/>
                  <a:pt x="6" y="13"/>
                  <a:pt x="6" y="13"/>
                </a:cubicBezTo>
                <a:cubicBezTo>
                  <a:pt x="10" y="6"/>
                  <a:pt x="16" y="2"/>
                  <a:pt x="24" y="2"/>
                </a:cubicBezTo>
                <a:lnTo>
                  <a:pt x="24" y="4"/>
                </a:lnTo>
                <a:close/>
                <a:moveTo>
                  <a:pt x="31" y="22"/>
                </a:moveTo>
                <a:cubicBezTo>
                  <a:pt x="31" y="22"/>
                  <a:pt x="31" y="23"/>
                  <a:pt x="31" y="24"/>
                </a:cubicBezTo>
                <a:cubicBezTo>
                  <a:pt x="31" y="25"/>
                  <a:pt x="31" y="25"/>
                  <a:pt x="31" y="26"/>
                </a:cubicBezTo>
                <a:cubicBezTo>
                  <a:pt x="37" y="28"/>
                  <a:pt x="37" y="28"/>
                  <a:pt x="37" y="28"/>
                </a:cubicBezTo>
                <a:cubicBezTo>
                  <a:pt x="37" y="30"/>
                  <a:pt x="36" y="31"/>
                  <a:pt x="35" y="33"/>
                </a:cubicBezTo>
                <a:cubicBezTo>
                  <a:pt x="30" y="28"/>
                  <a:pt x="30" y="28"/>
                  <a:pt x="30" y="28"/>
                </a:cubicBezTo>
                <a:cubicBezTo>
                  <a:pt x="29" y="30"/>
                  <a:pt x="27" y="30"/>
                  <a:pt x="26" y="31"/>
                </a:cubicBezTo>
                <a:cubicBezTo>
                  <a:pt x="27" y="37"/>
                  <a:pt x="27" y="37"/>
                  <a:pt x="27" y="37"/>
                </a:cubicBezTo>
                <a:cubicBezTo>
                  <a:pt x="26" y="37"/>
                  <a:pt x="25" y="37"/>
                  <a:pt x="24" y="37"/>
                </a:cubicBezTo>
                <a:cubicBezTo>
                  <a:pt x="23" y="37"/>
                  <a:pt x="22" y="37"/>
                  <a:pt x="22" y="37"/>
                </a:cubicBezTo>
                <a:cubicBezTo>
                  <a:pt x="23" y="31"/>
                  <a:pt x="23" y="31"/>
                  <a:pt x="23" y="31"/>
                </a:cubicBezTo>
                <a:cubicBezTo>
                  <a:pt x="21" y="30"/>
                  <a:pt x="20" y="30"/>
                  <a:pt x="19" y="28"/>
                </a:cubicBezTo>
                <a:cubicBezTo>
                  <a:pt x="14" y="33"/>
                  <a:pt x="14" y="33"/>
                  <a:pt x="14" y="33"/>
                </a:cubicBezTo>
                <a:cubicBezTo>
                  <a:pt x="13" y="31"/>
                  <a:pt x="12" y="30"/>
                  <a:pt x="11" y="28"/>
                </a:cubicBezTo>
                <a:cubicBezTo>
                  <a:pt x="18" y="26"/>
                  <a:pt x="18" y="26"/>
                  <a:pt x="18" y="26"/>
                </a:cubicBezTo>
                <a:cubicBezTo>
                  <a:pt x="17" y="25"/>
                  <a:pt x="17" y="25"/>
                  <a:pt x="17" y="24"/>
                </a:cubicBezTo>
                <a:cubicBezTo>
                  <a:pt x="17" y="23"/>
                  <a:pt x="17" y="22"/>
                  <a:pt x="18" y="22"/>
                </a:cubicBezTo>
                <a:cubicBezTo>
                  <a:pt x="11" y="19"/>
                  <a:pt x="11" y="19"/>
                  <a:pt x="11" y="19"/>
                </a:cubicBezTo>
                <a:cubicBezTo>
                  <a:pt x="12" y="18"/>
                  <a:pt x="13" y="16"/>
                  <a:pt x="14" y="15"/>
                </a:cubicBezTo>
                <a:cubicBezTo>
                  <a:pt x="19" y="19"/>
                  <a:pt x="19" y="19"/>
                  <a:pt x="19" y="19"/>
                </a:cubicBezTo>
                <a:cubicBezTo>
                  <a:pt x="20" y="18"/>
                  <a:pt x="21" y="17"/>
                  <a:pt x="23" y="17"/>
                </a:cubicBezTo>
                <a:cubicBezTo>
                  <a:pt x="22" y="11"/>
                  <a:pt x="22" y="11"/>
                  <a:pt x="22" y="11"/>
                </a:cubicBezTo>
                <a:cubicBezTo>
                  <a:pt x="22" y="10"/>
                  <a:pt x="23" y="10"/>
                  <a:pt x="24" y="10"/>
                </a:cubicBezTo>
                <a:cubicBezTo>
                  <a:pt x="25" y="10"/>
                  <a:pt x="26" y="10"/>
                  <a:pt x="27" y="11"/>
                </a:cubicBezTo>
                <a:cubicBezTo>
                  <a:pt x="26" y="17"/>
                  <a:pt x="26" y="17"/>
                  <a:pt x="26" y="17"/>
                </a:cubicBezTo>
                <a:cubicBezTo>
                  <a:pt x="27" y="17"/>
                  <a:pt x="29" y="18"/>
                  <a:pt x="30" y="19"/>
                </a:cubicBezTo>
                <a:cubicBezTo>
                  <a:pt x="35" y="15"/>
                  <a:pt x="35" y="15"/>
                  <a:pt x="35" y="15"/>
                </a:cubicBezTo>
                <a:cubicBezTo>
                  <a:pt x="36" y="16"/>
                  <a:pt x="37" y="18"/>
                  <a:pt x="37" y="19"/>
                </a:cubicBezTo>
                <a:lnTo>
                  <a:pt x="31" y="22"/>
                </a:lnTo>
                <a:close/>
                <a:moveTo>
                  <a:pt x="41" y="13"/>
                </a:moveTo>
                <a:cubicBezTo>
                  <a:pt x="41" y="12"/>
                  <a:pt x="40" y="12"/>
                  <a:pt x="39" y="11"/>
                </a:cubicBezTo>
                <a:cubicBezTo>
                  <a:pt x="38" y="12"/>
                  <a:pt x="38" y="12"/>
                  <a:pt x="38" y="12"/>
                </a:cubicBezTo>
                <a:cubicBezTo>
                  <a:pt x="35" y="9"/>
                  <a:pt x="32" y="7"/>
                  <a:pt x="28" y="7"/>
                </a:cubicBezTo>
                <a:cubicBezTo>
                  <a:pt x="28" y="4"/>
                  <a:pt x="28" y="4"/>
                  <a:pt x="28" y="4"/>
                </a:cubicBezTo>
                <a:cubicBezTo>
                  <a:pt x="27" y="4"/>
                  <a:pt x="26" y="4"/>
                  <a:pt x="25" y="4"/>
                </a:cubicBezTo>
                <a:cubicBezTo>
                  <a:pt x="25" y="2"/>
                  <a:pt x="25" y="2"/>
                  <a:pt x="25" y="2"/>
                </a:cubicBezTo>
                <a:cubicBezTo>
                  <a:pt x="32" y="2"/>
                  <a:pt x="39" y="6"/>
                  <a:pt x="43" y="13"/>
                </a:cubicBezTo>
                <a:lnTo>
                  <a:pt x="41" y="13"/>
                </a:lnTo>
                <a:close/>
                <a:moveTo>
                  <a:pt x="43" y="35"/>
                </a:moveTo>
                <a:cubicBezTo>
                  <a:pt x="39" y="41"/>
                  <a:pt x="32" y="45"/>
                  <a:pt x="25" y="46"/>
                </a:cubicBezTo>
                <a:cubicBezTo>
                  <a:pt x="25" y="44"/>
                  <a:pt x="25" y="44"/>
                  <a:pt x="25" y="44"/>
                </a:cubicBezTo>
                <a:cubicBezTo>
                  <a:pt x="26" y="44"/>
                  <a:pt x="27" y="44"/>
                  <a:pt x="28" y="43"/>
                </a:cubicBezTo>
                <a:cubicBezTo>
                  <a:pt x="28" y="41"/>
                  <a:pt x="28" y="41"/>
                  <a:pt x="28" y="41"/>
                </a:cubicBezTo>
                <a:cubicBezTo>
                  <a:pt x="32" y="40"/>
                  <a:pt x="35" y="38"/>
                  <a:pt x="38" y="35"/>
                </a:cubicBezTo>
                <a:cubicBezTo>
                  <a:pt x="39" y="37"/>
                  <a:pt x="39" y="37"/>
                  <a:pt x="39" y="37"/>
                </a:cubicBezTo>
                <a:cubicBezTo>
                  <a:pt x="40" y="36"/>
                  <a:pt x="41" y="35"/>
                  <a:pt x="41" y="34"/>
                </a:cubicBezTo>
                <a:lnTo>
                  <a:pt x="43" y="35"/>
                </a:lnTo>
                <a:close/>
                <a:moveTo>
                  <a:pt x="43" y="34"/>
                </a:moveTo>
                <a:cubicBezTo>
                  <a:pt x="42" y="33"/>
                  <a:pt x="42" y="33"/>
                  <a:pt x="42" y="33"/>
                </a:cubicBezTo>
                <a:cubicBezTo>
                  <a:pt x="42" y="32"/>
                  <a:pt x="43" y="31"/>
                  <a:pt x="43" y="30"/>
                </a:cubicBezTo>
                <a:cubicBezTo>
                  <a:pt x="41" y="30"/>
                  <a:pt x="41" y="30"/>
                  <a:pt x="41" y="30"/>
                </a:cubicBezTo>
                <a:cubicBezTo>
                  <a:pt x="42" y="28"/>
                  <a:pt x="42" y="26"/>
                  <a:pt x="42" y="24"/>
                </a:cubicBezTo>
                <a:cubicBezTo>
                  <a:pt x="42" y="22"/>
                  <a:pt x="42" y="20"/>
                  <a:pt x="41" y="18"/>
                </a:cubicBezTo>
                <a:cubicBezTo>
                  <a:pt x="43" y="17"/>
                  <a:pt x="43" y="17"/>
                  <a:pt x="43" y="17"/>
                </a:cubicBezTo>
                <a:cubicBezTo>
                  <a:pt x="43" y="16"/>
                  <a:pt x="42" y="15"/>
                  <a:pt x="42" y="14"/>
                </a:cubicBezTo>
                <a:cubicBezTo>
                  <a:pt x="43" y="14"/>
                  <a:pt x="43" y="14"/>
                  <a:pt x="43" y="14"/>
                </a:cubicBezTo>
                <a:cubicBezTo>
                  <a:pt x="45" y="17"/>
                  <a:pt x="46" y="20"/>
                  <a:pt x="46" y="24"/>
                </a:cubicBezTo>
                <a:cubicBezTo>
                  <a:pt x="46" y="28"/>
                  <a:pt x="45" y="31"/>
                  <a:pt x="43" y="34"/>
                </a:cubicBezTo>
                <a:close/>
              </a:path>
            </a:pathLst>
          </a:custGeom>
          <a:solidFill>
            <a:schemeClr val="bg1"/>
          </a:solidFill>
          <a:ln>
            <a:noFill/>
          </a:ln>
        </p:spPr>
        <p:txBody>
          <a:bodyPr vert="horz" wrap="square" lIns="243824" tIns="121912" rIns="243824" bIns="121912" numCol="1" anchor="t" anchorCtr="0" compatLnSpc="1"/>
          <a:lstStyle/>
          <a:p>
            <a:endParaRPr lang="id-ID">
              <a:ea typeface="Open Sans" pitchFamily="34" charset="0"/>
              <a:cs typeface="Open Sans" pitchFamily="34" charset="0"/>
            </a:endParaRPr>
          </a:p>
        </p:txBody>
      </p:sp>
      <p:sp>
        <p:nvSpPr>
          <p:cNvPr id="13" name="Rectángulo 12"/>
          <p:cNvSpPr/>
          <p:nvPr/>
        </p:nvSpPr>
        <p:spPr>
          <a:xfrm>
            <a:off x="3827748" y="3933056"/>
            <a:ext cx="2052228" cy="2052228"/>
          </a:xfrm>
          <a:prstGeom prst="ellipse">
            <a:avLst/>
          </a:prstGeom>
          <a:solidFill>
            <a:schemeClr val="accent2"/>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endParaRPr lang="es-MX" sz="6000">
              <a:solidFill>
                <a:srgbClr val="FFFFFF"/>
              </a:solidFill>
              <a:latin typeface="+mj-lt"/>
              <a:ea typeface="微软雅黑" panose="020B0503020204020204" pitchFamily="34" charset="-122"/>
            </a:endParaRPr>
          </a:p>
        </p:txBody>
      </p:sp>
      <p:sp>
        <p:nvSpPr>
          <p:cNvPr id="29" name="Freeform 250"/>
          <p:cNvSpPr>
            <a:spLocks noEditPoints="1"/>
          </p:cNvSpPr>
          <p:nvPr/>
        </p:nvSpPr>
        <p:spPr bwMode="auto">
          <a:xfrm>
            <a:off x="4540452" y="4653073"/>
            <a:ext cx="685014" cy="685014"/>
          </a:xfrm>
          <a:custGeom>
            <a:avLst/>
            <a:gdLst>
              <a:gd name="T0" fmla="*/ 41 w 41"/>
              <a:gd name="T1" fmla="*/ 36 h 41"/>
              <a:gd name="T2" fmla="*/ 36 w 41"/>
              <a:gd name="T3" fmla="*/ 41 h 41"/>
              <a:gd name="T4" fmla="*/ 5 w 41"/>
              <a:gd name="T5" fmla="*/ 41 h 41"/>
              <a:gd name="T6" fmla="*/ 0 w 41"/>
              <a:gd name="T7" fmla="*/ 36 h 41"/>
              <a:gd name="T8" fmla="*/ 0 w 41"/>
              <a:gd name="T9" fmla="*/ 5 h 41"/>
              <a:gd name="T10" fmla="*/ 5 w 41"/>
              <a:gd name="T11" fmla="*/ 0 h 41"/>
              <a:gd name="T12" fmla="*/ 36 w 41"/>
              <a:gd name="T13" fmla="*/ 0 h 41"/>
              <a:gd name="T14" fmla="*/ 41 w 41"/>
              <a:gd name="T15" fmla="*/ 5 h 41"/>
              <a:gd name="T16" fmla="*/ 41 w 41"/>
              <a:gd name="T17" fmla="*/ 36 h 41"/>
              <a:gd name="T18" fmla="*/ 36 w 41"/>
              <a:gd name="T19" fmla="*/ 17 h 41"/>
              <a:gd name="T20" fmla="*/ 33 w 41"/>
              <a:gd name="T21" fmla="*/ 17 h 41"/>
              <a:gd name="T22" fmla="*/ 33 w 41"/>
              <a:gd name="T23" fmla="*/ 21 h 41"/>
              <a:gd name="T24" fmla="*/ 20 w 41"/>
              <a:gd name="T25" fmla="*/ 33 h 41"/>
              <a:gd name="T26" fmla="*/ 8 w 41"/>
              <a:gd name="T27" fmla="*/ 21 h 41"/>
              <a:gd name="T28" fmla="*/ 8 w 41"/>
              <a:gd name="T29" fmla="*/ 17 h 41"/>
              <a:gd name="T30" fmla="*/ 4 w 41"/>
              <a:gd name="T31" fmla="*/ 17 h 41"/>
              <a:gd name="T32" fmla="*/ 4 w 41"/>
              <a:gd name="T33" fmla="*/ 34 h 41"/>
              <a:gd name="T34" fmla="*/ 6 w 41"/>
              <a:gd name="T35" fmla="*/ 36 h 41"/>
              <a:gd name="T36" fmla="*/ 35 w 41"/>
              <a:gd name="T37" fmla="*/ 36 h 41"/>
              <a:gd name="T38" fmla="*/ 36 w 41"/>
              <a:gd name="T39" fmla="*/ 34 h 41"/>
              <a:gd name="T40" fmla="*/ 36 w 41"/>
              <a:gd name="T41" fmla="*/ 17 h 41"/>
              <a:gd name="T42" fmla="*/ 20 w 41"/>
              <a:gd name="T43" fmla="*/ 12 h 41"/>
              <a:gd name="T44" fmla="*/ 12 w 41"/>
              <a:gd name="T45" fmla="*/ 20 h 41"/>
              <a:gd name="T46" fmla="*/ 20 w 41"/>
              <a:gd name="T47" fmla="*/ 28 h 41"/>
              <a:gd name="T48" fmla="*/ 29 w 41"/>
              <a:gd name="T49" fmla="*/ 20 h 41"/>
              <a:gd name="T50" fmla="*/ 20 w 41"/>
              <a:gd name="T51" fmla="*/ 12 h 41"/>
              <a:gd name="T52" fmla="*/ 36 w 41"/>
              <a:gd name="T53" fmla="*/ 6 h 41"/>
              <a:gd name="T54" fmla="*/ 34 w 41"/>
              <a:gd name="T55" fmla="*/ 4 h 41"/>
              <a:gd name="T56" fmla="*/ 30 w 41"/>
              <a:gd name="T57" fmla="*/ 4 h 41"/>
              <a:gd name="T58" fmla="*/ 28 w 41"/>
              <a:gd name="T59" fmla="*/ 6 h 41"/>
              <a:gd name="T60" fmla="*/ 28 w 41"/>
              <a:gd name="T61" fmla="*/ 11 h 41"/>
              <a:gd name="T62" fmla="*/ 30 w 41"/>
              <a:gd name="T63" fmla="*/ 12 h 41"/>
              <a:gd name="T64" fmla="*/ 34 w 41"/>
              <a:gd name="T65" fmla="*/ 12 h 41"/>
              <a:gd name="T66" fmla="*/ 36 w 41"/>
              <a:gd name="T67" fmla="*/ 11 h 41"/>
              <a:gd name="T68" fmla="*/ 36 w 41"/>
              <a:gd name="T69"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41">
                <a:moveTo>
                  <a:pt x="41" y="36"/>
                </a:moveTo>
                <a:cubicBezTo>
                  <a:pt x="41" y="38"/>
                  <a:pt x="39" y="41"/>
                  <a:pt x="36" y="41"/>
                </a:cubicBezTo>
                <a:cubicBezTo>
                  <a:pt x="5" y="41"/>
                  <a:pt x="5" y="41"/>
                  <a:pt x="5" y="41"/>
                </a:cubicBezTo>
                <a:cubicBezTo>
                  <a:pt x="2" y="41"/>
                  <a:pt x="0" y="38"/>
                  <a:pt x="0" y="36"/>
                </a:cubicBezTo>
                <a:cubicBezTo>
                  <a:pt x="0" y="5"/>
                  <a:pt x="0" y="5"/>
                  <a:pt x="0" y="5"/>
                </a:cubicBezTo>
                <a:cubicBezTo>
                  <a:pt x="0" y="2"/>
                  <a:pt x="2" y="0"/>
                  <a:pt x="5" y="0"/>
                </a:cubicBezTo>
                <a:cubicBezTo>
                  <a:pt x="36" y="0"/>
                  <a:pt x="36" y="0"/>
                  <a:pt x="36" y="0"/>
                </a:cubicBezTo>
                <a:cubicBezTo>
                  <a:pt x="39" y="0"/>
                  <a:pt x="41" y="2"/>
                  <a:pt x="41" y="5"/>
                </a:cubicBezTo>
                <a:lnTo>
                  <a:pt x="41" y="36"/>
                </a:lnTo>
                <a:close/>
                <a:moveTo>
                  <a:pt x="36" y="17"/>
                </a:moveTo>
                <a:cubicBezTo>
                  <a:pt x="33" y="17"/>
                  <a:pt x="33" y="17"/>
                  <a:pt x="33" y="17"/>
                </a:cubicBezTo>
                <a:cubicBezTo>
                  <a:pt x="33" y="18"/>
                  <a:pt x="33" y="19"/>
                  <a:pt x="33" y="21"/>
                </a:cubicBezTo>
                <a:cubicBezTo>
                  <a:pt x="33" y="27"/>
                  <a:pt x="27" y="33"/>
                  <a:pt x="20" y="33"/>
                </a:cubicBezTo>
                <a:cubicBezTo>
                  <a:pt x="13" y="33"/>
                  <a:pt x="8" y="27"/>
                  <a:pt x="8" y="21"/>
                </a:cubicBezTo>
                <a:cubicBezTo>
                  <a:pt x="8" y="19"/>
                  <a:pt x="8" y="18"/>
                  <a:pt x="8" y="17"/>
                </a:cubicBezTo>
                <a:cubicBezTo>
                  <a:pt x="4" y="17"/>
                  <a:pt x="4" y="17"/>
                  <a:pt x="4" y="17"/>
                </a:cubicBezTo>
                <a:cubicBezTo>
                  <a:pt x="4" y="34"/>
                  <a:pt x="4" y="34"/>
                  <a:pt x="4" y="34"/>
                </a:cubicBezTo>
                <a:cubicBezTo>
                  <a:pt x="4" y="35"/>
                  <a:pt x="5" y="36"/>
                  <a:pt x="6" y="36"/>
                </a:cubicBezTo>
                <a:cubicBezTo>
                  <a:pt x="35" y="36"/>
                  <a:pt x="35" y="36"/>
                  <a:pt x="35" y="36"/>
                </a:cubicBezTo>
                <a:cubicBezTo>
                  <a:pt x="36" y="36"/>
                  <a:pt x="36" y="35"/>
                  <a:pt x="36" y="34"/>
                </a:cubicBezTo>
                <a:lnTo>
                  <a:pt x="36" y="17"/>
                </a:lnTo>
                <a:close/>
                <a:moveTo>
                  <a:pt x="20" y="12"/>
                </a:moveTo>
                <a:cubicBezTo>
                  <a:pt x="16" y="12"/>
                  <a:pt x="12" y="16"/>
                  <a:pt x="12" y="20"/>
                </a:cubicBezTo>
                <a:cubicBezTo>
                  <a:pt x="12" y="25"/>
                  <a:pt x="16" y="28"/>
                  <a:pt x="20" y="28"/>
                </a:cubicBezTo>
                <a:cubicBezTo>
                  <a:pt x="25" y="28"/>
                  <a:pt x="29" y="25"/>
                  <a:pt x="29" y="20"/>
                </a:cubicBezTo>
                <a:cubicBezTo>
                  <a:pt x="29" y="16"/>
                  <a:pt x="25" y="12"/>
                  <a:pt x="20" y="12"/>
                </a:cubicBezTo>
                <a:close/>
                <a:moveTo>
                  <a:pt x="36" y="6"/>
                </a:moveTo>
                <a:cubicBezTo>
                  <a:pt x="36" y="5"/>
                  <a:pt x="35" y="4"/>
                  <a:pt x="34" y="4"/>
                </a:cubicBezTo>
                <a:cubicBezTo>
                  <a:pt x="30" y="4"/>
                  <a:pt x="30" y="4"/>
                  <a:pt x="30" y="4"/>
                </a:cubicBezTo>
                <a:cubicBezTo>
                  <a:pt x="29" y="4"/>
                  <a:pt x="28" y="5"/>
                  <a:pt x="28" y="6"/>
                </a:cubicBezTo>
                <a:cubicBezTo>
                  <a:pt x="28" y="11"/>
                  <a:pt x="28" y="11"/>
                  <a:pt x="28" y="11"/>
                </a:cubicBezTo>
                <a:cubicBezTo>
                  <a:pt x="28" y="12"/>
                  <a:pt x="29" y="12"/>
                  <a:pt x="30" y="12"/>
                </a:cubicBezTo>
                <a:cubicBezTo>
                  <a:pt x="34" y="12"/>
                  <a:pt x="34" y="12"/>
                  <a:pt x="34" y="12"/>
                </a:cubicBezTo>
                <a:cubicBezTo>
                  <a:pt x="35" y="12"/>
                  <a:pt x="36" y="12"/>
                  <a:pt x="36" y="11"/>
                </a:cubicBezTo>
                <a:lnTo>
                  <a:pt x="36" y="6"/>
                </a:lnTo>
                <a:close/>
              </a:path>
            </a:pathLst>
          </a:custGeom>
          <a:solidFill>
            <a:schemeClr val="bg1"/>
          </a:solidFill>
          <a:ln>
            <a:noFill/>
          </a:ln>
        </p:spPr>
        <p:txBody>
          <a:bodyPr vert="horz" wrap="square" lIns="243824" tIns="121912" rIns="243824" bIns="121912" numCol="1" anchor="t" anchorCtr="0" compatLnSpc="1"/>
          <a:lstStyle/>
          <a:p>
            <a:endParaRPr lang="id-ID">
              <a:ea typeface="Open Sans" pitchFamily="34" charset="0"/>
              <a:cs typeface="Open Sans" pitchFamily="34" charset="0"/>
            </a:endParaRPr>
          </a:p>
        </p:txBody>
      </p:sp>
      <p:sp>
        <p:nvSpPr>
          <p:cNvPr id="31" name="TextBox 8"/>
          <p:cNvSpPr>
            <a:spLocks noChangeArrowheads="1"/>
          </p:cNvSpPr>
          <p:nvPr/>
        </p:nvSpPr>
        <p:spPr bwMode="auto">
          <a:xfrm>
            <a:off x="767408" y="1628800"/>
            <a:ext cx="28083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000">
                <a:solidFill>
                  <a:schemeClr val="tx2"/>
                </a:solidFill>
                <a:latin typeface="+mj-lt"/>
                <a:ea typeface="微软雅黑" panose="020B0503020204020204" pitchFamily="34" charset="-122"/>
                <a:sym typeface="Klavika" pitchFamily="2" charset="0"/>
              </a:rPr>
              <a:t>Lorem ipsum dolor sit amet, consectetuer adipiscing elit, sed diam nonummy nibh euismod tincidunt utlaoreet dolore magna aliquam</a:t>
            </a:r>
            <a:endParaRPr lang="en-US" altLang="zh-CN" sz="2000">
              <a:solidFill>
                <a:schemeClr val="tx2"/>
              </a:solidFill>
              <a:latin typeface="+mj-lt"/>
              <a:ea typeface="微软雅黑" panose="020B0503020204020204" pitchFamily="34" charset="-122"/>
              <a:sym typeface="Klavika" pitchFamily="2" charset="0"/>
            </a:endParaRPr>
          </a:p>
        </p:txBody>
      </p:sp>
      <p:sp>
        <p:nvSpPr>
          <p:cNvPr id="32" name="TextBox 8"/>
          <p:cNvSpPr>
            <a:spLocks noChangeArrowheads="1"/>
          </p:cNvSpPr>
          <p:nvPr/>
        </p:nvSpPr>
        <p:spPr bwMode="auto">
          <a:xfrm>
            <a:off x="767408" y="4005064"/>
            <a:ext cx="28083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000">
                <a:solidFill>
                  <a:schemeClr val="tx2"/>
                </a:solidFill>
                <a:latin typeface="+mj-lt"/>
                <a:ea typeface="微软雅黑" panose="020B0503020204020204" pitchFamily="34" charset="-122"/>
                <a:sym typeface="Klavika" pitchFamily="2" charset="0"/>
              </a:rPr>
              <a:t>Lorem ipsum dolor sit amet, consectetuer adipiscing elit, sed diam nonummy nibh euismod tincidunt utlaoreet dolore magna aliquam</a:t>
            </a:r>
            <a:endParaRPr lang="en-US" altLang="zh-CN" sz="2000">
              <a:solidFill>
                <a:schemeClr val="tx2"/>
              </a:solidFill>
              <a:latin typeface="+mj-lt"/>
              <a:ea typeface="微软雅黑" panose="020B0503020204020204" pitchFamily="34" charset="-122"/>
              <a:sym typeface="Klavika" pitchFamily="2" charset="0"/>
            </a:endParaRPr>
          </a:p>
        </p:txBody>
      </p:sp>
      <p:sp>
        <p:nvSpPr>
          <p:cNvPr id="33" name="TextBox 8"/>
          <p:cNvSpPr>
            <a:spLocks noChangeArrowheads="1"/>
          </p:cNvSpPr>
          <p:nvPr/>
        </p:nvSpPr>
        <p:spPr bwMode="auto">
          <a:xfrm>
            <a:off x="8688288" y="1628800"/>
            <a:ext cx="28083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000">
                <a:solidFill>
                  <a:schemeClr val="tx2"/>
                </a:solidFill>
                <a:latin typeface="+mj-lt"/>
                <a:ea typeface="微软雅黑" panose="020B0503020204020204" pitchFamily="34" charset="-122"/>
                <a:sym typeface="Klavika" pitchFamily="2" charset="0"/>
              </a:rPr>
              <a:t>Lorem ipsum dolor sit amet, consectetuer adipiscing elit, sed diam nonummy nibh euismod tincidunt utlaoreet dolore magna aliquam</a:t>
            </a:r>
            <a:endParaRPr lang="en-US" altLang="zh-CN" sz="2000">
              <a:solidFill>
                <a:schemeClr val="tx2"/>
              </a:solidFill>
              <a:latin typeface="+mj-lt"/>
              <a:ea typeface="微软雅黑" panose="020B0503020204020204" pitchFamily="34" charset="-122"/>
              <a:sym typeface="Klavika" pitchFamily="2" charset="0"/>
            </a:endParaRPr>
          </a:p>
        </p:txBody>
      </p:sp>
      <p:sp>
        <p:nvSpPr>
          <p:cNvPr id="34" name="TextBox 8"/>
          <p:cNvSpPr>
            <a:spLocks noChangeArrowheads="1"/>
          </p:cNvSpPr>
          <p:nvPr/>
        </p:nvSpPr>
        <p:spPr bwMode="auto">
          <a:xfrm>
            <a:off x="8688288" y="4005064"/>
            <a:ext cx="28083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000">
                <a:solidFill>
                  <a:schemeClr val="tx2"/>
                </a:solidFill>
                <a:latin typeface="+mj-lt"/>
                <a:ea typeface="微软雅黑" panose="020B0503020204020204" pitchFamily="34" charset="-122"/>
                <a:sym typeface="Klavika" pitchFamily="2" charset="0"/>
              </a:rPr>
              <a:t>Lorem ipsum dolor sit amet, consectetuer adipiscing elit, sed diam nonummy nibh euismod tincidunt utlaoreet dolore magna aliquam</a:t>
            </a:r>
            <a:endParaRPr lang="en-US" altLang="zh-CN" sz="2000">
              <a:solidFill>
                <a:schemeClr val="tx2"/>
              </a:solidFill>
              <a:latin typeface="+mj-lt"/>
              <a:ea typeface="微软雅黑" panose="020B0503020204020204" pitchFamily="34" charset="-122"/>
              <a:sym typeface="Klavika" pitchFamily="2" charset="0"/>
            </a:endParaRPr>
          </a:p>
        </p:txBody>
      </p:sp>
    </p:spTree>
    <p:extLst>
      <p:ext uri="{BB962C8B-B14F-4D97-AF65-F5344CB8AC3E}">
        <p14:creationId xmlns:p14="http://schemas.microsoft.com/office/powerpoint/2010/main" val="3232740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33374" r="-1"/>
          <a:stretch/>
        </p:blipFill>
        <p:spPr>
          <a:xfrm flipH="1">
            <a:off x="-3765" y="0"/>
            <a:ext cx="12195763" cy="6858000"/>
          </a:xfrm>
          <a:prstGeom prst="rect">
            <a:avLst/>
          </a:prstGeom>
          <a:solidFill>
            <a:srgbClr val="EAEAF2"/>
          </a:solidFill>
        </p:spPr>
      </p:pic>
      <p:sp>
        <p:nvSpPr>
          <p:cNvPr id="4" name="Oval 18"/>
          <p:cNvSpPr>
            <a:spLocks noChangeArrowheads="1"/>
          </p:cNvSpPr>
          <p:nvPr/>
        </p:nvSpPr>
        <p:spPr bwMode="auto">
          <a:xfrm>
            <a:off x="4223792" y="2691353"/>
            <a:ext cx="1476287" cy="1475294"/>
          </a:xfrm>
          <a:prstGeom prst="ellipse">
            <a:avLst/>
          </a:prstGeom>
          <a:solidFill>
            <a:schemeClr val="tx2"/>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r>
              <a:rPr lang="en-US" altLang="zh-CN" sz="6000">
                <a:solidFill>
                  <a:srgbClr val="FFFFFF"/>
                </a:solidFill>
                <a:latin typeface="+mj-lt"/>
                <a:ea typeface="微软雅黑" panose="020B0503020204020204" pitchFamily="34" charset="-122"/>
              </a:rPr>
              <a:t>03</a:t>
            </a:r>
            <a:endParaRPr lang="zh-CN" altLang="zh-CN" sz="6000">
              <a:solidFill>
                <a:srgbClr val="FFFFFF"/>
              </a:solidFill>
              <a:latin typeface="+mj-lt"/>
              <a:ea typeface="微软雅黑" panose="020B0503020204020204" pitchFamily="34" charset="-122"/>
            </a:endParaRPr>
          </a:p>
        </p:txBody>
      </p:sp>
      <p:sp>
        <p:nvSpPr>
          <p:cNvPr id="5" name="文本框 4"/>
          <p:cNvSpPr txBox="1"/>
          <p:nvPr/>
        </p:nvSpPr>
        <p:spPr>
          <a:xfrm>
            <a:off x="6075582" y="3044279"/>
            <a:ext cx="5184576" cy="769441"/>
          </a:xfrm>
          <a:prstGeom prst="rect">
            <a:avLst/>
          </a:prstGeom>
          <a:noFill/>
        </p:spPr>
        <p:txBody>
          <a:bodyPr wrap="square" rtlCol="0">
            <a:spAutoFit/>
          </a:bodyPr>
          <a:lstStyle/>
          <a:p>
            <a:r>
              <a:rPr lang="en-US" altLang="zh-CN" sz="4400">
                <a:solidFill>
                  <a:schemeClr val="tx2"/>
                </a:solidFill>
                <a:latin typeface="+mj-lt"/>
              </a:rPr>
              <a:t>Click here to add title</a:t>
            </a:r>
          </a:p>
        </p:txBody>
      </p:sp>
    </p:spTree>
    <p:extLst>
      <p:ext uri="{BB962C8B-B14F-4D97-AF65-F5344CB8AC3E}">
        <p14:creationId xmlns:p14="http://schemas.microsoft.com/office/powerpoint/2010/main" val="1759146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621237" r="-4" b="-441008"/>
          <a:stretch/>
        </p:blipFill>
        <p:spPr>
          <a:xfrm flipH="1">
            <a:off x="-1" y="-1435"/>
            <a:ext cx="12192000" cy="6859435"/>
          </a:xfrm>
          <a:prstGeom prst="rect">
            <a:avLst/>
          </a:prstGeom>
          <a:solidFill>
            <a:srgbClr val="EAEAF2"/>
          </a:solidFill>
        </p:spPr>
      </p:pic>
      <p:sp>
        <p:nvSpPr>
          <p:cNvPr id="9" name="文本框 8"/>
          <p:cNvSpPr txBox="1"/>
          <p:nvPr/>
        </p:nvSpPr>
        <p:spPr>
          <a:xfrm>
            <a:off x="911424" y="260648"/>
            <a:ext cx="5184576" cy="646331"/>
          </a:xfrm>
          <a:prstGeom prst="rect">
            <a:avLst/>
          </a:prstGeom>
          <a:noFill/>
        </p:spPr>
        <p:txBody>
          <a:bodyPr wrap="square" rtlCol="0">
            <a:spAutoFit/>
          </a:bodyPr>
          <a:lstStyle/>
          <a:p>
            <a:r>
              <a:rPr lang="en-US" altLang="zh-CN" sz="3600" b="1">
                <a:solidFill>
                  <a:schemeClr val="tx2"/>
                </a:solidFill>
              </a:rPr>
              <a:t>Click here to add title</a:t>
            </a:r>
          </a:p>
        </p:txBody>
      </p:sp>
      <p:pic>
        <p:nvPicPr>
          <p:cNvPr id="32770" name="Picture 2" descr="sy_42036252231"/>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31783" r="28623" b="4778"/>
          <a:stretch/>
        </p:blipFill>
        <p:spPr bwMode="auto">
          <a:xfrm>
            <a:off x="7329714" y="-21160"/>
            <a:ext cx="4862286" cy="6895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p:cNvSpPr>
            <a:spLocks noChangeArrowheads="1"/>
          </p:cNvSpPr>
          <p:nvPr/>
        </p:nvSpPr>
        <p:spPr bwMode="auto">
          <a:xfrm>
            <a:off x="983432" y="1196752"/>
            <a:ext cx="576064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000">
                <a:solidFill>
                  <a:schemeClr val="tx2"/>
                </a:solidFill>
                <a:latin typeface="+mj-lt"/>
                <a:ea typeface="微软雅黑" panose="020B0503020204020204" pitchFamily="34" charset="-122"/>
                <a:sym typeface="Klavika" pitchFamily="2" charset="0"/>
              </a:rPr>
              <a:t>Lorem ipsum dolor sit amet, consectetuer adipiscing elit, sed diam nonummy nibh euismod tincidunt utlaoreet dolore magna aliquam erat volutpat. Ut wisi enim ad minim veniam, quis nostrud exerci tation ullamcorper suscipit lobortis nisl ut aliquip exea commodo consequat. Duis autem vel eum iriure dolor in hendrerit in vulputate velit esse molestie consequat, vel illum dolore eu feugiat nulla facilisis at vero eros et accumsan et iusto</a:t>
            </a:r>
            <a:r>
              <a:rPr lang="en-US" altLang="zh-CN" sz="2000">
                <a:solidFill>
                  <a:schemeClr val="tx2"/>
                </a:solidFill>
                <a:latin typeface="+mj-lt"/>
                <a:ea typeface="微软雅黑" panose="020B0503020204020204" pitchFamily="34" charset="-122"/>
                <a:sym typeface="Klavika" pitchFamily="2" charset="0"/>
              </a:rPr>
              <a:t> </a:t>
            </a:r>
            <a:r>
              <a:rPr lang="zh-CN" altLang="zh-CN" sz="2000">
                <a:solidFill>
                  <a:schemeClr val="tx2"/>
                </a:solidFill>
                <a:latin typeface="+mj-lt"/>
                <a:ea typeface="微软雅黑" panose="020B0503020204020204" pitchFamily="34" charset="-122"/>
                <a:sym typeface="Klavika" pitchFamily="2" charset="0"/>
              </a:rPr>
              <a:t>odio dignissim qui blandit praesent luptatum zzril delenit augue duis dolore te feugait nulla facilisi. Nam liber tempor cum soluta nobis eleifend option congue nihil imperdiet doming id quod mazim placerat facer possim assum. Typi non habent claritatem insitam; possim assum. Typi non habent claritatem insitam; possim assum. Typi non habent claritatem insitam;</a:t>
            </a:r>
            <a:endParaRPr lang="en-US" altLang="zh-CN" sz="2000">
              <a:solidFill>
                <a:schemeClr val="tx2"/>
              </a:solidFill>
              <a:latin typeface="+mj-lt"/>
              <a:ea typeface="微软雅黑" panose="020B0503020204020204" pitchFamily="34" charset="-122"/>
              <a:sym typeface="Klavika" pitchFamily="2" charset="0"/>
            </a:endParaRPr>
          </a:p>
        </p:txBody>
      </p:sp>
    </p:spTree>
    <p:extLst>
      <p:ext uri="{BB962C8B-B14F-4D97-AF65-F5344CB8AC3E}">
        <p14:creationId xmlns:p14="http://schemas.microsoft.com/office/powerpoint/2010/main" val="320148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rotWithShape="1">
          <a:blip r:embed="rId2" cstate="print">
            <a:extLst>
              <a:ext uri="{28A0092B-C50C-407E-A947-70E740481C1C}">
                <a14:useLocalDpi xmlns:a14="http://schemas.microsoft.com/office/drawing/2010/main" val="0"/>
              </a:ext>
            </a:extLst>
          </a:blip>
          <a:srcRect l="-621237" r="-4" b="-441008"/>
          <a:stretch/>
        </p:blipFill>
        <p:spPr>
          <a:xfrm flipH="1">
            <a:off x="-1" y="-1435"/>
            <a:ext cx="12192000" cy="6859435"/>
          </a:xfrm>
          <a:prstGeom prst="rect">
            <a:avLst/>
          </a:prstGeom>
          <a:solidFill>
            <a:srgbClr val="EAEAF2"/>
          </a:solidFill>
        </p:spPr>
      </p:pic>
      <p:sp>
        <p:nvSpPr>
          <p:cNvPr id="46" name="文本框 45"/>
          <p:cNvSpPr txBox="1"/>
          <p:nvPr/>
        </p:nvSpPr>
        <p:spPr>
          <a:xfrm>
            <a:off x="911424" y="260648"/>
            <a:ext cx="5184576" cy="646331"/>
          </a:xfrm>
          <a:prstGeom prst="rect">
            <a:avLst/>
          </a:prstGeom>
          <a:noFill/>
        </p:spPr>
        <p:txBody>
          <a:bodyPr wrap="square" rtlCol="0">
            <a:spAutoFit/>
          </a:bodyPr>
          <a:lstStyle/>
          <a:p>
            <a:r>
              <a:rPr lang="en-US" altLang="zh-CN" sz="3600" b="1">
                <a:solidFill>
                  <a:schemeClr val="tx2"/>
                </a:solidFill>
              </a:rPr>
              <a:t>Click here to add title</a:t>
            </a:r>
          </a:p>
        </p:txBody>
      </p:sp>
      <p:sp>
        <p:nvSpPr>
          <p:cNvPr id="20" name="Rectángulo 19"/>
          <p:cNvSpPr/>
          <p:nvPr/>
        </p:nvSpPr>
        <p:spPr>
          <a:xfrm rot="5400000">
            <a:off x="9188370" y="4932046"/>
            <a:ext cx="2562860" cy="12884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ea typeface="Open Sans" pitchFamily="34" charset="0"/>
              <a:cs typeface="Open Sans" pitchFamily="34" charset="0"/>
            </a:endParaRPr>
          </a:p>
        </p:txBody>
      </p:sp>
      <p:sp>
        <p:nvSpPr>
          <p:cNvPr id="16" name="Rectángulo 15"/>
          <p:cNvSpPr/>
          <p:nvPr/>
        </p:nvSpPr>
        <p:spPr>
          <a:xfrm rot="5400000">
            <a:off x="7255430" y="4288156"/>
            <a:ext cx="3851275" cy="12884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ea typeface="Open Sans" pitchFamily="34" charset="0"/>
              <a:cs typeface="Open Sans" pitchFamily="34" charset="0"/>
            </a:endParaRPr>
          </a:p>
        </p:txBody>
      </p:sp>
      <p:grpSp>
        <p:nvGrpSpPr>
          <p:cNvPr id="8" name="组合 7"/>
          <p:cNvGrpSpPr/>
          <p:nvPr/>
        </p:nvGrpSpPr>
        <p:grpSpPr>
          <a:xfrm>
            <a:off x="10344472" y="3789040"/>
            <a:ext cx="1107440" cy="1107440"/>
            <a:chOff x="13670" y="6185"/>
            <a:chExt cx="1744" cy="1744"/>
          </a:xfrm>
        </p:grpSpPr>
        <p:sp>
          <p:nvSpPr>
            <p:cNvPr id="23" name="Elipse 22"/>
            <p:cNvSpPr/>
            <p:nvPr/>
          </p:nvSpPr>
          <p:spPr>
            <a:xfrm>
              <a:off x="13670" y="6185"/>
              <a:ext cx="1745" cy="1745"/>
            </a:xfrm>
            <a:prstGeom prst="ellipse">
              <a:avLst/>
            </a:prstGeom>
            <a:solidFill>
              <a:schemeClr val="bg1"/>
            </a:solidFill>
            <a:ln w="63500">
              <a:solidFill>
                <a:srgbClr val="DE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ea typeface="Open Sans" pitchFamily="34" charset="0"/>
                <a:cs typeface="Open Sans" pitchFamily="34" charset="0"/>
              </a:endParaRPr>
            </a:p>
          </p:txBody>
        </p:sp>
        <p:sp>
          <p:nvSpPr>
            <p:cNvPr id="40" name="CuadroTexto 39"/>
            <p:cNvSpPr txBox="1"/>
            <p:nvPr/>
          </p:nvSpPr>
          <p:spPr>
            <a:xfrm>
              <a:off x="13917" y="6451"/>
              <a:ext cx="1306" cy="1212"/>
            </a:xfrm>
            <a:prstGeom prst="rect">
              <a:avLst/>
            </a:prstGeom>
            <a:noFill/>
          </p:spPr>
          <p:txBody>
            <a:bodyPr wrap="none" rtlCol="0">
              <a:spAutoFit/>
            </a:bodyPr>
            <a:lstStyle/>
            <a:p>
              <a:r>
                <a:rPr lang="es-MX" sz="4400" dirty="0">
                  <a:solidFill>
                    <a:schemeClr val="tx2"/>
                  </a:solidFill>
                  <a:latin typeface="Open Sans Semibold" pitchFamily="34" charset="0"/>
                  <a:ea typeface="Open Sans Semibold" pitchFamily="34" charset="0"/>
                  <a:cs typeface="Open Sans Semibold" pitchFamily="34" charset="0"/>
                </a:rPr>
                <a:t>03</a:t>
              </a:r>
            </a:p>
          </p:txBody>
        </p:sp>
      </p:grpSp>
      <p:grpSp>
        <p:nvGrpSpPr>
          <p:cNvPr id="9" name="组合 8"/>
          <p:cNvGrpSpPr/>
          <p:nvPr/>
        </p:nvGrpSpPr>
        <p:grpSpPr>
          <a:xfrm>
            <a:off x="1108710" y="4293235"/>
            <a:ext cx="8729980" cy="1288415"/>
            <a:chOff x="1746" y="6761"/>
            <a:chExt cx="13748" cy="2029"/>
          </a:xfrm>
        </p:grpSpPr>
        <p:sp>
          <p:nvSpPr>
            <p:cNvPr id="19" name="Rectángulo 18"/>
            <p:cNvSpPr/>
            <p:nvPr/>
          </p:nvSpPr>
          <p:spPr>
            <a:xfrm>
              <a:off x="1746" y="6761"/>
              <a:ext cx="9668" cy="20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62B2F"/>
                </a:solidFill>
                <a:ea typeface="Open Sans" pitchFamily="34" charset="0"/>
                <a:cs typeface="Open Sans" pitchFamily="34" charset="0"/>
              </a:endParaRPr>
            </a:p>
          </p:txBody>
        </p:sp>
        <p:sp>
          <p:nvSpPr>
            <p:cNvPr id="47" name="Rectángulo 18"/>
            <p:cNvSpPr/>
            <p:nvPr/>
          </p:nvSpPr>
          <p:spPr>
            <a:xfrm>
              <a:off x="13456" y="6761"/>
              <a:ext cx="2038" cy="20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62B2F"/>
                </a:solidFill>
                <a:ea typeface="Open Sans" pitchFamily="34" charset="0"/>
                <a:cs typeface="Open Sans" pitchFamily="34" charset="0"/>
              </a:endParaRPr>
            </a:p>
          </p:txBody>
        </p:sp>
      </p:grpSp>
      <p:sp>
        <p:nvSpPr>
          <p:cNvPr id="17" name="Rectángulo 16"/>
          <p:cNvSpPr/>
          <p:nvPr/>
        </p:nvSpPr>
        <p:spPr>
          <a:xfrm>
            <a:off x="1101725" y="1717675"/>
            <a:ext cx="7442835" cy="1288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ea typeface="Open Sans" pitchFamily="34" charset="0"/>
              <a:cs typeface="Open Sans" pitchFamily="34" charset="0"/>
            </a:endParaRPr>
          </a:p>
        </p:txBody>
      </p:sp>
      <p:sp>
        <p:nvSpPr>
          <p:cNvPr id="15" name="Rectángulo 14"/>
          <p:cNvSpPr/>
          <p:nvPr/>
        </p:nvSpPr>
        <p:spPr>
          <a:xfrm>
            <a:off x="1101725" y="3006725"/>
            <a:ext cx="8738870" cy="12884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7FCA6B"/>
              </a:solidFill>
              <a:ea typeface="Open Sans" pitchFamily="34" charset="0"/>
              <a:cs typeface="Open Sans" pitchFamily="34" charset="0"/>
            </a:endParaRPr>
          </a:p>
        </p:txBody>
      </p:sp>
      <p:grpSp>
        <p:nvGrpSpPr>
          <p:cNvPr id="6" name="组合 5"/>
          <p:cNvGrpSpPr/>
          <p:nvPr/>
        </p:nvGrpSpPr>
        <p:grpSpPr>
          <a:xfrm>
            <a:off x="7824192" y="1268760"/>
            <a:ext cx="1107440" cy="1107440"/>
            <a:chOff x="9074" y="2066"/>
            <a:chExt cx="1744" cy="1744"/>
          </a:xfrm>
        </p:grpSpPr>
        <p:sp>
          <p:nvSpPr>
            <p:cNvPr id="21" name="Elipse 20"/>
            <p:cNvSpPr/>
            <p:nvPr/>
          </p:nvSpPr>
          <p:spPr>
            <a:xfrm>
              <a:off x="9074" y="2066"/>
              <a:ext cx="1745" cy="1745"/>
            </a:xfrm>
            <a:prstGeom prst="ellipse">
              <a:avLst/>
            </a:prstGeom>
            <a:solidFill>
              <a:schemeClr val="bg1"/>
            </a:solidFill>
            <a:ln w="63500">
              <a:solidFill>
                <a:srgbClr val="DE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ea typeface="Open Sans" pitchFamily="34" charset="0"/>
                <a:cs typeface="Open Sans" pitchFamily="34" charset="0"/>
              </a:endParaRPr>
            </a:p>
          </p:txBody>
        </p:sp>
        <p:sp>
          <p:nvSpPr>
            <p:cNvPr id="38" name="CuadroTexto 37"/>
            <p:cNvSpPr txBox="1"/>
            <p:nvPr/>
          </p:nvSpPr>
          <p:spPr>
            <a:xfrm>
              <a:off x="9322" y="2333"/>
              <a:ext cx="1306" cy="1212"/>
            </a:xfrm>
            <a:prstGeom prst="rect">
              <a:avLst/>
            </a:prstGeom>
            <a:noFill/>
          </p:spPr>
          <p:txBody>
            <a:bodyPr wrap="none" rtlCol="0">
              <a:spAutoFit/>
            </a:bodyPr>
            <a:lstStyle/>
            <a:p>
              <a:r>
                <a:rPr lang="es-MX" sz="4400" dirty="0">
                  <a:solidFill>
                    <a:schemeClr val="tx2"/>
                  </a:solidFill>
                  <a:latin typeface="Open Sans Semibold" pitchFamily="34" charset="0"/>
                  <a:ea typeface="Open Sans Semibold" pitchFamily="34" charset="0"/>
                  <a:cs typeface="Open Sans Semibold" pitchFamily="34" charset="0"/>
                </a:rPr>
                <a:t>01</a:t>
              </a:r>
            </a:p>
          </p:txBody>
        </p:sp>
      </p:grpSp>
      <p:grpSp>
        <p:nvGrpSpPr>
          <p:cNvPr id="7" name="组合 6"/>
          <p:cNvGrpSpPr/>
          <p:nvPr/>
        </p:nvGrpSpPr>
        <p:grpSpPr>
          <a:xfrm>
            <a:off x="9264352" y="2420888"/>
            <a:ext cx="1107440" cy="1107440"/>
            <a:chOff x="11409" y="4126"/>
            <a:chExt cx="1744" cy="1744"/>
          </a:xfrm>
        </p:grpSpPr>
        <p:sp>
          <p:nvSpPr>
            <p:cNvPr id="25" name="Elipse 24"/>
            <p:cNvSpPr/>
            <p:nvPr/>
          </p:nvSpPr>
          <p:spPr>
            <a:xfrm>
              <a:off x="11409" y="4126"/>
              <a:ext cx="1745" cy="1745"/>
            </a:xfrm>
            <a:prstGeom prst="ellipse">
              <a:avLst/>
            </a:prstGeom>
            <a:solidFill>
              <a:schemeClr val="bg1"/>
            </a:solidFill>
            <a:ln w="63500">
              <a:solidFill>
                <a:srgbClr val="DE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ea typeface="Open Sans" pitchFamily="34" charset="0"/>
                <a:cs typeface="Open Sans" pitchFamily="34" charset="0"/>
              </a:endParaRPr>
            </a:p>
          </p:txBody>
        </p:sp>
        <p:sp>
          <p:nvSpPr>
            <p:cNvPr id="39" name="CuadroTexto 38"/>
            <p:cNvSpPr txBox="1"/>
            <p:nvPr/>
          </p:nvSpPr>
          <p:spPr>
            <a:xfrm>
              <a:off x="11656" y="4392"/>
              <a:ext cx="1306" cy="1212"/>
            </a:xfrm>
            <a:prstGeom prst="rect">
              <a:avLst/>
            </a:prstGeom>
            <a:noFill/>
          </p:spPr>
          <p:txBody>
            <a:bodyPr wrap="none" rtlCol="0">
              <a:spAutoFit/>
            </a:bodyPr>
            <a:lstStyle/>
            <a:p>
              <a:r>
                <a:rPr lang="es-MX" sz="4400" dirty="0">
                  <a:solidFill>
                    <a:schemeClr val="tx2"/>
                  </a:solidFill>
                  <a:latin typeface="Open Sans Semibold" pitchFamily="34" charset="0"/>
                  <a:ea typeface="Open Sans Semibold" pitchFamily="34" charset="0"/>
                  <a:cs typeface="Open Sans Semibold" pitchFamily="34" charset="0"/>
                </a:rPr>
                <a:t>02</a:t>
              </a:r>
            </a:p>
          </p:txBody>
        </p:sp>
      </p:grpSp>
      <p:sp>
        <p:nvSpPr>
          <p:cNvPr id="18" name="Rectángulo 17"/>
          <p:cNvSpPr/>
          <p:nvPr/>
        </p:nvSpPr>
        <p:spPr>
          <a:xfrm rot="5400000">
            <a:off x="6609724" y="4931500"/>
            <a:ext cx="2565221" cy="1288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ea typeface="Open Sans" pitchFamily="34" charset="0"/>
              <a:cs typeface="Open Sans" pitchFamily="34" charset="0"/>
            </a:endParaRPr>
          </a:p>
        </p:txBody>
      </p:sp>
      <p:sp>
        <p:nvSpPr>
          <p:cNvPr id="48" name="Freeform 87"/>
          <p:cNvSpPr>
            <a:spLocks noEditPoints="1"/>
          </p:cNvSpPr>
          <p:nvPr/>
        </p:nvSpPr>
        <p:spPr bwMode="auto">
          <a:xfrm>
            <a:off x="1487488" y="4653136"/>
            <a:ext cx="571192" cy="582175"/>
          </a:xfrm>
          <a:custGeom>
            <a:avLst/>
            <a:gdLst>
              <a:gd name="T0" fmla="*/ 0 w 44"/>
              <a:gd name="T1" fmla="*/ 30 h 45"/>
              <a:gd name="T2" fmla="*/ 0 w 44"/>
              <a:gd name="T3" fmla="*/ 29 h 45"/>
              <a:gd name="T4" fmla="*/ 10 w 44"/>
              <a:gd name="T5" fmla="*/ 29 h 45"/>
              <a:gd name="T6" fmla="*/ 21 w 44"/>
              <a:gd name="T7" fmla="*/ 14 h 45"/>
              <a:gd name="T8" fmla="*/ 12 w 44"/>
              <a:gd name="T9" fmla="*/ 6 h 45"/>
              <a:gd name="T10" fmla="*/ 6 w 44"/>
              <a:gd name="T11" fmla="*/ 10 h 45"/>
              <a:gd name="T12" fmla="*/ 6 w 44"/>
              <a:gd name="T13" fmla="*/ 14 h 45"/>
              <a:gd name="T14" fmla="*/ 13 w 44"/>
              <a:gd name="T15" fmla="*/ 28 h 45"/>
              <a:gd name="T16" fmla="*/ 2 w 44"/>
              <a:gd name="T17" fmla="*/ 18 h 45"/>
              <a:gd name="T18" fmla="*/ 2 w 44"/>
              <a:gd name="T19" fmla="*/ 7 h 45"/>
              <a:gd name="T20" fmla="*/ 12 w 44"/>
              <a:gd name="T21" fmla="*/ 1 h 45"/>
              <a:gd name="T22" fmla="*/ 26 w 44"/>
              <a:gd name="T23" fmla="*/ 12 h 45"/>
              <a:gd name="T24" fmla="*/ 21 w 44"/>
              <a:gd name="T25" fmla="*/ 14 h 45"/>
              <a:gd name="T26" fmla="*/ 4 w 44"/>
              <a:gd name="T27" fmla="*/ 41 h 45"/>
              <a:gd name="T28" fmla="*/ 3 w 44"/>
              <a:gd name="T29" fmla="*/ 40 h 45"/>
              <a:gd name="T30" fmla="*/ 11 w 44"/>
              <a:gd name="T31" fmla="*/ 33 h 45"/>
              <a:gd name="T32" fmla="*/ 5 w 44"/>
              <a:gd name="T33" fmla="*/ 41 h 45"/>
              <a:gd name="T34" fmla="*/ 15 w 44"/>
              <a:gd name="T35" fmla="*/ 45 h 45"/>
              <a:gd name="T36" fmla="*/ 14 w 44"/>
              <a:gd name="T37" fmla="*/ 35 h 45"/>
              <a:gd name="T38" fmla="*/ 16 w 44"/>
              <a:gd name="T39" fmla="*/ 35 h 45"/>
              <a:gd name="T40" fmla="*/ 41 w 44"/>
              <a:gd name="T41" fmla="*/ 38 h 45"/>
              <a:gd name="T42" fmla="*/ 32 w 44"/>
              <a:gd name="T43" fmla="*/ 44 h 45"/>
              <a:gd name="T44" fmla="*/ 18 w 44"/>
              <a:gd name="T45" fmla="*/ 33 h 45"/>
              <a:gd name="T46" fmla="*/ 23 w 44"/>
              <a:gd name="T47" fmla="*/ 31 h 45"/>
              <a:gd name="T48" fmla="*/ 34 w 44"/>
              <a:gd name="T49" fmla="*/ 39 h 45"/>
              <a:gd name="T50" fmla="*/ 39 w 44"/>
              <a:gd name="T51" fmla="*/ 33 h 45"/>
              <a:gd name="T52" fmla="*/ 31 w 44"/>
              <a:gd name="T53" fmla="*/ 24 h 45"/>
              <a:gd name="T54" fmla="*/ 33 w 44"/>
              <a:gd name="T55" fmla="*/ 18 h 45"/>
              <a:gd name="T56" fmla="*/ 44 w 44"/>
              <a:gd name="T57" fmla="*/ 33 h 45"/>
              <a:gd name="T58" fmla="*/ 30 w 44"/>
              <a:gd name="T59" fmla="*/ 10 h 45"/>
              <a:gd name="T60" fmla="*/ 28 w 44"/>
              <a:gd name="T61" fmla="*/ 10 h 45"/>
              <a:gd name="T62" fmla="*/ 29 w 44"/>
              <a:gd name="T63" fmla="*/ 0 h 45"/>
              <a:gd name="T64" fmla="*/ 30 w 44"/>
              <a:gd name="T65" fmla="*/ 10 h 45"/>
              <a:gd name="T66" fmla="*/ 33 w 44"/>
              <a:gd name="T67" fmla="*/ 12 h 45"/>
              <a:gd name="T68" fmla="*/ 32 w 44"/>
              <a:gd name="T69" fmla="*/ 11 h 45"/>
              <a:gd name="T70" fmla="*/ 41 w 44"/>
              <a:gd name="T71" fmla="*/ 4 h 45"/>
              <a:gd name="T72" fmla="*/ 34 w 44"/>
              <a:gd name="T73" fmla="*/ 12 h 45"/>
              <a:gd name="T74" fmla="*/ 35 w 44"/>
              <a:gd name="T75" fmla="*/ 17 h 45"/>
              <a:gd name="T76" fmla="*/ 35 w 44"/>
              <a:gd name="T77" fmla="*/ 15 h 45"/>
              <a:gd name="T78" fmla="*/ 44 w 44"/>
              <a:gd name="T79" fmla="*/ 1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45">
                <a:moveTo>
                  <a:pt x="9" y="30"/>
                </a:moveTo>
                <a:cubicBezTo>
                  <a:pt x="0" y="30"/>
                  <a:pt x="0" y="30"/>
                  <a:pt x="0" y="30"/>
                </a:cubicBezTo>
                <a:cubicBezTo>
                  <a:pt x="0" y="30"/>
                  <a:pt x="0" y="30"/>
                  <a:pt x="0" y="29"/>
                </a:cubicBezTo>
                <a:cubicBezTo>
                  <a:pt x="0" y="29"/>
                  <a:pt x="0" y="29"/>
                  <a:pt x="0" y="29"/>
                </a:cubicBezTo>
                <a:cubicBezTo>
                  <a:pt x="9" y="29"/>
                  <a:pt x="9" y="29"/>
                  <a:pt x="9" y="29"/>
                </a:cubicBezTo>
                <a:cubicBezTo>
                  <a:pt x="10" y="29"/>
                  <a:pt x="10" y="29"/>
                  <a:pt x="10" y="29"/>
                </a:cubicBezTo>
                <a:cubicBezTo>
                  <a:pt x="10" y="30"/>
                  <a:pt x="10" y="30"/>
                  <a:pt x="9" y="30"/>
                </a:cubicBezTo>
                <a:close/>
                <a:moveTo>
                  <a:pt x="21" y="14"/>
                </a:moveTo>
                <a:cubicBezTo>
                  <a:pt x="14" y="7"/>
                  <a:pt x="14" y="7"/>
                  <a:pt x="14" y="7"/>
                </a:cubicBezTo>
                <a:cubicBezTo>
                  <a:pt x="13" y="6"/>
                  <a:pt x="12" y="6"/>
                  <a:pt x="12" y="6"/>
                </a:cubicBezTo>
                <a:cubicBezTo>
                  <a:pt x="11" y="6"/>
                  <a:pt x="10" y="6"/>
                  <a:pt x="10" y="7"/>
                </a:cubicBezTo>
                <a:cubicBezTo>
                  <a:pt x="6" y="10"/>
                  <a:pt x="6" y="10"/>
                  <a:pt x="6" y="10"/>
                </a:cubicBezTo>
                <a:cubicBezTo>
                  <a:pt x="5" y="11"/>
                  <a:pt x="5" y="12"/>
                  <a:pt x="5" y="12"/>
                </a:cubicBezTo>
                <a:cubicBezTo>
                  <a:pt x="5" y="13"/>
                  <a:pt x="5" y="14"/>
                  <a:pt x="6" y="14"/>
                </a:cubicBezTo>
                <a:cubicBezTo>
                  <a:pt x="13" y="21"/>
                  <a:pt x="13" y="21"/>
                  <a:pt x="13" y="21"/>
                </a:cubicBezTo>
                <a:cubicBezTo>
                  <a:pt x="13" y="28"/>
                  <a:pt x="13" y="28"/>
                  <a:pt x="13" y="28"/>
                </a:cubicBezTo>
                <a:cubicBezTo>
                  <a:pt x="12" y="28"/>
                  <a:pt x="12" y="27"/>
                  <a:pt x="11" y="27"/>
                </a:cubicBezTo>
                <a:cubicBezTo>
                  <a:pt x="2" y="18"/>
                  <a:pt x="2" y="18"/>
                  <a:pt x="2" y="18"/>
                </a:cubicBezTo>
                <a:cubicBezTo>
                  <a:pt x="1" y="16"/>
                  <a:pt x="0" y="14"/>
                  <a:pt x="0" y="12"/>
                </a:cubicBezTo>
                <a:cubicBezTo>
                  <a:pt x="0" y="10"/>
                  <a:pt x="1" y="8"/>
                  <a:pt x="2" y="7"/>
                </a:cubicBezTo>
                <a:cubicBezTo>
                  <a:pt x="6" y="3"/>
                  <a:pt x="6" y="3"/>
                  <a:pt x="6" y="3"/>
                </a:cubicBezTo>
                <a:cubicBezTo>
                  <a:pt x="8" y="1"/>
                  <a:pt x="10" y="1"/>
                  <a:pt x="12" y="1"/>
                </a:cubicBezTo>
                <a:cubicBezTo>
                  <a:pt x="14" y="1"/>
                  <a:pt x="16" y="1"/>
                  <a:pt x="17" y="3"/>
                </a:cubicBezTo>
                <a:cubicBezTo>
                  <a:pt x="26" y="12"/>
                  <a:pt x="26" y="12"/>
                  <a:pt x="26" y="12"/>
                </a:cubicBezTo>
                <a:cubicBezTo>
                  <a:pt x="27" y="12"/>
                  <a:pt x="27" y="13"/>
                  <a:pt x="27" y="13"/>
                </a:cubicBezTo>
                <a:lnTo>
                  <a:pt x="21" y="14"/>
                </a:lnTo>
                <a:close/>
                <a:moveTo>
                  <a:pt x="5" y="41"/>
                </a:moveTo>
                <a:cubicBezTo>
                  <a:pt x="4" y="41"/>
                  <a:pt x="4" y="41"/>
                  <a:pt x="4" y="41"/>
                </a:cubicBezTo>
                <a:cubicBezTo>
                  <a:pt x="4" y="41"/>
                  <a:pt x="3" y="41"/>
                  <a:pt x="3" y="41"/>
                </a:cubicBezTo>
                <a:cubicBezTo>
                  <a:pt x="3" y="41"/>
                  <a:pt x="3" y="40"/>
                  <a:pt x="3" y="40"/>
                </a:cubicBezTo>
                <a:cubicBezTo>
                  <a:pt x="10" y="33"/>
                  <a:pt x="10" y="33"/>
                  <a:pt x="10" y="33"/>
                </a:cubicBezTo>
                <a:cubicBezTo>
                  <a:pt x="10" y="33"/>
                  <a:pt x="11" y="33"/>
                  <a:pt x="11" y="33"/>
                </a:cubicBezTo>
                <a:cubicBezTo>
                  <a:pt x="12" y="33"/>
                  <a:pt x="12" y="34"/>
                  <a:pt x="11" y="34"/>
                </a:cubicBezTo>
                <a:lnTo>
                  <a:pt x="5" y="41"/>
                </a:lnTo>
                <a:close/>
                <a:moveTo>
                  <a:pt x="16" y="44"/>
                </a:moveTo>
                <a:cubicBezTo>
                  <a:pt x="16" y="44"/>
                  <a:pt x="16" y="45"/>
                  <a:pt x="15" y="45"/>
                </a:cubicBezTo>
                <a:cubicBezTo>
                  <a:pt x="15" y="45"/>
                  <a:pt x="14" y="44"/>
                  <a:pt x="14" y="44"/>
                </a:cubicBezTo>
                <a:cubicBezTo>
                  <a:pt x="14" y="35"/>
                  <a:pt x="14" y="35"/>
                  <a:pt x="14" y="35"/>
                </a:cubicBezTo>
                <a:cubicBezTo>
                  <a:pt x="14" y="35"/>
                  <a:pt x="15" y="35"/>
                  <a:pt x="15" y="35"/>
                </a:cubicBezTo>
                <a:cubicBezTo>
                  <a:pt x="16" y="35"/>
                  <a:pt x="16" y="35"/>
                  <a:pt x="16" y="35"/>
                </a:cubicBezTo>
                <a:lnTo>
                  <a:pt x="16" y="44"/>
                </a:lnTo>
                <a:close/>
                <a:moveTo>
                  <a:pt x="41" y="38"/>
                </a:moveTo>
                <a:cubicBezTo>
                  <a:pt x="38" y="42"/>
                  <a:pt x="38" y="42"/>
                  <a:pt x="38" y="42"/>
                </a:cubicBezTo>
                <a:cubicBezTo>
                  <a:pt x="36" y="44"/>
                  <a:pt x="34" y="44"/>
                  <a:pt x="32" y="44"/>
                </a:cubicBezTo>
                <a:cubicBezTo>
                  <a:pt x="30" y="44"/>
                  <a:pt x="28" y="44"/>
                  <a:pt x="27" y="42"/>
                </a:cubicBezTo>
                <a:cubicBezTo>
                  <a:pt x="18" y="33"/>
                  <a:pt x="18" y="33"/>
                  <a:pt x="18" y="33"/>
                </a:cubicBezTo>
                <a:cubicBezTo>
                  <a:pt x="17" y="33"/>
                  <a:pt x="17" y="32"/>
                  <a:pt x="17" y="32"/>
                </a:cubicBezTo>
                <a:cubicBezTo>
                  <a:pt x="23" y="31"/>
                  <a:pt x="23" y="31"/>
                  <a:pt x="23" y="31"/>
                </a:cubicBezTo>
                <a:cubicBezTo>
                  <a:pt x="30" y="39"/>
                  <a:pt x="30" y="39"/>
                  <a:pt x="30" y="39"/>
                </a:cubicBezTo>
                <a:cubicBezTo>
                  <a:pt x="31" y="39"/>
                  <a:pt x="33" y="39"/>
                  <a:pt x="34" y="39"/>
                </a:cubicBezTo>
                <a:cubicBezTo>
                  <a:pt x="38" y="35"/>
                  <a:pt x="38" y="35"/>
                  <a:pt x="38" y="35"/>
                </a:cubicBezTo>
                <a:cubicBezTo>
                  <a:pt x="38" y="34"/>
                  <a:pt x="39" y="33"/>
                  <a:pt x="39" y="33"/>
                </a:cubicBezTo>
                <a:cubicBezTo>
                  <a:pt x="39" y="32"/>
                  <a:pt x="38" y="31"/>
                  <a:pt x="38" y="31"/>
                </a:cubicBezTo>
                <a:cubicBezTo>
                  <a:pt x="31" y="24"/>
                  <a:pt x="31" y="24"/>
                  <a:pt x="31" y="24"/>
                </a:cubicBezTo>
                <a:cubicBezTo>
                  <a:pt x="31" y="17"/>
                  <a:pt x="31" y="17"/>
                  <a:pt x="31" y="17"/>
                </a:cubicBezTo>
                <a:cubicBezTo>
                  <a:pt x="32" y="18"/>
                  <a:pt x="32" y="18"/>
                  <a:pt x="33" y="18"/>
                </a:cubicBezTo>
                <a:cubicBezTo>
                  <a:pt x="42" y="27"/>
                  <a:pt x="42" y="27"/>
                  <a:pt x="42" y="27"/>
                </a:cubicBezTo>
                <a:cubicBezTo>
                  <a:pt x="43" y="29"/>
                  <a:pt x="44" y="31"/>
                  <a:pt x="44" y="33"/>
                </a:cubicBezTo>
                <a:cubicBezTo>
                  <a:pt x="44" y="35"/>
                  <a:pt x="43" y="37"/>
                  <a:pt x="41" y="38"/>
                </a:cubicBezTo>
                <a:close/>
                <a:moveTo>
                  <a:pt x="30" y="10"/>
                </a:moveTo>
                <a:cubicBezTo>
                  <a:pt x="30" y="10"/>
                  <a:pt x="29" y="11"/>
                  <a:pt x="29" y="11"/>
                </a:cubicBezTo>
                <a:cubicBezTo>
                  <a:pt x="28" y="11"/>
                  <a:pt x="28" y="10"/>
                  <a:pt x="28" y="10"/>
                </a:cubicBezTo>
                <a:cubicBezTo>
                  <a:pt x="28" y="1"/>
                  <a:pt x="28" y="1"/>
                  <a:pt x="28" y="1"/>
                </a:cubicBezTo>
                <a:cubicBezTo>
                  <a:pt x="28" y="1"/>
                  <a:pt x="28" y="0"/>
                  <a:pt x="29" y="0"/>
                </a:cubicBezTo>
                <a:cubicBezTo>
                  <a:pt x="29" y="0"/>
                  <a:pt x="30" y="1"/>
                  <a:pt x="30" y="1"/>
                </a:cubicBezTo>
                <a:lnTo>
                  <a:pt x="30" y="10"/>
                </a:lnTo>
                <a:close/>
                <a:moveTo>
                  <a:pt x="34" y="12"/>
                </a:moveTo>
                <a:cubicBezTo>
                  <a:pt x="33" y="12"/>
                  <a:pt x="33" y="12"/>
                  <a:pt x="33" y="12"/>
                </a:cubicBezTo>
                <a:cubicBezTo>
                  <a:pt x="33" y="12"/>
                  <a:pt x="33" y="12"/>
                  <a:pt x="32" y="12"/>
                </a:cubicBezTo>
                <a:cubicBezTo>
                  <a:pt x="32" y="12"/>
                  <a:pt x="32" y="11"/>
                  <a:pt x="32" y="11"/>
                </a:cubicBezTo>
                <a:cubicBezTo>
                  <a:pt x="39" y="4"/>
                  <a:pt x="39" y="4"/>
                  <a:pt x="39" y="4"/>
                </a:cubicBezTo>
                <a:cubicBezTo>
                  <a:pt x="40" y="4"/>
                  <a:pt x="40" y="4"/>
                  <a:pt x="41" y="4"/>
                </a:cubicBezTo>
                <a:cubicBezTo>
                  <a:pt x="41" y="4"/>
                  <a:pt x="41" y="5"/>
                  <a:pt x="41" y="5"/>
                </a:cubicBezTo>
                <a:lnTo>
                  <a:pt x="34" y="12"/>
                </a:lnTo>
                <a:close/>
                <a:moveTo>
                  <a:pt x="43" y="17"/>
                </a:moveTo>
                <a:cubicBezTo>
                  <a:pt x="35" y="17"/>
                  <a:pt x="35" y="17"/>
                  <a:pt x="35" y="17"/>
                </a:cubicBezTo>
                <a:cubicBezTo>
                  <a:pt x="34" y="17"/>
                  <a:pt x="34" y="16"/>
                  <a:pt x="34" y="16"/>
                </a:cubicBezTo>
                <a:cubicBezTo>
                  <a:pt x="34" y="15"/>
                  <a:pt x="34" y="15"/>
                  <a:pt x="35" y="15"/>
                </a:cubicBezTo>
                <a:cubicBezTo>
                  <a:pt x="43" y="15"/>
                  <a:pt x="43" y="15"/>
                  <a:pt x="43" y="15"/>
                </a:cubicBezTo>
                <a:cubicBezTo>
                  <a:pt x="44" y="15"/>
                  <a:pt x="44" y="15"/>
                  <a:pt x="44" y="16"/>
                </a:cubicBezTo>
                <a:cubicBezTo>
                  <a:pt x="44" y="16"/>
                  <a:pt x="44" y="17"/>
                  <a:pt x="43" y="17"/>
                </a:cubicBezTo>
                <a:close/>
              </a:path>
            </a:pathLst>
          </a:custGeom>
          <a:solidFill>
            <a:schemeClr val="bg1"/>
          </a:solidFill>
          <a:ln>
            <a:noFill/>
          </a:ln>
        </p:spPr>
        <p:txBody>
          <a:bodyPr vert="horz" wrap="square" lIns="243824" tIns="121912" rIns="243824" bIns="121912" numCol="1" anchor="t" anchorCtr="0" compatLnSpc="1"/>
          <a:lstStyle/>
          <a:p>
            <a:endParaRPr lang="id-ID"/>
          </a:p>
        </p:txBody>
      </p:sp>
      <p:sp>
        <p:nvSpPr>
          <p:cNvPr id="52" name="Freeform 123"/>
          <p:cNvSpPr>
            <a:spLocks noEditPoints="1"/>
          </p:cNvSpPr>
          <p:nvPr/>
        </p:nvSpPr>
        <p:spPr bwMode="auto">
          <a:xfrm>
            <a:off x="1559496" y="3356992"/>
            <a:ext cx="543733" cy="543733"/>
          </a:xfrm>
          <a:custGeom>
            <a:avLst/>
            <a:gdLst>
              <a:gd name="T0" fmla="*/ 21 w 42"/>
              <a:gd name="T1" fmla="*/ 42 h 42"/>
              <a:gd name="T2" fmla="*/ 0 w 42"/>
              <a:gd name="T3" fmla="*/ 21 h 42"/>
              <a:gd name="T4" fmla="*/ 21 w 42"/>
              <a:gd name="T5" fmla="*/ 0 h 42"/>
              <a:gd name="T6" fmla="*/ 42 w 42"/>
              <a:gd name="T7" fmla="*/ 21 h 42"/>
              <a:gd name="T8" fmla="*/ 21 w 42"/>
              <a:gd name="T9" fmla="*/ 42 h 42"/>
              <a:gd name="T10" fmla="*/ 21 w 42"/>
              <a:gd name="T11" fmla="*/ 6 h 42"/>
              <a:gd name="T12" fmla="*/ 6 w 42"/>
              <a:gd name="T13" fmla="*/ 21 h 42"/>
              <a:gd name="T14" fmla="*/ 21 w 42"/>
              <a:gd name="T15" fmla="*/ 36 h 42"/>
              <a:gd name="T16" fmla="*/ 36 w 42"/>
              <a:gd name="T17" fmla="*/ 21 h 42"/>
              <a:gd name="T18" fmla="*/ 21 w 42"/>
              <a:gd name="T19" fmla="*/ 6 h 42"/>
              <a:gd name="T20" fmla="*/ 28 w 42"/>
              <a:gd name="T21" fmla="*/ 25 h 42"/>
              <a:gd name="T22" fmla="*/ 14 w 42"/>
              <a:gd name="T23" fmla="*/ 32 h 42"/>
              <a:gd name="T24" fmla="*/ 14 w 42"/>
              <a:gd name="T25" fmla="*/ 17 h 42"/>
              <a:gd name="T26" fmla="*/ 28 w 42"/>
              <a:gd name="T27" fmla="*/ 10 h 42"/>
              <a:gd name="T28" fmla="*/ 28 w 42"/>
              <a:gd name="T29" fmla="*/ 25 h 42"/>
              <a:gd name="T30" fmla="*/ 24 w 42"/>
              <a:gd name="T31" fmla="*/ 23 h 42"/>
              <a:gd name="T32" fmla="*/ 18 w 42"/>
              <a:gd name="T33" fmla="*/ 19 h 42"/>
              <a:gd name="T34" fmla="*/ 18 w 42"/>
              <a:gd name="T35" fmla="*/ 26 h 42"/>
              <a:gd name="T36" fmla="*/ 24 w 42"/>
              <a:gd name="T37"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2">
                <a:moveTo>
                  <a:pt x="21" y="42"/>
                </a:moveTo>
                <a:cubicBezTo>
                  <a:pt x="10" y="42"/>
                  <a:pt x="0" y="32"/>
                  <a:pt x="0" y="21"/>
                </a:cubicBezTo>
                <a:cubicBezTo>
                  <a:pt x="0" y="10"/>
                  <a:pt x="10" y="0"/>
                  <a:pt x="21" y="0"/>
                </a:cubicBezTo>
                <a:cubicBezTo>
                  <a:pt x="32" y="0"/>
                  <a:pt x="42" y="10"/>
                  <a:pt x="42" y="21"/>
                </a:cubicBezTo>
                <a:cubicBezTo>
                  <a:pt x="42" y="32"/>
                  <a:pt x="32" y="42"/>
                  <a:pt x="21" y="42"/>
                </a:cubicBezTo>
                <a:close/>
                <a:moveTo>
                  <a:pt x="21" y="6"/>
                </a:moveTo>
                <a:cubicBezTo>
                  <a:pt x="13" y="6"/>
                  <a:pt x="6" y="13"/>
                  <a:pt x="6" y="21"/>
                </a:cubicBezTo>
                <a:cubicBezTo>
                  <a:pt x="6" y="29"/>
                  <a:pt x="13" y="36"/>
                  <a:pt x="21" y="36"/>
                </a:cubicBezTo>
                <a:cubicBezTo>
                  <a:pt x="29" y="36"/>
                  <a:pt x="36" y="29"/>
                  <a:pt x="36" y="21"/>
                </a:cubicBezTo>
                <a:cubicBezTo>
                  <a:pt x="36" y="13"/>
                  <a:pt x="29" y="6"/>
                  <a:pt x="21" y="6"/>
                </a:cubicBezTo>
                <a:close/>
                <a:moveTo>
                  <a:pt x="28" y="25"/>
                </a:moveTo>
                <a:cubicBezTo>
                  <a:pt x="14" y="32"/>
                  <a:pt x="14" y="32"/>
                  <a:pt x="14" y="32"/>
                </a:cubicBezTo>
                <a:cubicBezTo>
                  <a:pt x="14" y="17"/>
                  <a:pt x="14" y="17"/>
                  <a:pt x="14" y="17"/>
                </a:cubicBezTo>
                <a:cubicBezTo>
                  <a:pt x="28" y="10"/>
                  <a:pt x="28" y="10"/>
                  <a:pt x="28" y="10"/>
                </a:cubicBezTo>
                <a:lnTo>
                  <a:pt x="28" y="25"/>
                </a:lnTo>
                <a:close/>
                <a:moveTo>
                  <a:pt x="24" y="23"/>
                </a:moveTo>
                <a:cubicBezTo>
                  <a:pt x="18" y="19"/>
                  <a:pt x="18" y="19"/>
                  <a:pt x="18" y="19"/>
                </a:cubicBezTo>
                <a:cubicBezTo>
                  <a:pt x="18" y="26"/>
                  <a:pt x="18" y="26"/>
                  <a:pt x="18" y="26"/>
                </a:cubicBezTo>
                <a:lnTo>
                  <a:pt x="24" y="23"/>
                </a:lnTo>
                <a:close/>
              </a:path>
            </a:pathLst>
          </a:custGeom>
          <a:solidFill>
            <a:schemeClr val="bg1"/>
          </a:solidFill>
          <a:ln>
            <a:noFill/>
          </a:ln>
        </p:spPr>
        <p:txBody>
          <a:bodyPr vert="horz" wrap="square" lIns="243824" tIns="121912" rIns="243824" bIns="121912" numCol="1" anchor="t" anchorCtr="0" compatLnSpc="1"/>
          <a:lstStyle/>
          <a:p>
            <a:endParaRPr lang="id-ID"/>
          </a:p>
        </p:txBody>
      </p:sp>
      <p:sp>
        <p:nvSpPr>
          <p:cNvPr id="55" name="Freeform 143"/>
          <p:cNvSpPr>
            <a:spLocks noEditPoints="1"/>
          </p:cNvSpPr>
          <p:nvPr/>
        </p:nvSpPr>
        <p:spPr bwMode="auto">
          <a:xfrm>
            <a:off x="1487488" y="2132856"/>
            <a:ext cx="626114" cy="406424"/>
          </a:xfrm>
          <a:custGeom>
            <a:avLst/>
            <a:gdLst>
              <a:gd name="T0" fmla="*/ 47 w 48"/>
              <a:gd name="T1" fmla="*/ 17 h 31"/>
              <a:gd name="T2" fmla="*/ 24 w 48"/>
              <a:gd name="T3" fmla="*/ 31 h 31"/>
              <a:gd name="T4" fmla="*/ 0 w 48"/>
              <a:gd name="T5" fmla="*/ 17 h 31"/>
              <a:gd name="T6" fmla="*/ 0 w 48"/>
              <a:gd name="T7" fmla="*/ 15 h 31"/>
              <a:gd name="T8" fmla="*/ 0 w 48"/>
              <a:gd name="T9" fmla="*/ 14 h 31"/>
              <a:gd name="T10" fmla="*/ 24 w 48"/>
              <a:gd name="T11" fmla="*/ 0 h 31"/>
              <a:gd name="T12" fmla="*/ 47 w 48"/>
              <a:gd name="T13" fmla="*/ 14 h 31"/>
              <a:gd name="T14" fmla="*/ 48 w 48"/>
              <a:gd name="T15" fmla="*/ 15 h 31"/>
              <a:gd name="T16" fmla="*/ 47 w 48"/>
              <a:gd name="T17" fmla="*/ 17 h 31"/>
              <a:gd name="T18" fmla="*/ 34 w 48"/>
              <a:gd name="T19" fmla="*/ 6 h 31"/>
              <a:gd name="T20" fmla="*/ 36 w 48"/>
              <a:gd name="T21" fmla="*/ 12 h 31"/>
              <a:gd name="T22" fmla="*/ 24 w 48"/>
              <a:gd name="T23" fmla="*/ 24 h 31"/>
              <a:gd name="T24" fmla="*/ 12 w 48"/>
              <a:gd name="T25" fmla="*/ 12 h 31"/>
              <a:gd name="T26" fmla="*/ 13 w 48"/>
              <a:gd name="T27" fmla="*/ 6 h 31"/>
              <a:gd name="T28" fmla="*/ 3 w 48"/>
              <a:gd name="T29" fmla="*/ 15 h 31"/>
              <a:gd name="T30" fmla="*/ 24 w 48"/>
              <a:gd name="T31" fmla="*/ 27 h 31"/>
              <a:gd name="T32" fmla="*/ 44 w 48"/>
              <a:gd name="T33" fmla="*/ 15 h 31"/>
              <a:gd name="T34" fmla="*/ 34 w 48"/>
              <a:gd name="T35" fmla="*/ 6 h 31"/>
              <a:gd name="T36" fmla="*/ 24 w 48"/>
              <a:gd name="T37" fmla="*/ 4 h 31"/>
              <a:gd name="T38" fmla="*/ 15 w 48"/>
              <a:gd name="T39" fmla="*/ 12 h 31"/>
              <a:gd name="T40" fmla="*/ 17 w 48"/>
              <a:gd name="T41" fmla="*/ 13 h 31"/>
              <a:gd name="T42" fmla="*/ 18 w 48"/>
              <a:gd name="T43" fmla="*/ 12 h 31"/>
              <a:gd name="T44" fmla="*/ 24 w 48"/>
              <a:gd name="T45" fmla="*/ 6 h 31"/>
              <a:gd name="T46" fmla="*/ 25 w 48"/>
              <a:gd name="T47" fmla="*/ 5 h 31"/>
              <a:gd name="T48" fmla="*/ 24 w 48"/>
              <a:gd name="T4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1">
                <a:moveTo>
                  <a:pt x="47" y="17"/>
                </a:moveTo>
                <a:cubicBezTo>
                  <a:pt x="42" y="25"/>
                  <a:pt x="33" y="31"/>
                  <a:pt x="24" y="31"/>
                </a:cubicBezTo>
                <a:cubicBezTo>
                  <a:pt x="14" y="31"/>
                  <a:pt x="5" y="25"/>
                  <a:pt x="0" y="17"/>
                </a:cubicBezTo>
                <a:cubicBezTo>
                  <a:pt x="0" y="17"/>
                  <a:pt x="0" y="16"/>
                  <a:pt x="0" y="15"/>
                </a:cubicBezTo>
                <a:cubicBezTo>
                  <a:pt x="0" y="15"/>
                  <a:pt x="0" y="14"/>
                  <a:pt x="0" y="14"/>
                </a:cubicBezTo>
                <a:cubicBezTo>
                  <a:pt x="5" y="5"/>
                  <a:pt x="14" y="0"/>
                  <a:pt x="24" y="0"/>
                </a:cubicBezTo>
                <a:cubicBezTo>
                  <a:pt x="33" y="0"/>
                  <a:pt x="42" y="5"/>
                  <a:pt x="47" y="14"/>
                </a:cubicBezTo>
                <a:cubicBezTo>
                  <a:pt x="47" y="14"/>
                  <a:pt x="48" y="15"/>
                  <a:pt x="48" y="15"/>
                </a:cubicBezTo>
                <a:cubicBezTo>
                  <a:pt x="48" y="16"/>
                  <a:pt x="47" y="17"/>
                  <a:pt x="47" y="17"/>
                </a:cubicBezTo>
                <a:close/>
                <a:moveTo>
                  <a:pt x="34" y="6"/>
                </a:moveTo>
                <a:cubicBezTo>
                  <a:pt x="35" y="8"/>
                  <a:pt x="36" y="10"/>
                  <a:pt x="36" y="12"/>
                </a:cubicBezTo>
                <a:cubicBezTo>
                  <a:pt x="36" y="19"/>
                  <a:pt x="30" y="24"/>
                  <a:pt x="24" y="24"/>
                </a:cubicBezTo>
                <a:cubicBezTo>
                  <a:pt x="17" y="24"/>
                  <a:pt x="12" y="19"/>
                  <a:pt x="12" y="12"/>
                </a:cubicBezTo>
                <a:cubicBezTo>
                  <a:pt x="12" y="10"/>
                  <a:pt x="12" y="8"/>
                  <a:pt x="13" y="6"/>
                </a:cubicBezTo>
                <a:cubicBezTo>
                  <a:pt x="9" y="8"/>
                  <a:pt x="6" y="11"/>
                  <a:pt x="3" y="15"/>
                </a:cubicBezTo>
                <a:cubicBezTo>
                  <a:pt x="8" y="22"/>
                  <a:pt x="15" y="27"/>
                  <a:pt x="24" y="27"/>
                </a:cubicBezTo>
                <a:cubicBezTo>
                  <a:pt x="32" y="27"/>
                  <a:pt x="40" y="22"/>
                  <a:pt x="44" y="15"/>
                </a:cubicBezTo>
                <a:cubicBezTo>
                  <a:pt x="42" y="11"/>
                  <a:pt x="38" y="8"/>
                  <a:pt x="34" y="6"/>
                </a:cubicBezTo>
                <a:close/>
                <a:moveTo>
                  <a:pt x="24" y="4"/>
                </a:moveTo>
                <a:cubicBezTo>
                  <a:pt x="19" y="4"/>
                  <a:pt x="15" y="7"/>
                  <a:pt x="15" y="12"/>
                </a:cubicBezTo>
                <a:cubicBezTo>
                  <a:pt x="15" y="13"/>
                  <a:pt x="16" y="13"/>
                  <a:pt x="17" y="13"/>
                </a:cubicBezTo>
                <a:cubicBezTo>
                  <a:pt x="17" y="13"/>
                  <a:pt x="18" y="13"/>
                  <a:pt x="18" y="12"/>
                </a:cubicBezTo>
                <a:cubicBezTo>
                  <a:pt x="18" y="9"/>
                  <a:pt x="21" y="6"/>
                  <a:pt x="24" y="6"/>
                </a:cubicBezTo>
                <a:cubicBezTo>
                  <a:pt x="24" y="6"/>
                  <a:pt x="25" y="6"/>
                  <a:pt x="25" y="5"/>
                </a:cubicBezTo>
                <a:cubicBezTo>
                  <a:pt x="25" y="4"/>
                  <a:pt x="24" y="4"/>
                  <a:pt x="24" y="4"/>
                </a:cubicBezTo>
                <a:close/>
              </a:path>
            </a:pathLst>
          </a:custGeom>
          <a:solidFill>
            <a:schemeClr val="bg1"/>
          </a:solidFill>
          <a:ln>
            <a:noFill/>
          </a:ln>
        </p:spPr>
        <p:txBody>
          <a:bodyPr vert="horz" wrap="square" lIns="243824" tIns="121912" rIns="243824" bIns="121912" numCol="1" anchor="t" anchorCtr="0" compatLnSpc="1"/>
          <a:lstStyle/>
          <a:p>
            <a:endParaRPr lang="id-ID"/>
          </a:p>
        </p:txBody>
      </p:sp>
      <p:sp>
        <p:nvSpPr>
          <p:cNvPr id="56" name="TextBox 8"/>
          <p:cNvSpPr>
            <a:spLocks noChangeArrowheads="1"/>
          </p:cNvSpPr>
          <p:nvPr/>
        </p:nvSpPr>
        <p:spPr bwMode="auto">
          <a:xfrm>
            <a:off x="2639616" y="1988840"/>
            <a:ext cx="4680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000">
                <a:solidFill>
                  <a:schemeClr val="bg1"/>
                </a:solidFill>
                <a:latin typeface="+mj-lt"/>
                <a:ea typeface="微软雅黑" panose="020B0503020204020204" pitchFamily="34" charset="-122"/>
                <a:sym typeface="Klavika" pitchFamily="2" charset="0"/>
              </a:rPr>
              <a:t>Lorem ipsum dolor sit amet, consectetuer adipiscing elit, sed diam nonummy nibh</a:t>
            </a:r>
            <a:r>
              <a:rPr lang="en-US" altLang="zh-CN" sz="2000">
                <a:solidFill>
                  <a:schemeClr val="bg1"/>
                </a:solidFill>
                <a:latin typeface="+mj-lt"/>
                <a:ea typeface="微软雅黑" panose="020B0503020204020204" pitchFamily="34" charset="-122"/>
                <a:sym typeface="Klavika" pitchFamily="2" charset="0"/>
              </a:rPr>
              <a:t>.</a:t>
            </a:r>
          </a:p>
        </p:txBody>
      </p:sp>
      <p:sp>
        <p:nvSpPr>
          <p:cNvPr id="57" name="TextBox 8"/>
          <p:cNvSpPr>
            <a:spLocks noChangeArrowheads="1"/>
          </p:cNvSpPr>
          <p:nvPr/>
        </p:nvSpPr>
        <p:spPr bwMode="auto">
          <a:xfrm>
            <a:off x="2639616" y="3284984"/>
            <a:ext cx="59046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000">
                <a:solidFill>
                  <a:schemeClr val="bg1"/>
                </a:solidFill>
                <a:latin typeface="+mj-lt"/>
                <a:ea typeface="微软雅黑" panose="020B0503020204020204" pitchFamily="34" charset="-122"/>
                <a:sym typeface="Klavika" pitchFamily="2" charset="0"/>
              </a:rPr>
              <a:t>Lorem ipsum dolor sit amet, consectetuer adipiscing elit, sed diam nonummy nibh</a:t>
            </a:r>
            <a:r>
              <a:rPr lang="en-US" altLang="zh-CN" sz="2000">
                <a:solidFill>
                  <a:schemeClr val="bg1"/>
                </a:solidFill>
                <a:latin typeface="+mj-lt"/>
                <a:ea typeface="微软雅黑" panose="020B0503020204020204" pitchFamily="34" charset="-122"/>
                <a:sym typeface="Klavika" pitchFamily="2" charset="0"/>
              </a:rPr>
              <a:t>.</a:t>
            </a:r>
          </a:p>
        </p:txBody>
      </p:sp>
      <p:sp>
        <p:nvSpPr>
          <p:cNvPr id="58" name="TextBox 8"/>
          <p:cNvSpPr>
            <a:spLocks noChangeArrowheads="1"/>
          </p:cNvSpPr>
          <p:nvPr/>
        </p:nvSpPr>
        <p:spPr bwMode="auto">
          <a:xfrm>
            <a:off x="2639616" y="4581128"/>
            <a:ext cx="44644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000">
                <a:solidFill>
                  <a:schemeClr val="bg1"/>
                </a:solidFill>
                <a:latin typeface="+mj-lt"/>
                <a:ea typeface="微软雅黑" panose="020B0503020204020204" pitchFamily="34" charset="-122"/>
                <a:sym typeface="Klavika" pitchFamily="2" charset="0"/>
              </a:rPr>
              <a:t>Lorem ipsum dolor sit amet, consectetuer adipiscing elit, sed diam nonummy nibh</a:t>
            </a:r>
            <a:r>
              <a:rPr lang="en-US" altLang="zh-CN" sz="2000">
                <a:solidFill>
                  <a:schemeClr val="bg1"/>
                </a:solidFill>
                <a:latin typeface="+mj-lt"/>
                <a:ea typeface="微软雅黑" panose="020B0503020204020204" pitchFamily="34" charset="-122"/>
                <a:sym typeface="Klavika" pitchFamily="2" charset="0"/>
              </a:rPr>
              <a:t>.</a:t>
            </a:r>
          </a:p>
        </p:txBody>
      </p:sp>
    </p:spTree>
    <p:extLst>
      <p:ext uri="{BB962C8B-B14F-4D97-AF65-F5344CB8AC3E}">
        <p14:creationId xmlns:p14="http://schemas.microsoft.com/office/powerpoint/2010/main" val="151992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2"/>
          <p:cNvPicPr>
            <a:picLocks noChangeAspect="1"/>
          </p:cNvPicPr>
          <p:nvPr/>
        </p:nvPicPr>
        <p:blipFill>
          <a:blip r:embed="rId2" cstate="print">
            <a:extLst>
              <a:ext uri="{28A0092B-C50C-407E-A947-70E740481C1C}">
                <a14:useLocalDpi xmlns:a14="http://schemas.microsoft.com/office/drawing/2010/main" val="0"/>
              </a:ext>
            </a:extLst>
          </a:blip>
          <a:srcRect t="9473" b="9473"/>
          <a:stretch>
            <a:fillRect/>
          </a:stretch>
        </p:blipFill>
        <p:spPr>
          <a:xfrm>
            <a:off x="0" y="0"/>
            <a:ext cx="12192000" cy="6858000"/>
          </a:xfrm>
          <a:prstGeom prst="rect">
            <a:avLst/>
          </a:prstGeom>
        </p:spPr>
      </p:pic>
      <p:sp>
        <p:nvSpPr>
          <p:cNvPr id="3" name="矩形 2"/>
          <p:cNvSpPr/>
          <p:nvPr/>
        </p:nvSpPr>
        <p:spPr>
          <a:xfrm>
            <a:off x="0" y="1772816"/>
            <a:ext cx="12192000" cy="3312368"/>
          </a:xfrm>
          <a:prstGeom prst="rect">
            <a:avLst/>
          </a:prstGeom>
          <a:solidFill>
            <a:schemeClr val="accent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62" name="TextBox 15"/>
          <p:cNvSpPr>
            <a:spLocks noChangeArrowheads="1"/>
          </p:cNvSpPr>
          <p:nvPr/>
        </p:nvSpPr>
        <p:spPr bwMode="auto">
          <a:xfrm>
            <a:off x="1343472" y="2420888"/>
            <a:ext cx="9649072" cy="122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66">
                <a:solidFill>
                  <a:schemeClr val="bg1"/>
                </a:solidFill>
                <a:latin typeface="+mj-lt"/>
                <a:ea typeface="微软雅黑" panose="020B0503020204020204" pitchFamily="34" charset="-122"/>
                <a:sym typeface="Novecento sans wide Book" pitchFamily="2" charset="-94"/>
              </a:rPr>
              <a:t>In a time of universal DECEIT telling the TRUTH is a revolutionary act</a:t>
            </a:r>
            <a:r>
              <a:rPr lang="en-US" altLang="zh-CN" sz="3666">
                <a:solidFill>
                  <a:schemeClr val="bg1"/>
                </a:solidFill>
                <a:latin typeface="+mj-lt"/>
                <a:ea typeface="微软雅黑" panose="020B0503020204020204" pitchFamily="34" charset="-122"/>
                <a:sym typeface="Novecento sans wide Book" pitchFamily="2" charset="-94"/>
              </a:rPr>
              <a:t>.</a:t>
            </a:r>
            <a:endParaRPr lang="zh-CN" altLang="en-US" sz="3666">
              <a:solidFill>
                <a:schemeClr val="bg1"/>
              </a:solidFill>
              <a:latin typeface="+mj-lt"/>
              <a:ea typeface="微软雅黑" panose="020B0503020204020204" pitchFamily="34" charset="-122"/>
              <a:sym typeface="Novecento sans wide Book" pitchFamily="2" charset="-94"/>
            </a:endParaRPr>
          </a:p>
        </p:txBody>
      </p:sp>
      <p:sp>
        <p:nvSpPr>
          <p:cNvPr id="15363" name="TextBox 5"/>
          <p:cNvSpPr>
            <a:spLocks noChangeArrowheads="1"/>
          </p:cNvSpPr>
          <p:nvPr/>
        </p:nvSpPr>
        <p:spPr bwMode="auto">
          <a:xfrm>
            <a:off x="6960096" y="4031047"/>
            <a:ext cx="4004837"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zh-CN" sz="2666">
                <a:solidFill>
                  <a:schemeClr val="bg1"/>
                </a:solidFill>
                <a:latin typeface="+mj-lt"/>
                <a:ea typeface="微软雅黑" panose="020B0503020204020204" pitchFamily="34" charset="-122"/>
                <a:sym typeface="Novecento sans wide Book" pitchFamily="2" charset="-94"/>
              </a:rPr>
              <a:t>- George Orwell</a:t>
            </a:r>
          </a:p>
        </p:txBody>
      </p:sp>
    </p:spTree>
    <p:extLst>
      <p:ext uri="{BB962C8B-B14F-4D97-AF65-F5344CB8AC3E}">
        <p14:creationId xmlns:p14="http://schemas.microsoft.com/office/powerpoint/2010/main" val="2935208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l="-621237" r="-4" b="-441008"/>
          <a:stretch/>
        </p:blipFill>
        <p:spPr>
          <a:xfrm flipH="1">
            <a:off x="-1" y="-1435"/>
            <a:ext cx="12192000" cy="6859435"/>
          </a:xfrm>
          <a:prstGeom prst="rect">
            <a:avLst/>
          </a:prstGeom>
          <a:solidFill>
            <a:srgbClr val="EAEAF2"/>
          </a:solidFill>
        </p:spPr>
      </p:pic>
      <p:sp>
        <p:nvSpPr>
          <p:cNvPr id="24" name="文本框 23"/>
          <p:cNvSpPr txBox="1"/>
          <p:nvPr/>
        </p:nvSpPr>
        <p:spPr>
          <a:xfrm>
            <a:off x="911424" y="260648"/>
            <a:ext cx="5184576" cy="646331"/>
          </a:xfrm>
          <a:prstGeom prst="rect">
            <a:avLst/>
          </a:prstGeom>
          <a:noFill/>
        </p:spPr>
        <p:txBody>
          <a:bodyPr wrap="square" rtlCol="0">
            <a:spAutoFit/>
          </a:bodyPr>
          <a:lstStyle/>
          <a:p>
            <a:r>
              <a:rPr lang="en-US" altLang="zh-CN" sz="3600" b="1">
                <a:solidFill>
                  <a:schemeClr val="tx2"/>
                </a:solidFill>
              </a:rPr>
              <a:t>Click here to add title</a:t>
            </a:r>
          </a:p>
        </p:txBody>
      </p:sp>
      <p:sp>
        <p:nvSpPr>
          <p:cNvPr id="13317" name="Oval 18"/>
          <p:cNvSpPr>
            <a:spLocks noChangeArrowheads="1"/>
          </p:cNvSpPr>
          <p:nvPr/>
        </p:nvSpPr>
        <p:spPr bwMode="auto">
          <a:xfrm>
            <a:off x="1200603" y="1893833"/>
            <a:ext cx="1572198" cy="1571140"/>
          </a:xfrm>
          <a:prstGeom prst="ellipse">
            <a:avLst/>
          </a:prstGeom>
          <a:solidFill>
            <a:schemeClr val="accent2"/>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sz="6000">
              <a:solidFill>
                <a:srgbClr val="FFFFFF"/>
              </a:solidFill>
              <a:latin typeface="+mj-lt"/>
              <a:ea typeface="微软雅黑" panose="020B0503020204020204" pitchFamily="34" charset="-122"/>
            </a:endParaRPr>
          </a:p>
        </p:txBody>
      </p:sp>
      <p:sp>
        <p:nvSpPr>
          <p:cNvPr id="13318" name="TextBox 39"/>
          <p:cNvSpPr>
            <a:spLocks noChangeArrowheads="1"/>
          </p:cNvSpPr>
          <p:nvPr/>
        </p:nvSpPr>
        <p:spPr bwMode="auto">
          <a:xfrm>
            <a:off x="1055440" y="3717032"/>
            <a:ext cx="1944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800" b="1">
                <a:solidFill>
                  <a:schemeClr val="tx2"/>
                </a:solidFill>
                <a:ea typeface="微软雅黑" panose="020B0503020204020204" pitchFamily="34" charset="-122"/>
                <a:sym typeface="Novecento sans wide Book" pitchFamily="2" charset="-94"/>
              </a:rPr>
              <a:t>ADD TITLE</a:t>
            </a:r>
            <a:endParaRPr lang="zh-CN" altLang="zh-CN" sz="2800" b="1">
              <a:solidFill>
                <a:schemeClr val="tx2"/>
              </a:solidFill>
              <a:ea typeface="微软雅黑" panose="020B0503020204020204" pitchFamily="34" charset="-122"/>
              <a:sym typeface="Novecento sans wide Book" pitchFamily="2" charset="-94"/>
            </a:endParaRPr>
          </a:p>
        </p:txBody>
      </p:sp>
      <p:sp>
        <p:nvSpPr>
          <p:cNvPr id="13319" name="TextBox 40"/>
          <p:cNvSpPr>
            <a:spLocks noChangeArrowheads="1"/>
          </p:cNvSpPr>
          <p:nvPr/>
        </p:nvSpPr>
        <p:spPr bwMode="auto">
          <a:xfrm>
            <a:off x="960436" y="4221088"/>
            <a:ext cx="22552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zh-CN">
                <a:solidFill>
                  <a:schemeClr val="tx2"/>
                </a:solidFill>
                <a:latin typeface="+mj-lt"/>
                <a:ea typeface="微软雅黑" panose="020B0503020204020204" pitchFamily="34" charset="-122"/>
                <a:sym typeface="Klavika" pitchFamily="2" charset="0"/>
              </a:rPr>
              <a:t>Lorem ipsum dolor sit amet, consectetuer adipiscing elit, sed diam nonummy </a:t>
            </a:r>
          </a:p>
        </p:txBody>
      </p:sp>
      <p:sp>
        <p:nvSpPr>
          <p:cNvPr id="13320" name="Oval 50"/>
          <p:cNvSpPr>
            <a:spLocks noChangeArrowheads="1"/>
          </p:cNvSpPr>
          <p:nvPr/>
        </p:nvSpPr>
        <p:spPr bwMode="auto">
          <a:xfrm>
            <a:off x="3926029" y="1893833"/>
            <a:ext cx="1571140" cy="1571140"/>
          </a:xfrm>
          <a:prstGeom prst="ellipse">
            <a:avLst/>
          </a:prstGeom>
          <a:solidFill>
            <a:schemeClr val="accent3"/>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sz="6000">
              <a:solidFill>
                <a:srgbClr val="FFFFFF"/>
              </a:solidFill>
              <a:latin typeface="+mj-lt"/>
              <a:ea typeface="微软雅黑" panose="020B0503020204020204" pitchFamily="34" charset="-122"/>
            </a:endParaRPr>
          </a:p>
        </p:txBody>
      </p:sp>
      <p:sp>
        <p:nvSpPr>
          <p:cNvPr id="13322" name="TextBox 52"/>
          <p:cNvSpPr>
            <a:spLocks noChangeArrowheads="1"/>
          </p:cNvSpPr>
          <p:nvPr/>
        </p:nvSpPr>
        <p:spPr bwMode="auto">
          <a:xfrm>
            <a:off x="3684803" y="4221088"/>
            <a:ext cx="22540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zh-CN">
                <a:solidFill>
                  <a:schemeClr val="tx2"/>
                </a:solidFill>
                <a:latin typeface="+mj-lt"/>
                <a:ea typeface="微软雅黑" panose="020B0503020204020204" pitchFamily="34" charset="-122"/>
                <a:sym typeface="Klavika" pitchFamily="2" charset="0"/>
              </a:rPr>
              <a:t>Lorem ipsum dolor sit amet, consectetuer adipiscing elit, sed diam nonummy </a:t>
            </a:r>
          </a:p>
        </p:txBody>
      </p:sp>
      <p:sp>
        <p:nvSpPr>
          <p:cNvPr id="13323" name="Oval 53"/>
          <p:cNvSpPr>
            <a:spLocks noChangeArrowheads="1"/>
          </p:cNvSpPr>
          <p:nvPr/>
        </p:nvSpPr>
        <p:spPr bwMode="auto">
          <a:xfrm>
            <a:off x="6695891" y="1893833"/>
            <a:ext cx="1572198" cy="1571140"/>
          </a:xfrm>
          <a:prstGeom prst="ellipse">
            <a:avLst/>
          </a:prstGeom>
          <a:solidFill>
            <a:schemeClr val="accent2"/>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sz="6000">
              <a:solidFill>
                <a:srgbClr val="FFFFFF"/>
              </a:solidFill>
              <a:latin typeface="+mj-lt"/>
              <a:ea typeface="微软雅黑" panose="020B0503020204020204" pitchFamily="34" charset="-122"/>
            </a:endParaRPr>
          </a:p>
        </p:txBody>
      </p:sp>
      <p:sp>
        <p:nvSpPr>
          <p:cNvPr id="13325" name="TextBox 55"/>
          <p:cNvSpPr>
            <a:spLocks noChangeArrowheads="1"/>
          </p:cNvSpPr>
          <p:nvPr/>
        </p:nvSpPr>
        <p:spPr bwMode="auto">
          <a:xfrm>
            <a:off x="6455723" y="4221088"/>
            <a:ext cx="22540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zh-CN">
                <a:solidFill>
                  <a:schemeClr val="tx2"/>
                </a:solidFill>
                <a:latin typeface="+mj-lt"/>
                <a:ea typeface="微软雅黑" panose="020B0503020204020204" pitchFamily="34" charset="-122"/>
                <a:sym typeface="Klavika" pitchFamily="2" charset="0"/>
              </a:rPr>
              <a:t>Lorem ipsum dolor sit amet, consectetuer adipiscing elit, sed diam nonummy </a:t>
            </a:r>
          </a:p>
        </p:txBody>
      </p:sp>
      <p:sp>
        <p:nvSpPr>
          <p:cNvPr id="13326" name="Oval 56"/>
          <p:cNvSpPr>
            <a:spLocks noChangeArrowheads="1"/>
          </p:cNvSpPr>
          <p:nvPr/>
        </p:nvSpPr>
        <p:spPr bwMode="auto">
          <a:xfrm>
            <a:off x="9552509" y="1893833"/>
            <a:ext cx="1571140" cy="1571140"/>
          </a:xfrm>
          <a:prstGeom prst="ellipse">
            <a:avLst/>
          </a:prstGeom>
          <a:solidFill>
            <a:schemeClr val="accent3"/>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sz="6000">
              <a:solidFill>
                <a:srgbClr val="FFFFFF"/>
              </a:solidFill>
              <a:latin typeface="+mj-lt"/>
              <a:ea typeface="微软雅黑" panose="020B0503020204020204" pitchFamily="34" charset="-122"/>
            </a:endParaRPr>
          </a:p>
        </p:txBody>
      </p:sp>
      <p:sp>
        <p:nvSpPr>
          <p:cNvPr id="13328" name="TextBox 58"/>
          <p:cNvSpPr>
            <a:spLocks noChangeArrowheads="1"/>
          </p:cNvSpPr>
          <p:nvPr/>
        </p:nvSpPr>
        <p:spPr bwMode="auto">
          <a:xfrm>
            <a:off x="9311283" y="4221088"/>
            <a:ext cx="22540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zh-CN">
                <a:solidFill>
                  <a:schemeClr val="tx2"/>
                </a:solidFill>
                <a:latin typeface="+mj-lt"/>
                <a:ea typeface="微软雅黑" panose="020B0503020204020204" pitchFamily="34" charset="-122"/>
                <a:sym typeface="Klavika" pitchFamily="2" charset="0"/>
              </a:rPr>
              <a:t>Lorem ipsum dolor sit amet, consectetuer adipiscing elit, sed diam nonummy </a:t>
            </a:r>
          </a:p>
        </p:txBody>
      </p:sp>
      <p:pic>
        <p:nvPicPr>
          <p:cNvPr id="1332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7999" y="2280006"/>
            <a:ext cx="899306" cy="87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1826" y="2174205"/>
            <a:ext cx="1097153" cy="106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7630" y="2132942"/>
            <a:ext cx="1138415" cy="110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9439" y="2232395"/>
            <a:ext cx="986062" cy="9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39"/>
          <p:cNvSpPr>
            <a:spLocks noChangeArrowheads="1"/>
          </p:cNvSpPr>
          <p:nvPr/>
        </p:nvSpPr>
        <p:spPr bwMode="auto">
          <a:xfrm>
            <a:off x="3791744" y="3717032"/>
            <a:ext cx="1944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800" b="1">
                <a:solidFill>
                  <a:schemeClr val="tx2"/>
                </a:solidFill>
                <a:ea typeface="微软雅黑" panose="020B0503020204020204" pitchFamily="34" charset="-122"/>
                <a:sym typeface="Novecento sans wide Book" pitchFamily="2" charset="-94"/>
              </a:rPr>
              <a:t>ADD TITLE</a:t>
            </a:r>
            <a:endParaRPr lang="zh-CN" altLang="zh-CN" sz="2800" b="1">
              <a:solidFill>
                <a:schemeClr val="tx2"/>
              </a:solidFill>
              <a:ea typeface="微软雅黑" panose="020B0503020204020204" pitchFamily="34" charset="-122"/>
              <a:sym typeface="Novecento sans wide Book" pitchFamily="2" charset="-94"/>
            </a:endParaRPr>
          </a:p>
        </p:txBody>
      </p:sp>
      <p:sp>
        <p:nvSpPr>
          <p:cNvPr id="26" name="TextBox 39"/>
          <p:cNvSpPr>
            <a:spLocks noChangeArrowheads="1"/>
          </p:cNvSpPr>
          <p:nvPr/>
        </p:nvSpPr>
        <p:spPr bwMode="auto">
          <a:xfrm>
            <a:off x="6672064" y="3717032"/>
            <a:ext cx="1944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800" b="1">
                <a:solidFill>
                  <a:schemeClr val="tx2"/>
                </a:solidFill>
                <a:ea typeface="微软雅黑" panose="020B0503020204020204" pitchFamily="34" charset="-122"/>
                <a:sym typeface="Novecento sans wide Book" pitchFamily="2" charset="-94"/>
              </a:rPr>
              <a:t>ADD TITLE</a:t>
            </a:r>
            <a:endParaRPr lang="zh-CN" altLang="zh-CN" sz="2800" b="1">
              <a:solidFill>
                <a:schemeClr val="tx2"/>
              </a:solidFill>
              <a:ea typeface="微软雅黑" panose="020B0503020204020204" pitchFamily="34" charset="-122"/>
              <a:sym typeface="Novecento sans wide Book" pitchFamily="2" charset="-94"/>
            </a:endParaRPr>
          </a:p>
        </p:txBody>
      </p:sp>
      <p:sp>
        <p:nvSpPr>
          <p:cNvPr id="27" name="TextBox 39"/>
          <p:cNvSpPr>
            <a:spLocks noChangeArrowheads="1"/>
          </p:cNvSpPr>
          <p:nvPr/>
        </p:nvSpPr>
        <p:spPr bwMode="auto">
          <a:xfrm>
            <a:off x="9408368" y="3717032"/>
            <a:ext cx="1944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800" b="1">
                <a:solidFill>
                  <a:schemeClr val="tx2"/>
                </a:solidFill>
                <a:ea typeface="微软雅黑" panose="020B0503020204020204" pitchFamily="34" charset="-122"/>
                <a:sym typeface="Novecento sans wide Book" pitchFamily="2" charset="-94"/>
              </a:rPr>
              <a:t>ADD TITLE</a:t>
            </a:r>
            <a:endParaRPr lang="zh-CN" altLang="zh-CN" sz="2800" b="1">
              <a:solidFill>
                <a:schemeClr val="tx2"/>
              </a:solidFill>
              <a:ea typeface="微软雅黑" panose="020B0503020204020204" pitchFamily="34" charset="-122"/>
              <a:sym typeface="Novecento sans wide Book" pitchFamily="2" charset="-94"/>
            </a:endParaRPr>
          </a:p>
        </p:txBody>
      </p:sp>
    </p:spTree>
    <p:extLst>
      <p:ext uri="{BB962C8B-B14F-4D97-AF65-F5344CB8AC3E}">
        <p14:creationId xmlns:p14="http://schemas.microsoft.com/office/powerpoint/2010/main" val="703093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33374" r="-1"/>
          <a:stretch/>
        </p:blipFill>
        <p:spPr>
          <a:xfrm flipH="1">
            <a:off x="-3765" y="0"/>
            <a:ext cx="12195763" cy="6858000"/>
          </a:xfrm>
          <a:prstGeom prst="rect">
            <a:avLst/>
          </a:prstGeom>
          <a:solidFill>
            <a:srgbClr val="EAEAF2"/>
          </a:solidFill>
        </p:spPr>
      </p:pic>
      <p:sp>
        <p:nvSpPr>
          <p:cNvPr id="4" name="Oval 18"/>
          <p:cNvSpPr>
            <a:spLocks noChangeArrowheads="1"/>
          </p:cNvSpPr>
          <p:nvPr/>
        </p:nvSpPr>
        <p:spPr bwMode="auto">
          <a:xfrm>
            <a:off x="4223792" y="2691353"/>
            <a:ext cx="1476287" cy="1475294"/>
          </a:xfrm>
          <a:prstGeom prst="ellipse">
            <a:avLst/>
          </a:prstGeom>
          <a:solidFill>
            <a:schemeClr val="tx2"/>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r>
              <a:rPr lang="en-US" altLang="zh-CN" sz="6000">
                <a:solidFill>
                  <a:srgbClr val="FFFFFF"/>
                </a:solidFill>
                <a:latin typeface="+mj-lt"/>
                <a:ea typeface="微软雅黑" panose="020B0503020204020204" pitchFamily="34" charset="-122"/>
              </a:rPr>
              <a:t>03</a:t>
            </a:r>
            <a:endParaRPr lang="zh-CN" altLang="zh-CN" sz="6000">
              <a:solidFill>
                <a:srgbClr val="FFFFFF"/>
              </a:solidFill>
              <a:latin typeface="+mj-lt"/>
              <a:ea typeface="微软雅黑" panose="020B0503020204020204" pitchFamily="34" charset="-122"/>
            </a:endParaRPr>
          </a:p>
        </p:txBody>
      </p:sp>
      <p:sp>
        <p:nvSpPr>
          <p:cNvPr id="5" name="文本框 4"/>
          <p:cNvSpPr txBox="1"/>
          <p:nvPr/>
        </p:nvSpPr>
        <p:spPr>
          <a:xfrm>
            <a:off x="6075582" y="3044279"/>
            <a:ext cx="5184576" cy="769441"/>
          </a:xfrm>
          <a:prstGeom prst="rect">
            <a:avLst/>
          </a:prstGeom>
          <a:noFill/>
        </p:spPr>
        <p:txBody>
          <a:bodyPr wrap="square" rtlCol="0">
            <a:spAutoFit/>
          </a:bodyPr>
          <a:lstStyle/>
          <a:p>
            <a:r>
              <a:rPr lang="en-US" altLang="zh-CN" sz="4400">
                <a:solidFill>
                  <a:schemeClr val="tx2"/>
                </a:solidFill>
                <a:latin typeface="+mj-lt"/>
              </a:rPr>
              <a:t>Click here to add title</a:t>
            </a:r>
          </a:p>
        </p:txBody>
      </p:sp>
    </p:spTree>
    <p:extLst>
      <p:ext uri="{BB962C8B-B14F-4D97-AF65-F5344CB8AC3E}">
        <p14:creationId xmlns:p14="http://schemas.microsoft.com/office/powerpoint/2010/main" val="4078622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621237" r="-4" b="-441008"/>
          <a:stretch/>
        </p:blipFill>
        <p:spPr>
          <a:xfrm flipH="1">
            <a:off x="-1" y="-1435"/>
            <a:ext cx="12192000" cy="6859435"/>
          </a:xfrm>
          <a:prstGeom prst="rect">
            <a:avLst/>
          </a:prstGeom>
          <a:solidFill>
            <a:srgbClr val="EAEAF2"/>
          </a:solidFill>
        </p:spPr>
      </p:pic>
      <p:sp>
        <p:nvSpPr>
          <p:cNvPr id="4" name="TextBox 8"/>
          <p:cNvSpPr>
            <a:spLocks noChangeArrowheads="1"/>
          </p:cNvSpPr>
          <p:nvPr/>
        </p:nvSpPr>
        <p:spPr bwMode="auto">
          <a:xfrm>
            <a:off x="983432" y="1628800"/>
            <a:ext cx="1022513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000">
                <a:solidFill>
                  <a:srgbClr val="595959"/>
                </a:solidFill>
                <a:ea typeface="微软雅黑" panose="020B0503020204020204" pitchFamily="34" charset="-122"/>
                <a:sym typeface="Klavika" pitchFamily="2" charset="0"/>
              </a:rPr>
              <a:t>Lorem ipsum dolor sit amet, consectetuer adipiscing elit, sed diam nonummy nibh euismod tincidunt utlaoreet dolore magna aliquam erat volutpat. Ut wisi enim ad minim veniam, quis nostrud exerci tation ullamcorper suscipit lobortis nisl ut aliquip exea commodo consequat. Duis autem vel eum iriure dolor in hendrerit in vulputate velit esse molestie consequat, vel illum dolore eu feugiat nulla facilisis at vero eros et accumsan et iusto</a:t>
            </a:r>
            <a:r>
              <a:rPr lang="en-US" altLang="zh-CN" sz="2000">
                <a:solidFill>
                  <a:srgbClr val="595959"/>
                </a:solidFill>
                <a:ea typeface="微软雅黑" panose="020B0503020204020204" pitchFamily="34" charset="-122"/>
                <a:sym typeface="Klavika" pitchFamily="2" charset="0"/>
              </a:rPr>
              <a:t> </a:t>
            </a:r>
            <a:r>
              <a:rPr lang="zh-CN" altLang="zh-CN" sz="2000">
                <a:solidFill>
                  <a:srgbClr val="595959"/>
                </a:solidFill>
                <a:ea typeface="微软雅黑" panose="020B0503020204020204" pitchFamily="34" charset="-122"/>
                <a:sym typeface="Klavika" pitchFamily="2" charset="0"/>
              </a:rPr>
              <a:t>odio dignissim qui blandit praesent luptatum zzril delenit augue duis dolore te feugait nulla facilisi. Nam liber tempor cum soluta nobis eleifend option congue nihil imperdiet doming id quod mazim placerat facer possim assum. Typi non habent claritatem insitam; est usus legentis in iis qui facit eorum claritatem. hendrerit in vulputate velit esse molestie</a:t>
            </a:r>
            <a:r>
              <a:rPr lang="en-US" altLang="zh-CN" sz="2000">
                <a:solidFill>
                  <a:srgbClr val="595959"/>
                </a:solidFill>
                <a:ea typeface="微软雅黑" panose="020B0503020204020204" pitchFamily="34" charset="-122"/>
                <a:sym typeface="Klavika" pitchFamily="2" charset="0"/>
              </a:rPr>
              <a:t> </a:t>
            </a:r>
            <a:r>
              <a:rPr lang="zh-CN" altLang="zh-CN" sz="2000">
                <a:solidFill>
                  <a:srgbClr val="595959"/>
                </a:solidFill>
                <a:ea typeface="微软雅黑" panose="020B0503020204020204" pitchFamily="34" charset="-122"/>
                <a:sym typeface="Klavika" pitchFamily="2" charset="0"/>
              </a:rPr>
              <a:t>consequat, vel illum dolore </a:t>
            </a:r>
            <a:r>
              <a:rPr lang="en-US" altLang="zh-CN" sz="2000">
                <a:solidFill>
                  <a:srgbClr val="595959"/>
                </a:solidFill>
                <a:ea typeface="微软雅黑" panose="020B0503020204020204" pitchFamily="34" charset="-122"/>
                <a:sym typeface="Klavika" pitchFamily="2" charset="0"/>
              </a:rPr>
              <a:t>Lorem ipsum dolor sit amet, consectetuer adipiscing elit, sed diam nonummy nibh euismod tincidunt utlaoreet dolore magna aliquam erat volutpat. Ut wisi enim ad minim veniam, quis nostrud exerci tation ullamcorper suscipit lobortis nisl ut aliquip exea commodo consequat. Duis autem vel eum iriure dolor in hendrerit in vulputate velit esse molestie consequat, vel illum dolore eu feugiat nulla facilisis at vero eros et accumsan.</a:t>
            </a:r>
          </a:p>
        </p:txBody>
      </p:sp>
      <p:sp>
        <p:nvSpPr>
          <p:cNvPr id="6" name="文本框 5"/>
          <p:cNvSpPr txBox="1"/>
          <p:nvPr/>
        </p:nvSpPr>
        <p:spPr>
          <a:xfrm>
            <a:off x="911424" y="260648"/>
            <a:ext cx="5184576" cy="646331"/>
          </a:xfrm>
          <a:prstGeom prst="rect">
            <a:avLst/>
          </a:prstGeom>
          <a:noFill/>
        </p:spPr>
        <p:txBody>
          <a:bodyPr wrap="square" rtlCol="0">
            <a:spAutoFit/>
          </a:bodyPr>
          <a:lstStyle/>
          <a:p>
            <a:r>
              <a:rPr lang="en-US" altLang="zh-CN" sz="3600" b="1">
                <a:solidFill>
                  <a:schemeClr val="tx2"/>
                </a:solidFill>
              </a:rPr>
              <a:t>Click here to add title</a:t>
            </a:r>
          </a:p>
        </p:txBody>
      </p:sp>
    </p:spTree>
    <p:extLst>
      <p:ext uri="{BB962C8B-B14F-4D97-AF65-F5344CB8AC3E}">
        <p14:creationId xmlns:p14="http://schemas.microsoft.com/office/powerpoint/2010/main" val="1972182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139599" t="-1" r="-2" b="-79645"/>
          <a:stretch/>
        </p:blipFill>
        <p:spPr>
          <a:xfrm flipH="1">
            <a:off x="-3765" y="0"/>
            <a:ext cx="12195763" cy="6858000"/>
          </a:xfrm>
          <a:prstGeom prst="rect">
            <a:avLst/>
          </a:prstGeom>
          <a:solidFill>
            <a:srgbClr val="EAEAF2"/>
          </a:solidFill>
        </p:spPr>
      </p:pic>
      <p:sp>
        <p:nvSpPr>
          <p:cNvPr id="8" name="Oval 18"/>
          <p:cNvSpPr>
            <a:spLocks noChangeArrowheads="1"/>
          </p:cNvSpPr>
          <p:nvPr/>
        </p:nvSpPr>
        <p:spPr bwMode="auto">
          <a:xfrm>
            <a:off x="5879976" y="1196752"/>
            <a:ext cx="699931" cy="699460"/>
          </a:xfrm>
          <a:prstGeom prst="ellipse">
            <a:avLst/>
          </a:prstGeom>
          <a:solidFill>
            <a:schemeClr val="tx2"/>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r>
              <a:rPr lang="en-US" altLang="zh-CN" sz="2400">
                <a:solidFill>
                  <a:srgbClr val="FFFFFF"/>
                </a:solidFill>
                <a:latin typeface="+mj-lt"/>
                <a:ea typeface="微软雅黑" panose="020B0503020204020204" pitchFamily="34" charset="-122"/>
              </a:rPr>
              <a:t>01</a:t>
            </a:r>
            <a:endParaRPr lang="zh-CN" altLang="zh-CN" sz="2400">
              <a:solidFill>
                <a:srgbClr val="FFFFFF"/>
              </a:solidFill>
              <a:latin typeface="+mj-lt"/>
              <a:ea typeface="微软雅黑" panose="020B0503020204020204" pitchFamily="34" charset="-122"/>
            </a:endParaRPr>
          </a:p>
        </p:txBody>
      </p:sp>
      <p:sp>
        <p:nvSpPr>
          <p:cNvPr id="5" name="文本框 4"/>
          <p:cNvSpPr txBox="1"/>
          <p:nvPr/>
        </p:nvSpPr>
        <p:spPr>
          <a:xfrm>
            <a:off x="695400" y="4149080"/>
            <a:ext cx="3744416" cy="1754326"/>
          </a:xfrm>
          <a:prstGeom prst="rect">
            <a:avLst/>
          </a:prstGeom>
          <a:noFill/>
        </p:spPr>
        <p:txBody>
          <a:bodyPr wrap="square" rtlCol="0">
            <a:spAutoFit/>
          </a:bodyPr>
          <a:lstStyle/>
          <a:p>
            <a:r>
              <a:rPr lang="zh-CN" altLang="en-US" sz="5400">
                <a:solidFill>
                  <a:schemeClr val="tx2"/>
                </a:solidFill>
              </a:rPr>
              <a:t>目录</a:t>
            </a:r>
            <a:r>
              <a:rPr lang="en-US" altLang="zh-CN" sz="5400">
                <a:solidFill>
                  <a:schemeClr val="tx2"/>
                </a:solidFill>
                <a:latin typeface="+mj-lt"/>
              </a:rPr>
              <a:t>Contents</a:t>
            </a:r>
          </a:p>
        </p:txBody>
      </p:sp>
      <p:sp>
        <p:nvSpPr>
          <p:cNvPr id="10" name="文本框 9"/>
          <p:cNvSpPr txBox="1"/>
          <p:nvPr/>
        </p:nvSpPr>
        <p:spPr>
          <a:xfrm>
            <a:off x="6744072" y="1196752"/>
            <a:ext cx="4392488" cy="646331"/>
          </a:xfrm>
          <a:prstGeom prst="rect">
            <a:avLst/>
          </a:prstGeom>
          <a:noFill/>
        </p:spPr>
        <p:txBody>
          <a:bodyPr wrap="square" rtlCol="0">
            <a:spAutoFit/>
          </a:bodyPr>
          <a:lstStyle/>
          <a:p>
            <a:r>
              <a:rPr lang="en-US" altLang="zh-CN" sz="3600">
                <a:solidFill>
                  <a:schemeClr val="tx2"/>
                </a:solidFill>
                <a:latin typeface="+mj-lt"/>
              </a:rPr>
              <a:t>Click here to add title</a:t>
            </a:r>
          </a:p>
        </p:txBody>
      </p:sp>
      <p:sp>
        <p:nvSpPr>
          <p:cNvPr id="11" name="Oval 18"/>
          <p:cNvSpPr>
            <a:spLocks noChangeArrowheads="1"/>
          </p:cNvSpPr>
          <p:nvPr/>
        </p:nvSpPr>
        <p:spPr bwMode="auto">
          <a:xfrm>
            <a:off x="5879976" y="2276872"/>
            <a:ext cx="699931" cy="699460"/>
          </a:xfrm>
          <a:prstGeom prst="ellipse">
            <a:avLst/>
          </a:prstGeom>
          <a:solidFill>
            <a:schemeClr val="tx2"/>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r>
              <a:rPr lang="en-US" altLang="zh-CN" sz="2400">
                <a:solidFill>
                  <a:srgbClr val="FFFFFF"/>
                </a:solidFill>
                <a:latin typeface="+mj-lt"/>
                <a:ea typeface="微软雅黑" panose="020B0503020204020204" pitchFamily="34" charset="-122"/>
              </a:rPr>
              <a:t>02</a:t>
            </a:r>
            <a:endParaRPr lang="zh-CN" altLang="zh-CN" sz="2400">
              <a:solidFill>
                <a:srgbClr val="FFFFFF"/>
              </a:solidFill>
              <a:latin typeface="+mj-lt"/>
              <a:ea typeface="微软雅黑" panose="020B0503020204020204" pitchFamily="34" charset="-122"/>
            </a:endParaRPr>
          </a:p>
        </p:txBody>
      </p:sp>
      <p:sp>
        <p:nvSpPr>
          <p:cNvPr id="12" name="文本框 11"/>
          <p:cNvSpPr txBox="1"/>
          <p:nvPr/>
        </p:nvSpPr>
        <p:spPr>
          <a:xfrm>
            <a:off x="6744072" y="2276872"/>
            <a:ext cx="4392488" cy="646331"/>
          </a:xfrm>
          <a:prstGeom prst="rect">
            <a:avLst/>
          </a:prstGeom>
          <a:noFill/>
        </p:spPr>
        <p:txBody>
          <a:bodyPr wrap="square" rtlCol="0">
            <a:spAutoFit/>
          </a:bodyPr>
          <a:lstStyle/>
          <a:p>
            <a:r>
              <a:rPr lang="en-US" altLang="zh-CN" sz="3600">
                <a:solidFill>
                  <a:schemeClr val="tx2"/>
                </a:solidFill>
                <a:latin typeface="+mj-lt"/>
              </a:rPr>
              <a:t>Click here to add title</a:t>
            </a:r>
          </a:p>
        </p:txBody>
      </p:sp>
      <p:sp>
        <p:nvSpPr>
          <p:cNvPr id="13" name="Oval 18"/>
          <p:cNvSpPr>
            <a:spLocks noChangeArrowheads="1"/>
          </p:cNvSpPr>
          <p:nvPr/>
        </p:nvSpPr>
        <p:spPr bwMode="auto">
          <a:xfrm>
            <a:off x="5879976" y="3419872"/>
            <a:ext cx="699931" cy="699460"/>
          </a:xfrm>
          <a:prstGeom prst="ellipse">
            <a:avLst/>
          </a:prstGeom>
          <a:solidFill>
            <a:schemeClr val="tx2"/>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r>
              <a:rPr lang="en-US" altLang="zh-CN" sz="2400">
                <a:solidFill>
                  <a:srgbClr val="FFFFFF"/>
                </a:solidFill>
                <a:latin typeface="+mj-lt"/>
                <a:ea typeface="微软雅黑" panose="020B0503020204020204" pitchFamily="34" charset="-122"/>
              </a:rPr>
              <a:t>03</a:t>
            </a:r>
            <a:endParaRPr lang="zh-CN" altLang="zh-CN" sz="2400">
              <a:solidFill>
                <a:srgbClr val="FFFFFF"/>
              </a:solidFill>
              <a:latin typeface="+mj-lt"/>
              <a:ea typeface="微软雅黑" panose="020B0503020204020204" pitchFamily="34" charset="-122"/>
            </a:endParaRPr>
          </a:p>
        </p:txBody>
      </p:sp>
      <p:sp>
        <p:nvSpPr>
          <p:cNvPr id="14" name="文本框 13"/>
          <p:cNvSpPr txBox="1"/>
          <p:nvPr/>
        </p:nvSpPr>
        <p:spPr>
          <a:xfrm>
            <a:off x="6744072" y="3419872"/>
            <a:ext cx="4392488" cy="646331"/>
          </a:xfrm>
          <a:prstGeom prst="rect">
            <a:avLst/>
          </a:prstGeom>
          <a:noFill/>
        </p:spPr>
        <p:txBody>
          <a:bodyPr wrap="square" rtlCol="0">
            <a:spAutoFit/>
          </a:bodyPr>
          <a:lstStyle/>
          <a:p>
            <a:r>
              <a:rPr lang="en-US" altLang="zh-CN" sz="3600">
                <a:solidFill>
                  <a:schemeClr val="tx2"/>
                </a:solidFill>
                <a:latin typeface="+mj-lt"/>
              </a:rPr>
              <a:t>Click here to add title</a:t>
            </a:r>
          </a:p>
        </p:txBody>
      </p:sp>
      <p:sp>
        <p:nvSpPr>
          <p:cNvPr id="15" name="Oval 18"/>
          <p:cNvSpPr>
            <a:spLocks noChangeArrowheads="1"/>
          </p:cNvSpPr>
          <p:nvPr/>
        </p:nvSpPr>
        <p:spPr bwMode="auto">
          <a:xfrm>
            <a:off x="5879976" y="4509120"/>
            <a:ext cx="699931" cy="699460"/>
          </a:xfrm>
          <a:prstGeom prst="ellipse">
            <a:avLst/>
          </a:prstGeom>
          <a:solidFill>
            <a:schemeClr val="tx2"/>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r>
              <a:rPr lang="en-US" altLang="zh-CN" sz="2400">
                <a:solidFill>
                  <a:srgbClr val="FFFFFF"/>
                </a:solidFill>
                <a:latin typeface="+mj-lt"/>
                <a:ea typeface="微软雅黑" panose="020B0503020204020204" pitchFamily="34" charset="-122"/>
              </a:rPr>
              <a:t>04</a:t>
            </a:r>
            <a:endParaRPr lang="zh-CN" altLang="zh-CN" sz="2400">
              <a:solidFill>
                <a:srgbClr val="FFFFFF"/>
              </a:solidFill>
              <a:latin typeface="+mj-lt"/>
              <a:ea typeface="微软雅黑" panose="020B0503020204020204" pitchFamily="34" charset="-122"/>
            </a:endParaRPr>
          </a:p>
        </p:txBody>
      </p:sp>
      <p:sp>
        <p:nvSpPr>
          <p:cNvPr id="16" name="文本框 15"/>
          <p:cNvSpPr txBox="1"/>
          <p:nvPr/>
        </p:nvSpPr>
        <p:spPr>
          <a:xfrm>
            <a:off x="6744072" y="4509120"/>
            <a:ext cx="4392488" cy="646331"/>
          </a:xfrm>
          <a:prstGeom prst="rect">
            <a:avLst/>
          </a:prstGeom>
          <a:noFill/>
        </p:spPr>
        <p:txBody>
          <a:bodyPr wrap="square" rtlCol="0">
            <a:spAutoFit/>
          </a:bodyPr>
          <a:lstStyle/>
          <a:p>
            <a:r>
              <a:rPr lang="en-US" altLang="zh-CN" sz="3600">
                <a:solidFill>
                  <a:schemeClr val="tx2"/>
                </a:solidFill>
                <a:latin typeface="+mj-lt"/>
              </a:rPr>
              <a:t>Click here to add title</a:t>
            </a:r>
          </a:p>
        </p:txBody>
      </p:sp>
      <p:sp>
        <p:nvSpPr>
          <p:cNvPr id="6" name="矩形 5"/>
          <p:cNvSpPr/>
          <p:nvPr/>
        </p:nvSpPr>
        <p:spPr>
          <a:xfrm>
            <a:off x="839416" y="5877272"/>
            <a:ext cx="2376264"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2" cstate="print">
            <a:extLst>
              <a:ext uri="{28A0092B-C50C-407E-A947-70E740481C1C}">
                <a14:useLocalDpi xmlns:a14="http://schemas.microsoft.com/office/drawing/2010/main" val="0"/>
              </a:ext>
            </a:extLst>
          </a:blip>
          <a:srcRect l="-621237" r="-4" b="-441008"/>
          <a:stretch/>
        </p:blipFill>
        <p:spPr>
          <a:xfrm flipH="1">
            <a:off x="-1" y="-1435"/>
            <a:ext cx="12192000" cy="6859435"/>
          </a:xfrm>
          <a:prstGeom prst="rect">
            <a:avLst/>
          </a:prstGeom>
          <a:solidFill>
            <a:srgbClr val="EAEAF2"/>
          </a:solidFill>
        </p:spPr>
      </p:pic>
      <p:sp>
        <p:nvSpPr>
          <p:cNvPr id="46" name="文本框 45"/>
          <p:cNvSpPr txBox="1"/>
          <p:nvPr/>
        </p:nvSpPr>
        <p:spPr>
          <a:xfrm>
            <a:off x="911424" y="260648"/>
            <a:ext cx="5184576" cy="646331"/>
          </a:xfrm>
          <a:prstGeom prst="rect">
            <a:avLst/>
          </a:prstGeom>
          <a:noFill/>
        </p:spPr>
        <p:txBody>
          <a:bodyPr wrap="square" rtlCol="0">
            <a:spAutoFit/>
          </a:bodyPr>
          <a:lstStyle/>
          <a:p>
            <a:r>
              <a:rPr lang="en-US" altLang="zh-CN" sz="3600" b="1">
                <a:solidFill>
                  <a:schemeClr val="tx2"/>
                </a:solidFill>
              </a:rPr>
              <a:t>Click here to add title</a:t>
            </a:r>
          </a:p>
        </p:txBody>
      </p:sp>
      <p:grpSp>
        <p:nvGrpSpPr>
          <p:cNvPr id="2" name="组合 1"/>
          <p:cNvGrpSpPr/>
          <p:nvPr/>
        </p:nvGrpSpPr>
        <p:grpSpPr>
          <a:xfrm>
            <a:off x="983432" y="1772816"/>
            <a:ext cx="4812030" cy="1597025"/>
            <a:chOff x="1919" y="3057"/>
            <a:chExt cx="7578" cy="2515"/>
          </a:xfrm>
        </p:grpSpPr>
        <p:sp>
          <p:nvSpPr>
            <p:cNvPr id="29" name="Rectángulo 28"/>
            <p:cNvSpPr/>
            <p:nvPr/>
          </p:nvSpPr>
          <p:spPr>
            <a:xfrm>
              <a:off x="5288" y="3392"/>
              <a:ext cx="2051" cy="1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ea typeface="Open Sans" pitchFamily="34" charset="0"/>
                <a:cs typeface="Open Sans" pitchFamily="34" charset="0"/>
              </a:endParaRPr>
            </a:p>
          </p:txBody>
        </p:sp>
        <p:sp>
          <p:nvSpPr>
            <p:cNvPr id="30" name="Paralelogramo 29"/>
            <p:cNvSpPr/>
            <p:nvPr/>
          </p:nvSpPr>
          <p:spPr>
            <a:xfrm flipV="1">
              <a:off x="5288" y="5241"/>
              <a:ext cx="2757" cy="172"/>
            </a:xfrm>
            <a:prstGeom prst="parallelogram">
              <a:avLst>
                <a:gd name="adj" fmla="val 427206"/>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ea typeface="Open Sans" pitchFamily="34" charset="0"/>
                <a:cs typeface="Open Sans" pitchFamily="34" charset="0"/>
              </a:endParaRPr>
            </a:p>
          </p:txBody>
        </p:sp>
        <p:sp>
          <p:nvSpPr>
            <p:cNvPr id="26" name="Paralelogramo 25"/>
            <p:cNvSpPr/>
            <p:nvPr/>
          </p:nvSpPr>
          <p:spPr>
            <a:xfrm flipV="1">
              <a:off x="1919" y="4905"/>
              <a:ext cx="2757" cy="172"/>
            </a:xfrm>
            <a:prstGeom prst="parallelogram">
              <a:avLst>
                <a:gd name="adj" fmla="val 415774"/>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ea typeface="Open Sans" pitchFamily="34" charset="0"/>
                <a:cs typeface="Open Sans" pitchFamily="34" charset="0"/>
              </a:endParaRPr>
            </a:p>
          </p:txBody>
        </p:sp>
        <p:sp>
          <p:nvSpPr>
            <p:cNvPr id="27" name="Paralelogramo 26"/>
            <p:cNvSpPr/>
            <p:nvPr/>
          </p:nvSpPr>
          <p:spPr>
            <a:xfrm rot="837502" flipV="1">
              <a:off x="3722" y="3251"/>
              <a:ext cx="1833" cy="1801"/>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BF0700"/>
                </a:solidFill>
                <a:ea typeface="Open Sans" pitchFamily="34" charset="0"/>
                <a:cs typeface="Open Sans" pitchFamily="34" charset="0"/>
              </a:endParaRPr>
            </a:p>
          </p:txBody>
        </p:sp>
        <p:sp>
          <p:nvSpPr>
            <p:cNvPr id="28" name="Rectángulo 27"/>
            <p:cNvSpPr/>
            <p:nvPr/>
          </p:nvSpPr>
          <p:spPr>
            <a:xfrm>
              <a:off x="1919" y="3057"/>
              <a:ext cx="2051" cy="1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a:ea typeface="Open Sans" pitchFamily="34" charset="0"/>
                  <a:cs typeface="Open Sans" pitchFamily="34" charset="0"/>
                </a:rPr>
                <a:t>01</a:t>
              </a:r>
            </a:p>
          </p:txBody>
        </p:sp>
        <p:sp>
          <p:nvSpPr>
            <p:cNvPr id="20" name="Elipse 19"/>
            <p:cNvSpPr/>
            <p:nvPr/>
          </p:nvSpPr>
          <p:spPr>
            <a:xfrm>
              <a:off x="6997" y="3072"/>
              <a:ext cx="2500" cy="2500"/>
            </a:xfrm>
            <a:prstGeom prst="ellipse">
              <a:avLst/>
            </a:prstGeom>
            <a:solidFill>
              <a:schemeClr val="bg1"/>
            </a:soli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ea typeface="Open Sans" pitchFamily="34" charset="0"/>
                <a:cs typeface="Open Sans" pitchFamily="34" charset="0"/>
              </a:endParaRPr>
            </a:p>
          </p:txBody>
        </p:sp>
        <p:sp>
          <p:nvSpPr>
            <p:cNvPr id="38" name="Freeform 139"/>
            <p:cNvSpPr/>
            <p:nvPr/>
          </p:nvSpPr>
          <p:spPr bwMode="auto">
            <a:xfrm>
              <a:off x="7791" y="3757"/>
              <a:ext cx="956" cy="885"/>
            </a:xfrm>
            <a:custGeom>
              <a:avLst/>
              <a:gdLst>
                <a:gd name="T0" fmla="*/ 35 w 45"/>
                <a:gd name="T1" fmla="*/ 32 h 42"/>
                <a:gd name="T2" fmla="*/ 27 w 45"/>
                <a:gd name="T3" fmla="*/ 24 h 42"/>
                <a:gd name="T4" fmla="*/ 30 w 45"/>
                <a:gd name="T5" fmla="*/ 18 h 42"/>
                <a:gd name="T6" fmla="*/ 32 w 45"/>
                <a:gd name="T7" fmla="*/ 14 h 42"/>
                <a:gd name="T8" fmla="*/ 31 w 45"/>
                <a:gd name="T9" fmla="*/ 12 h 42"/>
                <a:gd name="T10" fmla="*/ 32 w 45"/>
                <a:gd name="T11" fmla="*/ 8 h 42"/>
                <a:gd name="T12" fmla="*/ 22 w 45"/>
                <a:gd name="T13" fmla="*/ 0 h 42"/>
                <a:gd name="T14" fmla="*/ 13 w 45"/>
                <a:gd name="T15" fmla="*/ 8 h 42"/>
                <a:gd name="T16" fmla="*/ 14 w 45"/>
                <a:gd name="T17" fmla="*/ 12 h 42"/>
                <a:gd name="T18" fmla="*/ 13 w 45"/>
                <a:gd name="T19" fmla="*/ 14 h 42"/>
                <a:gd name="T20" fmla="*/ 15 w 45"/>
                <a:gd name="T21" fmla="*/ 18 h 42"/>
                <a:gd name="T22" fmla="*/ 18 w 45"/>
                <a:gd name="T23" fmla="*/ 24 h 42"/>
                <a:gd name="T24" fmla="*/ 10 w 45"/>
                <a:gd name="T25" fmla="*/ 32 h 42"/>
                <a:gd name="T26" fmla="*/ 0 w 45"/>
                <a:gd name="T27" fmla="*/ 37 h 42"/>
                <a:gd name="T28" fmla="*/ 0 w 45"/>
                <a:gd name="T29" fmla="*/ 42 h 42"/>
                <a:gd name="T30" fmla="*/ 22 w 45"/>
                <a:gd name="T31" fmla="*/ 42 h 42"/>
                <a:gd name="T32" fmla="*/ 45 w 45"/>
                <a:gd name="T33" fmla="*/ 42 h 42"/>
                <a:gd name="T34" fmla="*/ 45 w 45"/>
                <a:gd name="T35" fmla="*/ 37 h 42"/>
                <a:gd name="T36" fmla="*/ 35 w 45"/>
                <a:gd name="T3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42">
                  <a:moveTo>
                    <a:pt x="35" y="32"/>
                  </a:moveTo>
                  <a:cubicBezTo>
                    <a:pt x="29" y="30"/>
                    <a:pt x="27" y="28"/>
                    <a:pt x="27" y="24"/>
                  </a:cubicBezTo>
                  <a:cubicBezTo>
                    <a:pt x="27" y="22"/>
                    <a:pt x="29" y="22"/>
                    <a:pt x="30" y="18"/>
                  </a:cubicBezTo>
                  <a:cubicBezTo>
                    <a:pt x="30" y="16"/>
                    <a:pt x="32" y="18"/>
                    <a:pt x="32" y="14"/>
                  </a:cubicBezTo>
                  <a:cubicBezTo>
                    <a:pt x="32" y="13"/>
                    <a:pt x="31" y="12"/>
                    <a:pt x="31" y="12"/>
                  </a:cubicBezTo>
                  <a:cubicBezTo>
                    <a:pt x="31" y="12"/>
                    <a:pt x="32" y="10"/>
                    <a:pt x="32" y="8"/>
                  </a:cubicBezTo>
                  <a:cubicBezTo>
                    <a:pt x="32" y="6"/>
                    <a:pt x="31" y="0"/>
                    <a:pt x="22" y="0"/>
                  </a:cubicBezTo>
                  <a:cubicBezTo>
                    <a:pt x="14" y="0"/>
                    <a:pt x="13" y="6"/>
                    <a:pt x="13" y="8"/>
                  </a:cubicBezTo>
                  <a:cubicBezTo>
                    <a:pt x="13" y="10"/>
                    <a:pt x="14" y="12"/>
                    <a:pt x="14" y="12"/>
                  </a:cubicBezTo>
                  <a:cubicBezTo>
                    <a:pt x="14" y="12"/>
                    <a:pt x="13" y="13"/>
                    <a:pt x="13" y="14"/>
                  </a:cubicBezTo>
                  <a:cubicBezTo>
                    <a:pt x="13" y="18"/>
                    <a:pt x="15" y="16"/>
                    <a:pt x="15" y="18"/>
                  </a:cubicBezTo>
                  <a:cubicBezTo>
                    <a:pt x="16" y="22"/>
                    <a:pt x="18" y="22"/>
                    <a:pt x="18" y="24"/>
                  </a:cubicBezTo>
                  <a:cubicBezTo>
                    <a:pt x="18" y="28"/>
                    <a:pt x="16" y="30"/>
                    <a:pt x="10" y="32"/>
                  </a:cubicBezTo>
                  <a:cubicBezTo>
                    <a:pt x="4" y="34"/>
                    <a:pt x="0" y="36"/>
                    <a:pt x="0" y="37"/>
                  </a:cubicBezTo>
                  <a:cubicBezTo>
                    <a:pt x="0" y="39"/>
                    <a:pt x="0" y="42"/>
                    <a:pt x="0" y="42"/>
                  </a:cubicBezTo>
                  <a:cubicBezTo>
                    <a:pt x="22" y="42"/>
                    <a:pt x="22" y="42"/>
                    <a:pt x="22" y="42"/>
                  </a:cubicBezTo>
                  <a:cubicBezTo>
                    <a:pt x="45" y="42"/>
                    <a:pt x="45" y="42"/>
                    <a:pt x="45" y="42"/>
                  </a:cubicBezTo>
                  <a:cubicBezTo>
                    <a:pt x="45" y="42"/>
                    <a:pt x="45" y="39"/>
                    <a:pt x="45" y="37"/>
                  </a:cubicBezTo>
                  <a:cubicBezTo>
                    <a:pt x="45" y="36"/>
                    <a:pt x="41" y="34"/>
                    <a:pt x="35" y="32"/>
                  </a:cubicBezTo>
                  <a:close/>
                </a:path>
              </a:pathLst>
            </a:custGeom>
            <a:solidFill>
              <a:schemeClr val="accent3"/>
            </a:solidFill>
            <a:ln>
              <a:noFill/>
            </a:ln>
          </p:spPr>
          <p:txBody>
            <a:bodyPr vert="horz" wrap="square" lIns="243824" tIns="121912" rIns="243824" bIns="121912" numCol="1" anchor="t" anchorCtr="0" compatLnSpc="1"/>
            <a:lstStyle/>
            <a:p>
              <a:endParaRPr lang="id-ID">
                <a:ea typeface="Open Sans" pitchFamily="34" charset="0"/>
                <a:cs typeface="Open Sans" pitchFamily="34" charset="0"/>
              </a:endParaRPr>
            </a:p>
          </p:txBody>
        </p:sp>
      </p:grpSp>
      <p:grpSp>
        <p:nvGrpSpPr>
          <p:cNvPr id="3" name="组合 2"/>
          <p:cNvGrpSpPr/>
          <p:nvPr/>
        </p:nvGrpSpPr>
        <p:grpSpPr>
          <a:xfrm>
            <a:off x="1445077" y="3055516"/>
            <a:ext cx="4660265" cy="1646555"/>
            <a:chOff x="2646" y="5077"/>
            <a:chExt cx="7339" cy="2593"/>
          </a:xfrm>
        </p:grpSpPr>
        <p:sp>
          <p:nvSpPr>
            <p:cNvPr id="12" name="Paralelogramo 11"/>
            <p:cNvSpPr/>
            <p:nvPr/>
          </p:nvSpPr>
          <p:spPr>
            <a:xfrm flipV="1">
              <a:off x="2646" y="6932"/>
              <a:ext cx="2757" cy="163"/>
            </a:xfrm>
            <a:prstGeom prst="parallelogram">
              <a:avLst>
                <a:gd name="adj" fmla="val 394526"/>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ea typeface="Open Sans" pitchFamily="34" charset="0"/>
                <a:cs typeface="Open Sans" pitchFamily="34" charset="0"/>
              </a:endParaRPr>
            </a:p>
          </p:txBody>
        </p:sp>
        <p:sp>
          <p:nvSpPr>
            <p:cNvPr id="5" name="Paralelogramo 4"/>
            <p:cNvSpPr/>
            <p:nvPr/>
          </p:nvSpPr>
          <p:spPr>
            <a:xfrm rot="837502" flipV="1">
              <a:off x="4406" y="5269"/>
              <a:ext cx="1895" cy="1801"/>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ea typeface="Open Sans" pitchFamily="34" charset="0"/>
                <a:cs typeface="Open Sans" pitchFamily="34" charset="0"/>
              </a:endParaRPr>
            </a:p>
          </p:txBody>
        </p:sp>
        <p:sp>
          <p:nvSpPr>
            <p:cNvPr id="6" name="Rectángulo 5"/>
            <p:cNvSpPr/>
            <p:nvPr/>
          </p:nvSpPr>
          <p:spPr>
            <a:xfrm>
              <a:off x="2646" y="5077"/>
              <a:ext cx="2051" cy="18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a:ea typeface="Open Sans" pitchFamily="34" charset="0"/>
                  <a:cs typeface="Open Sans" pitchFamily="34" charset="0"/>
                </a:rPr>
                <a:t>02</a:t>
              </a:r>
            </a:p>
          </p:txBody>
        </p:sp>
        <p:sp>
          <p:nvSpPr>
            <p:cNvPr id="7" name="Rectángulo 6"/>
            <p:cNvSpPr/>
            <p:nvPr/>
          </p:nvSpPr>
          <p:spPr>
            <a:xfrm>
              <a:off x="6034" y="5413"/>
              <a:ext cx="2051" cy="18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ea typeface="Open Sans" pitchFamily="34" charset="0"/>
                <a:cs typeface="Open Sans" pitchFamily="34" charset="0"/>
              </a:endParaRPr>
            </a:p>
          </p:txBody>
        </p:sp>
        <p:sp>
          <p:nvSpPr>
            <p:cNvPr id="15" name="Paralelogramo 14"/>
            <p:cNvSpPr/>
            <p:nvPr/>
          </p:nvSpPr>
          <p:spPr>
            <a:xfrm flipV="1">
              <a:off x="6022" y="7267"/>
              <a:ext cx="2790" cy="163"/>
            </a:xfrm>
            <a:prstGeom prst="parallelogram">
              <a:avLst>
                <a:gd name="adj" fmla="val 394526"/>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ea typeface="Open Sans" pitchFamily="34" charset="0"/>
                <a:cs typeface="Open Sans" pitchFamily="34" charset="0"/>
              </a:endParaRPr>
            </a:p>
          </p:txBody>
        </p:sp>
        <p:sp>
          <p:nvSpPr>
            <p:cNvPr id="31" name="Elipse 30"/>
            <p:cNvSpPr/>
            <p:nvPr/>
          </p:nvSpPr>
          <p:spPr>
            <a:xfrm>
              <a:off x="7485" y="5170"/>
              <a:ext cx="2500" cy="2500"/>
            </a:xfrm>
            <a:prstGeom prst="ellipse">
              <a:avLst/>
            </a:prstGeom>
            <a:solidFill>
              <a:schemeClr val="bg1"/>
            </a:solid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ea typeface="Open Sans" pitchFamily="34" charset="0"/>
                <a:cs typeface="Open Sans" pitchFamily="34" charset="0"/>
              </a:endParaRPr>
            </a:p>
          </p:txBody>
        </p:sp>
        <p:sp>
          <p:nvSpPr>
            <p:cNvPr id="43" name="Freeform 163"/>
            <p:cNvSpPr>
              <a:spLocks noEditPoints="1"/>
            </p:cNvSpPr>
            <p:nvPr/>
          </p:nvSpPr>
          <p:spPr bwMode="auto">
            <a:xfrm>
              <a:off x="8156" y="6005"/>
              <a:ext cx="1015" cy="905"/>
            </a:xfrm>
            <a:custGeom>
              <a:avLst/>
              <a:gdLst>
                <a:gd name="T0" fmla="*/ 14 w 47"/>
                <a:gd name="T1" fmla="*/ 26 h 42"/>
                <a:gd name="T2" fmla="*/ 14 w 47"/>
                <a:gd name="T3" fmla="*/ 11 h 42"/>
                <a:gd name="T4" fmla="*/ 5 w 47"/>
                <a:gd name="T5" fmla="*/ 11 h 42"/>
                <a:gd name="T6" fmla="*/ 0 w 47"/>
                <a:gd name="T7" fmla="*/ 16 h 42"/>
                <a:gd name="T8" fmla="*/ 0 w 47"/>
                <a:gd name="T9" fmla="*/ 30 h 42"/>
                <a:gd name="T10" fmla="*/ 5 w 47"/>
                <a:gd name="T11" fmla="*/ 35 h 42"/>
                <a:gd name="T12" fmla="*/ 7 w 47"/>
                <a:gd name="T13" fmla="*/ 35 h 42"/>
                <a:gd name="T14" fmla="*/ 7 w 47"/>
                <a:gd name="T15" fmla="*/ 42 h 42"/>
                <a:gd name="T16" fmla="*/ 14 w 47"/>
                <a:gd name="T17" fmla="*/ 35 h 42"/>
                <a:gd name="T18" fmla="*/ 26 w 47"/>
                <a:gd name="T19" fmla="*/ 35 h 42"/>
                <a:gd name="T20" fmla="*/ 31 w 47"/>
                <a:gd name="T21" fmla="*/ 30 h 42"/>
                <a:gd name="T22" fmla="*/ 31 w 47"/>
                <a:gd name="T23" fmla="*/ 26 h 42"/>
                <a:gd name="T24" fmla="*/ 30 w 47"/>
                <a:gd name="T25" fmla="*/ 26 h 42"/>
                <a:gd name="T26" fmla="*/ 14 w 47"/>
                <a:gd name="T27" fmla="*/ 26 h 42"/>
                <a:gd name="T28" fmla="*/ 43 w 47"/>
                <a:gd name="T29" fmla="*/ 0 h 42"/>
                <a:gd name="T30" fmla="*/ 21 w 47"/>
                <a:gd name="T31" fmla="*/ 0 h 42"/>
                <a:gd name="T32" fmla="*/ 17 w 47"/>
                <a:gd name="T33" fmla="*/ 4 h 42"/>
                <a:gd name="T34" fmla="*/ 17 w 47"/>
                <a:gd name="T35" fmla="*/ 23 h 42"/>
                <a:gd name="T36" fmla="*/ 33 w 47"/>
                <a:gd name="T37" fmla="*/ 23 h 42"/>
                <a:gd name="T38" fmla="*/ 40 w 47"/>
                <a:gd name="T39" fmla="*/ 30 h 42"/>
                <a:gd name="T40" fmla="*/ 40 w 47"/>
                <a:gd name="T41" fmla="*/ 23 h 42"/>
                <a:gd name="T42" fmla="*/ 43 w 47"/>
                <a:gd name="T43" fmla="*/ 23 h 42"/>
                <a:gd name="T44" fmla="*/ 47 w 47"/>
                <a:gd name="T45" fmla="*/ 19 h 42"/>
                <a:gd name="T46" fmla="*/ 47 w 47"/>
                <a:gd name="T47" fmla="*/ 4 h 42"/>
                <a:gd name="T48" fmla="*/ 43 w 47"/>
                <a:gd name="T4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42">
                  <a:moveTo>
                    <a:pt x="14" y="26"/>
                  </a:moveTo>
                  <a:cubicBezTo>
                    <a:pt x="14" y="11"/>
                    <a:pt x="14" y="11"/>
                    <a:pt x="14" y="11"/>
                  </a:cubicBezTo>
                  <a:cubicBezTo>
                    <a:pt x="5" y="11"/>
                    <a:pt x="5" y="11"/>
                    <a:pt x="5" y="11"/>
                  </a:cubicBezTo>
                  <a:cubicBezTo>
                    <a:pt x="2" y="11"/>
                    <a:pt x="0" y="14"/>
                    <a:pt x="0" y="16"/>
                  </a:cubicBezTo>
                  <a:cubicBezTo>
                    <a:pt x="0" y="30"/>
                    <a:pt x="0" y="30"/>
                    <a:pt x="0" y="30"/>
                  </a:cubicBezTo>
                  <a:cubicBezTo>
                    <a:pt x="0" y="33"/>
                    <a:pt x="2" y="35"/>
                    <a:pt x="5" y="35"/>
                  </a:cubicBezTo>
                  <a:cubicBezTo>
                    <a:pt x="7" y="35"/>
                    <a:pt x="7" y="35"/>
                    <a:pt x="7" y="35"/>
                  </a:cubicBezTo>
                  <a:cubicBezTo>
                    <a:pt x="7" y="42"/>
                    <a:pt x="7" y="42"/>
                    <a:pt x="7" y="42"/>
                  </a:cubicBezTo>
                  <a:cubicBezTo>
                    <a:pt x="14" y="35"/>
                    <a:pt x="14" y="35"/>
                    <a:pt x="14" y="35"/>
                  </a:cubicBezTo>
                  <a:cubicBezTo>
                    <a:pt x="26" y="35"/>
                    <a:pt x="26" y="35"/>
                    <a:pt x="26" y="35"/>
                  </a:cubicBezTo>
                  <a:cubicBezTo>
                    <a:pt x="29" y="35"/>
                    <a:pt x="31" y="33"/>
                    <a:pt x="31" y="30"/>
                  </a:cubicBezTo>
                  <a:cubicBezTo>
                    <a:pt x="31" y="26"/>
                    <a:pt x="31" y="26"/>
                    <a:pt x="31" y="26"/>
                  </a:cubicBezTo>
                  <a:cubicBezTo>
                    <a:pt x="31" y="26"/>
                    <a:pt x="31" y="26"/>
                    <a:pt x="30" y="26"/>
                  </a:cubicBezTo>
                  <a:lnTo>
                    <a:pt x="14" y="26"/>
                  </a:lnTo>
                  <a:close/>
                  <a:moveTo>
                    <a:pt x="43" y="0"/>
                  </a:moveTo>
                  <a:cubicBezTo>
                    <a:pt x="21" y="0"/>
                    <a:pt x="21" y="0"/>
                    <a:pt x="21" y="0"/>
                  </a:cubicBezTo>
                  <a:cubicBezTo>
                    <a:pt x="19" y="0"/>
                    <a:pt x="17" y="2"/>
                    <a:pt x="17" y="4"/>
                  </a:cubicBezTo>
                  <a:cubicBezTo>
                    <a:pt x="17" y="23"/>
                    <a:pt x="17" y="23"/>
                    <a:pt x="17" y="23"/>
                  </a:cubicBezTo>
                  <a:cubicBezTo>
                    <a:pt x="33" y="23"/>
                    <a:pt x="33" y="23"/>
                    <a:pt x="33" y="23"/>
                  </a:cubicBezTo>
                  <a:cubicBezTo>
                    <a:pt x="40" y="30"/>
                    <a:pt x="40" y="30"/>
                    <a:pt x="40" y="30"/>
                  </a:cubicBezTo>
                  <a:cubicBezTo>
                    <a:pt x="40" y="23"/>
                    <a:pt x="40" y="23"/>
                    <a:pt x="40" y="23"/>
                  </a:cubicBezTo>
                  <a:cubicBezTo>
                    <a:pt x="43" y="23"/>
                    <a:pt x="43" y="23"/>
                    <a:pt x="43" y="23"/>
                  </a:cubicBezTo>
                  <a:cubicBezTo>
                    <a:pt x="45" y="23"/>
                    <a:pt x="47" y="21"/>
                    <a:pt x="47" y="19"/>
                  </a:cubicBezTo>
                  <a:cubicBezTo>
                    <a:pt x="47" y="4"/>
                    <a:pt x="47" y="4"/>
                    <a:pt x="47" y="4"/>
                  </a:cubicBezTo>
                  <a:cubicBezTo>
                    <a:pt x="47" y="2"/>
                    <a:pt x="45" y="0"/>
                    <a:pt x="43" y="0"/>
                  </a:cubicBezTo>
                  <a:close/>
                </a:path>
              </a:pathLst>
            </a:custGeom>
            <a:solidFill>
              <a:schemeClr val="accent4"/>
            </a:solidFill>
            <a:ln>
              <a:noFill/>
            </a:ln>
          </p:spPr>
          <p:txBody>
            <a:bodyPr vert="horz" wrap="square" lIns="243824" tIns="121912" rIns="243824" bIns="121912" numCol="1" anchor="t" anchorCtr="0" compatLnSpc="1"/>
            <a:lstStyle/>
            <a:p>
              <a:endParaRPr lang="id-ID">
                <a:ea typeface="Open Sans" pitchFamily="34" charset="0"/>
                <a:cs typeface="Open Sans" pitchFamily="34" charset="0"/>
              </a:endParaRPr>
            </a:p>
          </p:txBody>
        </p:sp>
      </p:grpSp>
      <p:grpSp>
        <p:nvGrpSpPr>
          <p:cNvPr id="4" name="组合 3"/>
          <p:cNvGrpSpPr/>
          <p:nvPr/>
        </p:nvGrpSpPr>
        <p:grpSpPr>
          <a:xfrm>
            <a:off x="1862907" y="4336946"/>
            <a:ext cx="4598035" cy="1587500"/>
            <a:chOff x="3304" y="7095"/>
            <a:chExt cx="7241" cy="2500"/>
          </a:xfrm>
        </p:grpSpPr>
        <p:sp>
          <p:nvSpPr>
            <p:cNvPr id="37" name="Paralelogramo 36"/>
            <p:cNvSpPr/>
            <p:nvPr/>
          </p:nvSpPr>
          <p:spPr>
            <a:xfrm flipV="1">
              <a:off x="6594" y="9258"/>
              <a:ext cx="2271" cy="163"/>
            </a:xfrm>
            <a:prstGeom prst="parallelogram">
              <a:avLst>
                <a:gd name="adj" fmla="val 394526"/>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ea typeface="Open Sans" pitchFamily="34" charset="0"/>
                <a:cs typeface="Open Sans" pitchFamily="34" charset="0"/>
              </a:endParaRPr>
            </a:p>
          </p:txBody>
        </p:sp>
        <p:sp>
          <p:nvSpPr>
            <p:cNvPr id="14" name="Paralelogramo 13"/>
            <p:cNvSpPr/>
            <p:nvPr/>
          </p:nvSpPr>
          <p:spPr>
            <a:xfrm flipV="1">
              <a:off x="3304" y="8946"/>
              <a:ext cx="2757" cy="172"/>
            </a:xfrm>
            <a:prstGeom prst="parallelogram">
              <a:avLst>
                <a:gd name="adj" fmla="val 394526"/>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ea typeface="Open Sans" pitchFamily="34" charset="0"/>
                <a:cs typeface="Open Sans" pitchFamily="34" charset="0"/>
              </a:endParaRPr>
            </a:p>
          </p:txBody>
        </p:sp>
        <p:sp>
          <p:nvSpPr>
            <p:cNvPr id="8" name="Paralelogramo 7"/>
            <p:cNvSpPr/>
            <p:nvPr/>
          </p:nvSpPr>
          <p:spPr>
            <a:xfrm rot="837502" flipV="1">
              <a:off x="5117" y="7290"/>
              <a:ext cx="1833" cy="1801"/>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ea typeface="Open Sans" pitchFamily="34" charset="0"/>
                <a:cs typeface="Open Sans" pitchFamily="34" charset="0"/>
              </a:endParaRPr>
            </a:p>
          </p:txBody>
        </p:sp>
        <p:sp>
          <p:nvSpPr>
            <p:cNvPr id="9" name="Rectángulo 8"/>
            <p:cNvSpPr/>
            <p:nvPr/>
          </p:nvSpPr>
          <p:spPr>
            <a:xfrm>
              <a:off x="3314" y="7095"/>
              <a:ext cx="2051" cy="18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a:ea typeface="Open Sans" pitchFamily="34" charset="0"/>
                  <a:cs typeface="Open Sans" pitchFamily="34" charset="0"/>
                </a:rPr>
                <a:t>03</a:t>
              </a:r>
            </a:p>
          </p:txBody>
        </p:sp>
        <p:sp>
          <p:nvSpPr>
            <p:cNvPr id="10" name="Rectángulo 9"/>
            <p:cNvSpPr/>
            <p:nvPr/>
          </p:nvSpPr>
          <p:spPr>
            <a:xfrm>
              <a:off x="6702" y="7431"/>
              <a:ext cx="2051" cy="18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ea typeface="Open Sans" pitchFamily="34" charset="0"/>
                <a:cs typeface="Open Sans" pitchFamily="34" charset="0"/>
              </a:endParaRPr>
            </a:p>
          </p:txBody>
        </p:sp>
        <p:sp>
          <p:nvSpPr>
            <p:cNvPr id="32" name="Elipse 31"/>
            <p:cNvSpPr/>
            <p:nvPr/>
          </p:nvSpPr>
          <p:spPr>
            <a:xfrm>
              <a:off x="8045" y="7095"/>
              <a:ext cx="2500" cy="2500"/>
            </a:xfrm>
            <a:prstGeom prst="ellipse">
              <a:avLst/>
            </a:prstGeom>
            <a:solidFill>
              <a:schemeClr val="bg1"/>
            </a:solid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ea typeface="Open Sans" pitchFamily="34" charset="0"/>
                <a:cs typeface="Open Sans" pitchFamily="34" charset="0"/>
              </a:endParaRPr>
            </a:p>
          </p:txBody>
        </p:sp>
        <p:sp>
          <p:nvSpPr>
            <p:cNvPr id="41" name="Freeform 113"/>
            <p:cNvSpPr>
              <a:spLocks noEditPoints="1"/>
            </p:cNvSpPr>
            <p:nvPr/>
          </p:nvSpPr>
          <p:spPr bwMode="auto">
            <a:xfrm>
              <a:off x="8842" y="7779"/>
              <a:ext cx="1015" cy="1015"/>
            </a:xfrm>
            <a:custGeom>
              <a:avLst/>
              <a:gdLst>
                <a:gd name="T0" fmla="*/ 45 w 47"/>
                <a:gd name="T1" fmla="*/ 1 h 47"/>
                <a:gd name="T2" fmla="*/ 43 w 47"/>
                <a:gd name="T3" fmla="*/ 0 h 47"/>
                <a:gd name="T4" fmla="*/ 42 w 47"/>
                <a:gd name="T5" fmla="*/ 2 h 47"/>
                <a:gd name="T6" fmla="*/ 37 w 47"/>
                <a:gd name="T7" fmla="*/ 16 h 47"/>
                <a:gd name="T8" fmla="*/ 35 w 47"/>
                <a:gd name="T9" fmla="*/ 14 h 47"/>
                <a:gd name="T10" fmla="*/ 33 w 47"/>
                <a:gd name="T11" fmla="*/ 13 h 47"/>
                <a:gd name="T12" fmla="*/ 26 w 47"/>
                <a:gd name="T13" fmla="*/ 13 h 47"/>
                <a:gd name="T14" fmla="*/ 23 w 47"/>
                <a:gd name="T15" fmla="*/ 13 h 47"/>
                <a:gd name="T16" fmla="*/ 1 w 47"/>
                <a:gd name="T17" fmla="*/ 29 h 47"/>
                <a:gd name="T18" fmla="*/ 1 w 47"/>
                <a:gd name="T19" fmla="*/ 32 h 47"/>
                <a:gd name="T20" fmla="*/ 11 w 47"/>
                <a:gd name="T21" fmla="*/ 46 h 47"/>
                <a:gd name="T22" fmla="*/ 14 w 47"/>
                <a:gd name="T23" fmla="*/ 47 h 47"/>
                <a:gd name="T24" fmla="*/ 35 w 47"/>
                <a:gd name="T25" fmla="*/ 31 h 47"/>
                <a:gd name="T26" fmla="*/ 37 w 47"/>
                <a:gd name="T27" fmla="*/ 29 h 47"/>
                <a:gd name="T28" fmla="*/ 39 w 47"/>
                <a:gd name="T29" fmla="*/ 22 h 47"/>
                <a:gd name="T30" fmla="*/ 39 w 47"/>
                <a:gd name="T31" fmla="*/ 19 h 47"/>
                <a:gd name="T32" fmla="*/ 38 w 47"/>
                <a:gd name="T33" fmla="*/ 18 h 47"/>
                <a:gd name="T34" fmla="*/ 45 w 47"/>
                <a:gd name="T35" fmla="*/ 1 h 47"/>
                <a:gd name="T36" fmla="*/ 34 w 47"/>
                <a:gd name="T37" fmla="*/ 23 h 47"/>
                <a:gd name="T38" fmla="*/ 29 w 47"/>
                <a:gd name="T39" fmla="*/ 22 h 47"/>
                <a:gd name="T40" fmla="*/ 30 w 47"/>
                <a:gd name="T41" fmla="*/ 17 h 47"/>
                <a:gd name="T42" fmla="*/ 35 w 47"/>
                <a:gd name="T43" fmla="*/ 17 h 47"/>
                <a:gd name="T44" fmla="*/ 33 w 47"/>
                <a:gd name="T45" fmla="*/ 18 h 47"/>
                <a:gd name="T46" fmla="*/ 33 w 47"/>
                <a:gd name="T47" fmla="*/ 20 h 47"/>
                <a:gd name="T48" fmla="*/ 34 w 47"/>
                <a:gd name="T49" fmla="*/ 20 h 47"/>
                <a:gd name="T50" fmla="*/ 35 w 47"/>
                <a:gd name="T51" fmla="*/ 20 h 47"/>
                <a:gd name="T52" fmla="*/ 36 w 47"/>
                <a:gd name="T53" fmla="*/ 19 h 47"/>
                <a:gd name="T54" fmla="*/ 34 w 47"/>
                <a:gd name="T5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47">
                  <a:moveTo>
                    <a:pt x="45" y="1"/>
                  </a:moveTo>
                  <a:cubicBezTo>
                    <a:pt x="44" y="0"/>
                    <a:pt x="44" y="0"/>
                    <a:pt x="43" y="0"/>
                  </a:cubicBezTo>
                  <a:cubicBezTo>
                    <a:pt x="42" y="1"/>
                    <a:pt x="42" y="1"/>
                    <a:pt x="42" y="2"/>
                  </a:cubicBezTo>
                  <a:cubicBezTo>
                    <a:pt x="44" y="8"/>
                    <a:pt x="40" y="13"/>
                    <a:pt x="37" y="16"/>
                  </a:cubicBezTo>
                  <a:cubicBezTo>
                    <a:pt x="35" y="14"/>
                    <a:pt x="35" y="14"/>
                    <a:pt x="35" y="14"/>
                  </a:cubicBezTo>
                  <a:cubicBezTo>
                    <a:pt x="35" y="13"/>
                    <a:pt x="34" y="13"/>
                    <a:pt x="33" y="13"/>
                  </a:cubicBezTo>
                  <a:cubicBezTo>
                    <a:pt x="26" y="13"/>
                    <a:pt x="26" y="13"/>
                    <a:pt x="26" y="13"/>
                  </a:cubicBezTo>
                  <a:cubicBezTo>
                    <a:pt x="25" y="13"/>
                    <a:pt x="24" y="13"/>
                    <a:pt x="23" y="13"/>
                  </a:cubicBezTo>
                  <a:cubicBezTo>
                    <a:pt x="1" y="29"/>
                    <a:pt x="1" y="29"/>
                    <a:pt x="1" y="29"/>
                  </a:cubicBezTo>
                  <a:cubicBezTo>
                    <a:pt x="0" y="30"/>
                    <a:pt x="0" y="31"/>
                    <a:pt x="1" y="32"/>
                  </a:cubicBezTo>
                  <a:cubicBezTo>
                    <a:pt x="11" y="46"/>
                    <a:pt x="11" y="46"/>
                    <a:pt x="11" y="46"/>
                  </a:cubicBezTo>
                  <a:cubicBezTo>
                    <a:pt x="11" y="47"/>
                    <a:pt x="13" y="47"/>
                    <a:pt x="14" y="47"/>
                  </a:cubicBezTo>
                  <a:cubicBezTo>
                    <a:pt x="35" y="31"/>
                    <a:pt x="35" y="31"/>
                    <a:pt x="35" y="31"/>
                  </a:cubicBezTo>
                  <a:cubicBezTo>
                    <a:pt x="36" y="31"/>
                    <a:pt x="37" y="30"/>
                    <a:pt x="37" y="29"/>
                  </a:cubicBezTo>
                  <a:cubicBezTo>
                    <a:pt x="39" y="22"/>
                    <a:pt x="39" y="22"/>
                    <a:pt x="39" y="22"/>
                  </a:cubicBezTo>
                  <a:cubicBezTo>
                    <a:pt x="40" y="21"/>
                    <a:pt x="39" y="20"/>
                    <a:pt x="39" y="19"/>
                  </a:cubicBezTo>
                  <a:cubicBezTo>
                    <a:pt x="38" y="18"/>
                    <a:pt x="38" y="18"/>
                    <a:pt x="38" y="18"/>
                  </a:cubicBezTo>
                  <a:cubicBezTo>
                    <a:pt x="43" y="15"/>
                    <a:pt x="47" y="9"/>
                    <a:pt x="45" y="1"/>
                  </a:cubicBezTo>
                  <a:close/>
                  <a:moveTo>
                    <a:pt x="34" y="23"/>
                  </a:moveTo>
                  <a:cubicBezTo>
                    <a:pt x="33" y="24"/>
                    <a:pt x="30" y="24"/>
                    <a:pt x="29" y="22"/>
                  </a:cubicBezTo>
                  <a:cubicBezTo>
                    <a:pt x="28" y="21"/>
                    <a:pt x="28" y="18"/>
                    <a:pt x="30" y="17"/>
                  </a:cubicBezTo>
                  <a:cubicBezTo>
                    <a:pt x="32" y="16"/>
                    <a:pt x="33" y="16"/>
                    <a:pt x="35" y="17"/>
                  </a:cubicBezTo>
                  <a:cubicBezTo>
                    <a:pt x="34" y="17"/>
                    <a:pt x="33" y="18"/>
                    <a:pt x="33" y="18"/>
                  </a:cubicBezTo>
                  <a:cubicBezTo>
                    <a:pt x="33" y="18"/>
                    <a:pt x="32" y="19"/>
                    <a:pt x="33" y="20"/>
                  </a:cubicBezTo>
                  <a:cubicBezTo>
                    <a:pt x="33" y="20"/>
                    <a:pt x="33" y="20"/>
                    <a:pt x="34" y="20"/>
                  </a:cubicBezTo>
                  <a:cubicBezTo>
                    <a:pt x="34" y="20"/>
                    <a:pt x="34" y="20"/>
                    <a:pt x="35" y="20"/>
                  </a:cubicBezTo>
                  <a:cubicBezTo>
                    <a:pt x="35" y="20"/>
                    <a:pt x="36" y="20"/>
                    <a:pt x="36" y="19"/>
                  </a:cubicBezTo>
                  <a:cubicBezTo>
                    <a:pt x="36" y="21"/>
                    <a:pt x="36" y="22"/>
                    <a:pt x="34" y="23"/>
                  </a:cubicBezTo>
                  <a:close/>
                </a:path>
              </a:pathLst>
            </a:custGeom>
            <a:solidFill>
              <a:schemeClr val="accent5"/>
            </a:solidFill>
            <a:ln>
              <a:noFill/>
            </a:ln>
          </p:spPr>
          <p:txBody>
            <a:bodyPr vert="horz" wrap="square" lIns="243824" tIns="121912" rIns="243824" bIns="121912" numCol="1" anchor="t" anchorCtr="0" compatLnSpc="1"/>
            <a:lstStyle/>
            <a:p>
              <a:endParaRPr lang="id-ID">
                <a:ea typeface="Open Sans" pitchFamily="34" charset="0"/>
                <a:cs typeface="Open Sans" pitchFamily="34" charset="0"/>
              </a:endParaRPr>
            </a:p>
          </p:txBody>
        </p:sp>
      </p:grpSp>
      <p:sp>
        <p:nvSpPr>
          <p:cNvPr id="53" name="TextBox 8"/>
          <p:cNvSpPr>
            <a:spLocks noChangeArrowheads="1"/>
          </p:cNvSpPr>
          <p:nvPr/>
        </p:nvSpPr>
        <p:spPr bwMode="auto">
          <a:xfrm>
            <a:off x="6240016" y="1842036"/>
            <a:ext cx="51845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000">
                <a:solidFill>
                  <a:schemeClr val="tx2"/>
                </a:solidFill>
                <a:latin typeface="+mj-lt"/>
                <a:ea typeface="微软雅黑" panose="020B0503020204020204" pitchFamily="34" charset="-122"/>
                <a:sym typeface="Klavika" pitchFamily="2" charset="0"/>
              </a:rPr>
              <a:t>Lorem ipsum dolor sit amet, consectetuer adipiscing elit, sed diam nonummy nibh euismod tincidunt utlaoreet dolore magna</a:t>
            </a:r>
            <a:r>
              <a:rPr lang="en-US" altLang="zh-CN" sz="2000">
                <a:solidFill>
                  <a:schemeClr val="tx2"/>
                </a:solidFill>
                <a:latin typeface="+mj-lt"/>
                <a:ea typeface="微软雅黑" panose="020B0503020204020204" pitchFamily="34" charset="-122"/>
                <a:sym typeface="Klavika" pitchFamily="2" charset="0"/>
              </a:rPr>
              <a:t>.</a:t>
            </a:r>
          </a:p>
        </p:txBody>
      </p:sp>
      <p:sp>
        <p:nvSpPr>
          <p:cNvPr id="54" name="TextBox 8"/>
          <p:cNvSpPr>
            <a:spLocks noChangeArrowheads="1"/>
          </p:cNvSpPr>
          <p:nvPr/>
        </p:nvSpPr>
        <p:spPr bwMode="auto">
          <a:xfrm>
            <a:off x="6528048" y="3284984"/>
            <a:ext cx="48965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000">
                <a:solidFill>
                  <a:schemeClr val="tx2"/>
                </a:solidFill>
                <a:latin typeface="+mj-lt"/>
                <a:ea typeface="微软雅黑" panose="020B0503020204020204" pitchFamily="34" charset="-122"/>
                <a:sym typeface="Klavika" pitchFamily="2" charset="0"/>
              </a:rPr>
              <a:t>Lorem ipsum dolor sit amet, consectetuer adipiscing elit, sed diam nonummy nibh euismod tincidunt utlaoreet dolore magna</a:t>
            </a:r>
            <a:r>
              <a:rPr lang="en-US" altLang="zh-CN" sz="2000">
                <a:solidFill>
                  <a:schemeClr val="tx2"/>
                </a:solidFill>
                <a:latin typeface="+mj-lt"/>
                <a:ea typeface="微软雅黑" panose="020B0503020204020204" pitchFamily="34" charset="-122"/>
                <a:sym typeface="Klavika" pitchFamily="2" charset="0"/>
              </a:rPr>
              <a:t>.</a:t>
            </a:r>
          </a:p>
        </p:txBody>
      </p:sp>
      <p:sp>
        <p:nvSpPr>
          <p:cNvPr id="55" name="TextBox 8"/>
          <p:cNvSpPr>
            <a:spLocks noChangeArrowheads="1"/>
          </p:cNvSpPr>
          <p:nvPr/>
        </p:nvSpPr>
        <p:spPr bwMode="auto">
          <a:xfrm>
            <a:off x="6744072" y="4797152"/>
            <a:ext cx="46805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000">
                <a:solidFill>
                  <a:schemeClr val="tx2"/>
                </a:solidFill>
                <a:latin typeface="+mj-lt"/>
                <a:ea typeface="微软雅黑" panose="020B0503020204020204" pitchFamily="34" charset="-122"/>
                <a:sym typeface="Klavika" pitchFamily="2" charset="0"/>
              </a:rPr>
              <a:t>Lorem ipsum dolor sit amet, consectetuer adipiscing elit, sed diam nonummy nibh euismod tincidunt utlaoreet dolore magna</a:t>
            </a:r>
            <a:r>
              <a:rPr lang="en-US" altLang="zh-CN" sz="2000">
                <a:solidFill>
                  <a:schemeClr val="tx2"/>
                </a:solidFill>
                <a:latin typeface="+mj-lt"/>
                <a:ea typeface="微软雅黑" panose="020B0503020204020204" pitchFamily="34" charset="-122"/>
                <a:sym typeface="Klavika" pitchFamily="2" charset="0"/>
              </a:rPr>
              <a:t>.</a:t>
            </a:r>
          </a:p>
        </p:txBody>
      </p:sp>
    </p:spTree>
    <p:extLst>
      <p:ext uri="{BB962C8B-B14F-4D97-AF65-F5344CB8AC3E}">
        <p14:creationId xmlns:p14="http://schemas.microsoft.com/office/powerpoint/2010/main" val="127337217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621237" r="-4" b="-441008"/>
          <a:stretch/>
        </p:blipFill>
        <p:spPr>
          <a:xfrm flipH="1">
            <a:off x="-1" y="-1435"/>
            <a:ext cx="12192000" cy="6859435"/>
          </a:xfrm>
          <a:prstGeom prst="rect">
            <a:avLst/>
          </a:prstGeom>
          <a:solidFill>
            <a:srgbClr val="EAEAF2"/>
          </a:solidFill>
        </p:spPr>
      </p:pic>
      <p:sp>
        <p:nvSpPr>
          <p:cNvPr id="10" name="圆角矩形 9"/>
          <p:cNvSpPr/>
          <p:nvPr/>
        </p:nvSpPr>
        <p:spPr>
          <a:xfrm>
            <a:off x="6312024" y="2276872"/>
            <a:ext cx="4896544" cy="1440160"/>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8"/>
          <p:cNvSpPr>
            <a:spLocks noChangeArrowheads="1"/>
          </p:cNvSpPr>
          <p:nvPr/>
        </p:nvSpPr>
        <p:spPr bwMode="auto">
          <a:xfrm>
            <a:off x="7896200" y="2492896"/>
            <a:ext cx="30963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000">
                <a:solidFill>
                  <a:schemeClr val="tx2"/>
                </a:solidFill>
                <a:ea typeface="微软雅黑" panose="020B0503020204020204" pitchFamily="34" charset="-122"/>
                <a:sym typeface="Klavika" pitchFamily="2" charset="0"/>
              </a:rPr>
              <a:t>Lorem ipsum dolor sit amet, consectetuer adipiscing elit, sed diam nonummy nibh. </a:t>
            </a:r>
            <a:endParaRPr lang="en-US" altLang="zh-CN" sz="2000">
              <a:solidFill>
                <a:schemeClr val="tx2"/>
              </a:solidFill>
              <a:ea typeface="微软雅黑" panose="020B0503020204020204" pitchFamily="34" charset="-122"/>
              <a:sym typeface="Klavika" pitchFamily="2" charset="0"/>
            </a:endParaRPr>
          </a:p>
        </p:txBody>
      </p:sp>
      <p:sp>
        <p:nvSpPr>
          <p:cNvPr id="8" name="圆角矩形 7"/>
          <p:cNvSpPr/>
          <p:nvPr/>
        </p:nvSpPr>
        <p:spPr>
          <a:xfrm>
            <a:off x="839416" y="2276872"/>
            <a:ext cx="4896544" cy="1440160"/>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8"/>
          <p:cNvSpPr>
            <a:spLocks noChangeArrowheads="1"/>
          </p:cNvSpPr>
          <p:nvPr/>
        </p:nvSpPr>
        <p:spPr bwMode="auto">
          <a:xfrm>
            <a:off x="2423592" y="2492896"/>
            <a:ext cx="30963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000">
                <a:solidFill>
                  <a:schemeClr val="tx2"/>
                </a:solidFill>
                <a:ea typeface="微软雅黑" panose="020B0503020204020204" pitchFamily="34" charset="-122"/>
                <a:sym typeface="Klavika" pitchFamily="2" charset="0"/>
              </a:rPr>
              <a:t>Lorem ipsum dolor sit amet, consectetuer adipiscing elit, sed diam nonummy nibh. </a:t>
            </a:r>
            <a:endParaRPr lang="en-US" altLang="zh-CN" sz="2000">
              <a:solidFill>
                <a:schemeClr val="tx2"/>
              </a:solidFill>
              <a:ea typeface="微软雅黑" panose="020B0503020204020204" pitchFamily="34" charset="-122"/>
              <a:sym typeface="Klavika" pitchFamily="2" charset="0"/>
            </a:endParaRPr>
          </a:p>
        </p:txBody>
      </p:sp>
      <p:sp>
        <p:nvSpPr>
          <p:cNvPr id="6" name="文本框 5"/>
          <p:cNvSpPr txBox="1"/>
          <p:nvPr/>
        </p:nvSpPr>
        <p:spPr>
          <a:xfrm>
            <a:off x="911424" y="260648"/>
            <a:ext cx="5184576" cy="646331"/>
          </a:xfrm>
          <a:prstGeom prst="rect">
            <a:avLst/>
          </a:prstGeom>
          <a:noFill/>
        </p:spPr>
        <p:txBody>
          <a:bodyPr wrap="square" rtlCol="0">
            <a:spAutoFit/>
          </a:bodyPr>
          <a:lstStyle/>
          <a:p>
            <a:r>
              <a:rPr lang="en-US" altLang="zh-CN" sz="3600" b="1">
                <a:solidFill>
                  <a:schemeClr val="tx2"/>
                </a:solidFill>
              </a:rPr>
              <a:t>Click here to add title</a:t>
            </a:r>
          </a:p>
        </p:txBody>
      </p:sp>
      <p:sp>
        <p:nvSpPr>
          <p:cNvPr id="2" name="椭圆 1"/>
          <p:cNvSpPr/>
          <p:nvPr/>
        </p:nvSpPr>
        <p:spPr>
          <a:xfrm>
            <a:off x="839416" y="2276872"/>
            <a:ext cx="1440160" cy="144016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312024" y="2276872"/>
            <a:ext cx="1440160" cy="144016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6312024" y="4149080"/>
            <a:ext cx="4896544" cy="1440160"/>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8"/>
          <p:cNvSpPr>
            <a:spLocks noChangeArrowheads="1"/>
          </p:cNvSpPr>
          <p:nvPr/>
        </p:nvSpPr>
        <p:spPr bwMode="auto">
          <a:xfrm>
            <a:off x="7896200" y="4365104"/>
            <a:ext cx="30963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000">
                <a:solidFill>
                  <a:schemeClr val="tx2"/>
                </a:solidFill>
                <a:ea typeface="微软雅黑" panose="020B0503020204020204" pitchFamily="34" charset="-122"/>
                <a:sym typeface="Klavika" pitchFamily="2" charset="0"/>
              </a:rPr>
              <a:t>Lorem ipsum dolor sit amet, consectetuer adipiscing elit, sed diam nonummy nibh. </a:t>
            </a:r>
            <a:endParaRPr lang="en-US" altLang="zh-CN" sz="2000">
              <a:solidFill>
                <a:schemeClr val="tx2"/>
              </a:solidFill>
              <a:ea typeface="微软雅黑" panose="020B0503020204020204" pitchFamily="34" charset="-122"/>
              <a:sym typeface="Klavika" pitchFamily="2" charset="0"/>
            </a:endParaRPr>
          </a:p>
        </p:txBody>
      </p:sp>
      <p:sp>
        <p:nvSpPr>
          <p:cNvPr id="14" name="圆角矩形 13"/>
          <p:cNvSpPr/>
          <p:nvPr/>
        </p:nvSpPr>
        <p:spPr>
          <a:xfrm>
            <a:off x="839416" y="4149080"/>
            <a:ext cx="4896544" cy="1440160"/>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8"/>
          <p:cNvSpPr>
            <a:spLocks noChangeArrowheads="1"/>
          </p:cNvSpPr>
          <p:nvPr/>
        </p:nvSpPr>
        <p:spPr bwMode="auto">
          <a:xfrm>
            <a:off x="2423592" y="4365104"/>
            <a:ext cx="30963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000">
                <a:solidFill>
                  <a:schemeClr val="tx2"/>
                </a:solidFill>
                <a:ea typeface="微软雅黑" panose="020B0503020204020204" pitchFamily="34" charset="-122"/>
                <a:sym typeface="Klavika" pitchFamily="2" charset="0"/>
              </a:rPr>
              <a:t>Lorem ipsum dolor sit amet, consectetuer adipiscing elit, sed diam nonummy nibh. </a:t>
            </a:r>
            <a:endParaRPr lang="en-US" altLang="zh-CN" sz="2000">
              <a:solidFill>
                <a:schemeClr val="tx2"/>
              </a:solidFill>
              <a:ea typeface="微软雅黑" panose="020B0503020204020204" pitchFamily="34" charset="-122"/>
              <a:sym typeface="Klavika" pitchFamily="2" charset="0"/>
            </a:endParaRPr>
          </a:p>
        </p:txBody>
      </p:sp>
      <p:sp>
        <p:nvSpPr>
          <p:cNvPr id="16" name="椭圆 15"/>
          <p:cNvSpPr/>
          <p:nvPr/>
        </p:nvSpPr>
        <p:spPr>
          <a:xfrm>
            <a:off x="839416" y="4149080"/>
            <a:ext cx="1440160" cy="144016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312024" y="4149080"/>
            <a:ext cx="1440160" cy="1440160"/>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81245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AEAF2"/>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duotone>
              <a:prstClr val="black"/>
              <a:schemeClr val="accent4">
                <a:tint val="45000"/>
                <a:satMod val="400000"/>
              </a:schemeClr>
            </a:duotone>
            <a:extLst>
              <a:ext uri="{28A0092B-C50C-407E-A947-70E740481C1C}">
                <a14:useLocalDpi xmlns:a14="http://schemas.microsoft.com/office/drawing/2010/main" val="0"/>
              </a:ext>
            </a:extLst>
          </a:blip>
          <a:srcRect l="29099" r="30679"/>
          <a:stretch/>
        </p:blipFill>
        <p:spPr>
          <a:xfrm>
            <a:off x="0" y="0"/>
            <a:ext cx="5600700" cy="6858000"/>
          </a:xfrm>
          <a:prstGeom prst="rect">
            <a:avLst/>
          </a:prstGeom>
        </p:spPr>
      </p:pic>
      <p:sp>
        <p:nvSpPr>
          <p:cNvPr id="21" name="圆角矩形 20"/>
          <p:cNvSpPr/>
          <p:nvPr/>
        </p:nvSpPr>
        <p:spPr>
          <a:xfrm>
            <a:off x="2999656" y="2924944"/>
            <a:ext cx="4896544" cy="936104"/>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8595995" y="4296338"/>
            <a:ext cx="612140" cy="6121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Open Sans" pitchFamily="34" charset="0"/>
            </a:endParaRPr>
          </a:p>
        </p:txBody>
      </p:sp>
      <p:sp>
        <p:nvSpPr>
          <p:cNvPr id="7" name="椭圆 6"/>
          <p:cNvSpPr/>
          <p:nvPr/>
        </p:nvSpPr>
        <p:spPr>
          <a:xfrm>
            <a:off x="8595995" y="3415575"/>
            <a:ext cx="612140" cy="6121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Open Sans" pitchFamily="34" charset="0"/>
            </a:endParaRPr>
          </a:p>
        </p:txBody>
      </p:sp>
      <p:sp>
        <p:nvSpPr>
          <p:cNvPr id="8" name="椭圆 7"/>
          <p:cNvSpPr/>
          <p:nvPr/>
        </p:nvSpPr>
        <p:spPr>
          <a:xfrm>
            <a:off x="8595995" y="1642958"/>
            <a:ext cx="612140" cy="6121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Open Sans" pitchFamily="34" charset="0"/>
            </a:endParaRPr>
          </a:p>
        </p:txBody>
      </p:sp>
      <p:sp>
        <p:nvSpPr>
          <p:cNvPr id="9" name="椭圆 8"/>
          <p:cNvSpPr/>
          <p:nvPr/>
        </p:nvSpPr>
        <p:spPr>
          <a:xfrm>
            <a:off x="8599626" y="2527836"/>
            <a:ext cx="612140" cy="6121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Open Sans" pitchFamily="34" charset="0"/>
            </a:endParaRPr>
          </a:p>
        </p:txBody>
      </p:sp>
      <p:sp>
        <p:nvSpPr>
          <p:cNvPr id="10" name="文本框 9"/>
          <p:cNvSpPr txBox="1"/>
          <p:nvPr/>
        </p:nvSpPr>
        <p:spPr>
          <a:xfrm>
            <a:off x="3647728" y="3140968"/>
            <a:ext cx="3924300" cy="523220"/>
          </a:xfrm>
          <a:prstGeom prst="rect">
            <a:avLst/>
          </a:prstGeom>
          <a:noFill/>
        </p:spPr>
        <p:txBody>
          <a:bodyPr wrap="square" rtlCol="0">
            <a:spAutoFit/>
          </a:bodyPr>
          <a:lstStyle/>
          <a:p>
            <a:pPr algn="ctr"/>
            <a:r>
              <a:rPr lang="en-US" altLang="zh-CN" sz="2800">
                <a:solidFill>
                  <a:schemeClr val="tx2"/>
                </a:solidFill>
                <a:uFillTx/>
                <a:latin typeface="+mj-ea"/>
                <a:ea typeface="+mj-ea"/>
                <a:cs typeface="Open Sans" pitchFamily="34" charset="0"/>
              </a:rPr>
              <a:t>CONTACT </a:t>
            </a:r>
            <a:r>
              <a:rPr lang="zh-CN" altLang="en-US" sz="2800">
                <a:solidFill>
                  <a:schemeClr val="tx2"/>
                </a:solidFill>
                <a:latin typeface="+mj-ea"/>
                <a:ea typeface="+mj-ea"/>
                <a:cs typeface="Open Sans" pitchFamily="34" charset="0"/>
              </a:rPr>
              <a:t>联系我们</a:t>
            </a:r>
            <a:endParaRPr lang="zh-CN" altLang="en-US">
              <a:solidFill>
                <a:schemeClr val="tx2"/>
              </a:solidFill>
              <a:latin typeface="+mj-ea"/>
              <a:ea typeface="+mj-ea"/>
              <a:cs typeface="Open Sans" pitchFamily="34" charset="0"/>
            </a:endParaRPr>
          </a:p>
        </p:txBody>
      </p:sp>
      <p:sp>
        <p:nvSpPr>
          <p:cNvPr id="11" name="Freeform 83"/>
          <p:cNvSpPr>
            <a:spLocks noEditPoints="1"/>
          </p:cNvSpPr>
          <p:nvPr/>
        </p:nvSpPr>
        <p:spPr bwMode="auto">
          <a:xfrm>
            <a:off x="8695373" y="4395716"/>
            <a:ext cx="413385" cy="413385"/>
          </a:xfrm>
          <a:custGeom>
            <a:avLst/>
            <a:gdLst>
              <a:gd name="T0" fmla="*/ 50906 w 959"/>
              <a:gd name="T1" fmla="*/ 571297 h 960"/>
              <a:gd name="T2" fmla="*/ 187714 w 959"/>
              <a:gd name="T3" fmla="*/ 710347 h 960"/>
              <a:gd name="T4" fmla="*/ 380997 w 959"/>
              <a:gd name="T5" fmla="*/ 762789 h 960"/>
              <a:gd name="T6" fmla="*/ 574279 w 959"/>
              <a:gd name="T7" fmla="*/ 710347 h 960"/>
              <a:gd name="T8" fmla="*/ 711088 w 959"/>
              <a:gd name="T9" fmla="*/ 571297 h 960"/>
              <a:gd name="T10" fmla="*/ 762789 w 959"/>
              <a:gd name="T11" fmla="*/ 394902 h 960"/>
              <a:gd name="T12" fmla="*/ 745290 w 959"/>
              <a:gd name="T13" fmla="*/ 267771 h 960"/>
              <a:gd name="T14" fmla="*/ 637911 w 959"/>
              <a:gd name="T15" fmla="*/ 99321 h 960"/>
              <a:gd name="T16" fmla="*/ 457355 w 959"/>
              <a:gd name="T17" fmla="*/ 7946 h 960"/>
              <a:gd name="T18" fmla="*/ 249756 w 959"/>
              <a:gd name="T19" fmla="*/ 23837 h 960"/>
              <a:gd name="T20" fmla="*/ 86699 w 959"/>
              <a:gd name="T21" fmla="*/ 139050 h 960"/>
              <a:gd name="T22" fmla="*/ 3182 w 959"/>
              <a:gd name="T23" fmla="*/ 324185 h 960"/>
              <a:gd name="T24" fmla="*/ 569507 w 959"/>
              <a:gd name="T25" fmla="*/ 532363 h 960"/>
              <a:gd name="T26" fmla="*/ 613254 w 959"/>
              <a:gd name="T27" fmla="*/ 459263 h 960"/>
              <a:gd name="T28" fmla="*/ 717451 w 959"/>
              <a:gd name="T29" fmla="*/ 501375 h 960"/>
              <a:gd name="T30" fmla="*/ 630753 w 959"/>
              <a:gd name="T31" fmla="*/ 498991 h 960"/>
              <a:gd name="T32" fmla="*/ 402473 w 959"/>
              <a:gd name="T33" fmla="*/ 524417 h 960"/>
              <a:gd name="T34" fmla="*/ 430312 w 959"/>
              <a:gd name="T35" fmla="*/ 682537 h 960"/>
              <a:gd name="T36" fmla="*/ 361907 w 959"/>
              <a:gd name="T37" fmla="*/ 731006 h 960"/>
              <a:gd name="T38" fmla="*/ 302252 w 959"/>
              <a:gd name="T39" fmla="*/ 576859 h 960"/>
              <a:gd name="T40" fmla="*/ 241006 w 959"/>
              <a:gd name="T41" fmla="*/ 671413 h 960"/>
              <a:gd name="T42" fmla="*/ 246574 w 959"/>
              <a:gd name="T43" fmla="*/ 541103 h 960"/>
              <a:gd name="T44" fmla="*/ 330887 w 959"/>
              <a:gd name="T45" fmla="*/ 731006 h 960"/>
              <a:gd name="T46" fmla="*/ 474854 w 959"/>
              <a:gd name="T47" fmla="*/ 315445 h 960"/>
              <a:gd name="T48" fmla="*/ 471672 w 959"/>
              <a:gd name="T49" fmla="*/ 483100 h 960"/>
              <a:gd name="T50" fmla="*/ 287935 w 959"/>
              <a:gd name="T51" fmla="*/ 458468 h 960"/>
              <a:gd name="T52" fmla="*/ 564734 w 959"/>
              <a:gd name="T53" fmla="*/ 609437 h 960"/>
              <a:gd name="T54" fmla="*/ 454969 w 959"/>
              <a:gd name="T55" fmla="*/ 720677 h 960"/>
              <a:gd name="T56" fmla="*/ 485990 w 959"/>
              <a:gd name="T57" fmla="*/ 566530 h 960"/>
              <a:gd name="T58" fmla="*/ 599732 w 959"/>
              <a:gd name="T59" fmla="*/ 239166 h 960"/>
              <a:gd name="T60" fmla="*/ 480422 w 959"/>
              <a:gd name="T61" fmla="*/ 167655 h 960"/>
              <a:gd name="T62" fmla="*/ 466900 w 959"/>
              <a:gd name="T63" fmla="*/ 47674 h 960"/>
              <a:gd name="T64" fmla="*/ 571893 w 959"/>
              <a:gd name="T65" fmla="*/ 168449 h 960"/>
              <a:gd name="T66" fmla="*/ 380997 w 959"/>
              <a:gd name="T67" fmla="*/ 239166 h 960"/>
              <a:gd name="T68" fmla="*/ 326114 w 959"/>
              <a:gd name="T69" fmla="*/ 93759 h 960"/>
              <a:gd name="T70" fmla="*/ 392928 w 959"/>
              <a:gd name="T71" fmla="*/ 27015 h 960"/>
              <a:gd name="T72" fmla="*/ 455764 w 959"/>
              <a:gd name="T73" fmla="*/ 165271 h 960"/>
              <a:gd name="T74" fmla="*/ 198055 w 959"/>
              <a:gd name="T75" fmla="*/ 154147 h 960"/>
              <a:gd name="T76" fmla="*/ 306229 w 959"/>
              <a:gd name="T77" fmla="*/ 41318 h 960"/>
              <a:gd name="T78" fmla="*/ 276004 w 959"/>
              <a:gd name="T79" fmla="*/ 196259 h 960"/>
              <a:gd name="T80" fmla="*/ 148740 w 959"/>
              <a:gd name="T81" fmla="*/ 297964 h 960"/>
              <a:gd name="T82" fmla="*/ 264073 w 959"/>
              <a:gd name="T83" fmla="*/ 459263 h 960"/>
              <a:gd name="T84" fmla="*/ 147944 w 959"/>
              <a:gd name="T85" fmla="*/ 459263 h 960"/>
              <a:gd name="T86" fmla="*/ 62837 w 959"/>
              <a:gd name="T87" fmla="*/ 545076 h 960"/>
              <a:gd name="T88" fmla="*/ 128059 w 959"/>
              <a:gd name="T89" fmla="*/ 481511 h 960"/>
              <a:gd name="T90" fmla="*/ 174193 w 959"/>
              <a:gd name="T91" fmla="*/ 616588 h 960"/>
              <a:gd name="T92" fmla="*/ 151921 w 959"/>
              <a:gd name="T93" fmla="*/ 655522 h 960"/>
              <a:gd name="T94" fmla="*/ 598141 w 959"/>
              <a:gd name="T95" fmla="*/ 595929 h 960"/>
              <a:gd name="T96" fmla="*/ 550417 w 959"/>
              <a:gd name="T97" fmla="*/ 695250 h 960"/>
              <a:gd name="T98" fmla="*/ 614845 w 959"/>
              <a:gd name="T99" fmla="*/ 211356 h 960"/>
              <a:gd name="T100" fmla="*/ 717451 w 959"/>
              <a:gd name="T101" fmla="*/ 259825 h 960"/>
              <a:gd name="T102" fmla="*/ 659387 w 959"/>
              <a:gd name="T103" fmla="*/ 158120 h 960"/>
              <a:gd name="T104" fmla="*/ 522578 w 959"/>
              <a:gd name="T105" fmla="*/ 60387 h 960"/>
              <a:gd name="T106" fmla="*/ 239416 w 959"/>
              <a:gd name="T107" fmla="*/ 60387 h 960"/>
              <a:gd name="T108" fmla="*/ 101811 w 959"/>
              <a:gd name="T109" fmla="*/ 158120 h 960"/>
              <a:gd name="T110" fmla="*/ 116128 w 959"/>
              <a:gd name="T111" fmla="*/ 195465 h 960"/>
              <a:gd name="T112" fmla="*/ 23067 w 959"/>
              <a:gd name="T113" fmla="*/ 381395 h 960"/>
              <a:gd name="T114" fmla="*/ 54883 w 959"/>
              <a:gd name="T115" fmla="*/ 235193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59" h="960">
                <a:moveTo>
                  <a:pt x="0" y="500"/>
                </a:moveTo>
                <a:lnTo>
                  <a:pt x="2" y="524"/>
                </a:lnTo>
                <a:lnTo>
                  <a:pt x="4" y="548"/>
                </a:lnTo>
                <a:lnTo>
                  <a:pt x="9" y="570"/>
                </a:lnTo>
                <a:lnTo>
                  <a:pt x="13" y="593"/>
                </a:lnTo>
                <a:lnTo>
                  <a:pt x="19" y="616"/>
                </a:lnTo>
                <a:lnTo>
                  <a:pt x="26" y="637"/>
                </a:lnTo>
                <a:lnTo>
                  <a:pt x="34" y="659"/>
                </a:lnTo>
                <a:lnTo>
                  <a:pt x="43" y="680"/>
                </a:lnTo>
                <a:lnTo>
                  <a:pt x="53" y="700"/>
                </a:lnTo>
                <a:lnTo>
                  <a:pt x="64" y="719"/>
                </a:lnTo>
                <a:lnTo>
                  <a:pt x="76" y="739"/>
                </a:lnTo>
                <a:lnTo>
                  <a:pt x="88" y="758"/>
                </a:lnTo>
                <a:lnTo>
                  <a:pt x="102" y="776"/>
                </a:lnTo>
                <a:lnTo>
                  <a:pt x="116" y="793"/>
                </a:lnTo>
                <a:lnTo>
                  <a:pt x="131" y="810"/>
                </a:lnTo>
                <a:lnTo>
                  <a:pt x="146" y="826"/>
                </a:lnTo>
                <a:lnTo>
                  <a:pt x="163" y="841"/>
                </a:lnTo>
                <a:lnTo>
                  <a:pt x="180" y="856"/>
                </a:lnTo>
                <a:lnTo>
                  <a:pt x="199" y="870"/>
                </a:lnTo>
                <a:lnTo>
                  <a:pt x="217" y="882"/>
                </a:lnTo>
                <a:lnTo>
                  <a:pt x="236" y="894"/>
                </a:lnTo>
                <a:lnTo>
                  <a:pt x="256" y="905"/>
                </a:lnTo>
                <a:lnTo>
                  <a:pt x="276" y="915"/>
                </a:lnTo>
                <a:lnTo>
                  <a:pt x="296" y="924"/>
                </a:lnTo>
                <a:lnTo>
                  <a:pt x="318" y="932"/>
                </a:lnTo>
                <a:lnTo>
                  <a:pt x="340" y="939"/>
                </a:lnTo>
                <a:lnTo>
                  <a:pt x="362" y="946"/>
                </a:lnTo>
                <a:lnTo>
                  <a:pt x="385" y="950"/>
                </a:lnTo>
                <a:lnTo>
                  <a:pt x="408" y="955"/>
                </a:lnTo>
                <a:lnTo>
                  <a:pt x="431" y="957"/>
                </a:lnTo>
                <a:lnTo>
                  <a:pt x="455" y="960"/>
                </a:lnTo>
                <a:lnTo>
                  <a:pt x="479" y="960"/>
                </a:lnTo>
                <a:lnTo>
                  <a:pt x="502" y="960"/>
                </a:lnTo>
                <a:lnTo>
                  <a:pt x="526" y="957"/>
                </a:lnTo>
                <a:lnTo>
                  <a:pt x="550" y="955"/>
                </a:lnTo>
                <a:lnTo>
                  <a:pt x="573" y="950"/>
                </a:lnTo>
                <a:lnTo>
                  <a:pt x="596" y="946"/>
                </a:lnTo>
                <a:lnTo>
                  <a:pt x="617" y="939"/>
                </a:lnTo>
                <a:lnTo>
                  <a:pt x="640" y="932"/>
                </a:lnTo>
                <a:lnTo>
                  <a:pt x="661" y="924"/>
                </a:lnTo>
                <a:lnTo>
                  <a:pt x="682" y="915"/>
                </a:lnTo>
                <a:lnTo>
                  <a:pt x="702" y="905"/>
                </a:lnTo>
                <a:lnTo>
                  <a:pt x="722" y="894"/>
                </a:lnTo>
                <a:lnTo>
                  <a:pt x="741" y="882"/>
                </a:lnTo>
                <a:lnTo>
                  <a:pt x="760" y="870"/>
                </a:lnTo>
                <a:lnTo>
                  <a:pt x="778" y="856"/>
                </a:lnTo>
                <a:lnTo>
                  <a:pt x="795" y="841"/>
                </a:lnTo>
                <a:lnTo>
                  <a:pt x="811" y="826"/>
                </a:lnTo>
                <a:lnTo>
                  <a:pt x="827" y="810"/>
                </a:lnTo>
                <a:lnTo>
                  <a:pt x="841" y="793"/>
                </a:lnTo>
                <a:lnTo>
                  <a:pt x="856" y="776"/>
                </a:lnTo>
                <a:lnTo>
                  <a:pt x="870" y="758"/>
                </a:lnTo>
                <a:lnTo>
                  <a:pt x="882" y="739"/>
                </a:lnTo>
                <a:lnTo>
                  <a:pt x="894" y="719"/>
                </a:lnTo>
                <a:lnTo>
                  <a:pt x="905" y="700"/>
                </a:lnTo>
                <a:lnTo>
                  <a:pt x="914" y="680"/>
                </a:lnTo>
                <a:lnTo>
                  <a:pt x="923" y="659"/>
                </a:lnTo>
                <a:lnTo>
                  <a:pt x="931" y="637"/>
                </a:lnTo>
                <a:lnTo>
                  <a:pt x="938" y="616"/>
                </a:lnTo>
                <a:lnTo>
                  <a:pt x="945" y="593"/>
                </a:lnTo>
                <a:lnTo>
                  <a:pt x="950" y="570"/>
                </a:lnTo>
                <a:lnTo>
                  <a:pt x="953" y="548"/>
                </a:lnTo>
                <a:lnTo>
                  <a:pt x="956" y="524"/>
                </a:lnTo>
                <a:lnTo>
                  <a:pt x="958" y="500"/>
                </a:lnTo>
                <a:lnTo>
                  <a:pt x="959" y="497"/>
                </a:lnTo>
                <a:lnTo>
                  <a:pt x="959" y="495"/>
                </a:lnTo>
                <a:lnTo>
                  <a:pt x="959" y="494"/>
                </a:lnTo>
                <a:lnTo>
                  <a:pt x="958" y="492"/>
                </a:lnTo>
                <a:lnTo>
                  <a:pt x="959" y="486"/>
                </a:lnTo>
                <a:lnTo>
                  <a:pt x="959" y="480"/>
                </a:lnTo>
                <a:lnTo>
                  <a:pt x="958" y="455"/>
                </a:lnTo>
                <a:lnTo>
                  <a:pt x="956" y="431"/>
                </a:lnTo>
                <a:lnTo>
                  <a:pt x="953" y="408"/>
                </a:lnTo>
                <a:lnTo>
                  <a:pt x="948" y="384"/>
                </a:lnTo>
                <a:lnTo>
                  <a:pt x="944" y="360"/>
                </a:lnTo>
                <a:lnTo>
                  <a:pt x="937" y="337"/>
                </a:lnTo>
                <a:lnTo>
                  <a:pt x="929" y="315"/>
                </a:lnTo>
                <a:lnTo>
                  <a:pt x="921" y="294"/>
                </a:lnTo>
                <a:lnTo>
                  <a:pt x="911" y="272"/>
                </a:lnTo>
                <a:lnTo>
                  <a:pt x="901" y="252"/>
                </a:lnTo>
                <a:lnTo>
                  <a:pt x="889" y="231"/>
                </a:lnTo>
                <a:lnTo>
                  <a:pt x="877" y="212"/>
                </a:lnTo>
                <a:lnTo>
                  <a:pt x="863" y="194"/>
                </a:lnTo>
                <a:lnTo>
                  <a:pt x="849" y="175"/>
                </a:lnTo>
                <a:lnTo>
                  <a:pt x="834" y="157"/>
                </a:lnTo>
                <a:lnTo>
                  <a:pt x="818" y="141"/>
                </a:lnTo>
                <a:lnTo>
                  <a:pt x="802" y="125"/>
                </a:lnTo>
                <a:lnTo>
                  <a:pt x="783" y="109"/>
                </a:lnTo>
                <a:lnTo>
                  <a:pt x="765" y="96"/>
                </a:lnTo>
                <a:lnTo>
                  <a:pt x="747" y="82"/>
                </a:lnTo>
                <a:lnTo>
                  <a:pt x="728" y="70"/>
                </a:lnTo>
                <a:lnTo>
                  <a:pt x="707" y="58"/>
                </a:lnTo>
                <a:lnTo>
                  <a:pt x="687" y="48"/>
                </a:lnTo>
                <a:lnTo>
                  <a:pt x="665" y="38"/>
                </a:lnTo>
                <a:lnTo>
                  <a:pt x="644" y="30"/>
                </a:lnTo>
                <a:lnTo>
                  <a:pt x="622" y="22"/>
                </a:lnTo>
                <a:lnTo>
                  <a:pt x="599" y="15"/>
                </a:lnTo>
                <a:lnTo>
                  <a:pt x="575" y="10"/>
                </a:lnTo>
                <a:lnTo>
                  <a:pt x="551" y="6"/>
                </a:lnTo>
                <a:lnTo>
                  <a:pt x="527" y="2"/>
                </a:lnTo>
                <a:lnTo>
                  <a:pt x="504" y="1"/>
                </a:lnTo>
                <a:lnTo>
                  <a:pt x="479" y="0"/>
                </a:lnTo>
                <a:lnTo>
                  <a:pt x="455" y="1"/>
                </a:lnTo>
                <a:lnTo>
                  <a:pt x="430" y="2"/>
                </a:lnTo>
                <a:lnTo>
                  <a:pt x="406" y="6"/>
                </a:lnTo>
                <a:lnTo>
                  <a:pt x="382" y="10"/>
                </a:lnTo>
                <a:lnTo>
                  <a:pt x="359" y="15"/>
                </a:lnTo>
                <a:lnTo>
                  <a:pt x="336" y="22"/>
                </a:lnTo>
                <a:lnTo>
                  <a:pt x="314" y="30"/>
                </a:lnTo>
                <a:lnTo>
                  <a:pt x="292" y="38"/>
                </a:lnTo>
                <a:lnTo>
                  <a:pt x="271" y="48"/>
                </a:lnTo>
                <a:lnTo>
                  <a:pt x="250" y="58"/>
                </a:lnTo>
                <a:lnTo>
                  <a:pt x="230" y="70"/>
                </a:lnTo>
                <a:lnTo>
                  <a:pt x="211" y="82"/>
                </a:lnTo>
                <a:lnTo>
                  <a:pt x="192" y="96"/>
                </a:lnTo>
                <a:lnTo>
                  <a:pt x="174" y="109"/>
                </a:lnTo>
                <a:lnTo>
                  <a:pt x="157" y="125"/>
                </a:lnTo>
                <a:lnTo>
                  <a:pt x="139" y="141"/>
                </a:lnTo>
                <a:lnTo>
                  <a:pt x="124" y="157"/>
                </a:lnTo>
                <a:lnTo>
                  <a:pt x="109" y="175"/>
                </a:lnTo>
                <a:lnTo>
                  <a:pt x="94" y="194"/>
                </a:lnTo>
                <a:lnTo>
                  <a:pt x="81" y="212"/>
                </a:lnTo>
                <a:lnTo>
                  <a:pt x="69" y="231"/>
                </a:lnTo>
                <a:lnTo>
                  <a:pt x="58" y="252"/>
                </a:lnTo>
                <a:lnTo>
                  <a:pt x="46" y="272"/>
                </a:lnTo>
                <a:lnTo>
                  <a:pt x="37" y="294"/>
                </a:lnTo>
                <a:lnTo>
                  <a:pt x="28" y="315"/>
                </a:lnTo>
                <a:lnTo>
                  <a:pt x="21" y="337"/>
                </a:lnTo>
                <a:lnTo>
                  <a:pt x="14" y="360"/>
                </a:lnTo>
                <a:lnTo>
                  <a:pt x="9" y="384"/>
                </a:lnTo>
                <a:lnTo>
                  <a:pt x="4" y="408"/>
                </a:lnTo>
                <a:lnTo>
                  <a:pt x="2" y="431"/>
                </a:lnTo>
                <a:lnTo>
                  <a:pt x="0" y="455"/>
                </a:lnTo>
                <a:lnTo>
                  <a:pt x="0" y="480"/>
                </a:lnTo>
                <a:lnTo>
                  <a:pt x="0" y="486"/>
                </a:lnTo>
                <a:lnTo>
                  <a:pt x="0" y="492"/>
                </a:lnTo>
                <a:lnTo>
                  <a:pt x="0" y="494"/>
                </a:lnTo>
                <a:lnTo>
                  <a:pt x="0" y="495"/>
                </a:lnTo>
                <a:lnTo>
                  <a:pt x="0" y="497"/>
                </a:lnTo>
                <a:lnTo>
                  <a:pt x="0" y="500"/>
                </a:lnTo>
                <a:close/>
                <a:moveTo>
                  <a:pt x="746" y="682"/>
                </a:moveTo>
                <a:lnTo>
                  <a:pt x="716" y="670"/>
                </a:lnTo>
                <a:lnTo>
                  <a:pt x="684" y="660"/>
                </a:lnTo>
                <a:lnTo>
                  <a:pt x="653" y="651"/>
                </a:lnTo>
                <a:lnTo>
                  <a:pt x="620" y="644"/>
                </a:lnTo>
                <a:lnTo>
                  <a:pt x="623" y="611"/>
                </a:lnTo>
                <a:lnTo>
                  <a:pt x="625" y="578"/>
                </a:lnTo>
                <a:lnTo>
                  <a:pt x="628" y="544"/>
                </a:lnTo>
                <a:lnTo>
                  <a:pt x="629" y="510"/>
                </a:lnTo>
                <a:lnTo>
                  <a:pt x="778" y="510"/>
                </a:lnTo>
                <a:lnTo>
                  <a:pt x="777" y="533"/>
                </a:lnTo>
                <a:lnTo>
                  <a:pt x="774" y="556"/>
                </a:lnTo>
                <a:lnTo>
                  <a:pt x="771" y="578"/>
                </a:lnTo>
                <a:lnTo>
                  <a:pt x="768" y="600"/>
                </a:lnTo>
                <a:lnTo>
                  <a:pt x="763" y="622"/>
                </a:lnTo>
                <a:lnTo>
                  <a:pt x="758" y="642"/>
                </a:lnTo>
                <a:lnTo>
                  <a:pt x="753" y="663"/>
                </a:lnTo>
                <a:lnTo>
                  <a:pt x="746" y="682"/>
                </a:lnTo>
                <a:close/>
                <a:moveTo>
                  <a:pt x="807" y="510"/>
                </a:moveTo>
                <a:lnTo>
                  <a:pt x="927" y="510"/>
                </a:lnTo>
                <a:lnTo>
                  <a:pt x="925" y="542"/>
                </a:lnTo>
                <a:lnTo>
                  <a:pt x="919" y="571"/>
                </a:lnTo>
                <a:lnTo>
                  <a:pt x="912" y="602"/>
                </a:lnTo>
                <a:lnTo>
                  <a:pt x="902" y="631"/>
                </a:lnTo>
                <a:lnTo>
                  <a:pt x="892" y="659"/>
                </a:lnTo>
                <a:lnTo>
                  <a:pt x="878" y="686"/>
                </a:lnTo>
                <a:lnTo>
                  <a:pt x="863" y="713"/>
                </a:lnTo>
                <a:lnTo>
                  <a:pt x="847" y="738"/>
                </a:lnTo>
                <a:lnTo>
                  <a:pt x="830" y="726"/>
                </a:lnTo>
                <a:lnTo>
                  <a:pt x="812" y="715"/>
                </a:lnTo>
                <a:lnTo>
                  <a:pt x="793" y="705"/>
                </a:lnTo>
                <a:lnTo>
                  <a:pt x="773" y="694"/>
                </a:lnTo>
                <a:lnTo>
                  <a:pt x="780" y="673"/>
                </a:lnTo>
                <a:lnTo>
                  <a:pt x="787" y="651"/>
                </a:lnTo>
                <a:lnTo>
                  <a:pt x="793" y="628"/>
                </a:lnTo>
                <a:lnTo>
                  <a:pt x="797" y="606"/>
                </a:lnTo>
                <a:lnTo>
                  <a:pt x="801" y="583"/>
                </a:lnTo>
                <a:lnTo>
                  <a:pt x="804" y="559"/>
                </a:lnTo>
                <a:lnTo>
                  <a:pt x="806" y="535"/>
                </a:lnTo>
                <a:lnTo>
                  <a:pt x="807" y="510"/>
                </a:lnTo>
                <a:close/>
                <a:moveTo>
                  <a:pt x="370" y="668"/>
                </a:moveTo>
                <a:lnTo>
                  <a:pt x="398" y="665"/>
                </a:lnTo>
                <a:lnTo>
                  <a:pt x="424" y="663"/>
                </a:lnTo>
                <a:lnTo>
                  <a:pt x="451" y="660"/>
                </a:lnTo>
                <a:lnTo>
                  <a:pt x="479" y="660"/>
                </a:lnTo>
                <a:lnTo>
                  <a:pt x="506" y="660"/>
                </a:lnTo>
                <a:lnTo>
                  <a:pt x="533" y="663"/>
                </a:lnTo>
                <a:lnTo>
                  <a:pt x="560" y="665"/>
                </a:lnTo>
                <a:lnTo>
                  <a:pt x="587" y="668"/>
                </a:lnTo>
                <a:lnTo>
                  <a:pt x="583" y="698"/>
                </a:lnTo>
                <a:lnTo>
                  <a:pt x="579" y="726"/>
                </a:lnTo>
                <a:lnTo>
                  <a:pt x="573" y="752"/>
                </a:lnTo>
                <a:lnTo>
                  <a:pt x="567" y="777"/>
                </a:lnTo>
                <a:lnTo>
                  <a:pt x="562" y="800"/>
                </a:lnTo>
                <a:lnTo>
                  <a:pt x="555" y="822"/>
                </a:lnTo>
                <a:lnTo>
                  <a:pt x="548" y="841"/>
                </a:lnTo>
                <a:lnTo>
                  <a:pt x="541" y="859"/>
                </a:lnTo>
                <a:lnTo>
                  <a:pt x="533" y="875"/>
                </a:lnTo>
                <a:lnTo>
                  <a:pt x="526" y="890"/>
                </a:lnTo>
                <a:lnTo>
                  <a:pt x="518" y="902"/>
                </a:lnTo>
                <a:lnTo>
                  <a:pt x="510" y="912"/>
                </a:lnTo>
                <a:lnTo>
                  <a:pt x="502" y="920"/>
                </a:lnTo>
                <a:lnTo>
                  <a:pt x="494" y="925"/>
                </a:lnTo>
                <a:lnTo>
                  <a:pt x="486" y="929"/>
                </a:lnTo>
                <a:lnTo>
                  <a:pt x="479" y="930"/>
                </a:lnTo>
                <a:lnTo>
                  <a:pt x="471" y="929"/>
                </a:lnTo>
                <a:lnTo>
                  <a:pt x="463" y="925"/>
                </a:lnTo>
                <a:lnTo>
                  <a:pt x="455" y="920"/>
                </a:lnTo>
                <a:lnTo>
                  <a:pt x="447" y="912"/>
                </a:lnTo>
                <a:lnTo>
                  <a:pt x="440" y="902"/>
                </a:lnTo>
                <a:lnTo>
                  <a:pt x="432" y="890"/>
                </a:lnTo>
                <a:lnTo>
                  <a:pt x="424" y="875"/>
                </a:lnTo>
                <a:lnTo>
                  <a:pt x="417" y="859"/>
                </a:lnTo>
                <a:lnTo>
                  <a:pt x="410" y="841"/>
                </a:lnTo>
                <a:lnTo>
                  <a:pt x="403" y="822"/>
                </a:lnTo>
                <a:lnTo>
                  <a:pt x="397" y="800"/>
                </a:lnTo>
                <a:lnTo>
                  <a:pt x="391" y="777"/>
                </a:lnTo>
                <a:lnTo>
                  <a:pt x="385" y="752"/>
                </a:lnTo>
                <a:lnTo>
                  <a:pt x="380" y="726"/>
                </a:lnTo>
                <a:lnTo>
                  <a:pt x="375" y="698"/>
                </a:lnTo>
                <a:lnTo>
                  <a:pt x="370" y="668"/>
                </a:lnTo>
                <a:close/>
                <a:moveTo>
                  <a:pt x="416" y="920"/>
                </a:moveTo>
                <a:lnTo>
                  <a:pt x="401" y="914"/>
                </a:lnTo>
                <a:lnTo>
                  <a:pt x="386" y="907"/>
                </a:lnTo>
                <a:lnTo>
                  <a:pt x="372" y="900"/>
                </a:lnTo>
                <a:lnTo>
                  <a:pt x="357" y="891"/>
                </a:lnTo>
                <a:lnTo>
                  <a:pt x="343" y="881"/>
                </a:lnTo>
                <a:lnTo>
                  <a:pt x="329" y="870"/>
                </a:lnTo>
                <a:lnTo>
                  <a:pt x="316" y="858"/>
                </a:lnTo>
                <a:lnTo>
                  <a:pt x="303" y="845"/>
                </a:lnTo>
                <a:lnTo>
                  <a:pt x="292" y="831"/>
                </a:lnTo>
                <a:lnTo>
                  <a:pt x="279" y="816"/>
                </a:lnTo>
                <a:lnTo>
                  <a:pt x="269" y="800"/>
                </a:lnTo>
                <a:lnTo>
                  <a:pt x="258" y="784"/>
                </a:lnTo>
                <a:lnTo>
                  <a:pt x="249" y="767"/>
                </a:lnTo>
                <a:lnTo>
                  <a:pt x="238" y="749"/>
                </a:lnTo>
                <a:lnTo>
                  <a:pt x="230" y="730"/>
                </a:lnTo>
                <a:lnTo>
                  <a:pt x="221" y="710"/>
                </a:lnTo>
                <a:lnTo>
                  <a:pt x="250" y="699"/>
                </a:lnTo>
                <a:lnTo>
                  <a:pt x="279" y="690"/>
                </a:lnTo>
                <a:lnTo>
                  <a:pt x="310" y="681"/>
                </a:lnTo>
                <a:lnTo>
                  <a:pt x="341" y="674"/>
                </a:lnTo>
                <a:lnTo>
                  <a:pt x="347" y="713"/>
                </a:lnTo>
                <a:lnTo>
                  <a:pt x="353" y="750"/>
                </a:lnTo>
                <a:lnTo>
                  <a:pt x="361" y="784"/>
                </a:lnTo>
                <a:lnTo>
                  <a:pt x="370" y="817"/>
                </a:lnTo>
                <a:lnTo>
                  <a:pt x="381" y="848"/>
                </a:lnTo>
                <a:lnTo>
                  <a:pt x="391" y="875"/>
                </a:lnTo>
                <a:lnTo>
                  <a:pt x="397" y="888"/>
                </a:lnTo>
                <a:lnTo>
                  <a:pt x="403" y="899"/>
                </a:lnTo>
                <a:lnTo>
                  <a:pt x="409" y="911"/>
                </a:lnTo>
                <a:lnTo>
                  <a:pt x="416" y="920"/>
                </a:lnTo>
                <a:close/>
                <a:moveTo>
                  <a:pt x="367" y="321"/>
                </a:moveTo>
                <a:lnTo>
                  <a:pt x="394" y="326"/>
                </a:lnTo>
                <a:lnTo>
                  <a:pt x="423" y="328"/>
                </a:lnTo>
                <a:lnTo>
                  <a:pt x="450" y="329"/>
                </a:lnTo>
                <a:lnTo>
                  <a:pt x="479" y="330"/>
                </a:lnTo>
                <a:lnTo>
                  <a:pt x="507" y="329"/>
                </a:lnTo>
                <a:lnTo>
                  <a:pt x="535" y="328"/>
                </a:lnTo>
                <a:lnTo>
                  <a:pt x="563" y="326"/>
                </a:lnTo>
                <a:lnTo>
                  <a:pt x="590" y="321"/>
                </a:lnTo>
                <a:lnTo>
                  <a:pt x="595" y="359"/>
                </a:lnTo>
                <a:lnTo>
                  <a:pt x="597" y="397"/>
                </a:lnTo>
                <a:lnTo>
                  <a:pt x="598" y="438"/>
                </a:lnTo>
                <a:lnTo>
                  <a:pt x="599" y="480"/>
                </a:lnTo>
                <a:lnTo>
                  <a:pt x="359" y="480"/>
                </a:lnTo>
                <a:lnTo>
                  <a:pt x="359" y="438"/>
                </a:lnTo>
                <a:lnTo>
                  <a:pt x="361" y="397"/>
                </a:lnTo>
                <a:lnTo>
                  <a:pt x="364" y="359"/>
                </a:lnTo>
                <a:lnTo>
                  <a:pt x="367" y="321"/>
                </a:lnTo>
                <a:close/>
                <a:moveTo>
                  <a:pt x="598" y="510"/>
                </a:moveTo>
                <a:lnTo>
                  <a:pt x="597" y="544"/>
                </a:lnTo>
                <a:lnTo>
                  <a:pt x="596" y="577"/>
                </a:lnTo>
                <a:lnTo>
                  <a:pt x="593" y="608"/>
                </a:lnTo>
                <a:lnTo>
                  <a:pt x="590" y="639"/>
                </a:lnTo>
                <a:lnTo>
                  <a:pt x="563" y="635"/>
                </a:lnTo>
                <a:lnTo>
                  <a:pt x="535" y="633"/>
                </a:lnTo>
                <a:lnTo>
                  <a:pt x="507" y="631"/>
                </a:lnTo>
                <a:lnTo>
                  <a:pt x="479" y="631"/>
                </a:lnTo>
                <a:lnTo>
                  <a:pt x="450" y="631"/>
                </a:lnTo>
                <a:lnTo>
                  <a:pt x="423" y="633"/>
                </a:lnTo>
                <a:lnTo>
                  <a:pt x="394" y="635"/>
                </a:lnTo>
                <a:lnTo>
                  <a:pt x="367" y="639"/>
                </a:lnTo>
                <a:lnTo>
                  <a:pt x="365" y="608"/>
                </a:lnTo>
                <a:lnTo>
                  <a:pt x="362" y="577"/>
                </a:lnTo>
                <a:lnTo>
                  <a:pt x="360" y="544"/>
                </a:lnTo>
                <a:lnTo>
                  <a:pt x="359" y="510"/>
                </a:lnTo>
                <a:lnTo>
                  <a:pt x="598" y="510"/>
                </a:lnTo>
                <a:close/>
                <a:moveTo>
                  <a:pt x="616" y="674"/>
                </a:moveTo>
                <a:lnTo>
                  <a:pt x="648" y="681"/>
                </a:lnTo>
                <a:lnTo>
                  <a:pt x="678" y="690"/>
                </a:lnTo>
                <a:lnTo>
                  <a:pt x="707" y="699"/>
                </a:lnTo>
                <a:lnTo>
                  <a:pt x="736" y="710"/>
                </a:lnTo>
                <a:lnTo>
                  <a:pt x="728" y="730"/>
                </a:lnTo>
                <a:lnTo>
                  <a:pt x="719" y="749"/>
                </a:lnTo>
                <a:lnTo>
                  <a:pt x="710" y="767"/>
                </a:lnTo>
                <a:lnTo>
                  <a:pt x="699" y="784"/>
                </a:lnTo>
                <a:lnTo>
                  <a:pt x="689" y="800"/>
                </a:lnTo>
                <a:lnTo>
                  <a:pt x="678" y="816"/>
                </a:lnTo>
                <a:lnTo>
                  <a:pt x="666" y="831"/>
                </a:lnTo>
                <a:lnTo>
                  <a:pt x="654" y="845"/>
                </a:lnTo>
                <a:lnTo>
                  <a:pt x="641" y="858"/>
                </a:lnTo>
                <a:lnTo>
                  <a:pt x="629" y="870"/>
                </a:lnTo>
                <a:lnTo>
                  <a:pt x="615" y="881"/>
                </a:lnTo>
                <a:lnTo>
                  <a:pt x="601" y="891"/>
                </a:lnTo>
                <a:lnTo>
                  <a:pt x="587" y="900"/>
                </a:lnTo>
                <a:lnTo>
                  <a:pt x="572" y="907"/>
                </a:lnTo>
                <a:lnTo>
                  <a:pt x="557" y="914"/>
                </a:lnTo>
                <a:lnTo>
                  <a:pt x="541" y="920"/>
                </a:lnTo>
                <a:lnTo>
                  <a:pt x="548" y="911"/>
                </a:lnTo>
                <a:lnTo>
                  <a:pt x="555" y="899"/>
                </a:lnTo>
                <a:lnTo>
                  <a:pt x="560" y="888"/>
                </a:lnTo>
                <a:lnTo>
                  <a:pt x="566" y="875"/>
                </a:lnTo>
                <a:lnTo>
                  <a:pt x="578" y="848"/>
                </a:lnTo>
                <a:lnTo>
                  <a:pt x="588" y="817"/>
                </a:lnTo>
                <a:lnTo>
                  <a:pt x="596" y="784"/>
                </a:lnTo>
                <a:lnTo>
                  <a:pt x="604" y="750"/>
                </a:lnTo>
                <a:lnTo>
                  <a:pt x="611" y="713"/>
                </a:lnTo>
                <a:lnTo>
                  <a:pt x="616" y="674"/>
                </a:lnTo>
                <a:close/>
                <a:moveTo>
                  <a:pt x="629" y="480"/>
                </a:moveTo>
                <a:lnTo>
                  <a:pt x="629" y="438"/>
                </a:lnTo>
                <a:lnTo>
                  <a:pt x="626" y="397"/>
                </a:lnTo>
                <a:lnTo>
                  <a:pt x="624" y="356"/>
                </a:lnTo>
                <a:lnTo>
                  <a:pt x="620" y="317"/>
                </a:lnTo>
                <a:lnTo>
                  <a:pt x="653" y="309"/>
                </a:lnTo>
                <a:lnTo>
                  <a:pt x="684" y="299"/>
                </a:lnTo>
                <a:lnTo>
                  <a:pt x="716" y="289"/>
                </a:lnTo>
                <a:lnTo>
                  <a:pt x="746" y="278"/>
                </a:lnTo>
                <a:lnTo>
                  <a:pt x="754" y="301"/>
                </a:lnTo>
                <a:lnTo>
                  <a:pt x="760" y="324"/>
                </a:lnTo>
                <a:lnTo>
                  <a:pt x="765" y="350"/>
                </a:lnTo>
                <a:lnTo>
                  <a:pt x="770" y="375"/>
                </a:lnTo>
                <a:lnTo>
                  <a:pt x="774" y="401"/>
                </a:lnTo>
                <a:lnTo>
                  <a:pt x="777" y="427"/>
                </a:lnTo>
                <a:lnTo>
                  <a:pt x="778" y="453"/>
                </a:lnTo>
                <a:lnTo>
                  <a:pt x="779" y="480"/>
                </a:lnTo>
                <a:lnTo>
                  <a:pt x="629" y="480"/>
                </a:lnTo>
                <a:close/>
                <a:moveTo>
                  <a:pt x="616" y="286"/>
                </a:moveTo>
                <a:lnTo>
                  <a:pt x="611" y="247"/>
                </a:lnTo>
                <a:lnTo>
                  <a:pt x="604" y="211"/>
                </a:lnTo>
                <a:lnTo>
                  <a:pt x="596" y="175"/>
                </a:lnTo>
                <a:lnTo>
                  <a:pt x="588" y="142"/>
                </a:lnTo>
                <a:lnTo>
                  <a:pt x="578" y="113"/>
                </a:lnTo>
                <a:lnTo>
                  <a:pt x="566" y="84"/>
                </a:lnTo>
                <a:lnTo>
                  <a:pt x="560" y="73"/>
                </a:lnTo>
                <a:lnTo>
                  <a:pt x="555" y="60"/>
                </a:lnTo>
                <a:lnTo>
                  <a:pt x="548" y="50"/>
                </a:lnTo>
                <a:lnTo>
                  <a:pt x="541" y="40"/>
                </a:lnTo>
                <a:lnTo>
                  <a:pt x="557" y="46"/>
                </a:lnTo>
                <a:lnTo>
                  <a:pt x="572" y="52"/>
                </a:lnTo>
                <a:lnTo>
                  <a:pt x="587" y="60"/>
                </a:lnTo>
                <a:lnTo>
                  <a:pt x="601" y="70"/>
                </a:lnTo>
                <a:lnTo>
                  <a:pt x="615" y="80"/>
                </a:lnTo>
                <a:lnTo>
                  <a:pt x="629" y="90"/>
                </a:lnTo>
                <a:lnTo>
                  <a:pt x="641" y="103"/>
                </a:lnTo>
                <a:lnTo>
                  <a:pt x="654" y="115"/>
                </a:lnTo>
                <a:lnTo>
                  <a:pt x="666" y="130"/>
                </a:lnTo>
                <a:lnTo>
                  <a:pt x="678" y="145"/>
                </a:lnTo>
                <a:lnTo>
                  <a:pt x="689" y="159"/>
                </a:lnTo>
                <a:lnTo>
                  <a:pt x="699" y="177"/>
                </a:lnTo>
                <a:lnTo>
                  <a:pt x="710" y="194"/>
                </a:lnTo>
                <a:lnTo>
                  <a:pt x="719" y="212"/>
                </a:lnTo>
                <a:lnTo>
                  <a:pt x="728" y="230"/>
                </a:lnTo>
                <a:lnTo>
                  <a:pt x="736" y="249"/>
                </a:lnTo>
                <a:lnTo>
                  <a:pt x="707" y="261"/>
                </a:lnTo>
                <a:lnTo>
                  <a:pt x="678" y="271"/>
                </a:lnTo>
                <a:lnTo>
                  <a:pt x="648" y="279"/>
                </a:lnTo>
                <a:lnTo>
                  <a:pt x="616" y="286"/>
                </a:lnTo>
                <a:close/>
                <a:moveTo>
                  <a:pt x="587" y="291"/>
                </a:moveTo>
                <a:lnTo>
                  <a:pt x="560" y="295"/>
                </a:lnTo>
                <a:lnTo>
                  <a:pt x="533" y="298"/>
                </a:lnTo>
                <a:lnTo>
                  <a:pt x="506" y="299"/>
                </a:lnTo>
                <a:lnTo>
                  <a:pt x="479" y="301"/>
                </a:lnTo>
                <a:lnTo>
                  <a:pt x="451" y="299"/>
                </a:lnTo>
                <a:lnTo>
                  <a:pt x="424" y="298"/>
                </a:lnTo>
                <a:lnTo>
                  <a:pt x="398" y="295"/>
                </a:lnTo>
                <a:lnTo>
                  <a:pt x="370" y="291"/>
                </a:lnTo>
                <a:lnTo>
                  <a:pt x="375" y="262"/>
                </a:lnTo>
                <a:lnTo>
                  <a:pt x="380" y="235"/>
                </a:lnTo>
                <a:lnTo>
                  <a:pt x="385" y="208"/>
                </a:lnTo>
                <a:lnTo>
                  <a:pt x="391" y="183"/>
                </a:lnTo>
                <a:lnTo>
                  <a:pt x="397" y="159"/>
                </a:lnTo>
                <a:lnTo>
                  <a:pt x="403" y="139"/>
                </a:lnTo>
                <a:lnTo>
                  <a:pt x="410" y="118"/>
                </a:lnTo>
                <a:lnTo>
                  <a:pt x="417" y="100"/>
                </a:lnTo>
                <a:lnTo>
                  <a:pt x="424" y="84"/>
                </a:lnTo>
                <a:lnTo>
                  <a:pt x="432" y="71"/>
                </a:lnTo>
                <a:lnTo>
                  <a:pt x="440" y="58"/>
                </a:lnTo>
                <a:lnTo>
                  <a:pt x="447" y="48"/>
                </a:lnTo>
                <a:lnTo>
                  <a:pt x="455" y="41"/>
                </a:lnTo>
                <a:lnTo>
                  <a:pt x="463" y="34"/>
                </a:lnTo>
                <a:lnTo>
                  <a:pt x="471" y="31"/>
                </a:lnTo>
                <a:lnTo>
                  <a:pt x="479" y="30"/>
                </a:lnTo>
                <a:lnTo>
                  <a:pt x="486" y="31"/>
                </a:lnTo>
                <a:lnTo>
                  <a:pt x="494" y="34"/>
                </a:lnTo>
                <a:lnTo>
                  <a:pt x="502" y="41"/>
                </a:lnTo>
                <a:lnTo>
                  <a:pt x="510" y="48"/>
                </a:lnTo>
                <a:lnTo>
                  <a:pt x="518" y="58"/>
                </a:lnTo>
                <a:lnTo>
                  <a:pt x="526" y="71"/>
                </a:lnTo>
                <a:lnTo>
                  <a:pt x="533" y="84"/>
                </a:lnTo>
                <a:lnTo>
                  <a:pt x="541" y="100"/>
                </a:lnTo>
                <a:lnTo>
                  <a:pt x="548" y="118"/>
                </a:lnTo>
                <a:lnTo>
                  <a:pt x="555" y="139"/>
                </a:lnTo>
                <a:lnTo>
                  <a:pt x="562" y="159"/>
                </a:lnTo>
                <a:lnTo>
                  <a:pt x="567" y="183"/>
                </a:lnTo>
                <a:lnTo>
                  <a:pt x="573" y="208"/>
                </a:lnTo>
                <a:lnTo>
                  <a:pt x="579" y="235"/>
                </a:lnTo>
                <a:lnTo>
                  <a:pt x="583" y="262"/>
                </a:lnTo>
                <a:lnTo>
                  <a:pt x="587" y="291"/>
                </a:lnTo>
                <a:close/>
                <a:moveTo>
                  <a:pt x="341" y="286"/>
                </a:moveTo>
                <a:lnTo>
                  <a:pt x="310" y="279"/>
                </a:lnTo>
                <a:lnTo>
                  <a:pt x="279" y="271"/>
                </a:lnTo>
                <a:lnTo>
                  <a:pt x="250" y="261"/>
                </a:lnTo>
                <a:lnTo>
                  <a:pt x="221" y="249"/>
                </a:lnTo>
                <a:lnTo>
                  <a:pt x="229" y="230"/>
                </a:lnTo>
                <a:lnTo>
                  <a:pt x="238" y="212"/>
                </a:lnTo>
                <a:lnTo>
                  <a:pt x="249" y="194"/>
                </a:lnTo>
                <a:lnTo>
                  <a:pt x="258" y="177"/>
                </a:lnTo>
                <a:lnTo>
                  <a:pt x="269" y="159"/>
                </a:lnTo>
                <a:lnTo>
                  <a:pt x="279" y="145"/>
                </a:lnTo>
                <a:lnTo>
                  <a:pt x="292" y="130"/>
                </a:lnTo>
                <a:lnTo>
                  <a:pt x="303" y="115"/>
                </a:lnTo>
                <a:lnTo>
                  <a:pt x="316" y="103"/>
                </a:lnTo>
                <a:lnTo>
                  <a:pt x="329" y="90"/>
                </a:lnTo>
                <a:lnTo>
                  <a:pt x="343" y="80"/>
                </a:lnTo>
                <a:lnTo>
                  <a:pt x="357" y="70"/>
                </a:lnTo>
                <a:lnTo>
                  <a:pt x="372" y="60"/>
                </a:lnTo>
                <a:lnTo>
                  <a:pt x="385" y="52"/>
                </a:lnTo>
                <a:lnTo>
                  <a:pt x="401" y="46"/>
                </a:lnTo>
                <a:lnTo>
                  <a:pt x="416" y="40"/>
                </a:lnTo>
                <a:lnTo>
                  <a:pt x="409" y="50"/>
                </a:lnTo>
                <a:lnTo>
                  <a:pt x="403" y="60"/>
                </a:lnTo>
                <a:lnTo>
                  <a:pt x="397" y="73"/>
                </a:lnTo>
                <a:lnTo>
                  <a:pt x="391" y="85"/>
                </a:lnTo>
                <a:lnTo>
                  <a:pt x="381" y="113"/>
                </a:lnTo>
                <a:lnTo>
                  <a:pt x="370" y="142"/>
                </a:lnTo>
                <a:lnTo>
                  <a:pt x="361" y="175"/>
                </a:lnTo>
                <a:lnTo>
                  <a:pt x="353" y="211"/>
                </a:lnTo>
                <a:lnTo>
                  <a:pt x="347" y="247"/>
                </a:lnTo>
                <a:lnTo>
                  <a:pt x="341" y="286"/>
                </a:lnTo>
                <a:close/>
                <a:moveTo>
                  <a:pt x="337" y="317"/>
                </a:moveTo>
                <a:lnTo>
                  <a:pt x="334" y="356"/>
                </a:lnTo>
                <a:lnTo>
                  <a:pt x="331" y="397"/>
                </a:lnTo>
                <a:lnTo>
                  <a:pt x="329" y="438"/>
                </a:lnTo>
                <a:lnTo>
                  <a:pt x="328" y="480"/>
                </a:lnTo>
                <a:lnTo>
                  <a:pt x="179" y="480"/>
                </a:lnTo>
                <a:lnTo>
                  <a:pt x="179" y="453"/>
                </a:lnTo>
                <a:lnTo>
                  <a:pt x="182" y="427"/>
                </a:lnTo>
                <a:lnTo>
                  <a:pt x="184" y="401"/>
                </a:lnTo>
                <a:lnTo>
                  <a:pt x="187" y="375"/>
                </a:lnTo>
                <a:lnTo>
                  <a:pt x="192" y="350"/>
                </a:lnTo>
                <a:lnTo>
                  <a:pt x="197" y="324"/>
                </a:lnTo>
                <a:lnTo>
                  <a:pt x="204" y="301"/>
                </a:lnTo>
                <a:lnTo>
                  <a:pt x="211" y="278"/>
                </a:lnTo>
                <a:lnTo>
                  <a:pt x="242" y="289"/>
                </a:lnTo>
                <a:lnTo>
                  <a:pt x="273" y="299"/>
                </a:lnTo>
                <a:lnTo>
                  <a:pt x="304" y="309"/>
                </a:lnTo>
                <a:lnTo>
                  <a:pt x="337" y="317"/>
                </a:lnTo>
                <a:close/>
                <a:moveTo>
                  <a:pt x="329" y="510"/>
                </a:moveTo>
                <a:lnTo>
                  <a:pt x="331" y="544"/>
                </a:lnTo>
                <a:lnTo>
                  <a:pt x="332" y="578"/>
                </a:lnTo>
                <a:lnTo>
                  <a:pt x="334" y="611"/>
                </a:lnTo>
                <a:lnTo>
                  <a:pt x="337" y="644"/>
                </a:lnTo>
                <a:lnTo>
                  <a:pt x="304" y="651"/>
                </a:lnTo>
                <a:lnTo>
                  <a:pt x="273" y="660"/>
                </a:lnTo>
                <a:lnTo>
                  <a:pt x="242" y="670"/>
                </a:lnTo>
                <a:lnTo>
                  <a:pt x="211" y="682"/>
                </a:lnTo>
                <a:lnTo>
                  <a:pt x="205" y="663"/>
                </a:lnTo>
                <a:lnTo>
                  <a:pt x="200" y="642"/>
                </a:lnTo>
                <a:lnTo>
                  <a:pt x="194" y="622"/>
                </a:lnTo>
                <a:lnTo>
                  <a:pt x="190" y="600"/>
                </a:lnTo>
                <a:lnTo>
                  <a:pt x="186" y="578"/>
                </a:lnTo>
                <a:lnTo>
                  <a:pt x="184" y="556"/>
                </a:lnTo>
                <a:lnTo>
                  <a:pt x="182" y="533"/>
                </a:lnTo>
                <a:lnTo>
                  <a:pt x="180" y="510"/>
                </a:lnTo>
                <a:lnTo>
                  <a:pt x="329" y="510"/>
                </a:lnTo>
                <a:close/>
                <a:moveTo>
                  <a:pt x="184" y="694"/>
                </a:moveTo>
                <a:lnTo>
                  <a:pt x="164" y="705"/>
                </a:lnTo>
                <a:lnTo>
                  <a:pt x="146" y="715"/>
                </a:lnTo>
                <a:lnTo>
                  <a:pt x="128" y="726"/>
                </a:lnTo>
                <a:lnTo>
                  <a:pt x="110" y="738"/>
                </a:lnTo>
                <a:lnTo>
                  <a:pt x="94" y="713"/>
                </a:lnTo>
                <a:lnTo>
                  <a:pt x="79" y="686"/>
                </a:lnTo>
                <a:lnTo>
                  <a:pt x="67" y="659"/>
                </a:lnTo>
                <a:lnTo>
                  <a:pt x="55" y="631"/>
                </a:lnTo>
                <a:lnTo>
                  <a:pt x="46" y="602"/>
                </a:lnTo>
                <a:lnTo>
                  <a:pt x="39" y="571"/>
                </a:lnTo>
                <a:lnTo>
                  <a:pt x="34" y="542"/>
                </a:lnTo>
                <a:lnTo>
                  <a:pt x="30" y="510"/>
                </a:lnTo>
                <a:lnTo>
                  <a:pt x="150" y="510"/>
                </a:lnTo>
                <a:lnTo>
                  <a:pt x="152" y="535"/>
                </a:lnTo>
                <a:lnTo>
                  <a:pt x="154" y="559"/>
                </a:lnTo>
                <a:lnTo>
                  <a:pt x="157" y="583"/>
                </a:lnTo>
                <a:lnTo>
                  <a:pt x="161" y="606"/>
                </a:lnTo>
                <a:lnTo>
                  <a:pt x="166" y="628"/>
                </a:lnTo>
                <a:lnTo>
                  <a:pt x="171" y="651"/>
                </a:lnTo>
                <a:lnTo>
                  <a:pt x="177" y="673"/>
                </a:lnTo>
                <a:lnTo>
                  <a:pt x="184" y="694"/>
                </a:lnTo>
                <a:close/>
                <a:moveTo>
                  <a:pt x="128" y="762"/>
                </a:moveTo>
                <a:lnTo>
                  <a:pt x="144" y="751"/>
                </a:lnTo>
                <a:lnTo>
                  <a:pt x="160" y="741"/>
                </a:lnTo>
                <a:lnTo>
                  <a:pt x="177" y="731"/>
                </a:lnTo>
                <a:lnTo>
                  <a:pt x="194" y="723"/>
                </a:lnTo>
                <a:lnTo>
                  <a:pt x="207" y="750"/>
                </a:lnTo>
                <a:lnTo>
                  <a:pt x="219" y="776"/>
                </a:lnTo>
                <a:lnTo>
                  <a:pt x="234" y="800"/>
                </a:lnTo>
                <a:lnTo>
                  <a:pt x="249" y="824"/>
                </a:lnTo>
                <a:lnTo>
                  <a:pt x="266" y="846"/>
                </a:lnTo>
                <a:lnTo>
                  <a:pt x="283" y="865"/>
                </a:lnTo>
                <a:lnTo>
                  <a:pt x="301" y="884"/>
                </a:lnTo>
                <a:lnTo>
                  <a:pt x="320" y="900"/>
                </a:lnTo>
                <a:lnTo>
                  <a:pt x="292" y="889"/>
                </a:lnTo>
                <a:lnTo>
                  <a:pt x="265" y="875"/>
                </a:lnTo>
                <a:lnTo>
                  <a:pt x="240" y="861"/>
                </a:lnTo>
                <a:lnTo>
                  <a:pt x="215" y="843"/>
                </a:lnTo>
                <a:lnTo>
                  <a:pt x="191" y="825"/>
                </a:lnTo>
                <a:lnTo>
                  <a:pt x="169" y="806"/>
                </a:lnTo>
                <a:lnTo>
                  <a:pt x="147" y="784"/>
                </a:lnTo>
                <a:lnTo>
                  <a:pt x="128" y="762"/>
                </a:lnTo>
                <a:close/>
                <a:moveTo>
                  <a:pt x="638" y="900"/>
                </a:moveTo>
                <a:lnTo>
                  <a:pt x="657" y="884"/>
                </a:lnTo>
                <a:lnTo>
                  <a:pt x="675" y="865"/>
                </a:lnTo>
                <a:lnTo>
                  <a:pt x="692" y="846"/>
                </a:lnTo>
                <a:lnTo>
                  <a:pt x="708" y="824"/>
                </a:lnTo>
                <a:lnTo>
                  <a:pt x="724" y="800"/>
                </a:lnTo>
                <a:lnTo>
                  <a:pt x="738" y="776"/>
                </a:lnTo>
                <a:lnTo>
                  <a:pt x="752" y="750"/>
                </a:lnTo>
                <a:lnTo>
                  <a:pt x="763" y="723"/>
                </a:lnTo>
                <a:lnTo>
                  <a:pt x="780" y="731"/>
                </a:lnTo>
                <a:lnTo>
                  <a:pt x="797" y="741"/>
                </a:lnTo>
                <a:lnTo>
                  <a:pt x="814" y="751"/>
                </a:lnTo>
                <a:lnTo>
                  <a:pt x="829" y="762"/>
                </a:lnTo>
                <a:lnTo>
                  <a:pt x="810" y="784"/>
                </a:lnTo>
                <a:lnTo>
                  <a:pt x="789" y="806"/>
                </a:lnTo>
                <a:lnTo>
                  <a:pt x="766" y="825"/>
                </a:lnTo>
                <a:lnTo>
                  <a:pt x="744" y="843"/>
                </a:lnTo>
                <a:lnTo>
                  <a:pt x="719" y="861"/>
                </a:lnTo>
                <a:lnTo>
                  <a:pt x="692" y="875"/>
                </a:lnTo>
                <a:lnTo>
                  <a:pt x="665" y="889"/>
                </a:lnTo>
                <a:lnTo>
                  <a:pt x="638" y="900"/>
                </a:lnTo>
                <a:close/>
                <a:moveTo>
                  <a:pt x="808" y="480"/>
                </a:moveTo>
                <a:lnTo>
                  <a:pt x="808" y="452"/>
                </a:lnTo>
                <a:lnTo>
                  <a:pt x="806" y="424"/>
                </a:lnTo>
                <a:lnTo>
                  <a:pt x="804" y="395"/>
                </a:lnTo>
                <a:lnTo>
                  <a:pt x="799" y="369"/>
                </a:lnTo>
                <a:lnTo>
                  <a:pt x="795" y="342"/>
                </a:lnTo>
                <a:lnTo>
                  <a:pt x="788" y="315"/>
                </a:lnTo>
                <a:lnTo>
                  <a:pt x="781" y="290"/>
                </a:lnTo>
                <a:lnTo>
                  <a:pt x="773" y="266"/>
                </a:lnTo>
                <a:lnTo>
                  <a:pt x="793" y="256"/>
                </a:lnTo>
                <a:lnTo>
                  <a:pt x="812" y="246"/>
                </a:lnTo>
                <a:lnTo>
                  <a:pt x="830" y="235"/>
                </a:lnTo>
                <a:lnTo>
                  <a:pt x="847" y="223"/>
                </a:lnTo>
                <a:lnTo>
                  <a:pt x="856" y="237"/>
                </a:lnTo>
                <a:lnTo>
                  <a:pt x="865" y="251"/>
                </a:lnTo>
                <a:lnTo>
                  <a:pt x="873" y="265"/>
                </a:lnTo>
                <a:lnTo>
                  <a:pt x="881" y="280"/>
                </a:lnTo>
                <a:lnTo>
                  <a:pt x="889" y="296"/>
                </a:lnTo>
                <a:lnTo>
                  <a:pt x="896" y="311"/>
                </a:lnTo>
                <a:lnTo>
                  <a:pt x="902" y="327"/>
                </a:lnTo>
                <a:lnTo>
                  <a:pt x="907" y="343"/>
                </a:lnTo>
                <a:lnTo>
                  <a:pt x="912" y="360"/>
                </a:lnTo>
                <a:lnTo>
                  <a:pt x="917" y="376"/>
                </a:lnTo>
                <a:lnTo>
                  <a:pt x="920" y="393"/>
                </a:lnTo>
                <a:lnTo>
                  <a:pt x="923" y="410"/>
                </a:lnTo>
                <a:lnTo>
                  <a:pt x="926" y="427"/>
                </a:lnTo>
                <a:lnTo>
                  <a:pt x="927" y="445"/>
                </a:lnTo>
                <a:lnTo>
                  <a:pt x="928" y="462"/>
                </a:lnTo>
                <a:lnTo>
                  <a:pt x="929" y="480"/>
                </a:lnTo>
                <a:lnTo>
                  <a:pt x="808" y="480"/>
                </a:lnTo>
                <a:close/>
                <a:moveTo>
                  <a:pt x="829" y="199"/>
                </a:moveTo>
                <a:lnTo>
                  <a:pt x="814" y="210"/>
                </a:lnTo>
                <a:lnTo>
                  <a:pt x="797" y="220"/>
                </a:lnTo>
                <a:lnTo>
                  <a:pt x="781" y="229"/>
                </a:lnTo>
                <a:lnTo>
                  <a:pt x="763" y="238"/>
                </a:lnTo>
                <a:lnTo>
                  <a:pt x="752" y="211"/>
                </a:lnTo>
                <a:lnTo>
                  <a:pt x="738" y="185"/>
                </a:lnTo>
                <a:lnTo>
                  <a:pt x="724" y="159"/>
                </a:lnTo>
                <a:lnTo>
                  <a:pt x="708" y="137"/>
                </a:lnTo>
                <a:lnTo>
                  <a:pt x="692" y="115"/>
                </a:lnTo>
                <a:lnTo>
                  <a:pt x="675" y="95"/>
                </a:lnTo>
                <a:lnTo>
                  <a:pt x="657" y="76"/>
                </a:lnTo>
                <a:lnTo>
                  <a:pt x="638" y="59"/>
                </a:lnTo>
                <a:lnTo>
                  <a:pt x="665" y="72"/>
                </a:lnTo>
                <a:lnTo>
                  <a:pt x="692" y="84"/>
                </a:lnTo>
                <a:lnTo>
                  <a:pt x="719" y="100"/>
                </a:lnTo>
                <a:lnTo>
                  <a:pt x="744" y="116"/>
                </a:lnTo>
                <a:lnTo>
                  <a:pt x="766" y="136"/>
                </a:lnTo>
                <a:lnTo>
                  <a:pt x="789" y="155"/>
                </a:lnTo>
                <a:lnTo>
                  <a:pt x="810" y="177"/>
                </a:lnTo>
                <a:lnTo>
                  <a:pt x="829" y="199"/>
                </a:lnTo>
                <a:close/>
                <a:moveTo>
                  <a:pt x="320" y="59"/>
                </a:moveTo>
                <a:lnTo>
                  <a:pt x="301" y="76"/>
                </a:lnTo>
                <a:lnTo>
                  <a:pt x="283" y="95"/>
                </a:lnTo>
                <a:lnTo>
                  <a:pt x="266" y="115"/>
                </a:lnTo>
                <a:lnTo>
                  <a:pt x="249" y="137"/>
                </a:lnTo>
                <a:lnTo>
                  <a:pt x="234" y="159"/>
                </a:lnTo>
                <a:lnTo>
                  <a:pt x="219" y="185"/>
                </a:lnTo>
                <a:lnTo>
                  <a:pt x="207" y="211"/>
                </a:lnTo>
                <a:lnTo>
                  <a:pt x="194" y="238"/>
                </a:lnTo>
                <a:lnTo>
                  <a:pt x="177" y="229"/>
                </a:lnTo>
                <a:lnTo>
                  <a:pt x="160" y="220"/>
                </a:lnTo>
                <a:lnTo>
                  <a:pt x="144" y="210"/>
                </a:lnTo>
                <a:lnTo>
                  <a:pt x="128" y="199"/>
                </a:lnTo>
                <a:lnTo>
                  <a:pt x="147" y="177"/>
                </a:lnTo>
                <a:lnTo>
                  <a:pt x="169" y="155"/>
                </a:lnTo>
                <a:lnTo>
                  <a:pt x="191" y="136"/>
                </a:lnTo>
                <a:lnTo>
                  <a:pt x="215" y="116"/>
                </a:lnTo>
                <a:lnTo>
                  <a:pt x="240" y="100"/>
                </a:lnTo>
                <a:lnTo>
                  <a:pt x="265" y="84"/>
                </a:lnTo>
                <a:lnTo>
                  <a:pt x="292" y="72"/>
                </a:lnTo>
                <a:lnTo>
                  <a:pt x="320" y="59"/>
                </a:lnTo>
                <a:close/>
                <a:moveTo>
                  <a:pt x="110" y="223"/>
                </a:moveTo>
                <a:lnTo>
                  <a:pt x="128" y="235"/>
                </a:lnTo>
                <a:lnTo>
                  <a:pt x="146" y="246"/>
                </a:lnTo>
                <a:lnTo>
                  <a:pt x="164" y="256"/>
                </a:lnTo>
                <a:lnTo>
                  <a:pt x="184" y="266"/>
                </a:lnTo>
                <a:lnTo>
                  <a:pt x="176" y="290"/>
                </a:lnTo>
                <a:lnTo>
                  <a:pt x="169" y="315"/>
                </a:lnTo>
                <a:lnTo>
                  <a:pt x="163" y="342"/>
                </a:lnTo>
                <a:lnTo>
                  <a:pt x="158" y="369"/>
                </a:lnTo>
                <a:lnTo>
                  <a:pt x="154" y="395"/>
                </a:lnTo>
                <a:lnTo>
                  <a:pt x="151" y="424"/>
                </a:lnTo>
                <a:lnTo>
                  <a:pt x="150" y="452"/>
                </a:lnTo>
                <a:lnTo>
                  <a:pt x="149" y="480"/>
                </a:lnTo>
                <a:lnTo>
                  <a:pt x="29" y="480"/>
                </a:lnTo>
                <a:lnTo>
                  <a:pt x="29" y="462"/>
                </a:lnTo>
                <a:lnTo>
                  <a:pt x="30" y="445"/>
                </a:lnTo>
                <a:lnTo>
                  <a:pt x="33" y="427"/>
                </a:lnTo>
                <a:lnTo>
                  <a:pt x="35" y="410"/>
                </a:lnTo>
                <a:lnTo>
                  <a:pt x="37" y="393"/>
                </a:lnTo>
                <a:lnTo>
                  <a:pt x="42" y="376"/>
                </a:lnTo>
                <a:lnTo>
                  <a:pt x="45" y="360"/>
                </a:lnTo>
                <a:lnTo>
                  <a:pt x="51" y="343"/>
                </a:lnTo>
                <a:lnTo>
                  <a:pt x="56" y="327"/>
                </a:lnTo>
                <a:lnTo>
                  <a:pt x="62" y="311"/>
                </a:lnTo>
                <a:lnTo>
                  <a:pt x="69" y="296"/>
                </a:lnTo>
                <a:lnTo>
                  <a:pt x="76" y="280"/>
                </a:lnTo>
                <a:lnTo>
                  <a:pt x="84" y="265"/>
                </a:lnTo>
                <a:lnTo>
                  <a:pt x="92" y="251"/>
                </a:lnTo>
                <a:lnTo>
                  <a:pt x="101" y="237"/>
                </a:lnTo>
                <a:lnTo>
                  <a:pt x="110" y="22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Open Sans" pitchFamily="34" charset="0"/>
            </a:endParaRPr>
          </a:p>
        </p:txBody>
      </p:sp>
      <p:sp>
        <p:nvSpPr>
          <p:cNvPr id="12" name="Freeform 51"/>
          <p:cNvSpPr>
            <a:spLocks noEditPoints="1"/>
          </p:cNvSpPr>
          <p:nvPr/>
        </p:nvSpPr>
        <p:spPr bwMode="auto">
          <a:xfrm>
            <a:off x="8716466" y="2661186"/>
            <a:ext cx="391160" cy="318135"/>
          </a:xfrm>
          <a:custGeom>
            <a:avLst/>
            <a:gdLst>
              <a:gd name="T0" fmla="*/ 2543 w 16470"/>
              <a:gd name="T1" fmla="*/ 11253 h 13379"/>
              <a:gd name="T2" fmla="*/ 2210 w 16470"/>
              <a:gd name="T3" fmla="*/ 7883 h 13379"/>
              <a:gd name="T4" fmla="*/ 6532 w 16470"/>
              <a:gd name="T5" fmla="*/ 5878 h 13379"/>
              <a:gd name="T6" fmla="*/ 10910 w 16470"/>
              <a:gd name="T7" fmla="*/ 7299 h 13379"/>
              <a:gd name="T8" fmla="*/ 10747 w 16470"/>
              <a:gd name="T9" fmla="*/ 10702 h 13379"/>
              <a:gd name="T10" fmla="*/ 7050 w 16470"/>
              <a:gd name="T11" fmla="*/ 9178 h 13379"/>
              <a:gd name="T12" fmla="*/ 6728 w 16470"/>
              <a:gd name="T13" fmla="*/ 9348 h 13379"/>
              <a:gd name="T14" fmla="*/ 6451 w 16470"/>
              <a:gd name="T15" fmla="*/ 9181 h 13379"/>
              <a:gd name="T16" fmla="*/ 6518 w 16470"/>
              <a:gd name="T17" fmla="*/ 8856 h 13379"/>
              <a:gd name="T18" fmla="*/ 6842 w 16470"/>
              <a:gd name="T19" fmla="*/ 8717 h 13379"/>
              <a:gd name="T20" fmla="*/ 7099 w 16470"/>
              <a:gd name="T21" fmla="*/ 8905 h 13379"/>
              <a:gd name="T22" fmla="*/ 6057 w 16470"/>
              <a:gd name="T23" fmla="*/ 10447 h 13379"/>
              <a:gd name="T24" fmla="*/ 5154 w 16470"/>
              <a:gd name="T25" fmla="*/ 10743 h 13379"/>
              <a:gd name="T26" fmla="*/ 4543 w 16470"/>
              <a:gd name="T27" fmla="*/ 10178 h 13379"/>
              <a:gd name="T28" fmla="*/ 4875 w 16470"/>
              <a:gd name="T29" fmla="*/ 9352 h 13379"/>
              <a:gd name="T30" fmla="*/ 5774 w 16470"/>
              <a:gd name="T31" fmla="*/ 9131 h 13379"/>
              <a:gd name="T32" fmla="*/ 6328 w 16470"/>
              <a:gd name="T33" fmla="*/ 9742 h 13379"/>
              <a:gd name="T34" fmla="*/ 6203 w 16470"/>
              <a:gd name="T35" fmla="*/ 7205 h 13379"/>
              <a:gd name="T36" fmla="*/ 3980 w 16470"/>
              <a:gd name="T37" fmla="*/ 8528 h 13379"/>
              <a:gd name="T38" fmla="*/ 4020 w 16470"/>
              <a:gd name="T39" fmla="*/ 10836 h 13379"/>
              <a:gd name="T40" fmla="*/ 6460 w 16470"/>
              <a:gd name="T41" fmla="*/ 11731 h 13379"/>
              <a:gd name="T42" fmla="*/ 8670 w 16470"/>
              <a:gd name="T43" fmla="*/ 10134 h 13379"/>
              <a:gd name="T44" fmla="*/ 8240 w 16470"/>
              <a:gd name="T45" fmla="*/ 7849 h 13379"/>
              <a:gd name="T46" fmla="*/ 13066 w 16470"/>
              <a:gd name="T47" fmla="*/ 2471 h 13379"/>
              <a:gd name="T48" fmla="*/ 11637 w 16470"/>
              <a:gd name="T49" fmla="*/ 2297 h 13379"/>
              <a:gd name="T50" fmla="*/ 11250 w 16470"/>
              <a:gd name="T51" fmla="*/ 2694 h 13379"/>
              <a:gd name="T52" fmla="*/ 11420 w 16470"/>
              <a:gd name="T53" fmla="*/ 3232 h 13379"/>
              <a:gd name="T54" fmla="*/ 11956 w 16470"/>
              <a:gd name="T55" fmla="*/ 3344 h 13379"/>
              <a:gd name="T56" fmla="*/ 12665 w 16470"/>
              <a:gd name="T57" fmla="*/ 3494 h 13379"/>
              <a:gd name="T58" fmla="*/ 13110 w 16470"/>
              <a:gd name="T59" fmla="*/ 4098 h 13379"/>
              <a:gd name="T60" fmla="*/ 13076 w 16470"/>
              <a:gd name="T61" fmla="*/ 4775 h 13379"/>
              <a:gd name="T62" fmla="*/ 13278 w 16470"/>
              <a:gd name="T63" fmla="*/ 5291 h 13379"/>
              <a:gd name="T64" fmla="*/ 13836 w 16470"/>
              <a:gd name="T65" fmla="*/ 5358 h 13379"/>
              <a:gd name="T66" fmla="*/ 14207 w 16470"/>
              <a:gd name="T67" fmla="*/ 4695 h 13379"/>
              <a:gd name="T68" fmla="*/ 13905 w 16470"/>
              <a:gd name="T69" fmla="*/ 3234 h 13379"/>
              <a:gd name="T70" fmla="*/ 13418 w 16470"/>
              <a:gd name="T71" fmla="*/ 200 h 13379"/>
              <a:gd name="T72" fmla="*/ 11046 w 16470"/>
              <a:gd name="T73" fmla="*/ 148 h 13379"/>
              <a:gd name="T74" fmla="*/ 10697 w 16470"/>
              <a:gd name="T75" fmla="*/ 687 h 13379"/>
              <a:gd name="T76" fmla="*/ 11010 w 16470"/>
              <a:gd name="T77" fmla="*/ 1261 h 13379"/>
              <a:gd name="T78" fmla="*/ 12155 w 16470"/>
              <a:gd name="T79" fmla="*/ 1265 h 13379"/>
              <a:gd name="T80" fmla="*/ 14185 w 16470"/>
              <a:gd name="T81" fmla="*/ 2064 h 13379"/>
              <a:gd name="T82" fmla="*/ 15192 w 16470"/>
              <a:gd name="T83" fmla="*/ 4045 h 13379"/>
              <a:gd name="T84" fmla="*/ 15030 w 16470"/>
              <a:gd name="T85" fmla="*/ 5581 h 13379"/>
              <a:gd name="T86" fmla="*/ 15404 w 16470"/>
              <a:gd name="T87" fmla="*/ 6104 h 13379"/>
              <a:gd name="T88" fmla="*/ 16048 w 16470"/>
              <a:gd name="T89" fmla="*/ 6025 h 13379"/>
              <a:gd name="T90" fmla="*/ 16469 w 16470"/>
              <a:gd name="T91" fmla="*/ 4473 h 13379"/>
              <a:gd name="T92" fmla="*/ 15446 w 16470"/>
              <a:gd name="T93" fmla="*/ 1557 h 13379"/>
              <a:gd name="T94" fmla="*/ 12061 w 16470"/>
              <a:gd name="T95" fmla="*/ 6203 h 13379"/>
              <a:gd name="T96" fmla="*/ 12306 w 16470"/>
              <a:gd name="T97" fmla="*/ 5206 h 13379"/>
              <a:gd name="T98" fmla="*/ 11866 w 16470"/>
              <a:gd name="T99" fmla="*/ 4124 h 13379"/>
              <a:gd name="T100" fmla="*/ 9349 w 16470"/>
              <a:gd name="T101" fmla="*/ 4028 h 13379"/>
              <a:gd name="T102" fmla="*/ 8046 w 16470"/>
              <a:gd name="T103" fmla="*/ 4372 h 13379"/>
              <a:gd name="T104" fmla="*/ 8204 w 16470"/>
              <a:gd name="T105" fmla="*/ 3165 h 13379"/>
              <a:gd name="T106" fmla="*/ 7451 w 16470"/>
              <a:gd name="T107" fmla="*/ 1979 h 13379"/>
              <a:gd name="T108" fmla="*/ 3647 w 16470"/>
              <a:gd name="T109" fmla="*/ 3303 h 13379"/>
              <a:gd name="T110" fmla="*/ 645 w 16470"/>
              <a:gd name="T111" fmla="*/ 6717 h 13379"/>
              <a:gd name="T112" fmla="*/ 345 w 16470"/>
              <a:gd name="T113" fmla="*/ 10407 h 13379"/>
              <a:gd name="T114" fmla="*/ 5632 w 16470"/>
              <a:gd name="T115" fmla="*/ 13303 h 13379"/>
              <a:gd name="T116" fmla="*/ 12782 w 16470"/>
              <a:gd name="T117" fmla="*/ 11462 h 13379"/>
              <a:gd name="T118" fmla="*/ 14190 w 16470"/>
              <a:gd name="T119" fmla="*/ 7857 h 13379"/>
              <a:gd name="T120" fmla="*/ 12550 w 16470"/>
              <a:gd name="T121" fmla="*/ 6501 h 13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70" h="13379">
                <a:moveTo>
                  <a:pt x="6919" y="12400"/>
                </a:moveTo>
                <a:lnTo>
                  <a:pt x="6664" y="12421"/>
                </a:lnTo>
                <a:lnTo>
                  <a:pt x="6413" y="12433"/>
                </a:lnTo>
                <a:lnTo>
                  <a:pt x="6164" y="12438"/>
                </a:lnTo>
                <a:lnTo>
                  <a:pt x="5918" y="12432"/>
                </a:lnTo>
                <a:lnTo>
                  <a:pt x="5675" y="12420"/>
                </a:lnTo>
                <a:lnTo>
                  <a:pt x="5436" y="12399"/>
                </a:lnTo>
                <a:lnTo>
                  <a:pt x="5202" y="12371"/>
                </a:lnTo>
                <a:lnTo>
                  <a:pt x="4972" y="12335"/>
                </a:lnTo>
                <a:lnTo>
                  <a:pt x="4747" y="12292"/>
                </a:lnTo>
                <a:lnTo>
                  <a:pt x="4527" y="12241"/>
                </a:lnTo>
                <a:lnTo>
                  <a:pt x="4313" y="12184"/>
                </a:lnTo>
                <a:lnTo>
                  <a:pt x="4104" y="12119"/>
                </a:lnTo>
                <a:lnTo>
                  <a:pt x="3901" y="12047"/>
                </a:lnTo>
                <a:lnTo>
                  <a:pt x="3706" y="11969"/>
                </a:lnTo>
                <a:lnTo>
                  <a:pt x="3516" y="11884"/>
                </a:lnTo>
                <a:lnTo>
                  <a:pt x="3334" y="11794"/>
                </a:lnTo>
                <a:lnTo>
                  <a:pt x="3159" y="11697"/>
                </a:lnTo>
                <a:lnTo>
                  <a:pt x="2992" y="11595"/>
                </a:lnTo>
                <a:lnTo>
                  <a:pt x="2834" y="11487"/>
                </a:lnTo>
                <a:lnTo>
                  <a:pt x="2684" y="11373"/>
                </a:lnTo>
                <a:lnTo>
                  <a:pt x="2543" y="11253"/>
                </a:lnTo>
                <a:lnTo>
                  <a:pt x="2410" y="11130"/>
                </a:lnTo>
                <a:lnTo>
                  <a:pt x="2287" y="10999"/>
                </a:lnTo>
                <a:lnTo>
                  <a:pt x="2174" y="10865"/>
                </a:lnTo>
                <a:lnTo>
                  <a:pt x="2071" y="10727"/>
                </a:lnTo>
                <a:lnTo>
                  <a:pt x="1978" y="10583"/>
                </a:lnTo>
                <a:lnTo>
                  <a:pt x="1897" y="10436"/>
                </a:lnTo>
                <a:lnTo>
                  <a:pt x="1826" y="10284"/>
                </a:lnTo>
                <a:lnTo>
                  <a:pt x="1767" y="10128"/>
                </a:lnTo>
                <a:lnTo>
                  <a:pt x="1720" y="9968"/>
                </a:lnTo>
                <a:lnTo>
                  <a:pt x="1684" y="9805"/>
                </a:lnTo>
                <a:lnTo>
                  <a:pt x="1661" y="9639"/>
                </a:lnTo>
                <a:lnTo>
                  <a:pt x="1651" y="9471"/>
                </a:lnTo>
                <a:lnTo>
                  <a:pt x="1654" y="9303"/>
                </a:lnTo>
                <a:lnTo>
                  <a:pt x="1670" y="9138"/>
                </a:lnTo>
                <a:lnTo>
                  <a:pt x="1697" y="8974"/>
                </a:lnTo>
                <a:lnTo>
                  <a:pt x="1737" y="8811"/>
                </a:lnTo>
                <a:lnTo>
                  <a:pt x="1788" y="8650"/>
                </a:lnTo>
                <a:lnTo>
                  <a:pt x="1851" y="8492"/>
                </a:lnTo>
                <a:lnTo>
                  <a:pt x="1925" y="8335"/>
                </a:lnTo>
                <a:lnTo>
                  <a:pt x="2009" y="8181"/>
                </a:lnTo>
                <a:lnTo>
                  <a:pt x="2105" y="8031"/>
                </a:lnTo>
                <a:lnTo>
                  <a:pt x="2210" y="7883"/>
                </a:lnTo>
                <a:lnTo>
                  <a:pt x="2325" y="7738"/>
                </a:lnTo>
                <a:lnTo>
                  <a:pt x="2451" y="7597"/>
                </a:lnTo>
                <a:lnTo>
                  <a:pt x="2585" y="7460"/>
                </a:lnTo>
                <a:lnTo>
                  <a:pt x="2729" y="7326"/>
                </a:lnTo>
                <a:lnTo>
                  <a:pt x="2881" y="7197"/>
                </a:lnTo>
                <a:lnTo>
                  <a:pt x="3042" y="7073"/>
                </a:lnTo>
                <a:lnTo>
                  <a:pt x="3211" y="6953"/>
                </a:lnTo>
                <a:lnTo>
                  <a:pt x="3388" y="6838"/>
                </a:lnTo>
                <a:lnTo>
                  <a:pt x="3573" y="6728"/>
                </a:lnTo>
                <a:lnTo>
                  <a:pt x="3764" y="6623"/>
                </a:lnTo>
                <a:lnTo>
                  <a:pt x="3964" y="6525"/>
                </a:lnTo>
                <a:lnTo>
                  <a:pt x="4169" y="6432"/>
                </a:lnTo>
                <a:lnTo>
                  <a:pt x="4382" y="6346"/>
                </a:lnTo>
                <a:lnTo>
                  <a:pt x="4600" y="6265"/>
                </a:lnTo>
                <a:lnTo>
                  <a:pt x="4825" y="6191"/>
                </a:lnTo>
                <a:lnTo>
                  <a:pt x="5054" y="6124"/>
                </a:lnTo>
                <a:lnTo>
                  <a:pt x="5290" y="6064"/>
                </a:lnTo>
                <a:lnTo>
                  <a:pt x="5530" y="6011"/>
                </a:lnTo>
                <a:lnTo>
                  <a:pt x="5775" y="5966"/>
                </a:lnTo>
                <a:lnTo>
                  <a:pt x="6024" y="5929"/>
                </a:lnTo>
                <a:lnTo>
                  <a:pt x="6278" y="5899"/>
                </a:lnTo>
                <a:lnTo>
                  <a:pt x="6532" y="5878"/>
                </a:lnTo>
                <a:lnTo>
                  <a:pt x="6785" y="5866"/>
                </a:lnTo>
                <a:lnTo>
                  <a:pt x="7034" y="5863"/>
                </a:lnTo>
                <a:lnTo>
                  <a:pt x="7280" y="5867"/>
                </a:lnTo>
                <a:lnTo>
                  <a:pt x="7522" y="5879"/>
                </a:lnTo>
                <a:lnTo>
                  <a:pt x="7760" y="5900"/>
                </a:lnTo>
                <a:lnTo>
                  <a:pt x="7995" y="5929"/>
                </a:lnTo>
                <a:lnTo>
                  <a:pt x="8225" y="5964"/>
                </a:lnTo>
                <a:lnTo>
                  <a:pt x="8450" y="6007"/>
                </a:lnTo>
                <a:lnTo>
                  <a:pt x="8670" y="6059"/>
                </a:lnTo>
                <a:lnTo>
                  <a:pt x="8885" y="6117"/>
                </a:lnTo>
                <a:lnTo>
                  <a:pt x="9093" y="6181"/>
                </a:lnTo>
                <a:lnTo>
                  <a:pt x="9295" y="6252"/>
                </a:lnTo>
                <a:lnTo>
                  <a:pt x="9492" y="6330"/>
                </a:lnTo>
                <a:lnTo>
                  <a:pt x="9681" y="6415"/>
                </a:lnTo>
                <a:lnTo>
                  <a:pt x="9863" y="6505"/>
                </a:lnTo>
                <a:lnTo>
                  <a:pt x="10037" y="6602"/>
                </a:lnTo>
                <a:lnTo>
                  <a:pt x="10204" y="6704"/>
                </a:lnTo>
                <a:lnTo>
                  <a:pt x="10363" y="6812"/>
                </a:lnTo>
                <a:lnTo>
                  <a:pt x="10513" y="6926"/>
                </a:lnTo>
                <a:lnTo>
                  <a:pt x="10655" y="7046"/>
                </a:lnTo>
                <a:lnTo>
                  <a:pt x="10787" y="7170"/>
                </a:lnTo>
                <a:lnTo>
                  <a:pt x="10910" y="7299"/>
                </a:lnTo>
                <a:lnTo>
                  <a:pt x="11023" y="7433"/>
                </a:lnTo>
                <a:lnTo>
                  <a:pt x="11125" y="7572"/>
                </a:lnTo>
                <a:lnTo>
                  <a:pt x="11218" y="7716"/>
                </a:lnTo>
                <a:lnTo>
                  <a:pt x="11300" y="7863"/>
                </a:lnTo>
                <a:lnTo>
                  <a:pt x="11370" y="8015"/>
                </a:lnTo>
                <a:lnTo>
                  <a:pt x="11430" y="8170"/>
                </a:lnTo>
                <a:lnTo>
                  <a:pt x="11478" y="8330"/>
                </a:lnTo>
                <a:lnTo>
                  <a:pt x="11513" y="8493"/>
                </a:lnTo>
                <a:lnTo>
                  <a:pt x="11535" y="8659"/>
                </a:lnTo>
                <a:lnTo>
                  <a:pt x="11545" y="8827"/>
                </a:lnTo>
                <a:lnTo>
                  <a:pt x="11542" y="8995"/>
                </a:lnTo>
                <a:lnTo>
                  <a:pt x="11527" y="9160"/>
                </a:lnTo>
                <a:lnTo>
                  <a:pt x="11500" y="9325"/>
                </a:lnTo>
                <a:lnTo>
                  <a:pt x="11460" y="9487"/>
                </a:lnTo>
                <a:lnTo>
                  <a:pt x="11409" y="9648"/>
                </a:lnTo>
                <a:lnTo>
                  <a:pt x="11346" y="9807"/>
                </a:lnTo>
                <a:lnTo>
                  <a:pt x="11272" y="9964"/>
                </a:lnTo>
                <a:lnTo>
                  <a:pt x="11187" y="10118"/>
                </a:lnTo>
                <a:lnTo>
                  <a:pt x="11093" y="10269"/>
                </a:lnTo>
                <a:lnTo>
                  <a:pt x="10987" y="10416"/>
                </a:lnTo>
                <a:lnTo>
                  <a:pt x="10871" y="10561"/>
                </a:lnTo>
                <a:lnTo>
                  <a:pt x="10747" y="10702"/>
                </a:lnTo>
                <a:lnTo>
                  <a:pt x="10612" y="10839"/>
                </a:lnTo>
                <a:lnTo>
                  <a:pt x="10469" y="10973"/>
                </a:lnTo>
                <a:lnTo>
                  <a:pt x="10316" y="11102"/>
                </a:lnTo>
                <a:lnTo>
                  <a:pt x="10155" y="11227"/>
                </a:lnTo>
                <a:lnTo>
                  <a:pt x="9986" y="11346"/>
                </a:lnTo>
                <a:lnTo>
                  <a:pt x="9809" y="11462"/>
                </a:lnTo>
                <a:lnTo>
                  <a:pt x="9625" y="11571"/>
                </a:lnTo>
                <a:lnTo>
                  <a:pt x="9432" y="11676"/>
                </a:lnTo>
                <a:lnTo>
                  <a:pt x="9233" y="11775"/>
                </a:lnTo>
                <a:lnTo>
                  <a:pt x="9028" y="11868"/>
                </a:lnTo>
                <a:lnTo>
                  <a:pt x="8816" y="11954"/>
                </a:lnTo>
                <a:lnTo>
                  <a:pt x="8597" y="12035"/>
                </a:lnTo>
                <a:lnTo>
                  <a:pt x="8373" y="12108"/>
                </a:lnTo>
                <a:lnTo>
                  <a:pt x="8142" y="12175"/>
                </a:lnTo>
                <a:lnTo>
                  <a:pt x="7908" y="12235"/>
                </a:lnTo>
                <a:lnTo>
                  <a:pt x="7667" y="12288"/>
                </a:lnTo>
                <a:lnTo>
                  <a:pt x="7422" y="12333"/>
                </a:lnTo>
                <a:lnTo>
                  <a:pt x="7173" y="12370"/>
                </a:lnTo>
                <a:lnTo>
                  <a:pt x="6919" y="12400"/>
                </a:lnTo>
                <a:close/>
                <a:moveTo>
                  <a:pt x="7070" y="9149"/>
                </a:moveTo>
                <a:lnTo>
                  <a:pt x="7060" y="9164"/>
                </a:lnTo>
                <a:lnTo>
                  <a:pt x="7050" y="9178"/>
                </a:lnTo>
                <a:lnTo>
                  <a:pt x="7040" y="9192"/>
                </a:lnTo>
                <a:lnTo>
                  <a:pt x="7029" y="9206"/>
                </a:lnTo>
                <a:lnTo>
                  <a:pt x="7017" y="9219"/>
                </a:lnTo>
                <a:lnTo>
                  <a:pt x="7005" y="9231"/>
                </a:lnTo>
                <a:lnTo>
                  <a:pt x="6993" y="9243"/>
                </a:lnTo>
                <a:lnTo>
                  <a:pt x="6979" y="9255"/>
                </a:lnTo>
                <a:lnTo>
                  <a:pt x="6966" y="9265"/>
                </a:lnTo>
                <a:lnTo>
                  <a:pt x="6951" y="9275"/>
                </a:lnTo>
                <a:lnTo>
                  <a:pt x="6937" y="9285"/>
                </a:lnTo>
                <a:lnTo>
                  <a:pt x="6923" y="9294"/>
                </a:lnTo>
                <a:lnTo>
                  <a:pt x="6907" y="9302"/>
                </a:lnTo>
                <a:lnTo>
                  <a:pt x="6892" y="9310"/>
                </a:lnTo>
                <a:lnTo>
                  <a:pt x="6876" y="9317"/>
                </a:lnTo>
                <a:lnTo>
                  <a:pt x="6860" y="9323"/>
                </a:lnTo>
                <a:lnTo>
                  <a:pt x="6844" y="9328"/>
                </a:lnTo>
                <a:lnTo>
                  <a:pt x="6828" y="9333"/>
                </a:lnTo>
                <a:lnTo>
                  <a:pt x="6811" y="9337"/>
                </a:lnTo>
                <a:lnTo>
                  <a:pt x="6795" y="9341"/>
                </a:lnTo>
                <a:lnTo>
                  <a:pt x="6778" y="9344"/>
                </a:lnTo>
                <a:lnTo>
                  <a:pt x="6762" y="9346"/>
                </a:lnTo>
                <a:lnTo>
                  <a:pt x="6744" y="9347"/>
                </a:lnTo>
                <a:lnTo>
                  <a:pt x="6728" y="9348"/>
                </a:lnTo>
                <a:lnTo>
                  <a:pt x="6712" y="9347"/>
                </a:lnTo>
                <a:lnTo>
                  <a:pt x="6695" y="9346"/>
                </a:lnTo>
                <a:lnTo>
                  <a:pt x="6679" y="9345"/>
                </a:lnTo>
                <a:lnTo>
                  <a:pt x="6662" y="9342"/>
                </a:lnTo>
                <a:lnTo>
                  <a:pt x="6646" y="9338"/>
                </a:lnTo>
                <a:lnTo>
                  <a:pt x="6629" y="9333"/>
                </a:lnTo>
                <a:lnTo>
                  <a:pt x="6614" y="9328"/>
                </a:lnTo>
                <a:lnTo>
                  <a:pt x="6598" y="9323"/>
                </a:lnTo>
                <a:lnTo>
                  <a:pt x="6583" y="9316"/>
                </a:lnTo>
                <a:lnTo>
                  <a:pt x="6569" y="9309"/>
                </a:lnTo>
                <a:lnTo>
                  <a:pt x="6555" y="9300"/>
                </a:lnTo>
                <a:lnTo>
                  <a:pt x="6543" y="9292"/>
                </a:lnTo>
                <a:lnTo>
                  <a:pt x="6530" y="9283"/>
                </a:lnTo>
                <a:lnTo>
                  <a:pt x="6519" y="9273"/>
                </a:lnTo>
                <a:lnTo>
                  <a:pt x="6508" y="9263"/>
                </a:lnTo>
                <a:lnTo>
                  <a:pt x="6497" y="9253"/>
                </a:lnTo>
                <a:lnTo>
                  <a:pt x="6488" y="9241"/>
                </a:lnTo>
                <a:lnTo>
                  <a:pt x="6479" y="9230"/>
                </a:lnTo>
                <a:lnTo>
                  <a:pt x="6472" y="9219"/>
                </a:lnTo>
                <a:lnTo>
                  <a:pt x="6463" y="9206"/>
                </a:lnTo>
                <a:lnTo>
                  <a:pt x="6457" y="9193"/>
                </a:lnTo>
                <a:lnTo>
                  <a:pt x="6451" y="9181"/>
                </a:lnTo>
                <a:lnTo>
                  <a:pt x="6446" y="9167"/>
                </a:lnTo>
                <a:lnTo>
                  <a:pt x="6442" y="9153"/>
                </a:lnTo>
                <a:lnTo>
                  <a:pt x="6439" y="9139"/>
                </a:lnTo>
                <a:lnTo>
                  <a:pt x="6436" y="9125"/>
                </a:lnTo>
                <a:lnTo>
                  <a:pt x="6434" y="9110"/>
                </a:lnTo>
                <a:lnTo>
                  <a:pt x="6432" y="9096"/>
                </a:lnTo>
                <a:lnTo>
                  <a:pt x="6432" y="9080"/>
                </a:lnTo>
                <a:lnTo>
                  <a:pt x="6432" y="9066"/>
                </a:lnTo>
                <a:lnTo>
                  <a:pt x="6433" y="9050"/>
                </a:lnTo>
                <a:lnTo>
                  <a:pt x="6434" y="9035"/>
                </a:lnTo>
                <a:lnTo>
                  <a:pt x="6437" y="9021"/>
                </a:lnTo>
                <a:lnTo>
                  <a:pt x="6440" y="9005"/>
                </a:lnTo>
                <a:lnTo>
                  <a:pt x="6444" y="8990"/>
                </a:lnTo>
                <a:lnTo>
                  <a:pt x="6449" y="8974"/>
                </a:lnTo>
                <a:lnTo>
                  <a:pt x="6455" y="8959"/>
                </a:lnTo>
                <a:lnTo>
                  <a:pt x="6461" y="8943"/>
                </a:lnTo>
                <a:lnTo>
                  <a:pt x="6469" y="8928"/>
                </a:lnTo>
                <a:lnTo>
                  <a:pt x="6477" y="8913"/>
                </a:lnTo>
                <a:lnTo>
                  <a:pt x="6486" y="8898"/>
                </a:lnTo>
                <a:lnTo>
                  <a:pt x="6496" y="8884"/>
                </a:lnTo>
                <a:lnTo>
                  <a:pt x="6507" y="8870"/>
                </a:lnTo>
                <a:lnTo>
                  <a:pt x="6518" y="8856"/>
                </a:lnTo>
                <a:lnTo>
                  <a:pt x="6529" y="8844"/>
                </a:lnTo>
                <a:lnTo>
                  <a:pt x="6541" y="8832"/>
                </a:lnTo>
                <a:lnTo>
                  <a:pt x="6553" y="8820"/>
                </a:lnTo>
                <a:lnTo>
                  <a:pt x="6566" y="8809"/>
                </a:lnTo>
                <a:lnTo>
                  <a:pt x="6580" y="8799"/>
                </a:lnTo>
                <a:lnTo>
                  <a:pt x="6593" y="8788"/>
                </a:lnTo>
                <a:lnTo>
                  <a:pt x="6608" y="8779"/>
                </a:lnTo>
                <a:lnTo>
                  <a:pt x="6622" y="8771"/>
                </a:lnTo>
                <a:lnTo>
                  <a:pt x="6636" y="8762"/>
                </a:lnTo>
                <a:lnTo>
                  <a:pt x="6651" y="8755"/>
                </a:lnTo>
                <a:lnTo>
                  <a:pt x="6666" y="8748"/>
                </a:lnTo>
                <a:lnTo>
                  <a:pt x="6682" y="8742"/>
                </a:lnTo>
                <a:lnTo>
                  <a:pt x="6697" y="8737"/>
                </a:lnTo>
                <a:lnTo>
                  <a:pt x="6714" y="8731"/>
                </a:lnTo>
                <a:lnTo>
                  <a:pt x="6729" y="8727"/>
                </a:lnTo>
                <a:lnTo>
                  <a:pt x="6745" y="8723"/>
                </a:lnTo>
                <a:lnTo>
                  <a:pt x="6761" y="8721"/>
                </a:lnTo>
                <a:lnTo>
                  <a:pt x="6777" y="8719"/>
                </a:lnTo>
                <a:lnTo>
                  <a:pt x="6794" y="8717"/>
                </a:lnTo>
                <a:lnTo>
                  <a:pt x="6810" y="8717"/>
                </a:lnTo>
                <a:lnTo>
                  <a:pt x="6826" y="8717"/>
                </a:lnTo>
                <a:lnTo>
                  <a:pt x="6842" y="8717"/>
                </a:lnTo>
                <a:lnTo>
                  <a:pt x="6859" y="8719"/>
                </a:lnTo>
                <a:lnTo>
                  <a:pt x="6874" y="8721"/>
                </a:lnTo>
                <a:lnTo>
                  <a:pt x="6891" y="8724"/>
                </a:lnTo>
                <a:lnTo>
                  <a:pt x="6906" y="8728"/>
                </a:lnTo>
                <a:lnTo>
                  <a:pt x="6922" y="8734"/>
                </a:lnTo>
                <a:lnTo>
                  <a:pt x="6937" y="8739"/>
                </a:lnTo>
                <a:lnTo>
                  <a:pt x="6952" y="8745"/>
                </a:lnTo>
                <a:lnTo>
                  <a:pt x="6967" y="8751"/>
                </a:lnTo>
                <a:lnTo>
                  <a:pt x="6980" y="8759"/>
                </a:lnTo>
                <a:lnTo>
                  <a:pt x="6994" y="8767"/>
                </a:lnTo>
                <a:lnTo>
                  <a:pt x="7006" y="8776"/>
                </a:lnTo>
                <a:lnTo>
                  <a:pt x="7018" y="8785"/>
                </a:lnTo>
                <a:lnTo>
                  <a:pt x="7030" y="8794"/>
                </a:lnTo>
                <a:lnTo>
                  <a:pt x="7040" y="8805"/>
                </a:lnTo>
                <a:lnTo>
                  <a:pt x="7049" y="8816"/>
                </a:lnTo>
                <a:lnTo>
                  <a:pt x="7058" y="8827"/>
                </a:lnTo>
                <a:lnTo>
                  <a:pt x="7068" y="8840"/>
                </a:lnTo>
                <a:lnTo>
                  <a:pt x="7075" y="8851"/>
                </a:lnTo>
                <a:lnTo>
                  <a:pt x="7082" y="8865"/>
                </a:lnTo>
                <a:lnTo>
                  <a:pt x="7088" y="8877"/>
                </a:lnTo>
                <a:lnTo>
                  <a:pt x="7094" y="8891"/>
                </a:lnTo>
                <a:lnTo>
                  <a:pt x="7099" y="8905"/>
                </a:lnTo>
                <a:lnTo>
                  <a:pt x="7103" y="8918"/>
                </a:lnTo>
                <a:lnTo>
                  <a:pt x="7107" y="8933"/>
                </a:lnTo>
                <a:lnTo>
                  <a:pt x="7109" y="8948"/>
                </a:lnTo>
                <a:lnTo>
                  <a:pt x="7111" y="8963"/>
                </a:lnTo>
                <a:lnTo>
                  <a:pt x="7112" y="8977"/>
                </a:lnTo>
                <a:lnTo>
                  <a:pt x="7112" y="8993"/>
                </a:lnTo>
                <a:lnTo>
                  <a:pt x="7112" y="9008"/>
                </a:lnTo>
                <a:lnTo>
                  <a:pt x="7110" y="9024"/>
                </a:lnTo>
                <a:lnTo>
                  <a:pt x="7108" y="9039"/>
                </a:lnTo>
                <a:lnTo>
                  <a:pt x="7105" y="9055"/>
                </a:lnTo>
                <a:lnTo>
                  <a:pt x="7102" y="9070"/>
                </a:lnTo>
                <a:lnTo>
                  <a:pt x="7097" y="9087"/>
                </a:lnTo>
                <a:lnTo>
                  <a:pt x="7091" y="9102"/>
                </a:lnTo>
                <a:lnTo>
                  <a:pt x="7085" y="9118"/>
                </a:lnTo>
                <a:lnTo>
                  <a:pt x="7077" y="9133"/>
                </a:lnTo>
                <a:lnTo>
                  <a:pt x="7070" y="9149"/>
                </a:lnTo>
                <a:close/>
                <a:moveTo>
                  <a:pt x="6201" y="10268"/>
                </a:moveTo>
                <a:lnTo>
                  <a:pt x="6175" y="10306"/>
                </a:lnTo>
                <a:lnTo>
                  <a:pt x="6148" y="10343"/>
                </a:lnTo>
                <a:lnTo>
                  <a:pt x="6119" y="10379"/>
                </a:lnTo>
                <a:lnTo>
                  <a:pt x="6089" y="10414"/>
                </a:lnTo>
                <a:lnTo>
                  <a:pt x="6057" y="10447"/>
                </a:lnTo>
                <a:lnTo>
                  <a:pt x="6024" y="10479"/>
                </a:lnTo>
                <a:lnTo>
                  <a:pt x="5989" y="10509"/>
                </a:lnTo>
                <a:lnTo>
                  <a:pt x="5953" y="10537"/>
                </a:lnTo>
                <a:lnTo>
                  <a:pt x="5917" y="10564"/>
                </a:lnTo>
                <a:lnTo>
                  <a:pt x="5879" y="10589"/>
                </a:lnTo>
                <a:lnTo>
                  <a:pt x="5840" y="10612"/>
                </a:lnTo>
                <a:lnTo>
                  <a:pt x="5801" y="10635"/>
                </a:lnTo>
                <a:lnTo>
                  <a:pt x="5759" y="10655"/>
                </a:lnTo>
                <a:lnTo>
                  <a:pt x="5718" y="10673"/>
                </a:lnTo>
                <a:lnTo>
                  <a:pt x="5677" y="10690"/>
                </a:lnTo>
                <a:lnTo>
                  <a:pt x="5634" y="10704"/>
                </a:lnTo>
                <a:lnTo>
                  <a:pt x="5592" y="10718"/>
                </a:lnTo>
                <a:lnTo>
                  <a:pt x="5548" y="10729"/>
                </a:lnTo>
                <a:lnTo>
                  <a:pt x="5504" y="10738"/>
                </a:lnTo>
                <a:lnTo>
                  <a:pt x="5461" y="10746"/>
                </a:lnTo>
                <a:lnTo>
                  <a:pt x="5417" y="10752"/>
                </a:lnTo>
                <a:lnTo>
                  <a:pt x="5373" y="10755"/>
                </a:lnTo>
                <a:lnTo>
                  <a:pt x="5329" y="10757"/>
                </a:lnTo>
                <a:lnTo>
                  <a:pt x="5285" y="10757"/>
                </a:lnTo>
                <a:lnTo>
                  <a:pt x="5242" y="10754"/>
                </a:lnTo>
                <a:lnTo>
                  <a:pt x="5197" y="10750"/>
                </a:lnTo>
                <a:lnTo>
                  <a:pt x="5154" y="10743"/>
                </a:lnTo>
                <a:lnTo>
                  <a:pt x="5112" y="10735"/>
                </a:lnTo>
                <a:lnTo>
                  <a:pt x="5070" y="10724"/>
                </a:lnTo>
                <a:lnTo>
                  <a:pt x="5027" y="10711"/>
                </a:lnTo>
                <a:lnTo>
                  <a:pt x="4987" y="10697"/>
                </a:lnTo>
                <a:lnTo>
                  <a:pt x="4946" y="10679"/>
                </a:lnTo>
                <a:lnTo>
                  <a:pt x="4908" y="10661"/>
                </a:lnTo>
                <a:lnTo>
                  <a:pt x="4872" y="10640"/>
                </a:lnTo>
                <a:lnTo>
                  <a:pt x="4837" y="10618"/>
                </a:lnTo>
                <a:lnTo>
                  <a:pt x="4803" y="10595"/>
                </a:lnTo>
                <a:lnTo>
                  <a:pt x="4772" y="10569"/>
                </a:lnTo>
                <a:lnTo>
                  <a:pt x="4742" y="10543"/>
                </a:lnTo>
                <a:lnTo>
                  <a:pt x="4715" y="10515"/>
                </a:lnTo>
                <a:lnTo>
                  <a:pt x="4689" y="10485"/>
                </a:lnTo>
                <a:lnTo>
                  <a:pt x="4665" y="10455"/>
                </a:lnTo>
                <a:lnTo>
                  <a:pt x="4644" y="10424"/>
                </a:lnTo>
                <a:lnTo>
                  <a:pt x="4623" y="10391"/>
                </a:lnTo>
                <a:lnTo>
                  <a:pt x="4604" y="10358"/>
                </a:lnTo>
                <a:lnTo>
                  <a:pt x="4588" y="10323"/>
                </a:lnTo>
                <a:lnTo>
                  <a:pt x="4574" y="10288"/>
                </a:lnTo>
                <a:lnTo>
                  <a:pt x="4561" y="10252"/>
                </a:lnTo>
                <a:lnTo>
                  <a:pt x="4551" y="10216"/>
                </a:lnTo>
                <a:lnTo>
                  <a:pt x="4543" y="10178"/>
                </a:lnTo>
                <a:lnTo>
                  <a:pt x="4536" y="10141"/>
                </a:lnTo>
                <a:lnTo>
                  <a:pt x="4532" y="10101"/>
                </a:lnTo>
                <a:lnTo>
                  <a:pt x="4529" y="10063"/>
                </a:lnTo>
                <a:lnTo>
                  <a:pt x="4529" y="10024"/>
                </a:lnTo>
                <a:lnTo>
                  <a:pt x="4531" y="9984"/>
                </a:lnTo>
                <a:lnTo>
                  <a:pt x="4535" y="9944"/>
                </a:lnTo>
                <a:lnTo>
                  <a:pt x="4541" y="9904"/>
                </a:lnTo>
                <a:lnTo>
                  <a:pt x="4549" y="9864"/>
                </a:lnTo>
                <a:lnTo>
                  <a:pt x="4559" y="9824"/>
                </a:lnTo>
                <a:lnTo>
                  <a:pt x="4571" y="9783"/>
                </a:lnTo>
                <a:lnTo>
                  <a:pt x="4587" y="9744"/>
                </a:lnTo>
                <a:lnTo>
                  <a:pt x="4603" y="9704"/>
                </a:lnTo>
                <a:lnTo>
                  <a:pt x="4623" y="9665"/>
                </a:lnTo>
                <a:lnTo>
                  <a:pt x="4644" y="9625"/>
                </a:lnTo>
                <a:lnTo>
                  <a:pt x="4667" y="9586"/>
                </a:lnTo>
                <a:lnTo>
                  <a:pt x="4693" y="9549"/>
                </a:lnTo>
                <a:lnTo>
                  <a:pt x="4720" y="9512"/>
                </a:lnTo>
                <a:lnTo>
                  <a:pt x="4749" y="9477"/>
                </a:lnTo>
                <a:lnTo>
                  <a:pt x="4777" y="9444"/>
                </a:lnTo>
                <a:lnTo>
                  <a:pt x="4809" y="9412"/>
                </a:lnTo>
                <a:lnTo>
                  <a:pt x="4841" y="9381"/>
                </a:lnTo>
                <a:lnTo>
                  <a:pt x="4875" y="9352"/>
                </a:lnTo>
                <a:lnTo>
                  <a:pt x="4910" y="9324"/>
                </a:lnTo>
                <a:lnTo>
                  <a:pt x="4946" y="9297"/>
                </a:lnTo>
                <a:lnTo>
                  <a:pt x="4983" y="9272"/>
                </a:lnTo>
                <a:lnTo>
                  <a:pt x="5020" y="9250"/>
                </a:lnTo>
                <a:lnTo>
                  <a:pt x="5059" y="9228"/>
                </a:lnTo>
                <a:lnTo>
                  <a:pt x="5098" y="9208"/>
                </a:lnTo>
                <a:lnTo>
                  <a:pt x="5139" y="9190"/>
                </a:lnTo>
                <a:lnTo>
                  <a:pt x="5180" y="9173"/>
                </a:lnTo>
                <a:lnTo>
                  <a:pt x="5221" y="9159"/>
                </a:lnTo>
                <a:lnTo>
                  <a:pt x="5263" y="9145"/>
                </a:lnTo>
                <a:lnTo>
                  <a:pt x="5305" y="9134"/>
                </a:lnTo>
                <a:lnTo>
                  <a:pt x="5348" y="9125"/>
                </a:lnTo>
                <a:lnTo>
                  <a:pt x="5390" y="9117"/>
                </a:lnTo>
                <a:lnTo>
                  <a:pt x="5433" y="9110"/>
                </a:lnTo>
                <a:lnTo>
                  <a:pt x="5476" y="9106"/>
                </a:lnTo>
                <a:lnTo>
                  <a:pt x="5520" y="9104"/>
                </a:lnTo>
                <a:lnTo>
                  <a:pt x="5563" y="9104"/>
                </a:lnTo>
                <a:lnTo>
                  <a:pt x="5605" y="9105"/>
                </a:lnTo>
                <a:lnTo>
                  <a:pt x="5648" y="9108"/>
                </a:lnTo>
                <a:lnTo>
                  <a:pt x="5690" y="9114"/>
                </a:lnTo>
                <a:lnTo>
                  <a:pt x="5733" y="9122"/>
                </a:lnTo>
                <a:lnTo>
                  <a:pt x="5774" y="9131"/>
                </a:lnTo>
                <a:lnTo>
                  <a:pt x="5815" y="9142"/>
                </a:lnTo>
                <a:lnTo>
                  <a:pt x="5856" y="9156"/>
                </a:lnTo>
                <a:lnTo>
                  <a:pt x="5896" y="9171"/>
                </a:lnTo>
                <a:lnTo>
                  <a:pt x="5935" y="9190"/>
                </a:lnTo>
                <a:lnTo>
                  <a:pt x="5972" y="9209"/>
                </a:lnTo>
                <a:lnTo>
                  <a:pt x="6008" y="9230"/>
                </a:lnTo>
                <a:lnTo>
                  <a:pt x="6042" y="9254"/>
                </a:lnTo>
                <a:lnTo>
                  <a:pt x="6074" y="9279"/>
                </a:lnTo>
                <a:lnTo>
                  <a:pt x="6105" y="9304"/>
                </a:lnTo>
                <a:lnTo>
                  <a:pt x="6134" y="9331"/>
                </a:lnTo>
                <a:lnTo>
                  <a:pt x="6161" y="9360"/>
                </a:lnTo>
                <a:lnTo>
                  <a:pt x="6186" y="9390"/>
                </a:lnTo>
                <a:lnTo>
                  <a:pt x="6208" y="9421"/>
                </a:lnTo>
                <a:lnTo>
                  <a:pt x="6230" y="9453"/>
                </a:lnTo>
                <a:lnTo>
                  <a:pt x="6248" y="9486"/>
                </a:lnTo>
                <a:lnTo>
                  <a:pt x="6266" y="9520"/>
                </a:lnTo>
                <a:lnTo>
                  <a:pt x="6281" y="9555"/>
                </a:lnTo>
                <a:lnTo>
                  <a:pt x="6295" y="9591"/>
                </a:lnTo>
                <a:lnTo>
                  <a:pt x="6306" y="9629"/>
                </a:lnTo>
                <a:lnTo>
                  <a:pt x="6315" y="9666"/>
                </a:lnTo>
                <a:lnTo>
                  <a:pt x="6322" y="9704"/>
                </a:lnTo>
                <a:lnTo>
                  <a:pt x="6328" y="9742"/>
                </a:lnTo>
                <a:lnTo>
                  <a:pt x="6331" y="9781"/>
                </a:lnTo>
                <a:lnTo>
                  <a:pt x="6332" y="9822"/>
                </a:lnTo>
                <a:lnTo>
                  <a:pt x="6331" y="9861"/>
                </a:lnTo>
                <a:lnTo>
                  <a:pt x="6328" y="9901"/>
                </a:lnTo>
                <a:lnTo>
                  <a:pt x="6322" y="9942"/>
                </a:lnTo>
                <a:lnTo>
                  <a:pt x="6315" y="9983"/>
                </a:lnTo>
                <a:lnTo>
                  <a:pt x="6305" y="10024"/>
                </a:lnTo>
                <a:lnTo>
                  <a:pt x="6294" y="10064"/>
                </a:lnTo>
                <a:lnTo>
                  <a:pt x="6279" y="10105"/>
                </a:lnTo>
                <a:lnTo>
                  <a:pt x="6264" y="10146"/>
                </a:lnTo>
                <a:lnTo>
                  <a:pt x="6245" y="10187"/>
                </a:lnTo>
                <a:lnTo>
                  <a:pt x="6224" y="10227"/>
                </a:lnTo>
                <a:lnTo>
                  <a:pt x="6201" y="10268"/>
                </a:lnTo>
                <a:close/>
                <a:moveTo>
                  <a:pt x="7191" y="7281"/>
                </a:moveTo>
                <a:lnTo>
                  <a:pt x="7069" y="7252"/>
                </a:lnTo>
                <a:lnTo>
                  <a:pt x="6946" y="7228"/>
                </a:lnTo>
                <a:lnTo>
                  <a:pt x="6823" y="7211"/>
                </a:lnTo>
                <a:lnTo>
                  <a:pt x="6699" y="7199"/>
                </a:lnTo>
                <a:lnTo>
                  <a:pt x="6575" y="7192"/>
                </a:lnTo>
                <a:lnTo>
                  <a:pt x="6451" y="7191"/>
                </a:lnTo>
                <a:lnTo>
                  <a:pt x="6327" y="7195"/>
                </a:lnTo>
                <a:lnTo>
                  <a:pt x="6203" y="7205"/>
                </a:lnTo>
                <a:lnTo>
                  <a:pt x="6081" y="7218"/>
                </a:lnTo>
                <a:lnTo>
                  <a:pt x="5958" y="7238"/>
                </a:lnTo>
                <a:lnTo>
                  <a:pt x="5837" y="7261"/>
                </a:lnTo>
                <a:lnTo>
                  <a:pt x="5717" y="7290"/>
                </a:lnTo>
                <a:lnTo>
                  <a:pt x="5599" y="7324"/>
                </a:lnTo>
                <a:lnTo>
                  <a:pt x="5481" y="7363"/>
                </a:lnTo>
                <a:lnTo>
                  <a:pt x="5366" y="7405"/>
                </a:lnTo>
                <a:lnTo>
                  <a:pt x="5253" y="7452"/>
                </a:lnTo>
                <a:lnTo>
                  <a:pt x="5141" y="7504"/>
                </a:lnTo>
                <a:lnTo>
                  <a:pt x="5033" y="7560"/>
                </a:lnTo>
                <a:lnTo>
                  <a:pt x="4926" y="7620"/>
                </a:lnTo>
                <a:lnTo>
                  <a:pt x="4823" y="7684"/>
                </a:lnTo>
                <a:lnTo>
                  <a:pt x="4722" y="7752"/>
                </a:lnTo>
                <a:lnTo>
                  <a:pt x="4624" y="7823"/>
                </a:lnTo>
                <a:lnTo>
                  <a:pt x="4530" y="7899"/>
                </a:lnTo>
                <a:lnTo>
                  <a:pt x="4439" y="7979"/>
                </a:lnTo>
                <a:lnTo>
                  <a:pt x="4352" y="8061"/>
                </a:lnTo>
                <a:lnTo>
                  <a:pt x="4269" y="8148"/>
                </a:lnTo>
                <a:lnTo>
                  <a:pt x="4190" y="8238"/>
                </a:lnTo>
                <a:lnTo>
                  <a:pt x="4115" y="8332"/>
                </a:lnTo>
                <a:lnTo>
                  <a:pt x="4045" y="8429"/>
                </a:lnTo>
                <a:lnTo>
                  <a:pt x="3980" y="8528"/>
                </a:lnTo>
                <a:lnTo>
                  <a:pt x="3919" y="8631"/>
                </a:lnTo>
                <a:lnTo>
                  <a:pt x="3864" y="8738"/>
                </a:lnTo>
                <a:lnTo>
                  <a:pt x="3813" y="8847"/>
                </a:lnTo>
                <a:lnTo>
                  <a:pt x="3770" y="8958"/>
                </a:lnTo>
                <a:lnTo>
                  <a:pt x="3731" y="9069"/>
                </a:lnTo>
                <a:lnTo>
                  <a:pt x="3701" y="9179"/>
                </a:lnTo>
                <a:lnTo>
                  <a:pt x="3676" y="9291"/>
                </a:lnTo>
                <a:lnTo>
                  <a:pt x="3657" y="9402"/>
                </a:lnTo>
                <a:lnTo>
                  <a:pt x="3645" y="9513"/>
                </a:lnTo>
                <a:lnTo>
                  <a:pt x="3639" y="9622"/>
                </a:lnTo>
                <a:lnTo>
                  <a:pt x="3639" y="9732"/>
                </a:lnTo>
                <a:lnTo>
                  <a:pt x="3645" y="9840"/>
                </a:lnTo>
                <a:lnTo>
                  <a:pt x="3657" y="9948"/>
                </a:lnTo>
                <a:lnTo>
                  <a:pt x="3675" y="10054"/>
                </a:lnTo>
                <a:lnTo>
                  <a:pt x="3699" y="10159"/>
                </a:lnTo>
                <a:lnTo>
                  <a:pt x="3727" y="10262"/>
                </a:lnTo>
                <a:lnTo>
                  <a:pt x="3762" y="10364"/>
                </a:lnTo>
                <a:lnTo>
                  <a:pt x="3804" y="10463"/>
                </a:lnTo>
                <a:lnTo>
                  <a:pt x="3849" y="10560"/>
                </a:lnTo>
                <a:lnTo>
                  <a:pt x="3900" y="10655"/>
                </a:lnTo>
                <a:lnTo>
                  <a:pt x="3958" y="10747"/>
                </a:lnTo>
                <a:lnTo>
                  <a:pt x="4020" y="10836"/>
                </a:lnTo>
                <a:lnTo>
                  <a:pt x="4088" y="10922"/>
                </a:lnTo>
                <a:lnTo>
                  <a:pt x="4160" y="11006"/>
                </a:lnTo>
                <a:lnTo>
                  <a:pt x="4238" y="11086"/>
                </a:lnTo>
                <a:lnTo>
                  <a:pt x="4320" y="11163"/>
                </a:lnTo>
                <a:lnTo>
                  <a:pt x="4408" y="11236"/>
                </a:lnTo>
                <a:lnTo>
                  <a:pt x="4500" y="11305"/>
                </a:lnTo>
                <a:lnTo>
                  <a:pt x="4598" y="11370"/>
                </a:lnTo>
                <a:lnTo>
                  <a:pt x="4700" y="11431"/>
                </a:lnTo>
                <a:lnTo>
                  <a:pt x="4807" y="11488"/>
                </a:lnTo>
                <a:lnTo>
                  <a:pt x="4919" y="11539"/>
                </a:lnTo>
                <a:lnTo>
                  <a:pt x="5036" y="11587"/>
                </a:lnTo>
                <a:lnTo>
                  <a:pt x="5156" y="11629"/>
                </a:lnTo>
                <a:lnTo>
                  <a:pt x="5284" y="11667"/>
                </a:lnTo>
                <a:lnTo>
                  <a:pt x="5412" y="11698"/>
                </a:lnTo>
                <a:lnTo>
                  <a:pt x="5543" y="11724"/>
                </a:lnTo>
                <a:lnTo>
                  <a:pt x="5674" y="11743"/>
                </a:lnTo>
                <a:lnTo>
                  <a:pt x="5805" y="11756"/>
                </a:lnTo>
                <a:lnTo>
                  <a:pt x="5936" y="11762"/>
                </a:lnTo>
                <a:lnTo>
                  <a:pt x="6068" y="11763"/>
                </a:lnTo>
                <a:lnTo>
                  <a:pt x="6199" y="11758"/>
                </a:lnTo>
                <a:lnTo>
                  <a:pt x="6331" y="11748"/>
                </a:lnTo>
                <a:lnTo>
                  <a:pt x="6460" y="11731"/>
                </a:lnTo>
                <a:lnTo>
                  <a:pt x="6590" y="11710"/>
                </a:lnTo>
                <a:lnTo>
                  <a:pt x="6718" y="11682"/>
                </a:lnTo>
                <a:lnTo>
                  <a:pt x="6844" y="11649"/>
                </a:lnTo>
                <a:lnTo>
                  <a:pt x="6969" y="11611"/>
                </a:lnTo>
                <a:lnTo>
                  <a:pt x="7092" y="11567"/>
                </a:lnTo>
                <a:lnTo>
                  <a:pt x="7214" y="11520"/>
                </a:lnTo>
                <a:lnTo>
                  <a:pt x="7332" y="11466"/>
                </a:lnTo>
                <a:lnTo>
                  <a:pt x="7449" y="11408"/>
                </a:lnTo>
                <a:lnTo>
                  <a:pt x="7562" y="11345"/>
                </a:lnTo>
                <a:lnTo>
                  <a:pt x="7672" y="11277"/>
                </a:lnTo>
                <a:lnTo>
                  <a:pt x="7779" y="11205"/>
                </a:lnTo>
                <a:lnTo>
                  <a:pt x="7882" y="11129"/>
                </a:lnTo>
                <a:lnTo>
                  <a:pt x="7982" y="11047"/>
                </a:lnTo>
                <a:lnTo>
                  <a:pt x="8078" y="10961"/>
                </a:lnTo>
                <a:lnTo>
                  <a:pt x="8169" y="10873"/>
                </a:lnTo>
                <a:lnTo>
                  <a:pt x="8256" y="10779"/>
                </a:lnTo>
                <a:lnTo>
                  <a:pt x="8338" y="10680"/>
                </a:lnTo>
                <a:lnTo>
                  <a:pt x="8415" y="10578"/>
                </a:lnTo>
                <a:lnTo>
                  <a:pt x="8487" y="10473"/>
                </a:lnTo>
                <a:lnTo>
                  <a:pt x="8554" y="10364"/>
                </a:lnTo>
                <a:lnTo>
                  <a:pt x="8615" y="10251"/>
                </a:lnTo>
                <a:lnTo>
                  <a:pt x="8670" y="10134"/>
                </a:lnTo>
                <a:lnTo>
                  <a:pt x="8719" y="10019"/>
                </a:lnTo>
                <a:lnTo>
                  <a:pt x="8759" y="9902"/>
                </a:lnTo>
                <a:lnTo>
                  <a:pt x="8793" y="9786"/>
                </a:lnTo>
                <a:lnTo>
                  <a:pt x="8820" y="9672"/>
                </a:lnTo>
                <a:lnTo>
                  <a:pt x="8839" y="9556"/>
                </a:lnTo>
                <a:lnTo>
                  <a:pt x="8853" y="9443"/>
                </a:lnTo>
                <a:lnTo>
                  <a:pt x="8860" y="9329"/>
                </a:lnTo>
                <a:lnTo>
                  <a:pt x="8860" y="9217"/>
                </a:lnTo>
                <a:lnTo>
                  <a:pt x="8854" y="9105"/>
                </a:lnTo>
                <a:lnTo>
                  <a:pt x="8841" y="8996"/>
                </a:lnTo>
                <a:lnTo>
                  <a:pt x="8823" y="8887"/>
                </a:lnTo>
                <a:lnTo>
                  <a:pt x="8798" y="8781"/>
                </a:lnTo>
                <a:lnTo>
                  <a:pt x="8767" y="8676"/>
                </a:lnTo>
                <a:lnTo>
                  <a:pt x="8730" y="8574"/>
                </a:lnTo>
                <a:lnTo>
                  <a:pt x="8688" y="8473"/>
                </a:lnTo>
                <a:lnTo>
                  <a:pt x="8641" y="8375"/>
                </a:lnTo>
                <a:lnTo>
                  <a:pt x="8587" y="8280"/>
                </a:lnTo>
                <a:lnTo>
                  <a:pt x="8527" y="8187"/>
                </a:lnTo>
                <a:lnTo>
                  <a:pt x="8464" y="8098"/>
                </a:lnTo>
                <a:lnTo>
                  <a:pt x="8395" y="8011"/>
                </a:lnTo>
                <a:lnTo>
                  <a:pt x="8319" y="7928"/>
                </a:lnTo>
                <a:lnTo>
                  <a:pt x="8240" y="7849"/>
                </a:lnTo>
                <a:lnTo>
                  <a:pt x="8156" y="7772"/>
                </a:lnTo>
                <a:lnTo>
                  <a:pt x="8066" y="7700"/>
                </a:lnTo>
                <a:lnTo>
                  <a:pt x="7973" y="7632"/>
                </a:lnTo>
                <a:lnTo>
                  <a:pt x="7874" y="7568"/>
                </a:lnTo>
                <a:lnTo>
                  <a:pt x="7771" y="7508"/>
                </a:lnTo>
                <a:lnTo>
                  <a:pt x="7663" y="7452"/>
                </a:lnTo>
                <a:lnTo>
                  <a:pt x="7551" y="7402"/>
                </a:lnTo>
                <a:lnTo>
                  <a:pt x="7435" y="7356"/>
                </a:lnTo>
                <a:lnTo>
                  <a:pt x="7315" y="7316"/>
                </a:lnTo>
                <a:lnTo>
                  <a:pt x="7191" y="7281"/>
                </a:lnTo>
                <a:close/>
                <a:moveTo>
                  <a:pt x="13686" y="2945"/>
                </a:moveTo>
                <a:lnTo>
                  <a:pt x="13635" y="2892"/>
                </a:lnTo>
                <a:lnTo>
                  <a:pt x="13584" y="2840"/>
                </a:lnTo>
                <a:lnTo>
                  <a:pt x="13531" y="2790"/>
                </a:lnTo>
                <a:lnTo>
                  <a:pt x="13477" y="2743"/>
                </a:lnTo>
                <a:lnTo>
                  <a:pt x="13422" y="2698"/>
                </a:lnTo>
                <a:lnTo>
                  <a:pt x="13365" y="2655"/>
                </a:lnTo>
                <a:lnTo>
                  <a:pt x="13307" y="2614"/>
                </a:lnTo>
                <a:lnTo>
                  <a:pt x="13248" y="2575"/>
                </a:lnTo>
                <a:lnTo>
                  <a:pt x="13188" y="2539"/>
                </a:lnTo>
                <a:lnTo>
                  <a:pt x="13128" y="2503"/>
                </a:lnTo>
                <a:lnTo>
                  <a:pt x="13066" y="2471"/>
                </a:lnTo>
                <a:lnTo>
                  <a:pt x="13004" y="2440"/>
                </a:lnTo>
                <a:lnTo>
                  <a:pt x="12940" y="2413"/>
                </a:lnTo>
                <a:lnTo>
                  <a:pt x="12876" y="2387"/>
                </a:lnTo>
                <a:lnTo>
                  <a:pt x="12812" y="2363"/>
                </a:lnTo>
                <a:lnTo>
                  <a:pt x="12747" y="2341"/>
                </a:lnTo>
                <a:lnTo>
                  <a:pt x="12681" y="2322"/>
                </a:lnTo>
                <a:lnTo>
                  <a:pt x="12614" y="2304"/>
                </a:lnTo>
                <a:lnTo>
                  <a:pt x="12547" y="2290"/>
                </a:lnTo>
                <a:lnTo>
                  <a:pt x="12480" y="2276"/>
                </a:lnTo>
                <a:lnTo>
                  <a:pt x="12412" y="2266"/>
                </a:lnTo>
                <a:lnTo>
                  <a:pt x="12345" y="2257"/>
                </a:lnTo>
                <a:lnTo>
                  <a:pt x="12277" y="2251"/>
                </a:lnTo>
                <a:lnTo>
                  <a:pt x="12208" y="2246"/>
                </a:lnTo>
                <a:lnTo>
                  <a:pt x="12140" y="2244"/>
                </a:lnTo>
                <a:lnTo>
                  <a:pt x="12073" y="2244"/>
                </a:lnTo>
                <a:lnTo>
                  <a:pt x="12004" y="2246"/>
                </a:lnTo>
                <a:lnTo>
                  <a:pt x="11936" y="2251"/>
                </a:lnTo>
                <a:lnTo>
                  <a:pt x="11868" y="2258"/>
                </a:lnTo>
                <a:lnTo>
                  <a:pt x="11800" y="2266"/>
                </a:lnTo>
                <a:lnTo>
                  <a:pt x="11732" y="2277"/>
                </a:lnTo>
                <a:lnTo>
                  <a:pt x="11664" y="2291"/>
                </a:lnTo>
                <a:lnTo>
                  <a:pt x="11637" y="2297"/>
                </a:lnTo>
                <a:lnTo>
                  <a:pt x="11610" y="2305"/>
                </a:lnTo>
                <a:lnTo>
                  <a:pt x="11585" y="2313"/>
                </a:lnTo>
                <a:lnTo>
                  <a:pt x="11559" y="2324"/>
                </a:lnTo>
                <a:lnTo>
                  <a:pt x="11535" y="2335"/>
                </a:lnTo>
                <a:lnTo>
                  <a:pt x="11512" y="2349"/>
                </a:lnTo>
                <a:lnTo>
                  <a:pt x="11488" y="2362"/>
                </a:lnTo>
                <a:lnTo>
                  <a:pt x="11466" y="2376"/>
                </a:lnTo>
                <a:lnTo>
                  <a:pt x="11445" y="2392"/>
                </a:lnTo>
                <a:lnTo>
                  <a:pt x="11424" y="2408"/>
                </a:lnTo>
                <a:lnTo>
                  <a:pt x="11405" y="2426"/>
                </a:lnTo>
                <a:lnTo>
                  <a:pt x="11387" y="2445"/>
                </a:lnTo>
                <a:lnTo>
                  <a:pt x="11368" y="2464"/>
                </a:lnTo>
                <a:lnTo>
                  <a:pt x="11352" y="2485"/>
                </a:lnTo>
                <a:lnTo>
                  <a:pt x="11337" y="2505"/>
                </a:lnTo>
                <a:lnTo>
                  <a:pt x="11322" y="2527"/>
                </a:lnTo>
                <a:lnTo>
                  <a:pt x="11308" y="2549"/>
                </a:lnTo>
                <a:lnTo>
                  <a:pt x="11295" y="2572"/>
                </a:lnTo>
                <a:lnTo>
                  <a:pt x="11284" y="2595"/>
                </a:lnTo>
                <a:lnTo>
                  <a:pt x="11274" y="2619"/>
                </a:lnTo>
                <a:lnTo>
                  <a:pt x="11264" y="2644"/>
                </a:lnTo>
                <a:lnTo>
                  <a:pt x="11256" y="2669"/>
                </a:lnTo>
                <a:lnTo>
                  <a:pt x="11250" y="2694"/>
                </a:lnTo>
                <a:lnTo>
                  <a:pt x="11244" y="2720"/>
                </a:lnTo>
                <a:lnTo>
                  <a:pt x="11240" y="2747"/>
                </a:lnTo>
                <a:lnTo>
                  <a:pt x="11237" y="2773"/>
                </a:lnTo>
                <a:lnTo>
                  <a:pt x="11235" y="2800"/>
                </a:lnTo>
                <a:lnTo>
                  <a:pt x="11235" y="2827"/>
                </a:lnTo>
                <a:lnTo>
                  <a:pt x="11236" y="2854"/>
                </a:lnTo>
                <a:lnTo>
                  <a:pt x="11238" y="2881"/>
                </a:lnTo>
                <a:lnTo>
                  <a:pt x="11242" y="2909"/>
                </a:lnTo>
                <a:lnTo>
                  <a:pt x="11247" y="2937"/>
                </a:lnTo>
                <a:lnTo>
                  <a:pt x="11253" y="2964"/>
                </a:lnTo>
                <a:lnTo>
                  <a:pt x="11261" y="2991"/>
                </a:lnTo>
                <a:lnTo>
                  <a:pt x="11270" y="3016"/>
                </a:lnTo>
                <a:lnTo>
                  <a:pt x="11280" y="3041"/>
                </a:lnTo>
                <a:lnTo>
                  <a:pt x="11292" y="3066"/>
                </a:lnTo>
                <a:lnTo>
                  <a:pt x="11305" y="3090"/>
                </a:lnTo>
                <a:lnTo>
                  <a:pt x="11318" y="3113"/>
                </a:lnTo>
                <a:lnTo>
                  <a:pt x="11332" y="3135"/>
                </a:lnTo>
                <a:lnTo>
                  <a:pt x="11348" y="3156"/>
                </a:lnTo>
                <a:lnTo>
                  <a:pt x="11364" y="3177"/>
                </a:lnTo>
                <a:lnTo>
                  <a:pt x="11383" y="3196"/>
                </a:lnTo>
                <a:lnTo>
                  <a:pt x="11400" y="3215"/>
                </a:lnTo>
                <a:lnTo>
                  <a:pt x="11420" y="3232"/>
                </a:lnTo>
                <a:lnTo>
                  <a:pt x="11439" y="3249"/>
                </a:lnTo>
                <a:lnTo>
                  <a:pt x="11461" y="3265"/>
                </a:lnTo>
                <a:lnTo>
                  <a:pt x="11483" y="3280"/>
                </a:lnTo>
                <a:lnTo>
                  <a:pt x="11504" y="3293"/>
                </a:lnTo>
                <a:lnTo>
                  <a:pt x="11527" y="3306"/>
                </a:lnTo>
                <a:lnTo>
                  <a:pt x="11551" y="3318"/>
                </a:lnTo>
                <a:lnTo>
                  <a:pt x="11574" y="3328"/>
                </a:lnTo>
                <a:lnTo>
                  <a:pt x="11599" y="3338"/>
                </a:lnTo>
                <a:lnTo>
                  <a:pt x="11624" y="3345"/>
                </a:lnTo>
                <a:lnTo>
                  <a:pt x="11649" y="3352"/>
                </a:lnTo>
                <a:lnTo>
                  <a:pt x="11675" y="3358"/>
                </a:lnTo>
                <a:lnTo>
                  <a:pt x="11701" y="3362"/>
                </a:lnTo>
                <a:lnTo>
                  <a:pt x="11728" y="3365"/>
                </a:lnTo>
                <a:lnTo>
                  <a:pt x="11754" y="3366"/>
                </a:lnTo>
                <a:lnTo>
                  <a:pt x="11781" y="3367"/>
                </a:lnTo>
                <a:lnTo>
                  <a:pt x="11808" y="3366"/>
                </a:lnTo>
                <a:lnTo>
                  <a:pt x="11836" y="3364"/>
                </a:lnTo>
                <a:lnTo>
                  <a:pt x="11863" y="3360"/>
                </a:lnTo>
                <a:lnTo>
                  <a:pt x="11890" y="3355"/>
                </a:lnTo>
                <a:lnTo>
                  <a:pt x="11890" y="3356"/>
                </a:lnTo>
                <a:lnTo>
                  <a:pt x="11923" y="3349"/>
                </a:lnTo>
                <a:lnTo>
                  <a:pt x="11956" y="3344"/>
                </a:lnTo>
                <a:lnTo>
                  <a:pt x="11989" y="3340"/>
                </a:lnTo>
                <a:lnTo>
                  <a:pt x="12023" y="3337"/>
                </a:lnTo>
                <a:lnTo>
                  <a:pt x="12056" y="3334"/>
                </a:lnTo>
                <a:lnTo>
                  <a:pt x="12090" y="3333"/>
                </a:lnTo>
                <a:lnTo>
                  <a:pt x="12123" y="3332"/>
                </a:lnTo>
                <a:lnTo>
                  <a:pt x="12157" y="3333"/>
                </a:lnTo>
                <a:lnTo>
                  <a:pt x="12190" y="3335"/>
                </a:lnTo>
                <a:lnTo>
                  <a:pt x="12224" y="3339"/>
                </a:lnTo>
                <a:lnTo>
                  <a:pt x="12257" y="3344"/>
                </a:lnTo>
                <a:lnTo>
                  <a:pt x="12290" y="3349"/>
                </a:lnTo>
                <a:lnTo>
                  <a:pt x="12323" y="3355"/>
                </a:lnTo>
                <a:lnTo>
                  <a:pt x="12356" y="3362"/>
                </a:lnTo>
                <a:lnTo>
                  <a:pt x="12387" y="3371"/>
                </a:lnTo>
                <a:lnTo>
                  <a:pt x="12419" y="3380"/>
                </a:lnTo>
                <a:lnTo>
                  <a:pt x="12451" y="3391"/>
                </a:lnTo>
                <a:lnTo>
                  <a:pt x="12483" y="3403"/>
                </a:lnTo>
                <a:lnTo>
                  <a:pt x="12515" y="3415"/>
                </a:lnTo>
                <a:lnTo>
                  <a:pt x="12546" y="3428"/>
                </a:lnTo>
                <a:lnTo>
                  <a:pt x="12576" y="3444"/>
                </a:lnTo>
                <a:lnTo>
                  <a:pt x="12607" y="3459"/>
                </a:lnTo>
                <a:lnTo>
                  <a:pt x="12636" y="3476"/>
                </a:lnTo>
                <a:lnTo>
                  <a:pt x="12665" y="3494"/>
                </a:lnTo>
                <a:lnTo>
                  <a:pt x="12694" y="3513"/>
                </a:lnTo>
                <a:lnTo>
                  <a:pt x="12722" y="3533"/>
                </a:lnTo>
                <a:lnTo>
                  <a:pt x="12750" y="3554"/>
                </a:lnTo>
                <a:lnTo>
                  <a:pt x="12777" y="3576"/>
                </a:lnTo>
                <a:lnTo>
                  <a:pt x="12803" y="3600"/>
                </a:lnTo>
                <a:lnTo>
                  <a:pt x="12829" y="3624"/>
                </a:lnTo>
                <a:lnTo>
                  <a:pt x="12855" y="3648"/>
                </a:lnTo>
                <a:lnTo>
                  <a:pt x="12879" y="3675"/>
                </a:lnTo>
                <a:lnTo>
                  <a:pt x="12902" y="3702"/>
                </a:lnTo>
                <a:lnTo>
                  <a:pt x="12925" y="3730"/>
                </a:lnTo>
                <a:lnTo>
                  <a:pt x="12946" y="3759"/>
                </a:lnTo>
                <a:lnTo>
                  <a:pt x="12967" y="3787"/>
                </a:lnTo>
                <a:lnTo>
                  <a:pt x="12987" y="3817"/>
                </a:lnTo>
                <a:lnTo>
                  <a:pt x="13004" y="3846"/>
                </a:lnTo>
                <a:lnTo>
                  <a:pt x="13022" y="3876"/>
                </a:lnTo>
                <a:lnTo>
                  <a:pt x="13037" y="3907"/>
                </a:lnTo>
                <a:lnTo>
                  <a:pt x="13052" y="3938"/>
                </a:lnTo>
                <a:lnTo>
                  <a:pt x="13066" y="3969"/>
                </a:lnTo>
                <a:lnTo>
                  <a:pt x="13078" y="4001"/>
                </a:lnTo>
                <a:lnTo>
                  <a:pt x="13091" y="4033"/>
                </a:lnTo>
                <a:lnTo>
                  <a:pt x="13101" y="4065"/>
                </a:lnTo>
                <a:lnTo>
                  <a:pt x="13110" y="4098"/>
                </a:lnTo>
                <a:lnTo>
                  <a:pt x="13118" y="4131"/>
                </a:lnTo>
                <a:lnTo>
                  <a:pt x="13126" y="4163"/>
                </a:lnTo>
                <a:lnTo>
                  <a:pt x="13132" y="4197"/>
                </a:lnTo>
                <a:lnTo>
                  <a:pt x="13137" y="4231"/>
                </a:lnTo>
                <a:lnTo>
                  <a:pt x="13141" y="4264"/>
                </a:lnTo>
                <a:lnTo>
                  <a:pt x="13144" y="4297"/>
                </a:lnTo>
                <a:lnTo>
                  <a:pt x="13145" y="4331"/>
                </a:lnTo>
                <a:lnTo>
                  <a:pt x="13146" y="4364"/>
                </a:lnTo>
                <a:lnTo>
                  <a:pt x="13146" y="4398"/>
                </a:lnTo>
                <a:lnTo>
                  <a:pt x="13144" y="4431"/>
                </a:lnTo>
                <a:lnTo>
                  <a:pt x="13142" y="4465"/>
                </a:lnTo>
                <a:lnTo>
                  <a:pt x="13139" y="4498"/>
                </a:lnTo>
                <a:lnTo>
                  <a:pt x="13134" y="4531"/>
                </a:lnTo>
                <a:lnTo>
                  <a:pt x="13129" y="4564"/>
                </a:lnTo>
                <a:lnTo>
                  <a:pt x="13121" y="4597"/>
                </a:lnTo>
                <a:lnTo>
                  <a:pt x="13114" y="4630"/>
                </a:lnTo>
                <a:lnTo>
                  <a:pt x="13105" y="4662"/>
                </a:lnTo>
                <a:lnTo>
                  <a:pt x="13096" y="4694"/>
                </a:lnTo>
                <a:lnTo>
                  <a:pt x="13096" y="4694"/>
                </a:lnTo>
                <a:lnTo>
                  <a:pt x="13087" y="4721"/>
                </a:lnTo>
                <a:lnTo>
                  <a:pt x="13081" y="4748"/>
                </a:lnTo>
                <a:lnTo>
                  <a:pt x="13076" y="4775"/>
                </a:lnTo>
                <a:lnTo>
                  <a:pt x="13073" y="4802"/>
                </a:lnTo>
                <a:lnTo>
                  <a:pt x="13070" y="4829"/>
                </a:lnTo>
                <a:lnTo>
                  <a:pt x="13069" y="4856"/>
                </a:lnTo>
                <a:lnTo>
                  <a:pt x="13070" y="4883"/>
                </a:lnTo>
                <a:lnTo>
                  <a:pt x="13071" y="4909"/>
                </a:lnTo>
                <a:lnTo>
                  <a:pt x="13074" y="4936"/>
                </a:lnTo>
                <a:lnTo>
                  <a:pt x="13078" y="4961"/>
                </a:lnTo>
                <a:lnTo>
                  <a:pt x="13084" y="4987"/>
                </a:lnTo>
                <a:lnTo>
                  <a:pt x="13091" y="5012"/>
                </a:lnTo>
                <a:lnTo>
                  <a:pt x="13099" y="5038"/>
                </a:lnTo>
                <a:lnTo>
                  <a:pt x="13108" y="5062"/>
                </a:lnTo>
                <a:lnTo>
                  <a:pt x="13118" y="5086"/>
                </a:lnTo>
                <a:lnTo>
                  <a:pt x="13130" y="5110"/>
                </a:lnTo>
                <a:lnTo>
                  <a:pt x="13142" y="5133"/>
                </a:lnTo>
                <a:lnTo>
                  <a:pt x="13155" y="5155"/>
                </a:lnTo>
                <a:lnTo>
                  <a:pt x="13170" y="5177"/>
                </a:lnTo>
                <a:lnTo>
                  <a:pt x="13185" y="5198"/>
                </a:lnTo>
                <a:lnTo>
                  <a:pt x="13202" y="5218"/>
                </a:lnTo>
                <a:lnTo>
                  <a:pt x="13219" y="5238"/>
                </a:lnTo>
                <a:lnTo>
                  <a:pt x="13238" y="5257"/>
                </a:lnTo>
                <a:lnTo>
                  <a:pt x="13257" y="5274"/>
                </a:lnTo>
                <a:lnTo>
                  <a:pt x="13278" y="5291"/>
                </a:lnTo>
                <a:lnTo>
                  <a:pt x="13300" y="5307"/>
                </a:lnTo>
                <a:lnTo>
                  <a:pt x="13322" y="5322"/>
                </a:lnTo>
                <a:lnTo>
                  <a:pt x="13345" y="5336"/>
                </a:lnTo>
                <a:lnTo>
                  <a:pt x="13368" y="5349"/>
                </a:lnTo>
                <a:lnTo>
                  <a:pt x="13393" y="5361"/>
                </a:lnTo>
                <a:lnTo>
                  <a:pt x="13419" y="5371"/>
                </a:lnTo>
                <a:lnTo>
                  <a:pt x="13446" y="5381"/>
                </a:lnTo>
                <a:lnTo>
                  <a:pt x="13472" y="5388"/>
                </a:lnTo>
                <a:lnTo>
                  <a:pt x="13499" y="5395"/>
                </a:lnTo>
                <a:lnTo>
                  <a:pt x="13526" y="5400"/>
                </a:lnTo>
                <a:lnTo>
                  <a:pt x="13553" y="5403"/>
                </a:lnTo>
                <a:lnTo>
                  <a:pt x="13580" y="5405"/>
                </a:lnTo>
                <a:lnTo>
                  <a:pt x="13606" y="5406"/>
                </a:lnTo>
                <a:lnTo>
                  <a:pt x="13633" y="5406"/>
                </a:lnTo>
                <a:lnTo>
                  <a:pt x="13660" y="5404"/>
                </a:lnTo>
                <a:lnTo>
                  <a:pt x="13686" y="5401"/>
                </a:lnTo>
                <a:lnTo>
                  <a:pt x="13712" y="5397"/>
                </a:lnTo>
                <a:lnTo>
                  <a:pt x="13737" y="5392"/>
                </a:lnTo>
                <a:lnTo>
                  <a:pt x="13763" y="5385"/>
                </a:lnTo>
                <a:lnTo>
                  <a:pt x="13787" y="5377"/>
                </a:lnTo>
                <a:lnTo>
                  <a:pt x="13812" y="5368"/>
                </a:lnTo>
                <a:lnTo>
                  <a:pt x="13836" y="5358"/>
                </a:lnTo>
                <a:lnTo>
                  <a:pt x="13860" y="5346"/>
                </a:lnTo>
                <a:lnTo>
                  <a:pt x="13882" y="5334"/>
                </a:lnTo>
                <a:lnTo>
                  <a:pt x="13905" y="5321"/>
                </a:lnTo>
                <a:lnTo>
                  <a:pt x="13926" y="5306"/>
                </a:lnTo>
                <a:lnTo>
                  <a:pt x="13947" y="5290"/>
                </a:lnTo>
                <a:lnTo>
                  <a:pt x="13968" y="5273"/>
                </a:lnTo>
                <a:lnTo>
                  <a:pt x="13987" y="5256"/>
                </a:lnTo>
                <a:lnTo>
                  <a:pt x="14006" y="5237"/>
                </a:lnTo>
                <a:lnTo>
                  <a:pt x="14023" y="5217"/>
                </a:lnTo>
                <a:lnTo>
                  <a:pt x="14040" y="5197"/>
                </a:lnTo>
                <a:lnTo>
                  <a:pt x="14056" y="5176"/>
                </a:lnTo>
                <a:lnTo>
                  <a:pt x="14071" y="5153"/>
                </a:lnTo>
                <a:lnTo>
                  <a:pt x="14085" y="5130"/>
                </a:lnTo>
                <a:lnTo>
                  <a:pt x="14097" y="5106"/>
                </a:lnTo>
                <a:lnTo>
                  <a:pt x="14109" y="5081"/>
                </a:lnTo>
                <a:lnTo>
                  <a:pt x="14119" y="5055"/>
                </a:lnTo>
                <a:lnTo>
                  <a:pt x="14128" y="5030"/>
                </a:lnTo>
                <a:lnTo>
                  <a:pt x="14149" y="4963"/>
                </a:lnTo>
                <a:lnTo>
                  <a:pt x="14166" y="4896"/>
                </a:lnTo>
                <a:lnTo>
                  <a:pt x="14183" y="4830"/>
                </a:lnTo>
                <a:lnTo>
                  <a:pt x="14196" y="4762"/>
                </a:lnTo>
                <a:lnTo>
                  <a:pt x="14207" y="4695"/>
                </a:lnTo>
                <a:lnTo>
                  <a:pt x="14217" y="4627"/>
                </a:lnTo>
                <a:lnTo>
                  <a:pt x="14224" y="4559"/>
                </a:lnTo>
                <a:lnTo>
                  <a:pt x="14229" y="4491"/>
                </a:lnTo>
                <a:lnTo>
                  <a:pt x="14231" y="4423"/>
                </a:lnTo>
                <a:lnTo>
                  <a:pt x="14232" y="4353"/>
                </a:lnTo>
                <a:lnTo>
                  <a:pt x="14230" y="4285"/>
                </a:lnTo>
                <a:lnTo>
                  <a:pt x="14227" y="4217"/>
                </a:lnTo>
                <a:lnTo>
                  <a:pt x="14221" y="4148"/>
                </a:lnTo>
                <a:lnTo>
                  <a:pt x="14213" y="4080"/>
                </a:lnTo>
                <a:lnTo>
                  <a:pt x="14202" y="4012"/>
                </a:lnTo>
                <a:lnTo>
                  <a:pt x="14189" y="3945"/>
                </a:lnTo>
                <a:lnTo>
                  <a:pt x="14174" y="3877"/>
                </a:lnTo>
                <a:lnTo>
                  <a:pt x="14158" y="3810"/>
                </a:lnTo>
                <a:lnTo>
                  <a:pt x="14138" y="3743"/>
                </a:lnTo>
                <a:lnTo>
                  <a:pt x="14117" y="3677"/>
                </a:lnTo>
                <a:lnTo>
                  <a:pt x="14093" y="3612"/>
                </a:lnTo>
                <a:lnTo>
                  <a:pt x="14067" y="3547"/>
                </a:lnTo>
                <a:lnTo>
                  <a:pt x="14040" y="3483"/>
                </a:lnTo>
                <a:lnTo>
                  <a:pt x="14009" y="3420"/>
                </a:lnTo>
                <a:lnTo>
                  <a:pt x="13977" y="3357"/>
                </a:lnTo>
                <a:lnTo>
                  <a:pt x="13942" y="3295"/>
                </a:lnTo>
                <a:lnTo>
                  <a:pt x="13905" y="3234"/>
                </a:lnTo>
                <a:lnTo>
                  <a:pt x="13866" y="3174"/>
                </a:lnTo>
                <a:lnTo>
                  <a:pt x="13823" y="3116"/>
                </a:lnTo>
                <a:lnTo>
                  <a:pt x="13780" y="3058"/>
                </a:lnTo>
                <a:lnTo>
                  <a:pt x="13734" y="3001"/>
                </a:lnTo>
                <a:lnTo>
                  <a:pt x="13686" y="2945"/>
                </a:lnTo>
                <a:close/>
                <a:moveTo>
                  <a:pt x="15347" y="1442"/>
                </a:moveTo>
                <a:lnTo>
                  <a:pt x="15244" y="1332"/>
                </a:lnTo>
                <a:lnTo>
                  <a:pt x="15138" y="1225"/>
                </a:lnTo>
                <a:lnTo>
                  <a:pt x="15030" y="1124"/>
                </a:lnTo>
                <a:lnTo>
                  <a:pt x="14919" y="1026"/>
                </a:lnTo>
                <a:lnTo>
                  <a:pt x="14804" y="933"/>
                </a:lnTo>
                <a:lnTo>
                  <a:pt x="14688" y="844"/>
                </a:lnTo>
                <a:lnTo>
                  <a:pt x="14570" y="761"/>
                </a:lnTo>
                <a:lnTo>
                  <a:pt x="14449" y="680"/>
                </a:lnTo>
                <a:lnTo>
                  <a:pt x="14326" y="605"/>
                </a:lnTo>
                <a:lnTo>
                  <a:pt x="14201" y="534"/>
                </a:lnTo>
                <a:lnTo>
                  <a:pt x="14075" y="467"/>
                </a:lnTo>
                <a:lnTo>
                  <a:pt x="13947" y="405"/>
                </a:lnTo>
                <a:lnTo>
                  <a:pt x="13816" y="347"/>
                </a:lnTo>
                <a:lnTo>
                  <a:pt x="13686" y="293"/>
                </a:lnTo>
                <a:lnTo>
                  <a:pt x="13553" y="245"/>
                </a:lnTo>
                <a:lnTo>
                  <a:pt x="13418" y="200"/>
                </a:lnTo>
                <a:lnTo>
                  <a:pt x="13283" y="160"/>
                </a:lnTo>
                <a:lnTo>
                  <a:pt x="13147" y="124"/>
                </a:lnTo>
                <a:lnTo>
                  <a:pt x="13009" y="93"/>
                </a:lnTo>
                <a:lnTo>
                  <a:pt x="12871" y="66"/>
                </a:lnTo>
                <a:lnTo>
                  <a:pt x="12733" y="44"/>
                </a:lnTo>
                <a:lnTo>
                  <a:pt x="12594" y="26"/>
                </a:lnTo>
                <a:lnTo>
                  <a:pt x="12454" y="12"/>
                </a:lnTo>
                <a:lnTo>
                  <a:pt x="12314" y="4"/>
                </a:lnTo>
                <a:lnTo>
                  <a:pt x="12174" y="0"/>
                </a:lnTo>
                <a:lnTo>
                  <a:pt x="12033" y="0"/>
                </a:lnTo>
                <a:lnTo>
                  <a:pt x="11893" y="4"/>
                </a:lnTo>
                <a:lnTo>
                  <a:pt x="11753" y="13"/>
                </a:lnTo>
                <a:lnTo>
                  <a:pt x="11613" y="27"/>
                </a:lnTo>
                <a:lnTo>
                  <a:pt x="11474" y="45"/>
                </a:lnTo>
                <a:lnTo>
                  <a:pt x="11335" y="67"/>
                </a:lnTo>
                <a:lnTo>
                  <a:pt x="11197" y="95"/>
                </a:lnTo>
                <a:lnTo>
                  <a:pt x="11197" y="95"/>
                </a:lnTo>
                <a:lnTo>
                  <a:pt x="11165" y="102"/>
                </a:lnTo>
                <a:lnTo>
                  <a:pt x="11134" y="112"/>
                </a:lnTo>
                <a:lnTo>
                  <a:pt x="11104" y="122"/>
                </a:lnTo>
                <a:lnTo>
                  <a:pt x="11074" y="134"/>
                </a:lnTo>
                <a:lnTo>
                  <a:pt x="11046" y="148"/>
                </a:lnTo>
                <a:lnTo>
                  <a:pt x="11018" y="162"/>
                </a:lnTo>
                <a:lnTo>
                  <a:pt x="10992" y="178"/>
                </a:lnTo>
                <a:lnTo>
                  <a:pt x="10966" y="195"/>
                </a:lnTo>
                <a:lnTo>
                  <a:pt x="10941" y="213"/>
                </a:lnTo>
                <a:lnTo>
                  <a:pt x="10918" y="232"/>
                </a:lnTo>
                <a:lnTo>
                  <a:pt x="10895" y="253"/>
                </a:lnTo>
                <a:lnTo>
                  <a:pt x="10873" y="275"/>
                </a:lnTo>
                <a:lnTo>
                  <a:pt x="10853" y="297"/>
                </a:lnTo>
                <a:lnTo>
                  <a:pt x="10834" y="320"/>
                </a:lnTo>
                <a:lnTo>
                  <a:pt x="10816" y="345"/>
                </a:lnTo>
                <a:lnTo>
                  <a:pt x="10798" y="370"/>
                </a:lnTo>
                <a:lnTo>
                  <a:pt x="10783" y="395"/>
                </a:lnTo>
                <a:lnTo>
                  <a:pt x="10768" y="422"/>
                </a:lnTo>
                <a:lnTo>
                  <a:pt x="10755" y="449"/>
                </a:lnTo>
                <a:lnTo>
                  <a:pt x="10743" y="477"/>
                </a:lnTo>
                <a:lnTo>
                  <a:pt x="10732" y="506"/>
                </a:lnTo>
                <a:lnTo>
                  <a:pt x="10723" y="535"/>
                </a:lnTo>
                <a:lnTo>
                  <a:pt x="10715" y="565"/>
                </a:lnTo>
                <a:lnTo>
                  <a:pt x="10709" y="595"/>
                </a:lnTo>
                <a:lnTo>
                  <a:pt x="10703" y="625"/>
                </a:lnTo>
                <a:lnTo>
                  <a:pt x="10699" y="656"/>
                </a:lnTo>
                <a:lnTo>
                  <a:pt x="10697" y="687"/>
                </a:lnTo>
                <a:lnTo>
                  <a:pt x="10697" y="719"/>
                </a:lnTo>
                <a:lnTo>
                  <a:pt x="10698" y="751"/>
                </a:lnTo>
                <a:lnTo>
                  <a:pt x="10700" y="782"/>
                </a:lnTo>
                <a:lnTo>
                  <a:pt x="10706" y="814"/>
                </a:lnTo>
                <a:lnTo>
                  <a:pt x="10711" y="846"/>
                </a:lnTo>
                <a:lnTo>
                  <a:pt x="10719" y="878"/>
                </a:lnTo>
                <a:lnTo>
                  <a:pt x="10728" y="908"/>
                </a:lnTo>
                <a:lnTo>
                  <a:pt x="10738" y="938"/>
                </a:lnTo>
                <a:lnTo>
                  <a:pt x="10750" y="967"/>
                </a:lnTo>
                <a:lnTo>
                  <a:pt x="10763" y="996"/>
                </a:lnTo>
                <a:lnTo>
                  <a:pt x="10778" y="1024"/>
                </a:lnTo>
                <a:lnTo>
                  <a:pt x="10794" y="1050"/>
                </a:lnTo>
                <a:lnTo>
                  <a:pt x="10810" y="1076"/>
                </a:lnTo>
                <a:lnTo>
                  <a:pt x="10829" y="1100"/>
                </a:lnTo>
                <a:lnTo>
                  <a:pt x="10849" y="1124"/>
                </a:lnTo>
                <a:lnTo>
                  <a:pt x="10868" y="1147"/>
                </a:lnTo>
                <a:lnTo>
                  <a:pt x="10890" y="1169"/>
                </a:lnTo>
                <a:lnTo>
                  <a:pt x="10912" y="1189"/>
                </a:lnTo>
                <a:lnTo>
                  <a:pt x="10935" y="1209"/>
                </a:lnTo>
                <a:lnTo>
                  <a:pt x="10960" y="1227"/>
                </a:lnTo>
                <a:lnTo>
                  <a:pt x="10984" y="1244"/>
                </a:lnTo>
                <a:lnTo>
                  <a:pt x="11010" y="1261"/>
                </a:lnTo>
                <a:lnTo>
                  <a:pt x="11037" y="1275"/>
                </a:lnTo>
                <a:lnTo>
                  <a:pt x="11064" y="1288"/>
                </a:lnTo>
                <a:lnTo>
                  <a:pt x="11092" y="1300"/>
                </a:lnTo>
                <a:lnTo>
                  <a:pt x="11120" y="1311"/>
                </a:lnTo>
                <a:lnTo>
                  <a:pt x="11149" y="1320"/>
                </a:lnTo>
                <a:lnTo>
                  <a:pt x="11179" y="1329"/>
                </a:lnTo>
                <a:lnTo>
                  <a:pt x="11209" y="1335"/>
                </a:lnTo>
                <a:lnTo>
                  <a:pt x="11240" y="1340"/>
                </a:lnTo>
                <a:lnTo>
                  <a:pt x="11270" y="1343"/>
                </a:lnTo>
                <a:lnTo>
                  <a:pt x="11302" y="1345"/>
                </a:lnTo>
                <a:lnTo>
                  <a:pt x="11332" y="1346"/>
                </a:lnTo>
                <a:lnTo>
                  <a:pt x="11364" y="1345"/>
                </a:lnTo>
                <a:lnTo>
                  <a:pt x="11395" y="1342"/>
                </a:lnTo>
                <a:lnTo>
                  <a:pt x="11427" y="1338"/>
                </a:lnTo>
                <a:lnTo>
                  <a:pt x="11459" y="1332"/>
                </a:lnTo>
                <a:lnTo>
                  <a:pt x="11558" y="1312"/>
                </a:lnTo>
                <a:lnTo>
                  <a:pt x="11657" y="1297"/>
                </a:lnTo>
                <a:lnTo>
                  <a:pt x="11756" y="1283"/>
                </a:lnTo>
                <a:lnTo>
                  <a:pt x="11855" y="1274"/>
                </a:lnTo>
                <a:lnTo>
                  <a:pt x="11955" y="1268"/>
                </a:lnTo>
                <a:lnTo>
                  <a:pt x="12055" y="1265"/>
                </a:lnTo>
                <a:lnTo>
                  <a:pt x="12155" y="1265"/>
                </a:lnTo>
                <a:lnTo>
                  <a:pt x="12255" y="1268"/>
                </a:lnTo>
                <a:lnTo>
                  <a:pt x="12354" y="1274"/>
                </a:lnTo>
                <a:lnTo>
                  <a:pt x="12453" y="1283"/>
                </a:lnTo>
                <a:lnTo>
                  <a:pt x="12552" y="1296"/>
                </a:lnTo>
                <a:lnTo>
                  <a:pt x="12651" y="1312"/>
                </a:lnTo>
                <a:lnTo>
                  <a:pt x="12749" y="1331"/>
                </a:lnTo>
                <a:lnTo>
                  <a:pt x="12847" y="1353"/>
                </a:lnTo>
                <a:lnTo>
                  <a:pt x="12943" y="1378"/>
                </a:lnTo>
                <a:lnTo>
                  <a:pt x="13039" y="1407"/>
                </a:lnTo>
                <a:lnTo>
                  <a:pt x="13135" y="1439"/>
                </a:lnTo>
                <a:lnTo>
                  <a:pt x="13230" y="1473"/>
                </a:lnTo>
                <a:lnTo>
                  <a:pt x="13322" y="1511"/>
                </a:lnTo>
                <a:lnTo>
                  <a:pt x="13415" y="1553"/>
                </a:lnTo>
                <a:lnTo>
                  <a:pt x="13506" y="1597"/>
                </a:lnTo>
                <a:lnTo>
                  <a:pt x="13596" y="1645"/>
                </a:lnTo>
                <a:lnTo>
                  <a:pt x="13685" y="1695"/>
                </a:lnTo>
                <a:lnTo>
                  <a:pt x="13772" y="1749"/>
                </a:lnTo>
                <a:lnTo>
                  <a:pt x="13857" y="1806"/>
                </a:lnTo>
                <a:lnTo>
                  <a:pt x="13942" y="1865"/>
                </a:lnTo>
                <a:lnTo>
                  <a:pt x="14025" y="1928"/>
                </a:lnTo>
                <a:lnTo>
                  <a:pt x="14106" y="1994"/>
                </a:lnTo>
                <a:lnTo>
                  <a:pt x="14185" y="2064"/>
                </a:lnTo>
                <a:lnTo>
                  <a:pt x="14262" y="2136"/>
                </a:lnTo>
                <a:lnTo>
                  <a:pt x="14337" y="2211"/>
                </a:lnTo>
                <a:lnTo>
                  <a:pt x="14410" y="2290"/>
                </a:lnTo>
                <a:lnTo>
                  <a:pt x="14480" y="2370"/>
                </a:lnTo>
                <a:lnTo>
                  <a:pt x="14548" y="2454"/>
                </a:lnTo>
                <a:lnTo>
                  <a:pt x="14612" y="2537"/>
                </a:lnTo>
                <a:lnTo>
                  <a:pt x="14672" y="2624"/>
                </a:lnTo>
                <a:lnTo>
                  <a:pt x="14729" y="2711"/>
                </a:lnTo>
                <a:lnTo>
                  <a:pt x="14784" y="2800"/>
                </a:lnTo>
                <a:lnTo>
                  <a:pt x="14834" y="2891"/>
                </a:lnTo>
                <a:lnTo>
                  <a:pt x="14882" y="2981"/>
                </a:lnTo>
                <a:lnTo>
                  <a:pt x="14926" y="3074"/>
                </a:lnTo>
                <a:lnTo>
                  <a:pt x="14967" y="3168"/>
                </a:lnTo>
                <a:lnTo>
                  <a:pt x="15005" y="3262"/>
                </a:lnTo>
                <a:lnTo>
                  <a:pt x="15039" y="3358"/>
                </a:lnTo>
                <a:lnTo>
                  <a:pt x="15071" y="3454"/>
                </a:lnTo>
                <a:lnTo>
                  <a:pt x="15099" y="3551"/>
                </a:lnTo>
                <a:lnTo>
                  <a:pt x="15124" y="3649"/>
                </a:lnTo>
                <a:lnTo>
                  <a:pt x="15145" y="3747"/>
                </a:lnTo>
                <a:lnTo>
                  <a:pt x="15164" y="3846"/>
                </a:lnTo>
                <a:lnTo>
                  <a:pt x="15179" y="3946"/>
                </a:lnTo>
                <a:lnTo>
                  <a:pt x="15192" y="4045"/>
                </a:lnTo>
                <a:lnTo>
                  <a:pt x="15201" y="4145"/>
                </a:lnTo>
                <a:lnTo>
                  <a:pt x="15206" y="4245"/>
                </a:lnTo>
                <a:lnTo>
                  <a:pt x="15208" y="4345"/>
                </a:lnTo>
                <a:lnTo>
                  <a:pt x="15208" y="4445"/>
                </a:lnTo>
                <a:lnTo>
                  <a:pt x="15204" y="4544"/>
                </a:lnTo>
                <a:lnTo>
                  <a:pt x="15197" y="4644"/>
                </a:lnTo>
                <a:lnTo>
                  <a:pt x="15186" y="4744"/>
                </a:lnTo>
                <a:lnTo>
                  <a:pt x="15173" y="4844"/>
                </a:lnTo>
                <a:lnTo>
                  <a:pt x="15157" y="4942"/>
                </a:lnTo>
                <a:lnTo>
                  <a:pt x="15137" y="5040"/>
                </a:lnTo>
                <a:lnTo>
                  <a:pt x="15114" y="5138"/>
                </a:lnTo>
                <a:lnTo>
                  <a:pt x="15088" y="5235"/>
                </a:lnTo>
                <a:lnTo>
                  <a:pt x="15059" y="5331"/>
                </a:lnTo>
                <a:lnTo>
                  <a:pt x="15059" y="5332"/>
                </a:lnTo>
                <a:lnTo>
                  <a:pt x="15049" y="5363"/>
                </a:lnTo>
                <a:lnTo>
                  <a:pt x="15042" y="5394"/>
                </a:lnTo>
                <a:lnTo>
                  <a:pt x="15036" y="5426"/>
                </a:lnTo>
                <a:lnTo>
                  <a:pt x="15031" y="5457"/>
                </a:lnTo>
                <a:lnTo>
                  <a:pt x="15029" y="5488"/>
                </a:lnTo>
                <a:lnTo>
                  <a:pt x="15028" y="5520"/>
                </a:lnTo>
                <a:lnTo>
                  <a:pt x="15028" y="5551"/>
                </a:lnTo>
                <a:lnTo>
                  <a:pt x="15030" y="5581"/>
                </a:lnTo>
                <a:lnTo>
                  <a:pt x="15033" y="5612"/>
                </a:lnTo>
                <a:lnTo>
                  <a:pt x="15038" y="5642"/>
                </a:lnTo>
                <a:lnTo>
                  <a:pt x="15044" y="5672"/>
                </a:lnTo>
                <a:lnTo>
                  <a:pt x="15053" y="5702"/>
                </a:lnTo>
                <a:lnTo>
                  <a:pt x="15061" y="5730"/>
                </a:lnTo>
                <a:lnTo>
                  <a:pt x="15072" y="5758"/>
                </a:lnTo>
                <a:lnTo>
                  <a:pt x="15083" y="5786"/>
                </a:lnTo>
                <a:lnTo>
                  <a:pt x="15097" y="5814"/>
                </a:lnTo>
                <a:lnTo>
                  <a:pt x="15111" y="5841"/>
                </a:lnTo>
                <a:lnTo>
                  <a:pt x="15127" y="5867"/>
                </a:lnTo>
                <a:lnTo>
                  <a:pt x="15143" y="5892"/>
                </a:lnTo>
                <a:lnTo>
                  <a:pt x="15162" y="5916"/>
                </a:lnTo>
                <a:lnTo>
                  <a:pt x="15181" y="5940"/>
                </a:lnTo>
                <a:lnTo>
                  <a:pt x="15202" y="5963"/>
                </a:lnTo>
                <a:lnTo>
                  <a:pt x="15223" y="5984"/>
                </a:lnTo>
                <a:lnTo>
                  <a:pt x="15246" y="6005"/>
                </a:lnTo>
                <a:lnTo>
                  <a:pt x="15270" y="6025"/>
                </a:lnTo>
                <a:lnTo>
                  <a:pt x="15294" y="6042"/>
                </a:lnTo>
                <a:lnTo>
                  <a:pt x="15320" y="6060"/>
                </a:lnTo>
                <a:lnTo>
                  <a:pt x="15347" y="6076"/>
                </a:lnTo>
                <a:lnTo>
                  <a:pt x="15376" y="6091"/>
                </a:lnTo>
                <a:lnTo>
                  <a:pt x="15404" y="6104"/>
                </a:lnTo>
                <a:lnTo>
                  <a:pt x="15433" y="6117"/>
                </a:lnTo>
                <a:lnTo>
                  <a:pt x="15464" y="6128"/>
                </a:lnTo>
                <a:lnTo>
                  <a:pt x="15495" y="6137"/>
                </a:lnTo>
                <a:lnTo>
                  <a:pt x="15527" y="6144"/>
                </a:lnTo>
                <a:lnTo>
                  <a:pt x="15558" y="6151"/>
                </a:lnTo>
                <a:lnTo>
                  <a:pt x="15589" y="6155"/>
                </a:lnTo>
                <a:lnTo>
                  <a:pt x="15621" y="6157"/>
                </a:lnTo>
                <a:lnTo>
                  <a:pt x="15652" y="6159"/>
                </a:lnTo>
                <a:lnTo>
                  <a:pt x="15683" y="6158"/>
                </a:lnTo>
                <a:lnTo>
                  <a:pt x="15713" y="6156"/>
                </a:lnTo>
                <a:lnTo>
                  <a:pt x="15743" y="6153"/>
                </a:lnTo>
                <a:lnTo>
                  <a:pt x="15774" y="6149"/>
                </a:lnTo>
                <a:lnTo>
                  <a:pt x="15804" y="6141"/>
                </a:lnTo>
                <a:lnTo>
                  <a:pt x="15833" y="6134"/>
                </a:lnTo>
                <a:lnTo>
                  <a:pt x="15862" y="6125"/>
                </a:lnTo>
                <a:lnTo>
                  <a:pt x="15890" y="6115"/>
                </a:lnTo>
                <a:lnTo>
                  <a:pt x="15918" y="6102"/>
                </a:lnTo>
                <a:lnTo>
                  <a:pt x="15946" y="6090"/>
                </a:lnTo>
                <a:lnTo>
                  <a:pt x="15972" y="6075"/>
                </a:lnTo>
                <a:lnTo>
                  <a:pt x="15999" y="6060"/>
                </a:lnTo>
                <a:lnTo>
                  <a:pt x="16023" y="6042"/>
                </a:lnTo>
                <a:lnTo>
                  <a:pt x="16048" y="6025"/>
                </a:lnTo>
                <a:lnTo>
                  <a:pt x="16072" y="6005"/>
                </a:lnTo>
                <a:lnTo>
                  <a:pt x="16093" y="5984"/>
                </a:lnTo>
                <a:lnTo>
                  <a:pt x="16115" y="5963"/>
                </a:lnTo>
                <a:lnTo>
                  <a:pt x="16136" y="5940"/>
                </a:lnTo>
                <a:lnTo>
                  <a:pt x="16156" y="5916"/>
                </a:lnTo>
                <a:lnTo>
                  <a:pt x="16174" y="5892"/>
                </a:lnTo>
                <a:lnTo>
                  <a:pt x="16191" y="5866"/>
                </a:lnTo>
                <a:lnTo>
                  <a:pt x="16208" y="5839"/>
                </a:lnTo>
                <a:lnTo>
                  <a:pt x="16222" y="5811"/>
                </a:lnTo>
                <a:lnTo>
                  <a:pt x="16235" y="5782"/>
                </a:lnTo>
                <a:lnTo>
                  <a:pt x="16248" y="5752"/>
                </a:lnTo>
                <a:lnTo>
                  <a:pt x="16259" y="5721"/>
                </a:lnTo>
                <a:lnTo>
                  <a:pt x="16259" y="5719"/>
                </a:lnTo>
                <a:lnTo>
                  <a:pt x="16299" y="5584"/>
                </a:lnTo>
                <a:lnTo>
                  <a:pt x="16336" y="5448"/>
                </a:lnTo>
                <a:lnTo>
                  <a:pt x="16369" y="5309"/>
                </a:lnTo>
                <a:lnTo>
                  <a:pt x="16397" y="5172"/>
                </a:lnTo>
                <a:lnTo>
                  <a:pt x="16420" y="5033"/>
                </a:lnTo>
                <a:lnTo>
                  <a:pt x="16439" y="4893"/>
                </a:lnTo>
                <a:lnTo>
                  <a:pt x="16454" y="4754"/>
                </a:lnTo>
                <a:lnTo>
                  <a:pt x="16463" y="4614"/>
                </a:lnTo>
                <a:lnTo>
                  <a:pt x="16469" y="4473"/>
                </a:lnTo>
                <a:lnTo>
                  <a:pt x="16470" y="4332"/>
                </a:lnTo>
                <a:lnTo>
                  <a:pt x="16466" y="4191"/>
                </a:lnTo>
                <a:lnTo>
                  <a:pt x="16459" y="4051"/>
                </a:lnTo>
                <a:lnTo>
                  <a:pt x="16446" y="3910"/>
                </a:lnTo>
                <a:lnTo>
                  <a:pt x="16429" y="3771"/>
                </a:lnTo>
                <a:lnTo>
                  <a:pt x="16407" y="3631"/>
                </a:lnTo>
                <a:lnTo>
                  <a:pt x="16381" y="3492"/>
                </a:lnTo>
                <a:lnTo>
                  <a:pt x="16352" y="3354"/>
                </a:lnTo>
                <a:lnTo>
                  <a:pt x="16317" y="3217"/>
                </a:lnTo>
                <a:lnTo>
                  <a:pt x="16276" y="3080"/>
                </a:lnTo>
                <a:lnTo>
                  <a:pt x="16232" y="2944"/>
                </a:lnTo>
                <a:lnTo>
                  <a:pt x="16184" y="2810"/>
                </a:lnTo>
                <a:lnTo>
                  <a:pt x="16130" y="2677"/>
                </a:lnTo>
                <a:lnTo>
                  <a:pt x="16073" y="2546"/>
                </a:lnTo>
                <a:lnTo>
                  <a:pt x="16011" y="2416"/>
                </a:lnTo>
                <a:lnTo>
                  <a:pt x="15944" y="2287"/>
                </a:lnTo>
                <a:lnTo>
                  <a:pt x="15872" y="2160"/>
                </a:lnTo>
                <a:lnTo>
                  <a:pt x="15796" y="2035"/>
                </a:lnTo>
                <a:lnTo>
                  <a:pt x="15715" y="1912"/>
                </a:lnTo>
                <a:lnTo>
                  <a:pt x="15630" y="1791"/>
                </a:lnTo>
                <a:lnTo>
                  <a:pt x="15540" y="1672"/>
                </a:lnTo>
                <a:lnTo>
                  <a:pt x="15446" y="1557"/>
                </a:lnTo>
                <a:lnTo>
                  <a:pt x="15347" y="1442"/>
                </a:lnTo>
                <a:close/>
                <a:moveTo>
                  <a:pt x="12372" y="6441"/>
                </a:moveTo>
                <a:lnTo>
                  <a:pt x="12330" y="6427"/>
                </a:lnTo>
                <a:lnTo>
                  <a:pt x="12289" y="6415"/>
                </a:lnTo>
                <a:lnTo>
                  <a:pt x="12251" y="6403"/>
                </a:lnTo>
                <a:lnTo>
                  <a:pt x="12216" y="6388"/>
                </a:lnTo>
                <a:lnTo>
                  <a:pt x="12198" y="6381"/>
                </a:lnTo>
                <a:lnTo>
                  <a:pt x="12183" y="6374"/>
                </a:lnTo>
                <a:lnTo>
                  <a:pt x="12167" y="6365"/>
                </a:lnTo>
                <a:lnTo>
                  <a:pt x="12153" y="6357"/>
                </a:lnTo>
                <a:lnTo>
                  <a:pt x="12139" y="6348"/>
                </a:lnTo>
                <a:lnTo>
                  <a:pt x="12127" y="6339"/>
                </a:lnTo>
                <a:lnTo>
                  <a:pt x="12116" y="6329"/>
                </a:lnTo>
                <a:lnTo>
                  <a:pt x="12105" y="6318"/>
                </a:lnTo>
                <a:lnTo>
                  <a:pt x="12095" y="6307"/>
                </a:lnTo>
                <a:lnTo>
                  <a:pt x="12087" y="6295"/>
                </a:lnTo>
                <a:lnTo>
                  <a:pt x="12080" y="6282"/>
                </a:lnTo>
                <a:lnTo>
                  <a:pt x="12074" y="6268"/>
                </a:lnTo>
                <a:lnTo>
                  <a:pt x="12068" y="6254"/>
                </a:lnTo>
                <a:lnTo>
                  <a:pt x="12065" y="6237"/>
                </a:lnTo>
                <a:lnTo>
                  <a:pt x="12062" y="6221"/>
                </a:lnTo>
                <a:lnTo>
                  <a:pt x="12061" y="6203"/>
                </a:lnTo>
                <a:lnTo>
                  <a:pt x="12061" y="6185"/>
                </a:lnTo>
                <a:lnTo>
                  <a:pt x="12063" y="6165"/>
                </a:lnTo>
                <a:lnTo>
                  <a:pt x="12066" y="6143"/>
                </a:lnTo>
                <a:lnTo>
                  <a:pt x="12070" y="6122"/>
                </a:lnTo>
                <a:lnTo>
                  <a:pt x="12077" y="6098"/>
                </a:lnTo>
                <a:lnTo>
                  <a:pt x="12084" y="6072"/>
                </a:lnTo>
                <a:lnTo>
                  <a:pt x="12092" y="6046"/>
                </a:lnTo>
                <a:lnTo>
                  <a:pt x="12103" y="6019"/>
                </a:lnTo>
                <a:lnTo>
                  <a:pt x="12127" y="5957"/>
                </a:lnTo>
                <a:lnTo>
                  <a:pt x="12150" y="5895"/>
                </a:lnTo>
                <a:lnTo>
                  <a:pt x="12171" y="5834"/>
                </a:lnTo>
                <a:lnTo>
                  <a:pt x="12191" y="5774"/>
                </a:lnTo>
                <a:lnTo>
                  <a:pt x="12208" y="5714"/>
                </a:lnTo>
                <a:lnTo>
                  <a:pt x="12226" y="5655"/>
                </a:lnTo>
                <a:lnTo>
                  <a:pt x="12241" y="5596"/>
                </a:lnTo>
                <a:lnTo>
                  <a:pt x="12255" y="5538"/>
                </a:lnTo>
                <a:lnTo>
                  <a:pt x="12267" y="5482"/>
                </a:lnTo>
                <a:lnTo>
                  <a:pt x="12278" y="5425"/>
                </a:lnTo>
                <a:lnTo>
                  <a:pt x="12288" y="5369"/>
                </a:lnTo>
                <a:lnTo>
                  <a:pt x="12295" y="5314"/>
                </a:lnTo>
                <a:lnTo>
                  <a:pt x="12302" y="5260"/>
                </a:lnTo>
                <a:lnTo>
                  <a:pt x="12306" y="5206"/>
                </a:lnTo>
                <a:lnTo>
                  <a:pt x="12309" y="5152"/>
                </a:lnTo>
                <a:lnTo>
                  <a:pt x="12311" y="5101"/>
                </a:lnTo>
                <a:lnTo>
                  <a:pt x="12311" y="5049"/>
                </a:lnTo>
                <a:lnTo>
                  <a:pt x="12309" y="4998"/>
                </a:lnTo>
                <a:lnTo>
                  <a:pt x="12306" y="4948"/>
                </a:lnTo>
                <a:lnTo>
                  <a:pt x="12301" y="4898"/>
                </a:lnTo>
                <a:lnTo>
                  <a:pt x="12295" y="4850"/>
                </a:lnTo>
                <a:lnTo>
                  <a:pt x="12286" y="4802"/>
                </a:lnTo>
                <a:lnTo>
                  <a:pt x="12276" y="4756"/>
                </a:lnTo>
                <a:lnTo>
                  <a:pt x="12264" y="4710"/>
                </a:lnTo>
                <a:lnTo>
                  <a:pt x="12251" y="4665"/>
                </a:lnTo>
                <a:lnTo>
                  <a:pt x="12236" y="4621"/>
                </a:lnTo>
                <a:lnTo>
                  <a:pt x="12219" y="4577"/>
                </a:lnTo>
                <a:lnTo>
                  <a:pt x="12200" y="4535"/>
                </a:lnTo>
                <a:lnTo>
                  <a:pt x="12180" y="4493"/>
                </a:lnTo>
                <a:lnTo>
                  <a:pt x="12158" y="4452"/>
                </a:lnTo>
                <a:lnTo>
                  <a:pt x="12134" y="4413"/>
                </a:lnTo>
                <a:lnTo>
                  <a:pt x="12108" y="4374"/>
                </a:lnTo>
                <a:lnTo>
                  <a:pt x="12055" y="4305"/>
                </a:lnTo>
                <a:lnTo>
                  <a:pt x="11997" y="4240"/>
                </a:lnTo>
                <a:lnTo>
                  <a:pt x="11934" y="4180"/>
                </a:lnTo>
                <a:lnTo>
                  <a:pt x="11866" y="4124"/>
                </a:lnTo>
                <a:lnTo>
                  <a:pt x="11791" y="4074"/>
                </a:lnTo>
                <a:lnTo>
                  <a:pt x="11714" y="4027"/>
                </a:lnTo>
                <a:lnTo>
                  <a:pt x="11631" y="3986"/>
                </a:lnTo>
                <a:lnTo>
                  <a:pt x="11543" y="3949"/>
                </a:lnTo>
                <a:lnTo>
                  <a:pt x="11452" y="3916"/>
                </a:lnTo>
                <a:lnTo>
                  <a:pt x="11356" y="3888"/>
                </a:lnTo>
                <a:lnTo>
                  <a:pt x="11256" y="3864"/>
                </a:lnTo>
                <a:lnTo>
                  <a:pt x="11152" y="3845"/>
                </a:lnTo>
                <a:lnTo>
                  <a:pt x="11044" y="3830"/>
                </a:lnTo>
                <a:lnTo>
                  <a:pt x="10933" y="3820"/>
                </a:lnTo>
                <a:lnTo>
                  <a:pt x="10818" y="3814"/>
                </a:lnTo>
                <a:lnTo>
                  <a:pt x="10698" y="3812"/>
                </a:lnTo>
                <a:lnTo>
                  <a:pt x="10577" y="3814"/>
                </a:lnTo>
                <a:lnTo>
                  <a:pt x="10451" y="3822"/>
                </a:lnTo>
                <a:lnTo>
                  <a:pt x="10323" y="3833"/>
                </a:lnTo>
                <a:lnTo>
                  <a:pt x="10192" y="3849"/>
                </a:lnTo>
                <a:lnTo>
                  <a:pt x="10057" y="3868"/>
                </a:lnTo>
                <a:lnTo>
                  <a:pt x="9921" y="3892"/>
                </a:lnTo>
                <a:lnTo>
                  <a:pt x="9781" y="3920"/>
                </a:lnTo>
                <a:lnTo>
                  <a:pt x="9639" y="3952"/>
                </a:lnTo>
                <a:lnTo>
                  <a:pt x="9495" y="3988"/>
                </a:lnTo>
                <a:lnTo>
                  <a:pt x="9349" y="4028"/>
                </a:lnTo>
                <a:lnTo>
                  <a:pt x="9201" y="4073"/>
                </a:lnTo>
                <a:lnTo>
                  <a:pt x="9050" y="4121"/>
                </a:lnTo>
                <a:lnTo>
                  <a:pt x="8899" y="4173"/>
                </a:lnTo>
                <a:lnTo>
                  <a:pt x="8745" y="4229"/>
                </a:lnTo>
                <a:lnTo>
                  <a:pt x="8590" y="4289"/>
                </a:lnTo>
                <a:lnTo>
                  <a:pt x="8434" y="4353"/>
                </a:lnTo>
                <a:lnTo>
                  <a:pt x="8411" y="4363"/>
                </a:lnTo>
                <a:lnTo>
                  <a:pt x="8353" y="4382"/>
                </a:lnTo>
                <a:lnTo>
                  <a:pt x="8315" y="4394"/>
                </a:lnTo>
                <a:lnTo>
                  <a:pt x="8274" y="4404"/>
                </a:lnTo>
                <a:lnTo>
                  <a:pt x="8252" y="4408"/>
                </a:lnTo>
                <a:lnTo>
                  <a:pt x="8231" y="4412"/>
                </a:lnTo>
                <a:lnTo>
                  <a:pt x="8208" y="4414"/>
                </a:lnTo>
                <a:lnTo>
                  <a:pt x="8187" y="4416"/>
                </a:lnTo>
                <a:lnTo>
                  <a:pt x="8166" y="4416"/>
                </a:lnTo>
                <a:lnTo>
                  <a:pt x="8145" y="4415"/>
                </a:lnTo>
                <a:lnTo>
                  <a:pt x="8125" y="4413"/>
                </a:lnTo>
                <a:lnTo>
                  <a:pt x="8106" y="4409"/>
                </a:lnTo>
                <a:lnTo>
                  <a:pt x="8089" y="4403"/>
                </a:lnTo>
                <a:lnTo>
                  <a:pt x="8072" y="4395"/>
                </a:lnTo>
                <a:lnTo>
                  <a:pt x="8058" y="4384"/>
                </a:lnTo>
                <a:lnTo>
                  <a:pt x="8046" y="4372"/>
                </a:lnTo>
                <a:lnTo>
                  <a:pt x="8035" y="4356"/>
                </a:lnTo>
                <a:lnTo>
                  <a:pt x="8028" y="4339"/>
                </a:lnTo>
                <a:lnTo>
                  <a:pt x="8022" y="4318"/>
                </a:lnTo>
                <a:lnTo>
                  <a:pt x="8020" y="4295"/>
                </a:lnTo>
                <a:lnTo>
                  <a:pt x="8020" y="4268"/>
                </a:lnTo>
                <a:lnTo>
                  <a:pt x="8024" y="4237"/>
                </a:lnTo>
                <a:lnTo>
                  <a:pt x="8031" y="4204"/>
                </a:lnTo>
                <a:lnTo>
                  <a:pt x="8041" y="4165"/>
                </a:lnTo>
                <a:lnTo>
                  <a:pt x="8065" y="4088"/>
                </a:lnTo>
                <a:lnTo>
                  <a:pt x="8087" y="4012"/>
                </a:lnTo>
                <a:lnTo>
                  <a:pt x="8106" y="3935"/>
                </a:lnTo>
                <a:lnTo>
                  <a:pt x="8124" y="3861"/>
                </a:lnTo>
                <a:lnTo>
                  <a:pt x="8140" y="3787"/>
                </a:lnTo>
                <a:lnTo>
                  <a:pt x="8155" y="3713"/>
                </a:lnTo>
                <a:lnTo>
                  <a:pt x="8168" y="3641"/>
                </a:lnTo>
                <a:lnTo>
                  <a:pt x="8178" y="3570"/>
                </a:lnTo>
                <a:lnTo>
                  <a:pt x="8188" y="3500"/>
                </a:lnTo>
                <a:lnTo>
                  <a:pt x="8195" y="3430"/>
                </a:lnTo>
                <a:lnTo>
                  <a:pt x="8200" y="3362"/>
                </a:lnTo>
                <a:lnTo>
                  <a:pt x="8203" y="3295"/>
                </a:lnTo>
                <a:lnTo>
                  <a:pt x="8205" y="3229"/>
                </a:lnTo>
                <a:lnTo>
                  <a:pt x="8204" y="3165"/>
                </a:lnTo>
                <a:lnTo>
                  <a:pt x="8202" y="3101"/>
                </a:lnTo>
                <a:lnTo>
                  <a:pt x="8198" y="3039"/>
                </a:lnTo>
                <a:lnTo>
                  <a:pt x="8192" y="2978"/>
                </a:lnTo>
                <a:lnTo>
                  <a:pt x="8184" y="2918"/>
                </a:lnTo>
                <a:lnTo>
                  <a:pt x="8173" y="2861"/>
                </a:lnTo>
                <a:lnTo>
                  <a:pt x="8161" y="2803"/>
                </a:lnTo>
                <a:lnTo>
                  <a:pt x="8148" y="2747"/>
                </a:lnTo>
                <a:lnTo>
                  <a:pt x="8131" y="2693"/>
                </a:lnTo>
                <a:lnTo>
                  <a:pt x="8114" y="2641"/>
                </a:lnTo>
                <a:lnTo>
                  <a:pt x="8093" y="2589"/>
                </a:lnTo>
                <a:lnTo>
                  <a:pt x="8071" y="2540"/>
                </a:lnTo>
                <a:lnTo>
                  <a:pt x="8047" y="2491"/>
                </a:lnTo>
                <a:lnTo>
                  <a:pt x="8021" y="2445"/>
                </a:lnTo>
                <a:lnTo>
                  <a:pt x="7993" y="2399"/>
                </a:lnTo>
                <a:lnTo>
                  <a:pt x="7962" y="2356"/>
                </a:lnTo>
                <a:lnTo>
                  <a:pt x="7930" y="2313"/>
                </a:lnTo>
                <a:lnTo>
                  <a:pt x="7895" y="2273"/>
                </a:lnTo>
                <a:lnTo>
                  <a:pt x="7859" y="2235"/>
                </a:lnTo>
                <a:lnTo>
                  <a:pt x="7770" y="2155"/>
                </a:lnTo>
                <a:lnTo>
                  <a:pt x="7671" y="2085"/>
                </a:lnTo>
                <a:lnTo>
                  <a:pt x="7565" y="2026"/>
                </a:lnTo>
                <a:lnTo>
                  <a:pt x="7451" y="1979"/>
                </a:lnTo>
                <a:lnTo>
                  <a:pt x="7329" y="1941"/>
                </a:lnTo>
                <a:lnTo>
                  <a:pt x="7200" y="1913"/>
                </a:lnTo>
                <a:lnTo>
                  <a:pt x="7065" y="1895"/>
                </a:lnTo>
                <a:lnTo>
                  <a:pt x="6923" y="1888"/>
                </a:lnTo>
                <a:lnTo>
                  <a:pt x="6774" y="1890"/>
                </a:lnTo>
                <a:lnTo>
                  <a:pt x="6621" y="1903"/>
                </a:lnTo>
                <a:lnTo>
                  <a:pt x="6461" y="1923"/>
                </a:lnTo>
                <a:lnTo>
                  <a:pt x="6297" y="1954"/>
                </a:lnTo>
                <a:lnTo>
                  <a:pt x="6128" y="1994"/>
                </a:lnTo>
                <a:lnTo>
                  <a:pt x="5954" y="2044"/>
                </a:lnTo>
                <a:lnTo>
                  <a:pt x="5776" y="2103"/>
                </a:lnTo>
                <a:lnTo>
                  <a:pt x="5595" y="2170"/>
                </a:lnTo>
                <a:lnTo>
                  <a:pt x="5409" y="2246"/>
                </a:lnTo>
                <a:lnTo>
                  <a:pt x="5221" y="2331"/>
                </a:lnTo>
                <a:lnTo>
                  <a:pt x="5031" y="2424"/>
                </a:lnTo>
                <a:lnTo>
                  <a:pt x="4837" y="2526"/>
                </a:lnTo>
                <a:lnTo>
                  <a:pt x="4642" y="2636"/>
                </a:lnTo>
                <a:lnTo>
                  <a:pt x="4445" y="2753"/>
                </a:lnTo>
                <a:lnTo>
                  <a:pt x="4247" y="2879"/>
                </a:lnTo>
                <a:lnTo>
                  <a:pt x="4048" y="3013"/>
                </a:lnTo>
                <a:lnTo>
                  <a:pt x="3848" y="3155"/>
                </a:lnTo>
                <a:lnTo>
                  <a:pt x="3647" y="3303"/>
                </a:lnTo>
                <a:lnTo>
                  <a:pt x="3446" y="3460"/>
                </a:lnTo>
                <a:lnTo>
                  <a:pt x="3247" y="3624"/>
                </a:lnTo>
                <a:lnTo>
                  <a:pt x="3047" y="3795"/>
                </a:lnTo>
                <a:lnTo>
                  <a:pt x="2848" y="3972"/>
                </a:lnTo>
                <a:lnTo>
                  <a:pt x="2652" y="4157"/>
                </a:lnTo>
                <a:lnTo>
                  <a:pt x="2456" y="4349"/>
                </a:lnTo>
                <a:lnTo>
                  <a:pt x="2312" y="4496"/>
                </a:lnTo>
                <a:lnTo>
                  <a:pt x="2172" y="4642"/>
                </a:lnTo>
                <a:lnTo>
                  <a:pt x="2036" y="4790"/>
                </a:lnTo>
                <a:lnTo>
                  <a:pt x="1904" y="4938"/>
                </a:lnTo>
                <a:lnTo>
                  <a:pt x="1777" y="5085"/>
                </a:lnTo>
                <a:lnTo>
                  <a:pt x="1652" y="5234"/>
                </a:lnTo>
                <a:lnTo>
                  <a:pt x="1533" y="5383"/>
                </a:lnTo>
                <a:lnTo>
                  <a:pt x="1416" y="5530"/>
                </a:lnTo>
                <a:lnTo>
                  <a:pt x="1305" y="5679"/>
                </a:lnTo>
                <a:lnTo>
                  <a:pt x="1198" y="5828"/>
                </a:lnTo>
                <a:lnTo>
                  <a:pt x="1095" y="5977"/>
                </a:lnTo>
                <a:lnTo>
                  <a:pt x="996" y="6125"/>
                </a:lnTo>
                <a:lnTo>
                  <a:pt x="902" y="6273"/>
                </a:lnTo>
                <a:lnTo>
                  <a:pt x="812" y="6422"/>
                </a:lnTo>
                <a:lnTo>
                  <a:pt x="727" y="6570"/>
                </a:lnTo>
                <a:lnTo>
                  <a:pt x="645" y="6717"/>
                </a:lnTo>
                <a:lnTo>
                  <a:pt x="569" y="6865"/>
                </a:lnTo>
                <a:lnTo>
                  <a:pt x="497" y="7012"/>
                </a:lnTo>
                <a:lnTo>
                  <a:pt x="430" y="7158"/>
                </a:lnTo>
                <a:lnTo>
                  <a:pt x="367" y="7304"/>
                </a:lnTo>
                <a:lnTo>
                  <a:pt x="310" y="7448"/>
                </a:lnTo>
                <a:lnTo>
                  <a:pt x="256" y="7593"/>
                </a:lnTo>
                <a:lnTo>
                  <a:pt x="209" y="7736"/>
                </a:lnTo>
                <a:lnTo>
                  <a:pt x="166" y="7880"/>
                </a:lnTo>
                <a:lnTo>
                  <a:pt x="127" y="8021"/>
                </a:lnTo>
                <a:lnTo>
                  <a:pt x="94" y="8163"/>
                </a:lnTo>
                <a:lnTo>
                  <a:pt x="65" y="8303"/>
                </a:lnTo>
                <a:lnTo>
                  <a:pt x="42" y="8442"/>
                </a:lnTo>
                <a:lnTo>
                  <a:pt x="24" y="8581"/>
                </a:lnTo>
                <a:lnTo>
                  <a:pt x="10" y="8717"/>
                </a:lnTo>
                <a:lnTo>
                  <a:pt x="3" y="8853"/>
                </a:lnTo>
                <a:lnTo>
                  <a:pt x="0" y="8987"/>
                </a:lnTo>
                <a:lnTo>
                  <a:pt x="10" y="9240"/>
                </a:lnTo>
                <a:lnTo>
                  <a:pt x="40" y="9487"/>
                </a:lnTo>
                <a:lnTo>
                  <a:pt x="90" y="9727"/>
                </a:lnTo>
                <a:lnTo>
                  <a:pt x="156" y="9960"/>
                </a:lnTo>
                <a:lnTo>
                  <a:pt x="242" y="10187"/>
                </a:lnTo>
                <a:lnTo>
                  <a:pt x="345" y="10407"/>
                </a:lnTo>
                <a:lnTo>
                  <a:pt x="464" y="10620"/>
                </a:lnTo>
                <a:lnTo>
                  <a:pt x="599" y="10826"/>
                </a:lnTo>
                <a:lnTo>
                  <a:pt x="749" y="11024"/>
                </a:lnTo>
                <a:lnTo>
                  <a:pt x="914" y="11216"/>
                </a:lnTo>
                <a:lnTo>
                  <a:pt x="1093" y="11400"/>
                </a:lnTo>
                <a:lnTo>
                  <a:pt x="1286" y="11578"/>
                </a:lnTo>
                <a:lnTo>
                  <a:pt x="1491" y="11747"/>
                </a:lnTo>
                <a:lnTo>
                  <a:pt x="1707" y="11908"/>
                </a:lnTo>
                <a:lnTo>
                  <a:pt x="1935" y="12062"/>
                </a:lnTo>
                <a:lnTo>
                  <a:pt x="2173" y="12207"/>
                </a:lnTo>
                <a:lnTo>
                  <a:pt x="2422" y="12346"/>
                </a:lnTo>
                <a:lnTo>
                  <a:pt x="2680" y="12475"/>
                </a:lnTo>
                <a:lnTo>
                  <a:pt x="2947" y="12596"/>
                </a:lnTo>
                <a:lnTo>
                  <a:pt x="3222" y="12710"/>
                </a:lnTo>
                <a:lnTo>
                  <a:pt x="3504" y="12814"/>
                </a:lnTo>
                <a:lnTo>
                  <a:pt x="3793" y="12910"/>
                </a:lnTo>
                <a:lnTo>
                  <a:pt x="4088" y="12998"/>
                </a:lnTo>
                <a:lnTo>
                  <a:pt x="4388" y="13077"/>
                </a:lnTo>
                <a:lnTo>
                  <a:pt x="4694" y="13147"/>
                </a:lnTo>
                <a:lnTo>
                  <a:pt x="5004" y="13208"/>
                </a:lnTo>
                <a:lnTo>
                  <a:pt x="5316" y="13259"/>
                </a:lnTo>
                <a:lnTo>
                  <a:pt x="5632" y="13303"/>
                </a:lnTo>
                <a:lnTo>
                  <a:pt x="5950" y="13336"/>
                </a:lnTo>
                <a:lnTo>
                  <a:pt x="6269" y="13359"/>
                </a:lnTo>
                <a:lnTo>
                  <a:pt x="6589" y="13374"/>
                </a:lnTo>
                <a:lnTo>
                  <a:pt x="6910" y="13379"/>
                </a:lnTo>
                <a:lnTo>
                  <a:pt x="7325" y="13372"/>
                </a:lnTo>
                <a:lnTo>
                  <a:pt x="7732" y="13349"/>
                </a:lnTo>
                <a:lnTo>
                  <a:pt x="8129" y="13313"/>
                </a:lnTo>
                <a:lnTo>
                  <a:pt x="8516" y="13262"/>
                </a:lnTo>
                <a:lnTo>
                  <a:pt x="8894" y="13199"/>
                </a:lnTo>
                <a:lnTo>
                  <a:pt x="9261" y="13124"/>
                </a:lnTo>
                <a:lnTo>
                  <a:pt x="9618" y="13037"/>
                </a:lnTo>
                <a:lnTo>
                  <a:pt x="9965" y="12939"/>
                </a:lnTo>
                <a:lnTo>
                  <a:pt x="10300" y="12830"/>
                </a:lnTo>
                <a:lnTo>
                  <a:pt x="10624" y="12710"/>
                </a:lnTo>
                <a:lnTo>
                  <a:pt x="10937" y="12582"/>
                </a:lnTo>
                <a:lnTo>
                  <a:pt x="11239" y="12444"/>
                </a:lnTo>
                <a:lnTo>
                  <a:pt x="11527" y="12298"/>
                </a:lnTo>
                <a:lnTo>
                  <a:pt x="11804" y="12144"/>
                </a:lnTo>
                <a:lnTo>
                  <a:pt x="12068" y="11983"/>
                </a:lnTo>
                <a:lnTo>
                  <a:pt x="12320" y="11815"/>
                </a:lnTo>
                <a:lnTo>
                  <a:pt x="12557" y="11642"/>
                </a:lnTo>
                <a:lnTo>
                  <a:pt x="12782" y="11462"/>
                </a:lnTo>
                <a:lnTo>
                  <a:pt x="12993" y="11278"/>
                </a:lnTo>
                <a:lnTo>
                  <a:pt x="13190" y="11089"/>
                </a:lnTo>
                <a:lnTo>
                  <a:pt x="13373" y="10897"/>
                </a:lnTo>
                <a:lnTo>
                  <a:pt x="13541" y="10701"/>
                </a:lnTo>
                <a:lnTo>
                  <a:pt x="13695" y="10503"/>
                </a:lnTo>
                <a:lnTo>
                  <a:pt x="13834" y="10303"/>
                </a:lnTo>
                <a:lnTo>
                  <a:pt x="13956" y="10101"/>
                </a:lnTo>
                <a:lnTo>
                  <a:pt x="14064" y="9899"/>
                </a:lnTo>
                <a:lnTo>
                  <a:pt x="14156" y="9696"/>
                </a:lnTo>
                <a:lnTo>
                  <a:pt x="14232" y="9493"/>
                </a:lnTo>
                <a:lnTo>
                  <a:pt x="14292" y="9292"/>
                </a:lnTo>
                <a:lnTo>
                  <a:pt x="14334" y="9092"/>
                </a:lnTo>
                <a:lnTo>
                  <a:pt x="14361" y="8893"/>
                </a:lnTo>
                <a:lnTo>
                  <a:pt x="14369" y="8697"/>
                </a:lnTo>
                <a:lnTo>
                  <a:pt x="14366" y="8582"/>
                </a:lnTo>
                <a:lnTo>
                  <a:pt x="14357" y="8469"/>
                </a:lnTo>
                <a:lnTo>
                  <a:pt x="14342" y="8359"/>
                </a:lnTo>
                <a:lnTo>
                  <a:pt x="14322" y="8252"/>
                </a:lnTo>
                <a:lnTo>
                  <a:pt x="14296" y="8149"/>
                </a:lnTo>
                <a:lnTo>
                  <a:pt x="14266" y="8049"/>
                </a:lnTo>
                <a:lnTo>
                  <a:pt x="14230" y="7952"/>
                </a:lnTo>
                <a:lnTo>
                  <a:pt x="14190" y="7857"/>
                </a:lnTo>
                <a:lnTo>
                  <a:pt x="14146" y="7766"/>
                </a:lnTo>
                <a:lnTo>
                  <a:pt x="14096" y="7678"/>
                </a:lnTo>
                <a:lnTo>
                  <a:pt x="14044" y="7593"/>
                </a:lnTo>
                <a:lnTo>
                  <a:pt x="13986" y="7510"/>
                </a:lnTo>
                <a:lnTo>
                  <a:pt x="13926" y="7431"/>
                </a:lnTo>
                <a:lnTo>
                  <a:pt x="13863" y="7354"/>
                </a:lnTo>
                <a:lnTo>
                  <a:pt x="13795" y="7280"/>
                </a:lnTo>
                <a:lnTo>
                  <a:pt x="13725" y="7210"/>
                </a:lnTo>
                <a:lnTo>
                  <a:pt x="13653" y="7142"/>
                </a:lnTo>
                <a:lnTo>
                  <a:pt x="13576" y="7076"/>
                </a:lnTo>
                <a:lnTo>
                  <a:pt x="13499" y="7014"/>
                </a:lnTo>
                <a:lnTo>
                  <a:pt x="13419" y="6954"/>
                </a:lnTo>
                <a:lnTo>
                  <a:pt x="13338" y="6896"/>
                </a:lnTo>
                <a:lnTo>
                  <a:pt x="13254" y="6842"/>
                </a:lnTo>
                <a:lnTo>
                  <a:pt x="13169" y="6791"/>
                </a:lnTo>
                <a:lnTo>
                  <a:pt x="13082" y="6741"/>
                </a:lnTo>
                <a:lnTo>
                  <a:pt x="12996" y="6695"/>
                </a:lnTo>
                <a:lnTo>
                  <a:pt x="12907" y="6650"/>
                </a:lnTo>
                <a:lnTo>
                  <a:pt x="12819" y="6609"/>
                </a:lnTo>
                <a:lnTo>
                  <a:pt x="12729" y="6571"/>
                </a:lnTo>
                <a:lnTo>
                  <a:pt x="12640" y="6535"/>
                </a:lnTo>
                <a:lnTo>
                  <a:pt x="12550" y="6501"/>
                </a:lnTo>
                <a:lnTo>
                  <a:pt x="12461" y="6470"/>
                </a:lnTo>
                <a:lnTo>
                  <a:pt x="12372" y="6441"/>
                </a:lnTo>
                <a:close/>
              </a:path>
            </a:pathLst>
          </a:custGeom>
          <a:solidFill>
            <a:schemeClr val="bg1"/>
          </a:solidFill>
          <a:ln>
            <a:noFill/>
          </a:ln>
        </p:spPr>
        <p:txBody>
          <a:bodyPr vert="horz" wrap="square" lIns="91440" tIns="45720" rIns="91440" bIns="45720" numCol="1" anchor="t" anchorCtr="0" compatLnSpc="1"/>
          <a:lstStyle/>
          <a:p>
            <a:endParaRPr lang="zh-CN" altLang="en-US">
              <a:cs typeface="Open Sans" pitchFamily="34" charset="0"/>
            </a:endParaRPr>
          </a:p>
        </p:txBody>
      </p:sp>
      <p:sp>
        <p:nvSpPr>
          <p:cNvPr id="13" name="Freeform 55"/>
          <p:cNvSpPr>
            <a:spLocks noEditPoints="1"/>
          </p:cNvSpPr>
          <p:nvPr/>
        </p:nvSpPr>
        <p:spPr bwMode="auto">
          <a:xfrm>
            <a:off x="8719503" y="3571785"/>
            <a:ext cx="365125" cy="299720"/>
          </a:xfrm>
          <a:custGeom>
            <a:avLst/>
            <a:gdLst>
              <a:gd name="T0" fmla="*/ 420 w 16283"/>
              <a:gd name="T1" fmla="*/ 6824 h 13338"/>
              <a:gd name="T2" fmla="*/ 1687 w 16283"/>
              <a:gd name="T3" fmla="*/ 8460 h 13338"/>
              <a:gd name="T4" fmla="*/ 4090 w 16283"/>
              <a:gd name="T5" fmla="*/ 9711 h 13338"/>
              <a:gd name="T6" fmla="*/ 5027 w 16283"/>
              <a:gd name="T7" fmla="*/ 9894 h 13338"/>
              <a:gd name="T8" fmla="*/ 5937 w 16283"/>
              <a:gd name="T9" fmla="*/ 9945 h 13338"/>
              <a:gd name="T10" fmla="*/ 6233 w 16283"/>
              <a:gd name="T11" fmla="*/ 9364 h 13338"/>
              <a:gd name="T12" fmla="*/ 6263 w 16283"/>
              <a:gd name="T13" fmla="*/ 7714 h 13338"/>
              <a:gd name="T14" fmla="*/ 8051 w 16283"/>
              <a:gd name="T15" fmla="*/ 5191 h 13338"/>
              <a:gd name="T16" fmla="*/ 11362 w 16283"/>
              <a:gd name="T17" fmla="*/ 4181 h 13338"/>
              <a:gd name="T18" fmla="*/ 11222 w 16283"/>
              <a:gd name="T19" fmla="*/ 2921 h 13338"/>
              <a:gd name="T20" fmla="*/ 8876 w 16283"/>
              <a:gd name="T21" fmla="*/ 699 h 13338"/>
              <a:gd name="T22" fmla="*/ 5570 w 16283"/>
              <a:gd name="T23" fmla="*/ 6 h 13338"/>
              <a:gd name="T24" fmla="*/ 1923 w 16283"/>
              <a:gd name="T25" fmla="*/ 1292 h 13338"/>
              <a:gd name="T26" fmla="*/ 67 w 16283"/>
              <a:gd name="T27" fmla="*/ 4216 h 13338"/>
              <a:gd name="T28" fmla="*/ 6926 w 16283"/>
              <a:gd name="T29" fmla="*/ 10428 h 13338"/>
              <a:gd name="T30" fmla="*/ 9228 w 16283"/>
              <a:gd name="T31" fmla="*/ 12374 h 13338"/>
              <a:gd name="T32" fmla="*/ 11609 w 16283"/>
              <a:gd name="T33" fmla="*/ 12779 h 13338"/>
              <a:gd name="T34" fmla="*/ 12446 w 16283"/>
              <a:gd name="T35" fmla="*/ 12682 h 13338"/>
              <a:gd name="T36" fmla="*/ 13233 w 16283"/>
              <a:gd name="T37" fmla="*/ 12472 h 13338"/>
              <a:gd name="T38" fmla="*/ 15416 w 16283"/>
              <a:gd name="T39" fmla="*/ 10982 h 13338"/>
              <a:gd name="T40" fmla="*/ 16179 w 16283"/>
              <a:gd name="T41" fmla="*/ 9475 h 13338"/>
              <a:gd name="T42" fmla="*/ 15985 w 16283"/>
              <a:gd name="T43" fmla="*/ 7192 h 13338"/>
              <a:gd name="T44" fmla="*/ 13914 w 16283"/>
              <a:gd name="T45" fmla="*/ 5065 h 13338"/>
              <a:gd name="T46" fmla="*/ 10612 w 16283"/>
              <a:gd name="T47" fmla="*/ 4510 h 13338"/>
              <a:gd name="T48" fmla="*/ 7719 w 16283"/>
              <a:gd name="T49" fmla="*/ 5826 h 13338"/>
              <a:gd name="T50" fmla="*/ 6447 w 16283"/>
              <a:gd name="T51" fmla="*/ 8409 h 13338"/>
              <a:gd name="T52" fmla="*/ 12541 w 16283"/>
              <a:gd name="T53" fmla="*/ 7628 h 13338"/>
              <a:gd name="T54" fmla="*/ 12878 w 16283"/>
              <a:gd name="T55" fmla="*/ 7904 h 13338"/>
              <a:gd name="T56" fmla="*/ 13299 w 16283"/>
              <a:gd name="T57" fmla="*/ 7915 h 13338"/>
              <a:gd name="T58" fmla="*/ 13649 w 16283"/>
              <a:gd name="T59" fmla="*/ 7654 h 13338"/>
              <a:gd name="T60" fmla="*/ 13759 w 16283"/>
              <a:gd name="T61" fmla="*/ 7220 h 13338"/>
              <a:gd name="T62" fmla="*/ 13569 w 16283"/>
              <a:gd name="T63" fmla="*/ 6823 h 13338"/>
              <a:gd name="T64" fmla="*/ 13171 w 16283"/>
              <a:gd name="T65" fmla="*/ 6634 h 13338"/>
              <a:gd name="T66" fmla="*/ 12735 w 16283"/>
              <a:gd name="T67" fmla="*/ 6743 h 13338"/>
              <a:gd name="T68" fmla="*/ 12475 w 16283"/>
              <a:gd name="T69" fmla="*/ 7092 h 13338"/>
              <a:gd name="T70" fmla="*/ 9234 w 16283"/>
              <a:gd name="T71" fmla="*/ 7483 h 13338"/>
              <a:gd name="T72" fmla="*/ 9495 w 16283"/>
              <a:gd name="T73" fmla="*/ 7832 h 13338"/>
              <a:gd name="T74" fmla="*/ 9897 w 16283"/>
              <a:gd name="T75" fmla="*/ 7944 h 13338"/>
              <a:gd name="T76" fmla="*/ 10305 w 16283"/>
              <a:gd name="T77" fmla="*/ 7774 h 13338"/>
              <a:gd name="T78" fmla="*/ 10514 w 16283"/>
              <a:gd name="T79" fmla="*/ 7387 h 13338"/>
              <a:gd name="T80" fmla="*/ 10425 w 16283"/>
              <a:gd name="T81" fmla="*/ 6947 h 13338"/>
              <a:gd name="T82" fmla="*/ 10089 w 16283"/>
              <a:gd name="T83" fmla="*/ 6671 h 13338"/>
              <a:gd name="T84" fmla="*/ 9636 w 16283"/>
              <a:gd name="T85" fmla="*/ 6671 h 13338"/>
              <a:gd name="T86" fmla="*/ 9300 w 16283"/>
              <a:gd name="T87" fmla="*/ 6947 h 13338"/>
              <a:gd name="T88" fmla="*/ 7053 w 16283"/>
              <a:gd name="T89" fmla="*/ 3269 h 13338"/>
              <a:gd name="T90" fmla="*/ 7265 w 16283"/>
              <a:gd name="T91" fmla="*/ 3778 h 13338"/>
              <a:gd name="T92" fmla="*/ 7749 w 16283"/>
              <a:gd name="T93" fmla="*/ 4037 h 13338"/>
              <a:gd name="T94" fmla="*/ 8300 w 16283"/>
              <a:gd name="T95" fmla="*/ 3928 h 13338"/>
              <a:gd name="T96" fmla="*/ 8647 w 16283"/>
              <a:gd name="T97" fmla="*/ 3508 h 13338"/>
              <a:gd name="T98" fmla="*/ 8660 w 16283"/>
              <a:gd name="T99" fmla="*/ 2982 h 13338"/>
              <a:gd name="T100" fmla="*/ 8334 w 16283"/>
              <a:gd name="T101" fmla="*/ 2546 h 13338"/>
              <a:gd name="T102" fmla="*/ 7832 w 16283"/>
              <a:gd name="T103" fmla="*/ 2407 h 13338"/>
              <a:gd name="T104" fmla="*/ 7321 w 16283"/>
              <a:gd name="T105" fmla="*/ 2619 h 13338"/>
              <a:gd name="T106" fmla="*/ 7062 w 16283"/>
              <a:gd name="T107" fmla="*/ 3101 h 13338"/>
              <a:gd name="T108" fmla="*/ 3115 w 16283"/>
              <a:gd name="T109" fmla="*/ 3617 h 13338"/>
              <a:gd name="T110" fmla="*/ 3518 w 16283"/>
              <a:gd name="T111" fmla="*/ 3982 h 13338"/>
              <a:gd name="T112" fmla="*/ 4083 w 16283"/>
              <a:gd name="T113" fmla="*/ 4010 h 13338"/>
              <a:gd name="T114" fmla="*/ 4521 w 16283"/>
              <a:gd name="T115" fmla="*/ 3685 h 13338"/>
              <a:gd name="T116" fmla="*/ 4660 w 16283"/>
              <a:gd name="T117" fmla="*/ 3183 h 13338"/>
              <a:gd name="T118" fmla="*/ 4447 w 16283"/>
              <a:gd name="T119" fmla="*/ 2675 h 13338"/>
              <a:gd name="T120" fmla="*/ 3964 w 16283"/>
              <a:gd name="T121" fmla="*/ 2415 h 13338"/>
              <a:gd name="T122" fmla="*/ 3446 w 16283"/>
              <a:gd name="T123" fmla="*/ 2505 h 13338"/>
              <a:gd name="T124" fmla="*/ 3081 w 16283"/>
              <a:gd name="T125" fmla="*/ 2907 h 13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83" h="13338">
                <a:moveTo>
                  <a:pt x="0" y="4973"/>
                </a:moveTo>
                <a:lnTo>
                  <a:pt x="3" y="5123"/>
                </a:lnTo>
                <a:lnTo>
                  <a:pt x="10" y="5273"/>
                </a:lnTo>
                <a:lnTo>
                  <a:pt x="23" y="5421"/>
                </a:lnTo>
                <a:lnTo>
                  <a:pt x="42" y="5568"/>
                </a:lnTo>
                <a:lnTo>
                  <a:pt x="65" y="5713"/>
                </a:lnTo>
                <a:lnTo>
                  <a:pt x="93" y="5857"/>
                </a:lnTo>
                <a:lnTo>
                  <a:pt x="125" y="6001"/>
                </a:lnTo>
                <a:lnTo>
                  <a:pt x="163" y="6142"/>
                </a:lnTo>
                <a:lnTo>
                  <a:pt x="206" y="6282"/>
                </a:lnTo>
                <a:lnTo>
                  <a:pt x="252" y="6420"/>
                </a:lnTo>
                <a:lnTo>
                  <a:pt x="304" y="6556"/>
                </a:lnTo>
                <a:lnTo>
                  <a:pt x="360" y="6691"/>
                </a:lnTo>
                <a:lnTo>
                  <a:pt x="420" y="6824"/>
                </a:lnTo>
                <a:lnTo>
                  <a:pt x="485" y="6955"/>
                </a:lnTo>
                <a:lnTo>
                  <a:pt x="555" y="7084"/>
                </a:lnTo>
                <a:lnTo>
                  <a:pt x="628" y="7211"/>
                </a:lnTo>
                <a:lnTo>
                  <a:pt x="704" y="7336"/>
                </a:lnTo>
                <a:lnTo>
                  <a:pt x="786" y="7459"/>
                </a:lnTo>
                <a:lnTo>
                  <a:pt x="871" y="7580"/>
                </a:lnTo>
                <a:lnTo>
                  <a:pt x="961" y="7698"/>
                </a:lnTo>
                <a:lnTo>
                  <a:pt x="1053" y="7815"/>
                </a:lnTo>
                <a:lnTo>
                  <a:pt x="1150" y="7928"/>
                </a:lnTo>
                <a:lnTo>
                  <a:pt x="1251" y="8040"/>
                </a:lnTo>
                <a:lnTo>
                  <a:pt x="1355" y="8149"/>
                </a:lnTo>
                <a:lnTo>
                  <a:pt x="1461" y="8255"/>
                </a:lnTo>
                <a:lnTo>
                  <a:pt x="1572" y="8359"/>
                </a:lnTo>
                <a:lnTo>
                  <a:pt x="1687" y="8460"/>
                </a:lnTo>
                <a:lnTo>
                  <a:pt x="1804" y="8559"/>
                </a:lnTo>
                <a:lnTo>
                  <a:pt x="1925" y="8654"/>
                </a:lnTo>
                <a:lnTo>
                  <a:pt x="2049" y="8746"/>
                </a:lnTo>
                <a:lnTo>
                  <a:pt x="2176" y="8836"/>
                </a:lnTo>
                <a:lnTo>
                  <a:pt x="2306" y="8923"/>
                </a:lnTo>
                <a:lnTo>
                  <a:pt x="2306" y="8923"/>
                </a:lnTo>
                <a:lnTo>
                  <a:pt x="1728" y="10652"/>
                </a:lnTo>
                <a:lnTo>
                  <a:pt x="3707" y="9595"/>
                </a:lnTo>
                <a:lnTo>
                  <a:pt x="3770" y="9616"/>
                </a:lnTo>
                <a:lnTo>
                  <a:pt x="3834" y="9637"/>
                </a:lnTo>
                <a:lnTo>
                  <a:pt x="3897" y="9656"/>
                </a:lnTo>
                <a:lnTo>
                  <a:pt x="3961" y="9675"/>
                </a:lnTo>
                <a:lnTo>
                  <a:pt x="4025" y="9694"/>
                </a:lnTo>
                <a:lnTo>
                  <a:pt x="4090" y="9711"/>
                </a:lnTo>
                <a:lnTo>
                  <a:pt x="4155" y="9728"/>
                </a:lnTo>
                <a:lnTo>
                  <a:pt x="4220" y="9745"/>
                </a:lnTo>
                <a:lnTo>
                  <a:pt x="4286" y="9761"/>
                </a:lnTo>
                <a:lnTo>
                  <a:pt x="4352" y="9776"/>
                </a:lnTo>
                <a:lnTo>
                  <a:pt x="4418" y="9791"/>
                </a:lnTo>
                <a:lnTo>
                  <a:pt x="4485" y="9805"/>
                </a:lnTo>
                <a:lnTo>
                  <a:pt x="4552" y="9818"/>
                </a:lnTo>
                <a:lnTo>
                  <a:pt x="4619" y="9831"/>
                </a:lnTo>
                <a:lnTo>
                  <a:pt x="4686" y="9843"/>
                </a:lnTo>
                <a:lnTo>
                  <a:pt x="4754" y="9855"/>
                </a:lnTo>
                <a:lnTo>
                  <a:pt x="4822" y="9865"/>
                </a:lnTo>
                <a:lnTo>
                  <a:pt x="4890" y="9875"/>
                </a:lnTo>
                <a:lnTo>
                  <a:pt x="4958" y="9885"/>
                </a:lnTo>
                <a:lnTo>
                  <a:pt x="5027" y="9894"/>
                </a:lnTo>
                <a:lnTo>
                  <a:pt x="5097" y="9902"/>
                </a:lnTo>
                <a:lnTo>
                  <a:pt x="5166" y="9910"/>
                </a:lnTo>
                <a:lnTo>
                  <a:pt x="5235" y="9916"/>
                </a:lnTo>
                <a:lnTo>
                  <a:pt x="5305" y="9922"/>
                </a:lnTo>
                <a:lnTo>
                  <a:pt x="5375" y="9928"/>
                </a:lnTo>
                <a:lnTo>
                  <a:pt x="5446" y="9932"/>
                </a:lnTo>
                <a:lnTo>
                  <a:pt x="5516" y="9936"/>
                </a:lnTo>
                <a:lnTo>
                  <a:pt x="5587" y="9939"/>
                </a:lnTo>
                <a:lnTo>
                  <a:pt x="5657" y="9942"/>
                </a:lnTo>
                <a:lnTo>
                  <a:pt x="5729" y="9944"/>
                </a:lnTo>
                <a:lnTo>
                  <a:pt x="5800" y="9945"/>
                </a:lnTo>
                <a:lnTo>
                  <a:pt x="5872" y="9945"/>
                </a:lnTo>
                <a:lnTo>
                  <a:pt x="5872" y="9945"/>
                </a:lnTo>
                <a:lnTo>
                  <a:pt x="5937" y="9945"/>
                </a:lnTo>
                <a:lnTo>
                  <a:pt x="6003" y="9944"/>
                </a:lnTo>
                <a:lnTo>
                  <a:pt x="6068" y="9942"/>
                </a:lnTo>
                <a:lnTo>
                  <a:pt x="6134" y="9940"/>
                </a:lnTo>
                <a:lnTo>
                  <a:pt x="6199" y="9937"/>
                </a:lnTo>
                <a:lnTo>
                  <a:pt x="6264" y="9934"/>
                </a:lnTo>
                <a:lnTo>
                  <a:pt x="6328" y="9930"/>
                </a:lnTo>
                <a:lnTo>
                  <a:pt x="6393" y="9926"/>
                </a:lnTo>
                <a:lnTo>
                  <a:pt x="6365" y="9847"/>
                </a:lnTo>
                <a:lnTo>
                  <a:pt x="6339" y="9768"/>
                </a:lnTo>
                <a:lnTo>
                  <a:pt x="6315" y="9689"/>
                </a:lnTo>
                <a:lnTo>
                  <a:pt x="6291" y="9608"/>
                </a:lnTo>
                <a:lnTo>
                  <a:pt x="6270" y="9527"/>
                </a:lnTo>
                <a:lnTo>
                  <a:pt x="6251" y="9446"/>
                </a:lnTo>
                <a:lnTo>
                  <a:pt x="6233" y="9364"/>
                </a:lnTo>
                <a:lnTo>
                  <a:pt x="6218" y="9281"/>
                </a:lnTo>
                <a:lnTo>
                  <a:pt x="6204" y="9199"/>
                </a:lnTo>
                <a:lnTo>
                  <a:pt x="6192" y="9115"/>
                </a:lnTo>
                <a:lnTo>
                  <a:pt x="6181" y="9032"/>
                </a:lnTo>
                <a:lnTo>
                  <a:pt x="6172" y="8947"/>
                </a:lnTo>
                <a:lnTo>
                  <a:pt x="6166" y="8862"/>
                </a:lnTo>
                <a:lnTo>
                  <a:pt x="6161" y="8777"/>
                </a:lnTo>
                <a:lnTo>
                  <a:pt x="6158" y="8692"/>
                </a:lnTo>
                <a:lnTo>
                  <a:pt x="6157" y="8605"/>
                </a:lnTo>
                <a:lnTo>
                  <a:pt x="6157" y="8605"/>
                </a:lnTo>
                <a:lnTo>
                  <a:pt x="6164" y="8378"/>
                </a:lnTo>
                <a:lnTo>
                  <a:pt x="6184" y="8154"/>
                </a:lnTo>
                <a:lnTo>
                  <a:pt x="6217" y="7931"/>
                </a:lnTo>
                <a:lnTo>
                  <a:pt x="6263" y="7714"/>
                </a:lnTo>
                <a:lnTo>
                  <a:pt x="6321" y="7500"/>
                </a:lnTo>
                <a:lnTo>
                  <a:pt x="6391" y="7290"/>
                </a:lnTo>
                <a:lnTo>
                  <a:pt x="6474" y="7085"/>
                </a:lnTo>
                <a:lnTo>
                  <a:pt x="6566" y="6884"/>
                </a:lnTo>
                <a:lnTo>
                  <a:pt x="6671" y="6688"/>
                </a:lnTo>
                <a:lnTo>
                  <a:pt x="6786" y="6497"/>
                </a:lnTo>
                <a:lnTo>
                  <a:pt x="6911" y="6311"/>
                </a:lnTo>
                <a:lnTo>
                  <a:pt x="7046" y="6131"/>
                </a:lnTo>
                <a:lnTo>
                  <a:pt x="7191" y="5958"/>
                </a:lnTo>
                <a:lnTo>
                  <a:pt x="7346" y="5791"/>
                </a:lnTo>
                <a:lnTo>
                  <a:pt x="7510" y="5631"/>
                </a:lnTo>
                <a:lnTo>
                  <a:pt x="7682" y="5477"/>
                </a:lnTo>
                <a:lnTo>
                  <a:pt x="7863" y="5331"/>
                </a:lnTo>
                <a:lnTo>
                  <a:pt x="8051" y="5191"/>
                </a:lnTo>
                <a:lnTo>
                  <a:pt x="8248" y="5061"/>
                </a:lnTo>
                <a:lnTo>
                  <a:pt x="8452" y="4937"/>
                </a:lnTo>
                <a:lnTo>
                  <a:pt x="8664" y="4822"/>
                </a:lnTo>
                <a:lnTo>
                  <a:pt x="8881" y="4715"/>
                </a:lnTo>
                <a:lnTo>
                  <a:pt x="9105" y="4617"/>
                </a:lnTo>
                <a:lnTo>
                  <a:pt x="9336" y="4529"/>
                </a:lnTo>
                <a:lnTo>
                  <a:pt x="9572" y="4449"/>
                </a:lnTo>
                <a:lnTo>
                  <a:pt x="9815" y="4380"/>
                </a:lnTo>
                <a:lnTo>
                  <a:pt x="10062" y="4320"/>
                </a:lnTo>
                <a:lnTo>
                  <a:pt x="10313" y="4271"/>
                </a:lnTo>
                <a:lnTo>
                  <a:pt x="10570" y="4232"/>
                </a:lnTo>
                <a:lnTo>
                  <a:pt x="10830" y="4204"/>
                </a:lnTo>
                <a:lnTo>
                  <a:pt x="11095" y="4186"/>
                </a:lnTo>
                <a:lnTo>
                  <a:pt x="11362" y="4181"/>
                </a:lnTo>
                <a:lnTo>
                  <a:pt x="11401" y="4181"/>
                </a:lnTo>
                <a:lnTo>
                  <a:pt x="11440" y="4181"/>
                </a:lnTo>
                <a:lnTo>
                  <a:pt x="11478" y="4182"/>
                </a:lnTo>
                <a:lnTo>
                  <a:pt x="11517" y="4183"/>
                </a:lnTo>
                <a:lnTo>
                  <a:pt x="11556" y="4184"/>
                </a:lnTo>
                <a:lnTo>
                  <a:pt x="11595" y="4185"/>
                </a:lnTo>
                <a:lnTo>
                  <a:pt x="11632" y="4187"/>
                </a:lnTo>
                <a:lnTo>
                  <a:pt x="11671" y="4188"/>
                </a:lnTo>
                <a:lnTo>
                  <a:pt x="11623" y="3968"/>
                </a:lnTo>
                <a:lnTo>
                  <a:pt x="11565" y="3751"/>
                </a:lnTo>
                <a:lnTo>
                  <a:pt x="11495" y="3537"/>
                </a:lnTo>
                <a:lnTo>
                  <a:pt x="11414" y="3328"/>
                </a:lnTo>
                <a:lnTo>
                  <a:pt x="11323" y="3122"/>
                </a:lnTo>
                <a:lnTo>
                  <a:pt x="11222" y="2921"/>
                </a:lnTo>
                <a:lnTo>
                  <a:pt x="11110" y="2725"/>
                </a:lnTo>
                <a:lnTo>
                  <a:pt x="10989" y="2533"/>
                </a:lnTo>
                <a:lnTo>
                  <a:pt x="10859" y="2347"/>
                </a:lnTo>
                <a:lnTo>
                  <a:pt x="10719" y="2165"/>
                </a:lnTo>
                <a:lnTo>
                  <a:pt x="10571" y="1990"/>
                </a:lnTo>
                <a:lnTo>
                  <a:pt x="10413" y="1820"/>
                </a:lnTo>
                <a:lnTo>
                  <a:pt x="10247" y="1657"/>
                </a:lnTo>
                <a:lnTo>
                  <a:pt x="10073" y="1499"/>
                </a:lnTo>
                <a:lnTo>
                  <a:pt x="9892" y="1348"/>
                </a:lnTo>
                <a:lnTo>
                  <a:pt x="9703" y="1204"/>
                </a:lnTo>
                <a:lnTo>
                  <a:pt x="9506" y="1067"/>
                </a:lnTo>
                <a:lnTo>
                  <a:pt x="9303" y="937"/>
                </a:lnTo>
                <a:lnTo>
                  <a:pt x="9093" y="814"/>
                </a:lnTo>
                <a:lnTo>
                  <a:pt x="8876" y="699"/>
                </a:lnTo>
                <a:lnTo>
                  <a:pt x="8653" y="593"/>
                </a:lnTo>
                <a:lnTo>
                  <a:pt x="8424" y="493"/>
                </a:lnTo>
                <a:lnTo>
                  <a:pt x="8190" y="403"/>
                </a:lnTo>
                <a:lnTo>
                  <a:pt x="7951" y="321"/>
                </a:lnTo>
                <a:lnTo>
                  <a:pt x="7706" y="248"/>
                </a:lnTo>
                <a:lnTo>
                  <a:pt x="7457" y="183"/>
                </a:lnTo>
                <a:lnTo>
                  <a:pt x="7202" y="128"/>
                </a:lnTo>
                <a:lnTo>
                  <a:pt x="6944" y="82"/>
                </a:lnTo>
                <a:lnTo>
                  <a:pt x="6681" y="47"/>
                </a:lnTo>
                <a:lnTo>
                  <a:pt x="6414" y="21"/>
                </a:lnTo>
                <a:lnTo>
                  <a:pt x="6145" y="5"/>
                </a:lnTo>
                <a:lnTo>
                  <a:pt x="5872" y="0"/>
                </a:lnTo>
                <a:lnTo>
                  <a:pt x="5872" y="0"/>
                </a:lnTo>
                <a:lnTo>
                  <a:pt x="5570" y="6"/>
                </a:lnTo>
                <a:lnTo>
                  <a:pt x="5272" y="25"/>
                </a:lnTo>
                <a:lnTo>
                  <a:pt x="4978" y="57"/>
                </a:lnTo>
                <a:lnTo>
                  <a:pt x="4688" y="102"/>
                </a:lnTo>
                <a:lnTo>
                  <a:pt x="4405" y="156"/>
                </a:lnTo>
                <a:lnTo>
                  <a:pt x="4126" y="223"/>
                </a:lnTo>
                <a:lnTo>
                  <a:pt x="3853" y="301"/>
                </a:lnTo>
                <a:lnTo>
                  <a:pt x="3586" y="391"/>
                </a:lnTo>
                <a:lnTo>
                  <a:pt x="3326" y="490"/>
                </a:lnTo>
                <a:lnTo>
                  <a:pt x="3072" y="600"/>
                </a:lnTo>
                <a:lnTo>
                  <a:pt x="2827" y="720"/>
                </a:lnTo>
                <a:lnTo>
                  <a:pt x="2589" y="850"/>
                </a:lnTo>
                <a:lnTo>
                  <a:pt x="2359" y="988"/>
                </a:lnTo>
                <a:lnTo>
                  <a:pt x="2137" y="1136"/>
                </a:lnTo>
                <a:lnTo>
                  <a:pt x="1923" y="1292"/>
                </a:lnTo>
                <a:lnTo>
                  <a:pt x="1720" y="1457"/>
                </a:lnTo>
                <a:lnTo>
                  <a:pt x="1526" y="1629"/>
                </a:lnTo>
                <a:lnTo>
                  <a:pt x="1341" y="1810"/>
                </a:lnTo>
                <a:lnTo>
                  <a:pt x="1166" y="1998"/>
                </a:lnTo>
                <a:lnTo>
                  <a:pt x="1002" y="2193"/>
                </a:lnTo>
                <a:lnTo>
                  <a:pt x="850" y="2395"/>
                </a:lnTo>
                <a:lnTo>
                  <a:pt x="708" y="2603"/>
                </a:lnTo>
                <a:lnTo>
                  <a:pt x="579" y="2817"/>
                </a:lnTo>
                <a:lnTo>
                  <a:pt x="461" y="3037"/>
                </a:lnTo>
                <a:lnTo>
                  <a:pt x="356" y="3263"/>
                </a:lnTo>
                <a:lnTo>
                  <a:pt x="264" y="3494"/>
                </a:lnTo>
                <a:lnTo>
                  <a:pt x="185" y="3730"/>
                </a:lnTo>
                <a:lnTo>
                  <a:pt x="119" y="3970"/>
                </a:lnTo>
                <a:lnTo>
                  <a:pt x="67" y="4216"/>
                </a:lnTo>
                <a:lnTo>
                  <a:pt x="31" y="4465"/>
                </a:lnTo>
                <a:lnTo>
                  <a:pt x="7" y="4717"/>
                </a:lnTo>
                <a:lnTo>
                  <a:pt x="0" y="4973"/>
                </a:lnTo>
                <a:lnTo>
                  <a:pt x="0" y="4973"/>
                </a:lnTo>
                <a:close/>
                <a:moveTo>
                  <a:pt x="6441" y="8623"/>
                </a:moveTo>
                <a:lnTo>
                  <a:pt x="6447" y="8837"/>
                </a:lnTo>
                <a:lnTo>
                  <a:pt x="6466" y="9049"/>
                </a:lnTo>
                <a:lnTo>
                  <a:pt x="6498" y="9257"/>
                </a:lnTo>
                <a:lnTo>
                  <a:pt x="6541" y="9462"/>
                </a:lnTo>
                <a:lnTo>
                  <a:pt x="6596" y="9663"/>
                </a:lnTo>
                <a:lnTo>
                  <a:pt x="6663" y="9860"/>
                </a:lnTo>
                <a:lnTo>
                  <a:pt x="6740" y="10054"/>
                </a:lnTo>
                <a:lnTo>
                  <a:pt x="6828" y="10243"/>
                </a:lnTo>
                <a:lnTo>
                  <a:pt x="6926" y="10428"/>
                </a:lnTo>
                <a:lnTo>
                  <a:pt x="7035" y="10606"/>
                </a:lnTo>
                <a:lnTo>
                  <a:pt x="7153" y="10781"/>
                </a:lnTo>
                <a:lnTo>
                  <a:pt x="7282" y="10949"/>
                </a:lnTo>
                <a:lnTo>
                  <a:pt x="7419" y="11113"/>
                </a:lnTo>
                <a:lnTo>
                  <a:pt x="7564" y="11270"/>
                </a:lnTo>
                <a:lnTo>
                  <a:pt x="7719" y="11421"/>
                </a:lnTo>
                <a:lnTo>
                  <a:pt x="7882" y="11566"/>
                </a:lnTo>
                <a:lnTo>
                  <a:pt x="8053" y="11704"/>
                </a:lnTo>
                <a:lnTo>
                  <a:pt x="8232" y="11834"/>
                </a:lnTo>
                <a:lnTo>
                  <a:pt x="8418" y="11957"/>
                </a:lnTo>
                <a:lnTo>
                  <a:pt x="8611" y="12073"/>
                </a:lnTo>
                <a:lnTo>
                  <a:pt x="8810" y="12182"/>
                </a:lnTo>
                <a:lnTo>
                  <a:pt x="9017" y="12282"/>
                </a:lnTo>
                <a:lnTo>
                  <a:pt x="9228" y="12374"/>
                </a:lnTo>
                <a:lnTo>
                  <a:pt x="9447" y="12457"/>
                </a:lnTo>
                <a:lnTo>
                  <a:pt x="9670" y="12532"/>
                </a:lnTo>
                <a:lnTo>
                  <a:pt x="9899" y="12597"/>
                </a:lnTo>
                <a:lnTo>
                  <a:pt x="10132" y="12653"/>
                </a:lnTo>
                <a:lnTo>
                  <a:pt x="10370" y="12699"/>
                </a:lnTo>
                <a:lnTo>
                  <a:pt x="10612" y="12736"/>
                </a:lnTo>
                <a:lnTo>
                  <a:pt x="10859" y="12762"/>
                </a:lnTo>
                <a:lnTo>
                  <a:pt x="11109" y="12779"/>
                </a:lnTo>
                <a:lnTo>
                  <a:pt x="11362" y="12784"/>
                </a:lnTo>
                <a:lnTo>
                  <a:pt x="11362" y="12784"/>
                </a:lnTo>
                <a:lnTo>
                  <a:pt x="11425" y="12784"/>
                </a:lnTo>
                <a:lnTo>
                  <a:pt x="11486" y="12783"/>
                </a:lnTo>
                <a:lnTo>
                  <a:pt x="11548" y="12781"/>
                </a:lnTo>
                <a:lnTo>
                  <a:pt x="11609" y="12779"/>
                </a:lnTo>
                <a:lnTo>
                  <a:pt x="11671" y="12776"/>
                </a:lnTo>
                <a:lnTo>
                  <a:pt x="11732" y="12773"/>
                </a:lnTo>
                <a:lnTo>
                  <a:pt x="11792" y="12769"/>
                </a:lnTo>
                <a:lnTo>
                  <a:pt x="11853" y="12763"/>
                </a:lnTo>
                <a:lnTo>
                  <a:pt x="11913" y="12758"/>
                </a:lnTo>
                <a:lnTo>
                  <a:pt x="11974" y="12752"/>
                </a:lnTo>
                <a:lnTo>
                  <a:pt x="12033" y="12745"/>
                </a:lnTo>
                <a:lnTo>
                  <a:pt x="12093" y="12738"/>
                </a:lnTo>
                <a:lnTo>
                  <a:pt x="12153" y="12730"/>
                </a:lnTo>
                <a:lnTo>
                  <a:pt x="12212" y="12722"/>
                </a:lnTo>
                <a:lnTo>
                  <a:pt x="12271" y="12713"/>
                </a:lnTo>
                <a:lnTo>
                  <a:pt x="12330" y="12704"/>
                </a:lnTo>
                <a:lnTo>
                  <a:pt x="12388" y="12693"/>
                </a:lnTo>
                <a:lnTo>
                  <a:pt x="12446" y="12682"/>
                </a:lnTo>
                <a:lnTo>
                  <a:pt x="12504" y="12671"/>
                </a:lnTo>
                <a:lnTo>
                  <a:pt x="12562" y="12659"/>
                </a:lnTo>
                <a:lnTo>
                  <a:pt x="12620" y="12647"/>
                </a:lnTo>
                <a:lnTo>
                  <a:pt x="12677" y="12633"/>
                </a:lnTo>
                <a:lnTo>
                  <a:pt x="12734" y="12619"/>
                </a:lnTo>
                <a:lnTo>
                  <a:pt x="12791" y="12605"/>
                </a:lnTo>
                <a:lnTo>
                  <a:pt x="12847" y="12591"/>
                </a:lnTo>
                <a:lnTo>
                  <a:pt x="12903" y="12576"/>
                </a:lnTo>
                <a:lnTo>
                  <a:pt x="12959" y="12559"/>
                </a:lnTo>
                <a:lnTo>
                  <a:pt x="13014" y="12543"/>
                </a:lnTo>
                <a:lnTo>
                  <a:pt x="13070" y="12526"/>
                </a:lnTo>
                <a:lnTo>
                  <a:pt x="13125" y="12509"/>
                </a:lnTo>
                <a:lnTo>
                  <a:pt x="13179" y="12490"/>
                </a:lnTo>
                <a:lnTo>
                  <a:pt x="13233" y="12472"/>
                </a:lnTo>
                <a:lnTo>
                  <a:pt x="13233" y="12472"/>
                </a:lnTo>
                <a:lnTo>
                  <a:pt x="14839" y="13338"/>
                </a:lnTo>
                <a:lnTo>
                  <a:pt x="14383" y="11907"/>
                </a:lnTo>
                <a:lnTo>
                  <a:pt x="14491" y="11834"/>
                </a:lnTo>
                <a:lnTo>
                  <a:pt x="14595" y="11758"/>
                </a:lnTo>
                <a:lnTo>
                  <a:pt x="14697" y="11681"/>
                </a:lnTo>
                <a:lnTo>
                  <a:pt x="14797" y="11601"/>
                </a:lnTo>
                <a:lnTo>
                  <a:pt x="14894" y="11520"/>
                </a:lnTo>
                <a:lnTo>
                  <a:pt x="14987" y="11435"/>
                </a:lnTo>
                <a:lnTo>
                  <a:pt x="15079" y="11348"/>
                </a:lnTo>
                <a:lnTo>
                  <a:pt x="15168" y="11260"/>
                </a:lnTo>
                <a:lnTo>
                  <a:pt x="15253" y="11170"/>
                </a:lnTo>
                <a:lnTo>
                  <a:pt x="15336" y="11076"/>
                </a:lnTo>
                <a:lnTo>
                  <a:pt x="15416" y="10982"/>
                </a:lnTo>
                <a:lnTo>
                  <a:pt x="15492" y="10885"/>
                </a:lnTo>
                <a:lnTo>
                  <a:pt x="15566" y="10786"/>
                </a:lnTo>
                <a:lnTo>
                  <a:pt x="15636" y="10685"/>
                </a:lnTo>
                <a:lnTo>
                  <a:pt x="15703" y="10584"/>
                </a:lnTo>
                <a:lnTo>
                  <a:pt x="15766" y="10479"/>
                </a:lnTo>
                <a:lnTo>
                  <a:pt x="15827" y="10374"/>
                </a:lnTo>
                <a:lnTo>
                  <a:pt x="15883" y="10267"/>
                </a:lnTo>
                <a:lnTo>
                  <a:pt x="15937" y="10159"/>
                </a:lnTo>
                <a:lnTo>
                  <a:pt x="15987" y="10048"/>
                </a:lnTo>
                <a:lnTo>
                  <a:pt x="16033" y="9936"/>
                </a:lnTo>
                <a:lnTo>
                  <a:pt x="16075" y="9823"/>
                </a:lnTo>
                <a:lnTo>
                  <a:pt x="16114" y="9708"/>
                </a:lnTo>
                <a:lnTo>
                  <a:pt x="16149" y="9592"/>
                </a:lnTo>
                <a:lnTo>
                  <a:pt x="16179" y="9475"/>
                </a:lnTo>
                <a:lnTo>
                  <a:pt x="16207" y="9357"/>
                </a:lnTo>
                <a:lnTo>
                  <a:pt x="16230" y="9237"/>
                </a:lnTo>
                <a:lnTo>
                  <a:pt x="16248" y="9116"/>
                </a:lnTo>
                <a:lnTo>
                  <a:pt x="16264" y="8994"/>
                </a:lnTo>
                <a:lnTo>
                  <a:pt x="16275" y="8871"/>
                </a:lnTo>
                <a:lnTo>
                  <a:pt x="16281" y="8748"/>
                </a:lnTo>
                <a:lnTo>
                  <a:pt x="16283" y="8623"/>
                </a:lnTo>
                <a:lnTo>
                  <a:pt x="16277" y="8409"/>
                </a:lnTo>
                <a:lnTo>
                  <a:pt x="16258" y="8197"/>
                </a:lnTo>
                <a:lnTo>
                  <a:pt x="16226" y="7989"/>
                </a:lnTo>
                <a:lnTo>
                  <a:pt x="16183" y="7784"/>
                </a:lnTo>
                <a:lnTo>
                  <a:pt x="16128" y="7583"/>
                </a:lnTo>
                <a:lnTo>
                  <a:pt x="16062" y="7386"/>
                </a:lnTo>
                <a:lnTo>
                  <a:pt x="15985" y="7192"/>
                </a:lnTo>
                <a:lnTo>
                  <a:pt x="15896" y="7003"/>
                </a:lnTo>
                <a:lnTo>
                  <a:pt x="15798" y="6820"/>
                </a:lnTo>
                <a:lnTo>
                  <a:pt x="15689" y="6640"/>
                </a:lnTo>
                <a:lnTo>
                  <a:pt x="15571" y="6465"/>
                </a:lnTo>
                <a:lnTo>
                  <a:pt x="15442" y="6297"/>
                </a:lnTo>
                <a:lnTo>
                  <a:pt x="15305" y="6134"/>
                </a:lnTo>
                <a:lnTo>
                  <a:pt x="15159" y="5976"/>
                </a:lnTo>
                <a:lnTo>
                  <a:pt x="15005" y="5826"/>
                </a:lnTo>
                <a:lnTo>
                  <a:pt x="14842" y="5681"/>
                </a:lnTo>
                <a:lnTo>
                  <a:pt x="14671" y="5544"/>
                </a:lnTo>
                <a:lnTo>
                  <a:pt x="14492" y="5413"/>
                </a:lnTo>
                <a:lnTo>
                  <a:pt x="14307" y="5289"/>
                </a:lnTo>
                <a:lnTo>
                  <a:pt x="14113" y="5173"/>
                </a:lnTo>
                <a:lnTo>
                  <a:pt x="13914" y="5065"/>
                </a:lnTo>
                <a:lnTo>
                  <a:pt x="13707" y="4964"/>
                </a:lnTo>
                <a:lnTo>
                  <a:pt x="13496" y="4873"/>
                </a:lnTo>
                <a:lnTo>
                  <a:pt x="13278" y="4789"/>
                </a:lnTo>
                <a:lnTo>
                  <a:pt x="13054" y="4714"/>
                </a:lnTo>
                <a:lnTo>
                  <a:pt x="12826" y="4649"/>
                </a:lnTo>
                <a:lnTo>
                  <a:pt x="12592" y="4594"/>
                </a:lnTo>
                <a:lnTo>
                  <a:pt x="12354" y="4547"/>
                </a:lnTo>
                <a:lnTo>
                  <a:pt x="12111" y="4510"/>
                </a:lnTo>
                <a:lnTo>
                  <a:pt x="11865" y="4484"/>
                </a:lnTo>
                <a:lnTo>
                  <a:pt x="11616" y="4468"/>
                </a:lnTo>
                <a:lnTo>
                  <a:pt x="11362" y="4463"/>
                </a:lnTo>
                <a:lnTo>
                  <a:pt x="11109" y="4468"/>
                </a:lnTo>
                <a:lnTo>
                  <a:pt x="10859" y="4484"/>
                </a:lnTo>
                <a:lnTo>
                  <a:pt x="10612" y="4510"/>
                </a:lnTo>
                <a:lnTo>
                  <a:pt x="10370" y="4547"/>
                </a:lnTo>
                <a:lnTo>
                  <a:pt x="10132" y="4594"/>
                </a:lnTo>
                <a:lnTo>
                  <a:pt x="9899" y="4649"/>
                </a:lnTo>
                <a:lnTo>
                  <a:pt x="9670" y="4714"/>
                </a:lnTo>
                <a:lnTo>
                  <a:pt x="9447" y="4789"/>
                </a:lnTo>
                <a:lnTo>
                  <a:pt x="9228" y="4873"/>
                </a:lnTo>
                <a:lnTo>
                  <a:pt x="9017" y="4964"/>
                </a:lnTo>
                <a:lnTo>
                  <a:pt x="8810" y="5065"/>
                </a:lnTo>
                <a:lnTo>
                  <a:pt x="8611" y="5173"/>
                </a:lnTo>
                <a:lnTo>
                  <a:pt x="8418" y="5289"/>
                </a:lnTo>
                <a:lnTo>
                  <a:pt x="8232" y="5413"/>
                </a:lnTo>
                <a:lnTo>
                  <a:pt x="8053" y="5544"/>
                </a:lnTo>
                <a:lnTo>
                  <a:pt x="7882" y="5681"/>
                </a:lnTo>
                <a:lnTo>
                  <a:pt x="7719" y="5826"/>
                </a:lnTo>
                <a:lnTo>
                  <a:pt x="7564" y="5976"/>
                </a:lnTo>
                <a:lnTo>
                  <a:pt x="7419" y="6134"/>
                </a:lnTo>
                <a:lnTo>
                  <a:pt x="7282" y="6297"/>
                </a:lnTo>
                <a:lnTo>
                  <a:pt x="7153" y="6465"/>
                </a:lnTo>
                <a:lnTo>
                  <a:pt x="7035" y="6640"/>
                </a:lnTo>
                <a:lnTo>
                  <a:pt x="6926" y="6820"/>
                </a:lnTo>
                <a:lnTo>
                  <a:pt x="6828" y="7003"/>
                </a:lnTo>
                <a:lnTo>
                  <a:pt x="6740" y="7192"/>
                </a:lnTo>
                <a:lnTo>
                  <a:pt x="6663" y="7386"/>
                </a:lnTo>
                <a:lnTo>
                  <a:pt x="6596" y="7583"/>
                </a:lnTo>
                <a:lnTo>
                  <a:pt x="6541" y="7784"/>
                </a:lnTo>
                <a:lnTo>
                  <a:pt x="6498" y="7989"/>
                </a:lnTo>
                <a:lnTo>
                  <a:pt x="6466" y="8197"/>
                </a:lnTo>
                <a:lnTo>
                  <a:pt x="6447" y="8409"/>
                </a:lnTo>
                <a:lnTo>
                  <a:pt x="6441" y="8623"/>
                </a:lnTo>
                <a:lnTo>
                  <a:pt x="6441" y="8623"/>
                </a:lnTo>
                <a:close/>
                <a:moveTo>
                  <a:pt x="12445" y="7287"/>
                </a:moveTo>
                <a:lnTo>
                  <a:pt x="12446" y="7321"/>
                </a:lnTo>
                <a:lnTo>
                  <a:pt x="12449" y="7355"/>
                </a:lnTo>
                <a:lnTo>
                  <a:pt x="12453" y="7387"/>
                </a:lnTo>
                <a:lnTo>
                  <a:pt x="12459" y="7420"/>
                </a:lnTo>
                <a:lnTo>
                  <a:pt x="12467" y="7451"/>
                </a:lnTo>
                <a:lnTo>
                  <a:pt x="12475" y="7483"/>
                </a:lnTo>
                <a:lnTo>
                  <a:pt x="12486" y="7513"/>
                </a:lnTo>
                <a:lnTo>
                  <a:pt x="12497" y="7543"/>
                </a:lnTo>
                <a:lnTo>
                  <a:pt x="12510" y="7572"/>
                </a:lnTo>
                <a:lnTo>
                  <a:pt x="12525" y="7600"/>
                </a:lnTo>
                <a:lnTo>
                  <a:pt x="12541" y="7628"/>
                </a:lnTo>
                <a:lnTo>
                  <a:pt x="12558" y="7654"/>
                </a:lnTo>
                <a:lnTo>
                  <a:pt x="12577" y="7681"/>
                </a:lnTo>
                <a:lnTo>
                  <a:pt x="12596" y="7705"/>
                </a:lnTo>
                <a:lnTo>
                  <a:pt x="12616" y="7729"/>
                </a:lnTo>
                <a:lnTo>
                  <a:pt x="12639" y="7752"/>
                </a:lnTo>
                <a:lnTo>
                  <a:pt x="12661" y="7774"/>
                </a:lnTo>
                <a:lnTo>
                  <a:pt x="12685" y="7794"/>
                </a:lnTo>
                <a:lnTo>
                  <a:pt x="12710" y="7814"/>
                </a:lnTo>
                <a:lnTo>
                  <a:pt x="12735" y="7832"/>
                </a:lnTo>
                <a:lnTo>
                  <a:pt x="12763" y="7849"/>
                </a:lnTo>
                <a:lnTo>
                  <a:pt x="12790" y="7865"/>
                </a:lnTo>
                <a:lnTo>
                  <a:pt x="12819" y="7880"/>
                </a:lnTo>
                <a:lnTo>
                  <a:pt x="12847" y="7893"/>
                </a:lnTo>
                <a:lnTo>
                  <a:pt x="12878" y="7904"/>
                </a:lnTo>
                <a:lnTo>
                  <a:pt x="12908" y="7915"/>
                </a:lnTo>
                <a:lnTo>
                  <a:pt x="12939" y="7923"/>
                </a:lnTo>
                <a:lnTo>
                  <a:pt x="12971" y="7931"/>
                </a:lnTo>
                <a:lnTo>
                  <a:pt x="13004" y="7936"/>
                </a:lnTo>
                <a:lnTo>
                  <a:pt x="13037" y="7940"/>
                </a:lnTo>
                <a:lnTo>
                  <a:pt x="13070" y="7944"/>
                </a:lnTo>
                <a:lnTo>
                  <a:pt x="13104" y="7945"/>
                </a:lnTo>
                <a:lnTo>
                  <a:pt x="13104" y="7945"/>
                </a:lnTo>
                <a:lnTo>
                  <a:pt x="13137" y="7944"/>
                </a:lnTo>
                <a:lnTo>
                  <a:pt x="13171" y="7940"/>
                </a:lnTo>
                <a:lnTo>
                  <a:pt x="13204" y="7936"/>
                </a:lnTo>
                <a:lnTo>
                  <a:pt x="13236" y="7931"/>
                </a:lnTo>
                <a:lnTo>
                  <a:pt x="13269" y="7923"/>
                </a:lnTo>
                <a:lnTo>
                  <a:pt x="13299" y="7915"/>
                </a:lnTo>
                <a:lnTo>
                  <a:pt x="13330" y="7904"/>
                </a:lnTo>
                <a:lnTo>
                  <a:pt x="13360" y="7893"/>
                </a:lnTo>
                <a:lnTo>
                  <a:pt x="13389" y="7880"/>
                </a:lnTo>
                <a:lnTo>
                  <a:pt x="13417" y="7865"/>
                </a:lnTo>
                <a:lnTo>
                  <a:pt x="13445" y="7849"/>
                </a:lnTo>
                <a:lnTo>
                  <a:pt x="13472" y="7832"/>
                </a:lnTo>
                <a:lnTo>
                  <a:pt x="13498" y="7814"/>
                </a:lnTo>
                <a:lnTo>
                  <a:pt x="13522" y="7794"/>
                </a:lnTo>
                <a:lnTo>
                  <a:pt x="13546" y="7774"/>
                </a:lnTo>
                <a:lnTo>
                  <a:pt x="13569" y="7752"/>
                </a:lnTo>
                <a:lnTo>
                  <a:pt x="13591" y="7729"/>
                </a:lnTo>
                <a:lnTo>
                  <a:pt x="13612" y="7705"/>
                </a:lnTo>
                <a:lnTo>
                  <a:pt x="13631" y="7681"/>
                </a:lnTo>
                <a:lnTo>
                  <a:pt x="13649" y="7654"/>
                </a:lnTo>
                <a:lnTo>
                  <a:pt x="13667" y="7628"/>
                </a:lnTo>
                <a:lnTo>
                  <a:pt x="13683" y="7600"/>
                </a:lnTo>
                <a:lnTo>
                  <a:pt x="13697" y="7572"/>
                </a:lnTo>
                <a:lnTo>
                  <a:pt x="13710" y="7543"/>
                </a:lnTo>
                <a:lnTo>
                  <a:pt x="13722" y="7513"/>
                </a:lnTo>
                <a:lnTo>
                  <a:pt x="13733" y="7483"/>
                </a:lnTo>
                <a:lnTo>
                  <a:pt x="13742" y="7451"/>
                </a:lnTo>
                <a:lnTo>
                  <a:pt x="13749" y="7420"/>
                </a:lnTo>
                <a:lnTo>
                  <a:pt x="13754" y="7387"/>
                </a:lnTo>
                <a:lnTo>
                  <a:pt x="13759" y="7355"/>
                </a:lnTo>
                <a:lnTo>
                  <a:pt x="13761" y="7321"/>
                </a:lnTo>
                <a:lnTo>
                  <a:pt x="13762" y="7287"/>
                </a:lnTo>
                <a:lnTo>
                  <a:pt x="13761" y="7253"/>
                </a:lnTo>
                <a:lnTo>
                  <a:pt x="13759" y="7220"/>
                </a:lnTo>
                <a:lnTo>
                  <a:pt x="13754" y="7187"/>
                </a:lnTo>
                <a:lnTo>
                  <a:pt x="13749" y="7155"/>
                </a:lnTo>
                <a:lnTo>
                  <a:pt x="13742" y="7123"/>
                </a:lnTo>
                <a:lnTo>
                  <a:pt x="13733" y="7092"/>
                </a:lnTo>
                <a:lnTo>
                  <a:pt x="13722" y="7061"/>
                </a:lnTo>
                <a:lnTo>
                  <a:pt x="13710" y="7032"/>
                </a:lnTo>
                <a:lnTo>
                  <a:pt x="13697" y="7002"/>
                </a:lnTo>
                <a:lnTo>
                  <a:pt x="13683" y="6974"/>
                </a:lnTo>
                <a:lnTo>
                  <a:pt x="13667" y="6947"/>
                </a:lnTo>
                <a:lnTo>
                  <a:pt x="13649" y="6920"/>
                </a:lnTo>
                <a:lnTo>
                  <a:pt x="13631" y="6895"/>
                </a:lnTo>
                <a:lnTo>
                  <a:pt x="13612" y="6869"/>
                </a:lnTo>
                <a:lnTo>
                  <a:pt x="13591" y="6846"/>
                </a:lnTo>
                <a:lnTo>
                  <a:pt x="13569" y="6823"/>
                </a:lnTo>
                <a:lnTo>
                  <a:pt x="13546" y="6801"/>
                </a:lnTo>
                <a:lnTo>
                  <a:pt x="13522" y="6780"/>
                </a:lnTo>
                <a:lnTo>
                  <a:pt x="13498" y="6761"/>
                </a:lnTo>
                <a:lnTo>
                  <a:pt x="13472" y="6743"/>
                </a:lnTo>
                <a:lnTo>
                  <a:pt x="13445" y="6725"/>
                </a:lnTo>
                <a:lnTo>
                  <a:pt x="13417" y="6710"/>
                </a:lnTo>
                <a:lnTo>
                  <a:pt x="13389" y="6696"/>
                </a:lnTo>
                <a:lnTo>
                  <a:pt x="13360" y="6683"/>
                </a:lnTo>
                <a:lnTo>
                  <a:pt x="13330" y="6671"/>
                </a:lnTo>
                <a:lnTo>
                  <a:pt x="13299" y="6660"/>
                </a:lnTo>
                <a:lnTo>
                  <a:pt x="13269" y="6651"/>
                </a:lnTo>
                <a:lnTo>
                  <a:pt x="13236" y="6644"/>
                </a:lnTo>
                <a:lnTo>
                  <a:pt x="13204" y="6638"/>
                </a:lnTo>
                <a:lnTo>
                  <a:pt x="13171" y="6634"/>
                </a:lnTo>
                <a:lnTo>
                  <a:pt x="13137" y="6632"/>
                </a:lnTo>
                <a:lnTo>
                  <a:pt x="13104" y="6631"/>
                </a:lnTo>
                <a:lnTo>
                  <a:pt x="13070" y="6632"/>
                </a:lnTo>
                <a:lnTo>
                  <a:pt x="13037" y="6634"/>
                </a:lnTo>
                <a:lnTo>
                  <a:pt x="13004" y="6638"/>
                </a:lnTo>
                <a:lnTo>
                  <a:pt x="12971" y="6644"/>
                </a:lnTo>
                <a:lnTo>
                  <a:pt x="12939" y="6651"/>
                </a:lnTo>
                <a:lnTo>
                  <a:pt x="12908" y="6660"/>
                </a:lnTo>
                <a:lnTo>
                  <a:pt x="12878" y="6671"/>
                </a:lnTo>
                <a:lnTo>
                  <a:pt x="12847" y="6683"/>
                </a:lnTo>
                <a:lnTo>
                  <a:pt x="12819" y="6696"/>
                </a:lnTo>
                <a:lnTo>
                  <a:pt x="12790" y="6710"/>
                </a:lnTo>
                <a:lnTo>
                  <a:pt x="12763" y="6725"/>
                </a:lnTo>
                <a:lnTo>
                  <a:pt x="12735" y="6743"/>
                </a:lnTo>
                <a:lnTo>
                  <a:pt x="12710" y="6761"/>
                </a:lnTo>
                <a:lnTo>
                  <a:pt x="12685" y="6780"/>
                </a:lnTo>
                <a:lnTo>
                  <a:pt x="12661" y="6801"/>
                </a:lnTo>
                <a:lnTo>
                  <a:pt x="12639" y="6823"/>
                </a:lnTo>
                <a:lnTo>
                  <a:pt x="12616" y="6846"/>
                </a:lnTo>
                <a:lnTo>
                  <a:pt x="12596" y="6869"/>
                </a:lnTo>
                <a:lnTo>
                  <a:pt x="12577" y="6895"/>
                </a:lnTo>
                <a:lnTo>
                  <a:pt x="12558" y="6920"/>
                </a:lnTo>
                <a:lnTo>
                  <a:pt x="12541" y="6947"/>
                </a:lnTo>
                <a:lnTo>
                  <a:pt x="12525" y="6974"/>
                </a:lnTo>
                <a:lnTo>
                  <a:pt x="12510" y="7002"/>
                </a:lnTo>
                <a:lnTo>
                  <a:pt x="12497" y="7032"/>
                </a:lnTo>
                <a:lnTo>
                  <a:pt x="12486" y="7061"/>
                </a:lnTo>
                <a:lnTo>
                  <a:pt x="12475" y="7092"/>
                </a:lnTo>
                <a:lnTo>
                  <a:pt x="12467" y="7123"/>
                </a:lnTo>
                <a:lnTo>
                  <a:pt x="12459" y="7155"/>
                </a:lnTo>
                <a:lnTo>
                  <a:pt x="12453" y="7187"/>
                </a:lnTo>
                <a:lnTo>
                  <a:pt x="12449" y="7220"/>
                </a:lnTo>
                <a:lnTo>
                  <a:pt x="12446" y="7253"/>
                </a:lnTo>
                <a:lnTo>
                  <a:pt x="12445" y="7287"/>
                </a:lnTo>
                <a:lnTo>
                  <a:pt x="12445" y="7287"/>
                </a:lnTo>
                <a:close/>
                <a:moveTo>
                  <a:pt x="9204" y="7287"/>
                </a:moveTo>
                <a:lnTo>
                  <a:pt x="9205" y="7321"/>
                </a:lnTo>
                <a:lnTo>
                  <a:pt x="9208" y="7355"/>
                </a:lnTo>
                <a:lnTo>
                  <a:pt x="9212" y="7387"/>
                </a:lnTo>
                <a:lnTo>
                  <a:pt x="9218" y="7420"/>
                </a:lnTo>
                <a:lnTo>
                  <a:pt x="9225" y="7451"/>
                </a:lnTo>
                <a:lnTo>
                  <a:pt x="9234" y="7483"/>
                </a:lnTo>
                <a:lnTo>
                  <a:pt x="9245" y="7513"/>
                </a:lnTo>
                <a:lnTo>
                  <a:pt x="9256" y="7543"/>
                </a:lnTo>
                <a:lnTo>
                  <a:pt x="9269" y="7572"/>
                </a:lnTo>
                <a:lnTo>
                  <a:pt x="9284" y="7600"/>
                </a:lnTo>
                <a:lnTo>
                  <a:pt x="9300" y="7628"/>
                </a:lnTo>
                <a:lnTo>
                  <a:pt x="9317" y="7654"/>
                </a:lnTo>
                <a:lnTo>
                  <a:pt x="9335" y="7681"/>
                </a:lnTo>
                <a:lnTo>
                  <a:pt x="9355" y="7705"/>
                </a:lnTo>
                <a:lnTo>
                  <a:pt x="9376" y="7729"/>
                </a:lnTo>
                <a:lnTo>
                  <a:pt x="9397" y="7752"/>
                </a:lnTo>
                <a:lnTo>
                  <a:pt x="9420" y="7774"/>
                </a:lnTo>
                <a:lnTo>
                  <a:pt x="9444" y="7794"/>
                </a:lnTo>
                <a:lnTo>
                  <a:pt x="9469" y="7814"/>
                </a:lnTo>
                <a:lnTo>
                  <a:pt x="9495" y="7832"/>
                </a:lnTo>
                <a:lnTo>
                  <a:pt x="9521" y="7849"/>
                </a:lnTo>
                <a:lnTo>
                  <a:pt x="9549" y="7865"/>
                </a:lnTo>
                <a:lnTo>
                  <a:pt x="9577" y="7880"/>
                </a:lnTo>
                <a:lnTo>
                  <a:pt x="9607" y="7893"/>
                </a:lnTo>
                <a:lnTo>
                  <a:pt x="9636" y="7904"/>
                </a:lnTo>
                <a:lnTo>
                  <a:pt x="9667" y="7915"/>
                </a:lnTo>
                <a:lnTo>
                  <a:pt x="9699" y="7923"/>
                </a:lnTo>
                <a:lnTo>
                  <a:pt x="9730" y="7931"/>
                </a:lnTo>
                <a:lnTo>
                  <a:pt x="9763" y="7936"/>
                </a:lnTo>
                <a:lnTo>
                  <a:pt x="9795" y="7940"/>
                </a:lnTo>
                <a:lnTo>
                  <a:pt x="9829" y="7944"/>
                </a:lnTo>
                <a:lnTo>
                  <a:pt x="9862" y="7945"/>
                </a:lnTo>
                <a:lnTo>
                  <a:pt x="9862" y="7945"/>
                </a:lnTo>
                <a:lnTo>
                  <a:pt x="9897" y="7944"/>
                </a:lnTo>
                <a:lnTo>
                  <a:pt x="9930" y="7940"/>
                </a:lnTo>
                <a:lnTo>
                  <a:pt x="9963" y="7936"/>
                </a:lnTo>
                <a:lnTo>
                  <a:pt x="9996" y="7931"/>
                </a:lnTo>
                <a:lnTo>
                  <a:pt x="10027" y="7923"/>
                </a:lnTo>
                <a:lnTo>
                  <a:pt x="10059" y="7915"/>
                </a:lnTo>
                <a:lnTo>
                  <a:pt x="10089" y="7904"/>
                </a:lnTo>
                <a:lnTo>
                  <a:pt x="10119" y="7893"/>
                </a:lnTo>
                <a:lnTo>
                  <a:pt x="10148" y="7880"/>
                </a:lnTo>
                <a:lnTo>
                  <a:pt x="10177" y="7865"/>
                </a:lnTo>
                <a:lnTo>
                  <a:pt x="10204" y="7849"/>
                </a:lnTo>
                <a:lnTo>
                  <a:pt x="10231" y="7832"/>
                </a:lnTo>
                <a:lnTo>
                  <a:pt x="10256" y="7814"/>
                </a:lnTo>
                <a:lnTo>
                  <a:pt x="10282" y="7794"/>
                </a:lnTo>
                <a:lnTo>
                  <a:pt x="10305" y="7774"/>
                </a:lnTo>
                <a:lnTo>
                  <a:pt x="10329" y="7752"/>
                </a:lnTo>
                <a:lnTo>
                  <a:pt x="10350" y="7729"/>
                </a:lnTo>
                <a:lnTo>
                  <a:pt x="10370" y="7705"/>
                </a:lnTo>
                <a:lnTo>
                  <a:pt x="10391" y="7681"/>
                </a:lnTo>
                <a:lnTo>
                  <a:pt x="10409" y="7654"/>
                </a:lnTo>
                <a:lnTo>
                  <a:pt x="10425" y="7628"/>
                </a:lnTo>
                <a:lnTo>
                  <a:pt x="10441" y="7600"/>
                </a:lnTo>
                <a:lnTo>
                  <a:pt x="10456" y="7572"/>
                </a:lnTo>
                <a:lnTo>
                  <a:pt x="10469" y="7543"/>
                </a:lnTo>
                <a:lnTo>
                  <a:pt x="10481" y="7513"/>
                </a:lnTo>
                <a:lnTo>
                  <a:pt x="10491" y="7483"/>
                </a:lnTo>
                <a:lnTo>
                  <a:pt x="10500" y="7451"/>
                </a:lnTo>
                <a:lnTo>
                  <a:pt x="10508" y="7420"/>
                </a:lnTo>
                <a:lnTo>
                  <a:pt x="10514" y="7387"/>
                </a:lnTo>
                <a:lnTo>
                  <a:pt x="10518" y="7355"/>
                </a:lnTo>
                <a:lnTo>
                  <a:pt x="10520" y="7321"/>
                </a:lnTo>
                <a:lnTo>
                  <a:pt x="10521" y="7287"/>
                </a:lnTo>
                <a:lnTo>
                  <a:pt x="10520" y="7253"/>
                </a:lnTo>
                <a:lnTo>
                  <a:pt x="10518" y="7220"/>
                </a:lnTo>
                <a:lnTo>
                  <a:pt x="10514" y="7187"/>
                </a:lnTo>
                <a:lnTo>
                  <a:pt x="10508" y="7155"/>
                </a:lnTo>
                <a:lnTo>
                  <a:pt x="10500" y="7123"/>
                </a:lnTo>
                <a:lnTo>
                  <a:pt x="10491" y="7092"/>
                </a:lnTo>
                <a:lnTo>
                  <a:pt x="10481" y="7061"/>
                </a:lnTo>
                <a:lnTo>
                  <a:pt x="10469" y="7032"/>
                </a:lnTo>
                <a:lnTo>
                  <a:pt x="10456" y="7002"/>
                </a:lnTo>
                <a:lnTo>
                  <a:pt x="10441" y="6974"/>
                </a:lnTo>
                <a:lnTo>
                  <a:pt x="10425" y="6947"/>
                </a:lnTo>
                <a:lnTo>
                  <a:pt x="10409" y="6920"/>
                </a:lnTo>
                <a:lnTo>
                  <a:pt x="10391" y="6895"/>
                </a:lnTo>
                <a:lnTo>
                  <a:pt x="10370" y="6869"/>
                </a:lnTo>
                <a:lnTo>
                  <a:pt x="10350" y="6846"/>
                </a:lnTo>
                <a:lnTo>
                  <a:pt x="10329" y="6823"/>
                </a:lnTo>
                <a:lnTo>
                  <a:pt x="10305" y="6801"/>
                </a:lnTo>
                <a:lnTo>
                  <a:pt x="10282" y="6780"/>
                </a:lnTo>
                <a:lnTo>
                  <a:pt x="10256" y="6761"/>
                </a:lnTo>
                <a:lnTo>
                  <a:pt x="10231" y="6743"/>
                </a:lnTo>
                <a:lnTo>
                  <a:pt x="10204" y="6725"/>
                </a:lnTo>
                <a:lnTo>
                  <a:pt x="10177" y="6710"/>
                </a:lnTo>
                <a:lnTo>
                  <a:pt x="10148" y="6696"/>
                </a:lnTo>
                <a:lnTo>
                  <a:pt x="10119" y="6683"/>
                </a:lnTo>
                <a:lnTo>
                  <a:pt x="10089" y="6671"/>
                </a:lnTo>
                <a:lnTo>
                  <a:pt x="10059" y="6660"/>
                </a:lnTo>
                <a:lnTo>
                  <a:pt x="10027" y="6651"/>
                </a:lnTo>
                <a:lnTo>
                  <a:pt x="9996" y="6644"/>
                </a:lnTo>
                <a:lnTo>
                  <a:pt x="9963" y="6638"/>
                </a:lnTo>
                <a:lnTo>
                  <a:pt x="9930" y="6634"/>
                </a:lnTo>
                <a:lnTo>
                  <a:pt x="9897" y="6632"/>
                </a:lnTo>
                <a:lnTo>
                  <a:pt x="9862" y="6631"/>
                </a:lnTo>
                <a:lnTo>
                  <a:pt x="9829" y="6632"/>
                </a:lnTo>
                <a:lnTo>
                  <a:pt x="9795" y="6634"/>
                </a:lnTo>
                <a:lnTo>
                  <a:pt x="9763" y="6638"/>
                </a:lnTo>
                <a:lnTo>
                  <a:pt x="9730" y="6644"/>
                </a:lnTo>
                <a:lnTo>
                  <a:pt x="9699" y="6651"/>
                </a:lnTo>
                <a:lnTo>
                  <a:pt x="9667" y="6660"/>
                </a:lnTo>
                <a:lnTo>
                  <a:pt x="9636" y="6671"/>
                </a:lnTo>
                <a:lnTo>
                  <a:pt x="9607" y="6683"/>
                </a:lnTo>
                <a:lnTo>
                  <a:pt x="9577" y="6696"/>
                </a:lnTo>
                <a:lnTo>
                  <a:pt x="9549" y="6710"/>
                </a:lnTo>
                <a:lnTo>
                  <a:pt x="9521" y="6725"/>
                </a:lnTo>
                <a:lnTo>
                  <a:pt x="9495" y="6743"/>
                </a:lnTo>
                <a:lnTo>
                  <a:pt x="9469" y="6761"/>
                </a:lnTo>
                <a:lnTo>
                  <a:pt x="9444" y="6780"/>
                </a:lnTo>
                <a:lnTo>
                  <a:pt x="9420" y="6801"/>
                </a:lnTo>
                <a:lnTo>
                  <a:pt x="9397" y="6823"/>
                </a:lnTo>
                <a:lnTo>
                  <a:pt x="9376" y="6846"/>
                </a:lnTo>
                <a:lnTo>
                  <a:pt x="9355" y="6869"/>
                </a:lnTo>
                <a:lnTo>
                  <a:pt x="9335" y="6895"/>
                </a:lnTo>
                <a:lnTo>
                  <a:pt x="9317" y="6920"/>
                </a:lnTo>
                <a:lnTo>
                  <a:pt x="9300" y="6947"/>
                </a:lnTo>
                <a:lnTo>
                  <a:pt x="9284" y="6974"/>
                </a:lnTo>
                <a:lnTo>
                  <a:pt x="9269" y="7002"/>
                </a:lnTo>
                <a:lnTo>
                  <a:pt x="9256" y="7032"/>
                </a:lnTo>
                <a:lnTo>
                  <a:pt x="9245" y="7061"/>
                </a:lnTo>
                <a:lnTo>
                  <a:pt x="9234" y="7092"/>
                </a:lnTo>
                <a:lnTo>
                  <a:pt x="9225" y="7123"/>
                </a:lnTo>
                <a:lnTo>
                  <a:pt x="9218" y="7155"/>
                </a:lnTo>
                <a:lnTo>
                  <a:pt x="9212" y="7187"/>
                </a:lnTo>
                <a:lnTo>
                  <a:pt x="9208" y="7220"/>
                </a:lnTo>
                <a:lnTo>
                  <a:pt x="9205" y="7253"/>
                </a:lnTo>
                <a:lnTo>
                  <a:pt x="9204" y="7287"/>
                </a:lnTo>
                <a:lnTo>
                  <a:pt x="9204" y="7287"/>
                </a:lnTo>
                <a:close/>
                <a:moveTo>
                  <a:pt x="7052" y="3226"/>
                </a:moveTo>
                <a:lnTo>
                  <a:pt x="7053" y="3269"/>
                </a:lnTo>
                <a:lnTo>
                  <a:pt x="7056" y="3310"/>
                </a:lnTo>
                <a:lnTo>
                  <a:pt x="7062" y="3351"/>
                </a:lnTo>
                <a:lnTo>
                  <a:pt x="7069" y="3392"/>
                </a:lnTo>
                <a:lnTo>
                  <a:pt x="7078" y="3431"/>
                </a:lnTo>
                <a:lnTo>
                  <a:pt x="7089" y="3470"/>
                </a:lnTo>
                <a:lnTo>
                  <a:pt x="7101" y="3508"/>
                </a:lnTo>
                <a:lnTo>
                  <a:pt x="7117" y="3546"/>
                </a:lnTo>
                <a:lnTo>
                  <a:pt x="7133" y="3581"/>
                </a:lnTo>
                <a:lnTo>
                  <a:pt x="7151" y="3617"/>
                </a:lnTo>
                <a:lnTo>
                  <a:pt x="7171" y="3651"/>
                </a:lnTo>
                <a:lnTo>
                  <a:pt x="7192" y="3685"/>
                </a:lnTo>
                <a:lnTo>
                  <a:pt x="7215" y="3717"/>
                </a:lnTo>
                <a:lnTo>
                  <a:pt x="7240" y="3748"/>
                </a:lnTo>
                <a:lnTo>
                  <a:pt x="7265" y="3778"/>
                </a:lnTo>
                <a:lnTo>
                  <a:pt x="7293" y="3807"/>
                </a:lnTo>
                <a:lnTo>
                  <a:pt x="7321" y="3833"/>
                </a:lnTo>
                <a:lnTo>
                  <a:pt x="7351" y="3860"/>
                </a:lnTo>
                <a:lnTo>
                  <a:pt x="7382" y="3884"/>
                </a:lnTo>
                <a:lnTo>
                  <a:pt x="7415" y="3906"/>
                </a:lnTo>
                <a:lnTo>
                  <a:pt x="7447" y="3928"/>
                </a:lnTo>
                <a:lnTo>
                  <a:pt x="7482" y="3948"/>
                </a:lnTo>
                <a:lnTo>
                  <a:pt x="7518" y="3966"/>
                </a:lnTo>
                <a:lnTo>
                  <a:pt x="7554" y="3982"/>
                </a:lnTo>
                <a:lnTo>
                  <a:pt x="7591" y="3997"/>
                </a:lnTo>
                <a:lnTo>
                  <a:pt x="7630" y="4010"/>
                </a:lnTo>
                <a:lnTo>
                  <a:pt x="7668" y="4021"/>
                </a:lnTo>
                <a:lnTo>
                  <a:pt x="7708" y="4030"/>
                </a:lnTo>
                <a:lnTo>
                  <a:pt x="7749" y="4037"/>
                </a:lnTo>
                <a:lnTo>
                  <a:pt x="7790" y="4042"/>
                </a:lnTo>
                <a:lnTo>
                  <a:pt x="7832" y="4045"/>
                </a:lnTo>
                <a:lnTo>
                  <a:pt x="7874" y="4046"/>
                </a:lnTo>
                <a:lnTo>
                  <a:pt x="7917" y="4045"/>
                </a:lnTo>
                <a:lnTo>
                  <a:pt x="7958" y="4042"/>
                </a:lnTo>
                <a:lnTo>
                  <a:pt x="7999" y="4037"/>
                </a:lnTo>
                <a:lnTo>
                  <a:pt x="8040" y="4030"/>
                </a:lnTo>
                <a:lnTo>
                  <a:pt x="8079" y="4021"/>
                </a:lnTo>
                <a:lnTo>
                  <a:pt x="8119" y="4010"/>
                </a:lnTo>
                <a:lnTo>
                  <a:pt x="8157" y="3997"/>
                </a:lnTo>
                <a:lnTo>
                  <a:pt x="8194" y="3982"/>
                </a:lnTo>
                <a:lnTo>
                  <a:pt x="8231" y="3966"/>
                </a:lnTo>
                <a:lnTo>
                  <a:pt x="8267" y="3948"/>
                </a:lnTo>
                <a:lnTo>
                  <a:pt x="8300" y="3928"/>
                </a:lnTo>
                <a:lnTo>
                  <a:pt x="8334" y="3906"/>
                </a:lnTo>
                <a:lnTo>
                  <a:pt x="8366" y="3884"/>
                </a:lnTo>
                <a:lnTo>
                  <a:pt x="8397" y="3860"/>
                </a:lnTo>
                <a:lnTo>
                  <a:pt x="8427" y="3833"/>
                </a:lnTo>
                <a:lnTo>
                  <a:pt x="8456" y="3807"/>
                </a:lnTo>
                <a:lnTo>
                  <a:pt x="8483" y="3778"/>
                </a:lnTo>
                <a:lnTo>
                  <a:pt x="8509" y="3748"/>
                </a:lnTo>
                <a:lnTo>
                  <a:pt x="8533" y="3717"/>
                </a:lnTo>
                <a:lnTo>
                  <a:pt x="8557" y="3685"/>
                </a:lnTo>
                <a:lnTo>
                  <a:pt x="8578" y="3651"/>
                </a:lnTo>
                <a:lnTo>
                  <a:pt x="8597" y="3617"/>
                </a:lnTo>
                <a:lnTo>
                  <a:pt x="8616" y="3581"/>
                </a:lnTo>
                <a:lnTo>
                  <a:pt x="8632" y="3546"/>
                </a:lnTo>
                <a:lnTo>
                  <a:pt x="8647" y="3508"/>
                </a:lnTo>
                <a:lnTo>
                  <a:pt x="8660" y="3470"/>
                </a:lnTo>
                <a:lnTo>
                  <a:pt x="8671" y="3431"/>
                </a:lnTo>
                <a:lnTo>
                  <a:pt x="8680" y="3392"/>
                </a:lnTo>
                <a:lnTo>
                  <a:pt x="8687" y="3351"/>
                </a:lnTo>
                <a:lnTo>
                  <a:pt x="8692" y="3310"/>
                </a:lnTo>
                <a:lnTo>
                  <a:pt x="8696" y="3269"/>
                </a:lnTo>
                <a:lnTo>
                  <a:pt x="8697" y="3226"/>
                </a:lnTo>
                <a:lnTo>
                  <a:pt x="8697" y="3226"/>
                </a:lnTo>
                <a:lnTo>
                  <a:pt x="8696" y="3183"/>
                </a:lnTo>
                <a:lnTo>
                  <a:pt x="8692" y="3142"/>
                </a:lnTo>
                <a:lnTo>
                  <a:pt x="8687" y="3101"/>
                </a:lnTo>
                <a:lnTo>
                  <a:pt x="8680" y="3061"/>
                </a:lnTo>
                <a:lnTo>
                  <a:pt x="8671" y="3021"/>
                </a:lnTo>
                <a:lnTo>
                  <a:pt x="8660" y="2982"/>
                </a:lnTo>
                <a:lnTo>
                  <a:pt x="8647" y="2944"/>
                </a:lnTo>
                <a:lnTo>
                  <a:pt x="8632" y="2907"/>
                </a:lnTo>
                <a:lnTo>
                  <a:pt x="8616" y="2871"/>
                </a:lnTo>
                <a:lnTo>
                  <a:pt x="8597" y="2835"/>
                </a:lnTo>
                <a:lnTo>
                  <a:pt x="8578" y="2801"/>
                </a:lnTo>
                <a:lnTo>
                  <a:pt x="8557" y="2767"/>
                </a:lnTo>
                <a:lnTo>
                  <a:pt x="8533" y="2736"/>
                </a:lnTo>
                <a:lnTo>
                  <a:pt x="8509" y="2704"/>
                </a:lnTo>
                <a:lnTo>
                  <a:pt x="8483" y="2675"/>
                </a:lnTo>
                <a:lnTo>
                  <a:pt x="8456" y="2646"/>
                </a:lnTo>
                <a:lnTo>
                  <a:pt x="8427" y="2619"/>
                </a:lnTo>
                <a:lnTo>
                  <a:pt x="8397" y="2594"/>
                </a:lnTo>
                <a:lnTo>
                  <a:pt x="8366" y="2569"/>
                </a:lnTo>
                <a:lnTo>
                  <a:pt x="8334" y="2546"/>
                </a:lnTo>
                <a:lnTo>
                  <a:pt x="8300" y="2525"/>
                </a:lnTo>
                <a:lnTo>
                  <a:pt x="8267" y="2505"/>
                </a:lnTo>
                <a:lnTo>
                  <a:pt x="8231" y="2487"/>
                </a:lnTo>
                <a:lnTo>
                  <a:pt x="8194" y="2471"/>
                </a:lnTo>
                <a:lnTo>
                  <a:pt x="8157" y="2456"/>
                </a:lnTo>
                <a:lnTo>
                  <a:pt x="8119" y="2442"/>
                </a:lnTo>
                <a:lnTo>
                  <a:pt x="8079" y="2432"/>
                </a:lnTo>
                <a:lnTo>
                  <a:pt x="8040" y="2423"/>
                </a:lnTo>
                <a:lnTo>
                  <a:pt x="7999" y="2415"/>
                </a:lnTo>
                <a:lnTo>
                  <a:pt x="7958" y="2410"/>
                </a:lnTo>
                <a:lnTo>
                  <a:pt x="7917" y="2407"/>
                </a:lnTo>
                <a:lnTo>
                  <a:pt x="7874" y="2406"/>
                </a:lnTo>
                <a:lnTo>
                  <a:pt x="7874" y="2406"/>
                </a:lnTo>
                <a:lnTo>
                  <a:pt x="7832" y="2407"/>
                </a:lnTo>
                <a:lnTo>
                  <a:pt x="7790" y="2410"/>
                </a:lnTo>
                <a:lnTo>
                  <a:pt x="7749" y="2415"/>
                </a:lnTo>
                <a:lnTo>
                  <a:pt x="7708" y="2423"/>
                </a:lnTo>
                <a:lnTo>
                  <a:pt x="7668" y="2432"/>
                </a:lnTo>
                <a:lnTo>
                  <a:pt x="7630" y="2442"/>
                </a:lnTo>
                <a:lnTo>
                  <a:pt x="7591" y="2456"/>
                </a:lnTo>
                <a:lnTo>
                  <a:pt x="7554" y="2471"/>
                </a:lnTo>
                <a:lnTo>
                  <a:pt x="7518" y="2487"/>
                </a:lnTo>
                <a:lnTo>
                  <a:pt x="7482" y="2505"/>
                </a:lnTo>
                <a:lnTo>
                  <a:pt x="7447" y="2525"/>
                </a:lnTo>
                <a:lnTo>
                  <a:pt x="7415" y="2546"/>
                </a:lnTo>
                <a:lnTo>
                  <a:pt x="7382" y="2569"/>
                </a:lnTo>
                <a:lnTo>
                  <a:pt x="7351" y="2594"/>
                </a:lnTo>
                <a:lnTo>
                  <a:pt x="7321" y="2619"/>
                </a:lnTo>
                <a:lnTo>
                  <a:pt x="7293" y="2646"/>
                </a:lnTo>
                <a:lnTo>
                  <a:pt x="7265" y="2675"/>
                </a:lnTo>
                <a:lnTo>
                  <a:pt x="7240" y="2704"/>
                </a:lnTo>
                <a:lnTo>
                  <a:pt x="7215" y="2736"/>
                </a:lnTo>
                <a:lnTo>
                  <a:pt x="7192" y="2767"/>
                </a:lnTo>
                <a:lnTo>
                  <a:pt x="7171" y="2801"/>
                </a:lnTo>
                <a:lnTo>
                  <a:pt x="7151" y="2835"/>
                </a:lnTo>
                <a:lnTo>
                  <a:pt x="7133" y="2871"/>
                </a:lnTo>
                <a:lnTo>
                  <a:pt x="7117" y="2907"/>
                </a:lnTo>
                <a:lnTo>
                  <a:pt x="7101" y="2944"/>
                </a:lnTo>
                <a:lnTo>
                  <a:pt x="7089" y="2982"/>
                </a:lnTo>
                <a:lnTo>
                  <a:pt x="7078" y="3021"/>
                </a:lnTo>
                <a:lnTo>
                  <a:pt x="7069" y="3061"/>
                </a:lnTo>
                <a:lnTo>
                  <a:pt x="7062" y="3101"/>
                </a:lnTo>
                <a:lnTo>
                  <a:pt x="7056" y="3142"/>
                </a:lnTo>
                <a:lnTo>
                  <a:pt x="7053" y="3183"/>
                </a:lnTo>
                <a:lnTo>
                  <a:pt x="7052" y="3226"/>
                </a:lnTo>
                <a:close/>
                <a:moveTo>
                  <a:pt x="3015" y="3226"/>
                </a:moveTo>
                <a:lnTo>
                  <a:pt x="3016" y="3269"/>
                </a:lnTo>
                <a:lnTo>
                  <a:pt x="3019" y="3310"/>
                </a:lnTo>
                <a:lnTo>
                  <a:pt x="3026" y="3351"/>
                </a:lnTo>
                <a:lnTo>
                  <a:pt x="3033" y="3392"/>
                </a:lnTo>
                <a:lnTo>
                  <a:pt x="3042" y="3431"/>
                </a:lnTo>
                <a:lnTo>
                  <a:pt x="3053" y="3470"/>
                </a:lnTo>
                <a:lnTo>
                  <a:pt x="3065" y="3508"/>
                </a:lnTo>
                <a:lnTo>
                  <a:pt x="3081" y="3546"/>
                </a:lnTo>
                <a:lnTo>
                  <a:pt x="3097" y="3581"/>
                </a:lnTo>
                <a:lnTo>
                  <a:pt x="3115" y="3617"/>
                </a:lnTo>
                <a:lnTo>
                  <a:pt x="3134" y="3651"/>
                </a:lnTo>
                <a:lnTo>
                  <a:pt x="3156" y="3685"/>
                </a:lnTo>
                <a:lnTo>
                  <a:pt x="3179" y="3717"/>
                </a:lnTo>
                <a:lnTo>
                  <a:pt x="3204" y="3748"/>
                </a:lnTo>
                <a:lnTo>
                  <a:pt x="3229" y="3778"/>
                </a:lnTo>
                <a:lnTo>
                  <a:pt x="3257" y="3807"/>
                </a:lnTo>
                <a:lnTo>
                  <a:pt x="3285" y="3833"/>
                </a:lnTo>
                <a:lnTo>
                  <a:pt x="3315" y="3860"/>
                </a:lnTo>
                <a:lnTo>
                  <a:pt x="3346" y="3884"/>
                </a:lnTo>
                <a:lnTo>
                  <a:pt x="3379" y="3906"/>
                </a:lnTo>
                <a:lnTo>
                  <a:pt x="3412" y="3928"/>
                </a:lnTo>
                <a:lnTo>
                  <a:pt x="3446" y="3948"/>
                </a:lnTo>
                <a:lnTo>
                  <a:pt x="3482" y="3966"/>
                </a:lnTo>
                <a:lnTo>
                  <a:pt x="3518" y="3982"/>
                </a:lnTo>
                <a:lnTo>
                  <a:pt x="3556" y="3997"/>
                </a:lnTo>
                <a:lnTo>
                  <a:pt x="3593" y="4010"/>
                </a:lnTo>
                <a:lnTo>
                  <a:pt x="3633" y="4021"/>
                </a:lnTo>
                <a:lnTo>
                  <a:pt x="3673" y="4030"/>
                </a:lnTo>
                <a:lnTo>
                  <a:pt x="3713" y="4037"/>
                </a:lnTo>
                <a:lnTo>
                  <a:pt x="3754" y="4042"/>
                </a:lnTo>
                <a:lnTo>
                  <a:pt x="3796" y="4045"/>
                </a:lnTo>
                <a:lnTo>
                  <a:pt x="3838" y="4046"/>
                </a:lnTo>
                <a:lnTo>
                  <a:pt x="3880" y="4045"/>
                </a:lnTo>
                <a:lnTo>
                  <a:pt x="3922" y="4042"/>
                </a:lnTo>
                <a:lnTo>
                  <a:pt x="3964" y="4037"/>
                </a:lnTo>
                <a:lnTo>
                  <a:pt x="4004" y="4030"/>
                </a:lnTo>
                <a:lnTo>
                  <a:pt x="4043" y="4021"/>
                </a:lnTo>
                <a:lnTo>
                  <a:pt x="4083" y="4010"/>
                </a:lnTo>
                <a:lnTo>
                  <a:pt x="4121" y="3997"/>
                </a:lnTo>
                <a:lnTo>
                  <a:pt x="4158" y="3982"/>
                </a:lnTo>
                <a:lnTo>
                  <a:pt x="4195" y="3966"/>
                </a:lnTo>
                <a:lnTo>
                  <a:pt x="4231" y="3948"/>
                </a:lnTo>
                <a:lnTo>
                  <a:pt x="4265" y="3928"/>
                </a:lnTo>
                <a:lnTo>
                  <a:pt x="4298" y="3906"/>
                </a:lnTo>
                <a:lnTo>
                  <a:pt x="4330" y="3884"/>
                </a:lnTo>
                <a:lnTo>
                  <a:pt x="4362" y="3860"/>
                </a:lnTo>
                <a:lnTo>
                  <a:pt x="4391" y="3833"/>
                </a:lnTo>
                <a:lnTo>
                  <a:pt x="4420" y="3807"/>
                </a:lnTo>
                <a:lnTo>
                  <a:pt x="4447" y="3778"/>
                </a:lnTo>
                <a:lnTo>
                  <a:pt x="4473" y="3748"/>
                </a:lnTo>
                <a:lnTo>
                  <a:pt x="4497" y="3717"/>
                </a:lnTo>
                <a:lnTo>
                  <a:pt x="4521" y="3685"/>
                </a:lnTo>
                <a:lnTo>
                  <a:pt x="4542" y="3651"/>
                </a:lnTo>
                <a:lnTo>
                  <a:pt x="4561" y="3617"/>
                </a:lnTo>
                <a:lnTo>
                  <a:pt x="4580" y="3581"/>
                </a:lnTo>
                <a:lnTo>
                  <a:pt x="4596" y="3546"/>
                </a:lnTo>
                <a:lnTo>
                  <a:pt x="4611" y="3508"/>
                </a:lnTo>
                <a:lnTo>
                  <a:pt x="4624" y="3470"/>
                </a:lnTo>
                <a:lnTo>
                  <a:pt x="4635" y="3431"/>
                </a:lnTo>
                <a:lnTo>
                  <a:pt x="4644" y="3392"/>
                </a:lnTo>
                <a:lnTo>
                  <a:pt x="4652" y="3351"/>
                </a:lnTo>
                <a:lnTo>
                  <a:pt x="4657" y="3310"/>
                </a:lnTo>
                <a:lnTo>
                  <a:pt x="4660" y="3269"/>
                </a:lnTo>
                <a:lnTo>
                  <a:pt x="4661" y="3226"/>
                </a:lnTo>
                <a:lnTo>
                  <a:pt x="4661" y="3226"/>
                </a:lnTo>
                <a:lnTo>
                  <a:pt x="4660" y="3183"/>
                </a:lnTo>
                <a:lnTo>
                  <a:pt x="4657" y="3142"/>
                </a:lnTo>
                <a:lnTo>
                  <a:pt x="4652" y="3101"/>
                </a:lnTo>
                <a:lnTo>
                  <a:pt x="4644" y="3061"/>
                </a:lnTo>
                <a:lnTo>
                  <a:pt x="4635" y="3021"/>
                </a:lnTo>
                <a:lnTo>
                  <a:pt x="4624" y="2982"/>
                </a:lnTo>
                <a:lnTo>
                  <a:pt x="4611" y="2944"/>
                </a:lnTo>
                <a:lnTo>
                  <a:pt x="4596" y="2907"/>
                </a:lnTo>
                <a:lnTo>
                  <a:pt x="4580" y="2871"/>
                </a:lnTo>
                <a:lnTo>
                  <a:pt x="4561" y="2835"/>
                </a:lnTo>
                <a:lnTo>
                  <a:pt x="4542" y="2801"/>
                </a:lnTo>
                <a:lnTo>
                  <a:pt x="4521" y="2767"/>
                </a:lnTo>
                <a:lnTo>
                  <a:pt x="4497" y="2736"/>
                </a:lnTo>
                <a:lnTo>
                  <a:pt x="4473" y="2704"/>
                </a:lnTo>
                <a:lnTo>
                  <a:pt x="4447" y="2675"/>
                </a:lnTo>
                <a:lnTo>
                  <a:pt x="4420" y="2646"/>
                </a:lnTo>
                <a:lnTo>
                  <a:pt x="4391" y="2619"/>
                </a:lnTo>
                <a:lnTo>
                  <a:pt x="4362" y="2594"/>
                </a:lnTo>
                <a:lnTo>
                  <a:pt x="4330" y="2569"/>
                </a:lnTo>
                <a:lnTo>
                  <a:pt x="4298" y="2546"/>
                </a:lnTo>
                <a:lnTo>
                  <a:pt x="4265" y="2525"/>
                </a:lnTo>
                <a:lnTo>
                  <a:pt x="4231" y="2505"/>
                </a:lnTo>
                <a:lnTo>
                  <a:pt x="4195" y="2487"/>
                </a:lnTo>
                <a:lnTo>
                  <a:pt x="4158" y="2471"/>
                </a:lnTo>
                <a:lnTo>
                  <a:pt x="4121" y="2456"/>
                </a:lnTo>
                <a:lnTo>
                  <a:pt x="4083" y="2442"/>
                </a:lnTo>
                <a:lnTo>
                  <a:pt x="4043" y="2432"/>
                </a:lnTo>
                <a:lnTo>
                  <a:pt x="4004" y="2423"/>
                </a:lnTo>
                <a:lnTo>
                  <a:pt x="3964" y="2415"/>
                </a:lnTo>
                <a:lnTo>
                  <a:pt x="3922" y="2410"/>
                </a:lnTo>
                <a:lnTo>
                  <a:pt x="3880" y="2407"/>
                </a:lnTo>
                <a:lnTo>
                  <a:pt x="3838" y="2406"/>
                </a:lnTo>
                <a:lnTo>
                  <a:pt x="3838" y="2406"/>
                </a:lnTo>
                <a:lnTo>
                  <a:pt x="3796" y="2407"/>
                </a:lnTo>
                <a:lnTo>
                  <a:pt x="3754" y="2410"/>
                </a:lnTo>
                <a:lnTo>
                  <a:pt x="3713" y="2415"/>
                </a:lnTo>
                <a:lnTo>
                  <a:pt x="3673" y="2423"/>
                </a:lnTo>
                <a:lnTo>
                  <a:pt x="3633" y="2432"/>
                </a:lnTo>
                <a:lnTo>
                  <a:pt x="3593" y="2442"/>
                </a:lnTo>
                <a:lnTo>
                  <a:pt x="3556" y="2456"/>
                </a:lnTo>
                <a:lnTo>
                  <a:pt x="3518" y="2471"/>
                </a:lnTo>
                <a:lnTo>
                  <a:pt x="3482" y="2487"/>
                </a:lnTo>
                <a:lnTo>
                  <a:pt x="3446" y="2505"/>
                </a:lnTo>
                <a:lnTo>
                  <a:pt x="3412" y="2525"/>
                </a:lnTo>
                <a:lnTo>
                  <a:pt x="3379" y="2546"/>
                </a:lnTo>
                <a:lnTo>
                  <a:pt x="3346" y="2569"/>
                </a:lnTo>
                <a:lnTo>
                  <a:pt x="3315" y="2594"/>
                </a:lnTo>
                <a:lnTo>
                  <a:pt x="3285" y="2619"/>
                </a:lnTo>
                <a:lnTo>
                  <a:pt x="3257" y="2646"/>
                </a:lnTo>
                <a:lnTo>
                  <a:pt x="3229" y="2675"/>
                </a:lnTo>
                <a:lnTo>
                  <a:pt x="3204" y="2704"/>
                </a:lnTo>
                <a:lnTo>
                  <a:pt x="3179" y="2736"/>
                </a:lnTo>
                <a:lnTo>
                  <a:pt x="3156" y="2767"/>
                </a:lnTo>
                <a:lnTo>
                  <a:pt x="3134" y="2801"/>
                </a:lnTo>
                <a:lnTo>
                  <a:pt x="3115" y="2835"/>
                </a:lnTo>
                <a:lnTo>
                  <a:pt x="3097" y="2871"/>
                </a:lnTo>
                <a:lnTo>
                  <a:pt x="3081" y="2907"/>
                </a:lnTo>
                <a:lnTo>
                  <a:pt x="3065" y="2944"/>
                </a:lnTo>
                <a:lnTo>
                  <a:pt x="3053" y="2982"/>
                </a:lnTo>
                <a:lnTo>
                  <a:pt x="3042" y="3021"/>
                </a:lnTo>
                <a:lnTo>
                  <a:pt x="3033" y="3061"/>
                </a:lnTo>
                <a:lnTo>
                  <a:pt x="3026" y="3101"/>
                </a:lnTo>
                <a:lnTo>
                  <a:pt x="3019" y="3142"/>
                </a:lnTo>
                <a:lnTo>
                  <a:pt x="3016" y="3183"/>
                </a:lnTo>
                <a:lnTo>
                  <a:pt x="3015" y="3226"/>
                </a:lnTo>
                <a:close/>
              </a:path>
            </a:pathLst>
          </a:custGeom>
          <a:solidFill>
            <a:schemeClr val="bg1"/>
          </a:solidFill>
          <a:ln>
            <a:noFill/>
          </a:ln>
        </p:spPr>
        <p:txBody>
          <a:bodyPr vert="horz" wrap="square" lIns="91440" tIns="45720" rIns="91440" bIns="45720" numCol="1" anchor="t" anchorCtr="0" compatLnSpc="1"/>
          <a:lstStyle/>
          <a:p>
            <a:endParaRPr lang="zh-CN" altLang="en-US">
              <a:cs typeface="Open Sans" pitchFamily="34" charset="0"/>
            </a:endParaRPr>
          </a:p>
        </p:txBody>
      </p:sp>
      <p:grpSp>
        <p:nvGrpSpPr>
          <p:cNvPr id="14" name="组合 13"/>
          <p:cNvGrpSpPr/>
          <p:nvPr/>
        </p:nvGrpSpPr>
        <p:grpSpPr>
          <a:xfrm>
            <a:off x="8776970" y="1782658"/>
            <a:ext cx="250190" cy="332740"/>
            <a:chOff x="3114675" y="9493250"/>
            <a:chExt cx="573088" cy="762000"/>
          </a:xfrm>
          <a:solidFill>
            <a:schemeClr val="bg1"/>
          </a:solidFill>
        </p:grpSpPr>
        <p:sp>
          <p:nvSpPr>
            <p:cNvPr id="15" name="Freeform 118"/>
            <p:cNvSpPr>
              <a:spLocks noEditPoints="1"/>
            </p:cNvSpPr>
            <p:nvPr/>
          </p:nvSpPr>
          <p:spPr bwMode="auto">
            <a:xfrm>
              <a:off x="3114675" y="9493250"/>
              <a:ext cx="573088" cy="762000"/>
            </a:xfrm>
            <a:custGeom>
              <a:avLst/>
              <a:gdLst>
                <a:gd name="T0" fmla="*/ 242682 w 719"/>
                <a:gd name="T1" fmla="*/ 3178 h 960"/>
                <a:gd name="T2" fmla="*/ 187780 w 719"/>
                <a:gd name="T3" fmla="*/ 18275 h 960"/>
                <a:gd name="T4" fmla="*/ 137652 w 719"/>
                <a:gd name="T5" fmla="*/ 41318 h 960"/>
                <a:gd name="T6" fmla="*/ 93094 w 719"/>
                <a:gd name="T7" fmla="*/ 74690 h 960"/>
                <a:gd name="T8" fmla="*/ 56493 w 719"/>
                <a:gd name="T9" fmla="*/ 115213 h 960"/>
                <a:gd name="T10" fmla="*/ 27849 w 719"/>
                <a:gd name="T11" fmla="*/ 162887 h 960"/>
                <a:gd name="T12" fmla="*/ 7957 w 719"/>
                <a:gd name="T13" fmla="*/ 215329 h 960"/>
                <a:gd name="T14" fmla="*/ 0 w 719"/>
                <a:gd name="T15" fmla="*/ 271744 h 960"/>
                <a:gd name="T16" fmla="*/ 6365 w 719"/>
                <a:gd name="T17" fmla="*/ 352790 h 960"/>
                <a:gd name="T18" fmla="*/ 32623 w 719"/>
                <a:gd name="T19" fmla="*/ 438604 h 960"/>
                <a:gd name="T20" fmla="*/ 73202 w 719"/>
                <a:gd name="T21" fmla="*/ 518855 h 960"/>
                <a:gd name="T22" fmla="*/ 122534 w 719"/>
                <a:gd name="T23" fmla="*/ 591956 h 960"/>
                <a:gd name="T24" fmla="*/ 208467 w 719"/>
                <a:gd name="T25" fmla="*/ 693661 h 960"/>
                <a:gd name="T26" fmla="*/ 281670 w 719"/>
                <a:gd name="T27" fmla="*/ 761994 h 960"/>
                <a:gd name="T28" fmla="*/ 308723 w 719"/>
                <a:gd name="T29" fmla="*/ 746898 h 960"/>
                <a:gd name="T30" fmla="*/ 412161 w 719"/>
                <a:gd name="T31" fmla="*/ 642014 h 960"/>
                <a:gd name="T32" fmla="*/ 475019 w 719"/>
                <a:gd name="T33" fmla="*/ 558584 h 960"/>
                <a:gd name="T34" fmla="*/ 520373 w 719"/>
                <a:gd name="T35" fmla="*/ 481511 h 960"/>
                <a:gd name="T36" fmla="*/ 554587 w 719"/>
                <a:gd name="T37" fmla="*/ 398081 h 960"/>
                <a:gd name="T38" fmla="*/ 571296 w 719"/>
                <a:gd name="T39" fmla="*/ 309088 h 960"/>
                <a:gd name="T40" fmla="*/ 568909 w 719"/>
                <a:gd name="T41" fmla="*/ 243139 h 960"/>
                <a:gd name="T42" fmla="*/ 554587 w 719"/>
                <a:gd name="T43" fmla="*/ 188314 h 960"/>
                <a:gd name="T44" fmla="*/ 530717 w 719"/>
                <a:gd name="T45" fmla="*/ 138256 h 960"/>
                <a:gd name="T46" fmla="*/ 498094 w 719"/>
                <a:gd name="T47" fmla="*/ 93759 h 960"/>
                <a:gd name="T48" fmla="*/ 457514 w 719"/>
                <a:gd name="T49" fmla="*/ 57209 h 960"/>
                <a:gd name="T50" fmla="*/ 409774 w 719"/>
                <a:gd name="T51" fmla="*/ 28605 h 960"/>
                <a:gd name="T52" fmla="*/ 357259 w 719"/>
                <a:gd name="T53" fmla="*/ 8740 h 960"/>
                <a:gd name="T54" fmla="*/ 300766 w 719"/>
                <a:gd name="T55" fmla="*/ 795 h 960"/>
                <a:gd name="T56" fmla="*/ 225972 w 719"/>
                <a:gd name="T57" fmla="*/ 676975 h 960"/>
                <a:gd name="T58" fmla="*/ 138448 w 719"/>
                <a:gd name="T59" fmla="*/ 572886 h 960"/>
                <a:gd name="T60" fmla="*/ 94686 w 719"/>
                <a:gd name="T61" fmla="*/ 507731 h 960"/>
                <a:gd name="T62" fmla="*/ 58084 w 719"/>
                <a:gd name="T63" fmla="*/ 437809 h 960"/>
                <a:gd name="T64" fmla="*/ 32623 w 719"/>
                <a:gd name="T65" fmla="*/ 363119 h 960"/>
                <a:gd name="T66" fmla="*/ 23870 w 719"/>
                <a:gd name="T67" fmla="*/ 286840 h 960"/>
                <a:gd name="T68" fmla="*/ 28644 w 719"/>
                <a:gd name="T69" fmla="*/ 234399 h 960"/>
                <a:gd name="T70" fmla="*/ 44558 w 719"/>
                <a:gd name="T71" fmla="*/ 184341 h 960"/>
                <a:gd name="T72" fmla="*/ 67633 w 719"/>
                <a:gd name="T73" fmla="*/ 139845 h 960"/>
                <a:gd name="T74" fmla="*/ 100255 w 719"/>
                <a:gd name="T75" fmla="*/ 100911 h 960"/>
                <a:gd name="T76" fmla="*/ 139244 w 719"/>
                <a:gd name="T77" fmla="*/ 68333 h 960"/>
                <a:gd name="T78" fmla="*/ 183801 w 719"/>
                <a:gd name="T79" fmla="*/ 45291 h 960"/>
                <a:gd name="T80" fmla="*/ 232338 w 719"/>
                <a:gd name="T81" fmla="*/ 29399 h 960"/>
                <a:gd name="T82" fmla="*/ 286444 w 719"/>
                <a:gd name="T83" fmla="*/ 24632 h 960"/>
                <a:gd name="T84" fmla="*/ 338959 w 719"/>
                <a:gd name="T85" fmla="*/ 29399 h 960"/>
                <a:gd name="T86" fmla="*/ 388291 w 719"/>
                <a:gd name="T87" fmla="*/ 45291 h 960"/>
                <a:gd name="T88" fmla="*/ 432848 w 719"/>
                <a:gd name="T89" fmla="*/ 68333 h 960"/>
                <a:gd name="T90" fmla="*/ 471837 w 719"/>
                <a:gd name="T91" fmla="*/ 100911 h 960"/>
                <a:gd name="T92" fmla="*/ 503664 w 719"/>
                <a:gd name="T93" fmla="*/ 139845 h 960"/>
                <a:gd name="T94" fmla="*/ 527534 w 719"/>
                <a:gd name="T95" fmla="*/ 184341 h 960"/>
                <a:gd name="T96" fmla="*/ 543448 w 719"/>
                <a:gd name="T97" fmla="*/ 234399 h 960"/>
                <a:gd name="T98" fmla="*/ 548222 w 719"/>
                <a:gd name="T99" fmla="*/ 286840 h 960"/>
                <a:gd name="T100" fmla="*/ 538674 w 719"/>
                <a:gd name="T101" fmla="*/ 363914 h 960"/>
                <a:gd name="T102" fmla="*/ 513212 w 719"/>
                <a:gd name="T103" fmla="*/ 439398 h 960"/>
                <a:gd name="T104" fmla="*/ 477406 w 719"/>
                <a:gd name="T105" fmla="*/ 510115 h 960"/>
                <a:gd name="T106" fmla="*/ 433644 w 719"/>
                <a:gd name="T107" fmla="*/ 574475 h 960"/>
                <a:gd name="T108" fmla="*/ 346120 w 719"/>
                <a:gd name="T109" fmla="*/ 677770 h 9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19" h="960">
                  <a:moveTo>
                    <a:pt x="360" y="0"/>
                  </a:moveTo>
                  <a:lnTo>
                    <a:pt x="341" y="1"/>
                  </a:lnTo>
                  <a:lnTo>
                    <a:pt x="323" y="2"/>
                  </a:lnTo>
                  <a:lnTo>
                    <a:pt x="305" y="4"/>
                  </a:lnTo>
                  <a:lnTo>
                    <a:pt x="287" y="8"/>
                  </a:lnTo>
                  <a:lnTo>
                    <a:pt x="270" y="11"/>
                  </a:lnTo>
                  <a:lnTo>
                    <a:pt x="253" y="17"/>
                  </a:lnTo>
                  <a:lnTo>
                    <a:pt x="236" y="23"/>
                  </a:lnTo>
                  <a:lnTo>
                    <a:pt x="220" y="28"/>
                  </a:lnTo>
                  <a:lnTo>
                    <a:pt x="204" y="36"/>
                  </a:lnTo>
                  <a:lnTo>
                    <a:pt x="188" y="44"/>
                  </a:lnTo>
                  <a:lnTo>
                    <a:pt x="173" y="52"/>
                  </a:lnTo>
                  <a:lnTo>
                    <a:pt x="158" y="62"/>
                  </a:lnTo>
                  <a:lnTo>
                    <a:pt x="144" y="72"/>
                  </a:lnTo>
                  <a:lnTo>
                    <a:pt x="131" y="83"/>
                  </a:lnTo>
                  <a:lnTo>
                    <a:pt x="117" y="94"/>
                  </a:lnTo>
                  <a:lnTo>
                    <a:pt x="105" y="106"/>
                  </a:lnTo>
                  <a:lnTo>
                    <a:pt x="93" y="118"/>
                  </a:lnTo>
                  <a:lnTo>
                    <a:pt x="82" y="132"/>
                  </a:lnTo>
                  <a:lnTo>
                    <a:pt x="71" y="145"/>
                  </a:lnTo>
                  <a:lnTo>
                    <a:pt x="61" y="159"/>
                  </a:lnTo>
                  <a:lnTo>
                    <a:pt x="51" y="174"/>
                  </a:lnTo>
                  <a:lnTo>
                    <a:pt x="43" y="189"/>
                  </a:lnTo>
                  <a:lnTo>
                    <a:pt x="35" y="205"/>
                  </a:lnTo>
                  <a:lnTo>
                    <a:pt x="27" y="221"/>
                  </a:lnTo>
                  <a:lnTo>
                    <a:pt x="22" y="237"/>
                  </a:lnTo>
                  <a:lnTo>
                    <a:pt x="16" y="254"/>
                  </a:lnTo>
                  <a:lnTo>
                    <a:pt x="10" y="271"/>
                  </a:lnTo>
                  <a:lnTo>
                    <a:pt x="7" y="288"/>
                  </a:lnTo>
                  <a:lnTo>
                    <a:pt x="3" y="306"/>
                  </a:lnTo>
                  <a:lnTo>
                    <a:pt x="1" y="324"/>
                  </a:lnTo>
                  <a:lnTo>
                    <a:pt x="0" y="342"/>
                  </a:lnTo>
                  <a:lnTo>
                    <a:pt x="0" y="361"/>
                  </a:lnTo>
                  <a:lnTo>
                    <a:pt x="0" y="389"/>
                  </a:lnTo>
                  <a:lnTo>
                    <a:pt x="3" y="416"/>
                  </a:lnTo>
                  <a:lnTo>
                    <a:pt x="8" y="444"/>
                  </a:lnTo>
                  <a:lnTo>
                    <a:pt x="14" y="471"/>
                  </a:lnTo>
                  <a:lnTo>
                    <a:pt x="22" y="498"/>
                  </a:lnTo>
                  <a:lnTo>
                    <a:pt x="31" y="526"/>
                  </a:lnTo>
                  <a:lnTo>
                    <a:pt x="41" y="552"/>
                  </a:lnTo>
                  <a:lnTo>
                    <a:pt x="52" y="578"/>
                  </a:lnTo>
                  <a:lnTo>
                    <a:pt x="65" y="603"/>
                  </a:lnTo>
                  <a:lnTo>
                    <a:pt x="77" y="628"/>
                  </a:lnTo>
                  <a:lnTo>
                    <a:pt x="92" y="653"/>
                  </a:lnTo>
                  <a:lnTo>
                    <a:pt x="107" y="677"/>
                  </a:lnTo>
                  <a:lnTo>
                    <a:pt x="122" y="701"/>
                  </a:lnTo>
                  <a:lnTo>
                    <a:pt x="138" y="723"/>
                  </a:lnTo>
                  <a:lnTo>
                    <a:pt x="154" y="745"/>
                  </a:lnTo>
                  <a:lnTo>
                    <a:pt x="170" y="766"/>
                  </a:lnTo>
                  <a:lnTo>
                    <a:pt x="201" y="806"/>
                  </a:lnTo>
                  <a:lnTo>
                    <a:pt x="232" y="841"/>
                  </a:lnTo>
                  <a:lnTo>
                    <a:pt x="262" y="873"/>
                  </a:lnTo>
                  <a:lnTo>
                    <a:pt x="289" y="900"/>
                  </a:lnTo>
                  <a:lnTo>
                    <a:pt x="330" y="940"/>
                  </a:lnTo>
                  <a:lnTo>
                    <a:pt x="349" y="957"/>
                  </a:lnTo>
                  <a:lnTo>
                    <a:pt x="354" y="959"/>
                  </a:lnTo>
                  <a:lnTo>
                    <a:pt x="360" y="960"/>
                  </a:lnTo>
                  <a:lnTo>
                    <a:pt x="364" y="959"/>
                  </a:lnTo>
                  <a:lnTo>
                    <a:pt x="369" y="957"/>
                  </a:lnTo>
                  <a:lnTo>
                    <a:pt x="388" y="940"/>
                  </a:lnTo>
                  <a:lnTo>
                    <a:pt x="430" y="901"/>
                  </a:lnTo>
                  <a:lnTo>
                    <a:pt x="456" y="874"/>
                  </a:lnTo>
                  <a:lnTo>
                    <a:pt x="486" y="843"/>
                  </a:lnTo>
                  <a:lnTo>
                    <a:pt x="518" y="808"/>
                  </a:lnTo>
                  <a:lnTo>
                    <a:pt x="550" y="768"/>
                  </a:lnTo>
                  <a:lnTo>
                    <a:pt x="565" y="748"/>
                  </a:lnTo>
                  <a:lnTo>
                    <a:pt x="581" y="725"/>
                  </a:lnTo>
                  <a:lnTo>
                    <a:pt x="597" y="703"/>
                  </a:lnTo>
                  <a:lnTo>
                    <a:pt x="612" y="679"/>
                  </a:lnTo>
                  <a:lnTo>
                    <a:pt x="627" y="655"/>
                  </a:lnTo>
                  <a:lnTo>
                    <a:pt x="641" y="631"/>
                  </a:lnTo>
                  <a:lnTo>
                    <a:pt x="654" y="606"/>
                  </a:lnTo>
                  <a:lnTo>
                    <a:pt x="667" y="580"/>
                  </a:lnTo>
                  <a:lnTo>
                    <a:pt x="678" y="554"/>
                  </a:lnTo>
                  <a:lnTo>
                    <a:pt x="688" y="528"/>
                  </a:lnTo>
                  <a:lnTo>
                    <a:pt x="697" y="501"/>
                  </a:lnTo>
                  <a:lnTo>
                    <a:pt x="704" y="473"/>
                  </a:lnTo>
                  <a:lnTo>
                    <a:pt x="711" y="445"/>
                  </a:lnTo>
                  <a:lnTo>
                    <a:pt x="716" y="417"/>
                  </a:lnTo>
                  <a:lnTo>
                    <a:pt x="718" y="389"/>
                  </a:lnTo>
                  <a:lnTo>
                    <a:pt x="719" y="361"/>
                  </a:lnTo>
                  <a:lnTo>
                    <a:pt x="719" y="342"/>
                  </a:lnTo>
                  <a:lnTo>
                    <a:pt x="717" y="324"/>
                  </a:lnTo>
                  <a:lnTo>
                    <a:pt x="715" y="306"/>
                  </a:lnTo>
                  <a:lnTo>
                    <a:pt x="712" y="288"/>
                  </a:lnTo>
                  <a:lnTo>
                    <a:pt x="708" y="271"/>
                  </a:lnTo>
                  <a:lnTo>
                    <a:pt x="703" y="254"/>
                  </a:lnTo>
                  <a:lnTo>
                    <a:pt x="697" y="237"/>
                  </a:lnTo>
                  <a:lnTo>
                    <a:pt x="691" y="221"/>
                  </a:lnTo>
                  <a:lnTo>
                    <a:pt x="684" y="205"/>
                  </a:lnTo>
                  <a:lnTo>
                    <a:pt x="676" y="189"/>
                  </a:lnTo>
                  <a:lnTo>
                    <a:pt x="667" y="174"/>
                  </a:lnTo>
                  <a:lnTo>
                    <a:pt x="658" y="159"/>
                  </a:lnTo>
                  <a:lnTo>
                    <a:pt x="647" y="145"/>
                  </a:lnTo>
                  <a:lnTo>
                    <a:pt x="637" y="132"/>
                  </a:lnTo>
                  <a:lnTo>
                    <a:pt x="626" y="118"/>
                  </a:lnTo>
                  <a:lnTo>
                    <a:pt x="613" y="106"/>
                  </a:lnTo>
                  <a:lnTo>
                    <a:pt x="601" y="94"/>
                  </a:lnTo>
                  <a:lnTo>
                    <a:pt x="588" y="83"/>
                  </a:lnTo>
                  <a:lnTo>
                    <a:pt x="575" y="72"/>
                  </a:lnTo>
                  <a:lnTo>
                    <a:pt x="561" y="62"/>
                  </a:lnTo>
                  <a:lnTo>
                    <a:pt x="546" y="52"/>
                  </a:lnTo>
                  <a:lnTo>
                    <a:pt x="530" y="44"/>
                  </a:lnTo>
                  <a:lnTo>
                    <a:pt x="515" y="36"/>
                  </a:lnTo>
                  <a:lnTo>
                    <a:pt x="499" y="28"/>
                  </a:lnTo>
                  <a:lnTo>
                    <a:pt x="482" y="23"/>
                  </a:lnTo>
                  <a:lnTo>
                    <a:pt x="466" y="17"/>
                  </a:lnTo>
                  <a:lnTo>
                    <a:pt x="449" y="11"/>
                  </a:lnTo>
                  <a:lnTo>
                    <a:pt x="431" y="8"/>
                  </a:lnTo>
                  <a:lnTo>
                    <a:pt x="414" y="4"/>
                  </a:lnTo>
                  <a:lnTo>
                    <a:pt x="396" y="2"/>
                  </a:lnTo>
                  <a:lnTo>
                    <a:pt x="378" y="1"/>
                  </a:lnTo>
                  <a:lnTo>
                    <a:pt x="360" y="0"/>
                  </a:lnTo>
                  <a:close/>
                  <a:moveTo>
                    <a:pt x="360" y="925"/>
                  </a:moveTo>
                  <a:lnTo>
                    <a:pt x="329" y="898"/>
                  </a:lnTo>
                  <a:lnTo>
                    <a:pt x="284" y="852"/>
                  </a:lnTo>
                  <a:lnTo>
                    <a:pt x="258" y="824"/>
                  </a:lnTo>
                  <a:lnTo>
                    <a:pt x="231" y="793"/>
                  </a:lnTo>
                  <a:lnTo>
                    <a:pt x="203" y="758"/>
                  </a:lnTo>
                  <a:lnTo>
                    <a:pt x="174" y="721"/>
                  </a:lnTo>
                  <a:lnTo>
                    <a:pt x="159" y="701"/>
                  </a:lnTo>
                  <a:lnTo>
                    <a:pt x="146" y="682"/>
                  </a:lnTo>
                  <a:lnTo>
                    <a:pt x="132" y="660"/>
                  </a:lnTo>
                  <a:lnTo>
                    <a:pt x="119" y="639"/>
                  </a:lnTo>
                  <a:lnTo>
                    <a:pt x="107" y="618"/>
                  </a:lnTo>
                  <a:lnTo>
                    <a:pt x="94" y="596"/>
                  </a:lnTo>
                  <a:lnTo>
                    <a:pt x="83" y="573"/>
                  </a:lnTo>
                  <a:lnTo>
                    <a:pt x="73" y="551"/>
                  </a:lnTo>
                  <a:lnTo>
                    <a:pt x="64" y="528"/>
                  </a:lnTo>
                  <a:lnTo>
                    <a:pt x="55" y="504"/>
                  </a:lnTo>
                  <a:lnTo>
                    <a:pt x="48" y="480"/>
                  </a:lnTo>
                  <a:lnTo>
                    <a:pt x="41" y="457"/>
                  </a:lnTo>
                  <a:lnTo>
                    <a:pt x="36" y="433"/>
                  </a:lnTo>
                  <a:lnTo>
                    <a:pt x="33" y="410"/>
                  </a:lnTo>
                  <a:lnTo>
                    <a:pt x="31" y="384"/>
                  </a:lnTo>
                  <a:lnTo>
                    <a:pt x="30" y="361"/>
                  </a:lnTo>
                  <a:lnTo>
                    <a:pt x="30" y="344"/>
                  </a:lnTo>
                  <a:lnTo>
                    <a:pt x="31" y="328"/>
                  </a:lnTo>
                  <a:lnTo>
                    <a:pt x="33" y="311"/>
                  </a:lnTo>
                  <a:lnTo>
                    <a:pt x="36" y="295"/>
                  </a:lnTo>
                  <a:lnTo>
                    <a:pt x="40" y="279"/>
                  </a:lnTo>
                  <a:lnTo>
                    <a:pt x="44" y="263"/>
                  </a:lnTo>
                  <a:lnTo>
                    <a:pt x="49" y="247"/>
                  </a:lnTo>
                  <a:lnTo>
                    <a:pt x="56" y="232"/>
                  </a:lnTo>
                  <a:lnTo>
                    <a:pt x="63" y="217"/>
                  </a:lnTo>
                  <a:lnTo>
                    <a:pt x="69" y="204"/>
                  </a:lnTo>
                  <a:lnTo>
                    <a:pt x="77" y="190"/>
                  </a:lnTo>
                  <a:lnTo>
                    <a:pt x="85" y="176"/>
                  </a:lnTo>
                  <a:lnTo>
                    <a:pt x="96" y="164"/>
                  </a:lnTo>
                  <a:lnTo>
                    <a:pt x="105" y="151"/>
                  </a:lnTo>
                  <a:lnTo>
                    <a:pt x="115" y="139"/>
                  </a:lnTo>
                  <a:lnTo>
                    <a:pt x="126" y="127"/>
                  </a:lnTo>
                  <a:lnTo>
                    <a:pt x="138" y="116"/>
                  </a:lnTo>
                  <a:lnTo>
                    <a:pt x="149" y="106"/>
                  </a:lnTo>
                  <a:lnTo>
                    <a:pt x="162" y="97"/>
                  </a:lnTo>
                  <a:lnTo>
                    <a:pt x="175" y="86"/>
                  </a:lnTo>
                  <a:lnTo>
                    <a:pt x="189" y="78"/>
                  </a:lnTo>
                  <a:lnTo>
                    <a:pt x="203" y="70"/>
                  </a:lnTo>
                  <a:lnTo>
                    <a:pt x="216" y="62"/>
                  </a:lnTo>
                  <a:lnTo>
                    <a:pt x="231" y="57"/>
                  </a:lnTo>
                  <a:lnTo>
                    <a:pt x="246" y="50"/>
                  </a:lnTo>
                  <a:lnTo>
                    <a:pt x="262" y="45"/>
                  </a:lnTo>
                  <a:lnTo>
                    <a:pt x="276" y="41"/>
                  </a:lnTo>
                  <a:lnTo>
                    <a:pt x="292" y="37"/>
                  </a:lnTo>
                  <a:lnTo>
                    <a:pt x="309" y="34"/>
                  </a:lnTo>
                  <a:lnTo>
                    <a:pt x="325" y="32"/>
                  </a:lnTo>
                  <a:lnTo>
                    <a:pt x="342" y="31"/>
                  </a:lnTo>
                  <a:lnTo>
                    <a:pt x="360" y="31"/>
                  </a:lnTo>
                  <a:lnTo>
                    <a:pt x="377" y="31"/>
                  </a:lnTo>
                  <a:lnTo>
                    <a:pt x="393" y="32"/>
                  </a:lnTo>
                  <a:lnTo>
                    <a:pt x="410" y="34"/>
                  </a:lnTo>
                  <a:lnTo>
                    <a:pt x="426" y="37"/>
                  </a:lnTo>
                  <a:lnTo>
                    <a:pt x="441" y="41"/>
                  </a:lnTo>
                  <a:lnTo>
                    <a:pt x="457" y="45"/>
                  </a:lnTo>
                  <a:lnTo>
                    <a:pt x="472" y="50"/>
                  </a:lnTo>
                  <a:lnTo>
                    <a:pt x="488" y="57"/>
                  </a:lnTo>
                  <a:lnTo>
                    <a:pt x="502" y="62"/>
                  </a:lnTo>
                  <a:lnTo>
                    <a:pt x="517" y="70"/>
                  </a:lnTo>
                  <a:lnTo>
                    <a:pt x="530" y="78"/>
                  </a:lnTo>
                  <a:lnTo>
                    <a:pt x="544" y="86"/>
                  </a:lnTo>
                  <a:lnTo>
                    <a:pt x="556" y="97"/>
                  </a:lnTo>
                  <a:lnTo>
                    <a:pt x="569" y="106"/>
                  </a:lnTo>
                  <a:lnTo>
                    <a:pt x="581" y="116"/>
                  </a:lnTo>
                  <a:lnTo>
                    <a:pt x="593" y="127"/>
                  </a:lnTo>
                  <a:lnTo>
                    <a:pt x="603" y="139"/>
                  </a:lnTo>
                  <a:lnTo>
                    <a:pt x="613" y="151"/>
                  </a:lnTo>
                  <a:lnTo>
                    <a:pt x="624" y="164"/>
                  </a:lnTo>
                  <a:lnTo>
                    <a:pt x="633" y="176"/>
                  </a:lnTo>
                  <a:lnTo>
                    <a:pt x="642" y="190"/>
                  </a:lnTo>
                  <a:lnTo>
                    <a:pt x="650" y="204"/>
                  </a:lnTo>
                  <a:lnTo>
                    <a:pt x="657" y="217"/>
                  </a:lnTo>
                  <a:lnTo>
                    <a:pt x="663" y="232"/>
                  </a:lnTo>
                  <a:lnTo>
                    <a:pt x="669" y="247"/>
                  </a:lnTo>
                  <a:lnTo>
                    <a:pt x="675" y="263"/>
                  </a:lnTo>
                  <a:lnTo>
                    <a:pt x="679" y="279"/>
                  </a:lnTo>
                  <a:lnTo>
                    <a:pt x="683" y="295"/>
                  </a:lnTo>
                  <a:lnTo>
                    <a:pt x="685" y="311"/>
                  </a:lnTo>
                  <a:lnTo>
                    <a:pt x="687" y="328"/>
                  </a:lnTo>
                  <a:lnTo>
                    <a:pt x="688" y="344"/>
                  </a:lnTo>
                  <a:lnTo>
                    <a:pt x="689" y="361"/>
                  </a:lnTo>
                  <a:lnTo>
                    <a:pt x="688" y="386"/>
                  </a:lnTo>
                  <a:lnTo>
                    <a:pt x="686" y="410"/>
                  </a:lnTo>
                  <a:lnTo>
                    <a:pt x="683" y="433"/>
                  </a:lnTo>
                  <a:lnTo>
                    <a:pt x="677" y="458"/>
                  </a:lnTo>
                  <a:lnTo>
                    <a:pt x="671" y="482"/>
                  </a:lnTo>
                  <a:lnTo>
                    <a:pt x="663" y="506"/>
                  </a:lnTo>
                  <a:lnTo>
                    <a:pt x="655" y="529"/>
                  </a:lnTo>
                  <a:lnTo>
                    <a:pt x="645" y="553"/>
                  </a:lnTo>
                  <a:lnTo>
                    <a:pt x="635" y="576"/>
                  </a:lnTo>
                  <a:lnTo>
                    <a:pt x="624" y="597"/>
                  </a:lnTo>
                  <a:lnTo>
                    <a:pt x="612" y="620"/>
                  </a:lnTo>
                  <a:lnTo>
                    <a:pt x="600" y="642"/>
                  </a:lnTo>
                  <a:lnTo>
                    <a:pt x="586" y="662"/>
                  </a:lnTo>
                  <a:lnTo>
                    <a:pt x="573" y="683"/>
                  </a:lnTo>
                  <a:lnTo>
                    <a:pt x="559" y="703"/>
                  </a:lnTo>
                  <a:lnTo>
                    <a:pt x="545" y="723"/>
                  </a:lnTo>
                  <a:lnTo>
                    <a:pt x="517" y="760"/>
                  </a:lnTo>
                  <a:lnTo>
                    <a:pt x="488" y="794"/>
                  </a:lnTo>
                  <a:lnTo>
                    <a:pt x="461" y="825"/>
                  </a:lnTo>
                  <a:lnTo>
                    <a:pt x="435" y="853"/>
                  </a:lnTo>
                  <a:lnTo>
                    <a:pt x="389" y="898"/>
                  </a:lnTo>
                  <a:lnTo>
                    <a:pt x="360" y="9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Open Sans" pitchFamily="34" charset="0"/>
              </a:endParaRPr>
            </a:p>
          </p:txBody>
        </p:sp>
        <p:sp>
          <p:nvSpPr>
            <p:cNvPr id="16" name="Freeform 119"/>
            <p:cNvSpPr>
              <a:spLocks noEditPoints="1"/>
            </p:cNvSpPr>
            <p:nvPr/>
          </p:nvSpPr>
          <p:spPr bwMode="auto">
            <a:xfrm>
              <a:off x="3257550" y="9636125"/>
              <a:ext cx="285750" cy="285750"/>
            </a:xfrm>
            <a:custGeom>
              <a:avLst/>
              <a:gdLst>
                <a:gd name="T0" fmla="*/ 113940 w 359"/>
                <a:gd name="T1" fmla="*/ 2390 h 359"/>
                <a:gd name="T2" fmla="*/ 74101 w 359"/>
                <a:gd name="T3" fmla="*/ 16732 h 359"/>
                <a:gd name="T4" fmla="*/ 41433 w 359"/>
                <a:gd name="T5" fmla="*/ 41433 h 359"/>
                <a:gd name="T6" fmla="*/ 16732 w 359"/>
                <a:gd name="T7" fmla="*/ 74101 h 359"/>
                <a:gd name="T8" fmla="*/ 2390 w 359"/>
                <a:gd name="T9" fmla="*/ 113940 h 359"/>
                <a:gd name="T10" fmla="*/ 0 w 359"/>
                <a:gd name="T11" fmla="*/ 157764 h 359"/>
                <a:gd name="T12" fmla="*/ 10358 w 359"/>
                <a:gd name="T13" fmla="*/ 198400 h 359"/>
                <a:gd name="T14" fmla="*/ 32668 w 359"/>
                <a:gd name="T15" fmla="*/ 233458 h 359"/>
                <a:gd name="T16" fmla="*/ 62149 w 359"/>
                <a:gd name="T17" fmla="*/ 262142 h 359"/>
                <a:gd name="T18" fmla="*/ 100395 w 359"/>
                <a:gd name="T19" fmla="*/ 279672 h 359"/>
                <a:gd name="T20" fmla="*/ 143421 w 359"/>
                <a:gd name="T21" fmla="*/ 286046 h 359"/>
                <a:gd name="T22" fmla="*/ 185651 w 359"/>
                <a:gd name="T23" fmla="*/ 279672 h 359"/>
                <a:gd name="T24" fmla="*/ 223100 w 359"/>
                <a:gd name="T25" fmla="*/ 262142 h 359"/>
                <a:gd name="T26" fmla="*/ 253378 w 359"/>
                <a:gd name="T27" fmla="*/ 233458 h 359"/>
                <a:gd name="T28" fmla="*/ 275688 w 359"/>
                <a:gd name="T29" fmla="*/ 198400 h 359"/>
                <a:gd name="T30" fmla="*/ 285249 w 359"/>
                <a:gd name="T31" fmla="*/ 157764 h 359"/>
                <a:gd name="T32" fmla="*/ 283656 w 359"/>
                <a:gd name="T33" fmla="*/ 113940 h 359"/>
                <a:gd name="T34" fmla="*/ 269314 w 359"/>
                <a:gd name="T35" fmla="*/ 74101 h 359"/>
                <a:gd name="T36" fmla="*/ 244613 w 359"/>
                <a:gd name="T37" fmla="*/ 41433 h 359"/>
                <a:gd name="T38" fmla="*/ 211148 w 359"/>
                <a:gd name="T39" fmla="*/ 16732 h 359"/>
                <a:gd name="T40" fmla="*/ 172106 w 359"/>
                <a:gd name="T41" fmla="*/ 2390 h 359"/>
                <a:gd name="T42" fmla="*/ 143421 w 359"/>
                <a:gd name="T43" fmla="*/ 262142 h 359"/>
                <a:gd name="T44" fmla="*/ 107566 w 359"/>
                <a:gd name="T45" fmla="*/ 257362 h 359"/>
                <a:gd name="T46" fmla="*/ 75695 w 359"/>
                <a:gd name="T47" fmla="*/ 242223 h 359"/>
                <a:gd name="T48" fmla="*/ 50197 w 359"/>
                <a:gd name="T49" fmla="*/ 218319 h 359"/>
                <a:gd name="T50" fmla="*/ 32668 w 359"/>
                <a:gd name="T51" fmla="*/ 189635 h 359"/>
                <a:gd name="T52" fmla="*/ 23904 w 359"/>
                <a:gd name="T53" fmla="*/ 154576 h 359"/>
                <a:gd name="T54" fmla="*/ 26294 w 359"/>
                <a:gd name="T55" fmla="*/ 118721 h 359"/>
                <a:gd name="T56" fmla="*/ 38246 w 359"/>
                <a:gd name="T57" fmla="*/ 86053 h 359"/>
                <a:gd name="T58" fmla="*/ 58962 w 359"/>
                <a:gd name="T59" fmla="*/ 58962 h 359"/>
                <a:gd name="T60" fmla="*/ 86053 w 359"/>
                <a:gd name="T61" fmla="*/ 38246 h 359"/>
                <a:gd name="T62" fmla="*/ 118721 w 359"/>
                <a:gd name="T63" fmla="*/ 26294 h 359"/>
                <a:gd name="T64" fmla="*/ 154576 w 359"/>
                <a:gd name="T65" fmla="*/ 24700 h 359"/>
                <a:gd name="T66" fmla="*/ 189635 w 359"/>
                <a:gd name="T67" fmla="*/ 32668 h 359"/>
                <a:gd name="T68" fmla="*/ 219116 w 359"/>
                <a:gd name="T69" fmla="*/ 50994 h 359"/>
                <a:gd name="T70" fmla="*/ 242223 w 359"/>
                <a:gd name="T71" fmla="*/ 75695 h 359"/>
                <a:gd name="T72" fmla="*/ 257362 w 359"/>
                <a:gd name="T73" fmla="*/ 107566 h 359"/>
                <a:gd name="T74" fmla="*/ 262939 w 359"/>
                <a:gd name="T75" fmla="*/ 143421 h 359"/>
                <a:gd name="T76" fmla="*/ 257362 w 359"/>
                <a:gd name="T77" fmla="*/ 178480 h 359"/>
                <a:gd name="T78" fmla="*/ 242223 w 359"/>
                <a:gd name="T79" fmla="*/ 209555 h 359"/>
                <a:gd name="T80" fmla="*/ 219116 w 359"/>
                <a:gd name="T81" fmla="*/ 235052 h 359"/>
                <a:gd name="T82" fmla="*/ 189635 w 359"/>
                <a:gd name="T83" fmla="*/ 252581 h 359"/>
                <a:gd name="T84" fmla="*/ 154576 w 359"/>
                <a:gd name="T85" fmla="*/ 262142 h 3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9" h="359">
                  <a:moveTo>
                    <a:pt x="180" y="0"/>
                  </a:moveTo>
                  <a:lnTo>
                    <a:pt x="161" y="0"/>
                  </a:lnTo>
                  <a:lnTo>
                    <a:pt x="143" y="3"/>
                  </a:lnTo>
                  <a:lnTo>
                    <a:pt x="126" y="8"/>
                  </a:lnTo>
                  <a:lnTo>
                    <a:pt x="109" y="13"/>
                  </a:lnTo>
                  <a:lnTo>
                    <a:pt x="93" y="21"/>
                  </a:lnTo>
                  <a:lnTo>
                    <a:pt x="78" y="31"/>
                  </a:lnTo>
                  <a:lnTo>
                    <a:pt x="65" y="41"/>
                  </a:lnTo>
                  <a:lnTo>
                    <a:pt x="52" y="52"/>
                  </a:lnTo>
                  <a:lnTo>
                    <a:pt x="41" y="65"/>
                  </a:lnTo>
                  <a:lnTo>
                    <a:pt x="30" y="78"/>
                  </a:lnTo>
                  <a:lnTo>
                    <a:pt x="21" y="93"/>
                  </a:lnTo>
                  <a:lnTo>
                    <a:pt x="13" y="109"/>
                  </a:lnTo>
                  <a:lnTo>
                    <a:pt x="8" y="126"/>
                  </a:lnTo>
                  <a:lnTo>
                    <a:pt x="3" y="143"/>
                  </a:lnTo>
                  <a:lnTo>
                    <a:pt x="0" y="161"/>
                  </a:lnTo>
                  <a:lnTo>
                    <a:pt x="0" y="180"/>
                  </a:lnTo>
                  <a:lnTo>
                    <a:pt x="0" y="198"/>
                  </a:lnTo>
                  <a:lnTo>
                    <a:pt x="3" y="216"/>
                  </a:lnTo>
                  <a:lnTo>
                    <a:pt x="8" y="233"/>
                  </a:lnTo>
                  <a:lnTo>
                    <a:pt x="13" y="249"/>
                  </a:lnTo>
                  <a:lnTo>
                    <a:pt x="21" y="265"/>
                  </a:lnTo>
                  <a:lnTo>
                    <a:pt x="30" y="280"/>
                  </a:lnTo>
                  <a:lnTo>
                    <a:pt x="41" y="293"/>
                  </a:lnTo>
                  <a:lnTo>
                    <a:pt x="52" y="306"/>
                  </a:lnTo>
                  <a:lnTo>
                    <a:pt x="65" y="318"/>
                  </a:lnTo>
                  <a:lnTo>
                    <a:pt x="78" y="329"/>
                  </a:lnTo>
                  <a:lnTo>
                    <a:pt x="93" y="338"/>
                  </a:lnTo>
                  <a:lnTo>
                    <a:pt x="109" y="345"/>
                  </a:lnTo>
                  <a:lnTo>
                    <a:pt x="126" y="351"/>
                  </a:lnTo>
                  <a:lnTo>
                    <a:pt x="143" y="356"/>
                  </a:lnTo>
                  <a:lnTo>
                    <a:pt x="161" y="358"/>
                  </a:lnTo>
                  <a:lnTo>
                    <a:pt x="180" y="359"/>
                  </a:lnTo>
                  <a:lnTo>
                    <a:pt x="198" y="358"/>
                  </a:lnTo>
                  <a:lnTo>
                    <a:pt x="216" y="356"/>
                  </a:lnTo>
                  <a:lnTo>
                    <a:pt x="233" y="351"/>
                  </a:lnTo>
                  <a:lnTo>
                    <a:pt x="249" y="345"/>
                  </a:lnTo>
                  <a:lnTo>
                    <a:pt x="265" y="338"/>
                  </a:lnTo>
                  <a:lnTo>
                    <a:pt x="280" y="329"/>
                  </a:lnTo>
                  <a:lnTo>
                    <a:pt x="293" y="318"/>
                  </a:lnTo>
                  <a:lnTo>
                    <a:pt x="307" y="306"/>
                  </a:lnTo>
                  <a:lnTo>
                    <a:pt x="318" y="293"/>
                  </a:lnTo>
                  <a:lnTo>
                    <a:pt x="329" y="280"/>
                  </a:lnTo>
                  <a:lnTo>
                    <a:pt x="338" y="265"/>
                  </a:lnTo>
                  <a:lnTo>
                    <a:pt x="346" y="249"/>
                  </a:lnTo>
                  <a:lnTo>
                    <a:pt x="351" y="233"/>
                  </a:lnTo>
                  <a:lnTo>
                    <a:pt x="356" y="216"/>
                  </a:lnTo>
                  <a:lnTo>
                    <a:pt x="358" y="198"/>
                  </a:lnTo>
                  <a:lnTo>
                    <a:pt x="359" y="180"/>
                  </a:lnTo>
                  <a:lnTo>
                    <a:pt x="358" y="161"/>
                  </a:lnTo>
                  <a:lnTo>
                    <a:pt x="356" y="143"/>
                  </a:lnTo>
                  <a:lnTo>
                    <a:pt x="351" y="126"/>
                  </a:lnTo>
                  <a:lnTo>
                    <a:pt x="346" y="109"/>
                  </a:lnTo>
                  <a:lnTo>
                    <a:pt x="338" y="93"/>
                  </a:lnTo>
                  <a:lnTo>
                    <a:pt x="329" y="78"/>
                  </a:lnTo>
                  <a:lnTo>
                    <a:pt x="318" y="65"/>
                  </a:lnTo>
                  <a:lnTo>
                    <a:pt x="307" y="52"/>
                  </a:lnTo>
                  <a:lnTo>
                    <a:pt x="293" y="41"/>
                  </a:lnTo>
                  <a:lnTo>
                    <a:pt x="280" y="31"/>
                  </a:lnTo>
                  <a:lnTo>
                    <a:pt x="265" y="21"/>
                  </a:lnTo>
                  <a:lnTo>
                    <a:pt x="249" y="13"/>
                  </a:lnTo>
                  <a:lnTo>
                    <a:pt x="233" y="8"/>
                  </a:lnTo>
                  <a:lnTo>
                    <a:pt x="216" y="3"/>
                  </a:lnTo>
                  <a:lnTo>
                    <a:pt x="198" y="0"/>
                  </a:lnTo>
                  <a:lnTo>
                    <a:pt x="180" y="0"/>
                  </a:lnTo>
                  <a:close/>
                  <a:moveTo>
                    <a:pt x="180" y="329"/>
                  </a:moveTo>
                  <a:lnTo>
                    <a:pt x="164" y="329"/>
                  </a:lnTo>
                  <a:lnTo>
                    <a:pt x="149" y="326"/>
                  </a:lnTo>
                  <a:lnTo>
                    <a:pt x="135" y="323"/>
                  </a:lnTo>
                  <a:lnTo>
                    <a:pt x="122" y="317"/>
                  </a:lnTo>
                  <a:lnTo>
                    <a:pt x="108" y="312"/>
                  </a:lnTo>
                  <a:lnTo>
                    <a:pt x="95" y="304"/>
                  </a:lnTo>
                  <a:lnTo>
                    <a:pt x="84" y="295"/>
                  </a:lnTo>
                  <a:lnTo>
                    <a:pt x="74" y="285"/>
                  </a:lnTo>
                  <a:lnTo>
                    <a:pt x="63" y="274"/>
                  </a:lnTo>
                  <a:lnTo>
                    <a:pt x="56" y="263"/>
                  </a:lnTo>
                  <a:lnTo>
                    <a:pt x="48" y="250"/>
                  </a:lnTo>
                  <a:lnTo>
                    <a:pt x="41" y="238"/>
                  </a:lnTo>
                  <a:lnTo>
                    <a:pt x="36" y="224"/>
                  </a:lnTo>
                  <a:lnTo>
                    <a:pt x="33" y="209"/>
                  </a:lnTo>
                  <a:lnTo>
                    <a:pt x="30" y="194"/>
                  </a:lnTo>
                  <a:lnTo>
                    <a:pt x="29" y="180"/>
                  </a:lnTo>
                  <a:lnTo>
                    <a:pt x="30" y="164"/>
                  </a:lnTo>
                  <a:lnTo>
                    <a:pt x="33" y="149"/>
                  </a:lnTo>
                  <a:lnTo>
                    <a:pt x="36" y="135"/>
                  </a:lnTo>
                  <a:lnTo>
                    <a:pt x="41" y="120"/>
                  </a:lnTo>
                  <a:lnTo>
                    <a:pt x="48" y="108"/>
                  </a:lnTo>
                  <a:lnTo>
                    <a:pt x="56" y="95"/>
                  </a:lnTo>
                  <a:lnTo>
                    <a:pt x="63" y="84"/>
                  </a:lnTo>
                  <a:lnTo>
                    <a:pt x="74" y="74"/>
                  </a:lnTo>
                  <a:lnTo>
                    <a:pt x="84" y="64"/>
                  </a:lnTo>
                  <a:lnTo>
                    <a:pt x="95" y="54"/>
                  </a:lnTo>
                  <a:lnTo>
                    <a:pt x="108" y="48"/>
                  </a:lnTo>
                  <a:lnTo>
                    <a:pt x="122" y="41"/>
                  </a:lnTo>
                  <a:lnTo>
                    <a:pt x="135" y="36"/>
                  </a:lnTo>
                  <a:lnTo>
                    <a:pt x="149" y="33"/>
                  </a:lnTo>
                  <a:lnTo>
                    <a:pt x="164" y="31"/>
                  </a:lnTo>
                  <a:lnTo>
                    <a:pt x="180" y="29"/>
                  </a:lnTo>
                  <a:lnTo>
                    <a:pt x="194" y="31"/>
                  </a:lnTo>
                  <a:lnTo>
                    <a:pt x="209" y="33"/>
                  </a:lnTo>
                  <a:lnTo>
                    <a:pt x="224" y="36"/>
                  </a:lnTo>
                  <a:lnTo>
                    <a:pt x="238" y="41"/>
                  </a:lnTo>
                  <a:lnTo>
                    <a:pt x="251" y="48"/>
                  </a:lnTo>
                  <a:lnTo>
                    <a:pt x="263" y="54"/>
                  </a:lnTo>
                  <a:lnTo>
                    <a:pt x="275" y="64"/>
                  </a:lnTo>
                  <a:lnTo>
                    <a:pt x="285" y="74"/>
                  </a:lnTo>
                  <a:lnTo>
                    <a:pt x="294" y="84"/>
                  </a:lnTo>
                  <a:lnTo>
                    <a:pt x="304" y="95"/>
                  </a:lnTo>
                  <a:lnTo>
                    <a:pt x="312" y="108"/>
                  </a:lnTo>
                  <a:lnTo>
                    <a:pt x="317" y="120"/>
                  </a:lnTo>
                  <a:lnTo>
                    <a:pt x="323" y="135"/>
                  </a:lnTo>
                  <a:lnTo>
                    <a:pt x="326" y="149"/>
                  </a:lnTo>
                  <a:lnTo>
                    <a:pt x="329" y="164"/>
                  </a:lnTo>
                  <a:lnTo>
                    <a:pt x="330" y="180"/>
                  </a:lnTo>
                  <a:lnTo>
                    <a:pt x="329" y="194"/>
                  </a:lnTo>
                  <a:lnTo>
                    <a:pt x="326" y="209"/>
                  </a:lnTo>
                  <a:lnTo>
                    <a:pt x="323" y="224"/>
                  </a:lnTo>
                  <a:lnTo>
                    <a:pt x="317" y="238"/>
                  </a:lnTo>
                  <a:lnTo>
                    <a:pt x="312" y="250"/>
                  </a:lnTo>
                  <a:lnTo>
                    <a:pt x="304" y="263"/>
                  </a:lnTo>
                  <a:lnTo>
                    <a:pt x="294" y="274"/>
                  </a:lnTo>
                  <a:lnTo>
                    <a:pt x="285" y="285"/>
                  </a:lnTo>
                  <a:lnTo>
                    <a:pt x="275" y="295"/>
                  </a:lnTo>
                  <a:lnTo>
                    <a:pt x="263" y="304"/>
                  </a:lnTo>
                  <a:lnTo>
                    <a:pt x="251" y="312"/>
                  </a:lnTo>
                  <a:lnTo>
                    <a:pt x="238" y="317"/>
                  </a:lnTo>
                  <a:lnTo>
                    <a:pt x="224" y="323"/>
                  </a:lnTo>
                  <a:lnTo>
                    <a:pt x="209" y="326"/>
                  </a:lnTo>
                  <a:lnTo>
                    <a:pt x="194" y="329"/>
                  </a:lnTo>
                  <a:lnTo>
                    <a:pt x="180" y="3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Open Sans" pitchFamily="34" charset="0"/>
              </a:endParaRPr>
            </a:p>
          </p:txBody>
        </p:sp>
      </p:grpSp>
      <p:sp>
        <p:nvSpPr>
          <p:cNvPr id="17" name="文本框 16"/>
          <p:cNvSpPr txBox="1"/>
          <p:nvPr/>
        </p:nvSpPr>
        <p:spPr>
          <a:xfrm>
            <a:off x="9299575" y="1772816"/>
            <a:ext cx="1701800" cy="338554"/>
          </a:xfrm>
          <a:prstGeom prst="rect">
            <a:avLst/>
          </a:prstGeom>
          <a:noFill/>
        </p:spPr>
        <p:txBody>
          <a:bodyPr wrap="square" rtlCol="0">
            <a:spAutoFit/>
          </a:bodyPr>
          <a:lstStyle/>
          <a:p>
            <a:pPr algn="l"/>
            <a:r>
              <a:rPr lang="zh-CN" altLang="en-US" sz="1600">
                <a:solidFill>
                  <a:schemeClr val="tx2"/>
                </a:solidFill>
                <a:latin typeface="微软雅黑" charset="0"/>
                <a:ea typeface="微软雅黑" charset="0"/>
                <a:cs typeface="Open Sans" pitchFamily="34" charset="0"/>
              </a:rPr>
              <a:t>北京市朝阳区</a:t>
            </a:r>
            <a:endParaRPr>
              <a:solidFill>
                <a:schemeClr val="tx2"/>
              </a:solidFill>
              <a:cs typeface="Open Sans" pitchFamily="34" charset="0"/>
            </a:endParaRPr>
          </a:p>
        </p:txBody>
      </p:sp>
      <p:sp>
        <p:nvSpPr>
          <p:cNvPr id="18" name="文本框 17"/>
          <p:cNvSpPr txBox="1"/>
          <p:nvPr/>
        </p:nvSpPr>
        <p:spPr>
          <a:xfrm>
            <a:off x="9367341" y="2657059"/>
            <a:ext cx="1701800" cy="338554"/>
          </a:xfrm>
          <a:prstGeom prst="rect">
            <a:avLst/>
          </a:prstGeom>
          <a:noFill/>
        </p:spPr>
        <p:txBody>
          <a:bodyPr wrap="square" rtlCol="0">
            <a:spAutoFit/>
          </a:bodyPr>
          <a:lstStyle/>
          <a:p>
            <a:pPr algn="l"/>
            <a:r>
              <a:rPr lang="en-US" altLang="zh-CN" sz="1600">
                <a:solidFill>
                  <a:schemeClr val="tx2"/>
                </a:solidFill>
                <a:latin typeface="微软雅黑" charset="0"/>
                <a:ea typeface="微软雅黑" charset="0"/>
                <a:cs typeface="Open Sans" pitchFamily="34" charset="0"/>
              </a:rPr>
              <a:t>@name</a:t>
            </a:r>
            <a:endParaRPr>
              <a:solidFill>
                <a:schemeClr val="tx2"/>
              </a:solidFill>
              <a:cs typeface="Open Sans" pitchFamily="34" charset="0"/>
            </a:endParaRPr>
          </a:p>
        </p:txBody>
      </p:sp>
      <p:sp>
        <p:nvSpPr>
          <p:cNvPr id="19" name="文本框 18"/>
          <p:cNvSpPr txBox="1"/>
          <p:nvPr/>
        </p:nvSpPr>
        <p:spPr>
          <a:xfrm>
            <a:off x="9384030" y="3544798"/>
            <a:ext cx="1701800" cy="338554"/>
          </a:xfrm>
          <a:prstGeom prst="rect">
            <a:avLst/>
          </a:prstGeom>
          <a:noFill/>
        </p:spPr>
        <p:txBody>
          <a:bodyPr wrap="square" rtlCol="0">
            <a:spAutoFit/>
          </a:bodyPr>
          <a:lstStyle/>
          <a:p>
            <a:pPr algn="l"/>
            <a:r>
              <a:rPr lang="en-US" altLang="zh-CN" sz="1600" dirty="0">
                <a:solidFill>
                  <a:schemeClr val="tx2"/>
                </a:solidFill>
                <a:latin typeface="微软雅黑" charset="0"/>
                <a:ea typeface="微软雅黑" charset="0"/>
                <a:cs typeface="Open Sans" pitchFamily="34" charset="0"/>
              </a:rPr>
              <a:t>name</a:t>
            </a:r>
            <a:endParaRPr>
              <a:solidFill>
                <a:schemeClr val="tx2"/>
              </a:solidFill>
              <a:cs typeface="Open Sans" pitchFamily="34" charset="0"/>
            </a:endParaRPr>
          </a:p>
        </p:txBody>
      </p:sp>
      <p:sp>
        <p:nvSpPr>
          <p:cNvPr id="20" name="文本框 19"/>
          <p:cNvSpPr txBox="1"/>
          <p:nvPr/>
        </p:nvSpPr>
        <p:spPr>
          <a:xfrm>
            <a:off x="9272905" y="4417623"/>
            <a:ext cx="2165350" cy="338554"/>
          </a:xfrm>
          <a:prstGeom prst="rect">
            <a:avLst/>
          </a:prstGeom>
          <a:noFill/>
        </p:spPr>
        <p:txBody>
          <a:bodyPr wrap="square" rtlCol="0">
            <a:spAutoFit/>
          </a:bodyPr>
          <a:lstStyle/>
          <a:p>
            <a:pPr algn="l"/>
            <a:r>
              <a:rPr lang="en-US" altLang="zh-CN" sz="1600">
                <a:solidFill>
                  <a:schemeClr val="tx2"/>
                </a:solidFill>
                <a:latin typeface="微软雅黑" charset="0"/>
                <a:ea typeface="微软雅黑" charset="0"/>
                <a:cs typeface="Open Sans" pitchFamily="34" charset="0"/>
              </a:rPr>
              <a:t>www.name.com</a:t>
            </a:r>
            <a:endParaRPr>
              <a:solidFill>
                <a:schemeClr val="tx2"/>
              </a:solidFill>
              <a:cs typeface="Open Sans" pitchFamily="34" charset="0"/>
            </a:endParaRPr>
          </a:p>
        </p:txBody>
      </p:sp>
    </p:spTree>
    <p:extLst>
      <p:ext uri="{BB962C8B-B14F-4D97-AF65-F5344CB8AC3E}">
        <p14:creationId xmlns:p14="http://schemas.microsoft.com/office/powerpoint/2010/main" val="1851821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AEAF2"/>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6" name="Freeform 27"/>
          <p:cNvSpPr>
            <a:spLocks noEditPoints="1"/>
          </p:cNvSpPr>
          <p:nvPr/>
        </p:nvSpPr>
        <p:spPr bwMode="auto">
          <a:xfrm>
            <a:off x="983432" y="2852936"/>
            <a:ext cx="1215641" cy="1224136"/>
          </a:xfrm>
          <a:custGeom>
            <a:avLst/>
            <a:gdLst>
              <a:gd name="T0" fmla="*/ 3608 w 17031"/>
              <a:gd name="T1" fmla="*/ 3558 h 17150"/>
              <a:gd name="T2" fmla="*/ 4676 w 17031"/>
              <a:gd name="T3" fmla="*/ 2720 h 17150"/>
              <a:gd name="T4" fmla="*/ 3678 w 17031"/>
              <a:gd name="T5" fmla="*/ 1525 h 17150"/>
              <a:gd name="T6" fmla="*/ 15094 w 17031"/>
              <a:gd name="T7" fmla="*/ 6142 h 17150"/>
              <a:gd name="T8" fmla="*/ 57 w 17031"/>
              <a:gd name="T9" fmla="*/ 9331 h 17150"/>
              <a:gd name="T10" fmla="*/ 701 w 17031"/>
              <a:gd name="T11" fmla="*/ 9870 h 17150"/>
              <a:gd name="T12" fmla="*/ 1332 w 17031"/>
              <a:gd name="T13" fmla="*/ 10452 h 17150"/>
              <a:gd name="T14" fmla="*/ 1867 w 17031"/>
              <a:gd name="T15" fmla="*/ 9849 h 17150"/>
              <a:gd name="T16" fmla="*/ 1428 w 17031"/>
              <a:gd name="T17" fmla="*/ 10058 h 17150"/>
              <a:gd name="T18" fmla="*/ 1052 w 17031"/>
              <a:gd name="T19" fmla="*/ 9981 h 17150"/>
              <a:gd name="T20" fmla="*/ 844 w 17031"/>
              <a:gd name="T21" fmla="*/ 12171 h 17150"/>
              <a:gd name="T22" fmla="*/ 1490 w 17031"/>
              <a:gd name="T23" fmla="*/ 13004 h 17150"/>
              <a:gd name="T24" fmla="*/ 2688 w 17031"/>
              <a:gd name="T25" fmla="*/ 12186 h 17150"/>
              <a:gd name="T26" fmla="*/ 2073 w 17031"/>
              <a:gd name="T27" fmla="*/ 11324 h 17150"/>
              <a:gd name="T28" fmla="*/ 1393 w 17031"/>
              <a:gd name="T29" fmla="*/ 12634 h 17150"/>
              <a:gd name="T30" fmla="*/ 1179 w 17031"/>
              <a:gd name="T31" fmla="*/ 12128 h 17150"/>
              <a:gd name="T32" fmla="*/ 2111 w 17031"/>
              <a:gd name="T33" fmla="*/ 11680 h 17150"/>
              <a:gd name="T34" fmla="*/ 2361 w 17031"/>
              <a:gd name="T35" fmla="*/ 12183 h 17150"/>
              <a:gd name="T36" fmla="*/ 4170 w 17031"/>
              <a:gd name="T37" fmla="*/ 13858 h 17150"/>
              <a:gd name="T38" fmla="*/ 3489 w 17031"/>
              <a:gd name="T39" fmla="*/ 13180 h 17150"/>
              <a:gd name="T40" fmla="*/ 2589 w 17031"/>
              <a:gd name="T41" fmla="*/ 14703 h 17150"/>
              <a:gd name="T42" fmla="*/ 3373 w 17031"/>
              <a:gd name="T43" fmla="*/ 15401 h 17150"/>
              <a:gd name="T44" fmla="*/ 5479 w 17031"/>
              <a:gd name="T45" fmla="*/ 14741 h 17150"/>
              <a:gd name="T46" fmla="*/ 6089 w 17031"/>
              <a:gd name="T47" fmla="*/ 16467 h 17150"/>
              <a:gd name="T48" fmla="*/ 6197 w 17031"/>
              <a:gd name="T49" fmla="*/ 15710 h 17150"/>
              <a:gd name="T50" fmla="*/ 5564 w 17031"/>
              <a:gd name="T51" fmla="*/ 14704 h 17150"/>
              <a:gd name="T52" fmla="*/ 7655 w 17031"/>
              <a:gd name="T53" fmla="*/ 17063 h 17150"/>
              <a:gd name="T54" fmla="*/ 8334 w 17031"/>
              <a:gd name="T55" fmla="*/ 17096 h 17150"/>
              <a:gd name="T56" fmla="*/ 8434 w 17031"/>
              <a:gd name="T57" fmla="*/ 16487 h 17150"/>
              <a:gd name="T58" fmla="*/ 8756 w 17031"/>
              <a:gd name="T59" fmla="*/ 16022 h 17150"/>
              <a:gd name="T60" fmla="*/ 8334 w 17031"/>
              <a:gd name="T61" fmla="*/ 15374 h 17150"/>
              <a:gd name="T62" fmla="*/ 8321 w 17031"/>
              <a:gd name="T63" fmla="*/ 15707 h 17150"/>
              <a:gd name="T64" fmla="*/ 8338 w 17031"/>
              <a:gd name="T65" fmla="*/ 16098 h 17150"/>
              <a:gd name="T66" fmla="*/ 10376 w 17031"/>
              <a:gd name="T67" fmla="*/ 16911 h 17150"/>
              <a:gd name="T68" fmla="*/ 11119 w 17031"/>
              <a:gd name="T69" fmla="*/ 15847 h 17150"/>
              <a:gd name="T70" fmla="*/ 10714 w 17031"/>
              <a:gd name="T71" fmla="*/ 15108 h 17150"/>
              <a:gd name="T72" fmla="*/ 10669 w 17031"/>
              <a:gd name="T73" fmla="*/ 15461 h 17150"/>
              <a:gd name="T74" fmla="*/ 10724 w 17031"/>
              <a:gd name="T75" fmla="*/ 15857 h 17150"/>
              <a:gd name="T76" fmla="*/ 12628 w 17031"/>
              <a:gd name="T77" fmla="*/ 15932 h 17150"/>
              <a:gd name="T78" fmla="*/ 13543 w 17031"/>
              <a:gd name="T79" fmla="*/ 15385 h 17150"/>
              <a:gd name="T80" fmla="*/ 12801 w 17031"/>
              <a:gd name="T81" fmla="*/ 14127 h 17150"/>
              <a:gd name="T82" fmla="*/ 11879 w 17031"/>
              <a:gd name="T83" fmla="*/ 14611 h 17150"/>
              <a:gd name="T84" fmla="*/ 13232 w 17031"/>
              <a:gd name="T85" fmla="*/ 15229 h 17150"/>
              <a:gd name="T86" fmla="*/ 12852 w 17031"/>
              <a:gd name="T87" fmla="*/ 15614 h 17150"/>
              <a:gd name="T88" fmla="*/ 12173 w 17031"/>
              <a:gd name="T89" fmla="*/ 14857 h 17150"/>
              <a:gd name="T90" fmla="*/ 12532 w 17031"/>
              <a:gd name="T91" fmla="*/ 14440 h 17150"/>
              <a:gd name="T92" fmla="*/ 14805 w 17031"/>
              <a:gd name="T93" fmla="*/ 14386 h 17150"/>
              <a:gd name="T94" fmla="*/ 13545 w 17031"/>
              <a:gd name="T95" fmla="*/ 13183 h 17150"/>
              <a:gd name="T96" fmla="*/ 14497 w 17031"/>
              <a:gd name="T97" fmla="*/ 11921 h 17150"/>
              <a:gd name="T98" fmla="*/ 16019 w 17031"/>
              <a:gd name="T99" fmla="*/ 12762 h 17150"/>
              <a:gd name="T100" fmla="*/ 16509 w 17031"/>
              <a:gd name="T101" fmla="*/ 11727 h 17150"/>
              <a:gd name="T102" fmla="*/ 15459 w 17031"/>
              <a:gd name="T103" fmla="*/ 10292 h 17150"/>
              <a:gd name="T104" fmla="*/ 17025 w 17031"/>
              <a:gd name="T105" fmla="*/ 9631 h 17150"/>
              <a:gd name="T106" fmla="*/ 15352 w 17031"/>
              <a:gd name="T107" fmla="*/ 8963 h 17150"/>
              <a:gd name="T108" fmla="*/ 5904 w 17031"/>
              <a:gd name="T109" fmla="*/ 463 h 17150"/>
              <a:gd name="T110" fmla="*/ 7978 w 17031"/>
              <a:gd name="T111" fmla="*/ 19 h 17150"/>
              <a:gd name="T112" fmla="*/ 7917 w 17031"/>
              <a:gd name="T113" fmla="*/ 1805 h 17150"/>
              <a:gd name="T114" fmla="*/ 9246 w 17031"/>
              <a:gd name="T115" fmla="*/ 1545 h 17150"/>
              <a:gd name="T116" fmla="*/ 12285 w 17031"/>
              <a:gd name="T117" fmla="*/ 885 h 17150"/>
              <a:gd name="T118" fmla="*/ 10629 w 17031"/>
              <a:gd name="T119" fmla="*/ 2127 h 17150"/>
              <a:gd name="T120" fmla="*/ 11813 w 17031"/>
              <a:gd name="T121" fmla="*/ 2623 h 17150"/>
              <a:gd name="T122" fmla="*/ 13230 w 17031"/>
              <a:gd name="T123" fmla="*/ 3647 h 17150"/>
              <a:gd name="T124" fmla="*/ 14688 w 17031"/>
              <a:gd name="T125" fmla="*/ 2622 h 17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31" h="17150">
                <a:moveTo>
                  <a:pt x="2706" y="2285"/>
                </a:moveTo>
                <a:lnTo>
                  <a:pt x="2690" y="2299"/>
                </a:lnTo>
                <a:lnTo>
                  <a:pt x="2679" y="2311"/>
                </a:lnTo>
                <a:lnTo>
                  <a:pt x="2674" y="2316"/>
                </a:lnTo>
                <a:lnTo>
                  <a:pt x="2671" y="2322"/>
                </a:lnTo>
                <a:lnTo>
                  <a:pt x="2669" y="2326"/>
                </a:lnTo>
                <a:lnTo>
                  <a:pt x="2668" y="2331"/>
                </a:lnTo>
                <a:lnTo>
                  <a:pt x="2668" y="2336"/>
                </a:lnTo>
                <a:lnTo>
                  <a:pt x="2669" y="2341"/>
                </a:lnTo>
                <a:lnTo>
                  <a:pt x="2670" y="2347"/>
                </a:lnTo>
                <a:lnTo>
                  <a:pt x="2673" y="2354"/>
                </a:lnTo>
                <a:lnTo>
                  <a:pt x="2682" y="2368"/>
                </a:lnTo>
                <a:lnTo>
                  <a:pt x="2695" y="2385"/>
                </a:lnTo>
                <a:lnTo>
                  <a:pt x="2805" y="2526"/>
                </a:lnTo>
                <a:lnTo>
                  <a:pt x="2819" y="2541"/>
                </a:lnTo>
                <a:lnTo>
                  <a:pt x="2830" y="2553"/>
                </a:lnTo>
                <a:lnTo>
                  <a:pt x="2835" y="2557"/>
                </a:lnTo>
                <a:lnTo>
                  <a:pt x="2840" y="2561"/>
                </a:lnTo>
                <a:lnTo>
                  <a:pt x="2845" y="2563"/>
                </a:lnTo>
                <a:lnTo>
                  <a:pt x="2849" y="2563"/>
                </a:lnTo>
                <a:lnTo>
                  <a:pt x="2854" y="2563"/>
                </a:lnTo>
                <a:lnTo>
                  <a:pt x="2860" y="2562"/>
                </a:lnTo>
                <a:lnTo>
                  <a:pt x="2865" y="2561"/>
                </a:lnTo>
                <a:lnTo>
                  <a:pt x="2872" y="2557"/>
                </a:lnTo>
                <a:lnTo>
                  <a:pt x="2885" y="2549"/>
                </a:lnTo>
                <a:lnTo>
                  <a:pt x="2903" y="2536"/>
                </a:lnTo>
                <a:lnTo>
                  <a:pt x="3552" y="2026"/>
                </a:lnTo>
                <a:lnTo>
                  <a:pt x="3598" y="3511"/>
                </a:lnTo>
                <a:lnTo>
                  <a:pt x="3599" y="3523"/>
                </a:lnTo>
                <a:lnTo>
                  <a:pt x="3601" y="3535"/>
                </a:lnTo>
                <a:lnTo>
                  <a:pt x="3604" y="3547"/>
                </a:lnTo>
                <a:lnTo>
                  <a:pt x="3608" y="3558"/>
                </a:lnTo>
                <a:lnTo>
                  <a:pt x="3612" y="3568"/>
                </a:lnTo>
                <a:lnTo>
                  <a:pt x="3618" y="3578"/>
                </a:lnTo>
                <a:lnTo>
                  <a:pt x="3623" y="3588"/>
                </a:lnTo>
                <a:lnTo>
                  <a:pt x="3630" y="3597"/>
                </a:lnTo>
                <a:lnTo>
                  <a:pt x="3727" y="3719"/>
                </a:lnTo>
                <a:lnTo>
                  <a:pt x="3740" y="3735"/>
                </a:lnTo>
                <a:lnTo>
                  <a:pt x="3752" y="3747"/>
                </a:lnTo>
                <a:lnTo>
                  <a:pt x="3757" y="3752"/>
                </a:lnTo>
                <a:lnTo>
                  <a:pt x="3762" y="3755"/>
                </a:lnTo>
                <a:lnTo>
                  <a:pt x="3768" y="3757"/>
                </a:lnTo>
                <a:lnTo>
                  <a:pt x="3772" y="3758"/>
                </a:lnTo>
                <a:lnTo>
                  <a:pt x="3777" y="3758"/>
                </a:lnTo>
                <a:lnTo>
                  <a:pt x="3783" y="3757"/>
                </a:lnTo>
                <a:lnTo>
                  <a:pt x="3788" y="3755"/>
                </a:lnTo>
                <a:lnTo>
                  <a:pt x="3794" y="3753"/>
                </a:lnTo>
                <a:lnTo>
                  <a:pt x="3808" y="3744"/>
                </a:lnTo>
                <a:lnTo>
                  <a:pt x="3826" y="3731"/>
                </a:lnTo>
                <a:lnTo>
                  <a:pt x="4787" y="2976"/>
                </a:lnTo>
                <a:lnTo>
                  <a:pt x="4803" y="2963"/>
                </a:lnTo>
                <a:lnTo>
                  <a:pt x="4815" y="2951"/>
                </a:lnTo>
                <a:lnTo>
                  <a:pt x="4819" y="2946"/>
                </a:lnTo>
                <a:lnTo>
                  <a:pt x="4822" y="2940"/>
                </a:lnTo>
                <a:lnTo>
                  <a:pt x="4825" y="2935"/>
                </a:lnTo>
                <a:lnTo>
                  <a:pt x="4826" y="2931"/>
                </a:lnTo>
                <a:lnTo>
                  <a:pt x="4826" y="2925"/>
                </a:lnTo>
                <a:lnTo>
                  <a:pt x="4825" y="2920"/>
                </a:lnTo>
                <a:lnTo>
                  <a:pt x="4822" y="2914"/>
                </a:lnTo>
                <a:lnTo>
                  <a:pt x="4820" y="2908"/>
                </a:lnTo>
                <a:lnTo>
                  <a:pt x="4812" y="2894"/>
                </a:lnTo>
                <a:lnTo>
                  <a:pt x="4799" y="2877"/>
                </a:lnTo>
                <a:lnTo>
                  <a:pt x="4687" y="2735"/>
                </a:lnTo>
                <a:lnTo>
                  <a:pt x="4676" y="2720"/>
                </a:lnTo>
                <a:lnTo>
                  <a:pt x="4664" y="2710"/>
                </a:lnTo>
                <a:lnTo>
                  <a:pt x="4657" y="2706"/>
                </a:lnTo>
                <a:lnTo>
                  <a:pt x="4652" y="2703"/>
                </a:lnTo>
                <a:lnTo>
                  <a:pt x="4647" y="2701"/>
                </a:lnTo>
                <a:lnTo>
                  <a:pt x="4641" y="2700"/>
                </a:lnTo>
                <a:lnTo>
                  <a:pt x="4636" y="2700"/>
                </a:lnTo>
                <a:lnTo>
                  <a:pt x="4630" y="2700"/>
                </a:lnTo>
                <a:lnTo>
                  <a:pt x="4625" y="2702"/>
                </a:lnTo>
                <a:lnTo>
                  <a:pt x="4619" y="2704"/>
                </a:lnTo>
                <a:lnTo>
                  <a:pt x="4604" y="2712"/>
                </a:lnTo>
                <a:lnTo>
                  <a:pt x="4589" y="2724"/>
                </a:lnTo>
                <a:lnTo>
                  <a:pt x="3919" y="3250"/>
                </a:lnTo>
                <a:lnTo>
                  <a:pt x="3872" y="1769"/>
                </a:lnTo>
                <a:lnTo>
                  <a:pt x="3871" y="1756"/>
                </a:lnTo>
                <a:lnTo>
                  <a:pt x="3869" y="1743"/>
                </a:lnTo>
                <a:lnTo>
                  <a:pt x="3866" y="1731"/>
                </a:lnTo>
                <a:lnTo>
                  <a:pt x="3863" y="1720"/>
                </a:lnTo>
                <a:lnTo>
                  <a:pt x="3859" y="1710"/>
                </a:lnTo>
                <a:lnTo>
                  <a:pt x="3854" y="1700"/>
                </a:lnTo>
                <a:lnTo>
                  <a:pt x="3848" y="1690"/>
                </a:lnTo>
                <a:lnTo>
                  <a:pt x="3842" y="1681"/>
                </a:lnTo>
                <a:lnTo>
                  <a:pt x="3745" y="1559"/>
                </a:lnTo>
                <a:lnTo>
                  <a:pt x="3732" y="1542"/>
                </a:lnTo>
                <a:lnTo>
                  <a:pt x="3720" y="1531"/>
                </a:lnTo>
                <a:lnTo>
                  <a:pt x="3715" y="1526"/>
                </a:lnTo>
                <a:lnTo>
                  <a:pt x="3710" y="1523"/>
                </a:lnTo>
                <a:lnTo>
                  <a:pt x="3704" y="1521"/>
                </a:lnTo>
                <a:lnTo>
                  <a:pt x="3700" y="1520"/>
                </a:lnTo>
                <a:lnTo>
                  <a:pt x="3695" y="1520"/>
                </a:lnTo>
                <a:lnTo>
                  <a:pt x="3689" y="1521"/>
                </a:lnTo>
                <a:lnTo>
                  <a:pt x="3684" y="1523"/>
                </a:lnTo>
                <a:lnTo>
                  <a:pt x="3678" y="1525"/>
                </a:lnTo>
                <a:lnTo>
                  <a:pt x="3664" y="1534"/>
                </a:lnTo>
                <a:lnTo>
                  <a:pt x="3647" y="1547"/>
                </a:lnTo>
                <a:lnTo>
                  <a:pt x="2706" y="2285"/>
                </a:lnTo>
                <a:close/>
                <a:moveTo>
                  <a:pt x="12468" y="10390"/>
                </a:moveTo>
                <a:lnTo>
                  <a:pt x="8304" y="12794"/>
                </a:lnTo>
                <a:lnTo>
                  <a:pt x="5659" y="11266"/>
                </a:lnTo>
                <a:lnTo>
                  <a:pt x="9311" y="7102"/>
                </a:lnTo>
                <a:lnTo>
                  <a:pt x="7279" y="8275"/>
                </a:lnTo>
                <a:lnTo>
                  <a:pt x="4634" y="6747"/>
                </a:lnTo>
                <a:lnTo>
                  <a:pt x="8802" y="4340"/>
                </a:lnTo>
                <a:lnTo>
                  <a:pt x="11448" y="5867"/>
                </a:lnTo>
                <a:lnTo>
                  <a:pt x="7811" y="10024"/>
                </a:lnTo>
                <a:lnTo>
                  <a:pt x="9824" y="8861"/>
                </a:lnTo>
                <a:lnTo>
                  <a:pt x="12468" y="10390"/>
                </a:lnTo>
                <a:close/>
                <a:moveTo>
                  <a:pt x="8802" y="5222"/>
                </a:moveTo>
                <a:lnTo>
                  <a:pt x="6162" y="6747"/>
                </a:lnTo>
                <a:lnTo>
                  <a:pt x="7280" y="7393"/>
                </a:lnTo>
                <a:lnTo>
                  <a:pt x="9920" y="5867"/>
                </a:lnTo>
                <a:lnTo>
                  <a:pt x="8802" y="5222"/>
                </a:lnTo>
                <a:close/>
                <a:moveTo>
                  <a:pt x="9824" y="9744"/>
                </a:moveTo>
                <a:lnTo>
                  <a:pt x="7187" y="11266"/>
                </a:lnTo>
                <a:lnTo>
                  <a:pt x="8304" y="11912"/>
                </a:lnTo>
                <a:lnTo>
                  <a:pt x="10941" y="10390"/>
                </a:lnTo>
                <a:lnTo>
                  <a:pt x="9824" y="9744"/>
                </a:lnTo>
                <a:close/>
                <a:moveTo>
                  <a:pt x="15942" y="5631"/>
                </a:moveTo>
                <a:lnTo>
                  <a:pt x="16014" y="5896"/>
                </a:lnTo>
                <a:lnTo>
                  <a:pt x="16085" y="6161"/>
                </a:lnTo>
                <a:lnTo>
                  <a:pt x="15891" y="6355"/>
                </a:lnTo>
                <a:lnTo>
                  <a:pt x="15695" y="6550"/>
                </a:lnTo>
                <a:lnTo>
                  <a:pt x="15431" y="6478"/>
                </a:lnTo>
                <a:lnTo>
                  <a:pt x="15165" y="6408"/>
                </a:lnTo>
                <a:lnTo>
                  <a:pt x="15094" y="6142"/>
                </a:lnTo>
                <a:lnTo>
                  <a:pt x="15023" y="5877"/>
                </a:lnTo>
                <a:lnTo>
                  <a:pt x="15217" y="5683"/>
                </a:lnTo>
                <a:lnTo>
                  <a:pt x="15411" y="5488"/>
                </a:lnTo>
                <a:lnTo>
                  <a:pt x="15677" y="5560"/>
                </a:lnTo>
                <a:lnTo>
                  <a:pt x="15942" y="5631"/>
                </a:lnTo>
                <a:close/>
                <a:moveTo>
                  <a:pt x="972" y="5631"/>
                </a:moveTo>
                <a:lnTo>
                  <a:pt x="1238" y="5560"/>
                </a:lnTo>
                <a:lnTo>
                  <a:pt x="1503" y="5488"/>
                </a:lnTo>
                <a:lnTo>
                  <a:pt x="1697" y="5683"/>
                </a:lnTo>
                <a:lnTo>
                  <a:pt x="1891" y="5877"/>
                </a:lnTo>
                <a:lnTo>
                  <a:pt x="1820" y="6142"/>
                </a:lnTo>
                <a:lnTo>
                  <a:pt x="1749" y="6408"/>
                </a:lnTo>
                <a:lnTo>
                  <a:pt x="1483" y="6478"/>
                </a:lnTo>
                <a:lnTo>
                  <a:pt x="1219" y="6550"/>
                </a:lnTo>
                <a:lnTo>
                  <a:pt x="1025" y="6355"/>
                </a:lnTo>
                <a:lnTo>
                  <a:pt x="830" y="6161"/>
                </a:lnTo>
                <a:lnTo>
                  <a:pt x="901" y="5896"/>
                </a:lnTo>
                <a:lnTo>
                  <a:pt x="972" y="5631"/>
                </a:lnTo>
                <a:close/>
                <a:moveTo>
                  <a:pt x="1721" y="9072"/>
                </a:moveTo>
                <a:lnTo>
                  <a:pt x="1717" y="9053"/>
                </a:lnTo>
                <a:lnTo>
                  <a:pt x="1712" y="9038"/>
                </a:lnTo>
                <a:lnTo>
                  <a:pt x="1709" y="9033"/>
                </a:lnTo>
                <a:lnTo>
                  <a:pt x="1706" y="9027"/>
                </a:lnTo>
                <a:lnTo>
                  <a:pt x="1703" y="9024"/>
                </a:lnTo>
                <a:lnTo>
                  <a:pt x="1700" y="9021"/>
                </a:lnTo>
                <a:lnTo>
                  <a:pt x="1696" y="9019"/>
                </a:lnTo>
                <a:lnTo>
                  <a:pt x="1690" y="9018"/>
                </a:lnTo>
                <a:lnTo>
                  <a:pt x="1685" y="9017"/>
                </a:lnTo>
                <a:lnTo>
                  <a:pt x="1679" y="9017"/>
                </a:lnTo>
                <a:lnTo>
                  <a:pt x="1664" y="9018"/>
                </a:lnTo>
                <a:lnTo>
                  <a:pt x="1643" y="9021"/>
                </a:lnTo>
                <a:lnTo>
                  <a:pt x="57" y="9331"/>
                </a:lnTo>
                <a:lnTo>
                  <a:pt x="38" y="9335"/>
                </a:lnTo>
                <a:lnTo>
                  <a:pt x="23" y="9340"/>
                </a:lnTo>
                <a:lnTo>
                  <a:pt x="16" y="9342"/>
                </a:lnTo>
                <a:lnTo>
                  <a:pt x="12" y="9346"/>
                </a:lnTo>
                <a:lnTo>
                  <a:pt x="8" y="9349"/>
                </a:lnTo>
                <a:lnTo>
                  <a:pt x="4" y="9352"/>
                </a:lnTo>
                <a:lnTo>
                  <a:pt x="2" y="9356"/>
                </a:lnTo>
                <a:lnTo>
                  <a:pt x="1" y="9361"/>
                </a:lnTo>
                <a:lnTo>
                  <a:pt x="0" y="9366"/>
                </a:lnTo>
                <a:lnTo>
                  <a:pt x="0" y="9372"/>
                </a:lnTo>
                <a:lnTo>
                  <a:pt x="1" y="9389"/>
                </a:lnTo>
                <a:lnTo>
                  <a:pt x="4" y="9408"/>
                </a:lnTo>
                <a:lnTo>
                  <a:pt x="44" y="9613"/>
                </a:lnTo>
                <a:lnTo>
                  <a:pt x="48" y="9632"/>
                </a:lnTo>
                <a:lnTo>
                  <a:pt x="54" y="9647"/>
                </a:lnTo>
                <a:lnTo>
                  <a:pt x="56" y="9653"/>
                </a:lnTo>
                <a:lnTo>
                  <a:pt x="59" y="9658"/>
                </a:lnTo>
                <a:lnTo>
                  <a:pt x="62" y="9662"/>
                </a:lnTo>
                <a:lnTo>
                  <a:pt x="65" y="9664"/>
                </a:lnTo>
                <a:lnTo>
                  <a:pt x="70" y="9666"/>
                </a:lnTo>
                <a:lnTo>
                  <a:pt x="74" y="9668"/>
                </a:lnTo>
                <a:lnTo>
                  <a:pt x="80" y="9668"/>
                </a:lnTo>
                <a:lnTo>
                  <a:pt x="87" y="9669"/>
                </a:lnTo>
                <a:lnTo>
                  <a:pt x="102" y="9668"/>
                </a:lnTo>
                <a:lnTo>
                  <a:pt x="121" y="9665"/>
                </a:lnTo>
                <a:lnTo>
                  <a:pt x="641" y="9563"/>
                </a:lnTo>
                <a:lnTo>
                  <a:pt x="651" y="9615"/>
                </a:lnTo>
                <a:lnTo>
                  <a:pt x="661" y="9665"/>
                </a:lnTo>
                <a:lnTo>
                  <a:pt x="671" y="9717"/>
                </a:lnTo>
                <a:lnTo>
                  <a:pt x="681" y="9767"/>
                </a:lnTo>
                <a:lnTo>
                  <a:pt x="691" y="9818"/>
                </a:lnTo>
                <a:lnTo>
                  <a:pt x="701" y="9870"/>
                </a:lnTo>
                <a:lnTo>
                  <a:pt x="711" y="9920"/>
                </a:lnTo>
                <a:lnTo>
                  <a:pt x="720" y="9972"/>
                </a:lnTo>
                <a:lnTo>
                  <a:pt x="728" y="10005"/>
                </a:lnTo>
                <a:lnTo>
                  <a:pt x="736" y="10037"/>
                </a:lnTo>
                <a:lnTo>
                  <a:pt x="745" y="10069"/>
                </a:lnTo>
                <a:lnTo>
                  <a:pt x="756" y="10099"/>
                </a:lnTo>
                <a:lnTo>
                  <a:pt x="766" y="10128"/>
                </a:lnTo>
                <a:lnTo>
                  <a:pt x="779" y="10156"/>
                </a:lnTo>
                <a:lnTo>
                  <a:pt x="792" y="10183"/>
                </a:lnTo>
                <a:lnTo>
                  <a:pt x="807" y="10209"/>
                </a:lnTo>
                <a:lnTo>
                  <a:pt x="822" y="10232"/>
                </a:lnTo>
                <a:lnTo>
                  <a:pt x="838" y="10256"/>
                </a:lnTo>
                <a:lnTo>
                  <a:pt x="855" y="10277"/>
                </a:lnTo>
                <a:lnTo>
                  <a:pt x="874" y="10299"/>
                </a:lnTo>
                <a:lnTo>
                  <a:pt x="892" y="10318"/>
                </a:lnTo>
                <a:lnTo>
                  <a:pt x="911" y="10336"/>
                </a:lnTo>
                <a:lnTo>
                  <a:pt x="933" y="10353"/>
                </a:lnTo>
                <a:lnTo>
                  <a:pt x="954" y="10368"/>
                </a:lnTo>
                <a:lnTo>
                  <a:pt x="975" y="10383"/>
                </a:lnTo>
                <a:lnTo>
                  <a:pt x="999" y="10396"/>
                </a:lnTo>
                <a:lnTo>
                  <a:pt x="1023" y="10408"/>
                </a:lnTo>
                <a:lnTo>
                  <a:pt x="1047" y="10419"/>
                </a:lnTo>
                <a:lnTo>
                  <a:pt x="1072" y="10428"/>
                </a:lnTo>
                <a:lnTo>
                  <a:pt x="1099" y="10436"/>
                </a:lnTo>
                <a:lnTo>
                  <a:pt x="1125" y="10442"/>
                </a:lnTo>
                <a:lnTo>
                  <a:pt x="1152" y="10448"/>
                </a:lnTo>
                <a:lnTo>
                  <a:pt x="1181" y="10452"/>
                </a:lnTo>
                <a:lnTo>
                  <a:pt x="1210" y="10455"/>
                </a:lnTo>
                <a:lnTo>
                  <a:pt x="1239" y="10456"/>
                </a:lnTo>
                <a:lnTo>
                  <a:pt x="1270" y="10456"/>
                </a:lnTo>
                <a:lnTo>
                  <a:pt x="1301" y="10454"/>
                </a:lnTo>
                <a:lnTo>
                  <a:pt x="1332" y="10452"/>
                </a:lnTo>
                <a:lnTo>
                  <a:pt x="1364" y="10448"/>
                </a:lnTo>
                <a:lnTo>
                  <a:pt x="1398" y="10441"/>
                </a:lnTo>
                <a:lnTo>
                  <a:pt x="1399" y="10441"/>
                </a:lnTo>
                <a:lnTo>
                  <a:pt x="1432" y="10435"/>
                </a:lnTo>
                <a:lnTo>
                  <a:pt x="1463" y="10426"/>
                </a:lnTo>
                <a:lnTo>
                  <a:pt x="1494" y="10416"/>
                </a:lnTo>
                <a:lnTo>
                  <a:pt x="1523" y="10407"/>
                </a:lnTo>
                <a:lnTo>
                  <a:pt x="1551" y="10395"/>
                </a:lnTo>
                <a:lnTo>
                  <a:pt x="1579" y="10383"/>
                </a:lnTo>
                <a:lnTo>
                  <a:pt x="1605" y="10369"/>
                </a:lnTo>
                <a:lnTo>
                  <a:pt x="1629" y="10355"/>
                </a:lnTo>
                <a:lnTo>
                  <a:pt x="1653" y="10339"/>
                </a:lnTo>
                <a:lnTo>
                  <a:pt x="1675" y="10323"/>
                </a:lnTo>
                <a:lnTo>
                  <a:pt x="1697" y="10306"/>
                </a:lnTo>
                <a:lnTo>
                  <a:pt x="1717" y="10288"/>
                </a:lnTo>
                <a:lnTo>
                  <a:pt x="1735" y="10269"/>
                </a:lnTo>
                <a:lnTo>
                  <a:pt x="1754" y="10248"/>
                </a:lnTo>
                <a:lnTo>
                  <a:pt x="1770" y="10228"/>
                </a:lnTo>
                <a:lnTo>
                  <a:pt x="1785" y="10206"/>
                </a:lnTo>
                <a:lnTo>
                  <a:pt x="1800" y="10183"/>
                </a:lnTo>
                <a:lnTo>
                  <a:pt x="1813" y="10159"/>
                </a:lnTo>
                <a:lnTo>
                  <a:pt x="1823" y="10136"/>
                </a:lnTo>
                <a:lnTo>
                  <a:pt x="1834" y="10110"/>
                </a:lnTo>
                <a:lnTo>
                  <a:pt x="1843" y="10084"/>
                </a:lnTo>
                <a:lnTo>
                  <a:pt x="1850" y="10057"/>
                </a:lnTo>
                <a:lnTo>
                  <a:pt x="1856" y="10030"/>
                </a:lnTo>
                <a:lnTo>
                  <a:pt x="1862" y="10002"/>
                </a:lnTo>
                <a:lnTo>
                  <a:pt x="1865" y="9972"/>
                </a:lnTo>
                <a:lnTo>
                  <a:pt x="1868" y="9943"/>
                </a:lnTo>
                <a:lnTo>
                  <a:pt x="1869" y="9912"/>
                </a:lnTo>
                <a:lnTo>
                  <a:pt x="1868" y="9881"/>
                </a:lnTo>
                <a:lnTo>
                  <a:pt x="1867" y="9849"/>
                </a:lnTo>
                <a:lnTo>
                  <a:pt x="1864" y="9816"/>
                </a:lnTo>
                <a:lnTo>
                  <a:pt x="1860" y="9784"/>
                </a:lnTo>
                <a:lnTo>
                  <a:pt x="1853" y="9750"/>
                </a:lnTo>
                <a:lnTo>
                  <a:pt x="1721" y="9072"/>
                </a:lnTo>
                <a:close/>
                <a:moveTo>
                  <a:pt x="979" y="9498"/>
                </a:moveTo>
                <a:lnTo>
                  <a:pt x="1477" y="9400"/>
                </a:lnTo>
                <a:lnTo>
                  <a:pt x="1550" y="9769"/>
                </a:lnTo>
                <a:lnTo>
                  <a:pt x="1552" y="9784"/>
                </a:lnTo>
                <a:lnTo>
                  <a:pt x="1554" y="9800"/>
                </a:lnTo>
                <a:lnTo>
                  <a:pt x="1555" y="9815"/>
                </a:lnTo>
                <a:lnTo>
                  <a:pt x="1555" y="9829"/>
                </a:lnTo>
                <a:lnTo>
                  <a:pt x="1555" y="9844"/>
                </a:lnTo>
                <a:lnTo>
                  <a:pt x="1555" y="9858"/>
                </a:lnTo>
                <a:lnTo>
                  <a:pt x="1554" y="9872"/>
                </a:lnTo>
                <a:lnTo>
                  <a:pt x="1552" y="9885"/>
                </a:lnTo>
                <a:lnTo>
                  <a:pt x="1549" y="9898"/>
                </a:lnTo>
                <a:lnTo>
                  <a:pt x="1546" y="9911"/>
                </a:lnTo>
                <a:lnTo>
                  <a:pt x="1542" y="9923"/>
                </a:lnTo>
                <a:lnTo>
                  <a:pt x="1538" y="9935"/>
                </a:lnTo>
                <a:lnTo>
                  <a:pt x="1533" y="9947"/>
                </a:lnTo>
                <a:lnTo>
                  <a:pt x="1527" y="9959"/>
                </a:lnTo>
                <a:lnTo>
                  <a:pt x="1521" y="9970"/>
                </a:lnTo>
                <a:lnTo>
                  <a:pt x="1515" y="9980"/>
                </a:lnTo>
                <a:lnTo>
                  <a:pt x="1507" y="9991"/>
                </a:lnTo>
                <a:lnTo>
                  <a:pt x="1498" y="10001"/>
                </a:lnTo>
                <a:lnTo>
                  <a:pt x="1490" y="10010"/>
                </a:lnTo>
                <a:lnTo>
                  <a:pt x="1481" y="10020"/>
                </a:lnTo>
                <a:lnTo>
                  <a:pt x="1472" y="10028"/>
                </a:lnTo>
                <a:lnTo>
                  <a:pt x="1461" y="10036"/>
                </a:lnTo>
                <a:lnTo>
                  <a:pt x="1450" y="10045"/>
                </a:lnTo>
                <a:lnTo>
                  <a:pt x="1440" y="10051"/>
                </a:lnTo>
                <a:lnTo>
                  <a:pt x="1428" y="10058"/>
                </a:lnTo>
                <a:lnTo>
                  <a:pt x="1415" y="10065"/>
                </a:lnTo>
                <a:lnTo>
                  <a:pt x="1402" y="10070"/>
                </a:lnTo>
                <a:lnTo>
                  <a:pt x="1389" y="10076"/>
                </a:lnTo>
                <a:lnTo>
                  <a:pt x="1375" y="10081"/>
                </a:lnTo>
                <a:lnTo>
                  <a:pt x="1361" y="10085"/>
                </a:lnTo>
                <a:lnTo>
                  <a:pt x="1346" y="10088"/>
                </a:lnTo>
                <a:lnTo>
                  <a:pt x="1331" y="10092"/>
                </a:lnTo>
                <a:lnTo>
                  <a:pt x="1327" y="10093"/>
                </a:lnTo>
                <a:lnTo>
                  <a:pt x="1312" y="10095"/>
                </a:lnTo>
                <a:lnTo>
                  <a:pt x="1297" y="10097"/>
                </a:lnTo>
                <a:lnTo>
                  <a:pt x="1282" y="10098"/>
                </a:lnTo>
                <a:lnTo>
                  <a:pt x="1268" y="10099"/>
                </a:lnTo>
                <a:lnTo>
                  <a:pt x="1254" y="10099"/>
                </a:lnTo>
                <a:lnTo>
                  <a:pt x="1240" y="10098"/>
                </a:lnTo>
                <a:lnTo>
                  <a:pt x="1227" y="10097"/>
                </a:lnTo>
                <a:lnTo>
                  <a:pt x="1213" y="10095"/>
                </a:lnTo>
                <a:lnTo>
                  <a:pt x="1200" y="10092"/>
                </a:lnTo>
                <a:lnTo>
                  <a:pt x="1189" y="10088"/>
                </a:lnTo>
                <a:lnTo>
                  <a:pt x="1177" y="10085"/>
                </a:lnTo>
                <a:lnTo>
                  <a:pt x="1165" y="10081"/>
                </a:lnTo>
                <a:lnTo>
                  <a:pt x="1153" y="10076"/>
                </a:lnTo>
                <a:lnTo>
                  <a:pt x="1142" y="10070"/>
                </a:lnTo>
                <a:lnTo>
                  <a:pt x="1131" y="10064"/>
                </a:lnTo>
                <a:lnTo>
                  <a:pt x="1121" y="10056"/>
                </a:lnTo>
                <a:lnTo>
                  <a:pt x="1110" y="10049"/>
                </a:lnTo>
                <a:lnTo>
                  <a:pt x="1101" y="10041"/>
                </a:lnTo>
                <a:lnTo>
                  <a:pt x="1091" y="10033"/>
                </a:lnTo>
                <a:lnTo>
                  <a:pt x="1083" y="10023"/>
                </a:lnTo>
                <a:lnTo>
                  <a:pt x="1074" y="10013"/>
                </a:lnTo>
                <a:lnTo>
                  <a:pt x="1067" y="10003"/>
                </a:lnTo>
                <a:lnTo>
                  <a:pt x="1058" y="9992"/>
                </a:lnTo>
                <a:lnTo>
                  <a:pt x="1052" y="9981"/>
                </a:lnTo>
                <a:lnTo>
                  <a:pt x="1045" y="9968"/>
                </a:lnTo>
                <a:lnTo>
                  <a:pt x="1039" y="9957"/>
                </a:lnTo>
                <a:lnTo>
                  <a:pt x="1032" y="9944"/>
                </a:lnTo>
                <a:lnTo>
                  <a:pt x="1027" y="9930"/>
                </a:lnTo>
                <a:lnTo>
                  <a:pt x="1023" y="9916"/>
                </a:lnTo>
                <a:lnTo>
                  <a:pt x="1018" y="9901"/>
                </a:lnTo>
                <a:lnTo>
                  <a:pt x="1014" y="9886"/>
                </a:lnTo>
                <a:lnTo>
                  <a:pt x="1011" y="9870"/>
                </a:lnTo>
                <a:lnTo>
                  <a:pt x="940" y="9505"/>
                </a:lnTo>
                <a:lnTo>
                  <a:pt x="979" y="9498"/>
                </a:lnTo>
                <a:close/>
                <a:moveTo>
                  <a:pt x="1212" y="11632"/>
                </a:moveTo>
                <a:lnTo>
                  <a:pt x="1179" y="11649"/>
                </a:lnTo>
                <a:lnTo>
                  <a:pt x="1147" y="11668"/>
                </a:lnTo>
                <a:lnTo>
                  <a:pt x="1116" y="11688"/>
                </a:lnTo>
                <a:lnTo>
                  <a:pt x="1087" y="11708"/>
                </a:lnTo>
                <a:lnTo>
                  <a:pt x="1060" y="11728"/>
                </a:lnTo>
                <a:lnTo>
                  <a:pt x="1034" y="11751"/>
                </a:lnTo>
                <a:lnTo>
                  <a:pt x="1010" y="11773"/>
                </a:lnTo>
                <a:lnTo>
                  <a:pt x="987" y="11797"/>
                </a:lnTo>
                <a:lnTo>
                  <a:pt x="966" y="11822"/>
                </a:lnTo>
                <a:lnTo>
                  <a:pt x="946" y="11847"/>
                </a:lnTo>
                <a:lnTo>
                  <a:pt x="929" y="11873"/>
                </a:lnTo>
                <a:lnTo>
                  <a:pt x="913" y="11900"/>
                </a:lnTo>
                <a:lnTo>
                  <a:pt x="899" y="11928"/>
                </a:lnTo>
                <a:lnTo>
                  <a:pt x="886" y="11956"/>
                </a:lnTo>
                <a:lnTo>
                  <a:pt x="875" y="11985"/>
                </a:lnTo>
                <a:lnTo>
                  <a:pt x="866" y="12014"/>
                </a:lnTo>
                <a:lnTo>
                  <a:pt x="857" y="12044"/>
                </a:lnTo>
                <a:lnTo>
                  <a:pt x="852" y="12075"/>
                </a:lnTo>
                <a:lnTo>
                  <a:pt x="848" y="12107"/>
                </a:lnTo>
                <a:lnTo>
                  <a:pt x="845" y="12139"/>
                </a:lnTo>
                <a:lnTo>
                  <a:pt x="844" y="12171"/>
                </a:lnTo>
                <a:lnTo>
                  <a:pt x="845" y="12204"/>
                </a:lnTo>
                <a:lnTo>
                  <a:pt x="847" y="12239"/>
                </a:lnTo>
                <a:lnTo>
                  <a:pt x="851" y="12273"/>
                </a:lnTo>
                <a:lnTo>
                  <a:pt x="857" y="12308"/>
                </a:lnTo>
                <a:lnTo>
                  <a:pt x="865" y="12344"/>
                </a:lnTo>
                <a:lnTo>
                  <a:pt x="875" y="12380"/>
                </a:lnTo>
                <a:lnTo>
                  <a:pt x="885" y="12417"/>
                </a:lnTo>
                <a:lnTo>
                  <a:pt x="898" y="12454"/>
                </a:lnTo>
                <a:lnTo>
                  <a:pt x="913" y="12492"/>
                </a:lnTo>
                <a:lnTo>
                  <a:pt x="929" y="12529"/>
                </a:lnTo>
                <a:lnTo>
                  <a:pt x="948" y="12568"/>
                </a:lnTo>
                <a:lnTo>
                  <a:pt x="968" y="12605"/>
                </a:lnTo>
                <a:lnTo>
                  <a:pt x="987" y="12642"/>
                </a:lnTo>
                <a:lnTo>
                  <a:pt x="1009" y="12676"/>
                </a:lnTo>
                <a:lnTo>
                  <a:pt x="1030" y="12709"/>
                </a:lnTo>
                <a:lnTo>
                  <a:pt x="1053" y="12740"/>
                </a:lnTo>
                <a:lnTo>
                  <a:pt x="1076" y="12769"/>
                </a:lnTo>
                <a:lnTo>
                  <a:pt x="1100" y="12797"/>
                </a:lnTo>
                <a:lnTo>
                  <a:pt x="1124" y="12823"/>
                </a:lnTo>
                <a:lnTo>
                  <a:pt x="1149" y="12847"/>
                </a:lnTo>
                <a:lnTo>
                  <a:pt x="1175" y="12870"/>
                </a:lnTo>
                <a:lnTo>
                  <a:pt x="1202" y="12891"/>
                </a:lnTo>
                <a:lnTo>
                  <a:pt x="1227" y="12911"/>
                </a:lnTo>
                <a:lnTo>
                  <a:pt x="1255" y="12928"/>
                </a:lnTo>
                <a:lnTo>
                  <a:pt x="1283" y="12943"/>
                </a:lnTo>
                <a:lnTo>
                  <a:pt x="1311" y="12957"/>
                </a:lnTo>
                <a:lnTo>
                  <a:pt x="1340" y="12970"/>
                </a:lnTo>
                <a:lnTo>
                  <a:pt x="1369" y="12980"/>
                </a:lnTo>
                <a:lnTo>
                  <a:pt x="1399" y="12989"/>
                </a:lnTo>
                <a:lnTo>
                  <a:pt x="1429" y="12995"/>
                </a:lnTo>
                <a:lnTo>
                  <a:pt x="1460" y="13001"/>
                </a:lnTo>
                <a:lnTo>
                  <a:pt x="1490" y="13004"/>
                </a:lnTo>
                <a:lnTo>
                  <a:pt x="1522" y="13006"/>
                </a:lnTo>
                <a:lnTo>
                  <a:pt x="1553" y="13006"/>
                </a:lnTo>
                <a:lnTo>
                  <a:pt x="1585" y="13004"/>
                </a:lnTo>
                <a:lnTo>
                  <a:pt x="1619" y="13000"/>
                </a:lnTo>
                <a:lnTo>
                  <a:pt x="1652" y="12994"/>
                </a:lnTo>
                <a:lnTo>
                  <a:pt x="1684" y="12988"/>
                </a:lnTo>
                <a:lnTo>
                  <a:pt x="1718" y="12978"/>
                </a:lnTo>
                <a:lnTo>
                  <a:pt x="1751" y="12968"/>
                </a:lnTo>
                <a:lnTo>
                  <a:pt x="1786" y="12955"/>
                </a:lnTo>
                <a:lnTo>
                  <a:pt x="1820" y="12941"/>
                </a:lnTo>
                <a:lnTo>
                  <a:pt x="1854" y="12925"/>
                </a:lnTo>
                <a:lnTo>
                  <a:pt x="2321" y="12693"/>
                </a:lnTo>
                <a:lnTo>
                  <a:pt x="2354" y="12676"/>
                </a:lnTo>
                <a:lnTo>
                  <a:pt x="2386" y="12657"/>
                </a:lnTo>
                <a:lnTo>
                  <a:pt x="2417" y="12637"/>
                </a:lnTo>
                <a:lnTo>
                  <a:pt x="2446" y="12617"/>
                </a:lnTo>
                <a:lnTo>
                  <a:pt x="2473" y="12596"/>
                </a:lnTo>
                <a:lnTo>
                  <a:pt x="2499" y="12574"/>
                </a:lnTo>
                <a:lnTo>
                  <a:pt x="2523" y="12552"/>
                </a:lnTo>
                <a:lnTo>
                  <a:pt x="2546" y="12527"/>
                </a:lnTo>
                <a:lnTo>
                  <a:pt x="2567" y="12503"/>
                </a:lnTo>
                <a:lnTo>
                  <a:pt x="2586" y="12478"/>
                </a:lnTo>
                <a:lnTo>
                  <a:pt x="2604" y="12452"/>
                </a:lnTo>
                <a:lnTo>
                  <a:pt x="2620" y="12425"/>
                </a:lnTo>
                <a:lnTo>
                  <a:pt x="2634" y="12397"/>
                </a:lnTo>
                <a:lnTo>
                  <a:pt x="2646" y="12369"/>
                </a:lnTo>
                <a:lnTo>
                  <a:pt x="2658" y="12340"/>
                </a:lnTo>
                <a:lnTo>
                  <a:pt x="2667" y="12310"/>
                </a:lnTo>
                <a:lnTo>
                  <a:pt x="2674" y="12280"/>
                </a:lnTo>
                <a:lnTo>
                  <a:pt x="2681" y="12249"/>
                </a:lnTo>
                <a:lnTo>
                  <a:pt x="2685" y="12218"/>
                </a:lnTo>
                <a:lnTo>
                  <a:pt x="2688" y="12186"/>
                </a:lnTo>
                <a:lnTo>
                  <a:pt x="2688" y="12153"/>
                </a:lnTo>
                <a:lnTo>
                  <a:pt x="2688" y="12120"/>
                </a:lnTo>
                <a:lnTo>
                  <a:pt x="2685" y="12085"/>
                </a:lnTo>
                <a:lnTo>
                  <a:pt x="2681" y="12051"/>
                </a:lnTo>
                <a:lnTo>
                  <a:pt x="2675" y="12016"/>
                </a:lnTo>
                <a:lnTo>
                  <a:pt x="2668" y="11980"/>
                </a:lnTo>
                <a:lnTo>
                  <a:pt x="2658" y="11944"/>
                </a:lnTo>
                <a:lnTo>
                  <a:pt x="2646" y="11906"/>
                </a:lnTo>
                <a:lnTo>
                  <a:pt x="2634" y="11870"/>
                </a:lnTo>
                <a:lnTo>
                  <a:pt x="2619" y="11832"/>
                </a:lnTo>
                <a:lnTo>
                  <a:pt x="2603" y="11794"/>
                </a:lnTo>
                <a:lnTo>
                  <a:pt x="2584" y="11755"/>
                </a:lnTo>
                <a:lnTo>
                  <a:pt x="2565" y="11718"/>
                </a:lnTo>
                <a:lnTo>
                  <a:pt x="2545" y="11681"/>
                </a:lnTo>
                <a:lnTo>
                  <a:pt x="2523" y="11647"/>
                </a:lnTo>
                <a:lnTo>
                  <a:pt x="2502" y="11615"/>
                </a:lnTo>
                <a:lnTo>
                  <a:pt x="2479" y="11584"/>
                </a:lnTo>
                <a:lnTo>
                  <a:pt x="2456" y="11554"/>
                </a:lnTo>
                <a:lnTo>
                  <a:pt x="2432" y="11527"/>
                </a:lnTo>
                <a:lnTo>
                  <a:pt x="2409" y="11500"/>
                </a:lnTo>
                <a:lnTo>
                  <a:pt x="2383" y="11477"/>
                </a:lnTo>
                <a:lnTo>
                  <a:pt x="2357" y="11454"/>
                </a:lnTo>
                <a:lnTo>
                  <a:pt x="2331" y="11433"/>
                </a:lnTo>
                <a:lnTo>
                  <a:pt x="2305" y="11414"/>
                </a:lnTo>
                <a:lnTo>
                  <a:pt x="2278" y="11397"/>
                </a:lnTo>
                <a:lnTo>
                  <a:pt x="2250" y="11381"/>
                </a:lnTo>
                <a:lnTo>
                  <a:pt x="2222" y="11367"/>
                </a:lnTo>
                <a:lnTo>
                  <a:pt x="2193" y="11355"/>
                </a:lnTo>
                <a:lnTo>
                  <a:pt x="2164" y="11345"/>
                </a:lnTo>
                <a:lnTo>
                  <a:pt x="2134" y="11336"/>
                </a:lnTo>
                <a:lnTo>
                  <a:pt x="2104" y="11330"/>
                </a:lnTo>
                <a:lnTo>
                  <a:pt x="2073" y="11324"/>
                </a:lnTo>
                <a:lnTo>
                  <a:pt x="2042" y="11321"/>
                </a:lnTo>
                <a:lnTo>
                  <a:pt x="2011" y="11319"/>
                </a:lnTo>
                <a:lnTo>
                  <a:pt x="1980" y="11319"/>
                </a:lnTo>
                <a:lnTo>
                  <a:pt x="1947" y="11321"/>
                </a:lnTo>
                <a:lnTo>
                  <a:pt x="1914" y="11324"/>
                </a:lnTo>
                <a:lnTo>
                  <a:pt x="1881" y="11331"/>
                </a:lnTo>
                <a:lnTo>
                  <a:pt x="1849" y="11337"/>
                </a:lnTo>
                <a:lnTo>
                  <a:pt x="1815" y="11347"/>
                </a:lnTo>
                <a:lnTo>
                  <a:pt x="1781" y="11358"/>
                </a:lnTo>
                <a:lnTo>
                  <a:pt x="1747" y="11370"/>
                </a:lnTo>
                <a:lnTo>
                  <a:pt x="1713" y="11384"/>
                </a:lnTo>
                <a:lnTo>
                  <a:pt x="1679" y="11400"/>
                </a:lnTo>
                <a:lnTo>
                  <a:pt x="1212" y="11632"/>
                </a:lnTo>
                <a:close/>
                <a:moveTo>
                  <a:pt x="1696" y="12622"/>
                </a:moveTo>
                <a:lnTo>
                  <a:pt x="1677" y="12632"/>
                </a:lnTo>
                <a:lnTo>
                  <a:pt x="1658" y="12640"/>
                </a:lnTo>
                <a:lnTo>
                  <a:pt x="1640" y="12646"/>
                </a:lnTo>
                <a:lnTo>
                  <a:pt x="1622" y="12652"/>
                </a:lnTo>
                <a:lnTo>
                  <a:pt x="1605" y="12658"/>
                </a:lnTo>
                <a:lnTo>
                  <a:pt x="1586" y="12661"/>
                </a:lnTo>
                <a:lnTo>
                  <a:pt x="1569" y="12664"/>
                </a:lnTo>
                <a:lnTo>
                  <a:pt x="1552" y="12666"/>
                </a:lnTo>
                <a:lnTo>
                  <a:pt x="1535" y="12667"/>
                </a:lnTo>
                <a:lnTo>
                  <a:pt x="1519" y="12667"/>
                </a:lnTo>
                <a:lnTo>
                  <a:pt x="1502" y="12666"/>
                </a:lnTo>
                <a:lnTo>
                  <a:pt x="1486" y="12665"/>
                </a:lnTo>
                <a:lnTo>
                  <a:pt x="1470" y="12662"/>
                </a:lnTo>
                <a:lnTo>
                  <a:pt x="1453" y="12659"/>
                </a:lnTo>
                <a:lnTo>
                  <a:pt x="1438" y="12653"/>
                </a:lnTo>
                <a:lnTo>
                  <a:pt x="1423" y="12648"/>
                </a:lnTo>
                <a:lnTo>
                  <a:pt x="1408" y="12642"/>
                </a:lnTo>
                <a:lnTo>
                  <a:pt x="1393" y="12634"/>
                </a:lnTo>
                <a:lnTo>
                  <a:pt x="1380" y="12626"/>
                </a:lnTo>
                <a:lnTo>
                  <a:pt x="1366" y="12616"/>
                </a:lnTo>
                <a:lnTo>
                  <a:pt x="1352" y="12606"/>
                </a:lnTo>
                <a:lnTo>
                  <a:pt x="1339" y="12595"/>
                </a:lnTo>
                <a:lnTo>
                  <a:pt x="1326" y="12583"/>
                </a:lnTo>
                <a:lnTo>
                  <a:pt x="1313" y="12570"/>
                </a:lnTo>
                <a:lnTo>
                  <a:pt x="1300" y="12556"/>
                </a:lnTo>
                <a:lnTo>
                  <a:pt x="1288" y="12541"/>
                </a:lnTo>
                <a:lnTo>
                  <a:pt x="1276" y="12525"/>
                </a:lnTo>
                <a:lnTo>
                  <a:pt x="1265" y="12509"/>
                </a:lnTo>
                <a:lnTo>
                  <a:pt x="1253" y="12491"/>
                </a:lnTo>
                <a:lnTo>
                  <a:pt x="1242" y="12472"/>
                </a:lnTo>
                <a:lnTo>
                  <a:pt x="1232" y="12452"/>
                </a:lnTo>
                <a:lnTo>
                  <a:pt x="1221" y="12432"/>
                </a:lnTo>
                <a:lnTo>
                  <a:pt x="1217" y="12423"/>
                </a:lnTo>
                <a:lnTo>
                  <a:pt x="1208" y="12404"/>
                </a:lnTo>
                <a:lnTo>
                  <a:pt x="1199" y="12386"/>
                </a:lnTo>
                <a:lnTo>
                  <a:pt x="1192" y="12366"/>
                </a:lnTo>
                <a:lnTo>
                  <a:pt x="1185" y="12348"/>
                </a:lnTo>
                <a:lnTo>
                  <a:pt x="1180" y="12330"/>
                </a:lnTo>
                <a:lnTo>
                  <a:pt x="1176" y="12312"/>
                </a:lnTo>
                <a:lnTo>
                  <a:pt x="1172" y="12293"/>
                </a:lnTo>
                <a:lnTo>
                  <a:pt x="1168" y="12276"/>
                </a:lnTo>
                <a:lnTo>
                  <a:pt x="1166" y="12258"/>
                </a:lnTo>
                <a:lnTo>
                  <a:pt x="1165" y="12241"/>
                </a:lnTo>
                <a:lnTo>
                  <a:pt x="1164" y="12225"/>
                </a:lnTo>
                <a:lnTo>
                  <a:pt x="1164" y="12208"/>
                </a:lnTo>
                <a:lnTo>
                  <a:pt x="1166" y="12192"/>
                </a:lnTo>
                <a:lnTo>
                  <a:pt x="1167" y="12175"/>
                </a:lnTo>
                <a:lnTo>
                  <a:pt x="1170" y="12160"/>
                </a:lnTo>
                <a:lnTo>
                  <a:pt x="1174" y="12144"/>
                </a:lnTo>
                <a:lnTo>
                  <a:pt x="1179" y="12128"/>
                </a:lnTo>
                <a:lnTo>
                  <a:pt x="1184" y="12113"/>
                </a:lnTo>
                <a:lnTo>
                  <a:pt x="1191" y="12098"/>
                </a:lnTo>
                <a:lnTo>
                  <a:pt x="1198" y="12083"/>
                </a:lnTo>
                <a:lnTo>
                  <a:pt x="1207" y="12069"/>
                </a:lnTo>
                <a:lnTo>
                  <a:pt x="1216" y="12055"/>
                </a:lnTo>
                <a:lnTo>
                  <a:pt x="1226" y="12043"/>
                </a:lnTo>
                <a:lnTo>
                  <a:pt x="1237" y="12029"/>
                </a:lnTo>
                <a:lnTo>
                  <a:pt x="1249" y="12017"/>
                </a:lnTo>
                <a:lnTo>
                  <a:pt x="1262" y="12004"/>
                </a:lnTo>
                <a:lnTo>
                  <a:pt x="1276" y="11992"/>
                </a:lnTo>
                <a:lnTo>
                  <a:pt x="1289" y="11981"/>
                </a:lnTo>
                <a:lnTo>
                  <a:pt x="1306" y="11971"/>
                </a:lnTo>
                <a:lnTo>
                  <a:pt x="1322" y="11960"/>
                </a:lnTo>
                <a:lnTo>
                  <a:pt x="1339" y="11950"/>
                </a:lnTo>
                <a:lnTo>
                  <a:pt x="1357" y="11941"/>
                </a:lnTo>
                <a:lnTo>
                  <a:pt x="1837" y="11703"/>
                </a:lnTo>
                <a:lnTo>
                  <a:pt x="1855" y="11693"/>
                </a:lnTo>
                <a:lnTo>
                  <a:pt x="1874" y="11686"/>
                </a:lnTo>
                <a:lnTo>
                  <a:pt x="1892" y="11679"/>
                </a:lnTo>
                <a:lnTo>
                  <a:pt x="1910" y="11674"/>
                </a:lnTo>
                <a:lnTo>
                  <a:pt x="1928" y="11668"/>
                </a:lnTo>
                <a:lnTo>
                  <a:pt x="1945" y="11665"/>
                </a:lnTo>
                <a:lnTo>
                  <a:pt x="1964" y="11662"/>
                </a:lnTo>
                <a:lnTo>
                  <a:pt x="1981" y="11660"/>
                </a:lnTo>
                <a:lnTo>
                  <a:pt x="1998" y="11659"/>
                </a:lnTo>
                <a:lnTo>
                  <a:pt x="2014" y="11659"/>
                </a:lnTo>
                <a:lnTo>
                  <a:pt x="2031" y="11660"/>
                </a:lnTo>
                <a:lnTo>
                  <a:pt x="2047" y="11662"/>
                </a:lnTo>
                <a:lnTo>
                  <a:pt x="2063" y="11665"/>
                </a:lnTo>
                <a:lnTo>
                  <a:pt x="2079" y="11670"/>
                </a:lnTo>
                <a:lnTo>
                  <a:pt x="2094" y="11674"/>
                </a:lnTo>
                <a:lnTo>
                  <a:pt x="2111" y="11680"/>
                </a:lnTo>
                <a:lnTo>
                  <a:pt x="2126" y="11687"/>
                </a:lnTo>
                <a:lnTo>
                  <a:pt x="2139" y="11694"/>
                </a:lnTo>
                <a:lnTo>
                  <a:pt x="2154" y="11703"/>
                </a:lnTo>
                <a:lnTo>
                  <a:pt x="2168" y="11711"/>
                </a:lnTo>
                <a:lnTo>
                  <a:pt x="2181" y="11722"/>
                </a:lnTo>
                <a:lnTo>
                  <a:pt x="2195" y="11733"/>
                </a:lnTo>
                <a:lnTo>
                  <a:pt x="2208" y="11745"/>
                </a:lnTo>
                <a:lnTo>
                  <a:pt x="2221" y="11757"/>
                </a:lnTo>
                <a:lnTo>
                  <a:pt x="2234" y="11771"/>
                </a:lnTo>
                <a:lnTo>
                  <a:pt x="2246" y="11786"/>
                </a:lnTo>
                <a:lnTo>
                  <a:pt x="2257" y="11801"/>
                </a:lnTo>
                <a:lnTo>
                  <a:pt x="2269" y="11817"/>
                </a:lnTo>
                <a:lnTo>
                  <a:pt x="2280" y="11835"/>
                </a:lnTo>
                <a:lnTo>
                  <a:pt x="2291" y="11853"/>
                </a:lnTo>
                <a:lnTo>
                  <a:pt x="2301" y="11871"/>
                </a:lnTo>
                <a:lnTo>
                  <a:pt x="2311" y="11891"/>
                </a:lnTo>
                <a:lnTo>
                  <a:pt x="2322" y="11912"/>
                </a:lnTo>
                <a:lnTo>
                  <a:pt x="2330" y="11932"/>
                </a:lnTo>
                <a:lnTo>
                  <a:pt x="2338" y="11952"/>
                </a:lnTo>
                <a:lnTo>
                  <a:pt x="2345" y="11972"/>
                </a:lnTo>
                <a:lnTo>
                  <a:pt x="2352" y="11991"/>
                </a:lnTo>
                <a:lnTo>
                  <a:pt x="2357" y="12010"/>
                </a:lnTo>
                <a:lnTo>
                  <a:pt x="2361" y="12029"/>
                </a:lnTo>
                <a:lnTo>
                  <a:pt x="2366" y="12048"/>
                </a:lnTo>
                <a:lnTo>
                  <a:pt x="2368" y="12065"/>
                </a:lnTo>
                <a:lnTo>
                  <a:pt x="2370" y="12083"/>
                </a:lnTo>
                <a:lnTo>
                  <a:pt x="2370" y="12100"/>
                </a:lnTo>
                <a:lnTo>
                  <a:pt x="2370" y="12118"/>
                </a:lnTo>
                <a:lnTo>
                  <a:pt x="2369" y="12135"/>
                </a:lnTo>
                <a:lnTo>
                  <a:pt x="2368" y="12151"/>
                </a:lnTo>
                <a:lnTo>
                  <a:pt x="2365" y="12167"/>
                </a:lnTo>
                <a:lnTo>
                  <a:pt x="2361" y="12183"/>
                </a:lnTo>
                <a:lnTo>
                  <a:pt x="2356" y="12198"/>
                </a:lnTo>
                <a:lnTo>
                  <a:pt x="2351" y="12214"/>
                </a:lnTo>
                <a:lnTo>
                  <a:pt x="2344" y="12228"/>
                </a:lnTo>
                <a:lnTo>
                  <a:pt x="2337" y="12243"/>
                </a:lnTo>
                <a:lnTo>
                  <a:pt x="2328" y="12257"/>
                </a:lnTo>
                <a:lnTo>
                  <a:pt x="2318" y="12271"/>
                </a:lnTo>
                <a:lnTo>
                  <a:pt x="2309" y="12284"/>
                </a:lnTo>
                <a:lnTo>
                  <a:pt x="2297" y="12297"/>
                </a:lnTo>
                <a:lnTo>
                  <a:pt x="2285" y="12309"/>
                </a:lnTo>
                <a:lnTo>
                  <a:pt x="2272" y="12321"/>
                </a:lnTo>
                <a:lnTo>
                  <a:pt x="2258" y="12333"/>
                </a:lnTo>
                <a:lnTo>
                  <a:pt x="2243" y="12344"/>
                </a:lnTo>
                <a:lnTo>
                  <a:pt x="2228" y="12354"/>
                </a:lnTo>
                <a:lnTo>
                  <a:pt x="2211" y="12365"/>
                </a:lnTo>
                <a:lnTo>
                  <a:pt x="2194" y="12375"/>
                </a:lnTo>
                <a:lnTo>
                  <a:pt x="2176" y="12384"/>
                </a:lnTo>
                <a:lnTo>
                  <a:pt x="1696" y="12622"/>
                </a:lnTo>
                <a:close/>
                <a:moveTo>
                  <a:pt x="4686" y="14239"/>
                </a:moveTo>
                <a:lnTo>
                  <a:pt x="4666" y="14222"/>
                </a:lnTo>
                <a:lnTo>
                  <a:pt x="4649" y="14209"/>
                </a:lnTo>
                <a:lnTo>
                  <a:pt x="4640" y="14203"/>
                </a:lnTo>
                <a:lnTo>
                  <a:pt x="4633" y="14200"/>
                </a:lnTo>
                <a:lnTo>
                  <a:pt x="4626" y="14197"/>
                </a:lnTo>
                <a:lnTo>
                  <a:pt x="4620" y="14196"/>
                </a:lnTo>
                <a:lnTo>
                  <a:pt x="4614" y="14195"/>
                </a:lnTo>
                <a:lnTo>
                  <a:pt x="4610" y="14196"/>
                </a:lnTo>
                <a:lnTo>
                  <a:pt x="4604" y="14197"/>
                </a:lnTo>
                <a:lnTo>
                  <a:pt x="4598" y="14199"/>
                </a:lnTo>
                <a:lnTo>
                  <a:pt x="4585" y="14206"/>
                </a:lnTo>
                <a:lnTo>
                  <a:pt x="4572" y="14216"/>
                </a:lnTo>
                <a:lnTo>
                  <a:pt x="3576" y="14978"/>
                </a:lnTo>
                <a:lnTo>
                  <a:pt x="4170" y="13858"/>
                </a:lnTo>
                <a:lnTo>
                  <a:pt x="4177" y="13841"/>
                </a:lnTo>
                <a:lnTo>
                  <a:pt x="4182" y="13827"/>
                </a:lnTo>
                <a:lnTo>
                  <a:pt x="4184" y="13820"/>
                </a:lnTo>
                <a:lnTo>
                  <a:pt x="4184" y="13814"/>
                </a:lnTo>
                <a:lnTo>
                  <a:pt x="4184" y="13808"/>
                </a:lnTo>
                <a:lnTo>
                  <a:pt x="4182" y="13803"/>
                </a:lnTo>
                <a:lnTo>
                  <a:pt x="4180" y="13796"/>
                </a:lnTo>
                <a:lnTo>
                  <a:pt x="4177" y="13790"/>
                </a:lnTo>
                <a:lnTo>
                  <a:pt x="4173" y="13782"/>
                </a:lnTo>
                <a:lnTo>
                  <a:pt x="4167" y="13776"/>
                </a:lnTo>
                <a:lnTo>
                  <a:pt x="4155" y="13761"/>
                </a:lnTo>
                <a:lnTo>
                  <a:pt x="4137" y="13744"/>
                </a:lnTo>
                <a:lnTo>
                  <a:pt x="3990" y="13611"/>
                </a:lnTo>
                <a:lnTo>
                  <a:pt x="3972" y="13596"/>
                </a:lnTo>
                <a:lnTo>
                  <a:pt x="3956" y="13585"/>
                </a:lnTo>
                <a:lnTo>
                  <a:pt x="3949" y="13581"/>
                </a:lnTo>
                <a:lnTo>
                  <a:pt x="3942" y="13577"/>
                </a:lnTo>
                <a:lnTo>
                  <a:pt x="3935" y="13575"/>
                </a:lnTo>
                <a:lnTo>
                  <a:pt x="3928" y="13573"/>
                </a:lnTo>
                <a:lnTo>
                  <a:pt x="3923" y="13573"/>
                </a:lnTo>
                <a:lnTo>
                  <a:pt x="3917" y="13573"/>
                </a:lnTo>
                <a:lnTo>
                  <a:pt x="3911" y="13574"/>
                </a:lnTo>
                <a:lnTo>
                  <a:pt x="3905" y="13576"/>
                </a:lnTo>
                <a:lnTo>
                  <a:pt x="3890" y="13583"/>
                </a:lnTo>
                <a:lnTo>
                  <a:pt x="3875" y="13592"/>
                </a:lnTo>
                <a:lnTo>
                  <a:pt x="2834" y="14277"/>
                </a:lnTo>
                <a:lnTo>
                  <a:pt x="3474" y="13230"/>
                </a:lnTo>
                <a:lnTo>
                  <a:pt x="3481" y="13213"/>
                </a:lnTo>
                <a:lnTo>
                  <a:pt x="3487" y="13198"/>
                </a:lnTo>
                <a:lnTo>
                  <a:pt x="3489" y="13192"/>
                </a:lnTo>
                <a:lnTo>
                  <a:pt x="3489" y="13186"/>
                </a:lnTo>
                <a:lnTo>
                  <a:pt x="3489" y="13180"/>
                </a:lnTo>
                <a:lnTo>
                  <a:pt x="3488" y="13175"/>
                </a:lnTo>
                <a:lnTo>
                  <a:pt x="3486" y="13169"/>
                </a:lnTo>
                <a:lnTo>
                  <a:pt x="3483" y="13163"/>
                </a:lnTo>
                <a:lnTo>
                  <a:pt x="3478" y="13155"/>
                </a:lnTo>
                <a:lnTo>
                  <a:pt x="3473" y="13149"/>
                </a:lnTo>
                <a:lnTo>
                  <a:pt x="3458" y="13133"/>
                </a:lnTo>
                <a:lnTo>
                  <a:pt x="3439" y="13114"/>
                </a:lnTo>
                <a:lnTo>
                  <a:pt x="3260" y="12953"/>
                </a:lnTo>
                <a:lnTo>
                  <a:pt x="3249" y="12943"/>
                </a:lnTo>
                <a:lnTo>
                  <a:pt x="3240" y="12938"/>
                </a:lnTo>
                <a:lnTo>
                  <a:pt x="3234" y="12933"/>
                </a:lnTo>
                <a:lnTo>
                  <a:pt x="3230" y="12933"/>
                </a:lnTo>
                <a:lnTo>
                  <a:pt x="3227" y="12934"/>
                </a:lnTo>
                <a:lnTo>
                  <a:pt x="3224" y="12936"/>
                </a:lnTo>
                <a:lnTo>
                  <a:pt x="3221" y="12940"/>
                </a:lnTo>
                <a:lnTo>
                  <a:pt x="3218" y="12945"/>
                </a:lnTo>
                <a:lnTo>
                  <a:pt x="3210" y="12956"/>
                </a:lnTo>
                <a:lnTo>
                  <a:pt x="3203" y="12972"/>
                </a:lnTo>
                <a:lnTo>
                  <a:pt x="2404" y="14465"/>
                </a:lnTo>
                <a:lnTo>
                  <a:pt x="2398" y="14479"/>
                </a:lnTo>
                <a:lnTo>
                  <a:pt x="2395" y="14492"/>
                </a:lnTo>
                <a:lnTo>
                  <a:pt x="2393" y="14498"/>
                </a:lnTo>
                <a:lnTo>
                  <a:pt x="2393" y="14504"/>
                </a:lnTo>
                <a:lnTo>
                  <a:pt x="2393" y="14509"/>
                </a:lnTo>
                <a:lnTo>
                  <a:pt x="2395" y="14513"/>
                </a:lnTo>
                <a:lnTo>
                  <a:pt x="2397" y="14520"/>
                </a:lnTo>
                <a:lnTo>
                  <a:pt x="2400" y="14525"/>
                </a:lnTo>
                <a:lnTo>
                  <a:pt x="2404" y="14531"/>
                </a:lnTo>
                <a:lnTo>
                  <a:pt x="2409" y="14538"/>
                </a:lnTo>
                <a:lnTo>
                  <a:pt x="2420" y="14551"/>
                </a:lnTo>
                <a:lnTo>
                  <a:pt x="2435" y="14566"/>
                </a:lnTo>
                <a:lnTo>
                  <a:pt x="2589" y="14703"/>
                </a:lnTo>
                <a:lnTo>
                  <a:pt x="2605" y="14717"/>
                </a:lnTo>
                <a:lnTo>
                  <a:pt x="2619" y="14728"/>
                </a:lnTo>
                <a:lnTo>
                  <a:pt x="2625" y="14731"/>
                </a:lnTo>
                <a:lnTo>
                  <a:pt x="2631" y="14734"/>
                </a:lnTo>
                <a:lnTo>
                  <a:pt x="2637" y="14736"/>
                </a:lnTo>
                <a:lnTo>
                  <a:pt x="2642" y="14738"/>
                </a:lnTo>
                <a:lnTo>
                  <a:pt x="2648" y="14738"/>
                </a:lnTo>
                <a:lnTo>
                  <a:pt x="2653" y="14738"/>
                </a:lnTo>
                <a:lnTo>
                  <a:pt x="2659" y="14737"/>
                </a:lnTo>
                <a:lnTo>
                  <a:pt x="2666" y="14735"/>
                </a:lnTo>
                <a:lnTo>
                  <a:pt x="2680" y="14730"/>
                </a:lnTo>
                <a:lnTo>
                  <a:pt x="2696" y="14720"/>
                </a:lnTo>
                <a:lnTo>
                  <a:pt x="3712" y="14047"/>
                </a:lnTo>
                <a:lnTo>
                  <a:pt x="3137" y="15128"/>
                </a:lnTo>
                <a:lnTo>
                  <a:pt x="3133" y="15140"/>
                </a:lnTo>
                <a:lnTo>
                  <a:pt x="3130" y="15151"/>
                </a:lnTo>
                <a:lnTo>
                  <a:pt x="3129" y="15156"/>
                </a:lnTo>
                <a:lnTo>
                  <a:pt x="3129" y="15162"/>
                </a:lnTo>
                <a:lnTo>
                  <a:pt x="3130" y="15167"/>
                </a:lnTo>
                <a:lnTo>
                  <a:pt x="3131" y="15172"/>
                </a:lnTo>
                <a:lnTo>
                  <a:pt x="3133" y="15179"/>
                </a:lnTo>
                <a:lnTo>
                  <a:pt x="3135" y="15185"/>
                </a:lnTo>
                <a:lnTo>
                  <a:pt x="3140" y="15193"/>
                </a:lnTo>
                <a:lnTo>
                  <a:pt x="3144" y="15199"/>
                </a:lnTo>
                <a:lnTo>
                  <a:pt x="3156" y="15213"/>
                </a:lnTo>
                <a:lnTo>
                  <a:pt x="3170" y="15227"/>
                </a:lnTo>
                <a:lnTo>
                  <a:pt x="3323" y="15365"/>
                </a:lnTo>
                <a:lnTo>
                  <a:pt x="3340" y="15380"/>
                </a:lnTo>
                <a:lnTo>
                  <a:pt x="3355" y="15391"/>
                </a:lnTo>
                <a:lnTo>
                  <a:pt x="3361" y="15395"/>
                </a:lnTo>
                <a:lnTo>
                  <a:pt x="3368" y="15399"/>
                </a:lnTo>
                <a:lnTo>
                  <a:pt x="3373" y="15401"/>
                </a:lnTo>
                <a:lnTo>
                  <a:pt x="3379" y="15402"/>
                </a:lnTo>
                <a:lnTo>
                  <a:pt x="3384" y="15403"/>
                </a:lnTo>
                <a:lnTo>
                  <a:pt x="3389" y="15402"/>
                </a:lnTo>
                <a:lnTo>
                  <a:pt x="3395" y="15401"/>
                </a:lnTo>
                <a:lnTo>
                  <a:pt x="3400" y="15399"/>
                </a:lnTo>
                <a:lnTo>
                  <a:pt x="3414" y="15393"/>
                </a:lnTo>
                <a:lnTo>
                  <a:pt x="3429" y="15384"/>
                </a:lnTo>
                <a:lnTo>
                  <a:pt x="4831" y="14440"/>
                </a:lnTo>
                <a:lnTo>
                  <a:pt x="4846" y="14431"/>
                </a:lnTo>
                <a:lnTo>
                  <a:pt x="4857" y="14422"/>
                </a:lnTo>
                <a:lnTo>
                  <a:pt x="4861" y="14419"/>
                </a:lnTo>
                <a:lnTo>
                  <a:pt x="4863" y="14416"/>
                </a:lnTo>
                <a:lnTo>
                  <a:pt x="4865" y="14412"/>
                </a:lnTo>
                <a:lnTo>
                  <a:pt x="4866" y="14409"/>
                </a:lnTo>
                <a:lnTo>
                  <a:pt x="4865" y="14405"/>
                </a:lnTo>
                <a:lnTo>
                  <a:pt x="4862" y="14400"/>
                </a:lnTo>
                <a:lnTo>
                  <a:pt x="4855" y="14392"/>
                </a:lnTo>
                <a:lnTo>
                  <a:pt x="4845" y="14382"/>
                </a:lnTo>
                <a:lnTo>
                  <a:pt x="4686" y="14239"/>
                </a:lnTo>
                <a:close/>
                <a:moveTo>
                  <a:pt x="5564" y="14704"/>
                </a:moveTo>
                <a:lnTo>
                  <a:pt x="5546" y="14698"/>
                </a:lnTo>
                <a:lnTo>
                  <a:pt x="5531" y="14693"/>
                </a:lnTo>
                <a:lnTo>
                  <a:pt x="5524" y="14693"/>
                </a:lnTo>
                <a:lnTo>
                  <a:pt x="5518" y="14692"/>
                </a:lnTo>
                <a:lnTo>
                  <a:pt x="5514" y="14693"/>
                </a:lnTo>
                <a:lnTo>
                  <a:pt x="5509" y="14694"/>
                </a:lnTo>
                <a:lnTo>
                  <a:pt x="5505" y="14698"/>
                </a:lnTo>
                <a:lnTo>
                  <a:pt x="5502" y="14701"/>
                </a:lnTo>
                <a:lnTo>
                  <a:pt x="5498" y="14705"/>
                </a:lnTo>
                <a:lnTo>
                  <a:pt x="5494" y="14710"/>
                </a:lnTo>
                <a:lnTo>
                  <a:pt x="5487" y="14723"/>
                </a:lnTo>
                <a:lnTo>
                  <a:pt x="5479" y="14741"/>
                </a:lnTo>
                <a:lnTo>
                  <a:pt x="4905" y="16254"/>
                </a:lnTo>
                <a:lnTo>
                  <a:pt x="4898" y="16272"/>
                </a:lnTo>
                <a:lnTo>
                  <a:pt x="4895" y="16288"/>
                </a:lnTo>
                <a:lnTo>
                  <a:pt x="4894" y="16295"/>
                </a:lnTo>
                <a:lnTo>
                  <a:pt x="4894" y="16300"/>
                </a:lnTo>
                <a:lnTo>
                  <a:pt x="4894" y="16305"/>
                </a:lnTo>
                <a:lnTo>
                  <a:pt x="4896" y="16310"/>
                </a:lnTo>
                <a:lnTo>
                  <a:pt x="4898" y="16313"/>
                </a:lnTo>
                <a:lnTo>
                  <a:pt x="4902" y="16317"/>
                </a:lnTo>
                <a:lnTo>
                  <a:pt x="4906" y="16320"/>
                </a:lnTo>
                <a:lnTo>
                  <a:pt x="4911" y="16325"/>
                </a:lnTo>
                <a:lnTo>
                  <a:pt x="4925" y="16331"/>
                </a:lnTo>
                <a:lnTo>
                  <a:pt x="4943" y="16339"/>
                </a:lnTo>
                <a:lnTo>
                  <a:pt x="5935" y="16716"/>
                </a:lnTo>
                <a:lnTo>
                  <a:pt x="5954" y="16722"/>
                </a:lnTo>
                <a:lnTo>
                  <a:pt x="5969" y="16726"/>
                </a:lnTo>
                <a:lnTo>
                  <a:pt x="5976" y="16727"/>
                </a:lnTo>
                <a:lnTo>
                  <a:pt x="5981" y="16727"/>
                </a:lnTo>
                <a:lnTo>
                  <a:pt x="5986" y="16726"/>
                </a:lnTo>
                <a:lnTo>
                  <a:pt x="5991" y="16724"/>
                </a:lnTo>
                <a:lnTo>
                  <a:pt x="5994" y="16722"/>
                </a:lnTo>
                <a:lnTo>
                  <a:pt x="5998" y="16719"/>
                </a:lnTo>
                <a:lnTo>
                  <a:pt x="6001" y="16715"/>
                </a:lnTo>
                <a:lnTo>
                  <a:pt x="6006" y="16709"/>
                </a:lnTo>
                <a:lnTo>
                  <a:pt x="6013" y="16696"/>
                </a:lnTo>
                <a:lnTo>
                  <a:pt x="6021" y="16677"/>
                </a:lnTo>
                <a:lnTo>
                  <a:pt x="6082" y="16517"/>
                </a:lnTo>
                <a:lnTo>
                  <a:pt x="6087" y="16499"/>
                </a:lnTo>
                <a:lnTo>
                  <a:pt x="6090" y="16484"/>
                </a:lnTo>
                <a:lnTo>
                  <a:pt x="6090" y="16478"/>
                </a:lnTo>
                <a:lnTo>
                  <a:pt x="6090" y="16473"/>
                </a:lnTo>
                <a:lnTo>
                  <a:pt x="6089" y="16467"/>
                </a:lnTo>
                <a:lnTo>
                  <a:pt x="6088" y="16462"/>
                </a:lnTo>
                <a:lnTo>
                  <a:pt x="6086" y="16458"/>
                </a:lnTo>
                <a:lnTo>
                  <a:pt x="6082" y="16453"/>
                </a:lnTo>
                <a:lnTo>
                  <a:pt x="6079" y="16450"/>
                </a:lnTo>
                <a:lnTo>
                  <a:pt x="6073" y="16446"/>
                </a:lnTo>
                <a:lnTo>
                  <a:pt x="6060" y="16438"/>
                </a:lnTo>
                <a:lnTo>
                  <a:pt x="6043" y="16431"/>
                </a:lnTo>
                <a:lnTo>
                  <a:pt x="5308" y="16152"/>
                </a:lnTo>
                <a:lnTo>
                  <a:pt x="5460" y="15750"/>
                </a:lnTo>
                <a:lnTo>
                  <a:pt x="6051" y="15975"/>
                </a:lnTo>
                <a:lnTo>
                  <a:pt x="6070" y="15981"/>
                </a:lnTo>
                <a:lnTo>
                  <a:pt x="6085" y="15985"/>
                </a:lnTo>
                <a:lnTo>
                  <a:pt x="6091" y="15986"/>
                </a:lnTo>
                <a:lnTo>
                  <a:pt x="6097" y="15986"/>
                </a:lnTo>
                <a:lnTo>
                  <a:pt x="6102" y="15985"/>
                </a:lnTo>
                <a:lnTo>
                  <a:pt x="6106" y="15984"/>
                </a:lnTo>
                <a:lnTo>
                  <a:pt x="6111" y="15982"/>
                </a:lnTo>
                <a:lnTo>
                  <a:pt x="6114" y="15978"/>
                </a:lnTo>
                <a:lnTo>
                  <a:pt x="6118" y="15974"/>
                </a:lnTo>
                <a:lnTo>
                  <a:pt x="6121" y="15969"/>
                </a:lnTo>
                <a:lnTo>
                  <a:pt x="6129" y="15955"/>
                </a:lnTo>
                <a:lnTo>
                  <a:pt x="6136" y="15937"/>
                </a:lnTo>
                <a:lnTo>
                  <a:pt x="6198" y="15775"/>
                </a:lnTo>
                <a:lnTo>
                  <a:pt x="6204" y="15757"/>
                </a:lnTo>
                <a:lnTo>
                  <a:pt x="6207" y="15743"/>
                </a:lnTo>
                <a:lnTo>
                  <a:pt x="6208" y="15736"/>
                </a:lnTo>
                <a:lnTo>
                  <a:pt x="6208" y="15731"/>
                </a:lnTo>
                <a:lnTo>
                  <a:pt x="6208" y="15725"/>
                </a:lnTo>
                <a:lnTo>
                  <a:pt x="6206" y="15722"/>
                </a:lnTo>
                <a:lnTo>
                  <a:pt x="6204" y="15718"/>
                </a:lnTo>
                <a:lnTo>
                  <a:pt x="6201" y="15715"/>
                </a:lnTo>
                <a:lnTo>
                  <a:pt x="6197" y="15710"/>
                </a:lnTo>
                <a:lnTo>
                  <a:pt x="6191" y="15707"/>
                </a:lnTo>
                <a:lnTo>
                  <a:pt x="6177" y="15700"/>
                </a:lnTo>
                <a:lnTo>
                  <a:pt x="6159" y="15692"/>
                </a:lnTo>
                <a:lnTo>
                  <a:pt x="5567" y="15468"/>
                </a:lnTo>
                <a:lnTo>
                  <a:pt x="5714" y="15083"/>
                </a:lnTo>
                <a:lnTo>
                  <a:pt x="6425" y="15354"/>
                </a:lnTo>
                <a:lnTo>
                  <a:pt x="6444" y="15360"/>
                </a:lnTo>
                <a:lnTo>
                  <a:pt x="6459" y="15364"/>
                </a:lnTo>
                <a:lnTo>
                  <a:pt x="6466" y="15365"/>
                </a:lnTo>
                <a:lnTo>
                  <a:pt x="6471" y="15365"/>
                </a:lnTo>
                <a:lnTo>
                  <a:pt x="6476" y="15364"/>
                </a:lnTo>
                <a:lnTo>
                  <a:pt x="6481" y="15363"/>
                </a:lnTo>
                <a:lnTo>
                  <a:pt x="6484" y="15361"/>
                </a:lnTo>
                <a:lnTo>
                  <a:pt x="6488" y="15358"/>
                </a:lnTo>
                <a:lnTo>
                  <a:pt x="6491" y="15355"/>
                </a:lnTo>
                <a:lnTo>
                  <a:pt x="6494" y="15349"/>
                </a:lnTo>
                <a:lnTo>
                  <a:pt x="6502" y="15335"/>
                </a:lnTo>
                <a:lnTo>
                  <a:pt x="6509" y="15318"/>
                </a:lnTo>
                <a:lnTo>
                  <a:pt x="6571" y="15156"/>
                </a:lnTo>
                <a:lnTo>
                  <a:pt x="6577" y="15138"/>
                </a:lnTo>
                <a:lnTo>
                  <a:pt x="6580" y="15122"/>
                </a:lnTo>
                <a:lnTo>
                  <a:pt x="6581" y="15116"/>
                </a:lnTo>
                <a:lnTo>
                  <a:pt x="6581" y="15110"/>
                </a:lnTo>
                <a:lnTo>
                  <a:pt x="6580" y="15106"/>
                </a:lnTo>
                <a:lnTo>
                  <a:pt x="6579" y="15102"/>
                </a:lnTo>
                <a:lnTo>
                  <a:pt x="6577" y="15097"/>
                </a:lnTo>
                <a:lnTo>
                  <a:pt x="6574" y="15093"/>
                </a:lnTo>
                <a:lnTo>
                  <a:pt x="6570" y="15090"/>
                </a:lnTo>
                <a:lnTo>
                  <a:pt x="6564" y="15087"/>
                </a:lnTo>
                <a:lnTo>
                  <a:pt x="6550" y="15079"/>
                </a:lnTo>
                <a:lnTo>
                  <a:pt x="6532" y="15072"/>
                </a:lnTo>
                <a:lnTo>
                  <a:pt x="5564" y="14704"/>
                </a:lnTo>
                <a:close/>
                <a:moveTo>
                  <a:pt x="7528" y="15307"/>
                </a:moveTo>
                <a:lnTo>
                  <a:pt x="7508" y="15306"/>
                </a:lnTo>
                <a:lnTo>
                  <a:pt x="7492" y="15307"/>
                </a:lnTo>
                <a:lnTo>
                  <a:pt x="7486" y="15309"/>
                </a:lnTo>
                <a:lnTo>
                  <a:pt x="7481" y="15310"/>
                </a:lnTo>
                <a:lnTo>
                  <a:pt x="7476" y="15312"/>
                </a:lnTo>
                <a:lnTo>
                  <a:pt x="7473" y="15315"/>
                </a:lnTo>
                <a:lnTo>
                  <a:pt x="7470" y="15318"/>
                </a:lnTo>
                <a:lnTo>
                  <a:pt x="7467" y="15321"/>
                </a:lnTo>
                <a:lnTo>
                  <a:pt x="7465" y="15327"/>
                </a:lnTo>
                <a:lnTo>
                  <a:pt x="7462" y="15333"/>
                </a:lnTo>
                <a:lnTo>
                  <a:pt x="7459" y="15348"/>
                </a:lnTo>
                <a:lnTo>
                  <a:pt x="7457" y="15369"/>
                </a:lnTo>
                <a:lnTo>
                  <a:pt x="7334" y="16981"/>
                </a:lnTo>
                <a:lnTo>
                  <a:pt x="7334" y="17000"/>
                </a:lnTo>
                <a:lnTo>
                  <a:pt x="7334" y="17016"/>
                </a:lnTo>
                <a:lnTo>
                  <a:pt x="7335" y="17022"/>
                </a:lnTo>
                <a:lnTo>
                  <a:pt x="7337" y="17028"/>
                </a:lnTo>
                <a:lnTo>
                  <a:pt x="7339" y="17032"/>
                </a:lnTo>
                <a:lnTo>
                  <a:pt x="7341" y="17036"/>
                </a:lnTo>
                <a:lnTo>
                  <a:pt x="7344" y="17040"/>
                </a:lnTo>
                <a:lnTo>
                  <a:pt x="7349" y="17042"/>
                </a:lnTo>
                <a:lnTo>
                  <a:pt x="7354" y="17044"/>
                </a:lnTo>
                <a:lnTo>
                  <a:pt x="7361" y="17046"/>
                </a:lnTo>
                <a:lnTo>
                  <a:pt x="7376" y="17049"/>
                </a:lnTo>
                <a:lnTo>
                  <a:pt x="7395" y="17051"/>
                </a:lnTo>
                <a:lnTo>
                  <a:pt x="7603" y="17067"/>
                </a:lnTo>
                <a:lnTo>
                  <a:pt x="7622" y="17069"/>
                </a:lnTo>
                <a:lnTo>
                  <a:pt x="7638" y="17067"/>
                </a:lnTo>
                <a:lnTo>
                  <a:pt x="7645" y="17066"/>
                </a:lnTo>
                <a:lnTo>
                  <a:pt x="7650" y="17065"/>
                </a:lnTo>
                <a:lnTo>
                  <a:pt x="7655" y="17063"/>
                </a:lnTo>
                <a:lnTo>
                  <a:pt x="7659" y="17060"/>
                </a:lnTo>
                <a:lnTo>
                  <a:pt x="7662" y="17057"/>
                </a:lnTo>
                <a:lnTo>
                  <a:pt x="7664" y="17052"/>
                </a:lnTo>
                <a:lnTo>
                  <a:pt x="7666" y="17048"/>
                </a:lnTo>
                <a:lnTo>
                  <a:pt x="7668" y="17042"/>
                </a:lnTo>
                <a:lnTo>
                  <a:pt x="7671" y="17027"/>
                </a:lnTo>
                <a:lnTo>
                  <a:pt x="7674" y="17006"/>
                </a:lnTo>
                <a:lnTo>
                  <a:pt x="7719" y="16425"/>
                </a:lnTo>
                <a:lnTo>
                  <a:pt x="7863" y="16436"/>
                </a:lnTo>
                <a:lnTo>
                  <a:pt x="7892" y="16439"/>
                </a:lnTo>
                <a:lnTo>
                  <a:pt x="7919" y="16443"/>
                </a:lnTo>
                <a:lnTo>
                  <a:pt x="7944" y="16447"/>
                </a:lnTo>
                <a:lnTo>
                  <a:pt x="7966" y="16452"/>
                </a:lnTo>
                <a:lnTo>
                  <a:pt x="7987" y="16459"/>
                </a:lnTo>
                <a:lnTo>
                  <a:pt x="8006" y="16466"/>
                </a:lnTo>
                <a:lnTo>
                  <a:pt x="8024" y="16476"/>
                </a:lnTo>
                <a:lnTo>
                  <a:pt x="8040" y="16487"/>
                </a:lnTo>
                <a:lnTo>
                  <a:pt x="8056" y="16498"/>
                </a:lnTo>
                <a:lnTo>
                  <a:pt x="8070" y="16512"/>
                </a:lnTo>
                <a:lnTo>
                  <a:pt x="8083" y="16527"/>
                </a:lnTo>
                <a:lnTo>
                  <a:pt x="8096" y="16544"/>
                </a:lnTo>
                <a:lnTo>
                  <a:pt x="8108" y="16564"/>
                </a:lnTo>
                <a:lnTo>
                  <a:pt x="8118" y="16584"/>
                </a:lnTo>
                <a:lnTo>
                  <a:pt x="8129" y="16608"/>
                </a:lnTo>
                <a:lnTo>
                  <a:pt x="8140" y="16632"/>
                </a:lnTo>
                <a:lnTo>
                  <a:pt x="8300" y="17043"/>
                </a:lnTo>
                <a:lnTo>
                  <a:pt x="8304" y="17054"/>
                </a:lnTo>
                <a:lnTo>
                  <a:pt x="8309" y="17064"/>
                </a:lnTo>
                <a:lnTo>
                  <a:pt x="8315" y="17074"/>
                </a:lnTo>
                <a:lnTo>
                  <a:pt x="8321" y="17082"/>
                </a:lnTo>
                <a:lnTo>
                  <a:pt x="8326" y="17090"/>
                </a:lnTo>
                <a:lnTo>
                  <a:pt x="8334" y="17096"/>
                </a:lnTo>
                <a:lnTo>
                  <a:pt x="8340" y="17103"/>
                </a:lnTo>
                <a:lnTo>
                  <a:pt x="8349" y="17108"/>
                </a:lnTo>
                <a:lnTo>
                  <a:pt x="8360" y="17112"/>
                </a:lnTo>
                <a:lnTo>
                  <a:pt x="8370" y="17117"/>
                </a:lnTo>
                <a:lnTo>
                  <a:pt x="8384" y="17121"/>
                </a:lnTo>
                <a:lnTo>
                  <a:pt x="8398" y="17124"/>
                </a:lnTo>
                <a:lnTo>
                  <a:pt x="8414" y="17127"/>
                </a:lnTo>
                <a:lnTo>
                  <a:pt x="8432" y="17130"/>
                </a:lnTo>
                <a:lnTo>
                  <a:pt x="8452" y="17132"/>
                </a:lnTo>
                <a:lnTo>
                  <a:pt x="8473" y="17134"/>
                </a:lnTo>
                <a:lnTo>
                  <a:pt x="8679" y="17150"/>
                </a:lnTo>
                <a:lnTo>
                  <a:pt x="8689" y="17150"/>
                </a:lnTo>
                <a:lnTo>
                  <a:pt x="8697" y="17150"/>
                </a:lnTo>
                <a:lnTo>
                  <a:pt x="8705" y="17148"/>
                </a:lnTo>
                <a:lnTo>
                  <a:pt x="8710" y="17146"/>
                </a:lnTo>
                <a:lnTo>
                  <a:pt x="8712" y="17145"/>
                </a:lnTo>
                <a:lnTo>
                  <a:pt x="8713" y="17144"/>
                </a:lnTo>
                <a:lnTo>
                  <a:pt x="8713" y="17141"/>
                </a:lnTo>
                <a:lnTo>
                  <a:pt x="8714" y="17138"/>
                </a:lnTo>
                <a:lnTo>
                  <a:pt x="8714" y="17131"/>
                </a:lnTo>
                <a:lnTo>
                  <a:pt x="8712" y="17122"/>
                </a:lnTo>
                <a:lnTo>
                  <a:pt x="8709" y="17112"/>
                </a:lnTo>
                <a:lnTo>
                  <a:pt x="8704" y="17101"/>
                </a:lnTo>
                <a:lnTo>
                  <a:pt x="8701" y="17099"/>
                </a:lnTo>
                <a:lnTo>
                  <a:pt x="8476" y="16573"/>
                </a:lnTo>
                <a:lnTo>
                  <a:pt x="8469" y="16556"/>
                </a:lnTo>
                <a:lnTo>
                  <a:pt x="8461" y="16542"/>
                </a:lnTo>
                <a:lnTo>
                  <a:pt x="8456" y="16530"/>
                </a:lnTo>
                <a:lnTo>
                  <a:pt x="8451" y="16520"/>
                </a:lnTo>
                <a:lnTo>
                  <a:pt x="8443" y="16506"/>
                </a:lnTo>
                <a:lnTo>
                  <a:pt x="8438" y="16495"/>
                </a:lnTo>
                <a:lnTo>
                  <a:pt x="8434" y="16487"/>
                </a:lnTo>
                <a:lnTo>
                  <a:pt x="8431" y="16482"/>
                </a:lnTo>
                <a:lnTo>
                  <a:pt x="8408" y="16441"/>
                </a:lnTo>
                <a:lnTo>
                  <a:pt x="8452" y="16425"/>
                </a:lnTo>
                <a:lnTo>
                  <a:pt x="8469" y="16419"/>
                </a:lnTo>
                <a:lnTo>
                  <a:pt x="8486" y="16411"/>
                </a:lnTo>
                <a:lnTo>
                  <a:pt x="8502" y="16404"/>
                </a:lnTo>
                <a:lnTo>
                  <a:pt x="8518" y="16395"/>
                </a:lnTo>
                <a:lnTo>
                  <a:pt x="8534" y="16387"/>
                </a:lnTo>
                <a:lnTo>
                  <a:pt x="8549" y="16378"/>
                </a:lnTo>
                <a:lnTo>
                  <a:pt x="8563" y="16368"/>
                </a:lnTo>
                <a:lnTo>
                  <a:pt x="8577" y="16358"/>
                </a:lnTo>
                <a:lnTo>
                  <a:pt x="8591" y="16347"/>
                </a:lnTo>
                <a:lnTo>
                  <a:pt x="8604" y="16335"/>
                </a:lnTo>
                <a:lnTo>
                  <a:pt x="8616" y="16325"/>
                </a:lnTo>
                <a:lnTo>
                  <a:pt x="8629" y="16312"/>
                </a:lnTo>
                <a:lnTo>
                  <a:pt x="8639" y="16299"/>
                </a:lnTo>
                <a:lnTo>
                  <a:pt x="8650" y="16286"/>
                </a:lnTo>
                <a:lnTo>
                  <a:pt x="8661" y="16272"/>
                </a:lnTo>
                <a:lnTo>
                  <a:pt x="8670" y="16258"/>
                </a:lnTo>
                <a:lnTo>
                  <a:pt x="8680" y="16243"/>
                </a:lnTo>
                <a:lnTo>
                  <a:pt x="8690" y="16228"/>
                </a:lnTo>
                <a:lnTo>
                  <a:pt x="8698" y="16212"/>
                </a:lnTo>
                <a:lnTo>
                  <a:pt x="8706" y="16195"/>
                </a:lnTo>
                <a:lnTo>
                  <a:pt x="8714" y="16178"/>
                </a:lnTo>
                <a:lnTo>
                  <a:pt x="8721" y="16161"/>
                </a:lnTo>
                <a:lnTo>
                  <a:pt x="8727" y="16142"/>
                </a:lnTo>
                <a:lnTo>
                  <a:pt x="8734" y="16124"/>
                </a:lnTo>
                <a:lnTo>
                  <a:pt x="8739" y="16105"/>
                </a:lnTo>
                <a:lnTo>
                  <a:pt x="8744" y="16085"/>
                </a:lnTo>
                <a:lnTo>
                  <a:pt x="8749" y="16065"/>
                </a:lnTo>
                <a:lnTo>
                  <a:pt x="8753" y="16044"/>
                </a:lnTo>
                <a:lnTo>
                  <a:pt x="8756" y="16022"/>
                </a:lnTo>
                <a:lnTo>
                  <a:pt x="8759" y="16001"/>
                </a:lnTo>
                <a:lnTo>
                  <a:pt x="8761" y="15978"/>
                </a:lnTo>
                <a:lnTo>
                  <a:pt x="8764" y="15956"/>
                </a:lnTo>
                <a:lnTo>
                  <a:pt x="8766" y="15924"/>
                </a:lnTo>
                <a:lnTo>
                  <a:pt x="8766" y="15893"/>
                </a:lnTo>
                <a:lnTo>
                  <a:pt x="8766" y="15862"/>
                </a:lnTo>
                <a:lnTo>
                  <a:pt x="8764" y="15832"/>
                </a:lnTo>
                <a:lnTo>
                  <a:pt x="8760" y="15803"/>
                </a:lnTo>
                <a:lnTo>
                  <a:pt x="8755" y="15775"/>
                </a:lnTo>
                <a:lnTo>
                  <a:pt x="8750" y="15747"/>
                </a:lnTo>
                <a:lnTo>
                  <a:pt x="8742" y="15720"/>
                </a:lnTo>
                <a:lnTo>
                  <a:pt x="8735" y="15694"/>
                </a:lnTo>
                <a:lnTo>
                  <a:pt x="8725" y="15670"/>
                </a:lnTo>
                <a:lnTo>
                  <a:pt x="8714" y="15645"/>
                </a:lnTo>
                <a:lnTo>
                  <a:pt x="8703" y="15623"/>
                </a:lnTo>
                <a:lnTo>
                  <a:pt x="8690" y="15600"/>
                </a:lnTo>
                <a:lnTo>
                  <a:pt x="8675" y="15579"/>
                </a:lnTo>
                <a:lnTo>
                  <a:pt x="8660" y="15558"/>
                </a:lnTo>
                <a:lnTo>
                  <a:pt x="8644" y="15539"/>
                </a:lnTo>
                <a:lnTo>
                  <a:pt x="8626" y="15521"/>
                </a:lnTo>
                <a:lnTo>
                  <a:pt x="8607" y="15503"/>
                </a:lnTo>
                <a:lnTo>
                  <a:pt x="8588" y="15486"/>
                </a:lnTo>
                <a:lnTo>
                  <a:pt x="8567" y="15470"/>
                </a:lnTo>
                <a:lnTo>
                  <a:pt x="8545" y="15455"/>
                </a:lnTo>
                <a:lnTo>
                  <a:pt x="8522" y="15441"/>
                </a:lnTo>
                <a:lnTo>
                  <a:pt x="8499" y="15429"/>
                </a:lnTo>
                <a:lnTo>
                  <a:pt x="8473" y="15417"/>
                </a:lnTo>
                <a:lnTo>
                  <a:pt x="8447" y="15406"/>
                </a:lnTo>
                <a:lnTo>
                  <a:pt x="8421" y="15396"/>
                </a:lnTo>
                <a:lnTo>
                  <a:pt x="8393" y="15388"/>
                </a:lnTo>
                <a:lnTo>
                  <a:pt x="8364" y="15380"/>
                </a:lnTo>
                <a:lnTo>
                  <a:pt x="8334" y="15374"/>
                </a:lnTo>
                <a:lnTo>
                  <a:pt x="8304" y="15369"/>
                </a:lnTo>
                <a:lnTo>
                  <a:pt x="8272" y="15364"/>
                </a:lnTo>
                <a:lnTo>
                  <a:pt x="8239" y="15362"/>
                </a:lnTo>
                <a:lnTo>
                  <a:pt x="7528" y="15307"/>
                </a:lnTo>
                <a:close/>
                <a:moveTo>
                  <a:pt x="8330" y="16106"/>
                </a:moveTo>
                <a:lnTo>
                  <a:pt x="8320" y="16113"/>
                </a:lnTo>
                <a:lnTo>
                  <a:pt x="8310" y="16121"/>
                </a:lnTo>
                <a:lnTo>
                  <a:pt x="8300" y="16127"/>
                </a:lnTo>
                <a:lnTo>
                  <a:pt x="8289" y="16134"/>
                </a:lnTo>
                <a:lnTo>
                  <a:pt x="8278" y="16139"/>
                </a:lnTo>
                <a:lnTo>
                  <a:pt x="8266" y="16144"/>
                </a:lnTo>
                <a:lnTo>
                  <a:pt x="8254" y="16148"/>
                </a:lnTo>
                <a:lnTo>
                  <a:pt x="8243" y="16152"/>
                </a:lnTo>
                <a:lnTo>
                  <a:pt x="8231" y="16154"/>
                </a:lnTo>
                <a:lnTo>
                  <a:pt x="8218" y="16156"/>
                </a:lnTo>
                <a:lnTo>
                  <a:pt x="8206" y="16159"/>
                </a:lnTo>
                <a:lnTo>
                  <a:pt x="8193" y="16160"/>
                </a:lnTo>
                <a:lnTo>
                  <a:pt x="8166" y="16161"/>
                </a:lnTo>
                <a:lnTo>
                  <a:pt x="8138" y="16160"/>
                </a:lnTo>
                <a:lnTo>
                  <a:pt x="7741" y="16130"/>
                </a:lnTo>
                <a:lnTo>
                  <a:pt x="7779" y="15629"/>
                </a:lnTo>
                <a:lnTo>
                  <a:pt x="8175" y="15659"/>
                </a:lnTo>
                <a:lnTo>
                  <a:pt x="8204" y="15662"/>
                </a:lnTo>
                <a:lnTo>
                  <a:pt x="8230" y="15668"/>
                </a:lnTo>
                <a:lnTo>
                  <a:pt x="8243" y="15671"/>
                </a:lnTo>
                <a:lnTo>
                  <a:pt x="8254" y="15674"/>
                </a:lnTo>
                <a:lnTo>
                  <a:pt x="8266" y="15678"/>
                </a:lnTo>
                <a:lnTo>
                  <a:pt x="8278" y="15683"/>
                </a:lnTo>
                <a:lnTo>
                  <a:pt x="8290" y="15688"/>
                </a:lnTo>
                <a:lnTo>
                  <a:pt x="8301" y="15694"/>
                </a:lnTo>
                <a:lnTo>
                  <a:pt x="8311" y="15700"/>
                </a:lnTo>
                <a:lnTo>
                  <a:pt x="8321" y="15707"/>
                </a:lnTo>
                <a:lnTo>
                  <a:pt x="8331" y="15714"/>
                </a:lnTo>
                <a:lnTo>
                  <a:pt x="8339" y="15721"/>
                </a:lnTo>
                <a:lnTo>
                  <a:pt x="8349" y="15730"/>
                </a:lnTo>
                <a:lnTo>
                  <a:pt x="8356" y="15738"/>
                </a:lnTo>
                <a:lnTo>
                  <a:pt x="8358" y="15740"/>
                </a:lnTo>
                <a:lnTo>
                  <a:pt x="8366" y="15750"/>
                </a:lnTo>
                <a:lnTo>
                  <a:pt x="8372" y="15760"/>
                </a:lnTo>
                <a:lnTo>
                  <a:pt x="8379" y="15770"/>
                </a:lnTo>
                <a:lnTo>
                  <a:pt x="8384" y="15780"/>
                </a:lnTo>
                <a:lnTo>
                  <a:pt x="8390" y="15792"/>
                </a:lnTo>
                <a:lnTo>
                  <a:pt x="8394" y="15803"/>
                </a:lnTo>
                <a:lnTo>
                  <a:pt x="8398" y="15814"/>
                </a:lnTo>
                <a:lnTo>
                  <a:pt x="8401" y="15826"/>
                </a:lnTo>
                <a:lnTo>
                  <a:pt x="8403" y="15838"/>
                </a:lnTo>
                <a:lnTo>
                  <a:pt x="8406" y="15850"/>
                </a:lnTo>
                <a:lnTo>
                  <a:pt x="8408" y="15863"/>
                </a:lnTo>
                <a:lnTo>
                  <a:pt x="8409" y="15874"/>
                </a:lnTo>
                <a:lnTo>
                  <a:pt x="8410" y="15901"/>
                </a:lnTo>
                <a:lnTo>
                  <a:pt x="8409" y="15929"/>
                </a:lnTo>
                <a:lnTo>
                  <a:pt x="8406" y="15956"/>
                </a:lnTo>
                <a:lnTo>
                  <a:pt x="8401" y="15983"/>
                </a:lnTo>
                <a:lnTo>
                  <a:pt x="8398" y="15995"/>
                </a:lnTo>
                <a:lnTo>
                  <a:pt x="8394" y="16006"/>
                </a:lnTo>
                <a:lnTo>
                  <a:pt x="8390" y="16018"/>
                </a:lnTo>
                <a:lnTo>
                  <a:pt x="8385" y="16029"/>
                </a:lnTo>
                <a:lnTo>
                  <a:pt x="8380" y="16041"/>
                </a:lnTo>
                <a:lnTo>
                  <a:pt x="8375" y="16051"/>
                </a:lnTo>
                <a:lnTo>
                  <a:pt x="8368" y="16062"/>
                </a:lnTo>
                <a:lnTo>
                  <a:pt x="8362" y="16072"/>
                </a:lnTo>
                <a:lnTo>
                  <a:pt x="8354" y="16080"/>
                </a:lnTo>
                <a:lnTo>
                  <a:pt x="8347" y="16090"/>
                </a:lnTo>
                <a:lnTo>
                  <a:pt x="8338" y="16098"/>
                </a:lnTo>
                <a:lnTo>
                  <a:pt x="8330" y="16106"/>
                </a:lnTo>
                <a:close/>
                <a:moveTo>
                  <a:pt x="9735" y="15270"/>
                </a:moveTo>
                <a:lnTo>
                  <a:pt x="9717" y="15275"/>
                </a:lnTo>
                <a:lnTo>
                  <a:pt x="9702" y="15281"/>
                </a:lnTo>
                <a:lnTo>
                  <a:pt x="9696" y="15283"/>
                </a:lnTo>
                <a:lnTo>
                  <a:pt x="9691" y="15286"/>
                </a:lnTo>
                <a:lnTo>
                  <a:pt x="9688" y="15289"/>
                </a:lnTo>
                <a:lnTo>
                  <a:pt x="9684" y="15294"/>
                </a:lnTo>
                <a:lnTo>
                  <a:pt x="9682" y="15297"/>
                </a:lnTo>
                <a:lnTo>
                  <a:pt x="9681" y="15302"/>
                </a:lnTo>
                <a:lnTo>
                  <a:pt x="9680" y="15307"/>
                </a:lnTo>
                <a:lnTo>
                  <a:pt x="9680" y="15314"/>
                </a:lnTo>
                <a:lnTo>
                  <a:pt x="9682" y="15330"/>
                </a:lnTo>
                <a:lnTo>
                  <a:pt x="9685" y="15349"/>
                </a:lnTo>
                <a:lnTo>
                  <a:pt x="10049" y="16925"/>
                </a:lnTo>
                <a:lnTo>
                  <a:pt x="10054" y="16944"/>
                </a:lnTo>
                <a:lnTo>
                  <a:pt x="10060" y="16959"/>
                </a:lnTo>
                <a:lnTo>
                  <a:pt x="10062" y="16965"/>
                </a:lnTo>
                <a:lnTo>
                  <a:pt x="10065" y="16969"/>
                </a:lnTo>
                <a:lnTo>
                  <a:pt x="10068" y="16973"/>
                </a:lnTo>
                <a:lnTo>
                  <a:pt x="10072" y="16975"/>
                </a:lnTo>
                <a:lnTo>
                  <a:pt x="10076" y="16977"/>
                </a:lnTo>
                <a:lnTo>
                  <a:pt x="10081" y="16980"/>
                </a:lnTo>
                <a:lnTo>
                  <a:pt x="10086" y="16980"/>
                </a:lnTo>
                <a:lnTo>
                  <a:pt x="10093" y="16980"/>
                </a:lnTo>
                <a:lnTo>
                  <a:pt x="10109" y="16979"/>
                </a:lnTo>
                <a:lnTo>
                  <a:pt x="10128" y="16974"/>
                </a:lnTo>
                <a:lnTo>
                  <a:pt x="10331" y="16928"/>
                </a:lnTo>
                <a:lnTo>
                  <a:pt x="10350" y="16923"/>
                </a:lnTo>
                <a:lnTo>
                  <a:pt x="10365" y="16917"/>
                </a:lnTo>
                <a:lnTo>
                  <a:pt x="10370" y="16914"/>
                </a:lnTo>
                <a:lnTo>
                  <a:pt x="10376" y="16911"/>
                </a:lnTo>
                <a:lnTo>
                  <a:pt x="10379" y="16908"/>
                </a:lnTo>
                <a:lnTo>
                  <a:pt x="10382" y="16905"/>
                </a:lnTo>
                <a:lnTo>
                  <a:pt x="10384" y="16900"/>
                </a:lnTo>
                <a:lnTo>
                  <a:pt x="10385" y="16896"/>
                </a:lnTo>
                <a:lnTo>
                  <a:pt x="10386" y="16890"/>
                </a:lnTo>
                <a:lnTo>
                  <a:pt x="10386" y="16883"/>
                </a:lnTo>
                <a:lnTo>
                  <a:pt x="10384" y="16868"/>
                </a:lnTo>
                <a:lnTo>
                  <a:pt x="10381" y="16849"/>
                </a:lnTo>
                <a:lnTo>
                  <a:pt x="10262" y="16333"/>
                </a:lnTo>
                <a:lnTo>
                  <a:pt x="10667" y="16240"/>
                </a:lnTo>
                <a:lnTo>
                  <a:pt x="10701" y="16231"/>
                </a:lnTo>
                <a:lnTo>
                  <a:pt x="10733" y="16222"/>
                </a:lnTo>
                <a:lnTo>
                  <a:pt x="10764" y="16212"/>
                </a:lnTo>
                <a:lnTo>
                  <a:pt x="10793" y="16200"/>
                </a:lnTo>
                <a:lnTo>
                  <a:pt x="10822" y="16189"/>
                </a:lnTo>
                <a:lnTo>
                  <a:pt x="10850" y="16175"/>
                </a:lnTo>
                <a:lnTo>
                  <a:pt x="10875" y="16161"/>
                </a:lnTo>
                <a:lnTo>
                  <a:pt x="10901" y="16146"/>
                </a:lnTo>
                <a:lnTo>
                  <a:pt x="10925" y="16130"/>
                </a:lnTo>
                <a:lnTo>
                  <a:pt x="10947" y="16112"/>
                </a:lnTo>
                <a:lnTo>
                  <a:pt x="10968" y="16095"/>
                </a:lnTo>
                <a:lnTo>
                  <a:pt x="10989" y="16076"/>
                </a:lnTo>
                <a:lnTo>
                  <a:pt x="11007" y="16057"/>
                </a:lnTo>
                <a:lnTo>
                  <a:pt x="11025" y="16036"/>
                </a:lnTo>
                <a:lnTo>
                  <a:pt x="11041" y="16016"/>
                </a:lnTo>
                <a:lnTo>
                  <a:pt x="11056" y="15993"/>
                </a:lnTo>
                <a:lnTo>
                  <a:pt x="11070" y="15971"/>
                </a:lnTo>
                <a:lnTo>
                  <a:pt x="11082" y="15947"/>
                </a:lnTo>
                <a:lnTo>
                  <a:pt x="11094" y="15924"/>
                </a:lnTo>
                <a:lnTo>
                  <a:pt x="11104" y="15898"/>
                </a:lnTo>
                <a:lnTo>
                  <a:pt x="11112" y="15872"/>
                </a:lnTo>
                <a:lnTo>
                  <a:pt x="11119" y="15847"/>
                </a:lnTo>
                <a:lnTo>
                  <a:pt x="11125" y="15819"/>
                </a:lnTo>
                <a:lnTo>
                  <a:pt x="11129" y="15791"/>
                </a:lnTo>
                <a:lnTo>
                  <a:pt x="11132" y="15763"/>
                </a:lnTo>
                <a:lnTo>
                  <a:pt x="11134" y="15734"/>
                </a:lnTo>
                <a:lnTo>
                  <a:pt x="11134" y="15704"/>
                </a:lnTo>
                <a:lnTo>
                  <a:pt x="11132" y="15673"/>
                </a:lnTo>
                <a:lnTo>
                  <a:pt x="11130" y="15642"/>
                </a:lnTo>
                <a:lnTo>
                  <a:pt x="11126" y="15611"/>
                </a:lnTo>
                <a:lnTo>
                  <a:pt x="11121" y="15579"/>
                </a:lnTo>
                <a:lnTo>
                  <a:pt x="11114" y="15545"/>
                </a:lnTo>
                <a:lnTo>
                  <a:pt x="11106" y="15513"/>
                </a:lnTo>
                <a:lnTo>
                  <a:pt x="11097" y="15482"/>
                </a:lnTo>
                <a:lnTo>
                  <a:pt x="11086" y="15452"/>
                </a:lnTo>
                <a:lnTo>
                  <a:pt x="11075" y="15423"/>
                </a:lnTo>
                <a:lnTo>
                  <a:pt x="11063" y="15395"/>
                </a:lnTo>
                <a:lnTo>
                  <a:pt x="11050" y="15369"/>
                </a:lnTo>
                <a:lnTo>
                  <a:pt x="11035" y="15343"/>
                </a:lnTo>
                <a:lnTo>
                  <a:pt x="11020" y="15318"/>
                </a:lnTo>
                <a:lnTo>
                  <a:pt x="11004" y="15296"/>
                </a:lnTo>
                <a:lnTo>
                  <a:pt x="10987" y="15273"/>
                </a:lnTo>
                <a:lnTo>
                  <a:pt x="10968" y="15253"/>
                </a:lnTo>
                <a:lnTo>
                  <a:pt x="10950" y="15233"/>
                </a:lnTo>
                <a:lnTo>
                  <a:pt x="10930" y="15215"/>
                </a:lnTo>
                <a:lnTo>
                  <a:pt x="10910" y="15198"/>
                </a:lnTo>
                <a:lnTo>
                  <a:pt x="10888" y="15182"/>
                </a:lnTo>
                <a:lnTo>
                  <a:pt x="10866" y="15168"/>
                </a:lnTo>
                <a:lnTo>
                  <a:pt x="10842" y="15154"/>
                </a:lnTo>
                <a:lnTo>
                  <a:pt x="10818" y="15142"/>
                </a:lnTo>
                <a:lnTo>
                  <a:pt x="10794" y="15132"/>
                </a:lnTo>
                <a:lnTo>
                  <a:pt x="10768" y="15122"/>
                </a:lnTo>
                <a:lnTo>
                  <a:pt x="10742" y="15115"/>
                </a:lnTo>
                <a:lnTo>
                  <a:pt x="10714" y="15108"/>
                </a:lnTo>
                <a:lnTo>
                  <a:pt x="10687" y="15102"/>
                </a:lnTo>
                <a:lnTo>
                  <a:pt x="10659" y="15098"/>
                </a:lnTo>
                <a:lnTo>
                  <a:pt x="10630" y="15095"/>
                </a:lnTo>
                <a:lnTo>
                  <a:pt x="10600" y="15094"/>
                </a:lnTo>
                <a:lnTo>
                  <a:pt x="10569" y="15094"/>
                </a:lnTo>
                <a:lnTo>
                  <a:pt x="10538" y="15095"/>
                </a:lnTo>
                <a:lnTo>
                  <a:pt x="10507" y="15098"/>
                </a:lnTo>
                <a:lnTo>
                  <a:pt x="10474" y="15103"/>
                </a:lnTo>
                <a:lnTo>
                  <a:pt x="10441" y="15108"/>
                </a:lnTo>
                <a:lnTo>
                  <a:pt x="10408" y="15115"/>
                </a:lnTo>
                <a:lnTo>
                  <a:pt x="9735" y="15270"/>
                </a:lnTo>
                <a:close/>
                <a:moveTo>
                  <a:pt x="10185" y="15998"/>
                </a:moveTo>
                <a:lnTo>
                  <a:pt x="10070" y="15503"/>
                </a:lnTo>
                <a:lnTo>
                  <a:pt x="10433" y="15419"/>
                </a:lnTo>
                <a:lnTo>
                  <a:pt x="10449" y="15416"/>
                </a:lnTo>
                <a:lnTo>
                  <a:pt x="10464" y="15414"/>
                </a:lnTo>
                <a:lnTo>
                  <a:pt x="10480" y="15411"/>
                </a:lnTo>
                <a:lnTo>
                  <a:pt x="10494" y="15410"/>
                </a:lnTo>
                <a:lnTo>
                  <a:pt x="10509" y="15409"/>
                </a:lnTo>
                <a:lnTo>
                  <a:pt x="10523" y="15409"/>
                </a:lnTo>
                <a:lnTo>
                  <a:pt x="10537" y="15410"/>
                </a:lnTo>
                <a:lnTo>
                  <a:pt x="10550" y="15411"/>
                </a:lnTo>
                <a:lnTo>
                  <a:pt x="10564" y="15414"/>
                </a:lnTo>
                <a:lnTo>
                  <a:pt x="10577" y="15417"/>
                </a:lnTo>
                <a:lnTo>
                  <a:pt x="10590" y="15420"/>
                </a:lnTo>
                <a:lnTo>
                  <a:pt x="10602" y="15423"/>
                </a:lnTo>
                <a:lnTo>
                  <a:pt x="10614" y="15429"/>
                </a:lnTo>
                <a:lnTo>
                  <a:pt x="10625" y="15433"/>
                </a:lnTo>
                <a:lnTo>
                  <a:pt x="10637" y="15439"/>
                </a:lnTo>
                <a:lnTo>
                  <a:pt x="10648" y="15446"/>
                </a:lnTo>
                <a:lnTo>
                  <a:pt x="10659" y="15452"/>
                </a:lnTo>
                <a:lnTo>
                  <a:pt x="10669" y="15461"/>
                </a:lnTo>
                <a:lnTo>
                  <a:pt x="10679" y="15468"/>
                </a:lnTo>
                <a:lnTo>
                  <a:pt x="10689" y="15478"/>
                </a:lnTo>
                <a:lnTo>
                  <a:pt x="10698" y="15486"/>
                </a:lnTo>
                <a:lnTo>
                  <a:pt x="10707" y="15497"/>
                </a:lnTo>
                <a:lnTo>
                  <a:pt x="10714" y="15507"/>
                </a:lnTo>
                <a:lnTo>
                  <a:pt x="10723" y="15519"/>
                </a:lnTo>
                <a:lnTo>
                  <a:pt x="10729" y="15530"/>
                </a:lnTo>
                <a:lnTo>
                  <a:pt x="10737" y="15542"/>
                </a:lnTo>
                <a:lnTo>
                  <a:pt x="10743" y="15555"/>
                </a:lnTo>
                <a:lnTo>
                  <a:pt x="10749" y="15568"/>
                </a:lnTo>
                <a:lnTo>
                  <a:pt x="10754" y="15582"/>
                </a:lnTo>
                <a:lnTo>
                  <a:pt x="10758" y="15596"/>
                </a:lnTo>
                <a:lnTo>
                  <a:pt x="10764" y="15611"/>
                </a:lnTo>
                <a:lnTo>
                  <a:pt x="10767" y="15626"/>
                </a:lnTo>
                <a:lnTo>
                  <a:pt x="10770" y="15641"/>
                </a:lnTo>
                <a:lnTo>
                  <a:pt x="10772" y="15656"/>
                </a:lnTo>
                <a:lnTo>
                  <a:pt x="10774" y="15671"/>
                </a:lnTo>
                <a:lnTo>
                  <a:pt x="10776" y="15686"/>
                </a:lnTo>
                <a:lnTo>
                  <a:pt x="10777" y="15700"/>
                </a:lnTo>
                <a:lnTo>
                  <a:pt x="10777" y="15714"/>
                </a:lnTo>
                <a:lnTo>
                  <a:pt x="10776" y="15728"/>
                </a:lnTo>
                <a:lnTo>
                  <a:pt x="10773" y="15740"/>
                </a:lnTo>
                <a:lnTo>
                  <a:pt x="10771" y="15754"/>
                </a:lnTo>
                <a:lnTo>
                  <a:pt x="10769" y="15767"/>
                </a:lnTo>
                <a:lnTo>
                  <a:pt x="10766" y="15779"/>
                </a:lnTo>
                <a:lnTo>
                  <a:pt x="10762" y="15792"/>
                </a:lnTo>
                <a:lnTo>
                  <a:pt x="10756" y="15804"/>
                </a:lnTo>
                <a:lnTo>
                  <a:pt x="10751" y="15814"/>
                </a:lnTo>
                <a:lnTo>
                  <a:pt x="10746" y="15826"/>
                </a:lnTo>
                <a:lnTo>
                  <a:pt x="10739" y="15837"/>
                </a:lnTo>
                <a:lnTo>
                  <a:pt x="10732" y="15848"/>
                </a:lnTo>
                <a:lnTo>
                  <a:pt x="10724" y="15857"/>
                </a:lnTo>
                <a:lnTo>
                  <a:pt x="10716" y="15867"/>
                </a:lnTo>
                <a:lnTo>
                  <a:pt x="10707" y="15877"/>
                </a:lnTo>
                <a:lnTo>
                  <a:pt x="10697" y="15885"/>
                </a:lnTo>
                <a:lnTo>
                  <a:pt x="10688" y="15894"/>
                </a:lnTo>
                <a:lnTo>
                  <a:pt x="10677" y="15901"/>
                </a:lnTo>
                <a:lnTo>
                  <a:pt x="10665" y="15909"/>
                </a:lnTo>
                <a:lnTo>
                  <a:pt x="10653" y="15916"/>
                </a:lnTo>
                <a:lnTo>
                  <a:pt x="10642" y="15923"/>
                </a:lnTo>
                <a:lnTo>
                  <a:pt x="10629" y="15929"/>
                </a:lnTo>
                <a:lnTo>
                  <a:pt x="10615" y="15934"/>
                </a:lnTo>
                <a:lnTo>
                  <a:pt x="10601" y="15940"/>
                </a:lnTo>
                <a:lnTo>
                  <a:pt x="10587" y="15945"/>
                </a:lnTo>
                <a:lnTo>
                  <a:pt x="10572" y="15950"/>
                </a:lnTo>
                <a:lnTo>
                  <a:pt x="10556" y="15953"/>
                </a:lnTo>
                <a:lnTo>
                  <a:pt x="10194" y="16036"/>
                </a:lnTo>
                <a:lnTo>
                  <a:pt x="10185" y="15998"/>
                </a:lnTo>
                <a:close/>
                <a:moveTo>
                  <a:pt x="12238" y="15639"/>
                </a:moveTo>
                <a:lnTo>
                  <a:pt x="12259" y="15670"/>
                </a:lnTo>
                <a:lnTo>
                  <a:pt x="12282" y="15700"/>
                </a:lnTo>
                <a:lnTo>
                  <a:pt x="12305" y="15728"/>
                </a:lnTo>
                <a:lnTo>
                  <a:pt x="12329" y="15754"/>
                </a:lnTo>
                <a:lnTo>
                  <a:pt x="12352" y="15779"/>
                </a:lnTo>
                <a:lnTo>
                  <a:pt x="12377" y="15803"/>
                </a:lnTo>
                <a:lnTo>
                  <a:pt x="12403" y="15824"/>
                </a:lnTo>
                <a:lnTo>
                  <a:pt x="12429" y="15843"/>
                </a:lnTo>
                <a:lnTo>
                  <a:pt x="12456" y="15862"/>
                </a:lnTo>
                <a:lnTo>
                  <a:pt x="12483" y="15878"/>
                </a:lnTo>
                <a:lnTo>
                  <a:pt x="12511" y="15892"/>
                </a:lnTo>
                <a:lnTo>
                  <a:pt x="12540" y="15904"/>
                </a:lnTo>
                <a:lnTo>
                  <a:pt x="12569" y="15916"/>
                </a:lnTo>
                <a:lnTo>
                  <a:pt x="12598" y="15925"/>
                </a:lnTo>
                <a:lnTo>
                  <a:pt x="12628" y="15932"/>
                </a:lnTo>
                <a:lnTo>
                  <a:pt x="12658" y="15939"/>
                </a:lnTo>
                <a:lnTo>
                  <a:pt x="12689" y="15943"/>
                </a:lnTo>
                <a:lnTo>
                  <a:pt x="12720" y="15945"/>
                </a:lnTo>
                <a:lnTo>
                  <a:pt x="12752" y="15945"/>
                </a:lnTo>
                <a:lnTo>
                  <a:pt x="12784" y="15944"/>
                </a:lnTo>
                <a:lnTo>
                  <a:pt x="12817" y="15942"/>
                </a:lnTo>
                <a:lnTo>
                  <a:pt x="12850" y="15937"/>
                </a:lnTo>
                <a:lnTo>
                  <a:pt x="12884" y="15930"/>
                </a:lnTo>
                <a:lnTo>
                  <a:pt x="12917" y="15922"/>
                </a:lnTo>
                <a:lnTo>
                  <a:pt x="12951" y="15912"/>
                </a:lnTo>
                <a:lnTo>
                  <a:pt x="12986" y="15900"/>
                </a:lnTo>
                <a:lnTo>
                  <a:pt x="13021" y="15886"/>
                </a:lnTo>
                <a:lnTo>
                  <a:pt x="13055" y="15871"/>
                </a:lnTo>
                <a:lnTo>
                  <a:pt x="13091" y="15854"/>
                </a:lnTo>
                <a:lnTo>
                  <a:pt x="13126" y="15835"/>
                </a:lnTo>
                <a:lnTo>
                  <a:pt x="13163" y="15814"/>
                </a:lnTo>
                <a:lnTo>
                  <a:pt x="13198" y="15792"/>
                </a:lnTo>
                <a:lnTo>
                  <a:pt x="13233" y="15767"/>
                </a:lnTo>
                <a:lnTo>
                  <a:pt x="13268" y="15744"/>
                </a:lnTo>
                <a:lnTo>
                  <a:pt x="13299" y="15718"/>
                </a:lnTo>
                <a:lnTo>
                  <a:pt x="13329" y="15692"/>
                </a:lnTo>
                <a:lnTo>
                  <a:pt x="13358" y="15667"/>
                </a:lnTo>
                <a:lnTo>
                  <a:pt x="13383" y="15641"/>
                </a:lnTo>
                <a:lnTo>
                  <a:pt x="13409" y="15613"/>
                </a:lnTo>
                <a:lnTo>
                  <a:pt x="13432" y="15586"/>
                </a:lnTo>
                <a:lnTo>
                  <a:pt x="13453" y="15558"/>
                </a:lnTo>
                <a:lnTo>
                  <a:pt x="13472" y="15530"/>
                </a:lnTo>
                <a:lnTo>
                  <a:pt x="13490" y="15503"/>
                </a:lnTo>
                <a:lnTo>
                  <a:pt x="13506" y="15474"/>
                </a:lnTo>
                <a:lnTo>
                  <a:pt x="13520" y="15445"/>
                </a:lnTo>
                <a:lnTo>
                  <a:pt x="13532" y="15415"/>
                </a:lnTo>
                <a:lnTo>
                  <a:pt x="13543" y="15385"/>
                </a:lnTo>
                <a:lnTo>
                  <a:pt x="13552" y="15355"/>
                </a:lnTo>
                <a:lnTo>
                  <a:pt x="13558" y="15325"/>
                </a:lnTo>
                <a:lnTo>
                  <a:pt x="13563" y="15295"/>
                </a:lnTo>
                <a:lnTo>
                  <a:pt x="13567" y="15264"/>
                </a:lnTo>
                <a:lnTo>
                  <a:pt x="13569" y="15232"/>
                </a:lnTo>
                <a:lnTo>
                  <a:pt x="13568" y="15201"/>
                </a:lnTo>
                <a:lnTo>
                  <a:pt x="13566" y="15170"/>
                </a:lnTo>
                <a:lnTo>
                  <a:pt x="13562" y="15138"/>
                </a:lnTo>
                <a:lnTo>
                  <a:pt x="13557" y="15107"/>
                </a:lnTo>
                <a:lnTo>
                  <a:pt x="13550" y="15075"/>
                </a:lnTo>
                <a:lnTo>
                  <a:pt x="13540" y="15043"/>
                </a:lnTo>
                <a:lnTo>
                  <a:pt x="13529" y="15011"/>
                </a:lnTo>
                <a:lnTo>
                  <a:pt x="13516" y="14978"/>
                </a:lnTo>
                <a:lnTo>
                  <a:pt x="13501" y="14946"/>
                </a:lnTo>
                <a:lnTo>
                  <a:pt x="13484" y="14914"/>
                </a:lnTo>
                <a:lnTo>
                  <a:pt x="13466" y="14882"/>
                </a:lnTo>
                <a:lnTo>
                  <a:pt x="13446" y="14850"/>
                </a:lnTo>
                <a:lnTo>
                  <a:pt x="13162" y="14415"/>
                </a:lnTo>
                <a:lnTo>
                  <a:pt x="13140" y="14382"/>
                </a:lnTo>
                <a:lnTo>
                  <a:pt x="13118" y="14352"/>
                </a:lnTo>
                <a:lnTo>
                  <a:pt x="13095" y="14325"/>
                </a:lnTo>
                <a:lnTo>
                  <a:pt x="13071" y="14299"/>
                </a:lnTo>
                <a:lnTo>
                  <a:pt x="13047" y="14273"/>
                </a:lnTo>
                <a:lnTo>
                  <a:pt x="13022" y="14251"/>
                </a:lnTo>
                <a:lnTo>
                  <a:pt x="12996" y="14229"/>
                </a:lnTo>
                <a:lnTo>
                  <a:pt x="12971" y="14210"/>
                </a:lnTo>
                <a:lnTo>
                  <a:pt x="12944" y="14192"/>
                </a:lnTo>
                <a:lnTo>
                  <a:pt x="12916" y="14176"/>
                </a:lnTo>
                <a:lnTo>
                  <a:pt x="12888" y="14161"/>
                </a:lnTo>
                <a:lnTo>
                  <a:pt x="12860" y="14148"/>
                </a:lnTo>
                <a:lnTo>
                  <a:pt x="12830" y="14137"/>
                </a:lnTo>
                <a:lnTo>
                  <a:pt x="12801" y="14127"/>
                </a:lnTo>
                <a:lnTo>
                  <a:pt x="12771" y="14120"/>
                </a:lnTo>
                <a:lnTo>
                  <a:pt x="12741" y="14114"/>
                </a:lnTo>
                <a:lnTo>
                  <a:pt x="12710" y="14110"/>
                </a:lnTo>
                <a:lnTo>
                  <a:pt x="12678" y="14108"/>
                </a:lnTo>
                <a:lnTo>
                  <a:pt x="12647" y="14108"/>
                </a:lnTo>
                <a:lnTo>
                  <a:pt x="12615" y="14109"/>
                </a:lnTo>
                <a:lnTo>
                  <a:pt x="12582" y="14111"/>
                </a:lnTo>
                <a:lnTo>
                  <a:pt x="12548" y="14117"/>
                </a:lnTo>
                <a:lnTo>
                  <a:pt x="12515" y="14123"/>
                </a:lnTo>
                <a:lnTo>
                  <a:pt x="12481" y="14132"/>
                </a:lnTo>
                <a:lnTo>
                  <a:pt x="12447" y="14141"/>
                </a:lnTo>
                <a:lnTo>
                  <a:pt x="12412" y="14153"/>
                </a:lnTo>
                <a:lnTo>
                  <a:pt x="12378" y="14167"/>
                </a:lnTo>
                <a:lnTo>
                  <a:pt x="12343" y="14182"/>
                </a:lnTo>
                <a:lnTo>
                  <a:pt x="12307" y="14200"/>
                </a:lnTo>
                <a:lnTo>
                  <a:pt x="12271" y="14218"/>
                </a:lnTo>
                <a:lnTo>
                  <a:pt x="12235" y="14240"/>
                </a:lnTo>
                <a:lnTo>
                  <a:pt x="12199" y="14262"/>
                </a:lnTo>
                <a:lnTo>
                  <a:pt x="12199" y="14262"/>
                </a:lnTo>
                <a:lnTo>
                  <a:pt x="12164" y="14287"/>
                </a:lnTo>
                <a:lnTo>
                  <a:pt x="12130" y="14311"/>
                </a:lnTo>
                <a:lnTo>
                  <a:pt x="12098" y="14336"/>
                </a:lnTo>
                <a:lnTo>
                  <a:pt x="12068" y="14361"/>
                </a:lnTo>
                <a:lnTo>
                  <a:pt x="12040" y="14388"/>
                </a:lnTo>
                <a:lnTo>
                  <a:pt x="12014" y="14414"/>
                </a:lnTo>
                <a:lnTo>
                  <a:pt x="11989" y="14440"/>
                </a:lnTo>
                <a:lnTo>
                  <a:pt x="11966" y="14468"/>
                </a:lnTo>
                <a:lnTo>
                  <a:pt x="11945" y="14496"/>
                </a:lnTo>
                <a:lnTo>
                  <a:pt x="11926" y="14524"/>
                </a:lnTo>
                <a:lnTo>
                  <a:pt x="11909" y="14553"/>
                </a:lnTo>
                <a:lnTo>
                  <a:pt x="11892" y="14582"/>
                </a:lnTo>
                <a:lnTo>
                  <a:pt x="11879" y="14611"/>
                </a:lnTo>
                <a:lnTo>
                  <a:pt x="11867" y="14640"/>
                </a:lnTo>
                <a:lnTo>
                  <a:pt x="11856" y="14670"/>
                </a:lnTo>
                <a:lnTo>
                  <a:pt x="11847" y="14700"/>
                </a:lnTo>
                <a:lnTo>
                  <a:pt x="11841" y="14730"/>
                </a:lnTo>
                <a:lnTo>
                  <a:pt x="11836" y="14760"/>
                </a:lnTo>
                <a:lnTo>
                  <a:pt x="11832" y="14791"/>
                </a:lnTo>
                <a:lnTo>
                  <a:pt x="11831" y="14822"/>
                </a:lnTo>
                <a:lnTo>
                  <a:pt x="11831" y="14853"/>
                </a:lnTo>
                <a:lnTo>
                  <a:pt x="11833" y="14884"/>
                </a:lnTo>
                <a:lnTo>
                  <a:pt x="11838" y="14915"/>
                </a:lnTo>
                <a:lnTo>
                  <a:pt x="11843" y="14946"/>
                </a:lnTo>
                <a:lnTo>
                  <a:pt x="11851" y="14978"/>
                </a:lnTo>
                <a:lnTo>
                  <a:pt x="11860" y="15011"/>
                </a:lnTo>
                <a:lnTo>
                  <a:pt x="11871" y="15042"/>
                </a:lnTo>
                <a:lnTo>
                  <a:pt x="11884" y="15074"/>
                </a:lnTo>
                <a:lnTo>
                  <a:pt x="11899" y="15106"/>
                </a:lnTo>
                <a:lnTo>
                  <a:pt x="11915" y="15138"/>
                </a:lnTo>
                <a:lnTo>
                  <a:pt x="11933" y="15170"/>
                </a:lnTo>
                <a:lnTo>
                  <a:pt x="11954" y="15202"/>
                </a:lnTo>
                <a:lnTo>
                  <a:pt x="12238" y="15639"/>
                </a:lnTo>
                <a:close/>
                <a:moveTo>
                  <a:pt x="13165" y="15043"/>
                </a:moveTo>
                <a:lnTo>
                  <a:pt x="13177" y="15060"/>
                </a:lnTo>
                <a:lnTo>
                  <a:pt x="13186" y="15077"/>
                </a:lnTo>
                <a:lnTo>
                  <a:pt x="13195" y="15094"/>
                </a:lnTo>
                <a:lnTo>
                  <a:pt x="13203" y="15112"/>
                </a:lnTo>
                <a:lnTo>
                  <a:pt x="13211" y="15130"/>
                </a:lnTo>
                <a:lnTo>
                  <a:pt x="13216" y="15146"/>
                </a:lnTo>
                <a:lnTo>
                  <a:pt x="13222" y="15163"/>
                </a:lnTo>
                <a:lnTo>
                  <a:pt x="13226" y="15180"/>
                </a:lnTo>
                <a:lnTo>
                  <a:pt x="13229" y="15197"/>
                </a:lnTo>
                <a:lnTo>
                  <a:pt x="13231" y="15213"/>
                </a:lnTo>
                <a:lnTo>
                  <a:pt x="13232" y="15229"/>
                </a:lnTo>
                <a:lnTo>
                  <a:pt x="13232" y="15246"/>
                </a:lnTo>
                <a:lnTo>
                  <a:pt x="13231" y="15262"/>
                </a:lnTo>
                <a:lnTo>
                  <a:pt x="13229" y="15279"/>
                </a:lnTo>
                <a:lnTo>
                  <a:pt x="13226" y="15295"/>
                </a:lnTo>
                <a:lnTo>
                  <a:pt x="13223" y="15311"/>
                </a:lnTo>
                <a:lnTo>
                  <a:pt x="13217" y="15326"/>
                </a:lnTo>
                <a:lnTo>
                  <a:pt x="13212" y="15341"/>
                </a:lnTo>
                <a:lnTo>
                  <a:pt x="13205" y="15356"/>
                </a:lnTo>
                <a:lnTo>
                  <a:pt x="13198" y="15371"/>
                </a:lnTo>
                <a:lnTo>
                  <a:pt x="13189" y="15385"/>
                </a:lnTo>
                <a:lnTo>
                  <a:pt x="13180" y="15400"/>
                </a:lnTo>
                <a:lnTo>
                  <a:pt x="13170" y="15414"/>
                </a:lnTo>
                <a:lnTo>
                  <a:pt x="13158" y="15427"/>
                </a:lnTo>
                <a:lnTo>
                  <a:pt x="13147" y="15441"/>
                </a:lnTo>
                <a:lnTo>
                  <a:pt x="13134" y="15455"/>
                </a:lnTo>
                <a:lnTo>
                  <a:pt x="13120" y="15468"/>
                </a:lnTo>
                <a:lnTo>
                  <a:pt x="13105" y="15482"/>
                </a:lnTo>
                <a:lnTo>
                  <a:pt x="13089" y="15495"/>
                </a:lnTo>
                <a:lnTo>
                  <a:pt x="13071" y="15509"/>
                </a:lnTo>
                <a:lnTo>
                  <a:pt x="13054" y="15522"/>
                </a:lnTo>
                <a:lnTo>
                  <a:pt x="13036" y="15534"/>
                </a:lnTo>
                <a:lnTo>
                  <a:pt x="13032" y="15537"/>
                </a:lnTo>
                <a:lnTo>
                  <a:pt x="13013" y="15549"/>
                </a:lnTo>
                <a:lnTo>
                  <a:pt x="12994" y="15559"/>
                </a:lnTo>
                <a:lnTo>
                  <a:pt x="12976" y="15569"/>
                </a:lnTo>
                <a:lnTo>
                  <a:pt x="12958" y="15579"/>
                </a:lnTo>
                <a:lnTo>
                  <a:pt x="12940" y="15587"/>
                </a:lnTo>
                <a:lnTo>
                  <a:pt x="12921" y="15594"/>
                </a:lnTo>
                <a:lnTo>
                  <a:pt x="12904" y="15600"/>
                </a:lnTo>
                <a:lnTo>
                  <a:pt x="12886" y="15605"/>
                </a:lnTo>
                <a:lnTo>
                  <a:pt x="12869" y="15611"/>
                </a:lnTo>
                <a:lnTo>
                  <a:pt x="12852" y="15614"/>
                </a:lnTo>
                <a:lnTo>
                  <a:pt x="12835" y="15617"/>
                </a:lnTo>
                <a:lnTo>
                  <a:pt x="12817" y="15618"/>
                </a:lnTo>
                <a:lnTo>
                  <a:pt x="12800" y="15619"/>
                </a:lnTo>
                <a:lnTo>
                  <a:pt x="12784" y="15619"/>
                </a:lnTo>
                <a:lnTo>
                  <a:pt x="12768" y="15618"/>
                </a:lnTo>
                <a:lnTo>
                  <a:pt x="12752" y="15617"/>
                </a:lnTo>
                <a:lnTo>
                  <a:pt x="12736" y="15614"/>
                </a:lnTo>
                <a:lnTo>
                  <a:pt x="12720" y="15611"/>
                </a:lnTo>
                <a:lnTo>
                  <a:pt x="12704" y="15605"/>
                </a:lnTo>
                <a:lnTo>
                  <a:pt x="12689" y="15600"/>
                </a:lnTo>
                <a:lnTo>
                  <a:pt x="12674" y="15594"/>
                </a:lnTo>
                <a:lnTo>
                  <a:pt x="12660" y="15586"/>
                </a:lnTo>
                <a:lnTo>
                  <a:pt x="12645" y="15579"/>
                </a:lnTo>
                <a:lnTo>
                  <a:pt x="12631" y="15569"/>
                </a:lnTo>
                <a:lnTo>
                  <a:pt x="12617" y="15559"/>
                </a:lnTo>
                <a:lnTo>
                  <a:pt x="12604" y="15548"/>
                </a:lnTo>
                <a:lnTo>
                  <a:pt x="12590" y="15536"/>
                </a:lnTo>
                <a:lnTo>
                  <a:pt x="12577" y="15523"/>
                </a:lnTo>
                <a:lnTo>
                  <a:pt x="12566" y="15510"/>
                </a:lnTo>
                <a:lnTo>
                  <a:pt x="12553" y="15495"/>
                </a:lnTo>
                <a:lnTo>
                  <a:pt x="12541" y="15479"/>
                </a:lnTo>
                <a:lnTo>
                  <a:pt x="12530" y="15463"/>
                </a:lnTo>
                <a:lnTo>
                  <a:pt x="12234" y="15011"/>
                </a:lnTo>
                <a:lnTo>
                  <a:pt x="12224" y="14993"/>
                </a:lnTo>
                <a:lnTo>
                  <a:pt x="12214" y="14976"/>
                </a:lnTo>
                <a:lnTo>
                  <a:pt x="12205" y="14959"/>
                </a:lnTo>
                <a:lnTo>
                  <a:pt x="12197" y="14942"/>
                </a:lnTo>
                <a:lnTo>
                  <a:pt x="12190" y="14925"/>
                </a:lnTo>
                <a:lnTo>
                  <a:pt x="12184" y="14908"/>
                </a:lnTo>
                <a:lnTo>
                  <a:pt x="12180" y="14890"/>
                </a:lnTo>
                <a:lnTo>
                  <a:pt x="12175" y="14874"/>
                </a:lnTo>
                <a:lnTo>
                  <a:pt x="12173" y="14857"/>
                </a:lnTo>
                <a:lnTo>
                  <a:pt x="12171" y="14840"/>
                </a:lnTo>
                <a:lnTo>
                  <a:pt x="12170" y="14824"/>
                </a:lnTo>
                <a:lnTo>
                  <a:pt x="12170" y="14808"/>
                </a:lnTo>
                <a:lnTo>
                  <a:pt x="12171" y="14792"/>
                </a:lnTo>
                <a:lnTo>
                  <a:pt x="12173" y="14775"/>
                </a:lnTo>
                <a:lnTo>
                  <a:pt x="12175" y="14759"/>
                </a:lnTo>
                <a:lnTo>
                  <a:pt x="12180" y="14744"/>
                </a:lnTo>
                <a:lnTo>
                  <a:pt x="12184" y="14728"/>
                </a:lnTo>
                <a:lnTo>
                  <a:pt x="12190" y="14713"/>
                </a:lnTo>
                <a:lnTo>
                  <a:pt x="12197" y="14696"/>
                </a:lnTo>
                <a:lnTo>
                  <a:pt x="12204" y="14681"/>
                </a:lnTo>
                <a:lnTo>
                  <a:pt x="12213" y="14666"/>
                </a:lnTo>
                <a:lnTo>
                  <a:pt x="12223" y="14653"/>
                </a:lnTo>
                <a:lnTo>
                  <a:pt x="12232" y="14638"/>
                </a:lnTo>
                <a:lnTo>
                  <a:pt x="12244" y="14624"/>
                </a:lnTo>
                <a:lnTo>
                  <a:pt x="12256" y="14610"/>
                </a:lnTo>
                <a:lnTo>
                  <a:pt x="12269" y="14596"/>
                </a:lnTo>
                <a:lnTo>
                  <a:pt x="12283" y="14582"/>
                </a:lnTo>
                <a:lnTo>
                  <a:pt x="12298" y="14569"/>
                </a:lnTo>
                <a:lnTo>
                  <a:pt x="12314" y="14555"/>
                </a:lnTo>
                <a:lnTo>
                  <a:pt x="12330" y="14542"/>
                </a:lnTo>
                <a:lnTo>
                  <a:pt x="12347" y="14530"/>
                </a:lnTo>
                <a:lnTo>
                  <a:pt x="12366" y="14517"/>
                </a:lnTo>
                <a:lnTo>
                  <a:pt x="12385" y="14505"/>
                </a:lnTo>
                <a:lnTo>
                  <a:pt x="12405" y="14494"/>
                </a:lnTo>
                <a:lnTo>
                  <a:pt x="12423" y="14483"/>
                </a:lnTo>
                <a:lnTo>
                  <a:pt x="12442" y="14474"/>
                </a:lnTo>
                <a:lnTo>
                  <a:pt x="12461" y="14465"/>
                </a:lnTo>
                <a:lnTo>
                  <a:pt x="12479" y="14457"/>
                </a:lnTo>
                <a:lnTo>
                  <a:pt x="12497" y="14451"/>
                </a:lnTo>
                <a:lnTo>
                  <a:pt x="12515" y="14446"/>
                </a:lnTo>
                <a:lnTo>
                  <a:pt x="12532" y="14440"/>
                </a:lnTo>
                <a:lnTo>
                  <a:pt x="12549" y="14437"/>
                </a:lnTo>
                <a:lnTo>
                  <a:pt x="12567" y="14434"/>
                </a:lnTo>
                <a:lnTo>
                  <a:pt x="12584" y="14432"/>
                </a:lnTo>
                <a:lnTo>
                  <a:pt x="12601" y="14431"/>
                </a:lnTo>
                <a:lnTo>
                  <a:pt x="12617" y="14431"/>
                </a:lnTo>
                <a:lnTo>
                  <a:pt x="12633" y="14432"/>
                </a:lnTo>
                <a:lnTo>
                  <a:pt x="12649" y="14434"/>
                </a:lnTo>
                <a:lnTo>
                  <a:pt x="12665" y="14437"/>
                </a:lnTo>
                <a:lnTo>
                  <a:pt x="12681" y="14440"/>
                </a:lnTo>
                <a:lnTo>
                  <a:pt x="12697" y="14446"/>
                </a:lnTo>
                <a:lnTo>
                  <a:pt x="12712" y="14451"/>
                </a:lnTo>
                <a:lnTo>
                  <a:pt x="12727" y="14457"/>
                </a:lnTo>
                <a:lnTo>
                  <a:pt x="12742" y="14465"/>
                </a:lnTo>
                <a:lnTo>
                  <a:pt x="12756" y="14474"/>
                </a:lnTo>
                <a:lnTo>
                  <a:pt x="12770" y="14483"/>
                </a:lnTo>
                <a:lnTo>
                  <a:pt x="12784" y="14494"/>
                </a:lnTo>
                <a:lnTo>
                  <a:pt x="12798" y="14506"/>
                </a:lnTo>
                <a:lnTo>
                  <a:pt x="12811" y="14517"/>
                </a:lnTo>
                <a:lnTo>
                  <a:pt x="12824" y="14531"/>
                </a:lnTo>
                <a:lnTo>
                  <a:pt x="12837" y="14545"/>
                </a:lnTo>
                <a:lnTo>
                  <a:pt x="12849" y="14560"/>
                </a:lnTo>
                <a:lnTo>
                  <a:pt x="12860" y="14576"/>
                </a:lnTo>
                <a:lnTo>
                  <a:pt x="12872" y="14594"/>
                </a:lnTo>
                <a:lnTo>
                  <a:pt x="13165" y="15043"/>
                </a:lnTo>
                <a:close/>
                <a:moveTo>
                  <a:pt x="14754" y="14359"/>
                </a:moveTo>
                <a:lnTo>
                  <a:pt x="14768" y="14371"/>
                </a:lnTo>
                <a:lnTo>
                  <a:pt x="14781" y="14379"/>
                </a:lnTo>
                <a:lnTo>
                  <a:pt x="14786" y="14382"/>
                </a:lnTo>
                <a:lnTo>
                  <a:pt x="14792" y="14385"/>
                </a:lnTo>
                <a:lnTo>
                  <a:pt x="14796" y="14386"/>
                </a:lnTo>
                <a:lnTo>
                  <a:pt x="14800" y="14386"/>
                </a:lnTo>
                <a:lnTo>
                  <a:pt x="14805" y="14386"/>
                </a:lnTo>
                <a:lnTo>
                  <a:pt x="14809" y="14383"/>
                </a:lnTo>
                <a:lnTo>
                  <a:pt x="14814" y="14381"/>
                </a:lnTo>
                <a:lnTo>
                  <a:pt x="14820" y="14378"/>
                </a:lnTo>
                <a:lnTo>
                  <a:pt x="14830" y="14368"/>
                </a:lnTo>
                <a:lnTo>
                  <a:pt x="14844" y="14355"/>
                </a:lnTo>
                <a:lnTo>
                  <a:pt x="14987" y="14196"/>
                </a:lnTo>
                <a:lnTo>
                  <a:pt x="14999" y="14182"/>
                </a:lnTo>
                <a:lnTo>
                  <a:pt x="15007" y="14169"/>
                </a:lnTo>
                <a:lnTo>
                  <a:pt x="15009" y="14164"/>
                </a:lnTo>
                <a:lnTo>
                  <a:pt x="15012" y="14158"/>
                </a:lnTo>
                <a:lnTo>
                  <a:pt x="15013" y="14154"/>
                </a:lnTo>
                <a:lnTo>
                  <a:pt x="15013" y="14150"/>
                </a:lnTo>
                <a:lnTo>
                  <a:pt x="15013" y="14144"/>
                </a:lnTo>
                <a:lnTo>
                  <a:pt x="15011" y="14140"/>
                </a:lnTo>
                <a:lnTo>
                  <a:pt x="15008" y="14135"/>
                </a:lnTo>
                <a:lnTo>
                  <a:pt x="15005" y="14129"/>
                </a:lnTo>
                <a:lnTo>
                  <a:pt x="14996" y="14119"/>
                </a:lnTo>
                <a:lnTo>
                  <a:pt x="14983" y="14106"/>
                </a:lnTo>
                <a:lnTo>
                  <a:pt x="13778" y="13019"/>
                </a:lnTo>
                <a:lnTo>
                  <a:pt x="13764" y="13008"/>
                </a:lnTo>
                <a:lnTo>
                  <a:pt x="13752" y="13000"/>
                </a:lnTo>
                <a:lnTo>
                  <a:pt x="13746" y="12996"/>
                </a:lnTo>
                <a:lnTo>
                  <a:pt x="13741" y="12995"/>
                </a:lnTo>
                <a:lnTo>
                  <a:pt x="13736" y="12994"/>
                </a:lnTo>
                <a:lnTo>
                  <a:pt x="13732" y="12993"/>
                </a:lnTo>
                <a:lnTo>
                  <a:pt x="13727" y="12994"/>
                </a:lnTo>
                <a:lnTo>
                  <a:pt x="13722" y="12996"/>
                </a:lnTo>
                <a:lnTo>
                  <a:pt x="13718" y="12999"/>
                </a:lnTo>
                <a:lnTo>
                  <a:pt x="13712" y="13002"/>
                </a:lnTo>
                <a:lnTo>
                  <a:pt x="13701" y="13011"/>
                </a:lnTo>
                <a:lnTo>
                  <a:pt x="13688" y="13024"/>
                </a:lnTo>
                <a:lnTo>
                  <a:pt x="13545" y="13183"/>
                </a:lnTo>
                <a:lnTo>
                  <a:pt x="13532" y="13198"/>
                </a:lnTo>
                <a:lnTo>
                  <a:pt x="13524" y="13210"/>
                </a:lnTo>
                <a:lnTo>
                  <a:pt x="13522" y="13215"/>
                </a:lnTo>
                <a:lnTo>
                  <a:pt x="13520" y="13221"/>
                </a:lnTo>
                <a:lnTo>
                  <a:pt x="13518" y="13226"/>
                </a:lnTo>
                <a:lnTo>
                  <a:pt x="13518" y="13230"/>
                </a:lnTo>
                <a:lnTo>
                  <a:pt x="13518" y="13234"/>
                </a:lnTo>
                <a:lnTo>
                  <a:pt x="13521" y="13239"/>
                </a:lnTo>
                <a:lnTo>
                  <a:pt x="13523" y="13243"/>
                </a:lnTo>
                <a:lnTo>
                  <a:pt x="13527" y="13248"/>
                </a:lnTo>
                <a:lnTo>
                  <a:pt x="13537" y="13259"/>
                </a:lnTo>
                <a:lnTo>
                  <a:pt x="13550" y="13272"/>
                </a:lnTo>
                <a:lnTo>
                  <a:pt x="14754" y="14359"/>
                </a:lnTo>
                <a:close/>
                <a:moveTo>
                  <a:pt x="14853" y="11180"/>
                </a:moveTo>
                <a:lnTo>
                  <a:pt x="14845" y="11198"/>
                </a:lnTo>
                <a:lnTo>
                  <a:pt x="14840" y="11213"/>
                </a:lnTo>
                <a:lnTo>
                  <a:pt x="14838" y="11219"/>
                </a:lnTo>
                <a:lnTo>
                  <a:pt x="14838" y="11225"/>
                </a:lnTo>
                <a:lnTo>
                  <a:pt x="14838" y="11230"/>
                </a:lnTo>
                <a:lnTo>
                  <a:pt x="14839" y="11234"/>
                </a:lnTo>
                <a:lnTo>
                  <a:pt x="14841" y="11238"/>
                </a:lnTo>
                <a:lnTo>
                  <a:pt x="14843" y="11242"/>
                </a:lnTo>
                <a:lnTo>
                  <a:pt x="14848" y="11246"/>
                </a:lnTo>
                <a:lnTo>
                  <a:pt x="14853" y="11250"/>
                </a:lnTo>
                <a:lnTo>
                  <a:pt x="14866" y="11259"/>
                </a:lnTo>
                <a:lnTo>
                  <a:pt x="14883" y="11269"/>
                </a:lnTo>
                <a:lnTo>
                  <a:pt x="15434" y="11543"/>
                </a:lnTo>
                <a:lnTo>
                  <a:pt x="15851" y="11752"/>
                </a:lnTo>
                <a:lnTo>
                  <a:pt x="14522" y="11913"/>
                </a:lnTo>
                <a:lnTo>
                  <a:pt x="14513" y="11915"/>
                </a:lnTo>
                <a:lnTo>
                  <a:pt x="14505" y="11917"/>
                </a:lnTo>
                <a:lnTo>
                  <a:pt x="14497" y="11921"/>
                </a:lnTo>
                <a:lnTo>
                  <a:pt x="14490" y="11926"/>
                </a:lnTo>
                <a:lnTo>
                  <a:pt x="14482" y="11932"/>
                </a:lnTo>
                <a:lnTo>
                  <a:pt x="14476" y="11940"/>
                </a:lnTo>
                <a:lnTo>
                  <a:pt x="14470" y="11948"/>
                </a:lnTo>
                <a:lnTo>
                  <a:pt x="14464" y="11959"/>
                </a:lnTo>
                <a:lnTo>
                  <a:pt x="14368" y="12150"/>
                </a:lnTo>
                <a:lnTo>
                  <a:pt x="14361" y="12168"/>
                </a:lnTo>
                <a:lnTo>
                  <a:pt x="14356" y="12183"/>
                </a:lnTo>
                <a:lnTo>
                  <a:pt x="14353" y="12189"/>
                </a:lnTo>
                <a:lnTo>
                  <a:pt x="14353" y="12195"/>
                </a:lnTo>
                <a:lnTo>
                  <a:pt x="14353" y="12200"/>
                </a:lnTo>
                <a:lnTo>
                  <a:pt x="14355" y="12204"/>
                </a:lnTo>
                <a:lnTo>
                  <a:pt x="14357" y="12208"/>
                </a:lnTo>
                <a:lnTo>
                  <a:pt x="14359" y="12212"/>
                </a:lnTo>
                <a:lnTo>
                  <a:pt x="14363" y="12216"/>
                </a:lnTo>
                <a:lnTo>
                  <a:pt x="14368" y="12220"/>
                </a:lnTo>
                <a:lnTo>
                  <a:pt x="14381" y="12229"/>
                </a:lnTo>
                <a:lnTo>
                  <a:pt x="14398" y="12239"/>
                </a:lnTo>
                <a:lnTo>
                  <a:pt x="15846" y="12961"/>
                </a:lnTo>
                <a:lnTo>
                  <a:pt x="15863" y="12970"/>
                </a:lnTo>
                <a:lnTo>
                  <a:pt x="15878" y="12975"/>
                </a:lnTo>
                <a:lnTo>
                  <a:pt x="15884" y="12976"/>
                </a:lnTo>
                <a:lnTo>
                  <a:pt x="15889" y="12977"/>
                </a:lnTo>
                <a:lnTo>
                  <a:pt x="15895" y="12976"/>
                </a:lnTo>
                <a:lnTo>
                  <a:pt x="15899" y="12976"/>
                </a:lnTo>
                <a:lnTo>
                  <a:pt x="15903" y="12974"/>
                </a:lnTo>
                <a:lnTo>
                  <a:pt x="15908" y="12971"/>
                </a:lnTo>
                <a:lnTo>
                  <a:pt x="15912" y="12968"/>
                </a:lnTo>
                <a:lnTo>
                  <a:pt x="15916" y="12962"/>
                </a:lnTo>
                <a:lnTo>
                  <a:pt x="15925" y="12949"/>
                </a:lnTo>
                <a:lnTo>
                  <a:pt x="15933" y="12932"/>
                </a:lnTo>
                <a:lnTo>
                  <a:pt x="16019" y="12762"/>
                </a:lnTo>
                <a:lnTo>
                  <a:pt x="16028" y="12744"/>
                </a:lnTo>
                <a:lnTo>
                  <a:pt x="16032" y="12729"/>
                </a:lnTo>
                <a:lnTo>
                  <a:pt x="16034" y="12722"/>
                </a:lnTo>
                <a:lnTo>
                  <a:pt x="16034" y="12717"/>
                </a:lnTo>
                <a:lnTo>
                  <a:pt x="16034" y="12711"/>
                </a:lnTo>
                <a:lnTo>
                  <a:pt x="16033" y="12707"/>
                </a:lnTo>
                <a:lnTo>
                  <a:pt x="16032" y="12703"/>
                </a:lnTo>
                <a:lnTo>
                  <a:pt x="16029" y="12700"/>
                </a:lnTo>
                <a:lnTo>
                  <a:pt x="16025" y="12695"/>
                </a:lnTo>
                <a:lnTo>
                  <a:pt x="16020" y="12691"/>
                </a:lnTo>
                <a:lnTo>
                  <a:pt x="16006" y="12682"/>
                </a:lnTo>
                <a:lnTo>
                  <a:pt x="15989" y="12673"/>
                </a:lnTo>
                <a:lnTo>
                  <a:pt x="15014" y="12185"/>
                </a:lnTo>
                <a:lnTo>
                  <a:pt x="16353" y="12026"/>
                </a:lnTo>
                <a:lnTo>
                  <a:pt x="16361" y="12025"/>
                </a:lnTo>
                <a:lnTo>
                  <a:pt x="16369" y="12022"/>
                </a:lnTo>
                <a:lnTo>
                  <a:pt x="16376" y="12019"/>
                </a:lnTo>
                <a:lnTo>
                  <a:pt x="16383" y="12015"/>
                </a:lnTo>
                <a:lnTo>
                  <a:pt x="16390" y="12008"/>
                </a:lnTo>
                <a:lnTo>
                  <a:pt x="16398" y="12000"/>
                </a:lnTo>
                <a:lnTo>
                  <a:pt x="16404" y="11990"/>
                </a:lnTo>
                <a:lnTo>
                  <a:pt x="16410" y="11978"/>
                </a:lnTo>
                <a:lnTo>
                  <a:pt x="16504" y="11792"/>
                </a:lnTo>
                <a:lnTo>
                  <a:pt x="16511" y="11773"/>
                </a:lnTo>
                <a:lnTo>
                  <a:pt x="16517" y="11760"/>
                </a:lnTo>
                <a:lnTo>
                  <a:pt x="16518" y="11753"/>
                </a:lnTo>
                <a:lnTo>
                  <a:pt x="16519" y="11748"/>
                </a:lnTo>
                <a:lnTo>
                  <a:pt x="16519" y="11743"/>
                </a:lnTo>
                <a:lnTo>
                  <a:pt x="16518" y="11739"/>
                </a:lnTo>
                <a:lnTo>
                  <a:pt x="16515" y="11735"/>
                </a:lnTo>
                <a:lnTo>
                  <a:pt x="16512" y="11732"/>
                </a:lnTo>
                <a:lnTo>
                  <a:pt x="16509" y="11727"/>
                </a:lnTo>
                <a:lnTo>
                  <a:pt x="16504" y="11723"/>
                </a:lnTo>
                <a:lnTo>
                  <a:pt x="16491" y="11715"/>
                </a:lnTo>
                <a:lnTo>
                  <a:pt x="16473" y="11705"/>
                </a:lnTo>
                <a:lnTo>
                  <a:pt x="15026" y="10982"/>
                </a:lnTo>
                <a:lnTo>
                  <a:pt x="15007" y="10974"/>
                </a:lnTo>
                <a:lnTo>
                  <a:pt x="14993" y="10968"/>
                </a:lnTo>
                <a:lnTo>
                  <a:pt x="14987" y="10967"/>
                </a:lnTo>
                <a:lnTo>
                  <a:pt x="14981" y="10966"/>
                </a:lnTo>
                <a:lnTo>
                  <a:pt x="14976" y="10966"/>
                </a:lnTo>
                <a:lnTo>
                  <a:pt x="14972" y="10967"/>
                </a:lnTo>
                <a:lnTo>
                  <a:pt x="14968" y="10968"/>
                </a:lnTo>
                <a:lnTo>
                  <a:pt x="14964" y="10972"/>
                </a:lnTo>
                <a:lnTo>
                  <a:pt x="14960" y="10975"/>
                </a:lnTo>
                <a:lnTo>
                  <a:pt x="14956" y="10980"/>
                </a:lnTo>
                <a:lnTo>
                  <a:pt x="14947" y="10992"/>
                </a:lnTo>
                <a:lnTo>
                  <a:pt x="14939" y="11009"/>
                </a:lnTo>
                <a:lnTo>
                  <a:pt x="14853" y="11180"/>
                </a:lnTo>
                <a:close/>
                <a:moveTo>
                  <a:pt x="15210" y="10198"/>
                </a:moveTo>
                <a:lnTo>
                  <a:pt x="15208" y="10218"/>
                </a:lnTo>
                <a:lnTo>
                  <a:pt x="15208" y="10233"/>
                </a:lnTo>
                <a:lnTo>
                  <a:pt x="15209" y="10240"/>
                </a:lnTo>
                <a:lnTo>
                  <a:pt x="15210" y="10245"/>
                </a:lnTo>
                <a:lnTo>
                  <a:pt x="15212" y="10250"/>
                </a:lnTo>
                <a:lnTo>
                  <a:pt x="15214" y="10254"/>
                </a:lnTo>
                <a:lnTo>
                  <a:pt x="15217" y="10257"/>
                </a:lnTo>
                <a:lnTo>
                  <a:pt x="15222" y="10260"/>
                </a:lnTo>
                <a:lnTo>
                  <a:pt x="15227" y="10262"/>
                </a:lnTo>
                <a:lnTo>
                  <a:pt x="15233" y="10264"/>
                </a:lnTo>
                <a:lnTo>
                  <a:pt x="15248" y="10269"/>
                </a:lnTo>
                <a:lnTo>
                  <a:pt x="15268" y="10272"/>
                </a:lnTo>
                <a:lnTo>
                  <a:pt x="15439" y="10291"/>
                </a:lnTo>
                <a:lnTo>
                  <a:pt x="15459" y="10292"/>
                </a:lnTo>
                <a:lnTo>
                  <a:pt x="15474" y="10292"/>
                </a:lnTo>
                <a:lnTo>
                  <a:pt x="15480" y="10292"/>
                </a:lnTo>
                <a:lnTo>
                  <a:pt x="15485" y="10290"/>
                </a:lnTo>
                <a:lnTo>
                  <a:pt x="15490" y="10289"/>
                </a:lnTo>
                <a:lnTo>
                  <a:pt x="15493" y="10287"/>
                </a:lnTo>
                <a:lnTo>
                  <a:pt x="15496" y="10284"/>
                </a:lnTo>
                <a:lnTo>
                  <a:pt x="15498" y="10279"/>
                </a:lnTo>
                <a:lnTo>
                  <a:pt x="15501" y="10274"/>
                </a:lnTo>
                <a:lnTo>
                  <a:pt x="15504" y="10267"/>
                </a:lnTo>
                <a:lnTo>
                  <a:pt x="15507" y="10252"/>
                </a:lnTo>
                <a:lnTo>
                  <a:pt x="15510" y="10232"/>
                </a:lnTo>
                <a:lnTo>
                  <a:pt x="15560" y="9792"/>
                </a:lnTo>
                <a:lnTo>
                  <a:pt x="16932" y="9949"/>
                </a:lnTo>
                <a:lnTo>
                  <a:pt x="16953" y="9950"/>
                </a:lnTo>
                <a:lnTo>
                  <a:pt x="16969" y="9950"/>
                </a:lnTo>
                <a:lnTo>
                  <a:pt x="16975" y="9950"/>
                </a:lnTo>
                <a:lnTo>
                  <a:pt x="16981" y="9949"/>
                </a:lnTo>
                <a:lnTo>
                  <a:pt x="16985" y="9947"/>
                </a:lnTo>
                <a:lnTo>
                  <a:pt x="16989" y="9945"/>
                </a:lnTo>
                <a:lnTo>
                  <a:pt x="16991" y="9942"/>
                </a:lnTo>
                <a:lnTo>
                  <a:pt x="16995" y="9938"/>
                </a:lnTo>
                <a:lnTo>
                  <a:pt x="16997" y="9933"/>
                </a:lnTo>
                <a:lnTo>
                  <a:pt x="16999" y="9928"/>
                </a:lnTo>
                <a:lnTo>
                  <a:pt x="17003" y="9913"/>
                </a:lnTo>
                <a:lnTo>
                  <a:pt x="17005" y="9893"/>
                </a:lnTo>
                <a:lnTo>
                  <a:pt x="17029" y="9687"/>
                </a:lnTo>
                <a:lnTo>
                  <a:pt x="17031" y="9666"/>
                </a:lnTo>
                <a:lnTo>
                  <a:pt x="17031" y="9651"/>
                </a:lnTo>
                <a:lnTo>
                  <a:pt x="17030" y="9645"/>
                </a:lnTo>
                <a:lnTo>
                  <a:pt x="17029" y="9639"/>
                </a:lnTo>
                <a:lnTo>
                  <a:pt x="17027" y="9634"/>
                </a:lnTo>
                <a:lnTo>
                  <a:pt x="17025" y="9631"/>
                </a:lnTo>
                <a:lnTo>
                  <a:pt x="17021" y="9628"/>
                </a:lnTo>
                <a:lnTo>
                  <a:pt x="17017" y="9624"/>
                </a:lnTo>
                <a:lnTo>
                  <a:pt x="17012" y="9622"/>
                </a:lnTo>
                <a:lnTo>
                  <a:pt x="17006" y="9620"/>
                </a:lnTo>
                <a:lnTo>
                  <a:pt x="16990" y="9616"/>
                </a:lnTo>
                <a:lnTo>
                  <a:pt x="16971" y="9614"/>
                </a:lnTo>
                <a:lnTo>
                  <a:pt x="15599" y="9456"/>
                </a:lnTo>
                <a:lnTo>
                  <a:pt x="15649" y="9018"/>
                </a:lnTo>
                <a:lnTo>
                  <a:pt x="15650" y="8997"/>
                </a:lnTo>
                <a:lnTo>
                  <a:pt x="15650" y="8981"/>
                </a:lnTo>
                <a:lnTo>
                  <a:pt x="15650" y="8975"/>
                </a:lnTo>
                <a:lnTo>
                  <a:pt x="15649" y="8969"/>
                </a:lnTo>
                <a:lnTo>
                  <a:pt x="15647" y="8965"/>
                </a:lnTo>
                <a:lnTo>
                  <a:pt x="15645" y="8961"/>
                </a:lnTo>
                <a:lnTo>
                  <a:pt x="15642" y="8958"/>
                </a:lnTo>
                <a:lnTo>
                  <a:pt x="15639" y="8956"/>
                </a:lnTo>
                <a:lnTo>
                  <a:pt x="15633" y="8953"/>
                </a:lnTo>
                <a:lnTo>
                  <a:pt x="15628" y="8951"/>
                </a:lnTo>
                <a:lnTo>
                  <a:pt x="15613" y="8947"/>
                </a:lnTo>
                <a:lnTo>
                  <a:pt x="15594" y="8945"/>
                </a:lnTo>
                <a:lnTo>
                  <a:pt x="15422" y="8924"/>
                </a:lnTo>
                <a:lnTo>
                  <a:pt x="15403" y="8923"/>
                </a:lnTo>
                <a:lnTo>
                  <a:pt x="15387" y="8923"/>
                </a:lnTo>
                <a:lnTo>
                  <a:pt x="15380" y="8924"/>
                </a:lnTo>
                <a:lnTo>
                  <a:pt x="15375" y="8926"/>
                </a:lnTo>
                <a:lnTo>
                  <a:pt x="15371" y="8928"/>
                </a:lnTo>
                <a:lnTo>
                  <a:pt x="15366" y="8930"/>
                </a:lnTo>
                <a:lnTo>
                  <a:pt x="15363" y="8933"/>
                </a:lnTo>
                <a:lnTo>
                  <a:pt x="15360" y="8937"/>
                </a:lnTo>
                <a:lnTo>
                  <a:pt x="15358" y="8942"/>
                </a:lnTo>
                <a:lnTo>
                  <a:pt x="15356" y="8948"/>
                </a:lnTo>
                <a:lnTo>
                  <a:pt x="15352" y="8963"/>
                </a:lnTo>
                <a:lnTo>
                  <a:pt x="15349" y="8982"/>
                </a:lnTo>
                <a:lnTo>
                  <a:pt x="15210" y="10198"/>
                </a:lnTo>
                <a:close/>
                <a:moveTo>
                  <a:pt x="6125" y="2219"/>
                </a:moveTo>
                <a:lnTo>
                  <a:pt x="6132" y="2237"/>
                </a:lnTo>
                <a:lnTo>
                  <a:pt x="6139" y="2252"/>
                </a:lnTo>
                <a:lnTo>
                  <a:pt x="6142" y="2257"/>
                </a:lnTo>
                <a:lnTo>
                  <a:pt x="6146" y="2262"/>
                </a:lnTo>
                <a:lnTo>
                  <a:pt x="6149" y="2265"/>
                </a:lnTo>
                <a:lnTo>
                  <a:pt x="6154" y="2268"/>
                </a:lnTo>
                <a:lnTo>
                  <a:pt x="6158" y="2269"/>
                </a:lnTo>
                <a:lnTo>
                  <a:pt x="6163" y="2270"/>
                </a:lnTo>
                <a:lnTo>
                  <a:pt x="6169" y="2271"/>
                </a:lnTo>
                <a:lnTo>
                  <a:pt x="6176" y="2270"/>
                </a:lnTo>
                <a:lnTo>
                  <a:pt x="6191" y="2267"/>
                </a:lnTo>
                <a:lnTo>
                  <a:pt x="6212" y="2262"/>
                </a:lnTo>
                <a:lnTo>
                  <a:pt x="6423" y="2190"/>
                </a:lnTo>
                <a:lnTo>
                  <a:pt x="6440" y="2183"/>
                </a:lnTo>
                <a:lnTo>
                  <a:pt x="6454" y="2176"/>
                </a:lnTo>
                <a:lnTo>
                  <a:pt x="6460" y="2173"/>
                </a:lnTo>
                <a:lnTo>
                  <a:pt x="6464" y="2168"/>
                </a:lnTo>
                <a:lnTo>
                  <a:pt x="6468" y="2164"/>
                </a:lnTo>
                <a:lnTo>
                  <a:pt x="6470" y="2160"/>
                </a:lnTo>
                <a:lnTo>
                  <a:pt x="6472" y="2156"/>
                </a:lnTo>
                <a:lnTo>
                  <a:pt x="6473" y="2150"/>
                </a:lnTo>
                <a:lnTo>
                  <a:pt x="6473" y="2144"/>
                </a:lnTo>
                <a:lnTo>
                  <a:pt x="6473" y="2137"/>
                </a:lnTo>
                <a:lnTo>
                  <a:pt x="6470" y="2122"/>
                </a:lnTo>
                <a:lnTo>
                  <a:pt x="6464" y="2104"/>
                </a:lnTo>
                <a:lnTo>
                  <a:pt x="5921" y="501"/>
                </a:lnTo>
                <a:lnTo>
                  <a:pt x="5915" y="482"/>
                </a:lnTo>
                <a:lnTo>
                  <a:pt x="5907" y="468"/>
                </a:lnTo>
                <a:lnTo>
                  <a:pt x="5904" y="463"/>
                </a:lnTo>
                <a:lnTo>
                  <a:pt x="5900" y="459"/>
                </a:lnTo>
                <a:lnTo>
                  <a:pt x="5895" y="456"/>
                </a:lnTo>
                <a:lnTo>
                  <a:pt x="5891" y="452"/>
                </a:lnTo>
                <a:lnTo>
                  <a:pt x="5887" y="451"/>
                </a:lnTo>
                <a:lnTo>
                  <a:pt x="5881" y="450"/>
                </a:lnTo>
                <a:lnTo>
                  <a:pt x="5876" y="449"/>
                </a:lnTo>
                <a:lnTo>
                  <a:pt x="5869" y="450"/>
                </a:lnTo>
                <a:lnTo>
                  <a:pt x="5854" y="452"/>
                </a:lnTo>
                <a:lnTo>
                  <a:pt x="5835" y="458"/>
                </a:lnTo>
                <a:lnTo>
                  <a:pt x="5624" y="530"/>
                </a:lnTo>
                <a:lnTo>
                  <a:pt x="5605" y="537"/>
                </a:lnTo>
                <a:lnTo>
                  <a:pt x="5590" y="545"/>
                </a:lnTo>
                <a:lnTo>
                  <a:pt x="5584" y="548"/>
                </a:lnTo>
                <a:lnTo>
                  <a:pt x="5580" y="551"/>
                </a:lnTo>
                <a:lnTo>
                  <a:pt x="5577" y="555"/>
                </a:lnTo>
                <a:lnTo>
                  <a:pt x="5575" y="560"/>
                </a:lnTo>
                <a:lnTo>
                  <a:pt x="5573" y="564"/>
                </a:lnTo>
                <a:lnTo>
                  <a:pt x="5572" y="569"/>
                </a:lnTo>
                <a:lnTo>
                  <a:pt x="5572" y="575"/>
                </a:lnTo>
                <a:lnTo>
                  <a:pt x="5573" y="581"/>
                </a:lnTo>
                <a:lnTo>
                  <a:pt x="5576" y="597"/>
                </a:lnTo>
                <a:lnTo>
                  <a:pt x="5581" y="615"/>
                </a:lnTo>
                <a:lnTo>
                  <a:pt x="6125" y="2219"/>
                </a:lnTo>
                <a:close/>
                <a:moveTo>
                  <a:pt x="8043" y="0"/>
                </a:moveTo>
                <a:lnTo>
                  <a:pt x="8022" y="0"/>
                </a:lnTo>
                <a:lnTo>
                  <a:pt x="8006" y="2"/>
                </a:lnTo>
                <a:lnTo>
                  <a:pt x="7998" y="3"/>
                </a:lnTo>
                <a:lnTo>
                  <a:pt x="7993" y="5"/>
                </a:lnTo>
                <a:lnTo>
                  <a:pt x="7988" y="8"/>
                </a:lnTo>
                <a:lnTo>
                  <a:pt x="7984" y="11"/>
                </a:lnTo>
                <a:lnTo>
                  <a:pt x="7981" y="15"/>
                </a:lnTo>
                <a:lnTo>
                  <a:pt x="7978" y="19"/>
                </a:lnTo>
                <a:lnTo>
                  <a:pt x="7976" y="25"/>
                </a:lnTo>
                <a:lnTo>
                  <a:pt x="7974" y="31"/>
                </a:lnTo>
                <a:lnTo>
                  <a:pt x="7972" y="48"/>
                </a:lnTo>
                <a:lnTo>
                  <a:pt x="7970" y="69"/>
                </a:lnTo>
                <a:lnTo>
                  <a:pt x="7965" y="249"/>
                </a:lnTo>
                <a:lnTo>
                  <a:pt x="7965" y="269"/>
                </a:lnTo>
                <a:lnTo>
                  <a:pt x="7967" y="285"/>
                </a:lnTo>
                <a:lnTo>
                  <a:pt x="7968" y="292"/>
                </a:lnTo>
                <a:lnTo>
                  <a:pt x="7970" y="298"/>
                </a:lnTo>
                <a:lnTo>
                  <a:pt x="7973" y="302"/>
                </a:lnTo>
                <a:lnTo>
                  <a:pt x="7976" y="305"/>
                </a:lnTo>
                <a:lnTo>
                  <a:pt x="7979" y="309"/>
                </a:lnTo>
                <a:lnTo>
                  <a:pt x="7984" y="311"/>
                </a:lnTo>
                <a:lnTo>
                  <a:pt x="7990" y="313"/>
                </a:lnTo>
                <a:lnTo>
                  <a:pt x="7996" y="315"/>
                </a:lnTo>
                <a:lnTo>
                  <a:pt x="8013" y="317"/>
                </a:lnTo>
                <a:lnTo>
                  <a:pt x="8034" y="318"/>
                </a:lnTo>
                <a:lnTo>
                  <a:pt x="8859" y="341"/>
                </a:lnTo>
                <a:lnTo>
                  <a:pt x="7946" y="1512"/>
                </a:lnTo>
                <a:lnTo>
                  <a:pt x="7938" y="1523"/>
                </a:lnTo>
                <a:lnTo>
                  <a:pt x="7933" y="1534"/>
                </a:lnTo>
                <a:lnTo>
                  <a:pt x="7928" y="1545"/>
                </a:lnTo>
                <a:lnTo>
                  <a:pt x="7923" y="1554"/>
                </a:lnTo>
                <a:lnTo>
                  <a:pt x="7920" y="1565"/>
                </a:lnTo>
                <a:lnTo>
                  <a:pt x="7918" y="1577"/>
                </a:lnTo>
                <a:lnTo>
                  <a:pt x="7916" y="1587"/>
                </a:lnTo>
                <a:lnTo>
                  <a:pt x="7916" y="1599"/>
                </a:lnTo>
                <a:lnTo>
                  <a:pt x="7911" y="1756"/>
                </a:lnTo>
                <a:lnTo>
                  <a:pt x="7911" y="1776"/>
                </a:lnTo>
                <a:lnTo>
                  <a:pt x="7913" y="1793"/>
                </a:lnTo>
                <a:lnTo>
                  <a:pt x="7915" y="1800"/>
                </a:lnTo>
                <a:lnTo>
                  <a:pt x="7917" y="1805"/>
                </a:lnTo>
                <a:lnTo>
                  <a:pt x="7919" y="1810"/>
                </a:lnTo>
                <a:lnTo>
                  <a:pt x="7922" y="1814"/>
                </a:lnTo>
                <a:lnTo>
                  <a:pt x="7925" y="1817"/>
                </a:lnTo>
                <a:lnTo>
                  <a:pt x="7930" y="1820"/>
                </a:lnTo>
                <a:lnTo>
                  <a:pt x="7936" y="1822"/>
                </a:lnTo>
                <a:lnTo>
                  <a:pt x="7943" y="1824"/>
                </a:lnTo>
                <a:lnTo>
                  <a:pt x="7959" y="1826"/>
                </a:lnTo>
                <a:lnTo>
                  <a:pt x="7980" y="1829"/>
                </a:lnTo>
                <a:lnTo>
                  <a:pt x="9202" y="1861"/>
                </a:lnTo>
                <a:lnTo>
                  <a:pt x="9222" y="1861"/>
                </a:lnTo>
                <a:lnTo>
                  <a:pt x="9240" y="1860"/>
                </a:lnTo>
                <a:lnTo>
                  <a:pt x="9246" y="1858"/>
                </a:lnTo>
                <a:lnTo>
                  <a:pt x="9252" y="1856"/>
                </a:lnTo>
                <a:lnTo>
                  <a:pt x="9257" y="1853"/>
                </a:lnTo>
                <a:lnTo>
                  <a:pt x="9261" y="1851"/>
                </a:lnTo>
                <a:lnTo>
                  <a:pt x="9264" y="1847"/>
                </a:lnTo>
                <a:lnTo>
                  <a:pt x="9266" y="1843"/>
                </a:lnTo>
                <a:lnTo>
                  <a:pt x="9268" y="1836"/>
                </a:lnTo>
                <a:lnTo>
                  <a:pt x="9271" y="1830"/>
                </a:lnTo>
                <a:lnTo>
                  <a:pt x="9274" y="1814"/>
                </a:lnTo>
                <a:lnTo>
                  <a:pt x="9275" y="1793"/>
                </a:lnTo>
                <a:lnTo>
                  <a:pt x="9279" y="1613"/>
                </a:lnTo>
                <a:lnTo>
                  <a:pt x="9279" y="1594"/>
                </a:lnTo>
                <a:lnTo>
                  <a:pt x="9277" y="1578"/>
                </a:lnTo>
                <a:lnTo>
                  <a:pt x="9275" y="1571"/>
                </a:lnTo>
                <a:lnTo>
                  <a:pt x="9273" y="1565"/>
                </a:lnTo>
                <a:lnTo>
                  <a:pt x="9270" y="1561"/>
                </a:lnTo>
                <a:lnTo>
                  <a:pt x="9266" y="1556"/>
                </a:lnTo>
                <a:lnTo>
                  <a:pt x="9263" y="1552"/>
                </a:lnTo>
                <a:lnTo>
                  <a:pt x="9258" y="1549"/>
                </a:lnTo>
                <a:lnTo>
                  <a:pt x="9252" y="1547"/>
                </a:lnTo>
                <a:lnTo>
                  <a:pt x="9246" y="1545"/>
                </a:lnTo>
                <a:lnTo>
                  <a:pt x="9230" y="1541"/>
                </a:lnTo>
                <a:lnTo>
                  <a:pt x="9211" y="1540"/>
                </a:lnTo>
                <a:lnTo>
                  <a:pt x="8358" y="1517"/>
                </a:lnTo>
                <a:lnTo>
                  <a:pt x="9270" y="347"/>
                </a:lnTo>
                <a:lnTo>
                  <a:pt x="9277" y="337"/>
                </a:lnTo>
                <a:lnTo>
                  <a:pt x="9283" y="326"/>
                </a:lnTo>
                <a:lnTo>
                  <a:pt x="9289" y="315"/>
                </a:lnTo>
                <a:lnTo>
                  <a:pt x="9294" y="304"/>
                </a:lnTo>
                <a:lnTo>
                  <a:pt x="9297" y="294"/>
                </a:lnTo>
                <a:lnTo>
                  <a:pt x="9301" y="283"/>
                </a:lnTo>
                <a:lnTo>
                  <a:pt x="9302" y="272"/>
                </a:lnTo>
                <a:lnTo>
                  <a:pt x="9303" y="262"/>
                </a:lnTo>
                <a:lnTo>
                  <a:pt x="9307" y="105"/>
                </a:lnTo>
                <a:lnTo>
                  <a:pt x="9307" y="85"/>
                </a:lnTo>
                <a:lnTo>
                  <a:pt x="9305" y="68"/>
                </a:lnTo>
                <a:lnTo>
                  <a:pt x="9304" y="61"/>
                </a:lnTo>
                <a:lnTo>
                  <a:pt x="9302" y="56"/>
                </a:lnTo>
                <a:lnTo>
                  <a:pt x="9300" y="50"/>
                </a:lnTo>
                <a:lnTo>
                  <a:pt x="9296" y="46"/>
                </a:lnTo>
                <a:lnTo>
                  <a:pt x="9293" y="43"/>
                </a:lnTo>
                <a:lnTo>
                  <a:pt x="9288" y="41"/>
                </a:lnTo>
                <a:lnTo>
                  <a:pt x="9282" y="39"/>
                </a:lnTo>
                <a:lnTo>
                  <a:pt x="9276" y="36"/>
                </a:lnTo>
                <a:lnTo>
                  <a:pt x="9259" y="34"/>
                </a:lnTo>
                <a:lnTo>
                  <a:pt x="9238" y="32"/>
                </a:lnTo>
                <a:lnTo>
                  <a:pt x="8043" y="0"/>
                </a:lnTo>
                <a:close/>
                <a:moveTo>
                  <a:pt x="12290" y="937"/>
                </a:moveTo>
                <a:lnTo>
                  <a:pt x="12291" y="919"/>
                </a:lnTo>
                <a:lnTo>
                  <a:pt x="12290" y="904"/>
                </a:lnTo>
                <a:lnTo>
                  <a:pt x="12289" y="897"/>
                </a:lnTo>
                <a:lnTo>
                  <a:pt x="12287" y="891"/>
                </a:lnTo>
                <a:lnTo>
                  <a:pt x="12285" y="885"/>
                </a:lnTo>
                <a:lnTo>
                  <a:pt x="12282" y="881"/>
                </a:lnTo>
                <a:lnTo>
                  <a:pt x="12278" y="876"/>
                </a:lnTo>
                <a:lnTo>
                  <a:pt x="12273" y="871"/>
                </a:lnTo>
                <a:lnTo>
                  <a:pt x="12268" y="866"/>
                </a:lnTo>
                <a:lnTo>
                  <a:pt x="12261" y="862"/>
                </a:lnTo>
                <a:lnTo>
                  <a:pt x="12246" y="852"/>
                </a:lnTo>
                <a:lnTo>
                  <a:pt x="12227" y="842"/>
                </a:lnTo>
                <a:lnTo>
                  <a:pt x="12038" y="758"/>
                </a:lnTo>
                <a:lnTo>
                  <a:pt x="12018" y="749"/>
                </a:lnTo>
                <a:lnTo>
                  <a:pt x="12001" y="744"/>
                </a:lnTo>
                <a:lnTo>
                  <a:pt x="11993" y="742"/>
                </a:lnTo>
                <a:lnTo>
                  <a:pt x="11986" y="741"/>
                </a:lnTo>
                <a:lnTo>
                  <a:pt x="11979" y="741"/>
                </a:lnTo>
                <a:lnTo>
                  <a:pt x="11973" y="742"/>
                </a:lnTo>
                <a:lnTo>
                  <a:pt x="11967" y="743"/>
                </a:lnTo>
                <a:lnTo>
                  <a:pt x="11962" y="745"/>
                </a:lnTo>
                <a:lnTo>
                  <a:pt x="11956" y="748"/>
                </a:lnTo>
                <a:lnTo>
                  <a:pt x="11950" y="751"/>
                </a:lnTo>
                <a:lnTo>
                  <a:pt x="11937" y="762"/>
                </a:lnTo>
                <a:lnTo>
                  <a:pt x="11924" y="776"/>
                </a:lnTo>
                <a:lnTo>
                  <a:pt x="10633" y="2070"/>
                </a:lnTo>
                <a:lnTo>
                  <a:pt x="10621" y="2083"/>
                </a:lnTo>
                <a:lnTo>
                  <a:pt x="10614" y="2092"/>
                </a:lnTo>
                <a:lnTo>
                  <a:pt x="10610" y="2098"/>
                </a:lnTo>
                <a:lnTo>
                  <a:pt x="10609" y="2101"/>
                </a:lnTo>
                <a:lnTo>
                  <a:pt x="10608" y="2105"/>
                </a:lnTo>
                <a:lnTo>
                  <a:pt x="10608" y="2108"/>
                </a:lnTo>
                <a:lnTo>
                  <a:pt x="10609" y="2111"/>
                </a:lnTo>
                <a:lnTo>
                  <a:pt x="10612" y="2114"/>
                </a:lnTo>
                <a:lnTo>
                  <a:pt x="10614" y="2117"/>
                </a:lnTo>
                <a:lnTo>
                  <a:pt x="10618" y="2120"/>
                </a:lnTo>
                <a:lnTo>
                  <a:pt x="10629" y="2127"/>
                </a:lnTo>
                <a:lnTo>
                  <a:pt x="10643" y="2134"/>
                </a:lnTo>
                <a:lnTo>
                  <a:pt x="10811" y="2210"/>
                </a:lnTo>
                <a:lnTo>
                  <a:pt x="10831" y="2219"/>
                </a:lnTo>
                <a:lnTo>
                  <a:pt x="10848" y="2226"/>
                </a:lnTo>
                <a:lnTo>
                  <a:pt x="10865" y="2232"/>
                </a:lnTo>
                <a:lnTo>
                  <a:pt x="10880" y="2237"/>
                </a:lnTo>
                <a:lnTo>
                  <a:pt x="10892" y="2240"/>
                </a:lnTo>
                <a:lnTo>
                  <a:pt x="10905" y="2243"/>
                </a:lnTo>
                <a:lnTo>
                  <a:pt x="10916" y="2245"/>
                </a:lnTo>
                <a:lnTo>
                  <a:pt x="10926" y="2245"/>
                </a:lnTo>
                <a:lnTo>
                  <a:pt x="10933" y="2243"/>
                </a:lnTo>
                <a:lnTo>
                  <a:pt x="10941" y="2241"/>
                </a:lnTo>
                <a:lnTo>
                  <a:pt x="10948" y="2238"/>
                </a:lnTo>
                <a:lnTo>
                  <a:pt x="10956" y="2235"/>
                </a:lnTo>
                <a:lnTo>
                  <a:pt x="10963" y="2230"/>
                </a:lnTo>
                <a:lnTo>
                  <a:pt x="10971" y="2224"/>
                </a:lnTo>
                <a:lnTo>
                  <a:pt x="10978" y="2217"/>
                </a:lnTo>
                <a:lnTo>
                  <a:pt x="10987" y="2209"/>
                </a:lnTo>
                <a:lnTo>
                  <a:pt x="11188" y="1994"/>
                </a:lnTo>
                <a:lnTo>
                  <a:pt x="11844" y="2291"/>
                </a:lnTo>
                <a:lnTo>
                  <a:pt x="11841" y="2325"/>
                </a:lnTo>
                <a:lnTo>
                  <a:pt x="11836" y="2362"/>
                </a:lnTo>
                <a:lnTo>
                  <a:pt x="11830" y="2401"/>
                </a:lnTo>
                <a:lnTo>
                  <a:pt x="11826" y="2440"/>
                </a:lnTo>
                <a:lnTo>
                  <a:pt x="11821" y="2479"/>
                </a:lnTo>
                <a:lnTo>
                  <a:pt x="11817" y="2517"/>
                </a:lnTo>
                <a:lnTo>
                  <a:pt x="11814" y="2552"/>
                </a:lnTo>
                <a:lnTo>
                  <a:pt x="11813" y="2584"/>
                </a:lnTo>
                <a:lnTo>
                  <a:pt x="11812" y="2595"/>
                </a:lnTo>
                <a:lnTo>
                  <a:pt x="11812" y="2605"/>
                </a:lnTo>
                <a:lnTo>
                  <a:pt x="11812" y="2614"/>
                </a:lnTo>
                <a:lnTo>
                  <a:pt x="11813" y="2623"/>
                </a:lnTo>
                <a:lnTo>
                  <a:pt x="11815" y="2630"/>
                </a:lnTo>
                <a:lnTo>
                  <a:pt x="11817" y="2638"/>
                </a:lnTo>
                <a:lnTo>
                  <a:pt x="11822" y="2644"/>
                </a:lnTo>
                <a:lnTo>
                  <a:pt x="11826" y="2651"/>
                </a:lnTo>
                <a:lnTo>
                  <a:pt x="11833" y="2659"/>
                </a:lnTo>
                <a:lnTo>
                  <a:pt x="11842" y="2667"/>
                </a:lnTo>
                <a:lnTo>
                  <a:pt x="11852" y="2674"/>
                </a:lnTo>
                <a:lnTo>
                  <a:pt x="11865" y="2682"/>
                </a:lnTo>
                <a:lnTo>
                  <a:pt x="11879" y="2690"/>
                </a:lnTo>
                <a:lnTo>
                  <a:pt x="11894" y="2699"/>
                </a:lnTo>
                <a:lnTo>
                  <a:pt x="11911" y="2708"/>
                </a:lnTo>
                <a:lnTo>
                  <a:pt x="11930" y="2716"/>
                </a:lnTo>
                <a:lnTo>
                  <a:pt x="12114" y="2800"/>
                </a:lnTo>
                <a:lnTo>
                  <a:pt x="12129" y="2805"/>
                </a:lnTo>
                <a:lnTo>
                  <a:pt x="12141" y="2808"/>
                </a:lnTo>
                <a:lnTo>
                  <a:pt x="12145" y="2809"/>
                </a:lnTo>
                <a:lnTo>
                  <a:pt x="12150" y="2809"/>
                </a:lnTo>
                <a:lnTo>
                  <a:pt x="12153" y="2809"/>
                </a:lnTo>
                <a:lnTo>
                  <a:pt x="12156" y="2808"/>
                </a:lnTo>
                <a:lnTo>
                  <a:pt x="12158" y="2806"/>
                </a:lnTo>
                <a:lnTo>
                  <a:pt x="12160" y="2803"/>
                </a:lnTo>
                <a:lnTo>
                  <a:pt x="12163" y="2799"/>
                </a:lnTo>
                <a:lnTo>
                  <a:pt x="12165" y="2794"/>
                </a:lnTo>
                <a:lnTo>
                  <a:pt x="12167" y="2782"/>
                </a:lnTo>
                <a:lnTo>
                  <a:pt x="12169" y="2764"/>
                </a:lnTo>
                <a:lnTo>
                  <a:pt x="12290" y="937"/>
                </a:lnTo>
                <a:close/>
                <a:moveTo>
                  <a:pt x="11829" y="1982"/>
                </a:moveTo>
                <a:lnTo>
                  <a:pt x="11382" y="1779"/>
                </a:lnTo>
                <a:lnTo>
                  <a:pt x="11964" y="1165"/>
                </a:lnTo>
                <a:lnTo>
                  <a:pt x="11880" y="2004"/>
                </a:lnTo>
                <a:lnTo>
                  <a:pt x="11829" y="1982"/>
                </a:lnTo>
                <a:close/>
                <a:moveTo>
                  <a:pt x="13230" y="3647"/>
                </a:moveTo>
                <a:lnTo>
                  <a:pt x="13216" y="3662"/>
                </a:lnTo>
                <a:lnTo>
                  <a:pt x="13208" y="3674"/>
                </a:lnTo>
                <a:lnTo>
                  <a:pt x="13204" y="3680"/>
                </a:lnTo>
                <a:lnTo>
                  <a:pt x="13201" y="3685"/>
                </a:lnTo>
                <a:lnTo>
                  <a:pt x="13200" y="3690"/>
                </a:lnTo>
                <a:lnTo>
                  <a:pt x="13199" y="3695"/>
                </a:lnTo>
                <a:lnTo>
                  <a:pt x="13200" y="3700"/>
                </a:lnTo>
                <a:lnTo>
                  <a:pt x="13201" y="3704"/>
                </a:lnTo>
                <a:lnTo>
                  <a:pt x="13204" y="3710"/>
                </a:lnTo>
                <a:lnTo>
                  <a:pt x="13208" y="3716"/>
                </a:lnTo>
                <a:lnTo>
                  <a:pt x="13217" y="3728"/>
                </a:lnTo>
                <a:lnTo>
                  <a:pt x="13232" y="3743"/>
                </a:lnTo>
                <a:lnTo>
                  <a:pt x="13393" y="3897"/>
                </a:lnTo>
                <a:lnTo>
                  <a:pt x="13408" y="3910"/>
                </a:lnTo>
                <a:lnTo>
                  <a:pt x="13421" y="3919"/>
                </a:lnTo>
                <a:lnTo>
                  <a:pt x="13426" y="3922"/>
                </a:lnTo>
                <a:lnTo>
                  <a:pt x="13432" y="3924"/>
                </a:lnTo>
                <a:lnTo>
                  <a:pt x="13437" y="3925"/>
                </a:lnTo>
                <a:lnTo>
                  <a:pt x="13442" y="3925"/>
                </a:lnTo>
                <a:lnTo>
                  <a:pt x="13447" y="3925"/>
                </a:lnTo>
                <a:lnTo>
                  <a:pt x="13452" y="3924"/>
                </a:lnTo>
                <a:lnTo>
                  <a:pt x="13457" y="3921"/>
                </a:lnTo>
                <a:lnTo>
                  <a:pt x="13463" y="3918"/>
                </a:lnTo>
                <a:lnTo>
                  <a:pt x="13476" y="3908"/>
                </a:lnTo>
                <a:lnTo>
                  <a:pt x="13490" y="3895"/>
                </a:lnTo>
                <a:lnTo>
                  <a:pt x="14659" y="2671"/>
                </a:lnTo>
                <a:lnTo>
                  <a:pt x="14672" y="2656"/>
                </a:lnTo>
                <a:lnTo>
                  <a:pt x="14680" y="2643"/>
                </a:lnTo>
                <a:lnTo>
                  <a:pt x="14684" y="2638"/>
                </a:lnTo>
                <a:lnTo>
                  <a:pt x="14686" y="2633"/>
                </a:lnTo>
                <a:lnTo>
                  <a:pt x="14687" y="2627"/>
                </a:lnTo>
                <a:lnTo>
                  <a:pt x="14688" y="2622"/>
                </a:lnTo>
                <a:lnTo>
                  <a:pt x="14687" y="2618"/>
                </a:lnTo>
                <a:lnTo>
                  <a:pt x="14686" y="2612"/>
                </a:lnTo>
                <a:lnTo>
                  <a:pt x="14683" y="2607"/>
                </a:lnTo>
                <a:lnTo>
                  <a:pt x="14679" y="2600"/>
                </a:lnTo>
                <a:lnTo>
                  <a:pt x="14670" y="2589"/>
                </a:lnTo>
                <a:lnTo>
                  <a:pt x="14657" y="2575"/>
                </a:lnTo>
                <a:lnTo>
                  <a:pt x="14495" y="2420"/>
                </a:lnTo>
                <a:lnTo>
                  <a:pt x="14480" y="2407"/>
                </a:lnTo>
                <a:lnTo>
                  <a:pt x="14467" y="2398"/>
                </a:lnTo>
                <a:lnTo>
                  <a:pt x="14461" y="2395"/>
                </a:lnTo>
                <a:lnTo>
                  <a:pt x="14455" y="2392"/>
                </a:lnTo>
                <a:lnTo>
                  <a:pt x="14450" y="2390"/>
                </a:lnTo>
                <a:lnTo>
                  <a:pt x="14446" y="2390"/>
                </a:lnTo>
                <a:lnTo>
                  <a:pt x="14441" y="2391"/>
                </a:lnTo>
                <a:lnTo>
                  <a:pt x="14436" y="2392"/>
                </a:lnTo>
                <a:lnTo>
                  <a:pt x="14431" y="2396"/>
                </a:lnTo>
                <a:lnTo>
                  <a:pt x="14425" y="2399"/>
                </a:lnTo>
                <a:lnTo>
                  <a:pt x="14413" y="2409"/>
                </a:lnTo>
                <a:lnTo>
                  <a:pt x="14400" y="2422"/>
                </a:lnTo>
                <a:lnTo>
                  <a:pt x="13230" y="3647"/>
                </a:lnTo>
                <a:close/>
              </a:path>
            </a:pathLst>
          </a:custGeom>
          <a:solidFill>
            <a:schemeClr val="tx2"/>
          </a:solidFill>
          <a:ln>
            <a:noFill/>
          </a:ln>
        </p:spPr>
        <p:txBody>
          <a:bodyPr vert="horz" wrap="square" lIns="91440" tIns="45720" rIns="91440" bIns="45720" numCol="1" anchor="t" anchorCtr="0" compatLnSpc="1"/>
          <a:lstStyle/>
          <a:p>
            <a:endParaRPr lang="zh-CN" altLang="en-US">
              <a:cs typeface="Open Sans" pitchFamily="34" charset="0"/>
            </a:endParaRPr>
          </a:p>
        </p:txBody>
      </p:sp>
      <p:sp>
        <p:nvSpPr>
          <p:cNvPr id="5" name="CuadroTexto 3"/>
          <p:cNvSpPr txBox="1"/>
          <p:nvPr/>
        </p:nvSpPr>
        <p:spPr>
          <a:xfrm>
            <a:off x="2567608" y="2996952"/>
            <a:ext cx="2441694" cy="769441"/>
          </a:xfrm>
          <a:prstGeom prst="rect">
            <a:avLst/>
          </a:prstGeom>
          <a:noFill/>
        </p:spPr>
        <p:txBody>
          <a:bodyPr wrap="none" rtlCol="0">
            <a:spAutoFit/>
          </a:bodyPr>
          <a:lstStyle/>
          <a:p>
            <a:r>
              <a:rPr lang="zh-CN" altLang="en-US" sz="4400">
                <a:solidFill>
                  <a:schemeClr val="tx2"/>
                </a:solidFill>
                <a:latin typeface="+mj-ea"/>
                <a:ea typeface="+mj-ea"/>
                <a:cs typeface="Open Sans Light" pitchFamily="34" charset="0"/>
              </a:rPr>
              <a:t>感谢聆听</a:t>
            </a:r>
            <a:endParaRPr lang="en-US" altLang="zh-CN" sz="4400" dirty="0">
              <a:solidFill>
                <a:schemeClr val="tx2"/>
              </a:solidFill>
              <a:latin typeface="+mj-ea"/>
              <a:ea typeface="+mj-ea"/>
              <a:cs typeface="Open Sans Light" pitchFamily="34" charset="0"/>
            </a:endParaRPr>
          </a:p>
        </p:txBody>
      </p:sp>
    </p:spTree>
    <p:extLst>
      <p:ext uri="{BB962C8B-B14F-4D97-AF65-F5344CB8AC3E}">
        <p14:creationId xmlns:p14="http://schemas.microsoft.com/office/powerpoint/2010/main" val="4112118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87E44707-B0CA-4B05-A9D8-92C830467833}" type="datetime1">
              <a:rPr lang="zh-CN" altLang="en-US" smtClean="0"/>
              <a:t>2016/7/21</a:t>
            </a:fld>
            <a:endParaRPr lang="en-US" altLang="zh-CN" sz="900"/>
          </a:p>
        </p:txBody>
      </p:sp>
      <p:grpSp>
        <p:nvGrpSpPr>
          <p:cNvPr id="11" name="组合 10"/>
          <p:cNvGrpSpPr/>
          <p:nvPr/>
        </p:nvGrpSpPr>
        <p:grpSpPr>
          <a:xfrm>
            <a:off x="397" y="0"/>
            <a:ext cx="12192351" cy="6858000"/>
            <a:chOff x="0" y="1"/>
            <a:chExt cx="12195175" cy="6859588"/>
          </a:xfrm>
        </p:grpSpPr>
        <p:sp>
          <p:nvSpPr>
            <p:cNvPr id="5" name="矩形 4"/>
            <p:cNvSpPr/>
            <p:nvPr/>
          </p:nvSpPr>
          <p:spPr bwMode="auto">
            <a:xfrm>
              <a:off x="0" y="1"/>
              <a:ext cx="12195175" cy="6859588"/>
            </a:xfrm>
            <a:prstGeom prst="rect">
              <a:avLst/>
            </a:prstGeom>
            <a:solidFill>
              <a:srgbClr val="00C4B5"/>
            </a:solidFill>
            <a:ln w="9525" cap="flat" cmpd="sng" algn="ctr">
              <a:noFill/>
              <a:prstDash val="solid"/>
              <a:round/>
              <a:headEnd type="none" w="med" len="med"/>
              <a:tailEnd type="none" w="med" len="med"/>
            </a:ln>
            <a:effectLst/>
          </p:spPr>
          <p:txBody>
            <a:bodyPr vert="horz" wrap="square" lIns="45720" tIns="22860" rIns="45720" bIns="22860" numCol="1" rtlCol="0" anchor="t" anchorCtr="0" compatLnSpc="1"/>
            <a:lstStyle/>
            <a:p>
              <a:pPr eaLnBrk="0" fontAlgn="base" hangingPunct="0">
                <a:spcBef>
                  <a:spcPct val="0"/>
                </a:spcBef>
                <a:spcAft>
                  <a:spcPct val="0"/>
                </a:spcAft>
              </a:pPr>
              <a:endParaRPr lang="zh-CN" altLang="en-US" sz="2200">
                <a:latin typeface="Arial" pitchFamily="34" charset="0"/>
                <a:ea typeface="宋体" pitchFamily="2" charset="-122"/>
              </a:endParaRPr>
            </a:p>
          </p:txBody>
        </p:sp>
        <p:sp>
          <p:nvSpPr>
            <p:cNvPr id="6" name="矩形 5"/>
            <p:cNvSpPr/>
            <p:nvPr/>
          </p:nvSpPr>
          <p:spPr>
            <a:xfrm>
              <a:off x="440603" y="1475511"/>
              <a:ext cx="749096" cy="430987"/>
            </a:xfrm>
            <a:prstGeom prst="rect">
              <a:avLst/>
            </a:prstGeom>
          </p:spPr>
          <p:txBody>
            <a:bodyPr wrap="none">
              <a:spAutoFit/>
            </a:bodyPr>
            <a:lstStyle/>
            <a:p>
              <a:pPr defTabSz="304483"/>
              <a:r>
                <a:rPr lang="zh-CN" altLang="en-US" sz="2200" dirty="0">
                  <a:solidFill>
                    <a:srgbClr val="FFFFFF"/>
                  </a:solidFill>
                  <a:latin typeface="+mn-ea"/>
                  <a:cs typeface="Segoe UI Light"/>
                </a:rPr>
                <a:t>备注</a:t>
              </a:r>
            </a:p>
          </p:txBody>
        </p:sp>
        <p:sp>
          <p:nvSpPr>
            <p:cNvPr id="7" name="矩形 6"/>
            <p:cNvSpPr/>
            <p:nvPr/>
          </p:nvSpPr>
          <p:spPr>
            <a:xfrm>
              <a:off x="2857674" y="1557586"/>
              <a:ext cx="1402001" cy="3614134"/>
            </a:xfrm>
            <a:prstGeom prst="rect">
              <a:avLst/>
            </a:prstGeom>
          </p:spPr>
          <p:txBody>
            <a:bodyPr wrap="square">
              <a:spAutoFit/>
            </a:bodyPr>
            <a:lstStyle/>
            <a:p>
              <a:pPr defTabSz="304483">
                <a:lnSpc>
                  <a:spcPct val="130000"/>
                </a:lnSpc>
              </a:pPr>
              <a:r>
                <a:rPr lang="zh-CN" altLang="en-US" sz="1600" dirty="0">
                  <a:solidFill>
                    <a:srgbClr val="FFFFFF"/>
                  </a:solidFill>
                  <a:latin typeface="+mn-ea"/>
                  <a:cs typeface="Segoe UI Light"/>
                </a:rPr>
                <a:t>字体使用 </a:t>
              </a:r>
              <a:endParaRPr lang="en-US" altLang="zh-CN" sz="1600" dirty="0">
                <a:solidFill>
                  <a:srgbClr val="FFFFFF"/>
                </a:solidFill>
                <a:latin typeface="+mn-ea"/>
                <a:cs typeface="Segoe UI Light"/>
              </a:endParaRPr>
            </a:p>
            <a:p>
              <a:pPr defTabSz="304483">
                <a:lnSpc>
                  <a:spcPct val="130000"/>
                </a:lnSpc>
              </a:pPr>
              <a:endParaRPr lang="en-US" altLang="zh-CN" sz="1600" dirty="0">
                <a:solidFill>
                  <a:srgbClr val="FFFFFF"/>
                </a:solidFill>
                <a:latin typeface="+mn-ea"/>
                <a:cs typeface="Segoe UI Light"/>
              </a:endParaRPr>
            </a:p>
            <a:p>
              <a:pPr defTabSz="304483">
                <a:lnSpc>
                  <a:spcPct val="130000"/>
                </a:lnSpc>
              </a:pPr>
              <a:endParaRPr lang="en-US" altLang="zh-CN" sz="1600" dirty="0">
                <a:solidFill>
                  <a:srgbClr val="FFFFFF"/>
                </a:solidFill>
                <a:latin typeface="+mn-ea"/>
                <a:cs typeface="Segoe UI Light"/>
              </a:endParaRPr>
            </a:p>
            <a:p>
              <a:pPr defTabSz="304483">
                <a:lnSpc>
                  <a:spcPct val="130000"/>
                </a:lnSpc>
              </a:pPr>
              <a:endParaRPr lang="en-US" altLang="zh-CN" sz="1600" dirty="0">
                <a:solidFill>
                  <a:srgbClr val="FFFFFF"/>
                </a:solidFill>
                <a:latin typeface="+mn-ea"/>
                <a:cs typeface="Segoe UI Light"/>
              </a:endParaRPr>
            </a:p>
            <a:p>
              <a:pPr defTabSz="304483">
                <a:lnSpc>
                  <a:spcPct val="130000"/>
                </a:lnSpc>
              </a:pPr>
              <a:r>
                <a:rPr lang="zh-CN" altLang="en-US" sz="1600" dirty="0">
                  <a:solidFill>
                    <a:srgbClr val="FFFFFF"/>
                  </a:solidFill>
                  <a:latin typeface="+mn-ea"/>
                  <a:cs typeface="Segoe UI Light"/>
                </a:rPr>
                <a:t>行距</a:t>
              </a:r>
              <a:endParaRPr lang="en-US" altLang="zh-CN" sz="1600" dirty="0">
                <a:solidFill>
                  <a:srgbClr val="FFFFFF"/>
                </a:solidFill>
                <a:latin typeface="+mn-ea"/>
                <a:cs typeface="Segoe UI Light"/>
              </a:endParaRPr>
            </a:p>
            <a:p>
              <a:pPr defTabSz="304483">
                <a:lnSpc>
                  <a:spcPct val="130000"/>
                </a:lnSpc>
              </a:pPr>
              <a:endParaRPr lang="en-US" altLang="zh-CN" sz="1600" dirty="0">
                <a:solidFill>
                  <a:srgbClr val="FFFFFF"/>
                </a:solidFill>
                <a:latin typeface="+mn-ea"/>
                <a:cs typeface="Segoe UI Light"/>
              </a:endParaRPr>
            </a:p>
            <a:p>
              <a:pPr defTabSz="304483">
                <a:lnSpc>
                  <a:spcPct val="130000"/>
                </a:lnSpc>
              </a:pPr>
              <a:endParaRPr lang="en-US" altLang="zh-CN" sz="1600" dirty="0">
                <a:solidFill>
                  <a:srgbClr val="FFFFFF"/>
                </a:solidFill>
                <a:latin typeface="+mn-ea"/>
                <a:cs typeface="Segoe UI Light"/>
              </a:endParaRPr>
            </a:p>
            <a:p>
              <a:pPr defTabSz="304483">
                <a:lnSpc>
                  <a:spcPct val="130000"/>
                </a:lnSpc>
              </a:pPr>
              <a:r>
                <a:rPr lang="zh-CN" altLang="en-US" sz="1600" dirty="0">
                  <a:solidFill>
                    <a:srgbClr val="FFFFFF"/>
                  </a:solidFill>
                  <a:latin typeface="+mn-ea"/>
                  <a:cs typeface="Segoe UI Light"/>
                </a:rPr>
                <a:t>图片</a:t>
              </a:r>
              <a:endParaRPr lang="en-US" altLang="zh-CN" sz="1600" dirty="0">
                <a:solidFill>
                  <a:srgbClr val="FFFFFF"/>
                </a:solidFill>
                <a:latin typeface="+mn-ea"/>
                <a:cs typeface="Segoe UI Light"/>
              </a:endParaRPr>
            </a:p>
            <a:p>
              <a:pPr defTabSz="304483">
                <a:lnSpc>
                  <a:spcPct val="130000"/>
                </a:lnSpc>
              </a:pPr>
              <a:endParaRPr lang="en-US" altLang="zh-CN" sz="1600" dirty="0">
                <a:solidFill>
                  <a:srgbClr val="FFFFFF"/>
                </a:solidFill>
                <a:latin typeface="+mn-ea"/>
                <a:cs typeface="Segoe UI Light"/>
              </a:endParaRPr>
            </a:p>
            <a:p>
              <a:pPr defTabSz="304483">
                <a:lnSpc>
                  <a:spcPct val="130000"/>
                </a:lnSpc>
              </a:pPr>
              <a:endParaRPr lang="en-US" altLang="zh-CN" sz="1600" dirty="0">
                <a:solidFill>
                  <a:srgbClr val="FFFFFF"/>
                </a:solidFill>
                <a:latin typeface="+mn-ea"/>
                <a:cs typeface="Segoe UI Light"/>
              </a:endParaRPr>
            </a:p>
            <a:p>
              <a:pPr defTabSz="304483">
                <a:lnSpc>
                  <a:spcPct val="130000"/>
                </a:lnSpc>
              </a:pPr>
              <a:r>
                <a:rPr lang="zh-CN" altLang="en-US" sz="1600" dirty="0">
                  <a:solidFill>
                    <a:srgbClr val="FFFFFF"/>
                  </a:solidFill>
                  <a:latin typeface="+mn-ea"/>
                  <a:cs typeface="Segoe UI Light"/>
                </a:rPr>
                <a:t>声明</a:t>
              </a:r>
              <a:endParaRPr lang="en-US" altLang="zh-CN" sz="1600" dirty="0">
                <a:solidFill>
                  <a:srgbClr val="FFFFFF"/>
                </a:solidFill>
                <a:latin typeface="+mn-ea"/>
                <a:cs typeface="Segoe UI Light"/>
              </a:endParaRPr>
            </a:p>
          </p:txBody>
        </p:sp>
        <p:sp>
          <p:nvSpPr>
            <p:cNvPr id="8" name="矩形 7"/>
            <p:cNvSpPr/>
            <p:nvPr/>
          </p:nvSpPr>
          <p:spPr>
            <a:xfrm>
              <a:off x="4395052" y="1557586"/>
              <a:ext cx="3727457" cy="3934295"/>
            </a:xfrm>
            <a:prstGeom prst="rect">
              <a:avLst/>
            </a:prstGeom>
          </p:spPr>
          <p:txBody>
            <a:bodyPr wrap="square">
              <a:spAutoFit/>
            </a:bodyPr>
            <a:lstStyle/>
            <a:p>
              <a:pPr algn="just" defTabSz="304483">
                <a:lnSpc>
                  <a:spcPct val="130000"/>
                </a:lnSpc>
              </a:pPr>
              <a:r>
                <a:rPr lang="zh-CN" altLang="en-US" sz="1600" dirty="0">
                  <a:solidFill>
                    <a:srgbClr val="FFFFFF"/>
                  </a:solidFill>
                  <a:latin typeface="+mn-ea"/>
                  <a:cs typeface="Segoe UI Light"/>
                </a:rPr>
                <a:t>英文 </a:t>
              </a:r>
              <a:r>
                <a:rPr lang="en-US" altLang="zh-CN" sz="1600" dirty="0">
                  <a:solidFill>
                    <a:srgbClr val="FFFFFF"/>
                  </a:solidFill>
                  <a:latin typeface="+mn-ea"/>
                  <a:cs typeface="Segoe UI Light"/>
                </a:rPr>
                <a:t>open sans</a:t>
              </a:r>
            </a:p>
            <a:p>
              <a:pPr algn="just" defTabSz="304483">
                <a:lnSpc>
                  <a:spcPct val="130000"/>
                </a:lnSpc>
              </a:pPr>
              <a:endParaRPr lang="en-US" altLang="zh-CN" sz="1600" dirty="0">
                <a:solidFill>
                  <a:srgbClr val="FFFFFF"/>
                </a:solidFill>
                <a:latin typeface="+mn-ea"/>
                <a:cs typeface="Segoe UI Light"/>
              </a:endParaRPr>
            </a:p>
            <a:p>
              <a:pPr algn="just" defTabSz="304483">
                <a:lnSpc>
                  <a:spcPct val="130000"/>
                </a:lnSpc>
              </a:pPr>
              <a:r>
                <a:rPr lang="zh-CN" altLang="en-US" sz="1600" dirty="0">
                  <a:solidFill>
                    <a:srgbClr val="FFFFFF"/>
                  </a:solidFill>
                  <a:latin typeface="+mn-ea"/>
                  <a:cs typeface="Segoe UI Light"/>
                </a:rPr>
                <a:t>中文 微软雅黑</a:t>
              </a:r>
              <a:endParaRPr lang="en-US" altLang="zh-CN" sz="1600" dirty="0">
                <a:solidFill>
                  <a:srgbClr val="FFFFFF"/>
                </a:solidFill>
                <a:latin typeface="+mn-ea"/>
                <a:cs typeface="Segoe UI Light"/>
              </a:endParaRPr>
            </a:p>
            <a:p>
              <a:pPr algn="just" defTabSz="304483">
                <a:lnSpc>
                  <a:spcPct val="130000"/>
                </a:lnSpc>
              </a:pPr>
              <a:endParaRPr lang="en-US" altLang="zh-CN" sz="1600" dirty="0">
                <a:solidFill>
                  <a:srgbClr val="FFFFFF"/>
                </a:solidFill>
                <a:latin typeface="+mn-ea"/>
                <a:cs typeface="Segoe UI Light"/>
              </a:endParaRPr>
            </a:p>
            <a:p>
              <a:pPr algn="just" defTabSz="304483">
                <a:lnSpc>
                  <a:spcPct val="130000"/>
                </a:lnSpc>
              </a:pPr>
              <a:r>
                <a:rPr lang="zh-CN" altLang="en-US" sz="1600" dirty="0">
                  <a:solidFill>
                    <a:srgbClr val="FFFFFF"/>
                  </a:solidFill>
                  <a:latin typeface="+mn-ea"/>
                  <a:cs typeface="Segoe UI Light"/>
                </a:rPr>
                <a:t>正文 </a:t>
              </a:r>
              <a:r>
                <a:rPr lang="en-US" altLang="zh-CN" sz="1600" dirty="0">
                  <a:solidFill>
                    <a:srgbClr val="FFFFFF"/>
                  </a:solidFill>
                  <a:latin typeface="+mn-ea"/>
                  <a:cs typeface="Segoe UI Light"/>
                </a:rPr>
                <a:t>1.3</a:t>
              </a:r>
            </a:p>
            <a:p>
              <a:pPr algn="just" defTabSz="304483">
                <a:lnSpc>
                  <a:spcPct val="130000"/>
                </a:lnSpc>
              </a:pPr>
              <a:endParaRPr lang="en-US" altLang="zh-CN" sz="1600" dirty="0">
                <a:solidFill>
                  <a:srgbClr val="FFFFFF"/>
                </a:solidFill>
                <a:latin typeface="+mn-ea"/>
                <a:cs typeface="Segoe UI Light"/>
              </a:endParaRPr>
            </a:p>
            <a:p>
              <a:pPr algn="just" defTabSz="304483">
                <a:lnSpc>
                  <a:spcPct val="130000"/>
                </a:lnSpc>
              </a:pPr>
              <a:endParaRPr lang="en-US" altLang="zh-CN" sz="1600" dirty="0">
                <a:solidFill>
                  <a:srgbClr val="FFFFFF"/>
                </a:solidFill>
                <a:latin typeface="+mn-ea"/>
                <a:cs typeface="Segoe UI Light"/>
              </a:endParaRPr>
            </a:p>
            <a:p>
              <a:pPr algn="just" defTabSz="304483">
                <a:lnSpc>
                  <a:spcPct val="130000"/>
                </a:lnSpc>
              </a:pPr>
              <a:r>
                <a:rPr lang="zh-CN" altLang="en-US" sz="1600" dirty="0">
                  <a:solidFill>
                    <a:srgbClr val="FFFFFF"/>
                  </a:solidFill>
                  <a:latin typeface="+mn-ea"/>
                  <a:cs typeface="Segoe UI Light"/>
                </a:rPr>
                <a:t>图片可根据需要更换自己的图片，具体方法为点击右键 </a:t>
              </a:r>
              <a:r>
                <a:rPr lang="en-US" altLang="zh-CN" sz="1600" dirty="0">
                  <a:solidFill>
                    <a:srgbClr val="FFFFFF"/>
                  </a:solidFill>
                  <a:latin typeface="+mn-ea"/>
                  <a:cs typeface="Segoe UI Light"/>
                </a:rPr>
                <a:t>&gt; </a:t>
              </a:r>
              <a:r>
                <a:rPr lang="zh-CN" altLang="en-US" sz="1600" dirty="0">
                  <a:solidFill>
                    <a:srgbClr val="FFFFFF"/>
                  </a:solidFill>
                  <a:latin typeface="+mn-ea"/>
                  <a:cs typeface="Segoe UI Light"/>
                </a:rPr>
                <a:t>更改图片</a:t>
              </a:r>
            </a:p>
            <a:p>
              <a:pPr algn="just" defTabSz="304483">
                <a:lnSpc>
                  <a:spcPct val="130000"/>
                </a:lnSpc>
              </a:pPr>
              <a:endParaRPr lang="zh-CN" altLang="en-US" sz="1600" dirty="0">
                <a:solidFill>
                  <a:srgbClr val="FFFFFF"/>
                </a:solidFill>
                <a:latin typeface="+mn-ea"/>
                <a:cs typeface="Segoe UI Light"/>
              </a:endParaRPr>
            </a:p>
            <a:p>
              <a:pPr algn="just" defTabSz="304483">
                <a:lnSpc>
                  <a:spcPct val="130000"/>
                </a:lnSpc>
              </a:pPr>
              <a:r>
                <a:rPr lang="zh-CN" altLang="en-US" sz="1600" dirty="0">
                  <a:solidFill>
                    <a:prstClr val="white"/>
                  </a:solidFill>
                  <a:latin typeface="+mn-ea"/>
                </a:rPr>
                <a:t>字在演示图片均来源于网络。如有建议及帮助请联系。</a:t>
              </a:r>
              <a:endParaRPr lang="en-US" altLang="zh-CN" sz="1600" dirty="0">
                <a:solidFill>
                  <a:srgbClr val="FFFFFF"/>
                </a:solidFill>
                <a:latin typeface="+mn-ea"/>
                <a:cs typeface="Segoe UI Light"/>
              </a:endParaRPr>
            </a:p>
          </p:txBody>
        </p:sp>
        <p:sp>
          <p:nvSpPr>
            <p:cNvPr id="9" name="矩形 8"/>
            <p:cNvSpPr/>
            <p:nvPr/>
          </p:nvSpPr>
          <p:spPr>
            <a:xfrm>
              <a:off x="440603" y="477466"/>
              <a:ext cx="3571035" cy="430987"/>
            </a:xfrm>
            <a:prstGeom prst="rect">
              <a:avLst/>
            </a:prstGeom>
          </p:spPr>
          <p:txBody>
            <a:bodyPr wrap="none">
              <a:spAutoFit/>
            </a:bodyPr>
            <a:lstStyle/>
            <a:p>
              <a:pPr defTabSz="304483"/>
              <a:r>
                <a:rPr lang="zh-CN" altLang="zh-CN" sz="2200" b="1">
                  <a:solidFill>
                    <a:schemeClr val="bg1"/>
                  </a:solidFill>
                  <a:latin typeface="+mn-ea"/>
                </a:rPr>
                <a:t>感谢您下载</a:t>
              </a:r>
              <a:r>
                <a:rPr lang="zh-CN" altLang="en-US" sz="2200" b="1">
                  <a:solidFill>
                    <a:schemeClr val="bg1"/>
                  </a:solidFill>
                  <a:latin typeface="+mn-ea"/>
                </a:rPr>
                <a:t>字在演示作品</a:t>
              </a:r>
              <a:r>
                <a:rPr lang="zh-CN" altLang="zh-CN" sz="2200" b="1">
                  <a:solidFill>
                    <a:schemeClr val="bg1"/>
                  </a:solidFill>
                  <a:latin typeface="+mn-ea"/>
                </a:rPr>
                <a:t>！</a:t>
              </a:r>
              <a:endParaRPr lang="zh-CN" altLang="en-US" sz="2200" dirty="0">
                <a:solidFill>
                  <a:schemeClr val="bg1"/>
                </a:solidFill>
                <a:latin typeface="+mn-ea"/>
                <a:cs typeface="Segoe UI Light"/>
              </a:endParaRPr>
            </a:p>
          </p:txBody>
        </p:sp>
        <p:sp>
          <p:nvSpPr>
            <p:cNvPr id="10" name="Freeform 27"/>
            <p:cNvSpPr>
              <a:spLocks noEditPoints="1"/>
            </p:cNvSpPr>
            <p:nvPr/>
          </p:nvSpPr>
          <p:spPr bwMode="auto">
            <a:xfrm>
              <a:off x="10753463" y="428831"/>
              <a:ext cx="856323" cy="862307"/>
            </a:xfrm>
            <a:custGeom>
              <a:avLst/>
              <a:gdLst>
                <a:gd name="T0" fmla="*/ 3608 w 17031"/>
                <a:gd name="T1" fmla="*/ 3558 h 17150"/>
                <a:gd name="T2" fmla="*/ 4676 w 17031"/>
                <a:gd name="T3" fmla="*/ 2720 h 17150"/>
                <a:gd name="T4" fmla="*/ 3678 w 17031"/>
                <a:gd name="T5" fmla="*/ 1525 h 17150"/>
                <a:gd name="T6" fmla="*/ 15094 w 17031"/>
                <a:gd name="T7" fmla="*/ 6142 h 17150"/>
                <a:gd name="T8" fmla="*/ 57 w 17031"/>
                <a:gd name="T9" fmla="*/ 9331 h 17150"/>
                <a:gd name="T10" fmla="*/ 701 w 17031"/>
                <a:gd name="T11" fmla="*/ 9870 h 17150"/>
                <a:gd name="T12" fmla="*/ 1332 w 17031"/>
                <a:gd name="T13" fmla="*/ 10452 h 17150"/>
                <a:gd name="T14" fmla="*/ 1867 w 17031"/>
                <a:gd name="T15" fmla="*/ 9849 h 17150"/>
                <a:gd name="T16" fmla="*/ 1428 w 17031"/>
                <a:gd name="T17" fmla="*/ 10058 h 17150"/>
                <a:gd name="T18" fmla="*/ 1052 w 17031"/>
                <a:gd name="T19" fmla="*/ 9981 h 17150"/>
                <a:gd name="T20" fmla="*/ 844 w 17031"/>
                <a:gd name="T21" fmla="*/ 12171 h 17150"/>
                <a:gd name="T22" fmla="*/ 1490 w 17031"/>
                <a:gd name="T23" fmla="*/ 13004 h 17150"/>
                <a:gd name="T24" fmla="*/ 2688 w 17031"/>
                <a:gd name="T25" fmla="*/ 12186 h 17150"/>
                <a:gd name="T26" fmla="*/ 2073 w 17031"/>
                <a:gd name="T27" fmla="*/ 11324 h 17150"/>
                <a:gd name="T28" fmla="*/ 1393 w 17031"/>
                <a:gd name="T29" fmla="*/ 12634 h 17150"/>
                <a:gd name="T30" fmla="*/ 1179 w 17031"/>
                <a:gd name="T31" fmla="*/ 12128 h 17150"/>
                <a:gd name="T32" fmla="*/ 2111 w 17031"/>
                <a:gd name="T33" fmla="*/ 11680 h 17150"/>
                <a:gd name="T34" fmla="*/ 2361 w 17031"/>
                <a:gd name="T35" fmla="*/ 12183 h 17150"/>
                <a:gd name="T36" fmla="*/ 4170 w 17031"/>
                <a:gd name="T37" fmla="*/ 13858 h 17150"/>
                <a:gd name="T38" fmla="*/ 3489 w 17031"/>
                <a:gd name="T39" fmla="*/ 13180 h 17150"/>
                <a:gd name="T40" fmla="*/ 2589 w 17031"/>
                <a:gd name="T41" fmla="*/ 14703 h 17150"/>
                <a:gd name="T42" fmla="*/ 3373 w 17031"/>
                <a:gd name="T43" fmla="*/ 15401 h 17150"/>
                <a:gd name="T44" fmla="*/ 5479 w 17031"/>
                <a:gd name="T45" fmla="*/ 14741 h 17150"/>
                <a:gd name="T46" fmla="*/ 6089 w 17031"/>
                <a:gd name="T47" fmla="*/ 16467 h 17150"/>
                <a:gd name="T48" fmla="*/ 6197 w 17031"/>
                <a:gd name="T49" fmla="*/ 15710 h 17150"/>
                <a:gd name="T50" fmla="*/ 5564 w 17031"/>
                <a:gd name="T51" fmla="*/ 14704 h 17150"/>
                <a:gd name="T52" fmla="*/ 7655 w 17031"/>
                <a:gd name="T53" fmla="*/ 17063 h 17150"/>
                <a:gd name="T54" fmla="*/ 8334 w 17031"/>
                <a:gd name="T55" fmla="*/ 17096 h 17150"/>
                <a:gd name="T56" fmla="*/ 8434 w 17031"/>
                <a:gd name="T57" fmla="*/ 16487 h 17150"/>
                <a:gd name="T58" fmla="*/ 8756 w 17031"/>
                <a:gd name="T59" fmla="*/ 16022 h 17150"/>
                <a:gd name="T60" fmla="*/ 8334 w 17031"/>
                <a:gd name="T61" fmla="*/ 15374 h 17150"/>
                <a:gd name="T62" fmla="*/ 8321 w 17031"/>
                <a:gd name="T63" fmla="*/ 15707 h 17150"/>
                <a:gd name="T64" fmla="*/ 8338 w 17031"/>
                <a:gd name="T65" fmla="*/ 16098 h 17150"/>
                <a:gd name="T66" fmla="*/ 10376 w 17031"/>
                <a:gd name="T67" fmla="*/ 16911 h 17150"/>
                <a:gd name="T68" fmla="*/ 11119 w 17031"/>
                <a:gd name="T69" fmla="*/ 15847 h 17150"/>
                <a:gd name="T70" fmla="*/ 10714 w 17031"/>
                <a:gd name="T71" fmla="*/ 15108 h 17150"/>
                <a:gd name="T72" fmla="*/ 10669 w 17031"/>
                <a:gd name="T73" fmla="*/ 15461 h 17150"/>
                <a:gd name="T74" fmla="*/ 10724 w 17031"/>
                <a:gd name="T75" fmla="*/ 15857 h 17150"/>
                <a:gd name="T76" fmla="*/ 12628 w 17031"/>
                <a:gd name="T77" fmla="*/ 15932 h 17150"/>
                <a:gd name="T78" fmla="*/ 13543 w 17031"/>
                <a:gd name="T79" fmla="*/ 15385 h 17150"/>
                <a:gd name="T80" fmla="*/ 12801 w 17031"/>
                <a:gd name="T81" fmla="*/ 14127 h 17150"/>
                <a:gd name="T82" fmla="*/ 11879 w 17031"/>
                <a:gd name="T83" fmla="*/ 14611 h 17150"/>
                <a:gd name="T84" fmla="*/ 13232 w 17031"/>
                <a:gd name="T85" fmla="*/ 15229 h 17150"/>
                <a:gd name="T86" fmla="*/ 12852 w 17031"/>
                <a:gd name="T87" fmla="*/ 15614 h 17150"/>
                <a:gd name="T88" fmla="*/ 12173 w 17031"/>
                <a:gd name="T89" fmla="*/ 14857 h 17150"/>
                <a:gd name="T90" fmla="*/ 12532 w 17031"/>
                <a:gd name="T91" fmla="*/ 14440 h 17150"/>
                <a:gd name="T92" fmla="*/ 14805 w 17031"/>
                <a:gd name="T93" fmla="*/ 14386 h 17150"/>
                <a:gd name="T94" fmla="*/ 13545 w 17031"/>
                <a:gd name="T95" fmla="*/ 13183 h 17150"/>
                <a:gd name="T96" fmla="*/ 14497 w 17031"/>
                <a:gd name="T97" fmla="*/ 11921 h 17150"/>
                <a:gd name="T98" fmla="*/ 16019 w 17031"/>
                <a:gd name="T99" fmla="*/ 12762 h 17150"/>
                <a:gd name="T100" fmla="*/ 16509 w 17031"/>
                <a:gd name="T101" fmla="*/ 11727 h 17150"/>
                <a:gd name="T102" fmla="*/ 15459 w 17031"/>
                <a:gd name="T103" fmla="*/ 10292 h 17150"/>
                <a:gd name="T104" fmla="*/ 17025 w 17031"/>
                <a:gd name="T105" fmla="*/ 9631 h 17150"/>
                <a:gd name="T106" fmla="*/ 15352 w 17031"/>
                <a:gd name="T107" fmla="*/ 8963 h 17150"/>
                <a:gd name="T108" fmla="*/ 5904 w 17031"/>
                <a:gd name="T109" fmla="*/ 463 h 17150"/>
                <a:gd name="T110" fmla="*/ 7978 w 17031"/>
                <a:gd name="T111" fmla="*/ 19 h 17150"/>
                <a:gd name="T112" fmla="*/ 7917 w 17031"/>
                <a:gd name="T113" fmla="*/ 1805 h 17150"/>
                <a:gd name="T114" fmla="*/ 9246 w 17031"/>
                <a:gd name="T115" fmla="*/ 1545 h 17150"/>
                <a:gd name="T116" fmla="*/ 12285 w 17031"/>
                <a:gd name="T117" fmla="*/ 885 h 17150"/>
                <a:gd name="T118" fmla="*/ 10629 w 17031"/>
                <a:gd name="T119" fmla="*/ 2127 h 17150"/>
                <a:gd name="T120" fmla="*/ 11813 w 17031"/>
                <a:gd name="T121" fmla="*/ 2623 h 17150"/>
                <a:gd name="T122" fmla="*/ 13230 w 17031"/>
                <a:gd name="T123" fmla="*/ 3647 h 17150"/>
                <a:gd name="T124" fmla="*/ 14688 w 17031"/>
                <a:gd name="T125" fmla="*/ 2622 h 17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31" h="17150">
                  <a:moveTo>
                    <a:pt x="2706" y="2285"/>
                  </a:moveTo>
                  <a:lnTo>
                    <a:pt x="2690" y="2299"/>
                  </a:lnTo>
                  <a:lnTo>
                    <a:pt x="2679" y="2311"/>
                  </a:lnTo>
                  <a:lnTo>
                    <a:pt x="2674" y="2316"/>
                  </a:lnTo>
                  <a:lnTo>
                    <a:pt x="2671" y="2322"/>
                  </a:lnTo>
                  <a:lnTo>
                    <a:pt x="2669" y="2326"/>
                  </a:lnTo>
                  <a:lnTo>
                    <a:pt x="2668" y="2331"/>
                  </a:lnTo>
                  <a:lnTo>
                    <a:pt x="2668" y="2336"/>
                  </a:lnTo>
                  <a:lnTo>
                    <a:pt x="2669" y="2341"/>
                  </a:lnTo>
                  <a:lnTo>
                    <a:pt x="2670" y="2347"/>
                  </a:lnTo>
                  <a:lnTo>
                    <a:pt x="2673" y="2354"/>
                  </a:lnTo>
                  <a:lnTo>
                    <a:pt x="2682" y="2368"/>
                  </a:lnTo>
                  <a:lnTo>
                    <a:pt x="2695" y="2385"/>
                  </a:lnTo>
                  <a:lnTo>
                    <a:pt x="2805" y="2526"/>
                  </a:lnTo>
                  <a:lnTo>
                    <a:pt x="2819" y="2541"/>
                  </a:lnTo>
                  <a:lnTo>
                    <a:pt x="2830" y="2553"/>
                  </a:lnTo>
                  <a:lnTo>
                    <a:pt x="2835" y="2557"/>
                  </a:lnTo>
                  <a:lnTo>
                    <a:pt x="2840" y="2561"/>
                  </a:lnTo>
                  <a:lnTo>
                    <a:pt x="2845" y="2563"/>
                  </a:lnTo>
                  <a:lnTo>
                    <a:pt x="2849" y="2563"/>
                  </a:lnTo>
                  <a:lnTo>
                    <a:pt x="2854" y="2563"/>
                  </a:lnTo>
                  <a:lnTo>
                    <a:pt x="2860" y="2562"/>
                  </a:lnTo>
                  <a:lnTo>
                    <a:pt x="2865" y="2561"/>
                  </a:lnTo>
                  <a:lnTo>
                    <a:pt x="2872" y="2557"/>
                  </a:lnTo>
                  <a:lnTo>
                    <a:pt x="2885" y="2549"/>
                  </a:lnTo>
                  <a:lnTo>
                    <a:pt x="2903" y="2536"/>
                  </a:lnTo>
                  <a:lnTo>
                    <a:pt x="3552" y="2026"/>
                  </a:lnTo>
                  <a:lnTo>
                    <a:pt x="3598" y="3511"/>
                  </a:lnTo>
                  <a:lnTo>
                    <a:pt x="3599" y="3523"/>
                  </a:lnTo>
                  <a:lnTo>
                    <a:pt x="3601" y="3535"/>
                  </a:lnTo>
                  <a:lnTo>
                    <a:pt x="3604" y="3547"/>
                  </a:lnTo>
                  <a:lnTo>
                    <a:pt x="3608" y="3558"/>
                  </a:lnTo>
                  <a:lnTo>
                    <a:pt x="3612" y="3568"/>
                  </a:lnTo>
                  <a:lnTo>
                    <a:pt x="3618" y="3578"/>
                  </a:lnTo>
                  <a:lnTo>
                    <a:pt x="3623" y="3588"/>
                  </a:lnTo>
                  <a:lnTo>
                    <a:pt x="3630" y="3597"/>
                  </a:lnTo>
                  <a:lnTo>
                    <a:pt x="3727" y="3719"/>
                  </a:lnTo>
                  <a:lnTo>
                    <a:pt x="3740" y="3735"/>
                  </a:lnTo>
                  <a:lnTo>
                    <a:pt x="3752" y="3747"/>
                  </a:lnTo>
                  <a:lnTo>
                    <a:pt x="3757" y="3752"/>
                  </a:lnTo>
                  <a:lnTo>
                    <a:pt x="3762" y="3755"/>
                  </a:lnTo>
                  <a:lnTo>
                    <a:pt x="3768" y="3757"/>
                  </a:lnTo>
                  <a:lnTo>
                    <a:pt x="3772" y="3758"/>
                  </a:lnTo>
                  <a:lnTo>
                    <a:pt x="3777" y="3758"/>
                  </a:lnTo>
                  <a:lnTo>
                    <a:pt x="3783" y="3757"/>
                  </a:lnTo>
                  <a:lnTo>
                    <a:pt x="3788" y="3755"/>
                  </a:lnTo>
                  <a:lnTo>
                    <a:pt x="3794" y="3753"/>
                  </a:lnTo>
                  <a:lnTo>
                    <a:pt x="3808" y="3744"/>
                  </a:lnTo>
                  <a:lnTo>
                    <a:pt x="3826" y="3731"/>
                  </a:lnTo>
                  <a:lnTo>
                    <a:pt x="4787" y="2976"/>
                  </a:lnTo>
                  <a:lnTo>
                    <a:pt x="4803" y="2963"/>
                  </a:lnTo>
                  <a:lnTo>
                    <a:pt x="4815" y="2951"/>
                  </a:lnTo>
                  <a:lnTo>
                    <a:pt x="4819" y="2946"/>
                  </a:lnTo>
                  <a:lnTo>
                    <a:pt x="4822" y="2940"/>
                  </a:lnTo>
                  <a:lnTo>
                    <a:pt x="4825" y="2935"/>
                  </a:lnTo>
                  <a:lnTo>
                    <a:pt x="4826" y="2931"/>
                  </a:lnTo>
                  <a:lnTo>
                    <a:pt x="4826" y="2925"/>
                  </a:lnTo>
                  <a:lnTo>
                    <a:pt x="4825" y="2920"/>
                  </a:lnTo>
                  <a:lnTo>
                    <a:pt x="4822" y="2914"/>
                  </a:lnTo>
                  <a:lnTo>
                    <a:pt x="4820" y="2908"/>
                  </a:lnTo>
                  <a:lnTo>
                    <a:pt x="4812" y="2894"/>
                  </a:lnTo>
                  <a:lnTo>
                    <a:pt x="4799" y="2877"/>
                  </a:lnTo>
                  <a:lnTo>
                    <a:pt x="4687" y="2735"/>
                  </a:lnTo>
                  <a:lnTo>
                    <a:pt x="4676" y="2720"/>
                  </a:lnTo>
                  <a:lnTo>
                    <a:pt x="4664" y="2710"/>
                  </a:lnTo>
                  <a:lnTo>
                    <a:pt x="4657" y="2706"/>
                  </a:lnTo>
                  <a:lnTo>
                    <a:pt x="4652" y="2703"/>
                  </a:lnTo>
                  <a:lnTo>
                    <a:pt x="4647" y="2701"/>
                  </a:lnTo>
                  <a:lnTo>
                    <a:pt x="4641" y="2700"/>
                  </a:lnTo>
                  <a:lnTo>
                    <a:pt x="4636" y="2700"/>
                  </a:lnTo>
                  <a:lnTo>
                    <a:pt x="4630" y="2700"/>
                  </a:lnTo>
                  <a:lnTo>
                    <a:pt x="4625" y="2702"/>
                  </a:lnTo>
                  <a:lnTo>
                    <a:pt x="4619" y="2704"/>
                  </a:lnTo>
                  <a:lnTo>
                    <a:pt x="4604" y="2712"/>
                  </a:lnTo>
                  <a:lnTo>
                    <a:pt x="4589" y="2724"/>
                  </a:lnTo>
                  <a:lnTo>
                    <a:pt x="3919" y="3250"/>
                  </a:lnTo>
                  <a:lnTo>
                    <a:pt x="3872" y="1769"/>
                  </a:lnTo>
                  <a:lnTo>
                    <a:pt x="3871" y="1756"/>
                  </a:lnTo>
                  <a:lnTo>
                    <a:pt x="3869" y="1743"/>
                  </a:lnTo>
                  <a:lnTo>
                    <a:pt x="3866" y="1731"/>
                  </a:lnTo>
                  <a:lnTo>
                    <a:pt x="3863" y="1720"/>
                  </a:lnTo>
                  <a:lnTo>
                    <a:pt x="3859" y="1710"/>
                  </a:lnTo>
                  <a:lnTo>
                    <a:pt x="3854" y="1700"/>
                  </a:lnTo>
                  <a:lnTo>
                    <a:pt x="3848" y="1690"/>
                  </a:lnTo>
                  <a:lnTo>
                    <a:pt x="3842" y="1681"/>
                  </a:lnTo>
                  <a:lnTo>
                    <a:pt x="3745" y="1559"/>
                  </a:lnTo>
                  <a:lnTo>
                    <a:pt x="3732" y="1542"/>
                  </a:lnTo>
                  <a:lnTo>
                    <a:pt x="3720" y="1531"/>
                  </a:lnTo>
                  <a:lnTo>
                    <a:pt x="3715" y="1526"/>
                  </a:lnTo>
                  <a:lnTo>
                    <a:pt x="3710" y="1523"/>
                  </a:lnTo>
                  <a:lnTo>
                    <a:pt x="3704" y="1521"/>
                  </a:lnTo>
                  <a:lnTo>
                    <a:pt x="3700" y="1520"/>
                  </a:lnTo>
                  <a:lnTo>
                    <a:pt x="3695" y="1520"/>
                  </a:lnTo>
                  <a:lnTo>
                    <a:pt x="3689" y="1521"/>
                  </a:lnTo>
                  <a:lnTo>
                    <a:pt x="3684" y="1523"/>
                  </a:lnTo>
                  <a:lnTo>
                    <a:pt x="3678" y="1525"/>
                  </a:lnTo>
                  <a:lnTo>
                    <a:pt x="3664" y="1534"/>
                  </a:lnTo>
                  <a:lnTo>
                    <a:pt x="3647" y="1547"/>
                  </a:lnTo>
                  <a:lnTo>
                    <a:pt x="2706" y="2285"/>
                  </a:lnTo>
                  <a:close/>
                  <a:moveTo>
                    <a:pt x="12468" y="10390"/>
                  </a:moveTo>
                  <a:lnTo>
                    <a:pt x="8304" y="12794"/>
                  </a:lnTo>
                  <a:lnTo>
                    <a:pt x="5659" y="11266"/>
                  </a:lnTo>
                  <a:lnTo>
                    <a:pt x="9311" y="7102"/>
                  </a:lnTo>
                  <a:lnTo>
                    <a:pt x="7279" y="8275"/>
                  </a:lnTo>
                  <a:lnTo>
                    <a:pt x="4634" y="6747"/>
                  </a:lnTo>
                  <a:lnTo>
                    <a:pt x="8802" y="4340"/>
                  </a:lnTo>
                  <a:lnTo>
                    <a:pt x="11448" y="5867"/>
                  </a:lnTo>
                  <a:lnTo>
                    <a:pt x="7811" y="10024"/>
                  </a:lnTo>
                  <a:lnTo>
                    <a:pt x="9824" y="8861"/>
                  </a:lnTo>
                  <a:lnTo>
                    <a:pt x="12468" y="10390"/>
                  </a:lnTo>
                  <a:close/>
                  <a:moveTo>
                    <a:pt x="8802" y="5222"/>
                  </a:moveTo>
                  <a:lnTo>
                    <a:pt x="6162" y="6747"/>
                  </a:lnTo>
                  <a:lnTo>
                    <a:pt x="7280" y="7393"/>
                  </a:lnTo>
                  <a:lnTo>
                    <a:pt x="9920" y="5867"/>
                  </a:lnTo>
                  <a:lnTo>
                    <a:pt x="8802" y="5222"/>
                  </a:lnTo>
                  <a:close/>
                  <a:moveTo>
                    <a:pt x="9824" y="9744"/>
                  </a:moveTo>
                  <a:lnTo>
                    <a:pt x="7187" y="11266"/>
                  </a:lnTo>
                  <a:lnTo>
                    <a:pt x="8304" y="11912"/>
                  </a:lnTo>
                  <a:lnTo>
                    <a:pt x="10941" y="10390"/>
                  </a:lnTo>
                  <a:lnTo>
                    <a:pt x="9824" y="9744"/>
                  </a:lnTo>
                  <a:close/>
                  <a:moveTo>
                    <a:pt x="15942" y="5631"/>
                  </a:moveTo>
                  <a:lnTo>
                    <a:pt x="16014" y="5896"/>
                  </a:lnTo>
                  <a:lnTo>
                    <a:pt x="16085" y="6161"/>
                  </a:lnTo>
                  <a:lnTo>
                    <a:pt x="15891" y="6355"/>
                  </a:lnTo>
                  <a:lnTo>
                    <a:pt x="15695" y="6550"/>
                  </a:lnTo>
                  <a:lnTo>
                    <a:pt x="15431" y="6478"/>
                  </a:lnTo>
                  <a:lnTo>
                    <a:pt x="15165" y="6408"/>
                  </a:lnTo>
                  <a:lnTo>
                    <a:pt x="15094" y="6142"/>
                  </a:lnTo>
                  <a:lnTo>
                    <a:pt x="15023" y="5877"/>
                  </a:lnTo>
                  <a:lnTo>
                    <a:pt x="15217" y="5683"/>
                  </a:lnTo>
                  <a:lnTo>
                    <a:pt x="15411" y="5488"/>
                  </a:lnTo>
                  <a:lnTo>
                    <a:pt x="15677" y="5560"/>
                  </a:lnTo>
                  <a:lnTo>
                    <a:pt x="15942" y="5631"/>
                  </a:lnTo>
                  <a:close/>
                  <a:moveTo>
                    <a:pt x="972" y="5631"/>
                  </a:moveTo>
                  <a:lnTo>
                    <a:pt x="1238" y="5560"/>
                  </a:lnTo>
                  <a:lnTo>
                    <a:pt x="1503" y="5488"/>
                  </a:lnTo>
                  <a:lnTo>
                    <a:pt x="1697" y="5683"/>
                  </a:lnTo>
                  <a:lnTo>
                    <a:pt x="1891" y="5877"/>
                  </a:lnTo>
                  <a:lnTo>
                    <a:pt x="1820" y="6142"/>
                  </a:lnTo>
                  <a:lnTo>
                    <a:pt x="1749" y="6408"/>
                  </a:lnTo>
                  <a:lnTo>
                    <a:pt x="1483" y="6478"/>
                  </a:lnTo>
                  <a:lnTo>
                    <a:pt x="1219" y="6550"/>
                  </a:lnTo>
                  <a:lnTo>
                    <a:pt x="1025" y="6355"/>
                  </a:lnTo>
                  <a:lnTo>
                    <a:pt x="830" y="6161"/>
                  </a:lnTo>
                  <a:lnTo>
                    <a:pt x="901" y="5896"/>
                  </a:lnTo>
                  <a:lnTo>
                    <a:pt x="972" y="5631"/>
                  </a:lnTo>
                  <a:close/>
                  <a:moveTo>
                    <a:pt x="1721" y="9072"/>
                  </a:moveTo>
                  <a:lnTo>
                    <a:pt x="1717" y="9053"/>
                  </a:lnTo>
                  <a:lnTo>
                    <a:pt x="1712" y="9038"/>
                  </a:lnTo>
                  <a:lnTo>
                    <a:pt x="1709" y="9033"/>
                  </a:lnTo>
                  <a:lnTo>
                    <a:pt x="1706" y="9027"/>
                  </a:lnTo>
                  <a:lnTo>
                    <a:pt x="1703" y="9024"/>
                  </a:lnTo>
                  <a:lnTo>
                    <a:pt x="1700" y="9021"/>
                  </a:lnTo>
                  <a:lnTo>
                    <a:pt x="1696" y="9019"/>
                  </a:lnTo>
                  <a:lnTo>
                    <a:pt x="1690" y="9018"/>
                  </a:lnTo>
                  <a:lnTo>
                    <a:pt x="1685" y="9017"/>
                  </a:lnTo>
                  <a:lnTo>
                    <a:pt x="1679" y="9017"/>
                  </a:lnTo>
                  <a:lnTo>
                    <a:pt x="1664" y="9018"/>
                  </a:lnTo>
                  <a:lnTo>
                    <a:pt x="1643" y="9021"/>
                  </a:lnTo>
                  <a:lnTo>
                    <a:pt x="57" y="9331"/>
                  </a:lnTo>
                  <a:lnTo>
                    <a:pt x="38" y="9335"/>
                  </a:lnTo>
                  <a:lnTo>
                    <a:pt x="23" y="9340"/>
                  </a:lnTo>
                  <a:lnTo>
                    <a:pt x="16" y="9342"/>
                  </a:lnTo>
                  <a:lnTo>
                    <a:pt x="12" y="9346"/>
                  </a:lnTo>
                  <a:lnTo>
                    <a:pt x="8" y="9349"/>
                  </a:lnTo>
                  <a:lnTo>
                    <a:pt x="4" y="9352"/>
                  </a:lnTo>
                  <a:lnTo>
                    <a:pt x="2" y="9356"/>
                  </a:lnTo>
                  <a:lnTo>
                    <a:pt x="1" y="9361"/>
                  </a:lnTo>
                  <a:lnTo>
                    <a:pt x="0" y="9366"/>
                  </a:lnTo>
                  <a:lnTo>
                    <a:pt x="0" y="9372"/>
                  </a:lnTo>
                  <a:lnTo>
                    <a:pt x="1" y="9389"/>
                  </a:lnTo>
                  <a:lnTo>
                    <a:pt x="4" y="9408"/>
                  </a:lnTo>
                  <a:lnTo>
                    <a:pt x="44" y="9613"/>
                  </a:lnTo>
                  <a:lnTo>
                    <a:pt x="48" y="9632"/>
                  </a:lnTo>
                  <a:lnTo>
                    <a:pt x="54" y="9647"/>
                  </a:lnTo>
                  <a:lnTo>
                    <a:pt x="56" y="9653"/>
                  </a:lnTo>
                  <a:lnTo>
                    <a:pt x="59" y="9658"/>
                  </a:lnTo>
                  <a:lnTo>
                    <a:pt x="62" y="9662"/>
                  </a:lnTo>
                  <a:lnTo>
                    <a:pt x="65" y="9664"/>
                  </a:lnTo>
                  <a:lnTo>
                    <a:pt x="70" y="9666"/>
                  </a:lnTo>
                  <a:lnTo>
                    <a:pt x="74" y="9668"/>
                  </a:lnTo>
                  <a:lnTo>
                    <a:pt x="80" y="9668"/>
                  </a:lnTo>
                  <a:lnTo>
                    <a:pt x="87" y="9669"/>
                  </a:lnTo>
                  <a:lnTo>
                    <a:pt x="102" y="9668"/>
                  </a:lnTo>
                  <a:lnTo>
                    <a:pt x="121" y="9665"/>
                  </a:lnTo>
                  <a:lnTo>
                    <a:pt x="641" y="9563"/>
                  </a:lnTo>
                  <a:lnTo>
                    <a:pt x="651" y="9615"/>
                  </a:lnTo>
                  <a:lnTo>
                    <a:pt x="661" y="9665"/>
                  </a:lnTo>
                  <a:lnTo>
                    <a:pt x="671" y="9717"/>
                  </a:lnTo>
                  <a:lnTo>
                    <a:pt x="681" y="9767"/>
                  </a:lnTo>
                  <a:lnTo>
                    <a:pt x="691" y="9818"/>
                  </a:lnTo>
                  <a:lnTo>
                    <a:pt x="701" y="9870"/>
                  </a:lnTo>
                  <a:lnTo>
                    <a:pt x="711" y="9920"/>
                  </a:lnTo>
                  <a:lnTo>
                    <a:pt x="720" y="9972"/>
                  </a:lnTo>
                  <a:lnTo>
                    <a:pt x="728" y="10005"/>
                  </a:lnTo>
                  <a:lnTo>
                    <a:pt x="736" y="10037"/>
                  </a:lnTo>
                  <a:lnTo>
                    <a:pt x="745" y="10069"/>
                  </a:lnTo>
                  <a:lnTo>
                    <a:pt x="756" y="10099"/>
                  </a:lnTo>
                  <a:lnTo>
                    <a:pt x="766" y="10128"/>
                  </a:lnTo>
                  <a:lnTo>
                    <a:pt x="779" y="10156"/>
                  </a:lnTo>
                  <a:lnTo>
                    <a:pt x="792" y="10183"/>
                  </a:lnTo>
                  <a:lnTo>
                    <a:pt x="807" y="10209"/>
                  </a:lnTo>
                  <a:lnTo>
                    <a:pt x="822" y="10232"/>
                  </a:lnTo>
                  <a:lnTo>
                    <a:pt x="838" y="10256"/>
                  </a:lnTo>
                  <a:lnTo>
                    <a:pt x="855" y="10277"/>
                  </a:lnTo>
                  <a:lnTo>
                    <a:pt x="874" y="10299"/>
                  </a:lnTo>
                  <a:lnTo>
                    <a:pt x="892" y="10318"/>
                  </a:lnTo>
                  <a:lnTo>
                    <a:pt x="911" y="10336"/>
                  </a:lnTo>
                  <a:lnTo>
                    <a:pt x="933" y="10353"/>
                  </a:lnTo>
                  <a:lnTo>
                    <a:pt x="954" y="10368"/>
                  </a:lnTo>
                  <a:lnTo>
                    <a:pt x="975" y="10383"/>
                  </a:lnTo>
                  <a:lnTo>
                    <a:pt x="999" y="10396"/>
                  </a:lnTo>
                  <a:lnTo>
                    <a:pt x="1023" y="10408"/>
                  </a:lnTo>
                  <a:lnTo>
                    <a:pt x="1047" y="10419"/>
                  </a:lnTo>
                  <a:lnTo>
                    <a:pt x="1072" y="10428"/>
                  </a:lnTo>
                  <a:lnTo>
                    <a:pt x="1099" y="10436"/>
                  </a:lnTo>
                  <a:lnTo>
                    <a:pt x="1125" y="10442"/>
                  </a:lnTo>
                  <a:lnTo>
                    <a:pt x="1152" y="10448"/>
                  </a:lnTo>
                  <a:lnTo>
                    <a:pt x="1181" y="10452"/>
                  </a:lnTo>
                  <a:lnTo>
                    <a:pt x="1210" y="10455"/>
                  </a:lnTo>
                  <a:lnTo>
                    <a:pt x="1239" y="10456"/>
                  </a:lnTo>
                  <a:lnTo>
                    <a:pt x="1270" y="10456"/>
                  </a:lnTo>
                  <a:lnTo>
                    <a:pt x="1301" y="10454"/>
                  </a:lnTo>
                  <a:lnTo>
                    <a:pt x="1332" y="10452"/>
                  </a:lnTo>
                  <a:lnTo>
                    <a:pt x="1364" y="10448"/>
                  </a:lnTo>
                  <a:lnTo>
                    <a:pt x="1398" y="10441"/>
                  </a:lnTo>
                  <a:lnTo>
                    <a:pt x="1399" y="10441"/>
                  </a:lnTo>
                  <a:lnTo>
                    <a:pt x="1432" y="10435"/>
                  </a:lnTo>
                  <a:lnTo>
                    <a:pt x="1463" y="10426"/>
                  </a:lnTo>
                  <a:lnTo>
                    <a:pt x="1494" y="10416"/>
                  </a:lnTo>
                  <a:lnTo>
                    <a:pt x="1523" y="10407"/>
                  </a:lnTo>
                  <a:lnTo>
                    <a:pt x="1551" y="10395"/>
                  </a:lnTo>
                  <a:lnTo>
                    <a:pt x="1579" y="10383"/>
                  </a:lnTo>
                  <a:lnTo>
                    <a:pt x="1605" y="10369"/>
                  </a:lnTo>
                  <a:lnTo>
                    <a:pt x="1629" y="10355"/>
                  </a:lnTo>
                  <a:lnTo>
                    <a:pt x="1653" y="10339"/>
                  </a:lnTo>
                  <a:lnTo>
                    <a:pt x="1675" y="10323"/>
                  </a:lnTo>
                  <a:lnTo>
                    <a:pt x="1697" y="10306"/>
                  </a:lnTo>
                  <a:lnTo>
                    <a:pt x="1717" y="10288"/>
                  </a:lnTo>
                  <a:lnTo>
                    <a:pt x="1735" y="10269"/>
                  </a:lnTo>
                  <a:lnTo>
                    <a:pt x="1754" y="10248"/>
                  </a:lnTo>
                  <a:lnTo>
                    <a:pt x="1770" y="10228"/>
                  </a:lnTo>
                  <a:lnTo>
                    <a:pt x="1785" y="10206"/>
                  </a:lnTo>
                  <a:lnTo>
                    <a:pt x="1800" y="10183"/>
                  </a:lnTo>
                  <a:lnTo>
                    <a:pt x="1813" y="10159"/>
                  </a:lnTo>
                  <a:lnTo>
                    <a:pt x="1823" y="10136"/>
                  </a:lnTo>
                  <a:lnTo>
                    <a:pt x="1834" y="10110"/>
                  </a:lnTo>
                  <a:lnTo>
                    <a:pt x="1843" y="10084"/>
                  </a:lnTo>
                  <a:lnTo>
                    <a:pt x="1850" y="10057"/>
                  </a:lnTo>
                  <a:lnTo>
                    <a:pt x="1856" y="10030"/>
                  </a:lnTo>
                  <a:lnTo>
                    <a:pt x="1862" y="10002"/>
                  </a:lnTo>
                  <a:lnTo>
                    <a:pt x="1865" y="9972"/>
                  </a:lnTo>
                  <a:lnTo>
                    <a:pt x="1868" y="9943"/>
                  </a:lnTo>
                  <a:lnTo>
                    <a:pt x="1869" y="9912"/>
                  </a:lnTo>
                  <a:lnTo>
                    <a:pt x="1868" y="9881"/>
                  </a:lnTo>
                  <a:lnTo>
                    <a:pt x="1867" y="9849"/>
                  </a:lnTo>
                  <a:lnTo>
                    <a:pt x="1864" y="9816"/>
                  </a:lnTo>
                  <a:lnTo>
                    <a:pt x="1860" y="9784"/>
                  </a:lnTo>
                  <a:lnTo>
                    <a:pt x="1853" y="9750"/>
                  </a:lnTo>
                  <a:lnTo>
                    <a:pt x="1721" y="9072"/>
                  </a:lnTo>
                  <a:close/>
                  <a:moveTo>
                    <a:pt x="979" y="9498"/>
                  </a:moveTo>
                  <a:lnTo>
                    <a:pt x="1477" y="9400"/>
                  </a:lnTo>
                  <a:lnTo>
                    <a:pt x="1550" y="9769"/>
                  </a:lnTo>
                  <a:lnTo>
                    <a:pt x="1552" y="9784"/>
                  </a:lnTo>
                  <a:lnTo>
                    <a:pt x="1554" y="9800"/>
                  </a:lnTo>
                  <a:lnTo>
                    <a:pt x="1555" y="9815"/>
                  </a:lnTo>
                  <a:lnTo>
                    <a:pt x="1555" y="9829"/>
                  </a:lnTo>
                  <a:lnTo>
                    <a:pt x="1555" y="9844"/>
                  </a:lnTo>
                  <a:lnTo>
                    <a:pt x="1555" y="9858"/>
                  </a:lnTo>
                  <a:lnTo>
                    <a:pt x="1554" y="9872"/>
                  </a:lnTo>
                  <a:lnTo>
                    <a:pt x="1552" y="9885"/>
                  </a:lnTo>
                  <a:lnTo>
                    <a:pt x="1549" y="9898"/>
                  </a:lnTo>
                  <a:lnTo>
                    <a:pt x="1546" y="9911"/>
                  </a:lnTo>
                  <a:lnTo>
                    <a:pt x="1542" y="9923"/>
                  </a:lnTo>
                  <a:lnTo>
                    <a:pt x="1538" y="9935"/>
                  </a:lnTo>
                  <a:lnTo>
                    <a:pt x="1533" y="9947"/>
                  </a:lnTo>
                  <a:lnTo>
                    <a:pt x="1527" y="9959"/>
                  </a:lnTo>
                  <a:lnTo>
                    <a:pt x="1521" y="9970"/>
                  </a:lnTo>
                  <a:lnTo>
                    <a:pt x="1515" y="9980"/>
                  </a:lnTo>
                  <a:lnTo>
                    <a:pt x="1507" y="9991"/>
                  </a:lnTo>
                  <a:lnTo>
                    <a:pt x="1498" y="10001"/>
                  </a:lnTo>
                  <a:lnTo>
                    <a:pt x="1490" y="10010"/>
                  </a:lnTo>
                  <a:lnTo>
                    <a:pt x="1481" y="10020"/>
                  </a:lnTo>
                  <a:lnTo>
                    <a:pt x="1472" y="10028"/>
                  </a:lnTo>
                  <a:lnTo>
                    <a:pt x="1461" y="10036"/>
                  </a:lnTo>
                  <a:lnTo>
                    <a:pt x="1450" y="10045"/>
                  </a:lnTo>
                  <a:lnTo>
                    <a:pt x="1440" y="10051"/>
                  </a:lnTo>
                  <a:lnTo>
                    <a:pt x="1428" y="10058"/>
                  </a:lnTo>
                  <a:lnTo>
                    <a:pt x="1415" y="10065"/>
                  </a:lnTo>
                  <a:lnTo>
                    <a:pt x="1402" y="10070"/>
                  </a:lnTo>
                  <a:lnTo>
                    <a:pt x="1389" y="10076"/>
                  </a:lnTo>
                  <a:lnTo>
                    <a:pt x="1375" y="10081"/>
                  </a:lnTo>
                  <a:lnTo>
                    <a:pt x="1361" y="10085"/>
                  </a:lnTo>
                  <a:lnTo>
                    <a:pt x="1346" y="10088"/>
                  </a:lnTo>
                  <a:lnTo>
                    <a:pt x="1331" y="10092"/>
                  </a:lnTo>
                  <a:lnTo>
                    <a:pt x="1327" y="10093"/>
                  </a:lnTo>
                  <a:lnTo>
                    <a:pt x="1312" y="10095"/>
                  </a:lnTo>
                  <a:lnTo>
                    <a:pt x="1297" y="10097"/>
                  </a:lnTo>
                  <a:lnTo>
                    <a:pt x="1282" y="10098"/>
                  </a:lnTo>
                  <a:lnTo>
                    <a:pt x="1268" y="10099"/>
                  </a:lnTo>
                  <a:lnTo>
                    <a:pt x="1254" y="10099"/>
                  </a:lnTo>
                  <a:lnTo>
                    <a:pt x="1240" y="10098"/>
                  </a:lnTo>
                  <a:lnTo>
                    <a:pt x="1227" y="10097"/>
                  </a:lnTo>
                  <a:lnTo>
                    <a:pt x="1213" y="10095"/>
                  </a:lnTo>
                  <a:lnTo>
                    <a:pt x="1200" y="10092"/>
                  </a:lnTo>
                  <a:lnTo>
                    <a:pt x="1189" y="10088"/>
                  </a:lnTo>
                  <a:lnTo>
                    <a:pt x="1177" y="10085"/>
                  </a:lnTo>
                  <a:lnTo>
                    <a:pt x="1165" y="10081"/>
                  </a:lnTo>
                  <a:lnTo>
                    <a:pt x="1153" y="10076"/>
                  </a:lnTo>
                  <a:lnTo>
                    <a:pt x="1142" y="10070"/>
                  </a:lnTo>
                  <a:lnTo>
                    <a:pt x="1131" y="10064"/>
                  </a:lnTo>
                  <a:lnTo>
                    <a:pt x="1121" y="10056"/>
                  </a:lnTo>
                  <a:lnTo>
                    <a:pt x="1110" y="10049"/>
                  </a:lnTo>
                  <a:lnTo>
                    <a:pt x="1101" y="10041"/>
                  </a:lnTo>
                  <a:lnTo>
                    <a:pt x="1091" y="10033"/>
                  </a:lnTo>
                  <a:lnTo>
                    <a:pt x="1083" y="10023"/>
                  </a:lnTo>
                  <a:lnTo>
                    <a:pt x="1074" y="10013"/>
                  </a:lnTo>
                  <a:lnTo>
                    <a:pt x="1067" y="10003"/>
                  </a:lnTo>
                  <a:lnTo>
                    <a:pt x="1058" y="9992"/>
                  </a:lnTo>
                  <a:lnTo>
                    <a:pt x="1052" y="9981"/>
                  </a:lnTo>
                  <a:lnTo>
                    <a:pt x="1045" y="9968"/>
                  </a:lnTo>
                  <a:lnTo>
                    <a:pt x="1039" y="9957"/>
                  </a:lnTo>
                  <a:lnTo>
                    <a:pt x="1032" y="9944"/>
                  </a:lnTo>
                  <a:lnTo>
                    <a:pt x="1027" y="9930"/>
                  </a:lnTo>
                  <a:lnTo>
                    <a:pt x="1023" y="9916"/>
                  </a:lnTo>
                  <a:lnTo>
                    <a:pt x="1018" y="9901"/>
                  </a:lnTo>
                  <a:lnTo>
                    <a:pt x="1014" y="9886"/>
                  </a:lnTo>
                  <a:lnTo>
                    <a:pt x="1011" y="9870"/>
                  </a:lnTo>
                  <a:lnTo>
                    <a:pt x="940" y="9505"/>
                  </a:lnTo>
                  <a:lnTo>
                    <a:pt x="979" y="9498"/>
                  </a:lnTo>
                  <a:close/>
                  <a:moveTo>
                    <a:pt x="1212" y="11632"/>
                  </a:moveTo>
                  <a:lnTo>
                    <a:pt x="1179" y="11649"/>
                  </a:lnTo>
                  <a:lnTo>
                    <a:pt x="1147" y="11668"/>
                  </a:lnTo>
                  <a:lnTo>
                    <a:pt x="1116" y="11688"/>
                  </a:lnTo>
                  <a:lnTo>
                    <a:pt x="1087" y="11708"/>
                  </a:lnTo>
                  <a:lnTo>
                    <a:pt x="1060" y="11728"/>
                  </a:lnTo>
                  <a:lnTo>
                    <a:pt x="1034" y="11751"/>
                  </a:lnTo>
                  <a:lnTo>
                    <a:pt x="1010" y="11773"/>
                  </a:lnTo>
                  <a:lnTo>
                    <a:pt x="987" y="11797"/>
                  </a:lnTo>
                  <a:lnTo>
                    <a:pt x="966" y="11822"/>
                  </a:lnTo>
                  <a:lnTo>
                    <a:pt x="946" y="11847"/>
                  </a:lnTo>
                  <a:lnTo>
                    <a:pt x="929" y="11873"/>
                  </a:lnTo>
                  <a:lnTo>
                    <a:pt x="913" y="11900"/>
                  </a:lnTo>
                  <a:lnTo>
                    <a:pt x="899" y="11928"/>
                  </a:lnTo>
                  <a:lnTo>
                    <a:pt x="886" y="11956"/>
                  </a:lnTo>
                  <a:lnTo>
                    <a:pt x="875" y="11985"/>
                  </a:lnTo>
                  <a:lnTo>
                    <a:pt x="866" y="12014"/>
                  </a:lnTo>
                  <a:lnTo>
                    <a:pt x="857" y="12044"/>
                  </a:lnTo>
                  <a:lnTo>
                    <a:pt x="852" y="12075"/>
                  </a:lnTo>
                  <a:lnTo>
                    <a:pt x="848" y="12107"/>
                  </a:lnTo>
                  <a:lnTo>
                    <a:pt x="845" y="12139"/>
                  </a:lnTo>
                  <a:lnTo>
                    <a:pt x="844" y="12171"/>
                  </a:lnTo>
                  <a:lnTo>
                    <a:pt x="845" y="12204"/>
                  </a:lnTo>
                  <a:lnTo>
                    <a:pt x="847" y="12239"/>
                  </a:lnTo>
                  <a:lnTo>
                    <a:pt x="851" y="12273"/>
                  </a:lnTo>
                  <a:lnTo>
                    <a:pt x="857" y="12308"/>
                  </a:lnTo>
                  <a:lnTo>
                    <a:pt x="865" y="12344"/>
                  </a:lnTo>
                  <a:lnTo>
                    <a:pt x="875" y="12380"/>
                  </a:lnTo>
                  <a:lnTo>
                    <a:pt x="885" y="12417"/>
                  </a:lnTo>
                  <a:lnTo>
                    <a:pt x="898" y="12454"/>
                  </a:lnTo>
                  <a:lnTo>
                    <a:pt x="913" y="12492"/>
                  </a:lnTo>
                  <a:lnTo>
                    <a:pt x="929" y="12529"/>
                  </a:lnTo>
                  <a:lnTo>
                    <a:pt x="948" y="12568"/>
                  </a:lnTo>
                  <a:lnTo>
                    <a:pt x="968" y="12605"/>
                  </a:lnTo>
                  <a:lnTo>
                    <a:pt x="987" y="12642"/>
                  </a:lnTo>
                  <a:lnTo>
                    <a:pt x="1009" y="12676"/>
                  </a:lnTo>
                  <a:lnTo>
                    <a:pt x="1030" y="12709"/>
                  </a:lnTo>
                  <a:lnTo>
                    <a:pt x="1053" y="12740"/>
                  </a:lnTo>
                  <a:lnTo>
                    <a:pt x="1076" y="12769"/>
                  </a:lnTo>
                  <a:lnTo>
                    <a:pt x="1100" y="12797"/>
                  </a:lnTo>
                  <a:lnTo>
                    <a:pt x="1124" y="12823"/>
                  </a:lnTo>
                  <a:lnTo>
                    <a:pt x="1149" y="12847"/>
                  </a:lnTo>
                  <a:lnTo>
                    <a:pt x="1175" y="12870"/>
                  </a:lnTo>
                  <a:lnTo>
                    <a:pt x="1202" y="12891"/>
                  </a:lnTo>
                  <a:lnTo>
                    <a:pt x="1227" y="12911"/>
                  </a:lnTo>
                  <a:lnTo>
                    <a:pt x="1255" y="12928"/>
                  </a:lnTo>
                  <a:lnTo>
                    <a:pt x="1283" y="12943"/>
                  </a:lnTo>
                  <a:lnTo>
                    <a:pt x="1311" y="12957"/>
                  </a:lnTo>
                  <a:lnTo>
                    <a:pt x="1340" y="12970"/>
                  </a:lnTo>
                  <a:lnTo>
                    <a:pt x="1369" y="12980"/>
                  </a:lnTo>
                  <a:lnTo>
                    <a:pt x="1399" y="12989"/>
                  </a:lnTo>
                  <a:lnTo>
                    <a:pt x="1429" y="12995"/>
                  </a:lnTo>
                  <a:lnTo>
                    <a:pt x="1460" y="13001"/>
                  </a:lnTo>
                  <a:lnTo>
                    <a:pt x="1490" y="13004"/>
                  </a:lnTo>
                  <a:lnTo>
                    <a:pt x="1522" y="13006"/>
                  </a:lnTo>
                  <a:lnTo>
                    <a:pt x="1553" y="13006"/>
                  </a:lnTo>
                  <a:lnTo>
                    <a:pt x="1585" y="13004"/>
                  </a:lnTo>
                  <a:lnTo>
                    <a:pt x="1619" y="13000"/>
                  </a:lnTo>
                  <a:lnTo>
                    <a:pt x="1652" y="12994"/>
                  </a:lnTo>
                  <a:lnTo>
                    <a:pt x="1684" y="12988"/>
                  </a:lnTo>
                  <a:lnTo>
                    <a:pt x="1718" y="12978"/>
                  </a:lnTo>
                  <a:lnTo>
                    <a:pt x="1751" y="12968"/>
                  </a:lnTo>
                  <a:lnTo>
                    <a:pt x="1786" y="12955"/>
                  </a:lnTo>
                  <a:lnTo>
                    <a:pt x="1820" y="12941"/>
                  </a:lnTo>
                  <a:lnTo>
                    <a:pt x="1854" y="12925"/>
                  </a:lnTo>
                  <a:lnTo>
                    <a:pt x="2321" y="12693"/>
                  </a:lnTo>
                  <a:lnTo>
                    <a:pt x="2354" y="12676"/>
                  </a:lnTo>
                  <a:lnTo>
                    <a:pt x="2386" y="12657"/>
                  </a:lnTo>
                  <a:lnTo>
                    <a:pt x="2417" y="12637"/>
                  </a:lnTo>
                  <a:lnTo>
                    <a:pt x="2446" y="12617"/>
                  </a:lnTo>
                  <a:lnTo>
                    <a:pt x="2473" y="12596"/>
                  </a:lnTo>
                  <a:lnTo>
                    <a:pt x="2499" y="12574"/>
                  </a:lnTo>
                  <a:lnTo>
                    <a:pt x="2523" y="12552"/>
                  </a:lnTo>
                  <a:lnTo>
                    <a:pt x="2546" y="12527"/>
                  </a:lnTo>
                  <a:lnTo>
                    <a:pt x="2567" y="12503"/>
                  </a:lnTo>
                  <a:lnTo>
                    <a:pt x="2586" y="12478"/>
                  </a:lnTo>
                  <a:lnTo>
                    <a:pt x="2604" y="12452"/>
                  </a:lnTo>
                  <a:lnTo>
                    <a:pt x="2620" y="12425"/>
                  </a:lnTo>
                  <a:lnTo>
                    <a:pt x="2634" y="12397"/>
                  </a:lnTo>
                  <a:lnTo>
                    <a:pt x="2646" y="12369"/>
                  </a:lnTo>
                  <a:lnTo>
                    <a:pt x="2658" y="12340"/>
                  </a:lnTo>
                  <a:lnTo>
                    <a:pt x="2667" y="12310"/>
                  </a:lnTo>
                  <a:lnTo>
                    <a:pt x="2674" y="12280"/>
                  </a:lnTo>
                  <a:lnTo>
                    <a:pt x="2681" y="12249"/>
                  </a:lnTo>
                  <a:lnTo>
                    <a:pt x="2685" y="12218"/>
                  </a:lnTo>
                  <a:lnTo>
                    <a:pt x="2688" y="12186"/>
                  </a:lnTo>
                  <a:lnTo>
                    <a:pt x="2688" y="12153"/>
                  </a:lnTo>
                  <a:lnTo>
                    <a:pt x="2688" y="12120"/>
                  </a:lnTo>
                  <a:lnTo>
                    <a:pt x="2685" y="12085"/>
                  </a:lnTo>
                  <a:lnTo>
                    <a:pt x="2681" y="12051"/>
                  </a:lnTo>
                  <a:lnTo>
                    <a:pt x="2675" y="12016"/>
                  </a:lnTo>
                  <a:lnTo>
                    <a:pt x="2668" y="11980"/>
                  </a:lnTo>
                  <a:lnTo>
                    <a:pt x="2658" y="11944"/>
                  </a:lnTo>
                  <a:lnTo>
                    <a:pt x="2646" y="11906"/>
                  </a:lnTo>
                  <a:lnTo>
                    <a:pt x="2634" y="11870"/>
                  </a:lnTo>
                  <a:lnTo>
                    <a:pt x="2619" y="11832"/>
                  </a:lnTo>
                  <a:lnTo>
                    <a:pt x="2603" y="11794"/>
                  </a:lnTo>
                  <a:lnTo>
                    <a:pt x="2584" y="11755"/>
                  </a:lnTo>
                  <a:lnTo>
                    <a:pt x="2565" y="11718"/>
                  </a:lnTo>
                  <a:lnTo>
                    <a:pt x="2545" y="11681"/>
                  </a:lnTo>
                  <a:lnTo>
                    <a:pt x="2523" y="11647"/>
                  </a:lnTo>
                  <a:lnTo>
                    <a:pt x="2502" y="11615"/>
                  </a:lnTo>
                  <a:lnTo>
                    <a:pt x="2479" y="11584"/>
                  </a:lnTo>
                  <a:lnTo>
                    <a:pt x="2456" y="11554"/>
                  </a:lnTo>
                  <a:lnTo>
                    <a:pt x="2432" y="11527"/>
                  </a:lnTo>
                  <a:lnTo>
                    <a:pt x="2409" y="11500"/>
                  </a:lnTo>
                  <a:lnTo>
                    <a:pt x="2383" y="11477"/>
                  </a:lnTo>
                  <a:lnTo>
                    <a:pt x="2357" y="11454"/>
                  </a:lnTo>
                  <a:lnTo>
                    <a:pt x="2331" y="11433"/>
                  </a:lnTo>
                  <a:lnTo>
                    <a:pt x="2305" y="11414"/>
                  </a:lnTo>
                  <a:lnTo>
                    <a:pt x="2278" y="11397"/>
                  </a:lnTo>
                  <a:lnTo>
                    <a:pt x="2250" y="11381"/>
                  </a:lnTo>
                  <a:lnTo>
                    <a:pt x="2222" y="11367"/>
                  </a:lnTo>
                  <a:lnTo>
                    <a:pt x="2193" y="11355"/>
                  </a:lnTo>
                  <a:lnTo>
                    <a:pt x="2164" y="11345"/>
                  </a:lnTo>
                  <a:lnTo>
                    <a:pt x="2134" y="11336"/>
                  </a:lnTo>
                  <a:lnTo>
                    <a:pt x="2104" y="11330"/>
                  </a:lnTo>
                  <a:lnTo>
                    <a:pt x="2073" y="11324"/>
                  </a:lnTo>
                  <a:lnTo>
                    <a:pt x="2042" y="11321"/>
                  </a:lnTo>
                  <a:lnTo>
                    <a:pt x="2011" y="11319"/>
                  </a:lnTo>
                  <a:lnTo>
                    <a:pt x="1980" y="11319"/>
                  </a:lnTo>
                  <a:lnTo>
                    <a:pt x="1947" y="11321"/>
                  </a:lnTo>
                  <a:lnTo>
                    <a:pt x="1914" y="11324"/>
                  </a:lnTo>
                  <a:lnTo>
                    <a:pt x="1881" y="11331"/>
                  </a:lnTo>
                  <a:lnTo>
                    <a:pt x="1849" y="11337"/>
                  </a:lnTo>
                  <a:lnTo>
                    <a:pt x="1815" y="11347"/>
                  </a:lnTo>
                  <a:lnTo>
                    <a:pt x="1781" y="11358"/>
                  </a:lnTo>
                  <a:lnTo>
                    <a:pt x="1747" y="11370"/>
                  </a:lnTo>
                  <a:lnTo>
                    <a:pt x="1713" y="11384"/>
                  </a:lnTo>
                  <a:lnTo>
                    <a:pt x="1679" y="11400"/>
                  </a:lnTo>
                  <a:lnTo>
                    <a:pt x="1212" y="11632"/>
                  </a:lnTo>
                  <a:close/>
                  <a:moveTo>
                    <a:pt x="1696" y="12622"/>
                  </a:moveTo>
                  <a:lnTo>
                    <a:pt x="1677" y="12632"/>
                  </a:lnTo>
                  <a:lnTo>
                    <a:pt x="1658" y="12640"/>
                  </a:lnTo>
                  <a:lnTo>
                    <a:pt x="1640" y="12646"/>
                  </a:lnTo>
                  <a:lnTo>
                    <a:pt x="1622" y="12652"/>
                  </a:lnTo>
                  <a:lnTo>
                    <a:pt x="1605" y="12658"/>
                  </a:lnTo>
                  <a:lnTo>
                    <a:pt x="1586" y="12661"/>
                  </a:lnTo>
                  <a:lnTo>
                    <a:pt x="1569" y="12664"/>
                  </a:lnTo>
                  <a:lnTo>
                    <a:pt x="1552" y="12666"/>
                  </a:lnTo>
                  <a:lnTo>
                    <a:pt x="1535" y="12667"/>
                  </a:lnTo>
                  <a:lnTo>
                    <a:pt x="1519" y="12667"/>
                  </a:lnTo>
                  <a:lnTo>
                    <a:pt x="1502" y="12666"/>
                  </a:lnTo>
                  <a:lnTo>
                    <a:pt x="1486" y="12665"/>
                  </a:lnTo>
                  <a:lnTo>
                    <a:pt x="1470" y="12662"/>
                  </a:lnTo>
                  <a:lnTo>
                    <a:pt x="1453" y="12659"/>
                  </a:lnTo>
                  <a:lnTo>
                    <a:pt x="1438" y="12653"/>
                  </a:lnTo>
                  <a:lnTo>
                    <a:pt x="1423" y="12648"/>
                  </a:lnTo>
                  <a:lnTo>
                    <a:pt x="1408" y="12642"/>
                  </a:lnTo>
                  <a:lnTo>
                    <a:pt x="1393" y="12634"/>
                  </a:lnTo>
                  <a:lnTo>
                    <a:pt x="1380" y="12626"/>
                  </a:lnTo>
                  <a:lnTo>
                    <a:pt x="1366" y="12616"/>
                  </a:lnTo>
                  <a:lnTo>
                    <a:pt x="1352" y="12606"/>
                  </a:lnTo>
                  <a:lnTo>
                    <a:pt x="1339" y="12595"/>
                  </a:lnTo>
                  <a:lnTo>
                    <a:pt x="1326" y="12583"/>
                  </a:lnTo>
                  <a:lnTo>
                    <a:pt x="1313" y="12570"/>
                  </a:lnTo>
                  <a:lnTo>
                    <a:pt x="1300" y="12556"/>
                  </a:lnTo>
                  <a:lnTo>
                    <a:pt x="1288" y="12541"/>
                  </a:lnTo>
                  <a:lnTo>
                    <a:pt x="1276" y="12525"/>
                  </a:lnTo>
                  <a:lnTo>
                    <a:pt x="1265" y="12509"/>
                  </a:lnTo>
                  <a:lnTo>
                    <a:pt x="1253" y="12491"/>
                  </a:lnTo>
                  <a:lnTo>
                    <a:pt x="1242" y="12472"/>
                  </a:lnTo>
                  <a:lnTo>
                    <a:pt x="1232" y="12452"/>
                  </a:lnTo>
                  <a:lnTo>
                    <a:pt x="1221" y="12432"/>
                  </a:lnTo>
                  <a:lnTo>
                    <a:pt x="1217" y="12423"/>
                  </a:lnTo>
                  <a:lnTo>
                    <a:pt x="1208" y="12404"/>
                  </a:lnTo>
                  <a:lnTo>
                    <a:pt x="1199" y="12386"/>
                  </a:lnTo>
                  <a:lnTo>
                    <a:pt x="1192" y="12366"/>
                  </a:lnTo>
                  <a:lnTo>
                    <a:pt x="1185" y="12348"/>
                  </a:lnTo>
                  <a:lnTo>
                    <a:pt x="1180" y="12330"/>
                  </a:lnTo>
                  <a:lnTo>
                    <a:pt x="1176" y="12312"/>
                  </a:lnTo>
                  <a:lnTo>
                    <a:pt x="1172" y="12293"/>
                  </a:lnTo>
                  <a:lnTo>
                    <a:pt x="1168" y="12276"/>
                  </a:lnTo>
                  <a:lnTo>
                    <a:pt x="1166" y="12258"/>
                  </a:lnTo>
                  <a:lnTo>
                    <a:pt x="1165" y="12241"/>
                  </a:lnTo>
                  <a:lnTo>
                    <a:pt x="1164" y="12225"/>
                  </a:lnTo>
                  <a:lnTo>
                    <a:pt x="1164" y="12208"/>
                  </a:lnTo>
                  <a:lnTo>
                    <a:pt x="1166" y="12192"/>
                  </a:lnTo>
                  <a:lnTo>
                    <a:pt x="1167" y="12175"/>
                  </a:lnTo>
                  <a:lnTo>
                    <a:pt x="1170" y="12160"/>
                  </a:lnTo>
                  <a:lnTo>
                    <a:pt x="1174" y="12144"/>
                  </a:lnTo>
                  <a:lnTo>
                    <a:pt x="1179" y="12128"/>
                  </a:lnTo>
                  <a:lnTo>
                    <a:pt x="1184" y="12113"/>
                  </a:lnTo>
                  <a:lnTo>
                    <a:pt x="1191" y="12098"/>
                  </a:lnTo>
                  <a:lnTo>
                    <a:pt x="1198" y="12083"/>
                  </a:lnTo>
                  <a:lnTo>
                    <a:pt x="1207" y="12069"/>
                  </a:lnTo>
                  <a:lnTo>
                    <a:pt x="1216" y="12055"/>
                  </a:lnTo>
                  <a:lnTo>
                    <a:pt x="1226" y="12043"/>
                  </a:lnTo>
                  <a:lnTo>
                    <a:pt x="1237" y="12029"/>
                  </a:lnTo>
                  <a:lnTo>
                    <a:pt x="1249" y="12017"/>
                  </a:lnTo>
                  <a:lnTo>
                    <a:pt x="1262" y="12004"/>
                  </a:lnTo>
                  <a:lnTo>
                    <a:pt x="1276" y="11992"/>
                  </a:lnTo>
                  <a:lnTo>
                    <a:pt x="1289" y="11981"/>
                  </a:lnTo>
                  <a:lnTo>
                    <a:pt x="1306" y="11971"/>
                  </a:lnTo>
                  <a:lnTo>
                    <a:pt x="1322" y="11960"/>
                  </a:lnTo>
                  <a:lnTo>
                    <a:pt x="1339" y="11950"/>
                  </a:lnTo>
                  <a:lnTo>
                    <a:pt x="1357" y="11941"/>
                  </a:lnTo>
                  <a:lnTo>
                    <a:pt x="1837" y="11703"/>
                  </a:lnTo>
                  <a:lnTo>
                    <a:pt x="1855" y="11693"/>
                  </a:lnTo>
                  <a:lnTo>
                    <a:pt x="1874" y="11686"/>
                  </a:lnTo>
                  <a:lnTo>
                    <a:pt x="1892" y="11679"/>
                  </a:lnTo>
                  <a:lnTo>
                    <a:pt x="1910" y="11674"/>
                  </a:lnTo>
                  <a:lnTo>
                    <a:pt x="1928" y="11668"/>
                  </a:lnTo>
                  <a:lnTo>
                    <a:pt x="1945" y="11665"/>
                  </a:lnTo>
                  <a:lnTo>
                    <a:pt x="1964" y="11662"/>
                  </a:lnTo>
                  <a:lnTo>
                    <a:pt x="1981" y="11660"/>
                  </a:lnTo>
                  <a:lnTo>
                    <a:pt x="1998" y="11659"/>
                  </a:lnTo>
                  <a:lnTo>
                    <a:pt x="2014" y="11659"/>
                  </a:lnTo>
                  <a:lnTo>
                    <a:pt x="2031" y="11660"/>
                  </a:lnTo>
                  <a:lnTo>
                    <a:pt x="2047" y="11662"/>
                  </a:lnTo>
                  <a:lnTo>
                    <a:pt x="2063" y="11665"/>
                  </a:lnTo>
                  <a:lnTo>
                    <a:pt x="2079" y="11670"/>
                  </a:lnTo>
                  <a:lnTo>
                    <a:pt x="2094" y="11674"/>
                  </a:lnTo>
                  <a:lnTo>
                    <a:pt x="2111" y="11680"/>
                  </a:lnTo>
                  <a:lnTo>
                    <a:pt x="2126" y="11687"/>
                  </a:lnTo>
                  <a:lnTo>
                    <a:pt x="2139" y="11694"/>
                  </a:lnTo>
                  <a:lnTo>
                    <a:pt x="2154" y="11703"/>
                  </a:lnTo>
                  <a:lnTo>
                    <a:pt x="2168" y="11711"/>
                  </a:lnTo>
                  <a:lnTo>
                    <a:pt x="2181" y="11722"/>
                  </a:lnTo>
                  <a:lnTo>
                    <a:pt x="2195" y="11733"/>
                  </a:lnTo>
                  <a:lnTo>
                    <a:pt x="2208" y="11745"/>
                  </a:lnTo>
                  <a:lnTo>
                    <a:pt x="2221" y="11757"/>
                  </a:lnTo>
                  <a:lnTo>
                    <a:pt x="2234" y="11771"/>
                  </a:lnTo>
                  <a:lnTo>
                    <a:pt x="2246" y="11786"/>
                  </a:lnTo>
                  <a:lnTo>
                    <a:pt x="2257" y="11801"/>
                  </a:lnTo>
                  <a:lnTo>
                    <a:pt x="2269" y="11817"/>
                  </a:lnTo>
                  <a:lnTo>
                    <a:pt x="2280" y="11835"/>
                  </a:lnTo>
                  <a:lnTo>
                    <a:pt x="2291" y="11853"/>
                  </a:lnTo>
                  <a:lnTo>
                    <a:pt x="2301" y="11871"/>
                  </a:lnTo>
                  <a:lnTo>
                    <a:pt x="2311" y="11891"/>
                  </a:lnTo>
                  <a:lnTo>
                    <a:pt x="2322" y="11912"/>
                  </a:lnTo>
                  <a:lnTo>
                    <a:pt x="2330" y="11932"/>
                  </a:lnTo>
                  <a:lnTo>
                    <a:pt x="2338" y="11952"/>
                  </a:lnTo>
                  <a:lnTo>
                    <a:pt x="2345" y="11972"/>
                  </a:lnTo>
                  <a:lnTo>
                    <a:pt x="2352" y="11991"/>
                  </a:lnTo>
                  <a:lnTo>
                    <a:pt x="2357" y="12010"/>
                  </a:lnTo>
                  <a:lnTo>
                    <a:pt x="2361" y="12029"/>
                  </a:lnTo>
                  <a:lnTo>
                    <a:pt x="2366" y="12048"/>
                  </a:lnTo>
                  <a:lnTo>
                    <a:pt x="2368" y="12065"/>
                  </a:lnTo>
                  <a:lnTo>
                    <a:pt x="2370" y="12083"/>
                  </a:lnTo>
                  <a:lnTo>
                    <a:pt x="2370" y="12100"/>
                  </a:lnTo>
                  <a:lnTo>
                    <a:pt x="2370" y="12118"/>
                  </a:lnTo>
                  <a:lnTo>
                    <a:pt x="2369" y="12135"/>
                  </a:lnTo>
                  <a:lnTo>
                    <a:pt x="2368" y="12151"/>
                  </a:lnTo>
                  <a:lnTo>
                    <a:pt x="2365" y="12167"/>
                  </a:lnTo>
                  <a:lnTo>
                    <a:pt x="2361" y="12183"/>
                  </a:lnTo>
                  <a:lnTo>
                    <a:pt x="2356" y="12198"/>
                  </a:lnTo>
                  <a:lnTo>
                    <a:pt x="2351" y="12214"/>
                  </a:lnTo>
                  <a:lnTo>
                    <a:pt x="2344" y="12228"/>
                  </a:lnTo>
                  <a:lnTo>
                    <a:pt x="2337" y="12243"/>
                  </a:lnTo>
                  <a:lnTo>
                    <a:pt x="2328" y="12257"/>
                  </a:lnTo>
                  <a:lnTo>
                    <a:pt x="2318" y="12271"/>
                  </a:lnTo>
                  <a:lnTo>
                    <a:pt x="2309" y="12284"/>
                  </a:lnTo>
                  <a:lnTo>
                    <a:pt x="2297" y="12297"/>
                  </a:lnTo>
                  <a:lnTo>
                    <a:pt x="2285" y="12309"/>
                  </a:lnTo>
                  <a:lnTo>
                    <a:pt x="2272" y="12321"/>
                  </a:lnTo>
                  <a:lnTo>
                    <a:pt x="2258" y="12333"/>
                  </a:lnTo>
                  <a:lnTo>
                    <a:pt x="2243" y="12344"/>
                  </a:lnTo>
                  <a:lnTo>
                    <a:pt x="2228" y="12354"/>
                  </a:lnTo>
                  <a:lnTo>
                    <a:pt x="2211" y="12365"/>
                  </a:lnTo>
                  <a:lnTo>
                    <a:pt x="2194" y="12375"/>
                  </a:lnTo>
                  <a:lnTo>
                    <a:pt x="2176" y="12384"/>
                  </a:lnTo>
                  <a:lnTo>
                    <a:pt x="1696" y="12622"/>
                  </a:lnTo>
                  <a:close/>
                  <a:moveTo>
                    <a:pt x="4686" y="14239"/>
                  </a:moveTo>
                  <a:lnTo>
                    <a:pt x="4666" y="14222"/>
                  </a:lnTo>
                  <a:lnTo>
                    <a:pt x="4649" y="14209"/>
                  </a:lnTo>
                  <a:lnTo>
                    <a:pt x="4640" y="14203"/>
                  </a:lnTo>
                  <a:lnTo>
                    <a:pt x="4633" y="14200"/>
                  </a:lnTo>
                  <a:lnTo>
                    <a:pt x="4626" y="14197"/>
                  </a:lnTo>
                  <a:lnTo>
                    <a:pt x="4620" y="14196"/>
                  </a:lnTo>
                  <a:lnTo>
                    <a:pt x="4614" y="14195"/>
                  </a:lnTo>
                  <a:lnTo>
                    <a:pt x="4610" y="14196"/>
                  </a:lnTo>
                  <a:lnTo>
                    <a:pt x="4604" y="14197"/>
                  </a:lnTo>
                  <a:lnTo>
                    <a:pt x="4598" y="14199"/>
                  </a:lnTo>
                  <a:lnTo>
                    <a:pt x="4585" y="14206"/>
                  </a:lnTo>
                  <a:lnTo>
                    <a:pt x="4572" y="14216"/>
                  </a:lnTo>
                  <a:lnTo>
                    <a:pt x="3576" y="14978"/>
                  </a:lnTo>
                  <a:lnTo>
                    <a:pt x="4170" y="13858"/>
                  </a:lnTo>
                  <a:lnTo>
                    <a:pt x="4177" y="13841"/>
                  </a:lnTo>
                  <a:lnTo>
                    <a:pt x="4182" y="13827"/>
                  </a:lnTo>
                  <a:lnTo>
                    <a:pt x="4184" y="13820"/>
                  </a:lnTo>
                  <a:lnTo>
                    <a:pt x="4184" y="13814"/>
                  </a:lnTo>
                  <a:lnTo>
                    <a:pt x="4184" y="13808"/>
                  </a:lnTo>
                  <a:lnTo>
                    <a:pt x="4182" y="13803"/>
                  </a:lnTo>
                  <a:lnTo>
                    <a:pt x="4180" y="13796"/>
                  </a:lnTo>
                  <a:lnTo>
                    <a:pt x="4177" y="13790"/>
                  </a:lnTo>
                  <a:lnTo>
                    <a:pt x="4173" y="13782"/>
                  </a:lnTo>
                  <a:lnTo>
                    <a:pt x="4167" y="13776"/>
                  </a:lnTo>
                  <a:lnTo>
                    <a:pt x="4155" y="13761"/>
                  </a:lnTo>
                  <a:lnTo>
                    <a:pt x="4137" y="13744"/>
                  </a:lnTo>
                  <a:lnTo>
                    <a:pt x="3990" y="13611"/>
                  </a:lnTo>
                  <a:lnTo>
                    <a:pt x="3972" y="13596"/>
                  </a:lnTo>
                  <a:lnTo>
                    <a:pt x="3956" y="13585"/>
                  </a:lnTo>
                  <a:lnTo>
                    <a:pt x="3949" y="13581"/>
                  </a:lnTo>
                  <a:lnTo>
                    <a:pt x="3942" y="13577"/>
                  </a:lnTo>
                  <a:lnTo>
                    <a:pt x="3935" y="13575"/>
                  </a:lnTo>
                  <a:lnTo>
                    <a:pt x="3928" y="13573"/>
                  </a:lnTo>
                  <a:lnTo>
                    <a:pt x="3923" y="13573"/>
                  </a:lnTo>
                  <a:lnTo>
                    <a:pt x="3917" y="13573"/>
                  </a:lnTo>
                  <a:lnTo>
                    <a:pt x="3911" y="13574"/>
                  </a:lnTo>
                  <a:lnTo>
                    <a:pt x="3905" y="13576"/>
                  </a:lnTo>
                  <a:lnTo>
                    <a:pt x="3890" y="13583"/>
                  </a:lnTo>
                  <a:lnTo>
                    <a:pt x="3875" y="13592"/>
                  </a:lnTo>
                  <a:lnTo>
                    <a:pt x="2834" y="14277"/>
                  </a:lnTo>
                  <a:lnTo>
                    <a:pt x="3474" y="13230"/>
                  </a:lnTo>
                  <a:lnTo>
                    <a:pt x="3481" y="13213"/>
                  </a:lnTo>
                  <a:lnTo>
                    <a:pt x="3487" y="13198"/>
                  </a:lnTo>
                  <a:lnTo>
                    <a:pt x="3489" y="13192"/>
                  </a:lnTo>
                  <a:lnTo>
                    <a:pt x="3489" y="13186"/>
                  </a:lnTo>
                  <a:lnTo>
                    <a:pt x="3489" y="13180"/>
                  </a:lnTo>
                  <a:lnTo>
                    <a:pt x="3488" y="13175"/>
                  </a:lnTo>
                  <a:lnTo>
                    <a:pt x="3486" y="13169"/>
                  </a:lnTo>
                  <a:lnTo>
                    <a:pt x="3483" y="13163"/>
                  </a:lnTo>
                  <a:lnTo>
                    <a:pt x="3478" y="13155"/>
                  </a:lnTo>
                  <a:lnTo>
                    <a:pt x="3473" y="13149"/>
                  </a:lnTo>
                  <a:lnTo>
                    <a:pt x="3458" y="13133"/>
                  </a:lnTo>
                  <a:lnTo>
                    <a:pt x="3439" y="13114"/>
                  </a:lnTo>
                  <a:lnTo>
                    <a:pt x="3260" y="12953"/>
                  </a:lnTo>
                  <a:lnTo>
                    <a:pt x="3249" y="12943"/>
                  </a:lnTo>
                  <a:lnTo>
                    <a:pt x="3240" y="12938"/>
                  </a:lnTo>
                  <a:lnTo>
                    <a:pt x="3234" y="12933"/>
                  </a:lnTo>
                  <a:lnTo>
                    <a:pt x="3230" y="12933"/>
                  </a:lnTo>
                  <a:lnTo>
                    <a:pt x="3227" y="12934"/>
                  </a:lnTo>
                  <a:lnTo>
                    <a:pt x="3224" y="12936"/>
                  </a:lnTo>
                  <a:lnTo>
                    <a:pt x="3221" y="12940"/>
                  </a:lnTo>
                  <a:lnTo>
                    <a:pt x="3218" y="12945"/>
                  </a:lnTo>
                  <a:lnTo>
                    <a:pt x="3210" y="12956"/>
                  </a:lnTo>
                  <a:lnTo>
                    <a:pt x="3203" y="12972"/>
                  </a:lnTo>
                  <a:lnTo>
                    <a:pt x="2404" y="14465"/>
                  </a:lnTo>
                  <a:lnTo>
                    <a:pt x="2398" y="14479"/>
                  </a:lnTo>
                  <a:lnTo>
                    <a:pt x="2395" y="14492"/>
                  </a:lnTo>
                  <a:lnTo>
                    <a:pt x="2393" y="14498"/>
                  </a:lnTo>
                  <a:lnTo>
                    <a:pt x="2393" y="14504"/>
                  </a:lnTo>
                  <a:lnTo>
                    <a:pt x="2393" y="14509"/>
                  </a:lnTo>
                  <a:lnTo>
                    <a:pt x="2395" y="14513"/>
                  </a:lnTo>
                  <a:lnTo>
                    <a:pt x="2397" y="14520"/>
                  </a:lnTo>
                  <a:lnTo>
                    <a:pt x="2400" y="14525"/>
                  </a:lnTo>
                  <a:lnTo>
                    <a:pt x="2404" y="14531"/>
                  </a:lnTo>
                  <a:lnTo>
                    <a:pt x="2409" y="14538"/>
                  </a:lnTo>
                  <a:lnTo>
                    <a:pt x="2420" y="14551"/>
                  </a:lnTo>
                  <a:lnTo>
                    <a:pt x="2435" y="14566"/>
                  </a:lnTo>
                  <a:lnTo>
                    <a:pt x="2589" y="14703"/>
                  </a:lnTo>
                  <a:lnTo>
                    <a:pt x="2605" y="14717"/>
                  </a:lnTo>
                  <a:lnTo>
                    <a:pt x="2619" y="14728"/>
                  </a:lnTo>
                  <a:lnTo>
                    <a:pt x="2625" y="14731"/>
                  </a:lnTo>
                  <a:lnTo>
                    <a:pt x="2631" y="14734"/>
                  </a:lnTo>
                  <a:lnTo>
                    <a:pt x="2637" y="14736"/>
                  </a:lnTo>
                  <a:lnTo>
                    <a:pt x="2642" y="14738"/>
                  </a:lnTo>
                  <a:lnTo>
                    <a:pt x="2648" y="14738"/>
                  </a:lnTo>
                  <a:lnTo>
                    <a:pt x="2653" y="14738"/>
                  </a:lnTo>
                  <a:lnTo>
                    <a:pt x="2659" y="14737"/>
                  </a:lnTo>
                  <a:lnTo>
                    <a:pt x="2666" y="14735"/>
                  </a:lnTo>
                  <a:lnTo>
                    <a:pt x="2680" y="14730"/>
                  </a:lnTo>
                  <a:lnTo>
                    <a:pt x="2696" y="14720"/>
                  </a:lnTo>
                  <a:lnTo>
                    <a:pt x="3712" y="14047"/>
                  </a:lnTo>
                  <a:lnTo>
                    <a:pt x="3137" y="15128"/>
                  </a:lnTo>
                  <a:lnTo>
                    <a:pt x="3133" y="15140"/>
                  </a:lnTo>
                  <a:lnTo>
                    <a:pt x="3130" y="15151"/>
                  </a:lnTo>
                  <a:lnTo>
                    <a:pt x="3129" y="15156"/>
                  </a:lnTo>
                  <a:lnTo>
                    <a:pt x="3129" y="15162"/>
                  </a:lnTo>
                  <a:lnTo>
                    <a:pt x="3130" y="15167"/>
                  </a:lnTo>
                  <a:lnTo>
                    <a:pt x="3131" y="15172"/>
                  </a:lnTo>
                  <a:lnTo>
                    <a:pt x="3133" y="15179"/>
                  </a:lnTo>
                  <a:lnTo>
                    <a:pt x="3135" y="15185"/>
                  </a:lnTo>
                  <a:lnTo>
                    <a:pt x="3140" y="15193"/>
                  </a:lnTo>
                  <a:lnTo>
                    <a:pt x="3144" y="15199"/>
                  </a:lnTo>
                  <a:lnTo>
                    <a:pt x="3156" y="15213"/>
                  </a:lnTo>
                  <a:lnTo>
                    <a:pt x="3170" y="15227"/>
                  </a:lnTo>
                  <a:lnTo>
                    <a:pt x="3323" y="15365"/>
                  </a:lnTo>
                  <a:lnTo>
                    <a:pt x="3340" y="15380"/>
                  </a:lnTo>
                  <a:lnTo>
                    <a:pt x="3355" y="15391"/>
                  </a:lnTo>
                  <a:lnTo>
                    <a:pt x="3361" y="15395"/>
                  </a:lnTo>
                  <a:lnTo>
                    <a:pt x="3368" y="15399"/>
                  </a:lnTo>
                  <a:lnTo>
                    <a:pt x="3373" y="15401"/>
                  </a:lnTo>
                  <a:lnTo>
                    <a:pt x="3379" y="15402"/>
                  </a:lnTo>
                  <a:lnTo>
                    <a:pt x="3384" y="15403"/>
                  </a:lnTo>
                  <a:lnTo>
                    <a:pt x="3389" y="15402"/>
                  </a:lnTo>
                  <a:lnTo>
                    <a:pt x="3395" y="15401"/>
                  </a:lnTo>
                  <a:lnTo>
                    <a:pt x="3400" y="15399"/>
                  </a:lnTo>
                  <a:lnTo>
                    <a:pt x="3414" y="15393"/>
                  </a:lnTo>
                  <a:lnTo>
                    <a:pt x="3429" y="15384"/>
                  </a:lnTo>
                  <a:lnTo>
                    <a:pt x="4831" y="14440"/>
                  </a:lnTo>
                  <a:lnTo>
                    <a:pt x="4846" y="14431"/>
                  </a:lnTo>
                  <a:lnTo>
                    <a:pt x="4857" y="14422"/>
                  </a:lnTo>
                  <a:lnTo>
                    <a:pt x="4861" y="14419"/>
                  </a:lnTo>
                  <a:lnTo>
                    <a:pt x="4863" y="14416"/>
                  </a:lnTo>
                  <a:lnTo>
                    <a:pt x="4865" y="14412"/>
                  </a:lnTo>
                  <a:lnTo>
                    <a:pt x="4866" y="14409"/>
                  </a:lnTo>
                  <a:lnTo>
                    <a:pt x="4865" y="14405"/>
                  </a:lnTo>
                  <a:lnTo>
                    <a:pt x="4862" y="14400"/>
                  </a:lnTo>
                  <a:lnTo>
                    <a:pt x="4855" y="14392"/>
                  </a:lnTo>
                  <a:lnTo>
                    <a:pt x="4845" y="14382"/>
                  </a:lnTo>
                  <a:lnTo>
                    <a:pt x="4686" y="14239"/>
                  </a:lnTo>
                  <a:close/>
                  <a:moveTo>
                    <a:pt x="5564" y="14704"/>
                  </a:moveTo>
                  <a:lnTo>
                    <a:pt x="5546" y="14698"/>
                  </a:lnTo>
                  <a:lnTo>
                    <a:pt x="5531" y="14693"/>
                  </a:lnTo>
                  <a:lnTo>
                    <a:pt x="5524" y="14693"/>
                  </a:lnTo>
                  <a:lnTo>
                    <a:pt x="5518" y="14692"/>
                  </a:lnTo>
                  <a:lnTo>
                    <a:pt x="5514" y="14693"/>
                  </a:lnTo>
                  <a:lnTo>
                    <a:pt x="5509" y="14694"/>
                  </a:lnTo>
                  <a:lnTo>
                    <a:pt x="5505" y="14698"/>
                  </a:lnTo>
                  <a:lnTo>
                    <a:pt x="5502" y="14701"/>
                  </a:lnTo>
                  <a:lnTo>
                    <a:pt x="5498" y="14705"/>
                  </a:lnTo>
                  <a:lnTo>
                    <a:pt x="5494" y="14710"/>
                  </a:lnTo>
                  <a:lnTo>
                    <a:pt x="5487" y="14723"/>
                  </a:lnTo>
                  <a:lnTo>
                    <a:pt x="5479" y="14741"/>
                  </a:lnTo>
                  <a:lnTo>
                    <a:pt x="4905" y="16254"/>
                  </a:lnTo>
                  <a:lnTo>
                    <a:pt x="4898" y="16272"/>
                  </a:lnTo>
                  <a:lnTo>
                    <a:pt x="4895" y="16288"/>
                  </a:lnTo>
                  <a:lnTo>
                    <a:pt x="4894" y="16295"/>
                  </a:lnTo>
                  <a:lnTo>
                    <a:pt x="4894" y="16300"/>
                  </a:lnTo>
                  <a:lnTo>
                    <a:pt x="4894" y="16305"/>
                  </a:lnTo>
                  <a:lnTo>
                    <a:pt x="4896" y="16310"/>
                  </a:lnTo>
                  <a:lnTo>
                    <a:pt x="4898" y="16313"/>
                  </a:lnTo>
                  <a:lnTo>
                    <a:pt x="4902" y="16317"/>
                  </a:lnTo>
                  <a:lnTo>
                    <a:pt x="4906" y="16320"/>
                  </a:lnTo>
                  <a:lnTo>
                    <a:pt x="4911" y="16325"/>
                  </a:lnTo>
                  <a:lnTo>
                    <a:pt x="4925" y="16331"/>
                  </a:lnTo>
                  <a:lnTo>
                    <a:pt x="4943" y="16339"/>
                  </a:lnTo>
                  <a:lnTo>
                    <a:pt x="5935" y="16716"/>
                  </a:lnTo>
                  <a:lnTo>
                    <a:pt x="5954" y="16722"/>
                  </a:lnTo>
                  <a:lnTo>
                    <a:pt x="5969" y="16726"/>
                  </a:lnTo>
                  <a:lnTo>
                    <a:pt x="5976" y="16727"/>
                  </a:lnTo>
                  <a:lnTo>
                    <a:pt x="5981" y="16727"/>
                  </a:lnTo>
                  <a:lnTo>
                    <a:pt x="5986" y="16726"/>
                  </a:lnTo>
                  <a:lnTo>
                    <a:pt x="5991" y="16724"/>
                  </a:lnTo>
                  <a:lnTo>
                    <a:pt x="5994" y="16722"/>
                  </a:lnTo>
                  <a:lnTo>
                    <a:pt x="5998" y="16719"/>
                  </a:lnTo>
                  <a:lnTo>
                    <a:pt x="6001" y="16715"/>
                  </a:lnTo>
                  <a:lnTo>
                    <a:pt x="6006" y="16709"/>
                  </a:lnTo>
                  <a:lnTo>
                    <a:pt x="6013" y="16696"/>
                  </a:lnTo>
                  <a:lnTo>
                    <a:pt x="6021" y="16677"/>
                  </a:lnTo>
                  <a:lnTo>
                    <a:pt x="6082" y="16517"/>
                  </a:lnTo>
                  <a:lnTo>
                    <a:pt x="6087" y="16499"/>
                  </a:lnTo>
                  <a:lnTo>
                    <a:pt x="6090" y="16484"/>
                  </a:lnTo>
                  <a:lnTo>
                    <a:pt x="6090" y="16478"/>
                  </a:lnTo>
                  <a:lnTo>
                    <a:pt x="6090" y="16473"/>
                  </a:lnTo>
                  <a:lnTo>
                    <a:pt x="6089" y="16467"/>
                  </a:lnTo>
                  <a:lnTo>
                    <a:pt x="6088" y="16462"/>
                  </a:lnTo>
                  <a:lnTo>
                    <a:pt x="6086" y="16458"/>
                  </a:lnTo>
                  <a:lnTo>
                    <a:pt x="6082" y="16453"/>
                  </a:lnTo>
                  <a:lnTo>
                    <a:pt x="6079" y="16450"/>
                  </a:lnTo>
                  <a:lnTo>
                    <a:pt x="6073" y="16446"/>
                  </a:lnTo>
                  <a:lnTo>
                    <a:pt x="6060" y="16438"/>
                  </a:lnTo>
                  <a:lnTo>
                    <a:pt x="6043" y="16431"/>
                  </a:lnTo>
                  <a:lnTo>
                    <a:pt x="5308" y="16152"/>
                  </a:lnTo>
                  <a:lnTo>
                    <a:pt x="5460" y="15750"/>
                  </a:lnTo>
                  <a:lnTo>
                    <a:pt x="6051" y="15975"/>
                  </a:lnTo>
                  <a:lnTo>
                    <a:pt x="6070" y="15981"/>
                  </a:lnTo>
                  <a:lnTo>
                    <a:pt x="6085" y="15985"/>
                  </a:lnTo>
                  <a:lnTo>
                    <a:pt x="6091" y="15986"/>
                  </a:lnTo>
                  <a:lnTo>
                    <a:pt x="6097" y="15986"/>
                  </a:lnTo>
                  <a:lnTo>
                    <a:pt x="6102" y="15985"/>
                  </a:lnTo>
                  <a:lnTo>
                    <a:pt x="6106" y="15984"/>
                  </a:lnTo>
                  <a:lnTo>
                    <a:pt x="6111" y="15982"/>
                  </a:lnTo>
                  <a:lnTo>
                    <a:pt x="6114" y="15978"/>
                  </a:lnTo>
                  <a:lnTo>
                    <a:pt x="6118" y="15974"/>
                  </a:lnTo>
                  <a:lnTo>
                    <a:pt x="6121" y="15969"/>
                  </a:lnTo>
                  <a:lnTo>
                    <a:pt x="6129" y="15955"/>
                  </a:lnTo>
                  <a:lnTo>
                    <a:pt x="6136" y="15937"/>
                  </a:lnTo>
                  <a:lnTo>
                    <a:pt x="6198" y="15775"/>
                  </a:lnTo>
                  <a:lnTo>
                    <a:pt x="6204" y="15757"/>
                  </a:lnTo>
                  <a:lnTo>
                    <a:pt x="6207" y="15743"/>
                  </a:lnTo>
                  <a:lnTo>
                    <a:pt x="6208" y="15736"/>
                  </a:lnTo>
                  <a:lnTo>
                    <a:pt x="6208" y="15731"/>
                  </a:lnTo>
                  <a:lnTo>
                    <a:pt x="6208" y="15725"/>
                  </a:lnTo>
                  <a:lnTo>
                    <a:pt x="6206" y="15722"/>
                  </a:lnTo>
                  <a:lnTo>
                    <a:pt x="6204" y="15718"/>
                  </a:lnTo>
                  <a:lnTo>
                    <a:pt x="6201" y="15715"/>
                  </a:lnTo>
                  <a:lnTo>
                    <a:pt x="6197" y="15710"/>
                  </a:lnTo>
                  <a:lnTo>
                    <a:pt x="6191" y="15707"/>
                  </a:lnTo>
                  <a:lnTo>
                    <a:pt x="6177" y="15700"/>
                  </a:lnTo>
                  <a:lnTo>
                    <a:pt x="6159" y="15692"/>
                  </a:lnTo>
                  <a:lnTo>
                    <a:pt x="5567" y="15468"/>
                  </a:lnTo>
                  <a:lnTo>
                    <a:pt x="5714" y="15083"/>
                  </a:lnTo>
                  <a:lnTo>
                    <a:pt x="6425" y="15354"/>
                  </a:lnTo>
                  <a:lnTo>
                    <a:pt x="6444" y="15360"/>
                  </a:lnTo>
                  <a:lnTo>
                    <a:pt x="6459" y="15364"/>
                  </a:lnTo>
                  <a:lnTo>
                    <a:pt x="6466" y="15365"/>
                  </a:lnTo>
                  <a:lnTo>
                    <a:pt x="6471" y="15365"/>
                  </a:lnTo>
                  <a:lnTo>
                    <a:pt x="6476" y="15364"/>
                  </a:lnTo>
                  <a:lnTo>
                    <a:pt x="6481" y="15363"/>
                  </a:lnTo>
                  <a:lnTo>
                    <a:pt x="6484" y="15361"/>
                  </a:lnTo>
                  <a:lnTo>
                    <a:pt x="6488" y="15358"/>
                  </a:lnTo>
                  <a:lnTo>
                    <a:pt x="6491" y="15355"/>
                  </a:lnTo>
                  <a:lnTo>
                    <a:pt x="6494" y="15349"/>
                  </a:lnTo>
                  <a:lnTo>
                    <a:pt x="6502" y="15335"/>
                  </a:lnTo>
                  <a:lnTo>
                    <a:pt x="6509" y="15318"/>
                  </a:lnTo>
                  <a:lnTo>
                    <a:pt x="6571" y="15156"/>
                  </a:lnTo>
                  <a:lnTo>
                    <a:pt x="6577" y="15138"/>
                  </a:lnTo>
                  <a:lnTo>
                    <a:pt x="6580" y="15122"/>
                  </a:lnTo>
                  <a:lnTo>
                    <a:pt x="6581" y="15116"/>
                  </a:lnTo>
                  <a:lnTo>
                    <a:pt x="6581" y="15110"/>
                  </a:lnTo>
                  <a:lnTo>
                    <a:pt x="6580" y="15106"/>
                  </a:lnTo>
                  <a:lnTo>
                    <a:pt x="6579" y="15102"/>
                  </a:lnTo>
                  <a:lnTo>
                    <a:pt x="6577" y="15097"/>
                  </a:lnTo>
                  <a:lnTo>
                    <a:pt x="6574" y="15093"/>
                  </a:lnTo>
                  <a:lnTo>
                    <a:pt x="6570" y="15090"/>
                  </a:lnTo>
                  <a:lnTo>
                    <a:pt x="6564" y="15087"/>
                  </a:lnTo>
                  <a:lnTo>
                    <a:pt x="6550" y="15079"/>
                  </a:lnTo>
                  <a:lnTo>
                    <a:pt x="6532" y="15072"/>
                  </a:lnTo>
                  <a:lnTo>
                    <a:pt x="5564" y="14704"/>
                  </a:lnTo>
                  <a:close/>
                  <a:moveTo>
                    <a:pt x="7528" y="15307"/>
                  </a:moveTo>
                  <a:lnTo>
                    <a:pt x="7508" y="15306"/>
                  </a:lnTo>
                  <a:lnTo>
                    <a:pt x="7492" y="15307"/>
                  </a:lnTo>
                  <a:lnTo>
                    <a:pt x="7486" y="15309"/>
                  </a:lnTo>
                  <a:lnTo>
                    <a:pt x="7481" y="15310"/>
                  </a:lnTo>
                  <a:lnTo>
                    <a:pt x="7476" y="15312"/>
                  </a:lnTo>
                  <a:lnTo>
                    <a:pt x="7473" y="15315"/>
                  </a:lnTo>
                  <a:lnTo>
                    <a:pt x="7470" y="15318"/>
                  </a:lnTo>
                  <a:lnTo>
                    <a:pt x="7467" y="15321"/>
                  </a:lnTo>
                  <a:lnTo>
                    <a:pt x="7465" y="15327"/>
                  </a:lnTo>
                  <a:lnTo>
                    <a:pt x="7462" y="15333"/>
                  </a:lnTo>
                  <a:lnTo>
                    <a:pt x="7459" y="15348"/>
                  </a:lnTo>
                  <a:lnTo>
                    <a:pt x="7457" y="15369"/>
                  </a:lnTo>
                  <a:lnTo>
                    <a:pt x="7334" y="16981"/>
                  </a:lnTo>
                  <a:lnTo>
                    <a:pt x="7334" y="17000"/>
                  </a:lnTo>
                  <a:lnTo>
                    <a:pt x="7334" y="17016"/>
                  </a:lnTo>
                  <a:lnTo>
                    <a:pt x="7335" y="17022"/>
                  </a:lnTo>
                  <a:lnTo>
                    <a:pt x="7337" y="17028"/>
                  </a:lnTo>
                  <a:lnTo>
                    <a:pt x="7339" y="17032"/>
                  </a:lnTo>
                  <a:lnTo>
                    <a:pt x="7341" y="17036"/>
                  </a:lnTo>
                  <a:lnTo>
                    <a:pt x="7344" y="17040"/>
                  </a:lnTo>
                  <a:lnTo>
                    <a:pt x="7349" y="17042"/>
                  </a:lnTo>
                  <a:lnTo>
                    <a:pt x="7354" y="17044"/>
                  </a:lnTo>
                  <a:lnTo>
                    <a:pt x="7361" y="17046"/>
                  </a:lnTo>
                  <a:lnTo>
                    <a:pt x="7376" y="17049"/>
                  </a:lnTo>
                  <a:lnTo>
                    <a:pt x="7395" y="17051"/>
                  </a:lnTo>
                  <a:lnTo>
                    <a:pt x="7603" y="17067"/>
                  </a:lnTo>
                  <a:lnTo>
                    <a:pt x="7622" y="17069"/>
                  </a:lnTo>
                  <a:lnTo>
                    <a:pt x="7638" y="17067"/>
                  </a:lnTo>
                  <a:lnTo>
                    <a:pt x="7645" y="17066"/>
                  </a:lnTo>
                  <a:lnTo>
                    <a:pt x="7650" y="17065"/>
                  </a:lnTo>
                  <a:lnTo>
                    <a:pt x="7655" y="17063"/>
                  </a:lnTo>
                  <a:lnTo>
                    <a:pt x="7659" y="17060"/>
                  </a:lnTo>
                  <a:lnTo>
                    <a:pt x="7662" y="17057"/>
                  </a:lnTo>
                  <a:lnTo>
                    <a:pt x="7664" y="17052"/>
                  </a:lnTo>
                  <a:lnTo>
                    <a:pt x="7666" y="17048"/>
                  </a:lnTo>
                  <a:lnTo>
                    <a:pt x="7668" y="17042"/>
                  </a:lnTo>
                  <a:lnTo>
                    <a:pt x="7671" y="17027"/>
                  </a:lnTo>
                  <a:lnTo>
                    <a:pt x="7674" y="17006"/>
                  </a:lnTo>
                  <a:lnTo>
                    <a:pt x="7719" y="16425"/>
                  </a:lnTo>
                  <a:lnTo>
                    <a:pt x="7863" y="16436"/>
                  </a:lnTo>
                  <a:lnTo>
                    <a:pt x="7892" y="16439"/>
                  </a:lnTo>
                  <a:lnTo>
                    <a:pt x="7919" y="16443"/>
                  </a:lnTo>
                  <a:lnTo>
                    <a:pt x="7944" y="16447"/>
                  </a:lnTo>
                  <a:lnTo>
                    <a:pt x="7966" y="16452"/>
                  </a:lnTo>
                  <a:lnTo>
                    <a:pt x="7987" y="16459"/>
                  </a:lnTo>
                  <a:lnTo>
                    <a:pt x="8006" y="16466"/>
                  </a:lnTo>
                  <a:lnTo>
                    <a:pt x="8024" y="16476"/>
                  </a:lnTo>
                  <a:lnTo>
                    <a:pt x="8040" y="16487"/>
                  </a:lnTo>
                  <a:lnTo>
                    <a:pt x="8056" y="16498"/>
                  </a:lnTo>
                  <a:lnTo>
                    <a:pt x="8070" y="16512"/>
                  </a:lnTo>
                  <a:lnTo>
                    <a:pt x="8083" y="16527"/>
                  </a:lnTo>
                  <a:lnTo>
                    <a:pt x="8096" y="16544"/>
                  </a:lnTo>
                  <a:lnTo>
                    <a:pt x="8108" y="16564"/>
                  </a:lnTo>
                  <a:lnTo>
                    <a:pt x="8118" y="16584"/>
                  </a:lnTo>
                  <a:lnTo>
                    <a:pt x="8129" y="16608"/>
                  </a:lnTo>
                  <a:lnTo>
                    <a:pt x="8140" y="16632"/>
                  </a:lnTo>
                  <a:lnTo>
                    <a:pt x="8300" y="17043"/>
                  </a:lnTo>
                  <a:lnTo>
                    <a:pt x="8304" y="17054"/>
                  </a:lnTo>
                  <a:lnTo>
                    <a:pt x="8309" y="17064"/>
                  </a:lnTo>
                  <a:lnTo>
                    <a:pt x="8315" y="17074"/>
                  </a:lnTo>
                  <a:lnTo>
                    <a:pt x="8321" y="17082"/>
                  </a:lnTo>
                  <a:lnTo>
                    <a:pt x="8326" y="17090"/>
                  </a:lnTo>
                  <a:lnTo>
                    <a:pt x="8334" y="17096"/>
                  </a:lnTo>
                  <a:lnTo>
                    <a:pt x="8340" y="17103"/>
                  </a:lnTo>
                  <a:lnTo>
                    <a:pt x="8349" y="17108"/>
                  </a:lnTo>
                  <a:lnTo>
                    <a:pt x="8360" y="17112"/>
                  </a:lnTo>
                  <a:lnTo>
                    <a:pt x="8370" y="17117"/>
                  </a:lnTo>
                  <a:lnTo>
                    <a:pt x="8384" y="17121"/>
                  </a:lnTo>
                  <a:lnTo>
                    <a:pt x="8398" y="17124"/>
                  </a:lnTo>
                  <a:lnTo>
                    <a:pt x="8414" y="17127"/>
                  </a:lnTo>
                  <a:lnTo>
                    <a:pt x="8432" y="17130"/>
                  </a:lnTo>
                  <a:lnTo>
                    <a:pt x="8452" y="17132"/>
                  </a:lnTo>
                  <a:lnTo>
                    <a:pt x="8473" y="17134"/>
                  </a:lnTo>
                  <a:lnTo>
                    <a:pt x="8679" y="17150"/>
                  </a:lnTo>
                  <a:lnTo>
                    <a:pt x="8689" y="17150"/>
                  </a:lnTo>
                  <a:lnTo>
                    <a:pt x="8697" y="17150"/>
                  </a:lnTo>
                  <a:lnTo>
                    <a:pt x="8705" y="17148"/>
                  </a:lnTo>
                  <a:lnTo>
                    <a:pt x="8710" y="17146"/>
                  </a:lnTo>
                  <a:lnTo>
                    <a:pt x="8712" y="17145"/>
                  </a:lnTo>
                  <a:lnTo>
                    <a:pt x="8713" y="17144"/>
                  </a:lnTo>
                  <a:lnTo>
                    <a:pt x="8713" y="17141"/>
                  </a:lnTo>
                  <a:lnTo>
                    <a:pt x="8714" y="17138"/>
                  </a:lnTo>
                  <a:lnTo>
                    <a:pt x="8714" y="17131"/>
                  </a:lnTo>
                  <a:lnTo>
                    <a:pt x="8712" y="17122"/>
                  </a:lnTo>
                  <a:lnTo>
                    <a:pt x="8709" y="17112"/>
                  </a:lnTo>
                  <a:lnTo>
                    <a:pt x="8704" y="17101"/>
                  </a:lnTo>
                  <a:lnTo>
                    <a:pt x="8701" y="17099"/>
                  </a:lnTo>
                  <a:lnTo>
                    <a:pt x="8476" y="16573"/>
                  </a:lnTo>
                  <a:lnTo>
                    <a:pt x="8469" y="16556"/>
                  </a:lnTo>
                  <a:lnTo>
                    <a:pt x="8461" y="16542"/>
                  </a:lnTo>
                  <a:lnTo>
                    <a:pt x="8456" y="16530"/>
                  </a:lnTo>
                  <a:lnTo>
                    <a:pt x="8451" y="16520"/>
                  </a:lnTo>
                  <a:lnTo>
                    <a:pt x="8443" y="16506"/>
                  </a:lnTo>
                  <a:lnTo>
                    <a:pt x="8438" y="16495"/>
                  </a:lnTo>
                  <a:lnTo>
                    <a:pt x="8434" y="16487"/>
                  </a:lnTo>
                  <a:lnTo>
                    <a:pt x="8431" y="16482"/>
                  </a:lnTo>
                  <a:lnTo>
                    <a:pt x="8408" y="16441"/>
                  </a:lnTo>
                  <a:lnTo>
                    <a:pt x="8452" y="16425"/>
                  </a:lnTo>
                  <a:lnTo>
                    <a:pt x="8469" y="16419"/>
                  </a:lnTo>
                  <a:lnTo>
                    <a:pt x="8486" y="16411"/>
                  </a:lnTo>
                  <a:lnTo>
                    <a:pt x="8502" y="16404"/>
                  </a:lnTo>
                  <a:lnTo>
                    <a:pt x="8518" y="16395"/>
                  </a:lnTo>
                  <a:lnTo>
                    <a:pt x="8534" y="16387"/>
                  </a:lnTo>
                  <a:lnTo>
                    <a:pt x="8549" y="16378"/>
                  </a:lnTo>
                  <a:lnTo>
                    <a:pt x="8563" y="16368"/>
                  </a:lnTo>
                  <a:lnTo>
                    <a:pt x="8577" y="16358"/>
                  </a:lnTo>
                  <a:lnTo>
                    <a:pt x="8591" y="16347"/>
                  </a:lnTo>
                  <a:lnTo>
                    <a:pt x="8604" y="16335"/>
                  </a:lnTo>
                  <a:lnTo>
                    <a:pt x="8616" y="16325"/>
                  </a:lnTo>
                  <a:lnTo>
                    <a:pt x="8629" y="16312"/>
                  </a:lnTo>
                  <a:lnTo>
                    <a:pt x="8639" y="16299"/>
                  </a:lnTo>
                  <a:lnTo>
                    <a:pt x="8650" y="16286"/>
                  </a:lnTo>
                  <a:lnTo>
                    <a:pt x="8661" y="16272"/>
                  </a:lnTo>
                  <a:lnTo>
                    <a:pt x="8670" y="16258"/>
                  </a:lnTo>
                  <a:lnTo>
                    <a:pt x="8680" y="16243"/>
                  </a:lnTo>
                  <a:lnTo>
                    <a:pt x="8690" y="16228"/>
                  </a:lnTo>
                  <a:lnTo>
                    <a:pt x="8698" y="16212"/>
                  </a:lnTo>
                  <a:lnTo>
                    <a:pt x="8706" y="16195"/>
                  </a:lnTo>
                  <a:lnTo>
                    <a:pt x="8714" y="16178"/>
                  </a:lnTo>
                  <a:lnTo>
                    <a:pt x="8721" y="16161"/>
                  </a:lnTo>
                  <a:lnTo>
                    <a:pt x="8727" y="16142"/>
                  </a:lnTo>
                  <a:lnTo>
                    <a:pt x="8734" y="16124"/>
                  </a:lnTo>
                  <a:lnTo>
                    <a:pt x="8739" y="16105"/>
                  </a:lnTo>
                  <a:lnTo>
                    <a:pt x="8744" y="16085"/>
                  </a:lnTo>
                  <a:lnTo>
                    <a:pt x="8749" y="16065"/>
                  </a:lnTo>
                  <a:lnTo>
                    <a:pt x="8753" y="16044"/>
                  </a:lnTo>
                  <a:lnTo>
                    <a:pt x="8756" y="16022"/>
                  </a:lnTo>
                  <a:lnTo>
                    <a:pt x="8759" y="16001"/>
                  </a:lnTo>
                  <a:lnTo>
                    <a:pt x="8761" y="15978"/>
                  </a:lnTo>
                  <a:lnTo>
                    <a:pt x="8764" y="15956"/>
                  </a:lnTo>
                  <a:lnTo>
                    <a:pt x="8766" y="15924"/>
                  </a:lnTo>
                  <a:lnTo>
                    <a:pt x="8766" y="15893"/>
                  </a:lnTo>
                  <a:lnTo>
                    <a:pt x="8766" y="15862"/>
                  </a:lnTo>
                  <a:lnTo>
                    <a:pt x="8764" y="15832"/>
                  </a:lnTo>
                  <a:lnTo>
                    <a:pt x="8760" y="15803"/>
                  </a:lnTo>
                  <a:lnTo>
                    <a:pt x="8755" y="15775"/>
                  </a:lnTo>
                  <a:lnTo>
                    <a:pt x="8750" y="15747"/>
                  </a:lnTo>
                  <a:lnTo>
                    <a:pt x="8742" y="15720"/>
                  </a:lnTo>
                  <a:lnTo>
                    <a:pt x="8735" y="15694"/>
                  </a:lnTo>
                  <a:lnTo>
                    <a:pt x="8725" y="15670"/>
                  </a:lnTo>
                  <a:lnTo>
                    <a:pt x="8714" y="15645"/>
                  </a:lnTo>
                  <a:lnTo>
                    <a:pt x="8703" y="15623"/>
                  </a:lnTo>
                  <a:lnTo>
                    <a:pt x="8690" y="15600"/>
                  </a:lnTo>
                  <a:lnTo>
                    <a:pt x="8675" y="15579"/>
                  </a:lnTo>
                  <a:lnTo>
                    <a:pt x="8660" y="15558"/>
                  </a:lnTo>
                  <a:lnTo>
                    <a:pt x="8644" y="15539"/>
                  </a:lnTo>
                  <a:lnTo>
                    <a:pt x="8626" y="15521"/>
                  </a:lnTo>
                  <a:lnTo>
                    <a:pt x="8607" y="15503"/>
                  </a:lnTo>
                  <a:lnTo>
                    <a:pt x="8588" y="15486"/>
                  </a:lnTo>
                  <a:lnTo>
                    <a:pt x="8567" y="15470"/>
                  </a:lnTo>
                  <a:lnTo>
                    <a:pt x="8545" y="15455"/>
                  </a:lnTo>
                  <a:lnTo>
                    <a:pt x="8522" y="15441"/>
                  </a:lnTo>
                  <a:lnTo>
                    <a:pt x="8499" y="15429"/>
                  </a:lnTo>
                  <a:lnTo>
                    <a:pt x="8473" y="15417"/>
                  </a:lnTo>
                  <a:lnTo>
                    <a:pt x="8447" y="15406"/>
                  </a:lnTo>
                  <a:lnTo>
                    <a:pt x="8421" y="15396"/>
                  </a:lnTo>
                  <a:lnTo>
                    <a:pt x="8393" y="15388"/>
                  </a:lnTo>
                  <a:lnTo>
                    <a:pt x="8364" y="15380"/>
                  </a:lnTo>
                  <a:lnTo>
                    <a:pt x="8334" y="15374"/>
                  </a:lnTo>
                  <a:lnTo>
                    <a:pt x="8304" y="15369"/>
                  </a:lnTo>
                  <a:lnTo>
                    <a:pt x="8272" y="15364"/>
                  </a:lnTo>
                  <a:lnTo>
                    <a:pt x="8239" y="15362"/>
                  </a:lnTo>
                  <a:lnTo>
                    <a:pt x="7528" y="15307"/>
                  </a:lnTo>
                  <a:close/>
                  <a:moveTo>
                    <a:pt x="8330" y="16106"/>
                  </a:moveTo>
                  <a:lnTo>
                    <a:pt x="8320" y="16113"/>
                  </a:lnTo>
                  <a:lnTo>
                    <a:pt x="8310" y="16121"/>
                  </a:lnTo>
                  <a:lnTo>
                    <a:pt x="8300" y="16127"/>
                  </a:lnTo>
                  <a:lnTo>
                    <a:pt x="8289" y="16134"/>
                  </a:lnTo>
                  <a:lnTo>
                    <a:pt x="8278" y="16139"/>
                  </a:lnTo>
                  <a:lnTo>
                    <a:pt x="8266" y="16144"/>
                  </a:lnTo>
                  <a:lnTo>
                    <a:pt x="8254" y="16148"/>
                  </a:lnTo>
                  <a:lnTo>
                    <a:pt x="8243" y="16152"/>
                  </a:lnTo>
                  <a:lnTo>
                    <a:pt x="8231" y="16154"/>
                  </a:lnTo>
                  <a:lnTo>
                    <a:pt x="8218" y="16156"/>
                  </a:lnTo>
                  <a:lnTo>
                    <a:pt x="8206" y="16159"/>
                  </a:lnTo>
                  <a:lnTo>
                    <a:pt x="8193" y="16160"/>
                  </a:lnTo>
                  <a:lnTo>
                    <a:pt x="8166" y="16161"/>
                  </a:lnTo>
                  <a:lnTo>
                    <a:pt x="8138" y="16160"/>
                  </a:lnTo>
                  <a:lnTo>
                    <a:pt x="7741" y="16130"/>
                  </a:lnTo>
                  <a:lnTo>
                    <a:pt x="7779" y="15629"/>
                  </a:lnTo>
                  <a:lnTo>
                    <a:pt x="8175" y="15659"/>
                  </a:lnTo>
                  <a:lnTo>
                    <a:pt x="8204" y="15662"/>
                  </a:lnTo>
                  <a:lnTo>
                    <a:pt x="8230" y="15668"/>
                  </a:lnTo>
                  <a:lnTo>
                    <a:pt x="8243" y="15671"/>
                  </a:lnTo>
                  <a:lnTo>
                    <a:pt x="8254" y="15674"/>
                  </a:lnTo>
                  <a:lnTo>
                    <a:pt x="8266" y="15678"/>
                  </a:lnTo>
                  <a:lnTo>
                    <a:pt x="8278" y="15683"/>
                  </a:lnTo>
                  <a:lnTo>
                    <a:pt x="8290" y="15688"/>
                  </a:lnTo>
                  <a:lnTo>
                    <a:pt x="8301" y="15694"/>
                  </a:lnTo>
                  <a:lnTo>
                    <a:pt x="8311" y="15700"/>
                  </a:lnTo>
                  <a:lnTo>
                    <a:pt x="8321" y="15707"/>
                  </a:lnTo>
                  <a:lnTo>
                    <a:pt x="8331" y="15714"/>
                  </a:lnTo>
                  <a:lnTo>
                    <a:pt x="8339" y="15721"/>
                  </a:lnTo>
                  <a:lnTo>
                    <a:pt x="8349" y="15730"/>
                  </a:lnTo>
                  <a:lnTo>
                    <a:pt x="8356" y="15738"/>
                  </a:lnTo>
                  <a:lnTo>
                    <a:pt x="8358" y="15740"/>
                  </a:lnTo>
                  <a:lnTo>
                    <a:pt x="8366" y="15750"/>
                  </a:lnTo>
                  <a:lnTo>
                    <a:pt x="8372" y="15760"/>
                  </a:lnTo>
                  <a:lnTo>
                    <a:pt x="8379" y="15770"/>
                  </a:lnTo>
                  <a:lnTo>
                    <a:pt x="8384" y="15780"/>
                  </a:lnTo>
                  <a:lnTo>
                    <a:pt x="8390" y="15792"/>
                  </a:lnTo>
                  <a:lnTo>
                    <a:pt x="8394" y="15803"/>
                  </a:lnTo>
                  <a:lnTo>
                    <a:pt x="8398" y="15814"/>
                  </a:lnTo>
                  <a:lnTo>
                    <a:pt x="8401" y="15826"/>
                  </a:lnTo>
                  <a:lnTo>
                    <a:pt x="8403" y="15838"/>
                  </a:lnTo>
                  <a:lnTo>
                    <a:pt x="8406" y="15850"/>
                  </a:lnTo>
                  <a:lnTo>
                    <a:pt x="8408" y="15863"/>
                  </a:lnTo>
                  <a:lnTo>
                    <a:pt x="8409" y="15874"/>
                  </a:lnTo>
                  <a:lnTo>
                    <a:pt x="8410" y="15901"/>
                  </a:lnTo>
                  <a:lnTo>
                    <a:pt x="8409" y="15929"/>
                  </a:lnTo>
                  <a:lnTo>
                    <a:pt x="8406" y="15956"/>
                  </a:lnTo>
                  <a:lnTo>
                    <a:pt x="8401" y="15983"/>
                  </a:lnTo>
                  <a:lnTo>
                    <a:pt x="8398" y="15995"/>
                  </a:lnTo>
                  <a:lnTo>
                    <a:pt x="8394" y="16006"/>
                  </a:lnTo>
                  <a:lnTo>
                    <a:pt x="8390" y="16018"/>
                  </a:lnTo>
                  <a:lnTo>
                    <a:pt x="8385" y="16029"/>
                  </a:lnTo>
                  <a:lnTo>
                    <a:pt x="8380" y="16041"/>
                  </a:lnTo>
                  <a:lnTo>
                    <a:pt x="8375" y="16051"/>
                  </a:lnTo>
                  <a:lnTo>
                    <a:pt x="8368" y="16062"/>
                  </a:lnTo>
                  <a:lnTo>
                    <a:pt x="8362" y="16072"/>
                  </a:lnTo>
                  <a:lnTo>
                    <a:pt x="8354" y="16080"/>
                  </a:lnTo>
                  <a:lnTo>
                    <a:pt x="8347" y="16090"/>
                  </a:lnTo>
                  <a:lnTo>
                    <a:pt x="8338" y="16098"/>
                  </a:lnTo>
                  <a:lnTo>
                    <a:pt x="8330" y="16106"/>
                  </a:lnTo>
                  <a:close/>
                  <a:moveTo>
                    <a:pt x="9735" y="15270"/>
                  </a:moveTo>
                  <a:lnTo>
                    <a:pt x="9717" y="15275"/>
                  </a:lnTo>
                  <a:lnTo>
                    <a:pt x="9702" y="15281"/>
                  </a:lnTo>
                  <a:lnTo>
                    <a:pt x="9696" y="15283"/>
                  </a:lnTo>
                  <a:lnTo>
                    <a:pt x="9691" y="15286"/>
                  </a:lnTo>
                  <a:lnTo>
                    <a:pt x="9688" y="15289"/>
                  </a:lnTo>
                  <a:lnTo>
                    <a:pt x="9684" y="15294"/>
                  </a:lnTo>
                  <a:lnTo>
                    <a:pt x="9682" y="15297"/>
                  </a:lnTo>
                  <a:lnTo>
                    <a:pt x="9681" y="15302"/>
                  </a:lnTo>
                  <a:lnTo>
                    <a:pt x="9680" y="15307"/>
                  </a:lnTo>
                  <a:lnTo>
                    <a:pt x="9680" y="15314"/>
                  </a:lnTo>
                  <a:lnTo>
                    <a:pt x="9682" y="15330"/>
                  </a:lnTo>
                  <a:lnTo>
                    <a:pt x="9685" y="15349"/>
                  </a:lnTo>
                  <a:lnTo>
                    <a:pt x="10049" y="16925"/>
                  </a:lnTo>
                  <a:lnTo>
                    <a:pt x="10054" y="16944"/>
                  </a:lnTo>
                  <a:lnTo>
                    <a:pt x="10060" y="16959"/>
                  </a:lnTo>
                  <a:lnTo>
                    <a:pt x="10062" y="16965"/>
                  </a:lnTo>
                  <a:lnTo>
                    <a:pt x="10065" y="16969"/>
                  </a:lnTo>
                  <a:lnTo>
                    <a:pt x="10068" y="16973"/>
                  </a:lnTo>
                  <a:lnTo>
                    <a:pt x="10072" y="16975"/>
                  </a:lnTo>
                  <a:lnTo>
                    <a:pt x="10076" y="16977"/>
                  </a:lnTo>
                  <a:lnTo>
                    <a:pt x="10081" y="16980"/>
                  </a:lnTo>
                  <a:lnTo>
                    <a:pt x="10086" y="16980"/>
                  </a:lnTo>
                  <a:lnTo>
                    <a:pt x="10093" y="16980"/>
                  </a:lnTo>
                  <a:lnTo>
                    <a:pt x="10109" y="16979"/>
                  </a:lnTo>
                  <a:lnTo>
                    <a:pt x="10128" y="16974"/>
                  </a:lnTo>
                  <a:lnTo>
                    <a:pt x="10331" y="16928"/>
                  </a:lnTo>
                  <a:lnTo>
                    <a:pt x="10350" y="16923"/>
                  </a:lnTo>
                  <a:lnTo>
                    <a:pt x="10365" y="16917"/>
                  </a:lnTo>
                  <a:lnTo>
                    <a:pt x="10370" y="16914"/>
                  </a:lnTo>
                  <a:lnTo>
                    <a:pt x="10376" y="16911"/>
                  </a:lnTo>
                  <a:lnTo>
                    <a:pt x="10379" y="16908"/>
                  </a:lnTo>
                  <a:lnTo>
                    <a:pt x="10382" y="16905"/>
                  </a:lnTo>
                  <a:lnTo>
                    <a:pt x="10384" y="16900"/>
                  </a:lnTo>
                  <a:lnTo>
                    <a:pt x="10385" y="16896"/>
                  </a:lnTo>
                  <a:lnTo>
                    <a:pt x="10386" y="16890"/>
                  </a:lnTo>
                  <a:lnTo>
                    <a:pt x="10386" y="16883"/>
                  </a:lnTo>
                  <a:lnTo>
                    <a:pt x="10384" y="16868"/>
                  </a:lnTo>
                  <a:lnTo>
                    <a:pt x="10381" y="16849"/>
                  </a:lnTo>
                  <a:lnTo>
                    <a:pt x="10262" y="16333"/>
                  </a:lnTo>
                  <a:lnTo>
                    <a:pt x="10667" y="16240"/>
                  </a:lnTo>
                  <a:lnTo>
                    <a:pt x="10701" y="16231"/>
                  </a:lnTo>
                  <a:lnTo>
                    <a:pt x="10733" y="16222"/>
                  </a:lnTo>
                  <a:lnTo>
                    <a:pt x="10764" y="16212"/>
                  </a:lnTo>
                  <a:lnTo>
                    <a:pt x="10793" y="16200"/>
                  </a:lnTo>
                  <a:lnTo>
                    <a:pt x="10822" y="16189"/>
                  </a:lnTo>
                  <a:lnTo>
                    <a:pt x="10850" y="16175"/>
                  </a:lnTo>
                  <a:lnTo>
                    <a:pt x="10875" y="16161"/>
                  </a:lnTo>
                  <a:lnTo>
                    <a:pt x="10901" y="16146"/>
                  </a:lnTo>
                  <a:lnTo>
                    <a:pt x="10925" y="16130"/>
                  </a:lnTo>
                  <a:lnTo>
                    <a:pt x="10947" y="16112"/>
                  </a:lnTo>
                  <a:lnTo>
                    <a:pt x="10968" y="16095"/>
                  </a:lnTo>
                  <a:lnTo>
                    <a:pt x="10989" y="16076"/>
                  </a:lnTo>
                  <a:lnTo>
                    <a:pt x="11007" y="16057"/>
                  </a:lnTo>
                  <a:lnTo>
                    <a:pt x="11025" y="16036"/>
                  </a:lnTo>
                  <a:lnTo>
                    <a:pt x="11041" y="16016"/>
                  </a:lnTo>
                  <a:lnTo>
                    <a:pt x="11056" y="15993"/>
                  </a:lnTo>
                  <a:lnTo>
                    <a:pt x="11070" y="15971"/>
                  </a:lnTo>
                  <a:lnTo>
                    <a:pt x="11082" y="15947"/>
                  </a:lnTo>
                  <a:lnTo>
                    <a:pt x="11094" y="15924"/>
                  </a:lnTo>
                  <a:lnTo>
                    <a:pt x="11104" y="15898"/>
                  </a:lnTo>
                  <a:lnTo>
                    <a:pt x="11112" y="15872"/>
                  </a:lnTo>
                  <a:lnTo>
                    <a:pt x="11119" y="15847"/>
                  </a:lnTo>
                  <a:lnTo>
                    <a:pt x="11125" y="15819"/>
                  </a:lnTo>
                  <a:lnTo>
                    <a:pt x="11129" y="15791"/>
                  </a:lnTo>
                  <a:lnTo>
                    <a:pt x="11132" y="15763"/>
                  </a:lnTo>
                  <a:lnTo>
                    <a:pt x="11134" y="15734"/>
                  </a:lnTo>
                  <a:lnTo>
                    <a:pt x="11134" y="15704"/>
                  </a:lnTo>
                  <a:lnTo>
                    <a:pt x="11132" y="15673"/>
                  </a:lnTo>
                  <a:lnTo>
                    <a:pt x="11130" y="15642"/>
                  </a:lnTo>
                  <a:lnTo>
                    <a:pt x="11126" y="15611"/>
                  </a:lnTo>
                  <a:lnTo>
                    <a:pt x="11121" y="15579"/>
                  </a:lnTo>
                  <a:lnTo>
                    <a:pt x="11114" y="15545"/>
                  </a:lnTo>
                  <a:lnTo>
                    <a:pt x="11106" y="15513"/>
                  </a:lnTo>
                  <a:lnTo>
                    <a:pt x="11097" y="15482"/>
                  </a:lnTo>
                  <a:lnTo>
                    <a:pt x="11086" y="15452"/>
                  </a:lnTo>
                  <a:lnTo>
                    <a:pt x="11075" y="15423"/>
                  </a:lnTo>
                  <a:lnTo>
                    <a:pt x="11063" y="15395"/>
                  </a:lnTo>
                  <a:lnTo>
                    <a:pt x="11050" y="15369"/>
                  </a:lnTo>
                  <a:lnTo>
                    <a:pt x="11035" y="15343"/>
                  </a:lnTo>
                  <a:lnTo>
                    <a:pt x="11020" y="15318"/>
                  </a:lnTo>
                  <a:lnTo>
                    <a:pt x="11004" y="15296"/>
                  </a:lnTo>
                  <a:lnTo>
                    <a:pt x="10987" y="15273"/>
                  </a:lnTo>
                  <a:lnTo>
                    <a:pt x="10968" y="15253"/>
                  </a:lnTo>
                  <a:lnTo>
                    <a:pt x="10950" y="15233"/>
                  </a:lnTo>
                  <a:lnTo>
                    <a:pt x="10930" y="15215"/>
                  </a:lnTo>
                  <a:lnTo>
                    <a:pt x="10910" y="15198"/>
                  </a:lnTo>
                  <a:lnTo>
                    <a:pt x="10888" y="15182"/>
                  </a:lnTo>
                  <a:lnTo>
                    <a:pt x="10866" y="15168"/>
                  </a:lnTo>
                  <a:lnTo>
                    <a:pt x="10842" y="15154"/>
                  </a:lnTo>
                  <a:lnTo>
                    <a:pt x="10818" y="15142"/>
                  </a:lnTo>
                  <a:lnTo>
                    <a:pt x="10794" y="15132"/>
                  </a:lnTo>
                  <a:lnTo>
                    <a:pt x="10768" y="15122"/>
                  </a:lnTo>
                  <a:lnTo>
                    <a:pt x="10742" y="15115"/>
                  </a:lnTo>
                  <a:lnTo>
                    <a:pt x="10714" y="15108"/>
                  </a:lnTo>
                  <a:lnTo>
                    <a:pt x="10687" y="15102"/>
                  </a:lnTo>
                  <a:lnTo>
                    <a:pt x="10659" y="15098"/>
                  </a:lnTo>
                  <a:lnTo>
                    <a:pt x="10630" y="15095"/>
                  </a:lnTo>
                  <a:lnTo>
                    <a:pt x="10600" y="15094"/>
                  </a:lnTo>
                  <a:lnTo>
                    <a:pt x="10569" y="15094"/>
                  </a:lnTo>
                  <a:lnTo>
                    <a:pt x="10538" y="15095"/>
                  </a:lnTo>
                  <a:lnTo>
                    <a:pt x="10507" y="15098"/>
                  </a:lnTo>
                  <a:lnTo>
                    <a:pt x="10474" y="15103"/>
                  </a:lnTo>
                  <a:lnTo>
                    <a:pt x="10441" y="15108"/>
                  </a:lnTo>
                  <a:lnTo>
                    <a:pt x="10408" y="15115"/>
                  </a:lnTo>
                  <a:lnTo>
                    <a:pt x="9735" y="15270"/>
                  </a:lnTo>
                  <a:close/>
                  <a:moveTo>
                    <a:pt x="10185" y="15998"/>
                  </a:moveTo>
                  <a:lnTo>
                    <a:pt x="10070" y="15503"/>
                  </a:lnTo>
                  <a:lnTo>
                    <a:pt x="10433" y="15419"/>
                  </a:lnTo>
                  <a:lnTo>
                    <a:pt x="10449" y="15416"/>
                  </a:lnTo>
                  <a:lnTo>
                    <a:pt x="10464" y="15414"/>
                  </a:lnTo>
                  <a:lnTo>
                    <a:pt x="10480" y="15411"/>
                  </a:lnTo>
                  <a:lnTo>
                    <a:pt x="10494" y="15410"/>
                  </a:lnTo>
                  <a:lnTo>
                    <a:pt x="10509" y="15409"/>
                  </a:lnTo>
                  <a:lnTo>
                    <a:pt x="10523" y="15409"/>
                  </a:lnTo>
                  <a:lnTo>
                    <a:pt x="10537" y="15410"/>
                  </a:lnTo>
                  <a:lnTo>
                    <a:pt x="10550" y="15411"/>
                  </a:lnTo>
                  <a:lnTo>
                    <a:pt x="10564" y="15414"/>
                  </a:lnTo>
                  <a:lnTo>
                    <a:pt x="10577" y="15417"/>
                  </a:lnTo>
                  <a:lnTo>
                    <a:pt x="10590" y="15420"/>
                  </a:lnTo>
                  <a:lnTo>
                    <a:pt x="10602" y="15423"/>
                  </a:lnTo>
                  <a:lnTo>
                    <a:pt x="10614" y="15429"/>
                  </a:lnTo>
                  <a:lnTo>
                    <a:pt x="10625" y="15433"/>
                  </a:lnTo>
                  <a:lnTo>
                    <a:pt x="10637" y="15439"/>
                  </a:lnTo>
                  <a:lnTo>
                    <a:pt x="10648" y="15446"/>
                  </a:lnTo>
                  <a:lnTo>
                    <a:pt x="10659" y="15452"/>
                  </a:lnTo>
                  <a:lnTo>
                    <a:pt x="10669" y="15461"/>
                  </a:lnTo>
                  <a:lnTo>
                    <a:pt x="10679" y="15468"/>
                  </a:lnTo>
                  <a:lnTo>
                    <a:pt x="10689" y="15478"/>
                  </a:lnTo>
                  <a:lnTo>
                    <a:pt x="10698" y="15486"/>
                  </a:lnTo>
                  <a:lnTo>
                    <a:pt x="10707" y="15497"/>
                  </a:lnTo>
                  <a:lnTo>
                    <a:pt x="10714" y="15507"/>
                  </a:lnTo>
                  <a:lnTo>
                    <a:pt x="10723" y="15519"/>
                  </a:lnTo>
                  <a:lnTo>
                    <a:pt x="10729" y="15530"/>
                  </a:lnTo>
                  <a:lnTo>
                    <a:pt x="10737" y="15542"/>
                  </a:lnTo>
                  <a:lnTo>
                    <a:pt x="10743" y="15555"/>
                  </a:lnTo>
                  <a:lnTo>
                    <a:pt x="10749" y="15568"/>
                  </a:lnTo>
                  <a:lnTo>
                    <a:pt x="10754" y="15582"/>
                  </a:lnTo>
                  <a:lnTo>
                    <a:pt x="10758" y="15596"/>
                  </a:lnTo>
                  <a:lnTo>
                    <a:pt x="10764" y="15611"/>
                  </a:lnTo>
                  <a:lnTo>
                    <a:pt x="10767" y="15626"/>
                  </a:lnTo>
                  <a:lnTo>
                    <a:pt x="10770" y="15641"/>
                  </a:lnTo>
                  <a:lnTo>
                    <a:pt x="10772" y="15656"/>
                  </a:lnTo>
                  <a:lnTo>
                    <a:pt x="10774" y="15671"/>
                  </a:lnTo>
                  <a:lnTo>
                    <a:pt x="10776" y="15686"/>
                  </a:lnTo>
                  <a:lnTo>
                    <a:pt x="10777" y="15700"/>
                  </a:lnTo>
                  <a:lnTo>
                    <a:pt x="10777" y="15714"/>
                  </a:lnTo>
                  <a:lnTo>
                    <a:pt x="10776" y="15728"/>
                  </a:lnTo>
                  <a:lnTo>
                    <a:pt x="10773" y="15740"/>
                  </a:lnTo>
                  <a:lnTo>
                    <a:pt x="10771" y="15754"/>
                  </a:lnTo>
                  <a:lnTo>
                    <a:pt x="10769" y="15767"/>
                  </a:lnTo>
                  <a:lnTo>
                    <a:pt x="10766" y="15779"/>
                  </a:lnTo>
                  <a:lnTo>
                    <a:pt x="10762" y="15792"/>
                  </a:lnTo>
                  <a:lnTo>
                    <a:pt x="10756" y="15804"/>
                  </a:lnTo>
                  <a:lnTo>
                    <a:pt x="10751" y="15814"/>
                  </a:lnTo>
                  <a:lnTo>
                    <a:pt x="10746" y="15826"/>
                  </a:lnTo>
                  <a:lnTo>
                    <a:pt x="10739" y="15837"/>
                  </a:lnTo>
                  <a:lnTo>
                    <a:pt x="10732" y="15848"/>
                  </a:lnTo>
                  <a:lnTo>
                    <a:pt x="10724" y="15857"/>
                  </a:lnTo>
                  <a:lnTo>
                    <a:pt x="10716" y="15867"/>
                  </a:lnTo>
                  <a:lnTo>
                    <a:pt x="10707" y="15877"/>
                  </a:lnTo>
                  <a:lnTo>
                    <a:pt x="10697" y="15885"/>
                  </a:lnTo>
                  <a:lnTo>
                    <a:pt x="10688" y="15894"/>
                  </a:lnTo>
                  <a:lnTo>
                    <a:pt x="10677" y="15901"/>
                  </a:lnTo>
                  <a:lnTo>
                    <a:pt x="10665" y="15909"/>
                  </a:lnTo>
                  <a:lnTo>
                    <a:pt x="10653" y="15916"/>
                  </a:lnTo>
                  <a:lnTo>
                    <a:pt x="10642" y="15923"/>
                  </a:lnTo>
                  <a:lnTo>
                    <a:pt x="10629" y="15929"/>
                  </a:lnTo>
                  <a:lnTo>
                    <a:pt x="10615" y="15934"/>
                  </a:lnTo>
                  <a:lnTo>
                    <a:pt x="10601" y="15940"/>
                  </a:lnTo>
                  <a:lnTo>
                    <a:pt x="10587" y="15945"/>
                  </a:lnTo>
                  <a:lnTo>
                    <a:pt x="10572" y="15950"/>
                  </a:lnTo>
                  <a:lnTo>
                    <a:pt x="10556" y="15953"/>
                  </a:lnTo>
                  <a:lnTo>
                    <a:pt x="10194" y="16036"/>
                  </a:lnTo>
                  <a:lnTo>
                    <a:pt x="10185" y="15998"/>
                  </a:lnTo>
                  <a:close/>
                  <a:moveTo>
                    <a:pt x="12238" y="15639"/>
                  </a:moveTo>
                  <a:lnTo>
                    <a:pt x="12259" y="15670"/>
                  </a:lnTo>
                  <a:lnTo>
                    <a:pt x="12282" y="15700"/>
                  </a:lnTo>
                  <a:lnTo>
                    <a:pt x="12305" y="15728"/>
                  </a:lnTo>
                  <a:lnTo>
                    <a:pt x="12329" y="15754"/>
                  </a:lnTo>
                  <a:lnTo>
                    <a:pt x="12352" y="15779"/>
                  </a:lnTo>
                  <a:lnTo>
                    <a:pt x="12377" y="15803"/>
                  </a:lnTo>
                  <a:lnTo>
                    <a:pt x="12403" y="15824"/>
                  </a:lnTo>
                  <a:lnTo>
                    <a:pt x="12429" y="15843"/>
                  </a:lnTo>
                  <a:lnTo>
                    <a:pt x="12456" y="15862"/>
                  </a:lnTo>
                  <a:lnTo>
                    <a:pt x="12483" y="15878"/>
                  </a:lnTo>
                  <a:lnTo>
                    <a:pt x="12511" y="15892"/>
                  </a:lnTo>
                  <a:lnTo>
                    <a:pt x="12540" y="15904"/>
                  </a:lnTo>
                  <a:lnTo>
                    <a:pt x="12569" y="15916"/>
                  </a:lnTo>
                  <a:lnTo>
                    <a:pt x="12598" y="15925"/>
                  </a:lnTo>
                  <a:lnTo>
                    <a:pt x="12628" y="15932"/>
                  </a:lnTo>
                  <a:lnTo>
                    <a:pt x="12658" y="15939"/>
                  </a:lnTo>
                  <a:lnTo>
                    <a:pt x="12689" y="15943"/>
                  </a:lnTo>
                  <a:lnTo>
                    <a:pt x="12720" y="15945"/>
                  </a:lnTo>
                  <a:lnTo>
                    <a:pt x="12752" y="15945"/>
                  </a:lnTo>
                  <a:lnTo>
                    <a:pt x="12784" y="15944"/>
                  </a:lnTo>
                  <a:lnTo>
                    <a:pt x="12817" y="15942"/>
                  </a:lnTo>
                  <a:lnTo>
                    <a:pt x="12850" y="15937"/>
                  </a:lnTo>
                  <a:lnTo>
                    <a:pt x="12884" y="15930"/>
                  </a:lnTo>
                  <a:lnTo>
                    <a:pt x="12917" y="15922"/>
                  </a:lnTo>
                  <a:lnTo>
                    <a:pt x="12951" y="15912"/>
                  </a:lnTo>
                  <a:lnTo>
                    <a:pt x="12986" y="15900"/>
                  </a:lnTo>
                  <a:lnTo>
                    <a:pt x="13021" y="15886"/>
                  </a:lnTo>
                  <a:lnTo>
                    <a:pt x="13055" y="15871"/>
                  </a:lnTo>
                  <a:lnTo>
                    <a:pt x="13091" y="15854"/>
                  </a:lnTo>
                  <a:lnTo>
                    <a:pt x="13126" y="15835"/>
                  </a:lnTo>
                  <a:lnTo>
                    <a:pt x="13163" y="15814"/>
                  </a:lnTo>
                  <a:lnTo>
                    <a:pt x="13198" y="15792"/>
                  </a:lnTo>
                  <a:lnTo>
                    <a:pt x="13233" y="15767"/>
                  </a:lnTo>
                  <a:lnTo>
                    <a:pt x="13268" y="15744"/>
                  </a:lnTo>
                  <a:lnTo>
                    <a:pt x="13299" y="15718"/>
                  </a:lnTo>
                  <a:lnTo>
                    <a:pt x="13329" y="15692"/>
                  </a:lnTo>
                  <a:lnTo>
                    <a:pt x="13358" y="15667"/>
                  </a:lnTo>
                  <a:lnTo>
                    <a:pt x="13383" y="15641"/>
                  </a:lnTo>
                  <a:lnTo>
                    <a:pt x="13409" y="15613"/>
                  </a:lnTo>
                  <a:lnTo>
                    <a:pt x="13432" y="15586"/>
                  </a:lnTo>
                  <a:lnTo>
                    <a:pt x="13453" y="15558"/>
                  </a:lnTo>
                  <a:lnTo>
                    <a:pt x="13472" y="15530"/>
                  </a:lnTo>
                  <a:lnTo>
                    <a:pt x="13490" y="15503"/>
                  </a:lnTo>
                  <a:lnTo>
                    <a:pt x="13506" y="15474"/>
                  </a:lnTo>
                  <a:lnTo>
                    <a:pt x="13520" y="15445"/>
                  </a:lnTo>
                  <a:lnTo>
                    <a:pt x="13532" y="15415"/>
                  </a:lnTo>
                  <a:lnTo>
                    <a:pt x="13543" y="15385"/>
                  </a:lnTo>
                  <a:lnTo>
                    <a:pt x="13552" y="15355"/>
                  </a:lnTo>
                  <a:lnTo>
                    <a:pt x="13558" y="15325"/>
                  </a:lnTo>
                  <a:lnTo>
                    <a:pt x="13563" y="15295"/>
                  </a:lnTo>
                  <a:lnTo>
                    <a:pt x="13567" y="15264"/>
                  </a:lnTo>
                  <a:lnTo>
                    <a:pt x="13569" y="15232"/>
                  </a:lnTo>
                  <a:lnTo>
                    <a:pt x="13568" y="15201"/>
                  </a:lnTo>
                  <a:lnTo>
                    <a:pt x="13566" y="15170"/>
                  </a:lnTo>
                  <a:lnTo>
                    <a:pt x="13562" y="15138"/>
                  </a:lnTo>
                  <a:lnTo>
                    <a:pt x="13557" y="15107"/>
                  </a:lnTo>
                  <a:lnTo>
                    <a:pt x="13550" y="15075"/>
                  </a:lnTo>
                  <a:lnTo>
                    <a:pt x="13540" y="15043"/>
                  </a:lnTo>
                  <a:lnTo>
                    <a:pt x="13529" y="15011"/>
                  </a:lnTo>
                  <a:lnTo>
                    <a:pt x="13516" y="14978"/>
                  </a:lnTo>
                  <a:lnTo>
                    <a:pt x="13501" y="14946"/>
                  </a:lnTo>
                  <a:lnTo>
                    <a:pt x="13484" y="14914"/>
                  </a:lnTo>
                  <a:lnTo>
                    <a:pt x="13466" y="14882"/>
                  </a:lnTo>
                  <a:lnTo>
                    <a:pt x="13446" y="14850"/>
                  </a:lnTo>
                  <a:lnTo>
                    <a:pt x="13162" y="14415"/>
                  </a:lnTo>
                  <a:lnTo>
                    <a:pt x="13140" y="14382"/>
                  </a:lnTo>
                  <a:lnTo>
                    <a:pt x="13118" y="14352"/>
                  </a:lnTo>
                  <a:lnTo>
                    <a:pt x="13095" y="14325"/>
                  </a:lnTo>
                  <a:lnTo>
                    <a:pt x="13071" y="14299"/>
                  </a:lnTo>
                  <a:lnTo>
                    <a:pt x="13047" y="14273"/>
                  </a:lnTo>
                  <a:lnTo>
                    <a:pt x="13022" y="14251"/>
                  </a:lnTo>
                  <a:lnTo>
                    <a:pt x="12996" y="14229"/>
                  </a:lnTo>
                  <a:lnTo>
                    <a:pt x="12971" y="14210"/>
                  </a:lnTo>
                  <a:lnTo>
                    <a:pt x="12944" y="14192"/>
                  </a:lnTo>
                  <a:lnTo>
                    <a:pt x="12916" y="14176"/>
                  </a:lnTo>
                  <a:lnTo>
                    <a:pt x="12888" y="14161"/>
                  </a:lnTo>
                  <a:lnTo>
                    <a:pt x="12860" y="14148"/>
                  </a:lnTo>
                  <a:lnTo>
                    <a:pt x="12830" y="14137"/>
                  </a:lnTo>
                  <a:lnTo>
                    <a:pt x="12801" y="14127"/>
                  </a:lnTo>
                  <a:lnTo>
                    <a:pt x="12771" y="14120"/>
                  </a:lnTo>
                  <a:lnTo>
                    <a:pt x="12741" y="14114"/>
                  </a:lnTo>
                  <a:lnTo>
                    <a:pt x="12710" y="14110"/>
                  </a:lnTo>
                  <a:lnTo>
                    <a:pt x="12678" y="14108"/>
                  </a:lnTo>
                  <a:lnTo>
                    <a:pt x="12647" y="14108"/>
                  </a:lnTo>
                  <a:lnTo>
                    <a:pt x="12615" y="14109"/>
                  </a:lnTo>
                  <a:lnTo>
                    <a:pt x="12582" y="14111"/>
                  </a:lnTo>
                  <a:lnTo>
                    <a:pt x="12548" y="14117"/>
                  </a:lnTo>
                  <a:lnTo>
                    <a:pt x="12515" y="14123"/>
                  </a:lnTo>
                  <a:lnTo>
                    <a:pt x="12481" y="14132"/>
                  </a:lnTo>
                  <a:lnTo>
                    <a:pt x="12447" y="14141"/>
                  </a:lnTo>
                  <a:lnTo>
                    <a:pt x="12412" y="14153"/>
                  </a:lnTo>
                  <a:lnTo>
                    <a:pt x="12378" y="14167"/>
                  </a:lnTo>
                  <a:lnTo>
                    <a:pt x="12343" y="14182"/>
                  </a:lnTo>
                  <a:lnTo>
                    <a:pt x="12307" y="14200"/>
                  </a:lnTo>
                  <a:lnTo>
                    <a:pt x="12271" y="14218"/>
                  </a:lnTo>
                  <a:lnTo>
                    <a:pt x="12235" y="14240"/>
                  </a:lnTo>
                  <a:lnTo>
                    <a:pt x="12199" y="14262"/>
                  </a:lnTo>
                  <a:lnTo>
                    <a:pt x="12199" y="14262"/>
                  </a:lnTo>
                  <a:lnTo>
                    <a:pt x="12164" y="14287"/>
                  </a:lnTo>
                  <a:lnTo>
                    <a:pt x="12130" y="14311"/>
                  </a:lnTo>
                  <a:lnTo>
                    <a:pt x="12098" y="14336"/>
                  </a:lnTo>
                  <a:lnTo>
                    <a:pt x="12068" y="14361"/>
                  </a:lnTo>
                  <a:lnTo>
                    <a:pt x="12040" y="14388"/>
                  </a:lnTo>
                  <a:lnTo>
                    <a:pt x="12014" y="14414"/>
                  </a:lnTo>
                  <a:lnTo>
                    <a:pt x="11989" y="14440"/>
                  </a:lnTo>
                  <a:lnTo>
                    <a:pt x="11966" y="14468"/>
                  </a:lnTo>
                  <a:lnTo>
                    <a:pt x="11945" y="14496"/>
                  </a:lnTo>
                  <a:lnTo>
                    <a:pt x="11926" y="14524"/>
                  </a:lnTo>
                  <a:lnTo>
                    <a:pt x="11909" y="14553"/>
                  </a:lnTo>
                  <a:lnTo>
                    <a:pt x="11892" y="14582"/>
                  </a:lnTo>
                  <a:lnTo>
                    <a:pt x="11879" y="14611"/>
                  </a:lnTo>
                  <a:lnTo>
                    <a:pt x="11867" y="14640"/>
                  </a:lnTo>
                  <a:lnTo>
                    <a:pt x="11856" y="14670"/>
                  </a:lnTo>
                  <a:lnTo>
                    <a:pt x="11847" y="14700"/>
                  </a:lnTo>
                  <a:lnTo>
                    <a:pt x="11841" y="14730"/>
                  </a:lnTo>
                  <a:lnTo>
                    <a:pt x="11836" y="14760"/>
                  </a:lnTo>
                  <a:lnTo>
                    <a:pt x="11832" y="14791"/>
                  </a:lnTo>
                  <a:lnTo>
                    <a:pt x="11831" y="14822"/>
                  </a:lnTo>
                  <a:lnTo>
                    <a:pt x="11831" y="14853"/>
                  </a:lnTo>
                  <a:lnTo>
                    <a:pt x="11833" y="14884"/>
                  </a:lnTo>
                  <a:lnTo>
                    <a:pt x="11838" y="14915"/>
                  </a:lnTo>
                  <a:lnTo>
                    <a:pt x="11843" y="14946"/>
                  </a:lnTo>
                  <a:lnTo>
                    <a:pt x="11851" y="14978"/>
                  </a:lnTo>
                  <a:lnTo>
                    <a:pt x="11860" y="15011"/>
                  </a:lnTo>
                  <a:lnTo>
                    <a:pt x="11871" y="15042"/>
                  </a:lnTo>
                  <a:lnTo>
                    <a:pt x="11884" y="15074"/>
                  </a:lnTo>
                  <a:lnTo>
                    <a:pt x="11899" y="15106"/>
                  </a:lnTo>
                  <a:lnTo>
                    <a:pt x="11915" y="15138"/>
                  </a:lnTo>
                  <a:lnTo>
                    <a:pt x="11933" y="15170"/>
                  </a:lnTo>
                  <a:lnTo>
                    <a:pt x="11954" y="15202"/>
                  </a:lnTo>
                  <a:lnTo>
                    <a:pt x="12238" y="15639"/>
                  </a:lnTo>
                  <a:close/>
                  <a:moveTo>
                    <a:pt x="13165" y="15043"/>
                  </a:moveTo>
                  <a:lnTo>
                    <a:pt x="13177" y="15060"/>
                  </a:lnTo>
                  <a:lnTo>
                    <a:pt x="13186" y="15077"/>
                  </a:lnTo>
                  <a:lnTo>
                    <a:pt x="13195" y="15094"/>
                  </a:lnTo>
                  <a:lnTo>
                    <a:pt x="13203" y="15112"/>
                  </a:lnTo>
                  <a:lnTo>
                    <a:pt x="13211" y="15130"/>
                  </a:lnTo>
                  <a:lnTo>
                    <a:pt x="13216" y="15146"/>
                  </a:lnTo>
                  <a:lnTo>
                    <a:pt x="13222" y="15163"/>
                  </a:lnTo>
                  <a:lnTo>
                    <a:pt x="13226" y="15180"/>
                  </a:lnTo>
                  <a:lnTo>
                    <a:pt x="13229" y="15197"/>
                  </a:lnTo>
                  <a:lnTo>
                    <a:pt x="13231" y="15213"/>
                  </a:lnTo>
                  <a:lnTo>
                    <a:pt x="13232" y="15229"/>
                  </a:lnTo>
                  <a:lnTo>
                    <a:pt x="13232" y="15246"/>
                  </a:lnTo>
                  <a:lnTo>
                    <a:pt x="13231" y="15262"/>
                  </a:lnTo>
                  <a:lnTo>
                    <a:pt x="13229" y="15279"/>
                  </a:lnTo>
                  <a:lnTo>
                    <a:pt x="13226" y="15295"/>
                  </a:lnTo>
                  <a:lnTo>
                    <a:pt x="13223" y="15311"/>
                  </a:lnTo>
                  <a:lnTo>
                    <a:pt x="13217" y="15326"/>
                  </a:lnTo>
                  <a:lnTo>
                    <a:pt x="13212" y="15341"/>
                  </a:lnTo>
                  <a:lnTo>
                    <a:pt x="13205" y="15356"/>
                  </a:lnTo>
                  <a:lnTo>
                    <a:pt x="13198" y="15371"/>
                  </a:lnTo>
                  <a:lnTo>
                    <a:pt x="13189" y="15385"/>
                  </a:lnTo>
                  <a:lnTo>
                    <a:pt x="13180" y="15400"/>
                  </a:lnTo>
                  <a:lnTo>
                    <a:pt x="13170" y="15414"/>
                  </a:lnTo>
                  <a:lnTo>
                    <a:pt x="13158" y="15427"/>
                  </a:lnTo>
                  <a:lnTo>
                    <a:pt x="13147" y="15441"/>
                  </a:lnTo>
                  <a:lnTo>
                    <a:pt x="13134" y="15455"/>
                  </a:lnTo>
                  <a:lnTo>
                    <a:pt x="13120" y="15468"/>
                  </a:lnTo>
                  <a:lnTo>
                    <a:pt x="13105" y="15482"/>
                  </a:lnTo>
                  <a:lnTo>
                    <a:pt x="13089" y="15495"/>
                  </a:lnTo>
                  <a:lnTo>
                    <a:pt x="13071" y="15509"/>
                  </a:lnTo>
                  <a:lnTo>
                    <a:pt x="13054" y="15522"/>
                  </a:lnTo>
                  <a:lnTo>
                    <a:pt x="13036" y="15534"/>
                  </a:lnTo>
                  <a:lnTo>
                    <a:pt x="13032" y="15537"/>
                  </a:lnTo>
                  <a:lnTo>
                    <a:pt x="13013" y="15549"/>
                  </a:lnTo>
                  <a:lnTo>
                    <a:pt x="12994" y="15559"/>
                  </a:lnTo>
                  <a:lnTo>
                    <a:pt x="12976" y="15569"/>
                  </a:lnTo>
                  <a:lnTo>
                    <a:pt x="12958" y="15579"/>
                  </a:lnTo>
                  <a:lnTo>
                    <a:pt x="12940" y="15587"/>
                  </a:lnTo>
                  <a:lnTo>
                    <a:pt x="12921" y="15594"/>
                  </a:lnTo>
                  <a:lnTo>
                    <a:pt x="12904" y="15600"/>
                  </a:lnTo>
                  <a:lnTo>
                    <a:pt x="12886" y="15605"/>
                  </a:lnTo>
                  <a:lnTo>
                    <a:pt x="12869" y="15611"/>
                  </a:lnTo>
                  <a:lnTo>
                    <a:pt x="12852" y="15614"/>
                  </a:lnTo>
                  <a:lnTo>
                    <a:pt x="12835" y="15617"/>
                  </a:lnTo>
                  <a:lnTo>
                    <a:pt x="12817" y="15618"/>
                  </a:lnTo>
                  <a:lnTo>
                    <a:pt x="12800" y="15619"/>
                  </a:lnTo>
                  <a:lnTo>
                    <a:pt x="12784" y="15619"/>
                  </a:lnTo>
                  <a:lnTo>
                    <a:pt x="12768" y="15618"/>
                  </a:lnTo>
                  <a:lnTo>
                    <a:pt x="12752" y="15617"/>
                  </a:lnTo>
                  <a:lnTo>
                    <a:pt x="12736" y="15614"/>
                  </a:lnTo>
                  <a:lnTo>
                    <a:pt x="12720" y="15611"/>
                  </a:lnTo>
                  <a:lnTo>
                    <a:pt x="12704" y="15605"/>
                  </a:lnTo>
                  <a:lnTo>
                    <a:pt x="12689" y="15600"/>
                  </a:lnTo>
                  <a:lnTo>
                    <a:pt x="12674" y="15594"/>
                  </a:lnTo>
                  <a:lnTo>
                    <a:pt x="12660" y="15586"/>
                  </a:lnTo>
                  <a:lnTo>
                    <a:pt x="12645" y="15579"/>
                  </a:lnTo>
                  <a:lnTo>
                    <a:pt x="12631" y="15569"/>
                  </a:lnTo>
                  <a:lnTo>
                    <a:pt x="12617" y="15559"/>
                  </a:lnTo>
                  <a:lnTo>
                    <a:pt x="12604" y="15548"/>
                  </a:lnTo>
                  <a:lnTo>
                    <a:pt x="12590" y="15536"/>
                  </a:lnTo>
                  <a:lnTo>
                    <a:pt x="12577" y="15523"/>
                  </a:lnTo>
                  <a:lnTo>
                    <a:pt x="12566" y="15510"/>
                  </a:lnTo>
                  <a:lnTo>
                    <a:pt x="12553" y="15495"/>
                  </a:lnTo>
                  <a:lnTo>
                    <a:pt x="12541" y="15479"/>
                  </a:lnTo>
                  <a:lnTo>
                    <a:pt x="12530" y="15463"/>
                  </a:lnTo>
                  <a:lnTo>
                    <a:pt x="12234" y="15011"/>
                  </a:lnTo>
                  <a:lnTo>
                    <a:pt x="12224" y="14993"/>
                  </a:lnTo>
                  <a:lnTo>
                    <a:pt x="12214" y="14976"/>
                  </a:lnTo>
                  <a:lnTo>
                    <a:pt x="12205" y="14959"/>
                  </a:lnTo>
                  <a:lnTo>
                    <a:pt x="12197" y="14942"/>
                  </a:lnTo>
                  <a:lnTo>
                    <a:pt x="12190" y="14925"/>
                  </a:lnTo>
                  <a:lnTo>
                    <a:pt x="12184" y="14908"/>
                  </a:lnTo>
                  <a:lnTo>
                    <a:pt x="12180" y="14890"/>
                  </a:lnTo>
                  <a:lnTo>
                    <a:pt x="12175" y="14874"/>
                  </a:lnTo>
                  <a:lnTo>
                    <a:pt x="12173" y="14857"/>
                  </a:lnTo>
                  <a:lnTo>
                    <a:pt x="12171" y="14840"/>
                  </a:lnTo>
                  <a:lnTo>
                    <a:pt x="12170" y="14824"/>
                  </a:lnTo>
                  <a:lnTo>
                    <a:pt x="12170" y="14808"/>
                  </a:lnTo>
                  <a:lnTo>
                    <a:pt x="12171" y="14792"/>
                  </a:lnTo>
                  <a:lnTo>
                    <a:pt x="12173" y="14775"/>
                  </a:lnTo>
                  <a:lnTo>
                    <a:pt x="12175" y="14759"/>
                  </a:lnTo>
                  <a:lnTo>
                    <a:pt x="12180" y="14744"/>
                  </a:lnTo>
                  <a:lnTo>
                    <a:pt x="12184" y="14728"/>
                  </a:lnTo>
                  <a:lnTo>
                    <a:pt x="12190" y="14713"/>
                  </a:lnTo>
                  <a:lnTo>
                    <a:pt x="12197" y="14696"/>
                  </a:lnTo>
                  <a:lnTo>
                    <a:pt x="12204" y="14681"/>
                  </a:lnTo>
                  <a:lnTo>
                    <a:pt x="12213" y="14666"/>
                  </a:lnTo>
                  <a:lnTo>
                    <a:pt x="12223" y="14653"/>
                  </a:lnTo>
                  <a:lnTo>
                    <a:pt x="12232" y="14638"/>
                  </a:lnTo>
                  <a:lnTo>
                    <a:pt x="12244" y="14624"/>
                  </a:lnTo>
                  <a:lnTo>
                    <a:pt x="12256" y="14610"/>
                  </a:lnTo>
                  <a:lnTo>
                    <a:pt x="12269" y="14596"/>
                  </a:lnTo>
                  <a:lnTo>
                    <a:pt x="12283" y="14582"/>
                  </a:lnTo>
                  <a:lnTo>
                    <a:pt x="12298" y="14569"/>
                  </a:lnTo>
                  <a:lnTo>
                    <a:pt x="12314" y="14555"/>
                  </a:lnTo>
                  <a:lnTo>
                    <a:pt x="12330" y="14542"/>
                  </a:lnTo>
                  <a:lnTo>
                    <a:pt x="12347" y="14530"/>
                  </a:lnTo>
                  <a:lnTo>
                    <a:pt x="12366" y="14517"/>
                  </a:lnTo>
                  <a:lnTo>
                    <a:pt x="12385" y="14505"/>
                  </a:lnTo>
                  <a:lnTo>
                    <a:pt x="12405" y="14494"/>
                  </a:lnTo>
                  <a:lnTo>
                    <a:pt x="12423" y="14483"/>
                  </a:lnTo>
                  <a:lnTo>
                    <a:pt x="12442" y="14474"/>
                  </a:lnTo>
                  <a:lnTo>
                    <a:pt x="12461" y="14465"/>
                  </a:lnTo>
                  <a:lnTo>
                    <a:pt x="12479" y="14457"/>
                  </a:lnTo>
                  <a:lnTo>
                    <a:pt x="12497" y="14451"/>
                  </a:lnTo>
                  <a:lnTo>
                    <a:pt x="12515" y="14446"/>
                  </a:lnTo>
                  <a:lnTo>
                    <a:pt x="12532" y="14440"/>
                  </a:lnTo>
                  <a:lnTo>
                    <a:pt x="12549" y="14437"/>
                  </a:lnTo>
                  <a:lnTo>
                    <a:pt x="12567" y="14434"/>
                  </a:lnTo>
                  <a:lnTo>
                    <a:pt x="12584" y="14432"/>
                  </a:lnTo>
                  <a:lnTo>
                    <a:pt x="12601" y="14431"/>
                  </a:lnTo>
                  <a:lnTo>
                    <a:pt x="12617" y="14431"/>
                  </a:lnTo>
                  <a:lnTo>
                    <a:pt x="12633" y="14432"/>
                  </a:lnTo>
                  <a:lnTo>
                    <a:pt x="12649" y="14434"/>
                  </a:lnTo>
                  <a:lnTo>
                    <a:pt x="12665" y="14437"/>
                  </a:lnTo>
                  <a:lnTo>
                    <a:pt x="12681" y="14440"/>
                  </a:lnTo>
                  <a:lnTo>
                    <a:pt x="12697" y="14446"/>
                  </a:lnTo>
                  <a:lnTo>
                    <a:pt x="12712" y="14451"/>
                  </a:lnTo>
                  <a:lnTo>
                    <a:pt x="12727" y="14457"/>
                  </a:lnTo>
                  <a:lnTo>
                    <a:pt x="12742" y="14465"/>
                  </a:lnTo>
                  <a:lnTo>
                    <a:pt x="12756" y="14474"/>
                  </a:lnTo>
                  <a:lnTo>
                    <a:pt x="12770" y="14483"/>
                  </a:lnTo>
                  <a:lnTo>
                    <a:pt x="12784" y="14494"/>
                  </a:lnTo>
                  <a:lnTo>
                    <a:pt x="12798" y="14506"/>
                  </a:lnTo>
                  <a:lnTo>
                    <a:pt x="12811" y="14517"/>
                  </a:lnTo>
                  <a:lnTo>
                    <a:pt x="12824" y="14531"/>
                  </a:lnTo>
                  <a:lnTo>
                    <a:pt x="12837" y="14545"/>
                  </a:lnTo>
                  <a:lnTo>
                    <a:pt x="12849" y="14560"/>
                  </a:lnTo>
                  <a:lnTo>
                    <a:pt x="12860" y="14576"/>
                  </a:lnTo>
                  <a:lnTo>
                    <a:pt x="12872" y="14594"/>
                  </a:lnTo>
                  <a:lnTo>
                    <a:pt x="13165" y="15043"/>
                  </a:lnTo>
                  <a:close/>
                  <a:moveTo>
                    <a:pt x="14754" y="14359"/>
                  </a:moveTo>
                  <a:lnTo>
                    <a:pt x="14768" y="14371"/>
                  </a:lnTo>
                  <a:lnTo>
                    <a:pt x="14781" y="14379"/>
                  </a:lnTo>
                  <a:lnTo>
                    <a:pt x="14786" y="14382"/>
                  </a:lnTo>
                  <a:lnTo>
                    <a:pt x="14792" y="14385"/>
                  </a:lnTo>
                  <a:lnTo>
                    <a:pt x="14796" y="14386"/>
                  </a:lnTo>
                  <a:lnTo>
                    <a:pt x="14800" y="14386"/>
                  </a:lnTo>
                  <a:lnTo>
                    <a:pt x="14805" y="14386"/>
                  </a:lnTo>
                  <a:lnTo>
                    <a:pt x="14809" y="14383"/>
                  </a:lnTo>
                  <a:lnTo>
                    <a:pt x="14814" y="14381"/>
                  </a:lnTo>
                  <a:lnTo>
                    <a:pt x="14820" y="14378"/>
                  </a:lnTo>
                  <a:lnTo>
                    <a:pt x="14830" y="14368"/>
                  </a:lnTo>
                  <a:lnTo>
                    <a:pt x="14844" y="14355"/>
                  </a:lnTo>
                  <a:lnTo>
                    <a:pt x="14987" y="14196"/>
                  </a:lnTo>
                  <a:lnTo>
                    <a:pt x="14999" y="14182"/>
                  </a:lnTo>
                  <a:lnTo>
                    <a:pt x="15007" y="14169"/>
                  </a:lnTo>
                  <a:lnTo>
                    <a:pt x="15009" y="14164"/>
                  </a:lnTo>
                  <a:lnTo>
                    <a:pt x="15012" y="14158"/>
                  </a:lnTo>
                  <a:lnTo>
                    <a:pt x="15013" y="14154"/>
                  </a:lnTo>
                  <a:lnTo>
                    <a:pt x="15013" y="14150"/>
                  </a:lnTo>
                  <a:lnTo>
                    <a:pt x="15013" y="14144"/>
                  </a:lnTo>
                  <a:lnTo>
                    <a:pt x="15011" y="14140"/>
                  </a:lnTo>
                  <a:lnTo>
                    <a:pt x="15008" y="14135"/>
                  </a:lnTo>
                  <a:lnTo>
                    <a:pt x="15005" y="14129"/>
                  </a:lnTo>
                  <a:lnTo>
                    <a:pt x="14996" y="14119"/>
                  </a:lnTo>
                  <a:lnTo>
                    <a:pt x="14983" y="14106"/>
                  </a:lnTo>
                  <a:lnTo>
                    <a:pt x="13778" y="13019"/>
                  </a:lnTo>
                  <a:lnTo>
                    <a:pt x="13764" y="13008"/>
                  </a:lnTo>
                  <a:lnTo>
                    <a:pt x="13752" y="13000"/>
                  </a:lnTo>
                  <a:lnTo>
                    <a:pt x="13746" y="12996"/>
                  </a:lnTo>
                  <a:lnTo>
                    <a:pt x="13741" y="12995"/>
                  </a:lnTo>
                  <a:lnTo>
                    <a:pt x="13736" y="12994"/>
                  </a:lnTo>
                  <a:lnTo>
                    <a:pt x="13732" y="12993"/>
                  </a:lnTo>
                  <a:lnTo>
                    <a:pt x="13727" y="12994"/>
                  </a:lnTo>
                  <a:lnTo>
                    <a:pt x="13722" y="12996"/>
                  </a:lnTo>
                  <a:lnTo>
                    <a:pt x="13718" y="12999"/>
                  </a:lnTo>
                  <a:lnTo>
                    <a:pt x="13712" y="13002"/>
                  </a:lnTo>
                  <a:lnTo>
                    <a:pt x="13701" y="13011"/>
                  </a:lnTo>
                  <a:lnTo>
                    <a:pt x="13688" y="13024"/>
                  </a:lnTo>
                  <a:lnTo>
                    <a:pt x="13545" y="13183"/>
                  </a:lnTo>
                  <a:lnTo>
                    <a:pt x="13532" y="13198"/>
                  </a:lnTo>
                  <a:lnTo>
                    <a:pt x="13524" y="13210"/>
                  </a:lnTo>
                  <a:lnTo>
                    <a:pt x="13522" y="13215"/>
                  </a:lnTo>
                  <a:lnTo>
                    <a:pt x="13520" y="13221"/>
                  </a:lnTo>
                  <a:lnTo>
                    <a:pt x="13518" y="13226"/>
                  </a:lnTo>
                  <a:lnTo>
                    <a:pt x="13518" y="13230"/>
                  </a:lnTo>
                  <a:lnTo>
                    <a:pt x="13518" y="13234"/>
                  </a:lnTo>
                  <a:lnTo>
                    <a:pt x="13521" y="13239"/>
                  </a:lnTo>
                  <a:lnTo>
                    <a:pt x="13523" y="13243"/>
                  </a:lnTo>
                  <a:lnTo>
                    <a:pt x="13527" y="13248"/>
                  </a:lnTo>
                  <a:lnTo>
                    <a:pt x="13537" y="13259"/>
                  </a:lnTo>
                  <a:lnTo>
                    <a:pt x="13550" y="13272"/>
                  </a:lnTo>
                  <a:lnTo>
                    <a:pt x="14754" y="14359"/>
                  </a:lnTo>
                  <a:close/>
                  <a:moveTo>
                    <a:pt x="14853" y="11180"/>
                  </a:moveTo>
                  <a:lnTo>
                    <a:pt x="14845" y="11198"/>
                  </a:lnTo>
                  <a:lnTo>
                    <a:pt x="14840" y="11213"/>
                  </a:lnTo>
                  <a:lnTo>
                    <a:pt x="14838" y="11219"/>
                  </a:lnTo>
                  <a:lnTo>
                    <a:pt x="14838" y="11225"/>
                  </a:lnTo>
                  <a:lnTo>
                    <a:pt x="14838" y="11230"/>
                  </a:lnTo>
                  <a:lnTo>
                    <a:pt x="14839" y="11234"/>
                  </a:lnTo>
                  <a:lnTo>
                    <a:pt x="14841" y="11238"/>
                  </a:lnTo>
                  <a:lnTo>
                    <a:pt x="14843" y="11242"/>
                  </a:lnTo>
                  <a:lnTo>
                    <a:pt x="14848" y="11246"/>
                  </a:lnTo>
                  <a:lnTo>
                    <a:pt x="14853" y="11250"/>
                  </a:lnTo>
                  <a:lnTo>
                    <a:pt x="14866" y="11259"/>
                  </a:lnTo>
                  <a:lnTo>
                    <a:pt x="14883" y="11269"/>
                  </a:lnTo>
                  <a:lnTo>
                    <a:pt x="15434" y="11543"/>
                  </a:lnTo>
                  <a:lnTo>
                    <a:pt x="15851" y="11752"/>
                  </a:lnTo>
                  <a:lnTo>
                    <a:pt x="14522" y="11913"/>
                  </a:lnTo>
                  <a:lnTo>
                    <a:pt x="14513" y="11915"/>
                  </a:lnTo>
                  <a:lnTo>
                    <a:pt x="14505" y="11917"/>
                  </a:lnTo>
                  <a:lnTo>
                    <a:pt x="14497" y="11921"/>
                  </a:lnTo>
                  <a:lnTo>
                    <a:pt x="14490" y="11926"/>
                  </a:lnTo>
                  <a:lnTo>
                    <a:pt x="14482" y="11932"/>
                  </a:lnTo>
                  <a:lnTo>
                    <a:pt x="14476" y="11940"/>
                  </a:lnTo>
                  <a:lnTo>
                    <a:pt x="14470" y="11948"/>
                  </a:lnTo>
                  <a:lnTo>
                    <a:pt x="14464" y="11959"/>
                  </a:lnTo>
                  <a:lnTo>
                    <a:pt x="14368" y="12150"/>
                  </a:lnTo>
                  <a:lnTo>
                    <a:pt x="14361" y="12168"/>
                  </a:lnTo>
                  <a:lnTo>
                    <a:pt x="14356" y="12183"/>
                  </a:lnTo>
                  <a:lnTo>
                    <a:pt x="14353" y="12189"/>
                  </a:lnTo>
                  <a:lnTo>
                    <a:pt x="14353" y="12195"/>
                  </a:lnTo>
                  <a:lnTo>
                    <a:pt x="14353" y="12200"/>
                  </a:lnTo>
                  <a:lnTo>
                    <a:pt x="14355" y="12204"/>
                  </a:lnTo>
                  <a:lnTo>
                    <a:pt x="14357" y="12208"/>
                  </a:lnTo>
                  <a:lnTo>
                    <a:pt x="14359" y="12212"/>
                  </a:lnTo>
                  <a:lnTo>
                    <a:pt x="14363" y="12216"/>
                  </a:lnTo>
                  <a:lnTo>
                    <a:pt x="14368" y="12220"/>
                  </a:lnTo>
                  <a:lnTo>
                    <a:pt x="14381" y="12229"/>
                  </a:lnTo>
                  <a:lnTo>
                    <a:pt x="14398" y="12239"/>
                  </a:lnTo>
                  <a:lnTo>
                    <a:pt x="15846" y="12961"/>
                  </a:lnTo>
                  <a:lnTo>
                    <a:pt x="15863" y="12970"/>
                  </a:lnTo>
                  <a:lnTo>
                    <a:pt x="15878" y="12975"/>
                  </a:lnTo>
                  <a:lnTo>
                    <a:pt x="15884" y="12976"/>
                  </a:lnTo>
                  <a:lnTo>
                    <a:pt x="15889" y="12977"/>
                  </a:lnTo>
                  <a:lnTo>
                    <a:pt x="15895" y="12976"/>
                  </a:lnTo>
                  <a:lnTo>
                    <a:pt x="15899" y="12976"/>
                  </a:lnTo>
                  <a:lnTo>
                    <a:pt x="15903" y="12974"/>
                  </a:lnTo>
                  <a:lnTo>
                    <a:pt x="15908" y="12971"/>
                  </a:lnTo>
                  <a:lnTo>
                    <a:pt x="15912" y="12968"/>
                  </a:lnTo>
                  <a:lnTo>
                    <a:pt x="15916" y="12962"/>
                  </a:lnTo>
                  <a:lnTo>
                    <a:pt x="15925" y="12949"/>
                  </a:lnTo>
                  <a:lnTo>
                    <a:pt x="15933" y="12932"/>
                  </a:lnTo>
                  <a:lnTo>
                    <a:pt x="16019" y="12762"/>
                  </a:lnTo>
                  <a:lnTo>
                    <a:pt x="16028" y="12744"/>
                  </a:lnTo>
                  <a:lnTo>
                    <a:pt x="16032" y="12729"/>
                  </a:lnTo>
                  <a:lnTo>
                    <a:pt x="16034" y="12722"/>
                  </a:lnTo>
                  <a:lnTo>
                    <a:pt x="16034" y="12717"/>
                  </a:lnTo>
                  <a:lnTo>
                    <a:pt x="16034" y="12711"/>
                  </a:lnTo>
                  <a:lnTo>
                    <a:pt x="16033" y="12707"/>
                  </a:lnTo>
                  <a:lnTo>
                    <a:pt x="16032" y="12703"/>
                  </a:lnTo>
                  <a:lnTo>
                    <a:pt x="16029" y="12700"/>
                  </a:lnTo>
                  <a:lnTo>
                    <a:pt x="16025" y="12695"/>
                  </a:lnTo>
                  <a:lnTo>
                    <a:pt x="16020" y="12691"/>
                  </a:lnTo>
                  <a:lnTo>
                    <a:pt x="16006" y="12682"/>
                  </a:lnTo>
                  <a:lnTo>
                    <a:pt x="15989" y="12673"/>
                  </a:lnTo>
                  <a:lnTo>
                    <a:pt x="15014" y="12185"/>
                  </a:lnTo>
                  <a:lnTo>
                    <a:pt x="16353" y="12026"/>
                  </a:lnTo>
                  <a:lnTo>
                    <a:pt x="16361" y="12025"/>
                  </a:lnTo>
                  <a:lnTo>
                    <a:pt x="16369" y="12022"/>
                  </a:lnTo>
                  <a:lnTo>
                    <a:pt x="16376" y="12019"/>
                  </a:lnTo>
                  <a:lnTo>
                    <a:pt x="16383" y="12015"/>
                  </a:lnTo>
                  <a:lnTo>
                    <a:pt x="16390" y="12008"/>
                  </a:lnTo>
                  <a:lnTo>
                    <a:pt x="16398" y="12000"/>
                  </a:lnTo>
                  <a:lnTo>
                    <a:pt x="16404" y="11990"/>
                  </a:lnTo>
                  <a:lnTo>
                    <a:pt x="16410" y="11978"/>
                  </a:lnTo>
                  <a:lnTo>
                    <a:pt x="16504" y="11792"/>
                  </a:lnTo>
                  <a:lnTo>
                    <a:pt x="16511" y="11773"/>
                  </a:lnTo>
                  <a:lnTo>
                    <a:pt x="16517" y="11760"/>
                  </a:lnTo>
                  <a:lnTo>
                    <a:pt x="16518" y="11753"/>
                  </a:lnTo>
                  <a:lnTo>
                    <a:pt x="16519" y="11748"/>
                  </a:lnTo>
                  <a:lnTo>
                    <a:pt x="16519" y="11743"/>
                  </a:lnTo>
                  <a:lnTo>
                    <a:pt x="16518" y="11739"/>
                  </a:lnTo>
                  <a:lnTo>
                    <a:pt x="16515" y="11735"/>
                  </a:lnTo>
                  <a:lnTo>
                    <a:pt x="16512" y="11732"/>
                  </a:lnTo>
                  <a:lnTo>
                    <a:pt x="16509" y="11727"/>
                  </a:lnTo>
                  <a:lnTo>
                    <a:pt x="16504" y="11723"/>
                  </a:lnTo>
                  <a:lnTo>
                    <a:pt x="16491" y="11715"/>
                  </a:lnTo>
                  <a:lnTo>
                    <a:pt x="16473" y="11705"/>
                  </a:lnTo>
                  <a:lnTo>
                    <a:pt x="15026" y="10982"/>
                  </a:lnTo>
                  <a:lnTo>
                    <a:pt x="15007" y="10974"/>
                  </a:lnTo>
                  <a:lnTo>
                    <a:pt x="14993" y="10968"/>
                  </a:lnTo>
                  <a:lnTo>
                    <a:pt x="14987" y="10967"/>
                  </a:lnTo>
                  <a:lnTo>
                    <a:pt x="14981" y="10966"/>
                  </a:lnTo>
                  <a:lnTo>
                    <a:pt x="14976" y="10966"/>
                  </a:lnTo>
                  <a:lnTo>
                    <a:pt x="14972" y="10967"/>
                  </a:lnTo>
                  <a:lnTo>
                    <a:pt x="14968" y="10968"/>
                  </a:lnTo>
                  <a:lnTo>
                    <a:pt x="14964" y="10972"/>
                  </a:lnTo>
                  <a:lnTo>
                    <a:pt x="14960" y="10975"/>
                  </a:lnTo>
                  <a:lnTo>
                    <a:pt x="14956" y="10980"/>
                  </a:lnTo>
                  <a:lnTo>
                    <a:pt x="14947" y="10992"/>
                  </a:lnTo>
                  <a:lnTo>
                    <a:pt x="14939" y="11009"/>
                  </a:lnTo>
                  <a:lnTo>
                    <a:pt x="14853" y="11180"/>
                  </a:lnTo>
                  <a:close/>
                  <a:moveTo>
                    <a:pt x="15210" y="10198"/>
                  </a:moveTo>
                  <a:lnTo>
                    <a:pt x="15208" y="10218"/>
                  </a:lnTo>
                  <a:lnTo>
                    <a:pt x="15208" y="10233"/>
                  </a:lnTo>
                  <a:lnTo>
                    <a:pt x="15209" y="10240"/>
                  </a:lnTo>
                  <a:lnTo>
                    <a:pt x="15210" y="10245"/>
                  </a:lnTo>
                  <a:lnTo>
                    <a:pt x="15212" y="10250"/>
                  </a:lnTo>
                  <a:lnTo>
                    <a:pt x="15214" y="10254"/>
                  </a:lnTo>
                  <a:lnTo>
                    <a:pt x="15217" y="10257"/>
                  </a:lnTo>
                  <a:lnTo>
                    <a:pt x="15222" y="10260"/>
                  </a:lnTo>
                  <a:lnTo>
                    <a:pt x="15227" y="10262"/>
                  </a:lnTo>
                  <a:lnTo>
                    <a:pt x="15233" y="10264"/>
                  </a:lnTo>
                  <a:lnTo>
                    <a:pt x="15248" y="10269"/>
                  </a:lnTo>
                  <a:lnTo>
                    <a:pt x="15268" y="10272"/>
                  </a:lnTo>
                  <a:lnTo>
                    <a:pt x="15439" y="10291"/>
                  </a:lnTo>
                  <a:lnTo>
                    <a:pt x="15459" y="10292"/>
                  </a:lnTo>
                  <a:lnTo>
                    <a:pt x="15474" y="10292"/>
                  </a:lnTo>
                  <a:lnTo>
                    <a:pt x="15480" y="10292"/>
                  </a:lnTo>
                  <a:lnTo>
                    <a:pt x="15485" y="10290"/>
                  </a:lnTo>
                  <a:lnTo>
                    <a:pt x="15490" y="10289"/>
                  </a:lnTo>
                  <a:lnTo>
                    <a:pt x="15493" y="10287"/>
                  </a:lnTo>
                  <a:lnTo>
                    <a:pt x="15496" y="10284"/>
                  </a:lnTo>
                  <a:lnTo>
                    <a:pt x="15498" y="10279"/>
                  </a:lnTo>
                  <a:lnTo>
                    <a:pt x="15501" y="10274"/>
                  </a:lnTo>
                  <a:lnTo>
                    <a:pt x="15504" y="10267"/>
                  </a:lnTo>
                  <a:lnTo>
                    <a:pt x="15507" y="10252"/>
                  </a:lnTo>
                  <a:lnTo>
                    <a:pt x="15510" y="10232"/>
                  </a:lnTo>
                  <a:lnTo>
                    <a:pt x="15560" y="9792"/>
                  </a:lnTo>
                  <a:lnTo>
                    <a:pt x="16932" y="9949"/>
                  </a:lnTo>
                  <a:lnTo>
                    <a:pt x="16953" y="9950"/>
                  </a:lnTo>
                  <a:lnTo>
                    <a:pt x="16969" y="9950"/>
                  </a:lnTo>
                  <a:lnTo>
                    <a:pt x="16975" y="9950"/>
                  </a:lnTo>
                  <a:lnTo>
                    <a:pt x="16981" y="9949"/>
                  </a:lnTo>
                  <a:lnTo>
                    <a:pt x="16985" y="9947"/>
                  </a:lnTo>
                  <a:lnTo>
                    <a:pt x="16989" y="9945"/>
                  </a:lnTo>
                  <a:lnTo>
                    <a:pt x="16991" y="9942"/>
                  </a:lnTo>
                  <a:lnTo>
                    <a:pt x="16995" y="9938"/>
                  </a:lnTo>
                  <a:lnTo>
                    <a:pt x="16997" y="9933"/>
                  </a:lnTo>
                  <a:lnTo>
                    <a:pt x="16999" y="9928"/>
                  </a:lnTo>
                  <a:lnTo>
                    <a:pt x="17003" y="9913"/>
                  </a:lnTo>
                  <a:lnTo>
                    <a:pt x="17005" y="9893"/>
                  </a:lnTo>
                  <a:lnTo>
                    <a:pt x="17029" y="9687"/>
                  </a:lnTo>
                  <a:lnTo>
                    <a:pt x="17031" y="9666"/>
                  </a:lnTo>
                  <a:lnTo>
                    <a:pt x="17031" y="9651"/>
                  </a:lnTo>
                  <a:lnTo>
                    <a:pt x="17030" y="9645"/>
                  </a:lnTo>
                  <a:lnTo>
                    <a:pt x="17029" y="9639"/>
                  </a:lnTo>
                  <a:lnTo>
                    <a:pt x="17027" y="9634"/>
                  </a:lnTo>
                  <a:lnTo>
                    <a:pt x="17025" y="9631"/>
                  </a:lnTo>
                  <a:lnTo>
                    <a:pt x="17021" y="9628"/>
                  </a:lnTo>
                  <a:lnTo>
                    <a:pt x="17017" y="9624"/>
                  </a:lnTo>
                  <a:lnTo>
                    <a:pt x="17012" y="9622"/>
                  </a:lnTo>
                  <a:lnTo>
                    <a:pt x="17006" y="9620"/>
                  </a:lnTo>
                  <a:lnTo>
                    <a:pt x="16990" y="9616"/>
                  </a:lnTo>
                  <a:lnTo>
                    <a:pt x="16971" y="9614"/>
                  </a:lnTo>
                  <a:lnTo>
                    <a:pt x="15599" y="9456"/>
                  </a:lnTo>
                  <a:lnTo>
                    <a:pt x="15649" y="9018"/>
                  </a:lnTo>
                  <a:lnTo>
                    <a:pt x="15650" y="8997"/>
                  </a:lnTo>
                  <a:lnTo>
                    <a:pt x="15650" y="8981"/>
                  </a:lnTo>
                  <a:lnTo>
                    <a:pt x="15650" y="8975"/>
                  </a:lnTo>
                  <a:lnTo>
                    <a:pt x="15649" y="8969"/>
                  </a:lnTo>
                  <a:lnTo>
                    <a:pt x="15647" y="8965"/>
                  </a:lnTo>
                  <a:lnTo>
                    <a:pt x="15645" y="8961"/>
                  </a:lnTo>
                  <a:lnTo>
                    <a:pt x="15642" y="8958"/>
                  </a:lnTo>
                  <a:lnTo>
                    <a:pt x="15639" y="8956"/>
                  </a:lnTo>
                  <a:lnTo>
                    <a:pt x="15633" y="8953"/>
                  </a:lnTo>
                  <a:lnTo>
                    <a:pt x="15628" y="8951"/>
                  </a:lnTo>
                  <a:lnTo>
                    <a:pt x="15613" y="8947"/>
                  </a:lnTo>
                  <a:lnTo>
                    <a:pt x="15594" y="8945"/>
                  </a:lnTo>
                  <a:lnTo>
                    <a:pt x="15422" y="8924"/>
                  </a:lnTo>
                  <a:lnTo>
                    <a:pt x="15403" y="8923"/>
                  </a:lnTo>
                  <a:lnTo>
                    <a:pt x="15387" y="8923"/>
                  </a:lnTo>
                  <a:lnTo>
                    <a:pt x="15380" y="8924"/>
                  </a:lnTo>
                  <a:lnTo>
                    <a:pt x="15375" y="8926"/>
                  </a:lnTo>
                  <a:lnTo>
                    <a:pt x="15371" y="8928"/>
                  </a:lnTo>
                  <a:lnTo>
                    <a:pt x="15366" y="8930"/>
                  </a:lnTo>
                  <a:lnTo>
                    <a:pt x="15363" y="8933"/>
                  </a:lnTo>
                  <a:lnTo>
                    <a:pt x="15360" y="8937"/>
                  </a:lnTo>
                  <a:lnTo>
                    <a:pt x="15358" y="8942"/>
                  </a:lnTo>
                  <a:lnTo>
                    <a:pt x="15356" y="8948"/>
                  </a:lnTo>
                  <a:lnTo>
                    <a:pt x="15352" y="8963"/>
                  </a:lnTo>
                  <a:lnTo>
                    <a:pt x="15349" y="8982"/>
                  </a:lnTo>
                  <a:lnTo>
                    <a:pt x="15210" y="10198"/>
                  </a:lnTo>
                  <a:close/>
                  <a:moveTo>
                    <a:pt x="6125" y="2219"/>
                  </a:moveTo>
                  <a:lnTo>
                    <a:pt x="6132" y="2237"/>
                  </a:lnTo>
                  <a:lnTo>
                    <a:pt x="6139" y="2252"/>
                  </a:lnTo>
                  <a:lnTo>
                    <a:pt x="6142" y="2257"/>
                  </a:lnTo>
                  <a:lnTo>
                    <a:pt x="6146" y="2262"/>
                  </a:lnTo>
                  <a:lnTo>
                    <a:pt x="6149" y="2265"/>
                  </a:lnTo>
                  <a:lnTo>
                    <a:pt x="6154" y="2268"/>
                  </a:lnTo>
                  <a:lnTo>
                    <a:pt x="6158" y="2269"/>
                  </a:lnTo>
                  <a:lnTo>
                    <a:pt x="6163" y="2270"/>
                  </a:lnTo>
                  <a:lnTo>
                    <a:pt x="6169" y="2271"/>
                  </a:lnTo>
                  <a:lnTo>
                    <a:pt x="6176" y="2270"/>
                  </a:lnTo>
                  <a:lnTo>
                    <a:pt x="6191" y="2267"/>
                  </a:lnTo>
                  <a:lnTo>
                    <a:pt x="6212" y="2262"/>
                  </a:lnTo>
                  <a:lnTo>
                    <a:pt x="6423" y="2190"/>
                  </a:lnTo>
                  <a:lnTo>
                    <a:pt x="6440" y="2183"/>
                  </a:lnTo>
                  <a:lnTo>
                    <a:pt x="6454" y="2176"/>
                  </a:lnTo>
                  <a:lnTo>
                    <a:pt x="6460" y="2173"/>
                  </a:lnTo>
                  <a:lnTo>
                    <a:pt x="6464" y="2168"/>
                  </a:lnTo>
                  <a:lnTo>
                    <a:pt x="6468" y="2164"/>
                  </a:lnTo>
                  <a:lnTo>
                    <a:pt x="6470" y="2160"/>
                  </a:lnTo>
                  <a:lnTo>
                    <a:pt x="6472" y="2156"/>
                  </a:lnTo>
                  <a:lnTo>
                    <a:pt x="6473" y="2150"/>
                  </a:lnTo>
                  <a:lnTo>
                    <a:pt x="6473" y="2144"/>
                  </a:lnTo>
                  <a:lnTo>
                    <a:pt x="6473" y="2137"/>
                  </a:lnTo>
                  <a:lnTo>
                    <a:pt x="6470" y="2122"/>
                  </a:lnTo>
                  <a:lnTo>
                    <a:pt x="6464" y="2104"/>
                  </a:lnTo>
                  <a:lnTo>
                    <a:pt x="5921" y="501"/>
                  </a:lnTo>
                  <a:lnTo>
                    <a:pt x="5915" y="482"/>
                  </a:lnTo>
                  <a:lnTo>
                    <a:pt x="5907" y="468"/>
                  </a:lnTo>
                  <a:lnTo>
                    <a:pt x="5904" y="463"/>
                  </a:lnTo>
                  <a:lnTo>
                    <a:pt x="5900" y="459"/>
                  </a:lnTo>
                  <a:lnTo>
                    <a:pt x="5895" y="456"/>
                  </a:lnTo>
                  <a:lnTo>
                    <a:pt x="5891" y="452"/>
                  </a:lnTo>
                  <a:lnTo>
                    <a:pt x="5887" y="451"/>
                  </a:lnTo>
                  <a:lnTo>
                    <a:pt x="5881" y="450"/>
                  </a:lnTo>
                  <a:lnTo>
                    <a:pt x="5876" y="449"/>
                  </a:lnTo>
                  <a:lnTo>
                    <a:pt x="5869" y="450"/>
                  </a:lnTo>
                  <a:lnTo>
                    <a:pt x="5854" y="452"/>
                  </a:lnTo>
                  <a:lnTo>
                    <a:pt x="5835" y="458"/>
                  </a:lnTo>
                  <a:lnTo>
                    <a:pt x="5624" y="530"/>
                  </a:lnTo>
                  <a:lnTo>
                    <a:pt x="5605" y="537"/>
                  </a:lnTo>
                  <a:lnTo>
                    <a:pt x="5590" y="545"/>
                  </a:lnTo>
                  <a:lnTo>
                    <a:pt x="5584" y="548"/>
                  </a:lnTo>
                  <a:lnTo>
                    <a:pt x="5580" y="551"/>
                  </a:lnTo>
                  <a:lnTo>
                    <a:pt x="5577" y="555"/>
                  </a:lnTo>
                  <a:lnTo>
                    <a:pt x="5575" y="560"/>
                  </a:lnTo>
                  <a:lnTo>
                    <a:pt x="5573" y="564"/>
                  </a:lnTo>
                  <a:lnTo>
                    <a:pt x="5572" y="569"/>
                  </a:lnTo>
                  <a:lnTo>
                    <a:pt x="5572" y="575"/>
                  </a:lnTo>
                  <a:lnTo>
                    <a:pt x="5573" y="581"/>
                  </a:lnTo>
                  <a:lnTo>
                    <a:pt x="5576" y="597"/>
                  </a:lnTo>
                  <a:lnTo>
                    <a:pt x="5581" y="615"/>
                  </a:lnTo>
                  <a:lnTo>
                    <a:pt x="6125" y="2219"/>
                  </a:lnTo>
                  <a:close/>
                  <a:moveTo>
                    <a:pt x="8043" y="0"/>
                  </a:moveTo>
                  <a:lnTo>
                    <a:pt x="8022" y="0"/>
                  </a:lnTo>
                  <a:lnTo>
                    <a:pt x="8006" y="2"/>
                  </a:lnTo>
                  <a:lnTo>
                    <a:pt x="7998" y="3"/>
                  </a:lnTo>
                  <a:lnTo>
                    <a:pt x="7993" y="5"/>
                  </a:lnTo>
                  <a:lnTo>
                    <a:pt x="7988" y="8"/>
                  </a:lnTo>
                  <a:lnTo>
                    <a:pt x="7984" y="11"/>
                  </a:lnTo>
                  <a:lnTo>
                    <a:pt x="7981" y="15"/>
                  </a:lnTo>
                  <a:lnTo>
                    <a:pt x="7978" y="19"/>
                  </a:lnTo>
                  <a:lnTo>
                    <a:pt x="7976" y="25"/>
                  </a:lnTo>
                  <a:lnTo>
                    <a:pt x="7974" y="31"/>
                  </a:lnTo>
                  <a:lnTo>
                    <a:pt x="7972" y="48"/>
                  </a:lnTo>
                  <a:lnTo>
                    <a:pt x="7970" y="69"/>
                  </a:lnTo>
                  <a:lnTo>
                    <a:pt x="7965" y="249"/>
                  </a:lnTo>
                  <a:lnTo>
                    <a:pt x="7965" y="269"/>
                  </a:lnTo>
                  <a:lnTo>
                    <a:pt x="7967" y="285"/>
                  </a:lnTo>
                  <a:lnTo>
                    <a:pt x="7968" y="292"/>
                  </a:lnTo>
                  <a:lnTo>
                    <a:pt x="7970" y="298"/>
                  </a:lnTo>
                  <a:lnTo>
                    <a:pt x="7973" y="302"/>
                  </a:lnTo>
                  <a:lnTo>
                    <a:pt x="7976" y="305"/>
                  </a:lnTo>
                  <a:lnTo>
                    <a:pt x="7979" y="309"/>
                  </a:lnTo>
                  <a:lnTo>
                    <a:pt x="7984" y="311"/>
                  </a:lnTo>
                  <a:lnTo>
                    <a:pt x="7990" y="313"/>
                  </a:lnTo>
                  <a:lnTo>
                    <a:pt x="7996" y="315"/>
                  </a:lnTo>
                  <a:lnTo>
                    <a:pt x="8013" y="317"/>
                  </a:lnTo>
                  <a:lnTo>
                    <a:pt x="8034" y="318"/>
                  </a:lnTo>
                  <a:lnTo>
                    <a:pt x="8859" y="341"/>
                  </a:lnTo>
                  <a:lnTo>
                    <a:pt x="7946" y="1512"/>
                  </a:lnTo>
                  <a:lnTo>
                    <a:pt x="7938" y="1523"/>
                  </a:lnTo>
                  <a:lnTo>
                    <a:pt x="7933" y="1534"/>
                  </a:lnTo>
                  <a:lnTo>
                    <a:pt x="7928" y="1545"/>
                  </a:lnTo>
                  <a:lnTo>
                    <a:pt x="7923" y="1554"/>
                  </a:lnTo>
                  <a:lnTo>
                    <a:pt x="7920" y="1565"/>
                  </a:lnTo>
                  <a:lnTo>
                    <a:pt x="7918" y="1577"/>
                  </a:lnTo>
                  <a:lnTo>
                    <a:pt x="7916" y="1587"/>
                  </a:lnTo>
                  <a:lnTo>
                    <a:pt x="7916" y="1599"/>
                  </a:lnTo>
                  <a:lnTo>
                    <a:pt x="7911" y="1756"/>
                  </a:lnTo>
                  <a:lnTo>
                    <a:pt x="7911" y="1776"/>
                  </a:lnTo>
                  <a:lnTo>
                    <a:pt x="7913" y="1793"/>
                  </a:lnTo>
                  <a:lnTo>
                    <a:pt x="7915" y="1800"/>
                  </a:lnTo>
                  <a:lnTo>
                    <a:pt x="7917" y="1805"/>
                  </a:lnTo>
                  <a:lnTo>
                    <a:pt x="7919" y="1810"/>
                  </a:lnTo>
                  <a:lnTo>
                    <a:pt x="7922" y="1814"/>
                  </a:lnTo>
                  <a:lnTo>
                    <a:pt x="7925" y="1817"/>
                  </a:lnTo>
                  <a:lnTo>
                    <a:pt x="7930" y="1820"/>
                  </a:lnTo>
                  <a:lnTo>
                    <a:pt x="7936" y="1822"/>
                  </a:lnTo>
                  <a:lnTo>
                    <a:pt x="7943" y="1824"/>
                  </a:lnTo>
                  <a:lnTo>
                    <a:pt x="7959" y="1826"/>
                  </a:lnTo>
                  <a:lnTo>
                    <a:pt x="7980" y="1829"/>
                  </a:lnTo>
                  <a:lnTo>
                    <a:pt x="9202" y="1861"/>
                  </a:lnTo>
                  <a:lnTo>
                    <a:pt x="9222" y="1861"/>
                  </a:lnTo>
                  <a:lnTo>
                    <a:pt x="9240" y="1860"/>
                  </a:lnTo>
                  <a:lnTo>
                    <a:pt x="9246" y="1858"/>
                  </a:lnTo>
                  <a:lnTo>
                    <a:pt x="9252" y="1856"/>
                  </a:lnTo>
                  <a:lnTo>
                    <a:pt x="9257" y="1853"/>
                  </a:lnTo>
                  <a:lnTo>
                    <a:pt x="9261" y="1851"/>
                  </a:lnTo>
                  <a:lnTo>
                    <a:pt x="9264" y="1847"/>
                  </a:lnTo>
                  <a:lnTo>
                    <a:pt x="9266" y="1843"/>
                  </a:lnTo>
                  <a:lnTo>
                    <a:pt x="9268" y="1836"/>
                  </a:lnTo>
                  <a:lnTo>
                    <a:pt x="9271" y="1830"/>
                  </a:lnTo>
                  <a:lnTo>
                    <a:pt x="9274" y="1814"/>
                  </a:lnTo>
                  <a:lnTo>
                    <a:pt x="9275" y="1793"/>
                  </a:lnTo>
                  <a:lnTo>
                    <a:pt x="9279" y="1613"/>
                  </a:lnTo>
                  <a:lnTo>
                    <a:pt x="9279" y="1594"/>
                  </a:lnTo>
                  <a:lnTo>
                    <a:pt x="9277" y="1578"/>
                  </a:lnTo>
                  <a:lnTo>
                    <a:pt x="9275" y="1571"/>
                  </a:lnTo>
                  <a:lnTo>
                    <a:pt x="9273" y="1565"/>
                  </a:lnTo>
                  <a:lnTo>
                    <a:pt x="9270" y="1561"/>
                  </a:lnTo>
                  <a:lnTo>
                    <a:pt x="9266" y="1556"/>
                  </a:lnTo>
                  <a:lnTo>
                    <a:pt x="9263" y="1552"/>
                  </a:lnTo>
                  <a:lnTo>
                    <a:pt x="9258" y="1549"/>
                  </a:lnTo>
                  <a:lnTo>
                    <a:pt x="9252" y="1547"/>
                  </a:lnTo>
                  <a:lnTo>
                    <a:pt x="9246" y="1545"/>
                  </a:lnTo>
                  <a:lnTo>
                    <a:pt x="9230" y="1541"/>
                  </a:lnTo>
                  <a:lnTo>
                    <a:pt x="9211" y="1540"/>
                  </a:lnTo>
                  <a:lnTo>
                    <a:pt x="8358" y="1517"/>
                  </a:lnTo>
                  <a:lnTo>
                    <a:pt x="9270" y="347"/>
                  </a:lnTo>
                  <a:lnTo>
                    <a:pt x="9277" y="337"/>
                  </a:lnTo>
                  <a:lnTo>
                    <a:pt x="9283" y="326"/>
                  </a:lnTo>
                  <a:lnTo>
                    <a:pt x="9289" y="315"/>
                  </a:lnTo>
                  <a:lnTo>
                    <a:pt x="9294" y="304"/>
                  </a:lnTo>
                  <a:lnTo>
                    <a:pt x="9297" y="294"/>
                  </a:lnTo>
                  <a:lnTo>
                    <a:pt x="9301" y="283"/>
                  </a:lnTo>
                  <a:lnTo>
                    <a:pt x="9302" y="272"/>
                  </a:lnTo>
                  <a:lnTo>
                    <a:pt x="9303" y="262"/>
                  </a:lnTo>
                  <a:lnTo>
                    <a:pt x="9307" y="105"/>
                  </a:lnTo>
                  <a:lnTo>
                    <a:pt x="9307" y="85"/>
                  </a:lnTo>
                  <a:lnTo>
                    <a:pt x="9305" y="68"/>
                  </a:lnTo>
                  <a:lnTo>
                    <a:pt x="9304" y="61"/>
                  </a:lnTo>
                  <a:lnTo>
                    <a:pt x="9302" y="56"/>
                  </a:lnTo>
                  <a:lnTo>
                    <a:pt x="9300" y="50"/>
                  </a:lnTo>
                  <a:lnTo>
                    <a:pt x="9296" y="46"/>
                  </a:lnTo>
                  <a:lnTo>
                    <a:pt x="9293" y="43"/>
                  </a:lnTo>
                  <a:lnTo>
                    <a:pt x="9288" y="41"/>
                  </a:lnTo>
                  <a:lnTo>
                    <a:pt x="9282" y="39"/>
                  </a:lnTo>
                  <a:lnTo>
                    <a:pt x="9276" y="36"/>
                  </a:lnTo>
                  <a:lnTo>
                    <a:pt x="9259" y="34"/>
                  </a:lnTo>
                  <a:lnTo>
                    <a:pt x="9238" y="32"/>
                  </a:lnTo>
                  <a:lnTo>
                    <a:pt x="8043" y="0"/>
                  </a:lnTo>
                  <a:close/>
                  <a:moveTo>
                    <a:pt x="12290" y="937"/>
                  </a:moveTo>
                  <a:lnTo>
                    <a:pt x="12291" y="919"/>
                  </a:lnTo>
                  <a:lnTo>
                    <a:pt x="12290" y="904"/>
                  </a:lnTo>
                  <a:lnTo>
                    <a:pt x="12289" y="897"/>
                  </a:lnTo>
                  <a:lnTo>
                    <a:pt x="12287" y="891"/>
                  </a:lnTo>
                  <a:lnTo>
                    <a:pt x="12285" y="885"/>
                  </a:lnTo>
                  <a:lnTo>
                    <a:pt x="12282" y="881"/>
                  </a:lnTo>
                  <a:lnTo>
                    <a:pt x="12278" y="876"/>
                  </a:lnTo>
                  <a:lnTo>
                    <a:pt x="12273" y="871"/>
                  </a:lnTo>
                  <a:lnTo>
                    <a:pt x="12268" y="866"/>
                  </a:lnTo>
                  <a:lnTo>
                    <a:pt x="12261" y="862"/>
                  </a:lnTo>
                  <a:lnTo>
                    <a:pt x="12246" y="852"/>
                  </a:lnTo>
                  <a:lnTo>
                    <a:pt x="12227" y="842"/>
                  </a:lnTo>
                  <a:lnTo>
                    <a:pt x="12038" y="758"/>
                  </a:lnTo>
                  <a:lnTo>
                    <a:pt x="12018" y="749"/>
                  </a:lnTo>
                  <a:lnTo>
                    <a:pt x="12001" y="744"/>
                  </a:lnTo>
                  <a:lnTo>
                    <a:pt x="11993" y="742"/>
                  </a:lnTo>
                  <a:lnTo>
                    <a:pt x="11986" y="741"/>
                  </a:lnTo>
                  <a:lnTo>
                    <a:pt x="11979" y="741"/>
                  </a:lnTo>
                  <a:lnTo>
                    <a:pt x="11973" y="742"/>
                  </a:lnTo>
                  <a:lnTo>
                    <a:pt x="11967" y="743"/>
                  </a:lnTo>
                  <a:lnTo>
                    <a:pt x="11962" y="745"/>
                  </a:lnTo>
                  <a:lnTo>
                    <a:pt x="11956" y="748"/>
                  </a:lnTo>
                  <a:lnTo>
                    <a:pt x="11950" y="751"/>
                  </a:lnTo>
                  <a:lnTo>
                    <a:pt x="11937" y="762"/>
                  </a:lnTo>
                  <a:lnTo>
                    <a:pt x="11924" y="776"/>
                  </a:lnTo>
                  <a:lnTo>
                    <a:pt x="10633" y="2070"/>
                  </a:lnTo>
                  <a:lnTo>
                    <a:pt x="10621" y="2083"/>
                  </a:lnTo>
                  <a:lnTo>
                    <a:pt x="10614" y="2092"/>
                  </a:lnTo>
                  <a:lnTo>
                    <a:pt x="10610" y="2098"/>
                  </a:lnTo>
                  <a:lnTo>
                    <a:pt x="10609" y="2101"/>
                  </a:lnTo>
                  <a:lnTo>
                    <a:pt x="10608" y="2105"/>
                  </a:lnTo>
                  <a:lnTo>
                    <a:pt x="10608" y="2108"/>
                  </a:lnTo>
                  <a:lnTo>
                    <a:pt x="10609" y="2111"/>
                  </a:lnTo>
                  <a:lnTo>
                    <a:pt x="10612" y="2114"/>
                  </a:lnTo>
                  <a:lnTo>
                    <a:pt x="10614" y="2117"/>
                  </a:lnTo>
                  <a:lnTo>
                    <a:pt x="10618" y="2120"/>
                  </a:lnTo>
                  <a:lnTo>
                    <a:pt x="10629" y="2127"/>
                  </a:lnTo>
                  <a:lnTo>
                    <a:pt x="10643" y="2134"/>
                  </a:lnTo>
                  <a:lnTo>
                    <a:pt x="10811" y="2210"/>
                  </a:lnTo>
                  <a:lnTo>
                    <a:pt x="10831" y="2219"/>
                  </a:lnTo>
                  <a:lnTo>
                    <a:pt x="10848" y="2226"/>
                  </a:lnTo>
                  <a:lnTo>
                    <a:pt x="10865" y="2232"/>
                  </a:lnTo>
                  <a:lnTo>
                    <a:pt x="10880" y="2237"/>
                  </a:lnTo>
                  <a:lnTo>
                    <a:pt x="10892" y="2240"/>
                  </a:lnTo>
                  <a:lnTo>
                    <a:pt x="10905" y="2243"/>
                  </a:lnTo>
                  <a:lnTo>
                    <a:pt x="10916" y="2245"/>
                  </a:lnTo>
                  <a:lnTo>
                    <a:pt x="10926" y="2245"/>
                  </a:lnTo>
                  <a:lnTo>
                    <a:pt x="10933" y="2243"/>
                  </a:lnTo>
                  <a:lnTo>
                    <a:pt x="10941" y="2241"/>
                  </a:lnTo>
                  <a:lnTo>
                    <a:pt x="10948" y="2238"/>
                  </a:lnTo>
                  <a:lnTo>
                    <a:pt x="10956" y="2235"/>
                  </a:lnTo>
                  <a:lnTo>
                    <a:pt x="10963" y="2230"/>
                  </a:lnTo>
                  <a:lnTo>
                    <a:pt x="10971" y="2224"/>
                  </a:lnTo>
                  <a:lnTo>
                    <a:pt x="10978" y="2217"/>
                  </a:lnTo>
                  <a:lnTo>
                    <a:pt x="10987" y="2209"/>
                  </a:lnTo>
                  <a:lnTo>
                    <a:pt x="11188" y="1994"/>
                  </a:lnTo>
                  <a:lnTo>
                    <a:pt x="11844" y="2291"/>
                  </a:lnTo>
                  <a:lnTo>
                    <a:pt x="11841" y="2325"/>
                  </a:lnTo>
                  <a:lnTo>
                    <a:pt x="11836" y="2362"/>
                  </a:lnTo>
                  <a:lnTo>
                    <a:pt x="11830" y="2401"/>
                  </a:lnTo>
                  <a:lnTo>
                    <a:pt x="11826" y="2440"/>
                  </a:lnTo>
                  <a:lnTo>
                    <a:pt x="11821" y="2479"/>
                  </a:lnTo>
                  <a:lnTo>
                    <a:pt x="11817" y="2517"/>
                  </a:lnTo>
                  <a:lnTo>
                    <a:pt x="11814" y="2552"/>
                  </a:lnTo>
                  <a:lnTo>
                    <a:pt x="11813" y="2584"/>
                  </a:lnTo>
                  <a:lnTo>
                    <a:pt x="11812" y="2595"/>
                  </a:lnTo>
                  <a:lnTo>
                    <a:pt x="11812" y="2605"/>
                  </a:lnTo>
                  <a:lnTo>
                    <a:pt x="11812" y="2614"/>
                  </a:lnTo>
                  <a:lnTo>
                    <a:pt x="11813" y="2623"/>
                  </a:lnTo>
                  <a:lnTo>
                    <a:pt x="11815" y="2630"/>
                  </a:lnTo>
                  <a:lnTo>
                    <a:pt x="11817" y="2638"/>
                  </a:lnTo>
                  <a:lnTo>
                    <a:pt x="11822" y="2644"/>
                  </a:lnTo>
                  <a:lnTo>
                    <a:pt x="11826" y="2651"/>
                  </a:lnTo>
                  <a:lnTo>
                    <a:pt x="11833" y="2659"/>
                  </a:lnTo>
                  <a:lnTo>
                    <a:pt x="11842" y="2667"/>
                  </a:lnTo>
                  <a:lnTo>
                    <a:pt x="11852" y="2674"/>
                  </a:lnTo>
                  <a:lnTo>
                    <a:pt x="11865" y="2682"/>
                  </a:lnTo>
                  <a:lnTo>
                    <a:pt x="11879" y="2690"/>
                  </a:lnTo>
                  <a:lnTo>
                    <a:pt x="11894" y="2699"/>
                  </a:lnTo>
                  <a:lnTo>
                    <a:pt x="11911" y="2708"/>
                  </a:lnTo>
                  <a:lnTo>
                    <a:pt x="11930" y="2716"/>
                  </a:lnTo>
                  <a:lnTo>
                    <a:pt x="12114" y="2800"/>
                  </a:lnTo>
                  <a:lnTo>
                    <a:pt x="12129" y="2805"/>
                  </a:lnTo>
                  <a:lnTo>
                    <a:pt x="12141" y="2808"/>
                  </a:lnTo>
                  <a:lnTo>
                    <a:pt x="12145" y="2809"/>
                  </a:lnTo>
                  <a:lnTo>
                    <a:pt x="12150" y="2809"/>
                  </a:lnTo>
                  <a:lnTo>
                    <a:pt x="12153" y="2809"/>
                  </a:lnTo>
                  <a:lnTo>
                    <a:pt x="12156" y="2808"/>
                  </a:lnTo>
                  <a:lnTo>
                    <a:pt x="12158" y="2806"/>
                  </a:lnTo>
                  <a:lnTo>
                    <a:pt x="12160" y="2803"/>
                  </a:lnTo>
                  <a:lnTo>
                    <a:pt x="12163" y="2799"/>
                  </a:lnTo>
                  <a:lnTo>
                    <a:pt x="12165" y="2794"/>
                  </a:lnTo>
                  <a:lnTo>
                    <a:pt x="12167" y="2782"/>
                  </a:lnTo>
                  <a:lnTo>
                    <a:pt x="12169" y="2764"/>
                  </a:lnTo>
                  <a:lnTo>
                    <a:pt x="12290" y="937"/>
                  </a:lnTo>
                  <a:close/>
                  <a:moveTo>
                    <a:pt x="11829" y="1982"/>
                  </a:moveTo>
                  <a:lnTo>
                    <a:pt x="11382" y="1779"/>
                  </a:lnTo>
                  <a:lnTo>
                    <a:pt x="11964" y="1165"/>
                  </a:lnTo>
                  <a:lnTo>
                    <a:pt x="11880" y="2004"/>
                  </a:lnTo>
                  <a:lnTo>
                    <a:pt x="11829" y="1982"/>
                  </a:lnTo>
                  <a:close/>
                  <a:moveTo>
                    <a:pt x="13230" y="3647"/>
                  </a:moveTo>
                  <a:lnTo>
                    <a:pt x="13216" y="3662"/>
                  </a:lnTo>
                  <a:lnTo>
                    <a:pt x="13208" y="3674"/>
                  </a:lnTo>
                  <a:lnTo>
                    <a:pt x="13204" y="3680"/>
                  </a:lnTo>
                  <a:lnTo>
                    <a:pt x="13201" y="3685"/>
                  </a:lnTo>
                  <a:lnTo>
                    <a:pt x="13200" y="3690"/>
                  </a:lnTo>
                  <a:lnTo>
                    <a:pt x="13199" y="3695"/>
                  </a:lnTo>
                  <a:lnTo>
                    <a:pt x="13200" y="3700"/>
                  </a:lnTo>
                  <a:lnTo>
                    <a:pt x="13201" y="3704"/>
                  </a:lnTo>
                  <a:lnTo>
                    <a:pt x="13204" y="3710"/>
                  </a:lnTo>
                  <a:lnTo>
                    <a:pt x="13208" y="3716"/>
                  </a:lnTo>
                  <a:lnTo>
                    <a:pt x="13217" y="3728"/>
                  </a:lnTo>
                  <a:lnTo>
                    <a:pt x="13232" y="3743"/>
                  </a:lnTo>
                  <a:lnTo>
                    <a:pt x="13393" y="3897"/>
                  </a:lnTo>
                  <a:lnTo>
                    <a:pt x="13408" y="3910"/>
                  </a:lnTo>
                  <a:lnTo>
                    <a:pt x="13421" y="3919"/>
                  </a:lnTo>
                  <a:lnTo>
                    <a:pt x="13426" y="3922"/>
                  </a:lnTo>
                  <a:lnTo>
                    <a:pt x="13432" y="3924"/>
                  </a:lnTo>
                  <a:lnTo>
                    <a:pt x="13437" y="3925"/>
                  </a:lnTo>
                  <a:lnTo>
                    <a:pt x="13442" y="3925"/>
                  </a:lnTo>
                  <a:lnTo>
                    <a:pt x="13447" y="3925"/>
                  </a:lnTo>
                  <a:lnTo>
                    <a:pt x="13452" y="3924"/>
                  </a:lnTo>
                  <a:lnTo>
                    <a:pt x="13457" y="3921"/>
                  </a:lnTo>
                  <a:lnTo>
                    <a:pt x="13463" y="3918"/>
                  </a:lnTo>
                  <a:lnTo>
                    <a:pt x="13476" y="3908"/>
                  </a:lnTo>
                  <a:lnTo>
                    <a:pt x="13490" y="3895"/>
                  </a:lnTo>
                  <a:lnTo>
                    <a:pt x="14659" y="2671"/>
                  </a:lnTo>
                  <a:lnTo>
                    <a:pt x="14672" y="2656"/>
                  </a:lnTo>
                  <a:lnTo>
                    <a:pt x="14680" y="2643"/>
                  </a:lnTo>
                  <a:lnTo>
                    <a:pt x="14684" y="2638"/>
                  </a:lnTo>
                  <a:lnTo>
                    <a:pt x="14686" y="2633"/>
                  </a:lnTo>
                  <a:lnTo>
                    <a:pt x="14687" y="2627"/>
                  </a:lnTo>
                  <a:lnTo>
                    <a:pt x="14688" y="2622"/>
                  </a:lnTo>
                  <a:lnTo>
                    <a:pt x="14687" y="2618"/>
                  </a:lnTo>
                  <a:lnTo>
                    <a:pt x="14686" y="2612"/>
                  </a:lnTo>
                  <a:lnTo>
                    <a:pt x="14683" y="2607"/>
                  </a:lnTo>
                  <a:lnTo>
                    <a:pt x="14679" y="2600"/>
                  </a:lnTo>
                  <a:lnTo>
                    <a:pt x="14670" y="2589"/>
                  </a:lnTo>
                  <a:lnTo>
                    <a:pt x="14657" y="2575"/>
                  </a:lnTo>
                  <a:lnTo>
                    <a:pt x="14495" y="2420"/>
                  </a:lnTo>
                  <a:lnTo>
                    <a:pt x="14480" y="2407"/>
                  </a:lnTo>
                  <a:lnTo>
                    <a:pt x="14467" y="2398"/>
                  </a:lnTo>
                  <a:lnTo>
                    <a:pt x="14461" y="2395"/>
                  </a:lnTo>
                  <a:lnTo>
                    <a:pt x="14455" y="2392"/>
                  </a:lnTo>
                  <a:lnTo>
                    <a:pt x="14450" y="2390"/>
                  </a:lnTo>
                  <a:lnTo>
                    <a:pt x="14446" y="2390"/>
                  </a:lnTo>
                  <a:lnTo>
                    <a:pt x="14441" y="2391"/>
                  </a:lnTo>
                  <a:lnTo>
                    <a:pt x="14436" y="2392"/>
                  </a:lnTo>
                  <a:lnTo>
                    <a:pt x="14431" y="2396"/>
                  </a:lnTo>
                  <a:lnTo>
                    <a:pt x="14425" y="2399"/>
                  </a:lnTo>
                  <a:lnTo>
                    <a:pt x="14413" y="2409"/>
                  </a:lnTo>
                  <a:lnTo>
                    <a:pt x="14400" y="2422"/>
                  </a:lnTo>
                  <a:lnTo>
                    <a:pt x="13230" y="3647"/>
                  </a:lnTo>
                  <a:close/>
                </a:path>
              </a:pathLst>
            </a:custGeom>
            <a:solidFill>
              <a:schemeClr val="bg1"/>
            </a:solidFill>
            <a:ln>
              <a:noFill/>
            </a:ln>
          </p:spPr>
          <p:txBody>
            <a:bodyPr vert="horz" wrap="square" lIns="45720" tIns="22860" rIns="45720" bIns="22860" numCol="1" anchor="t" anchorCtr="0" compatLnSpc="1"/>
            <a:lstStyle/>
            <a:p>
              <a:endParaRPr lang="zh-CN" altLang="en-US" sz="2200"/>
            </a:p>
          </p:txBody>
        </p:sp>
      </p:grpSp>
    </p:spTree>
    <p:extLst>
      <p:ext uri="{BB962C8B-B14F-4D97-AF65-F5344CB8AC3E}">
        <p14:creationId xmlns:p14="http://schemas.microsoft.com/office/powerpoint/2010/main" val="1598188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7" y="0"/>
            <a:ext cx="12191208" cy="6858000"/>
            <a:chOff x="0" y="0"/>
            <a:chExt cx="24382416" cy="13716000"/>
          </a:xfrm>
        </p:grpSpPr>
        <p:sp>
          <p:nvSpPr>
            <p:cNvPr id="4" name="AutoShape 3"/>
            <p:cNvSpPr>
              <a:spLocks noChangeAspect="1" noChangeArrowheads="1" noTextEdit="1"/>
            </p:cNvSpPr>
            <p:nvPr/>
          </p:nvSpPr>
          <p:spPr bwMode="auto">
            <a:xfrm>
              <a:off x="0" y="0"/>
              <a:ext cx="24382416"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lstStyle/>
            <a:p>
              <a:endParaRPr lang="zh-CN" altLang="en-US" sz="900"/>
            </a:p>
          </p:txBody>
        </p:sp>
        <p:grpSp>
          <p:nvGrpSpPr>
            <p:cNvPr id="12" name="组合 11"/>
            <p:cNvGrpSpPr/>
            <p:nvPr/>
          </p:nvGrpSpPr>
          <p:grpSpPr>
            <a:xfrm>
              <a:off x="0" y="0"/>
              <a:ext cx="24382416" cy="13716000"/>
              <a:chOff x="0" y="0"/>
              <a:chExt cx="24382416" cy="13716000"/>
            </a:xfrm>
          </p:grpSpPr>
          <p:sp>
            <p:nvSpPr>
              <p:cNvPr id="5" name="Rectangle 5"/>
              <p:cNvSpPr>
                <a:spLocks noChangeArrowheads="1"/>
              </p:cNvSpPr>
              <p:nvPr/>
            </p:nvSpPr>
            <p:spPr bwMode="auto">
              <a:xfrm>
                <a:off x="0" y="0"/>
                <a:ext cx="24382416" cy="13716000"/>
              </a:xfrm>
              <a:prstGeom prst="rect">
                <a:avLst/>
              </a:prstGeom>
              <a:solidFill>
                <a:srgbClr val="121C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lstStyle/>
              <a:p>
                <a:endParaRPr lang="zh-CN" altLang="en-US" sz="900"/>
              </a:p>
            </p:txBody>
          </p:sp>
          <p:sp>
            <p:nvSpPr>
              <p:cNvPr id="99" name="Freeform 6"/>
              <p:cNvSpPr/>
              <p:nvPr/>
            </p:nvSpPr>
            <p:spPr bwMode="auto">
              <a:xfrm>
                <a:off x="10617202" y="0"/>
                <a:ext cx="13765214" cy="13716000"/>
              </a:xfrm>
              <a:custGeom>
                <a:avLst/>
                <a:gdLst>
                  <a:gd name="T0" fmla="*/ 15098 w 17342"/>
                  <a:gd name="T1" fmla="*/ 0 h 17230"/>
                  <a:gd name="T2" fmla="*/ 17342 w 17342"/>
                  <a:gd name="T3" fmla="*/ 0 h 17230"/>
                  <a:gd name="T4" fmla="*/ 17342 w 17342"/>
                  <a:gd name="T5" fmla="*/ 17230 h 17230"/>
                  <a:gd name="T6" fmla="*/ 0 w 17342"/>
                  <a:gd name="T7" fmla="*/ 17230 h 17230"/>
                  <a:gd name="T8" fmla="*/ 15098 w 17342"/>
                  <a:gd name="T9" fmla="*/ 0 h 17230"/>
                </a:gdLst>
                <a:ahLst/>
                <a:cxnLst>
                  <a:cxn ang="0">
                    <a:pos x="T0" y="T1"/>
                  </a:cxn>
                  <a:cxn ang="0">
                    <a:pos x="T2" y="T3"/>
                  </a:cxn>
                  <a:cxn ang="0">
                    <a:pos x="T4" y="T5"/>
                  </a:cxn>
                  <a:cxn ang="0">
                    <a:pos x="T6" y="T7"/>
                  </a:cxn>
                  <a:cxn ang="0">
                    <a:pos x="T8" y="T9"/>
                  </a:cxn>
                </a:cxnLst>
                <a:rect l="0" t="0" r="r" b="b"/>
                <a:pathLst>
                  <a:path w="17342" h="17230">
                    <a:moveTo>
                      <a:pt x="15098" y="0"/>
                    </a:moveTo>
                    <a:lnTo>
                      <a:pt x="17342" y="0"/>
                    </a:lnTo>
                    <a:lnTo>
                      <a:pt x="17342" y="17230"/>
                    </a:lnTo>
                    <a:lnTo>
                      <a:pt x="0" y="17230"/>
                    </a:lnTo>
                    <a:lnTo>
                      <a:pt x="15098" y="0"/>
                    </a:lnTo>
                    <a:close/>
                  </a:path>
                </a:pathLst>
              </a:custGeom>
              <a:solidFill>
                <a:srgbClr val="00C4B5"/>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zh-CN" altLang="en-US" sz="900"/>
              </a:p>
            </p:txBody>
          </p:sp>
          <p:sp>
            <p:nvSpPr>
              <p:cNvPr id="100" name="Freeform 7"/>
              <p:cNvSpPr/>
              <p:nvPr/>
            </p:nvSpPr>
            <p:spPr bwMode="auto">
              <a:xfrm>
                <a:off x="14268452" y="4319386"/>
                <a:ext cx="5060951" cy="5077229"/>
              </a:xfrm>
              <a:custGeom>
                <a:avLst/>
                <a:gdLst>
                  <a:gd name="T0" fmla="*/ 2862 w 6376"/>
                  <a:gd name="T1" fmla="*/ 6363 h 6380"/>
                  <a:gd name="T2" fmla="*/ 2392 w 6376"/>
                  <a:gd name="T3" fmla="*/ 6278 h 6380"/>
                  <a:gd name="T4" fmla="*/ 1947 w 6376"/>
                  <a:gd name="T5" fmla="*/ 6128 h 6380"/>
                  <a:gd name="T6" fmla="*/ 1536 w 6376"/>
                  <a:gd name="T7" fmla="*/ 5917 h 6380"/>
                  <a:gd name="T8" fmla="*/ 1161 w 6376"/>
                  <a:gd name="T9" fmla="*/ 5652 h 6380"/>
                  <a:gd name="T10" fmla="*/ 829 w 6376"/>
                  <a:gd name="T11" fmla="*/ 5335 h 6380"/>
                  <a:gd name="T12" fmla="*/ 545 w 6376"/>
                  <a:gd name="T13" fmla="*/ 4974 h 6380"/>
                  <a:gd name="T14" fmla="*/ 315 w 6376"/>
                  <a:gd name="T15" fmla="*/ 4572 h 6380"/>
                  <a:gd name="T16" fmla="*/ 144 w 6376"/>
                  <a:gd name="T17" fmla="*/ 4138 h 6380"/>
                  <a:gd name="T18" fmla="*/ 38 w 6376"/>
                  <a:gd name="T19" fmla="*/ 3675 h 6380"/>
                  <a:gd name="T20" fmla="*/ 0 w 6376"/>
                  <a:gd name="T21" fmla="*/ 3189 h 6380"/>
                  <a:gd name="T22" fmla="*/ 38 w 6376"/>
                  <a:gd name="T23" fmla="*/ 2705 h 6380"/>
                  <a:gd name="T24" fmla="*/ 144 w 6376"/>
                  <a:gd name="T25" fmla="*/ 2242 h 6380"/>
                  <a:gd name="T26" fmla="*/ 315 w 6376"/>
                  <a:gd name="T27" fmla="*/ 1808 h 6380"/>
                  <a:gd name="T28" fmla="*/ 545 w 6376"/>
                  <a:gd name="T29" fmla="*/ 1406 h 6380"/>
                  <a:gd name="T30" fmla="*/ 829 w 6376"/>
                  <a:gd name="T31" fmla="*/ 1045 h 6380"/>
                  <a:gd name="T32" fmla="*/ 1161 w 6376"/>
                  <a:gd name="T33" fmla="*/ 728 h 6380"/>
                  <a:gd name="T34" fmla="*/ 1536 w 6376"/>
                  <a:gd name="T35" fmla="*/ 463 h 6380"/>
                  <a:gd name="T36" fmla="*/ 1947 w 6376"/>
                  <a:gd name="T37" fmla="*/ 252 h 6380"/>
                  <a:gd name="T38" fmla="*/ 2392 w 6376"/>
                  <a:gd name="T39" fmla="*/ 102 h 6380"/>
                  <a:gd name="T40" fmla="*/ 2862 w 6376"/>
                  <a:gd name="T41" fmla="*/ 17 h 6380"/>
                  <a:gd name="T42" fmla="*/ 3352 w 6376"/>
                  <a:gd name="T43" fmla="*/ 6 h 6380"/>
                  <a:gd name="T44" fmla="*/ 3830 w 6376"/>
                  <a:gd name="T45" fmla="*/ 65 h 6380"/>
                  <a:gd name="T46" fmla="*/ 4283 w 6376"/>
                  <a:gd name="T47" fmla="*/ 194 h 6380"/>
                  <a:gd name="T48" fmla="*/ 4707 w 6376"/>
                  <a:gd name="T49" fmla="*/ 386 h 6380"/>
                  <a:gd name="T50" fmla="*/ 5095 w 6376"/>
                  <a:gd name="T51" fmla="*/ 634 h 6380"/>
                  <a:gd name="T52" fmla="*/ 5441 w 6376"/>
                  <a:gd name="T53" fmla="*/ 936 h 6380"/>
                  <a:gd name="T54" fmla="*/ 5742 w 6376"/>
                  <a:gd name="T55" fmla="*/ 1281 h 6380"/>
                  <a:gd name="T56" fmla="*/ 5990 w 6376"/>
                  <a:gd name="T57" fmla="*/ 1669 h 6380"/>
                  <a:gd name="T58" fmla="*/ 6182 w 6376"/>
                  <a:gd name="T59" fmla="*/ 2094 h 6380"/>
                  <a:gd name="T60" fmla="*/ 6310 w 6376"/>
                  <a:gd name="T61" fmla="*/ 2547 h 6380"/>
                  <a:gd name="T62" fmla="*/ 6370 w 6376"/>
                  <a:gd name="T63" fmla="*/ 3026 h 6380"/>
                  <a:gd name="T64" fmla="*/ 6358 w 6376"/>
                  <a:gd name="T65" fmla="*/ 3516 h 6380"/>
                  <a:gd name="T66" fmla="*/ 6274 w 6376"/>
                  <a:gd name="T67" fmla="*/ 3986 h 6380"/>
                  <a:gd name="T68" fmla="*/ 6124 w 6376"/>
                  <a:gd name="T69" fmla="*/ 4432 h 6380"/>
                  <a:gd name="T70" fmla="*/ 5913 w 6376"/>
                  <a:gd name="T71" fmla="*/ 4843 h 6380"/>
                  <a:gd name="T72" fmla="*/ 5648 w 6376"/>
                  <a:gd name="T73" fmla="*/ 5218 h 6380"/>
                  <a:gd name="T74" fmla="*/ 5331 w 6376"/>
                  <a:gd name="T75" fmla="*/ 5550 h 6380"/>
                  <a:gd name="T76" fmla="*/ 4970 w 6376"/>
                  <a:gd name="T77" fmla="*/ 5834 h 6380"/>
                  <a:gd name="T78" fmla="*/ 4569 w 6376"/>
                  <a:gd name="T79" fmla="*/ 6065 h 6380"/>
                  <a:gd name="T80" fmla="*/ 4135 w 6376"/>
                  <a:gd name="T81" fmla="*/ 6236 h 6380"/>
                  <a:gd name="T82" fmla="*/ 3673 w 6376"/>
                  <a:gd name="T83" fmla="*/ 6342 h 6380"/>
                  <a:gd name="T84" fmla="*/ 3189 w 6376"/>
                  <a:gd name="T85" fmla="*/ 6380 h 6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76" h="6380">
                    <a:moveTo>
                      <a:pt x="3189" y="6380"/>
                    </a:moveTo>
                    <a:lnTo>
                      <a:pt x="3024" y="6374"/>
                    </a:lnTo>
                    <a:lnTo>
                      <a:pt x="2862" y="6363"/>
                    </a:lnTo>
                    <a:lnTo>
                      <a:pt x="2703" y="6342"/>
                    </a:lnTo>
                    <a:lnTo>
                      <a:pt x="2546" y="6315"/>
                    </a:lnTo>
                    <a:lnTo>
                      <a:pt x="2392" y="6278"/>
                    </a:lnTo>
                    <a:lnTo>
                      <a:pt x="2240" y="6236"/>
                    </a:lnTo>
                    <a:lnTo>
                      <a:pt x="2092" y="6186"/>
                    </a:lnTo>
                    <a:lnTo>
                      <a:pt x="1947" y="6128"/>
                    </a:lnTo>
                    <a:lnTo>
                      <a:pt x="1806" y="6065"/>
                    </a:lnTo>
                    <a:lnTo>
                      <a:pt x="1668" y="5994"/>
                    </a:lnTo>
                    <a:lnTo>
                      <a:pt x="1536" y="5917"/>
                    </a:lnTo>
                    <a:lnTo>
                      <a:pt x="1405" y="5834"/>
                    </a:lnTo>
                    <a:lnTo>
                      <a:pt x="1280" y="5746"/>
                    </a:lnTo>
                    <a:lnTo>
                      <a:pt x="1161" y="5652"/>
                    </a:lnTo>
                    <a:lnTo>
                      <a:pt x="1044" y="5550"/>
                    </a:lnTo>
                    <a:lnTo>
                      <a:pt x="935" y="5444"/>
                    </a:lnTo>
                    <a:lnTo>
                      <a:pt x="829" y="5335"/>
                    </a:lnTo>
                    <a:lnTo>
                      <a:pt x="729" y="5218"/>
                    </a:lnTo>
                    <a:lnTo>
                      <a:pt x="633" y="5099"/>
                    </a:lnTo>
                    <a:lnTo>
                      <a:pt x="545" y="4974"/>
                    </a:lnTo>
                    <a:lnTo>
                      <a:pt x="462" y="4843"/>
                    </a:lnTo>
                    <a:lnTo>
                      <a:pt x="386" y="4711"/>
                    </a:lnTo>
                    <a:lnTo>
                      <a:pt x="315" y="4572"/>
                    </a:lnTo>
                    <a:lnTo>
                      <a:pt x="251" y="4432"/>
                    </a:lnTo>
                    <a:lnTo>
                      <a:pt x="194" y="4286"/>
                    </a:lnTo>
                    <a:lnTo>
                      <a:pt x="144" y="4138"/>
                    </a:lnTo>
                    <a:lnTo>
                      <a:pt x="102" y="3986"/>
                    </a:lnTo>
                    <a:lnTo>
                      <a:pt x="65" y="3833"/>
                    </a:lnTo>
                    <a:lnTo>
                      <a:pt x="38" y="3675"/>
                    </a:lnTo>
                    <a:lnTo>
                      <a:pt x="17" y="3516"/>
                    </a:lnTo>
                    <a:lnTo>
                      <a:pt x="6" y="3354"/>
                    </a:lnTo>
                    <a:lnTo>
                      <a:pt x="0" y="3189"/>
                    </a:lnTo>
                    <a:lnTo>
                      <a:pt x="6" y="3026"/>
                    </a:lnTo>
                    <a:lnTo>
                      <a:pt x="17" y="2864"/>
                    </a:lnTo>
                    <a:lnTo>
                      <a:pt x="38" y="2705"/>
                    </a:lnTo>
                    <a:lnTo>
                      <a:pt x="65" y="2547"/>
                    </a:lnTo>
                    <a:lnTo>
                      <a:pt x="102" y="2394"/>
                    </a:lnTo>
                    <a:lnTo>
                      <a:pt x="144" y="2242"/>
                    </a:lnTo>
                    <a:lnTo>
                      <a:pt x="194" y="2094"/>
                    </a:lnTo>
                    <a:lnTo>
                      <a:pt x="251" y="1948"/>
                    </a:lnTo>
                    <a:lnTo>
                      <a:pt x="315" y="1808"/>
                    </a:lnTo>
                    <a:lnTo>
                      <a:pt x="386" y="1669"/>
                    </a:lnTo>
                    <a:lnTo>
                      <a:pt x="462" y="1537"/>
                    </a:lnTo>
                    <a:lnTo>
                      <a:pt x="545" y="1406"/>
                    </a:lnTo>
                    <a:lnTo>
                      <a:pt x="633" y="1281"/>
                    </a:lnTo>
                    <a:lnTo>
                      <a:pt x="729" y="1162"/>
                    </a:lnTo>
                    <a:lnTo>
                      <a:pt x="829" y="1045"/>
                    </a:lnTo>
                    <a:lnTo>
                      <a:pt x="935" y="936"/>
                    </a:lnTo>
                    <a:lnTo>
                      <a:pt x="1044" y="830"/>
                    </a:lnTo>
                    <a:lnTo>
                      <a:pt x="1161" y="728"/>
                    </a:lnTo>
                    <a:lnTo>
                      <a:pt x="1280" y="634"/>
                    </a:lnTo>
                    <a:lnTo>
                      <a:pt x="1405" y="546"/>
                    </a:lnTo>
                    <a:lnTo>
                      <a:pt x="1536" y="463"/>
                    </a:lnTo>
                    <a:lnTo>
                      <a:pt x="1668" y="386"/>
                    </a:lnTo>
                    <a:lnTo>
                      <a:pt x="1806" y="315"/>
                    </a:lnTo>
                    <a:lnTo>
                      <a:pt x="1947" y="252"/>
                    </a:lnTo>
                    <a:lnTo>
                      <a:pt x="2092" y="194"/>
                    </a:lnTo>
                    <a:lnTo>
                      <a:pt x="2240" y="144"/>
                    </a:lnTo>
                    <a:lnTo>
                      <a:pt x="2392" y="102"/>
                    </a:lnTo>
                    <a:lnTo>
                      <a:pt x="2546" y="65"/>
                    </a:lnTo>
                    <a:lnTo>
                      <a:pt x="2703" y="38"/>
                    </a:lnTo>
                    <a:lnTo>
                      <a:pt x="2862" y="17"/>
                    </a:lnTo>
                    <a:lnTo>
                      <a:pt x="3024" y="6"/>
                    </a:lnTo>
                    <a:lnTo>
                      <a:pt x="3189" y="0"/>
                    </a:lnTo>
                    <a:lnTo>
                      <a:pt x="3352" y="6"/>
                    </a:lnTo>
                    <a:lnTo>
                      <a:pt x="3513" y="17"/>
                    </a:lnTo>
                    <a:lnTo>
                      <a:pt x="3673" y="38"/>
                    </a:lnTo>
                    <a:lnTo>
                      <a:pt x="3830" y="65"/>
                    </a:lnTo>
                    <a:lnTo>
                      <a:pt x="3984" y="102"/>
                    </a:lnTo>
                    <a:lnTo>
                      <a:pt x="4135" y="144"/>
                    </a:lnTo>
                    <a:lnTo>
                      <a:pt x="4283" y="194"/>
                    </a:lnTo>
                    <a:lnTo>
                      <a:pt x="4429" y="252"/>
                    </a:lnTo>
                    <a:lnTo>
                      <a:pt x="4569" y="315"/>
                    </a:lnTo>
                    <a:lnTo>
                      <a:pt x="4707" y="386"/>
                    </a:lnTo>
                    <a:lnTo>
                      <a:pt x="4840" y="463"/>
                    </a:lnTo>
                    <a:lnTo>
                      <a:pt x="4970" y="546"/>
                    </a:lnTo>
                    <a:lnTo>
                      <a:pt x="5095" y="634"/>
                    </a:lnTo>
                    <a:lnTo>
                      <a:pt x="5216" y="728"/>
                    </a:lnTo>
                    <a:lnTo>
                      <a:pt x="5331" y="830"/>
                    </a:lnTo>
                    <a:lnTo>
                      <a:pt x="5441" y="936"/>
                    </a:lnTo>
                    <a:lnTo>
                      <a:pt x="5546" y="1045"/>
                    </a:lnTo>
                    <a:lnTo>
                      <a:pt x="5648" y="1162"/>
                    </a:lnTo>
                    <a:lnTo>
                      <a:pt x="5742" y="1281"/>
                    </a:lnTo>
                    <a:lnTo>
                      <a:pt x="5830" y="1406"/>
                    </a:lnTo>
                    <a:lnTo>
                      <a:pt x="5913" y="1537"/>
                    </a:lnTo>
                    <a:lnTo>
                      <a:pt x="5990" y="1669"/>
                    </a:lnTo>
                    <a:lnTo>
                      <a:pt x="6061" y="1808"/>
                    </a:lnTo>
                    <a:lnTo>
                      <a:pt x="6124" y="1948"/>
                    </a:lnTo>
                    <a:lnTo>
                      <a:pt x="6182" y="2094"/>
                    </a:lnTo>
                    <a:lnTo>
                      <a:pt x="6232" y="2242"/>
                    </a:lnTo>
                    <a:lnTo>
                      <a:pt x="6274" y="2394"/>
                    </a:lnTo>
                    <a:lnTo>
                      <a:pt x="6310" y="2547"/>
                    </a:lnTo>
                    <a:lnTo>
                      <a:pt x="6337" y="2705"/>
                    </a:lnTo>
                    <a:lnTo>
                      <a:pt x="6358" y="2864"/>
                    </a:lnTo>
                    <a:lnTo>
                      <a:pt x="6370" y="3026"/>
                    </a:lnTo>
                    <a:lnTo>
                      <a:pt x="6376" y="3189"/>
                    </a:lnTo>
                    <a:lnTo>
                      <a:pt x="6370" y="3354"/>
                    </a:lnTo>
                    <a:lnTo>
                      <a:pt x="6358" y="3516"/>
                    </a:lnTo>
                    <a:lnTo>
                      <a:pt x="6337" y="3675"/>
                    </a:lnTo>
                    <a:lnTo>
                      <a:pt x="6310" y="3833"/>
                    </a:lnTo>
                    <a:lnTo>
                      <a:pt x="6274" y="3986"/>
                    </a:lnTo>
                    <a:lnTo>
                      <a:pt x="6232" y="4138"/>
                    </a:lnTo>
                    <a:lnTo>
                      <a:pt x="6182" y="4286"/>
                    </a:lnTo>
                    <a:lnTo>
                      <a:pt x="6124" y="4432"/>
                    </a:lnTo>
                    <a:lnTo>
                      <a:pt x="6061" y="4572"/>
                    </a:lnTo>
                    <a:lnTo>
                      <a:pt x="5990" y="4711"/>
                    </a:lnTo>
                    <a:lnTo>
                      <a:pt x="5913" y="4843"/>
                    </a:lnTo>
                    <a:lnTo>
                      <a:pt x="5830" y="4974"/>
                    </a:lnTo>
                    <a:lnTo>
                      <a:pt x="5742" y="5099"/>
                    </a:lnTo>
                    <a:lnTo>
                      <a:pt x="5648" y="5218"/>
                    </a:lnTo>
                    <a:lnTo>
                      <a:pt x="5546" y="5335"/>
                    </a:lnTo>
                    <a:lnTo>
                      <a:pt x="5441" y="5444"/>
                    </a:lnTo>
                    <a:lnTo>
                      <a:pt x="5331" y="5550"/>
                    </a:lnTo>
                    <a:lnTo>
                      <a:pt x="5216" y="5652"/>
                    </a:lnTo>
                    <a:lnTo>
                      <a:pt x="5095" y="5746"/>
                    </a:lnTo>
                    <a:lnTo>
                      <a:pt x="4970" y="5834"/>
                    </a:lnTo>
                    <a:lnTo>
                      <a:pt x="4840" y="5917"/>
                    </a:lnTo>
                    <a:lnTo>
                      <a:pt x="4707" y="5994"/>
                    </a:lnTo>
                    <a:lnTo>
                      <a:pt x="4569" y="6065"/>
                    </a:lnTo>
                    <a:lnTo>
                      <a:pt x="4429" y="6128"/>
                    </a:lnTo>
                    <a:lnTo>
                      <a:pt x="4283" y="6186"/>
                    </a:lnTo>
                    <a:lnTo>
                      <a:pt x="4135" y="6236"/>
                    </a:lnTo>
                    <a:lnTo>
                      <a:pt x="3984" y="6278"/>
                    </a:lnTo>
                    <a:lnTo>
                      <a:pt x="3830" y="6315"/>
                    </a:lnTo>
                    <a:lnTo>
                      <a:pt x="3673" y="6342"/>
                    </a:lnTo>
                    <a:lnTo>
                      <a:pt x="3513" y="6363"/>
                    </a:lnTo>
                    <a:lnTo>
                      <a:pt x="3352" y="6374"/>
                    </a:lnTo>
                    <a:lnTo>
                      <a:pt x="3189" y="6380"/>
                    </a:lnTo>
                    <a:close/>
                  </a:path>
                </a:pathLst>
              </a:custGeom>
              <a:solidFill>
                <a:srgbClr val="00C4B5"/>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zh-CN" altLang="en-US" sz="900"/>
              </a:p>
            </p:txBody>
          </p:sp>
          <p:sp>
            <p:nvSpPr>
              <p:cNvPr id="101" name="Freeform 8"/>
              <p:cNvSpPr>
                <a:spLocks noEditPoints="1"/>
              </p:cNvSpPr>
              <p:nvPr/>
            </p:nvSpPr>
            <p:spPr bwMode="auto">
              <a:xfrm>
                <a:off x="14501815" y="4551833"/>
                <a:ext cx="4594226" cy="4612333"/>
              </a:xfrm>
              <a:custGeom>
                <a:avLst/>
                <a:gdLst>
                  <a:gd name="T0" fmla="*/ 2315 w 5788"/>
                  <a:gd name="T1" fmla="*/ 2764 h 5792"/>
                  <a:gd name="T2" fmla="*/ 3469 w 5788"/>
                  <a:gd name="T3" fmla="*/ 3030 h 5792"/>
                  <a:gd name="T4" fmla="*/ 2453 w 5788"/>
                  <a:gd name="T5" fmla="*/ 5759 h 5792"/>
                  <a:gd name="T6" fmla="*/ 1768 w 5788"/>
                  <a:gd name="T7" fmla="*/ 5565 h 5792"/>
                  <a:gd name="T8" fmla="*/ 1163 w 5788"/>
                  <a:gd name="T9" fmla="*/ 5216 h 5792"/>
                  <a:gd name="T10" fmla="*/ 660 w 5788"/>
                  <a:gd name="T11" fmla="*/ 4737 h 5792"/>
                  <a:gd name="T12" fmla="*/ 286 w 5788"/>
                  <a:gd name="T13" fmla="*/ 4151 h 5792"/>
                  <a:gd name="T14" fmla="*/ 59 w 5788"/>
                  <a:gd name="T15" fmla="*/ 3479 h 5792"/>
                  <a:gd name="T16" fmla="*/ 3 w 5788"/>
                  <a:gd name="T17" fmla="*/ 2747 h 5792"/>
                  <a:gd name="T18" fmla="*/ 130 w 5788"/>
                  <a:gd name="T19" fmla="*/ 2034 h 5792"/>
                  <a:gd name="T20" fmla="*/ 418 w 5788"/>
                  <a:gd name="T21" fmla="*/ 1395 h 5792"/>
                  <a:gd name="T22" fmla="*/ 848 w 5788"/>
                  <a:gd name="T23" fmla="*/ 849 h 5792"/>
                  <a:gd name="T24" fmla="*/ 1393 w 5788"/>
                  <a:gd name="T25" fmla="*/ 419 h 5792"/>
                  <a:gd name="T26" fmla="*/ 2033 w 5788"/>
                  <a:gd name="T27" fmla="*/ 131 h 5792"/>
                  <a:gd name="T28" fmla="*/ 2745 w 5788"/>
                  <a:gd name="T29" fmla="*/ 4 h 5792"/>
                  <a:gd name="T30" fmla="*/ 3476 w 5788"/>
                  <a:gd name="T31" fmla="*/ 60 h 5792"/>
                  <a:gd name="T32" fmla="*/ 4148 w 5788"/>
                  <a:gd name="T33" fmla="*/ 286 h 5792"/>
                  <a:gd name="T34" fmla="*/ 4734 w 5788"/>
                  <a:gd name="T35" fmla="*/ 661 h 5792"/>
                  <a:gd name="T36" fmla="*/ 5214 w 5788"/>
                  <a:gd name="T37" fmla="*/ 1164 h 5792"/>
                  <a:gd name="T38" fmla="*/ 5561 w 5788"/>
                  <a:gd name="T39" fmla="*/ 1769 h 5792"/>
                  <a:gd name="T40" fmla="*/ 5755 w 5788"/>
                  <a:gd name="T41" fmla="*/ 2455 h 5792"/>
                  <a:gd name="T42" fmla="*/ 5773 w 5788"/>
                  <a:gd name="T43" fmla="*/ 3193 h 5792"/>
                  <a:gd name="T44" fmla="*/ 5613 w 5788"/>
                  <a:gd name="T45" fmla="*/ 3892 h 5792"/>
                  <a:gd name="T46" fmla="*/ 5295 w 5788"/>
                  <a:gd name="T47" fmla="*/ 4514 h 5792"/>
                  <a:gd name="T48" fmla="*/ 4840 w 5788"/>
                  <a:gd name="T49" fmla="*/ 5039 h 5792"/>
                  <a:gd name="T50" fmla="*/ 4273 w 5788"/>
                  <a:gd name="T51" fmla="*/ 5442 h 5792"/>
                  <a:gd name="T52" fmla="*/ 3617 w 5788"/>
                  <a:gd name="T53" fmla="*/ 5702 h 5792"/>
                  <a:gd name="T54" fmla="*/ 2895 w 5788"/>
                  <a:gd name="T55" fmla="*/ 5792 h 5792"/>
                  <a:gd name="T56" fmla="*/ 3403 w 5788"/>
                  <a:gd name="T57" fmla="*/ 5377 h 5792"/>
                  <a:gd name="T58" fmla="*/ 3991 w 5788"/>
                  <a:gd name="T59" fmla="*/ 5179 h 5792"/>
                  <a:gd name="T60" fmla="*/ 4504 w 5788"/>
                  <a:gd name="T61" fmla="*/ 4851 h 5792"/>
                  <a:gd name="T62" fmla="*/ 4922 w 5788"/>
                  <a:gd name="T63" fmla="*/ 4411 h 5792"/>
                  <a:gd name="T64" fmla="*/ 5225 w 5788"/>
                  <a:gd name="T65" fmla="*/ 3882 h 5792"/>
                  <a:gd name="T66" fmla="*/ 5394 w 5788"/>
                  <a:gd name="T67" fmla="*/ 3281 h 5792"/>
                  <a:gd name="T68" fmla="*/ 5412 w 5788"/>
                  <a:gd name="T69" fmla="*/ 2638 h 5792"/>
                  <a:gd name="T70" fmla="*/ 5272 w 5788"/>
                  <a:gd name="T71" fmla="*/ 2025 h 5792"/>
                  <a:gd name="T72" fmla="*/ 4991 w 5788"/>
                  <a:gd name="T73" fmla="*/ 1481 h 5792"/>
                  <a:gd name="T74" fmla="*/ 4596 w 5788"/>
                  <a:gd name="T75" fmla="*/ 1022 h 5792"/>
                  <a:gd name="T76" fmla="*/ 4100 w 5788"/>
                  <a:gd name="T77" fmla="*/ 669 h 5792"/>
                  <a:gd name="T78" fmla="*/ 3526 w 5788"/>
                  <a:gd name="T79" fmla="*/ 444 h 5792"/>
                  <a:gd name="T80" fmla="*/ 2895 w 5788"/>
                  <a:gd name="T81" fmla="*/ 363 h 5792"/>
                  <a:gd name="T82" fmla="*/ 2261 w 5788"/>
                  <a:gd name="T83" fmla="*/ 444 h 5792"/>
                  <a:gd name="T84" fmla="*/ 1687 w 5788"/>
                  <a:gd name="T85" fmla="*/ 669 h 5792"/>
                  <a:gd name="T86" fmla="*/ 1192 w 5788"/>
                  <a:gd name="T87" fmla="*/ 1022 h 5792"/>
                  <a:gd name="T88" fmla="*/ 796 w 5788"/>
                  <a:gd name="T89" fmla="*/ 1481 h 5792"/>
                  <a:gd name="T90" fmla="*/ 516 w 5788"/>
                  <a:gd name="T91" fmla="*/ 2025 h 5792"/>
                  <a:gd name="T92" fmla="*/ 376 w 5788"/>
                  <a:gd name="T93" fmla="*/ 2638 h 5792"/>
                  <a:gd name="T94" fmla="*/ 393 w 5788"/>
                  <a:gd name="T95" fmla="*/ 3281 h 5792"/>
                  <a:gd name="T96" fmla="*/ 562 w 5788"/>
                  <a:gd name="T97" fmla="*/ 3882 h 5792"/>
                  <a:gd name="T98" fmla="*/ 865 w 5788"/>
                  <a:gd name="T99" fmla="*/ 4411 h 5792"/>
                  <a:gd name="T100" fmla="*/ 1284 w 5788"/>
                  <a:gd name="T101" fmla="*/ 4851 h 5792"/>
                  <a:gd name="T102" fmla="*/ 1797 w 5788"/>
                  <a:gd name="T103" fmla="*/ 5179 h 5792"/>
                  <a:gd name="T104" fmla="*/ 2384 w 5788"/>
                  <a:gd name="T105" fmla="*/ 5377 h 5792"/>
                  <a:gd name="T106" fmla="*/ 3006 w 5788"/>
                  <a:gd name="T107" fmla="*/ 1379 h 5792"/>
                  <a:gd name="T108" fmla="*/ 3469 w 5788"/>
                  <a:gd name="T109" fmla="*/ 3431 h 5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8" h="5792">
                    <a:moveTo>
                      <a:pt x="4667" y="3723"/>
                    </a:moveTo>
                    <a:lnTo>
                      <a:pt x="2780" y="4814"/>
                    </a:lnTo>
                    <a:lnTo>
                      <a:pt x="1582" y="4121"/>
                    </a:lnTo>
                    <a:lnTo>
                      <a:pt x="3236" y="2232"/>
                    </a:lnTo>
                    <a:lnTo>
                      <a:pt x="2315" y="2764"/>
                    </a:lnTo>
                    <a:lnTo>
                      <a:pt x="1117" y="2071"/>
                    </a:lnTo>
                    <a:lnTo>
                      <a:pt x="3006" y="980"/>
                    </a:lnTo>
                    <a:lnTo>
                      <a:pt x="4206" y="1671"/>
                    </a:lnTo>
                    <a:lnTo>
                      <a:pt x="2557" y="3558"/>
                    </a:lnTo>
                    <a:lnTo>
                      <a:pt x="3469" y="3030"/>
                    </a:lnTo>
                    <a:lnTo>
                      <a:pt x="4667" y="3723"/>
                    </a:lnTo>
                    <a:close/>
                    <a:moveTo>
                      <a:pt x="2895" y="5792"/>
                    </a:moveTo>
                    <a:lnTo>
                      <a:pt x="2745" y="5788"/>
                    </a:lnTo>
                    <a:lnTo>
                      <a:pt x="2597" y="5777"/>
                    </a:lnTo>
                    <a:lnTo>
                      <a:pt x="2453" y="5759"/>
                    </a:lnTo>
                    <a:lnTo>
                      <a:pt x="2311" y="5732"/>
                    </a:lnTo>
                    <a:lnTo>
                      <a:pt x="2171" y="5702"/>
                    </a:lnTo>
                    <a:lnTo>
                      <a:pt x="2033" y="5661"/>
                    </a:lnTo>
                    <a:lnTo>
                      <a:pt x="1898" y="5617"/>
                    </a:lnTo>
                    <a:lnTo>
                      <a:pt x="1768" y="5565"/>
                    </a:lnTo>
                    <a:lnTo>
                      <a:pt x="1639" y="5506"/>
                    </a:lnTo>
                    <a:lnTo>
                      <a:pt x="1514" y="5442"/>
                    </a:lnTo>
                    <a:lnTo>
                      <a:pt x="1393" y="5373"/>
                    </a:lnTo>
                    <a:lnTo>
                      <a:pt x="1276" y="5298"/>
                    </a:lnTo>
                    <a:lnTo>
                      <a:pt x="1163" y="5216"/>
                    </a:lnTo>
                    <a:lnTo>
                      <a:pt x="1054" y="5131"/>
                    </a:lnTo>
                    <a:lnTo>
                      <a:pt x="948" y="5039"/>
                    </a:lnTo>
                    <a:lnTo>
                      <a:pt x="848" y="4943"/>
                    </a:lnTo>
                    <a:lnTo>
                      <a:pt x="752" y="4843"/>
                    </a:lnTo>
                    <a:lnTo>
                      <a:pt x="660" y="4737"/>
                    </a:lnTo>
                    <a:lnTo>
                      <a:pt x="575" y="4628"/>
                    </a:lnTo>
                    <a:lnTo>
                      <a:pt x="495" y="4514"/>
                    </a:lnTo>
                    <a:lnTo>
                      <a:pt x="418" y="4397"/>
                    </a:lnTo>
                    <a:lnTo>
                      <a:pt x="349" y="4276"/>
                    </a:lnTo>
                    <a:lnTo>
                      <a:pt x="286" y="4151"/>
                    </a:lnTo>
                    <a:lnTo>
                      <a:pt x="228" y="4023"/>
                    </a:lnTo>
                    <a:lnTo>
                      <a:pt x="176" y="3892"/>
                    </a:lnTo>
                    <a:lnTo>
                      <a:pt x="130" y="3758"/>
                    </a:lnTo>
                    <a:lnTo>
                      <a:pt x="92" y="3619"/>
                    </a:lnTo>
                    <a:lnTo>
                      <a:pt x="59" y="3479"/>
                    </a:lnTo>
                    <a:lnTo>
                      <a:pt x="32" y="3337"/>
                    </a:lnTo>
                    <a:lnTo>
                      <a:pt x="15" y="3193"/>
                    </a:lnTo>
                    <a:lnTo>
                      <a:pt x="3" y="3045"/>
                    </a:lnTo>
                    <a:lnTo>
                      <a:pt x="0" y="2895"/>
                    </a:lnTo>
                    <a:lnTo>
                      <a:pt x="3" y="2747"/>
                    </a:lnTo>
                    <a:lnTo>
                      <a:pt x="15" y="2599"/>
                    </a:lnTo>
                    <a:lnTo>
                      <a:pt x="32" y="2455"/>
                    </a:lnTo>
                    <a:lnTo>
                      <a:pt x="59" y="2313"/>
                    </a:lnTo>
                    <a:lnTo>
                      <a:pt x="92" y="2173"/>
                    </a:lnTo>
                    <a:lnTo>
                      <a:pt x="130" y="2034"/>
                    </a:lnTo>
                    <a:lnTo>
                      <a:pt x="176" y="1900"/>
                    </a:lnTo>
                    <a:lnTo>
                      <a:pt x="228" y="1769"/>
                    </a:lnTo>
                    <a:lnTo>
                      <a:pt x="286" y="1641"/>
                    </a:lnTo>
                    <a:lnTo>
                      <a:pt x="349" y="1516"/>
                    </a:lnTo>
                    <a:lnTo>
                      <a:pt x="418" y="1395"/>
                    </a:lnTo>
                    <a:lnTo>
                      <a:pt x="495" y="1278"/>
                    </a:lnTo>
                    <a:lnTo>
                      <a:pt x="575" y="1164"/>
                    </a:lnTo>
                    <a:lnTo>
                      <a:pt x="660" y="1055"/>
                    </a:lnTo>
                    <a:lnTo>
                      <a:pt x="752" y="949"/>
                    </a:lnTo>
                    <a:lnTo>
                      <a:pt x="848" y="849"/>
                    </a:lnTo>
                    <a:lnTo>
                      <a:pt x="948" y="753"/>
                    </a:lnTo>
                    <a:lnTo>
                      <a:pt x="1054" y="661"/>
                    </a:lnTo>
                    <a:lnTo>
                      <a:pt x="1163" y="576"/>
                    </a:lnTo>
                    <a:lnTo>
                      <a:pt x="1276" y="494"/>
                    </a:lnTo>
                    <a:lnTo>
                      <a:pt x="1393" y="419"/>
                    </a:lnTo>
                    <a:lnTo>
                      <a:pt x="1514" y="350"/>
                    </a:lnTo>
                    <a:lnTo>
                      <a:pt x="1639" y="286"/>
                    </a:lnTo>
                    <a:lnTo>
                      <a:pt x="1768" y="227"/>
                    </a:lnTo>
                    <a:lnTo>
                      <a:pt x="1898" y="175"/>
                    </a:lnTo>
                    <a:lnTo>
                      <a:pt x="2033" y="131"/>
                    </a:lnTo>
                    <a:lnTo>
                      <a:pt x="2171" y="90"/>
                    </a:lnTo>
                    <a:lnTo>
                      <a:pt x="2311" y="60"/>
                    </a:lnTo>
                    <a:lnTo>
                      <a:pt x="2453" y="33"/>
                    </a:lnTo>
                    <a:lnTo>
                      <a:pt x="2597" y="15"/>
                    </a:lnTo>
                    <a:lnTo>
                      <a:pt x="2745" y="4"/>
                    </a:lnTo>
                    <a:lnTo>
                      <a:pt x="2895" y="0"/>
                    </a:lnTo>
                    <a:lnTo>
                      <a:pt x="3043" y="4"/>
                    </a:lnTo>
                    <a:lnTo>
                      <a:pt x="3190" y="15"/>
                    </a:lnTo>
                    <a:lnTo>
                      <a:pt x="3334" y="33"/>
                    </a:lnTo>
                    <a:lnTo>
                      <a:pt x="3476" y="60"/>
                    </a:lnTo>
                    <a:lnTo>
                      <a:pt x="3617" y="90"/>
                    </a:lnTo>
                    <a:lnTo>
                      <a:pt x="3755" y="131"/>
                    </a:lnTo>
                    <a:lnTo>
                      <a:pt x="3889" y="175"/>
                    </a:lnTo>
                    <a:lnTo>
                      <a:pt x="4020" y="227"/>
                    </a:lnTo>
                    <a:lnTo>
                      <a:pt x="4148" y="286"/>
                    </a:lnTo>
                    <a:lnTo>
                      <a:pt x="4273" y="350"/>
                    </a:lnTo>
                    <a:lnTo>
                      <a:pt x="4394" y="419"/>
                    </a:lnTo>
                    <a:lnTo>
                      <a:pt x="4511" y="494"/>
                    </a:lnTo>
                    <a:lnTo>
                      <a:pt x="4625" y="574"/>
                    </a:lnTo>
                    <a:lnTo>
                      <a:pt x="4734" y="661"/>
                    </a:lnTo>
                    <a:lnTo>
                      <a:pt x="4840" y="753"/>
                    </a:lnTo>
                    <a:lnTo>
                      <a:pt x="4939" y="849"/>
                    </a:lnTo>
                    <a:lnTo>
                      <a:pt x="5035" y="949"/>
                    </a:lnTo>
                    <a:lnTo>
                      <a:pt x="5128" y="1055"/>
                    </a:lnTo>
                    <a:lnTo>
                      <a:pt x="5214" y="1164"/>
                    </a:lnTo>
                    <a:lnTo>
                      <a:pt x="5295" y="1278"/>
                    </a:lnTo>
                    <a:lnTo>
                      <a:pt x="5369" y="1395"/>
                    </a:lnTo>
                    <a:lnTo>
                      <a:pt x="5439" y="1516"/>
                    </a:lnTo>
                    <a:lnTo>
                      <a:pt x="5502" y="1641"/>
                    </a:lnTo>
                    <a:lnTo>
                      <a:pt x="5561" y="1769"/>
                    </a:lnTo>
                    <a:lnTo>
                      <a:pt x="5613" y="1900"/>
                    </a:lnTo>
                    <a:lnTo>
                      <a:pt x="5657" y="2034"/>
                    </a:lnTo>
                    <a:lnTo>
                      <a:pt x="5698" y="2173"/>
                    </a:lnTo>
                    <a:lnTo>
                      <a:pt x="5728" y="2313"/>
                    </a:lnTo>
                    <a:lnTo>
                      <a:pt x="5755" y="2455"/>
                    </a:lnTo>
                    <a:lnTo>
                      <a:pt x="5773" y="2599"/>
                    </a:lnTo>
                    <a:lnTo>
                      <a:pt x="5784" y="2747"/>
                    </a:lnTo>
                    <a:lnTo>
                      <a:pt x="5788" y="2895"/>
                    </a:lnTo>
                    <a:lnTo>
                      <a:pt x="5784" y="3045"/>
                    </a:lnTo>
                    <a:lnTo>
                      <a:pt x="5773" y="3193"/>
                    </a:lnTo>
                    <a:lnTo>
                      <a:pt x="5755" y="3337"/>
                    </a:lnTo>
                    <a:lnTo>
                      <a:pt x="5728" y="3479"/>
                    </a:lnTo>
                    <a:lnTo>
                      <a:pt x="5698" y="3619"/>
                    </a:lnTo>
                    <a:lnTo>
                      <a:pt x="5657" y="3758"/>
                    </a:lnTo>
                    <a:lnTo>
                      <a:pt x="5613" y="3892"/>
                    </a:lnTo>
                    <a:lnTo>
                      <a:pt x="5561" y="4023"/>
                    </a:lnTo>
                    <a:lnTo>
                      <a:pt x="5502" y="4151"/>
                    </a:lnTo>
                    <a:lnTo>
                      <a:pt x="5439" y="4276"/>
                    </a:lnTo>
                    <a:lnTo>
                      <a:pt x="5369" y="4397"/>
                    </a:lnTo>
                    <a:lnTo>
                      <a:pt x="5295" y="4514"/>
                    </a:lnTo>
                    <a:lnTo>
                      <a:pt x="5214" y="4628"/>
                    </a:lnTo>
                    <a:lnTo>
                      <a:pt x="5128" y="4737"/>
                    </a:lnTo>
                    <a:lnTo>
                      <a:pt x="5035" y="4843"/>
                    </a:lnTo>
                    <a:lnTo>
                      <a:pt x="4939" y="4943"/>
                    </a:lnTo>
                    <a:lnTo>
                      <a:pt x="4840" y="5039"/>
                    </a:lnTo>
                    <a:lnTo>
                      <a:pt x="4734" y="5131"/>
                    </a:lnTo>
                    <a:lnTo>
                      <a:pt x="4625" y="5216"/>
                    </a:lnTo>
                    <a:lnTo>
                      <a:pt x="4511" y="5298"/>
                    </a:lnTo>
                    <a:lnTo>
                      <a:pt x="4394" y="5373"/>
                    </a:lnTo>
                    <a:lnTo>
                      <a:pt x="4273" y="5442"/>
                    </a:lnTo>
                    <a:lnTo>
                      <a:pt x="4148" y="5506"/>
                    </a:lnTo>
                    <a:lnTo>
                      <a:pt x="4020" y="5565"/>
                    </a:lnTo>
                    <a:lnTo>
                      <a:pt x="3889" y="5617"/>
                    </a:lnTo>
                    <a:lnTo>
                      <a:pt x="3755" y="5661"/>
                    </a:lnTo>
                    <a:lnTo>
                      <a:pt x="3617" y="5702"/>
                    </a:lnTo>
                    <a:lnTo>
                      <a:pt x="3476" y="5732"/>
                    </a:lnTo>
                    <a:lnTo>
                      <a:pt x="3334" y="5759"/>
                    </a:lnTo>
                    <a:lnTo>
                      <a:pt x="3190" y="5777"/>
                    </a:lnTo>
                    <a:lnTo>
                      <a:pt x="3043" y="5788"/>
                    </a:lnTo>
                    <a:lnTo>
                      <a:pt x="2895" y="5792"/>
                    </a:lnTo>
                    <a:close/>
                    <a:moveTo>
                      <a:pt x="2895" y="5429"/>
                    </a:moveTo>
                    <a:lnTo>
                      <a:pt x="3023" y="5425"/>
                    </a:lnTo>
                    <a:lnTo>
                      <a:pt x="3152" y="5415"/>
                    </a:lnTo>
                    <a:lnTo>
                      <a:pt x="3279" y="5398"/>
                    </a:lnTo>
                    <a:lnTo>
                      <a:pt x="3403" y="5377"/>
                    </a:lnTo>
                    <a:lnTo>
                      <a:pt x="3526" y="5348"/>
                    </a:lnTo>
                    <a:lnTo>
                      <a:pt x="3647" y="5314"/>
                    </a:lnTo>
                    <a:lnTo>
                      <a:pt x="3764" y="5275"/>
                    </a:lnTo>
                    <a:lnTo>
                      <a:pt x="3880" y="5229"/>
                    </a:lnTo>
                    <a:lnTo>
                      <a:pt x="3991" y="5179"/>
                    </a:lnTo>
                    <a:lnTo>
                      <a:pt x="4100" y="5123"/>
                    </a:lnTo>
                    <a:lnTo>
                      <a:pt x="4206" y="5062"/>
                    </a:lnTo>
                    <a:lnTo>
                      <a:pt x="4308" y="4995"/>
                    </a:lnTo>
                    <a:lnTo>
                      <a:pt x="4408" y="4926"/>
                    </a:lnTo>
                    <a:lnTo>
                      <a:pt x="4504" y="4851"/>
                    </a:lnTo>
                    <a:lnTo>
                      <a:pt x="4596" y="4770"/>
                    </a:lnTo>
                    <a:lnTo>
                      <a:pt x="4684" y="4687"/>
                    </a:lnTo>
                    <a:lnTo>
                      <a:pt x="4767" y="4599"/>
                    </a:lnTo>
                    <a:lnTo>
                      <a:pt x="4847" y="4507"/>
                    </a:lnTo>
                    <a:lnTo>
                      <a:pt x="4922" y="4411"/>
                    </a:lnTo>
                    <a:lnTo>
                      <a:pt x="4993" y="4311"/>
                    </a:lnTo>
                    <a:lnTo>
                      <a:pt x="5058" y="4209"/>
                    </a:lnTo>
                    <a:lnTo>
                      <a:pt x="5120" y="4103"/>
                    </a:lnTo>
                    <a:lnTo>
                      <a:pt x="5176" y="3994"/>
                    </a:lnTo>
                    <a:lnTo>
                      <a:pt x="5225" y="3882"/>
                    </a:lnTo>
                    <a:lnTo>
                      <a:pt x="5272" y="3767"/>
                    </a:lnTo>
                    <a:lnTo>
                      <a:pt x="5310" y="3648"/>
                    </a:lnTo>
                    <a:lnTo>
                      <a:pt x="5344" y="3529"/>
                    </a:lnTo>
                    <a:lnTo>
                      <a:pt x="5373" y="3406"/>
                    </a:lnTo>
                    <a:lnTo>
                      <a:pt x="5394" y="3281"/>
                    </a:lnTo>
                    <a:lnTo>
                      <a:pt x="5412" y="3154"/>
                    </a:lnTo>
                    <a:lnTo>
                      <a:pt x="5421" y="3026"/>
                    </a:lnTo>
                    <a:lnTo>
                      <a:pt x="5425" y="2895"/>
                    </a:lnTo>
                    <a:lnTo>
                      <a:pt x="5421" y="2766"/>
                    </a:lnTo>
                    <a:lnTo>
                      <a:pt x="5412" y="2638"/>
                    </a:lnTo>
                    <a:lnTo>
                      <a:pt x="5394" y="2511"/>
                    </a:lnTo>
                    <a:lnTo>
                      <a:pt x="5373" y="2386"/>
                    </a:lnTo>
                    <a:lnTo>
                      <a:pt x="5344" y="2263"/>
                    </a:lnTo>
                    <a:lnTo>
                      <a:pt x="5310" y="2144"/>
                    </a:lnTo>
                    <a:lnTo>
                      <a:pt x="5272" y="2025"/>
                    </a:lnTo>
                    <a:lnTo>
                      <a:pt x="5225" y="1910"/>
                    </a:lnTo>
                    <a:lnTo>
                      <a:pt x="5176" y="1798"/>
                    </a:lnTo>
                    <a:lnTo>
                      <a:pt x="5120" y="1689"/>
                    </a:lnTo>
                    <a:lnTo>
                      <a:pt x="5058" y="1583"/>
                    </a:lnTo>
                    <a:lnTo>
                      <a:pt x="4991" y="1481"/>
                    </a:lnTo>
                    <a:lnTo>
                      <a:pt x="4922" y="1381"/>
                    </a:lnTo>
                    <a:lnTo>
                      <a:pt x="4847" y="1285"/>
                    </a:lnTo>
                    <a:lnTo>
                      <a:pt x="4767" y="1193"/>
                    </a:lnTo>
                    <a:lnTo>
                      <a:pt x="4684" y="1105"/>
                    </a:lnTo>
                    <a:lnTo>
                      <a:pt x="4596" y="1022"/>
                    </a:lnTo>
                    <a:lnTo>
                      <a:pt x="4504" y="941"/>
                    </a:lnTo>
                    <a:lnTo>
                      <a:pt x="4408" y="866"/>
                    </a:lnTo>
                    <a:lnTo>
                      <a:pt x="4308" y="797"/>
                    </a:lnTo>
                    <a:lnTo>
                      <a:pt x="4206" y="730"/>
                    </a:lnTo>
                    <a:lnTo>
                      <a:pt x="4100" y="669"/>
                    </a:lnTo>
                    <a:lnTo>
                      <a:pt x="3991" y="613"/>
                    </a:lnTo>
                    <a:lnTo>
                      <a:pt x="3880" y="563"/>
                    </a:lnTo>
                    <a:lnTo>
                      <a:pt x="3764" y="517"/>
                    </a:lnTo>
                    <a:lnTo>
                      <a:pt x="3645" y="478"/>
                    </a:lnTo>
                    <a:lnTo>
                      <a:pt x="3526" y="444"/>
                    </a:lnTo>
                    <a:lnTo>
                      <a:pt x="3403" y="415"/>
                    </a:lnTo>
                    <a:lnTo>
                      <a:pt x="3279" y="394"/>
                    </a:lnTo>
                    <a:lnTo>
                      <a:pt x="3152" y="377"/>
                    </a:lnTo>
                    <a:lnTo>
                      <a:pt x="3023" y="367"/>
                    </a:lnTo>
                    <a:lnTo>
                      <a:pt x="2895" y="363"/>
                    </a:lnTo>
                    <a:lnTo>
                      <a:pt x="2764" y="367"/>
                    </a:lnTo>
                    <a:lnTo>
                      <a:pt x="2636" y="377"/>
                    </a:lnTo>
                    <a:lnTo>
                      <a:pt x="2509" y="394"/>
                    </a:lnTo>
                    <a:lnTo>
                      <a:pt x="2384" y="415"/>
                    </a:lnTo>
                    <a:lnTo>
                      <a:pt x="2261" y="444"/>
                    </a:lnTo>
                    <a:lnTo>
                      <a:pt x="2142" y="478"/>
                    </a:lnTo>
                    <a:lnTo>
                      <a:pt x="2023" y="517"/>
                    </a:lnTo>
                    <a:lnTo>
                      <a:pt x="1908" y="563"/>
                    </a:lnTo>
                    <a:lnTo>
                      <a:pt x="1797" y="613"/>
                    </a:lnTo>
                    <a:lnTo>
                      <a:pt x="1687" y="669"/>
                    </a:lnTo>
                    <a:lnTo>
                      <a:pt x="1582" y="730"/>
                    </a:lnTo>
                    <a:lnTo>
                      <a:pt x="1480" y="797"/>
                    </a:lnTo>
                    <a:lnTo>
                      <a:pt x="1380" y="866"/>
                    </a:lnTo>
                    <a:lnTo>
                      <a:pt x="1284" y="941"/>
                    </a:lnTo>
                    <a:lnTo>
                      <a:pt x="1192" y="1022"/>
                    </a:lnTo>
                    <a:lnTo>
                      <a:pt x="1105" y="1105"/>
                    </a:lnTo>
                    <a:lnTo>
                      <a:pt x="1021" y="1193"/>
                    </a:lnTo>
                    <a:lnTo>
                      <a:pt x="940" y="1285"/>
                    </a:lnTo>
                    <a:lnTo>
                      <a:pt x="865" y="1381"/>
                    </a:lnTo>
                    <a:lnTo>
                      <a:pt x="796" y="1481"/>
                    </a:lnTo>
                    <a:lnTo>
                      <a:pt x="729" y="1583"/>
                    </a:lnTo>
                    <a:lnTo>
                      <a:pt x="670" y="1689"/>
                    </a:lnTo>
                    <a:lnTo>
                      <a:pt x="612" y="1798"/>
                    </a:lnTo>
                    <a:lnTo>
                      <a:pt x="562" y="1910"/>
                    </a:lnTo>
                    <a:lnTo>
                      <a:pt x="516" y="2025"/>
                    </a:lnTo>
                    <a:lnTo>
                      <a:pt x="478" y="2144"/>
                    </a:lnTo>
                    <a:lnTo>
                      <a:pt x="443" y="2263"/>
                    </a:lnTo>
                    <a:lnTo>
                      <a:pt x="414" y="2386"/>
                    </a:lnTo>
                    <a:lnTo>
                      <a:pt x="393" y="2511"/>
                    </a:lnTo>
                    <a:lnTo>
                      <a:pt x="376" y="2638"/>
                    </a:lnTo>
                    <a:lnTo>
                      <a:pt x="366" y="2766"/>
                    </a:lnTo>
                    <a:lnTo>
                      <a:pt x="364" y="2895"/>
                    </a:lnTo>
                    <a:lnTo>
                      <a:pt x="366" y="3026"/>
                    </a:lnTo>
                    <a:lnTo>
                      <a:pt x="376" y="3154"/>
                    </a:lnTo>
                    <a:lnTo>
                      <a:pt x="393" y="3281"/>
                    </a:lnTo>
                    <a:lnTo>
                      <a:pt x="414" y="3406"/>
                    </a:lnTo>
                    <a:lnTo>
                      <a:pt x="443" y="3529"/>
                    </a:lnTo>
                    <a:lnTo>
                      <a:pt x="478" y="3648"/>
                    </a:lnTo>
                    <a:lnTo>
                      <a:pt x="516" y="3767"/>
                    </a:lnTo>
                    <a:lnTo>
                      <a:pt x="562" y="3882"/>
                    </a:lnTo>
                    <a:lnTo>
                      <a:pt x="612" y="3994"/>
                    </a:lnTo>
                    <a:lnTo>
                      <a:pt x="670" y="4103"/>
                    </a:lnTo>
                    <a:lnTo>
                      <a:pt x="729" y="4209"/>
                    </a:lnTo>
                    <a:lnTo>
                      <a:pt x="796" y="4311"/>
                    </a:lnTo>
                    <a:lnTo>
                      <a:pt x="865" y="4411"/>
                    </a:lnTo>
                    <a:lnTo>
                      <a:pt x="940" y="4507"/>
                    </a:lnTo>
                    <a:lnTo>
                      <a:pt x="1021" y="4599"/>
                    </a:lnTo>
                    <a:lnTo>
                      <a:pt x="1105" y="4687"/>
                    </a:lnTo>
                    <a:lnTo>
                      <a:pt x="1192" y="4770"/>
                    </a:lnTo>
                    <a:lnTo>
                      <a:pt x="1284" y="4851"/>
                    </a:lnTo>
                    <a:lnTo>
                      <a:pt x="1380" y="4926"/>
                    </a:lnTo>
                    <a:lnTo>
                      <a:pt x="1480" y="4995"/>
                    </a:lnTo>
                    <a:lnTo>
                      <a:pt x="1582" y="5062"/>
                    </a:lnTo>
                    <a:lnTo>
                      <a:pt x="1687" y="5123"/>
                    </a:lnTo>
                    <a:lnTo>
                      <a:pt x="1797" y="5179"/>
                    </a:lnTo>
                    <a:lnTo>
                      <a:pt x="1908" y="5229"/>
                    </a:lnTo>
                    <a:lnTo>
                      <a:pt x="2023" y="5275"/>
                    </a:lnTo>
                    <a:lnTo>
                      <a:pt x="2142" y="5314"/>
                    </a:lnTo>
                    <a:lnTo>
                      <a:pt x="2261" y="5348"/>
                    </a:lnTo>
                    <a:lnTo>
                      <a:pt x="2384" y="5377"/>
                    </a:lnTo>
                    <a:lnTo>
                      <a:pt x="2509" y="5398"/>
                    </a:lnTo>
                    <a:lnTo>
                      <a:pt x="2636" y="5415"/>
                    </a:lnTo>
                    <a:lnTo>
                      <a:pt x="2764" y="5425"/>
                    </a:lnTo>
                    <a:lnTo>
                      <a:pt x="2895" y="5429"/>
                    </a:lnTo>
                    <a:close/>
                    <a:moveTo>
                      <a:pt x="3006" y="1379"/>
                    </a:moveTo>
                    <a:lnTo>
                      <a:pt x="1808" y="2071"/>
                    </a:lnTo>
                    <a:lnTo>
                      <a:pt x="2315" y="2363"/>
                    </a:lnTo>
                    <a:lnTo>
                      <a:pt x="3513" y="1671"/>
                    </a:lnTo>
                    <a:lnTo>
                      <a:pt x="3006" y="1379"/>
                    </a:lnTo>
                    <a:close/>
                    <a:moveTo>
                      <a:pt x="3469" y="3431"/>
                    </a:moveTo>
                    <a:lnTo>
                      <a:pt x="2273" y="4121"/>
                    </a:lnTo>
                    <a:lnTo>
                      <a:pt x="2780" y="4415"/>
                    </a:lnTo>
                    <a:lnTo>
                      <a:pt x="3976" y="3723"/>
                    </a:lnTo>
                    <a:lnTo>
                      <a:pt x="3469" y="3431"/>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zh-CN" altLang="en-US" sz="900"/>
              </a:p>
            </p:txBody>
          </p:sp>
          <p:sp>
            <p:nvSpPr>
              <p:cNvPr id="102" name="Freeform 9"/>
              <p:cNvSpPr>
                <a:spLocks noEditPoints="1"/>
              </p:cNvSpPr>
              <p:nvPr/>
            </p:nvSpPr>
            <p:spPr bwMode="auto">
              <a:xfrm>
                <a:off x="1474788" y="12574459"/>
                <a:ext cx="4249738" cy="522211"/>
              </a:xfrm>
              <a:custGeom>
                <a:avLst/>
                <a:gdLst>
                  <a:gd name="T0" fmla="*/ 20 w 5355"/>
                  <a:gd name="T1" fmla="*/ 192 h 655"/>
                  <a:gd name="T2" fmla="*/ 267 w 5355"/>
                  <a:gd name="T3" fmla="*/ 442 h 655"/>
                  <a:gd name="T4" fmla="*/ 411 w 5355"/>
                  <a:gd name="T5" fmla="*/ 73 h 655"/>
                  <a:gd name="T6" fmla="*/ 411 w 5355"/>
                  <a:gd name="T7" fmla="*/ 0 h 655"/>
                  <a:gd name="T8" fmla="*/ 436 w 5355"/>
                  <a:gd name="T9" fmla="*/ 134 h 655"/>
                  <a:gd name="T10" fmla="*/ 550 w 5355"/>
                  <a:gd name="T11" fmla="*/ 186 h 655"/>
                  <a:gd name="T12" fmla="*/ 822 w 5355"/>
                  <a:gd name="T13" fmla="*/ 446 h 655"/>
                  <a:gd name="T14" fmla="*/ 1031 w 5355"/>
                  <a:gd name="T15" fmla="*/ 182 h 655"/>
                  <a:gd name="T16" fmla="*/ 989 w 5355"/>
                  <a:gd name="T17" fmla="*/ 292 h 655"/>
                  <a:gd name="T18" fmla="*/ 932 w 5355"/>
                  <a:gd name="T19" fmla="*/ 474 h 655"/>
                  <a:gd name="T20" fmla="*/ 1206 w 5355"/>
                  <a:gd name="T21" fmla="*/ 250 h 655"/>
                  <a:gd name="T22" fmla="*/ 972 w 5355"/>
                  <a:gd name="T23" fmla="*/ 142 h 655"/>
                  <a:gd name="T24" fmla="*/ 974 w 5355"/>
                  <a:gd name="T25" fmla="*/ 423 h 655"/>
                  <a:gd name="T26" fmla="*/ 1329 w 5355"/>
                  <a:gd name="T27" fmla="*/ 4 h 655"/>
                  <a:gd name="T28" fmla="*/ 1381 w 5355"/>
                  <a:gd name="T29" fmla="*/ 67 h 655"/>
                  <a:gd name="T30" fmla="*/ 1321 w 5355"/>
                  <a:gd name="T31" fmla="*/ 152 h 655"/>
                  <a:gd name="T32" fmla="*/ 1682 w 5355"/>
                  <a:gd name="T33" fmla="*/ 150 h 655"/>
                  <a:gd name="T34" fmla="*/ 1782 w 5355"/>
                  <a:gd name="T35" fmla="*/ 505 h 655"/>
                  <a:gd name="T36" fmla="*/ 1974 w 5355"/>
                  <a:gd name="T37" fmla="*/ 265 h 655"/>
                  <a:gd name="T38" fmla="*/ 1724 w 5355"/>
                  <a:gd name="T39" fmla="*/ 134 h 655"/>
                  <a:gd name="T40" fmla="*/ 1732 w 5355"/>
                  <a:gd name="T41" fmla="*/ 207 h 655"/>
                  <a:gd name="T42" fmla="*/ 1911 w 5355"/>
                  <a:gd name="T43" fmla="*/ 363 h 655"/>
                  <a:gd name="T44" fmla="*/ 2266 w 5355"/>
                  <a:gd name="T45" fmla="*/ 507 h 655"/>
                  <a:gd name="T46" fmla="*/ 2377 w 5355"/>
                  <a:gd name="T47" fmla="*/ 202 h 655"/>
                  <a:gd name="T48" fmla="*/ 2124 w 5355"/>
                  <a:gd name="T49" fmla="*/ 152 h 655"/>
                  <a:gd name="T50" fmla="*/ 2229 w 5355"/>
                  <a:gd name="T51" fmla="*/ 451 h 655"/>
                  <a:gd name="T52" fmla="*/ 2270 w 5355"/>
                  <a:gd name="T53" fmla="*/ 186 h 655"/>
                  <a:gd name="T54" fmla="*/ 2819 w 5355"/>
                  <a:gd name="T55" fmla="*/ 413 h 655"/>
                  <a:gd name="T56" fmla="*/ 2598 w 5355"/>
                  <a:gd name="T57" fmla="*/ 421 h 655"/>
                  <a:gd name="T58" fmla="*/ 2588 w 5355"/>
                  <a:gd name="T59" fmla="*/ 499 h 655"/>
                  <a:gd name="T60" fmla="*/ 2802 w 5355"/>
                  <a:gd name="T61" fmla="*/ 499 h 655"/>
                  <a:gd name="T62" fmla="*/ 3045 w 5355"/>
                  <a:gd name="T63" fmla="*/ 447 h 655"/>
                  <a:gd name="T64" fmla="*/ 3335 w 5355"/>
                  <a:gd name="T65" fmla="*/ 428 h 655"/>
                  <a:gd name="T66" fmla="*/ 3124 w 5355"/>
                  <a:gd name="T67" fmla="*/ 442 h 655"/>
                  <a:gd name="T68" fmla="*/ 3337 w 5355"/>
                  <a:gd name="T69" fmla="*/ 223 h 655"/>
                  <a:gd name="T70" fmla="*/ 3086 w 5355"/>
                  <a:gd name="T71" fmla="*/ 146 h 655"/>
                  <a:gd name="T72" fmla="*/ 3105 w 5355"/>
                  <a:gd name="T73" fmla="*/ 207 h 655"/>
                  <a:gd name="T74" fmla="*/ 3529 w 5355"/>
                  <a:gd name="T75" fmla="*/ 129 h 655"/>
                  <a:gd name="T76" fmla="*/ 3510 w 5355"/>
                  <a:gd name="T77" fmla="*/ 198 h 655"/>
                  <a:gd name="T78" fmla="*/ 3737 w 5355"/>
                  <a:gd name="T79" fmla="*/ 148 h 655"/>
                  <a:gd name="T80" fmla="*/ 3806 w 5355"/>
                  <a:gd name="T81" fmla="*/ 499 h 655"/>
                  <a:gd name="T82" fmla="*/ 4023 w 5355"/>
                  <a:gd name="T83" fmla="*/ 365 h 655"/>
                  <a:gd name="T84" fmla="*/ 3804 w 5355"/>
                  <a:gd name="T85" fmla="*/ 129 h 655"/>
                  <a:gd name="T86" fmla="*/ 3779 w 5355"/>
                  <a:gd name="T87" fmla="*/ 432 h 655"/>
                  <a:gd name="T88" fmla="*/ 3959 w 5355"/>
                  <a:gd name="T89" fmla="*/ 267 h 655"/>
                  <a:gd name="T90" fmla="*/ 4295 w 5355"/>
                  <a:gd name="T91" fmla="*/ 509 h 655"/>
                  <a:gd name="T92" fmla="*/ 4430 w 5355"/>
                  <a:gd name="T93" fmla="*/ 215 h 655"/>
                  <a:gd name="T94" fmla="*/ 4184 w 5355"/>
                  <a:gd name="T95" fmla="*/ 144 h 655"/>
                  <a:gd name="T96" fmla="*/ 4299 w 5355"/>
                  <a:gd name="T97" fmla="*/ 451 h 655"/>
                  <a:gd name="T98" fmla="*/ 4299 w 5355"/>
                  <a:gd name="T99" fmla="*/ 182 h 655"/>
                  <a:gd name="T100" fmla="*/ 4541 w 5355"/>
                  <a:gd name="T101" fmla="*/ 48 h 655"/>
                  <a:gd name="T102" fmla="*/ 4610 w 5355"/>
                  <a:gd name="T103" fmla="*/ 19 h 655"/>
                  <a:gd name="T104" fmla="*/ 4600 w 5355"/>
                  <a:gd name="T105" fmla="*/ 497 h 655"/>
                  <a:gd name="T106" fmla="*/ 4744 w 5355"/>
                  <a:gd name="T107" fmla="*/ 499 h 655"/>
                  <a:gd name="T108" fmla="*/ 4956 w 5355"/>
                  <a:gd name="T109" fmla="*/ 215 h 655"/>
                  <a:gd name="T110" fmla="*/ 5019 w 5355"/>
                  <a:gd name="T111" fmla="*/ 190 h 655"/>
                  <a:gd name="T112" fmla="*/ 5184 w 5355"/>
                  <a:gd name="T113" fmla="*/ 58 h 655"/>
                  <a:gd name="T114" fmla="*/ 5196 w 5355"/>
                  <a:gd name="T115" fmla="*/ 446 h 655"/>
                  <a:gd name="T116" fmla="*/ 5345 w 5355"/>
                  <a:gd name="T117" fmla="*/ 449 h 655"/>
                  <a:gd name="T118" fmla="*/ 5355 w 5355"/>
                  <a:gd name="T119" fmla="*/ 17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55" h="655">
                    <a:moveTo>
                      <a:pt x="81" y="442"/>
                    </a:moveTo>
                    <a:lnTo>
                      <a:pt x="275" y="194"/>
                    </a:lnTo>
                    <a:lnTo>
                      <a:pt x="279" y="182"/>
                    </a:lnTo>
                    <a:lnTo>
                      <a:pt x="281" y="175"/>
                    </a:lnTo>
                    <a:lnTo>
                      <a:pt x="281" y="152"/>
                    </a:lnTo>
                    <a:lnTo>
                      <a:pt x="281" y="142"/>
                    </a:lnTo>
                    <a:lnTo>
                      <a:pt x="277" y="138"/>
                    </a:lnTo>
                    <a:lnTo>
                      <a:pt x="273" y="134"/>
                    </a:lnTo>
                    <a:lnTo>
                      <a:pt x="263" y="134"/>
                    </a:lnTo>
                    <a:lnTo>
                      <a:pt x="20" y="134"/>
                    </a:lnTo>
                    <a:lnTo>
                      <a:pt x="12" y="134"/>
                    </a:lnTo>
                    <a:lnTo>
                      <a:pt x="6" y="138"/>
                    </a:lnTo>
                    <a:lnTo>
                      <a:pt x="4" y="144"/>
                    </a:lnTo>
                    <a:lnTo>
                      <a:pt x="4" y="152"/>
                    </a:lnTo>
                    <a:lnTo>
                      <a:pt x="4" y="175"/>
                    </a:lnTo>
                    <a:lnTo>
                      <a:pt x="4" y="182"/>
                    </a:lnTo>
                    <a:lnTo>
                      <a:pt x="6" y="186"/>
                    </a:lnTo>
                    <a:lnTo>
                      <a:pt x="12" y="190"/>
                    </a:lnTo>
                    <a:lnTo>
                      <a:pt x="20" y="192"/>
                    </a:lnTo>
                    <a:lnTo>
                      <a:pt x="198" y="192"/>
                    </a:lnTo>
                    <a:lnTo>
                      <a:pt x="6" y="440"/>
                    </a:lnTo>
                    <a:lnTo>
                      <a:pt x="2" y="449"/>
                    </a:lnTo>
                    <a:lnTo>
                      <a:pt x="0" y="459"/>
                    </a:lnTo>
                    <a:lnTo>
                      <a:pt x="0" y="482"/>
                    </a:lnTo>
                    <a:lnTo>
                      <a:pt x="0" y="490"/>
                    </a:lnTo>
                    <a:lnTo>
                      <a:pt x="2" y="496"/>
                    </a:lnTo>
                    <a:lnTo>
                      <a:pt x="8" y="497"/>
                    </a:lnTo>
                    <a:lnTo>
                      <a:pt x="16" y="499"/>
                    </a:lnTo>
                    <a:lnTo>
                      <a:pt x="267" y="499"/>
                    </a:lnTo>
                    <a:lnTo>
                      <a:pt x="275" y="497"/>
                    </a:lnTo>
                    <a:lnTo>
                      <a:pt x="281" y="496"/>
                    </a:lnTo>
                    <a:lnTo>
                      <a:pt x="283" y="490"/>
                    </a:lnTo>
                    <a:lnTo>
                      <a:pt x="285" y="482"/>
                    </a:lnTo>
                    <a:lnTo>
                      <a:pt x="285" y="459"/>
                    </a:lnTo>
                    <a:lnTo>
                      <a:pt x="283" y="451"/>
                    </a:lnTo>
                    <a:lnTo>
                      <a:pt x="281" y="446"/>
                    </a:lnTo>
                    <a:lnTo>
                      <a:pt x="275" y="442"/>
                    </a:lnTo>
                    <a:lnTo>
                      <a:pt x="267" y="442"/>
                    </a:lnTo>
                    <a:lnTo>
                      <a:pt x="81" y="442"/>
                    </a:lnTo>
                    <a:close/>
                    <a:moveTo>
                      <a:pt x="411" y="0"/>
                    </a:moveTo>
                    <a:lnTo>
                      <a:pt x="402" y="0"/>
                    </a:lnTo>
                    <a:lnTo>
                      <a:pt x="396" y="2"/>
                    </a:lnTo>
                    <a:lnTo>
                      <a:pt x="390" y="4"/>
                    </a:lnTo>
                    <a:lnTo>
                      <a:pt x="384" y="8"/>
                    </a:lnTo>
                    <a:lnTo>
                      <a:pt x="381" y="11"/>
                    </a:lnTo>
                    <a:lnTo>
                      <a:pt x="379" y="19"/>
                    </a:lnTo>
                    <a:lnTo>
                      <a:pt x="379" y="25"/>
                    </a:lnTo>
                    <a:lnTo>
                      <a:pt x="377" y="34"/>
                    </a:lnTo>
                    <a:lnTo>
                      <a:pt x="377" y="40"/>
                    </a:lnTo>
                    <a:lnTo>
                      <a:pt x="379" y="48"/>
                    </a:lnTo>
                    <a:lnTo>
                      <a:pt x="379" y="56"/>
                    </a:lnTo>
                    <a:lnTo>
                      <a:pt x="381" y="61"/>
                    </a:lnTo>
                    <a:lnTo>
                      <a:pt x="384" y="67"/>
                    </a:lnTo>
                    <a:lnTo>
                      <a:pt x="390" y="69"/>
                    </a:lnTo>
                    <a:lnTo>
                      <a:pt x="396" y="73"/>
                    </a:lnTo>
                    <a:lnTo>
                      <a:pt x="402" y="73"/>
                    </a:lnTo>
                    <a:lnTo>
                      <a:pt x="411" y="73"/>
                    </a:lnTo>
                    <a:lnTo>
                      <a:pt x="415" y="73"/>
                    </a:lnTo>
                    <a:lnTo>
                      <a:pt x="425" y="73"/>
                    </a:lnTo>
                    <a:lnTo>
                      <a:pt x="432" y="73"/>
                    </a:lnTo>
                    <a:lnTo>
                      <a:pt x="438" y="69"/>
                    </a:lnTo>
                    <a:lnTo>
                      <a:pt x="442" y="67"/>
                    </a:lnTo>
                    <a:lnTo>
                      <a:pt x="446" y="61"/>
                    </a:lnTo>
                    <a:lnTo>
                      <a:pt x="448" y="56"/>
                    </a:lnTo>
                    <a:lnTo>
                      <a:pt x="450" y="48"/>
                    </a:lnTo>
                    <a:lnTo>
                      <a:pt x="450" y="40"/>
                    </a:lnTo>
                    <a:lnTo>
                      <a:pt x="450" y="34"/>
                    </a:lnTo>
                    <a:lnTo>
                      <a:pt x="450" y="25"/>
                    </a:lnTo>
                    <a:lnTo>
                      <a:pt x="448" y="19"/>
                    </a:lnTo>
                    <a:lnTo>
                      <a:pt x="446" y="11"/>
                    </a:lnTo>
                    <a:lnTo>
                      <a:pt x="442" y="8"/>
                    </a:lnTo>
                    <a:lnTo>
                      <a:pt x="438" y="4"/>
                    </a:lnTo>
                    <a:lnTo>
                      <a:pt x="432" y="2"/>
                    </a:lnTo>
                    <a:lnTo>
                      <a:pt x="425" y="0"/>
                    </a:lnTo>
                    <a:lnTo>
                      <a:pt x="415" y="0"/>
                    </a:lnTo>
                    <a:lnTo>
                      <a:pt x="411" y="0"/>
                    </a:lnTo>
                    <a:close/>
                    <a:moveTo>
                      <a:pt x="398" y="134"/>
                    </a:moveTo>
                    <a:lnTo>
                      <a:pt x="390" y="134"/>
                    </a:lnTo>
                    <a:lnTo>
                      <a:pt x="384" y="138"/>
                    </a:lnTo>
                    <a:lnTo>
                      <a:pt x="382" y="142"/>
                    </a:lnTo>
                    <a:lnTo>
                      <a:pt x="382" y="152"/>
                    </a:lnTo>
                    <a:lnTo>
                      <a:pt x="382" y="482"/>
                    </a:lnTo>
                    <a:lnTo>
                      <a:pt x="382" y="490"/>
                    </a:lnTo>
                    <a:lnTo>
                      <a:pt x="384" y="496"/>
                    </a:lnTo>
                    <a:lnTo>
                      <a:pt x="390" y="497"/>
                    </a:lnTo>
                    <a:lnTo>
                      <a:pt x="398" y="499"/>
                    </a:lnTo>
                    <a:lnTo>
                      <a:pt x="429" y="499"/>
                    </a:lnTo>
                    <a:lnTo>
                      <a:pt x="436" y="497"/>
                    </a:lnTo>
                    <a:lnTo>
                      <a:pt x="442" y="496"/>
                    </a:lnTo>
                    <a:lnTo>
                      <a:pt x="444" y="490"/>
                    </a:lnTo>
                    <a:lnTo>
                      <a:pt x="446" y="482"/>
                    </a:lnTo>
                    <a:lnTo>
                      <a:pt x="446" y="152"/>
                    </a:lnTo>
                    <a:lnTo>
                      <a:pt x="444" y="142"/>
                    </a:lnTo>
                    <a:lnTo>
                      <a:pt x="442" y="138"/>
                    </a:lnTo>
                    <a:lnTo>
                      <a:pt x="436" y="134"/>
                    </a:lnTo>
                    <a:lnTo>
                      <a:pt x="429" y="134"/>
                    </a:lnTo>
                    <a:lnTo>
                      <a:pt x="398" y="134"/>
                    </a:lnTo>
                    <a:close/>
                    <a:moveTo>
                      <a:pt x="622" y="442"/>
                    </a:moveTo>
                    <a:lnTo>
                      <a:pt x="816" y="194"/>
                    </a:lnTo>
                    <a:lnTo>
                      <a:pt x="822" y="182"/>
                    </a:lnTo>
                    <a:lnTo>
                      <a:pt x="824" y="175"/>
                    </a:lnTo>
                    <a:lnTo>
                      <a:pt x="824" y="152"/>
                    </a:lnTo>
                    <a:lnTo>
                      <a:pt x="822" y="142"/>
                    </a:lnTo>
                    <a:lnTo>
                      <a:pt x="820" y="138"/>
                    </a:lnTo>
                    <a:lnTo>
                      <a:pt x="814" y="134"/>
                    </a:lnTo>
                    <a:lnTo>
                      <a:pt x="807" y="134"/>
                    </a:lnTo>
                    <a:lnTo>
                      <a:pt x="563" y="134"/>
                    </a:lnTo>
                    <a:lnTo>
                      <a:pt x="555" y="134"/>
                    </a:lnTo>
                    <a:lnTo>
                      <a:pt x="550" y="138"/>
                    </a:lnTo>
                    <a:lnTo>
                      <a:pt x="548" y="144"/>
                    </a:lnTo>
                    <a:lnTo>
                      <a:pt x="546" y="152"/>
                    </a:lnTo>
                    <a:lnTo>
                      <a:pt x="546" y="175"/>
                    </a:lnTo>
                    <a:lnTo>
                      <a:pt x="548" y="182"/>
                    </a:lnTo>
                    <a:lnTo>
                      <a:pt x="550" y="186"/>
                    </a:lnTo>
                    <a:lnTo>
                      <a:pt x="555" y="190"/>
                    </a:lnTo>
                    <a:lnTo>
                      <a:pt x="563" y="192"/>
                    </a:lnTo>
                    <a:lnTo>
                      <a:pt x="742" y="192"/>
                    </a:lnTo>
                    <a:lnTo>
                      <a:pt x="550" y="440"/>
                    </a:lnTo>
                    <a:lnTo>
                      <a:pt x="544" y="449"/>
                    </a:lnTo>
                    <a:lnTo>
                      <a:pt x="542" y="459"/>
                    </a:lnTo>
                    <a:lnTo>
                      <a:pt x="542" y="482"/>
                    </a:lnTo>
                    <a:lnTo>
                      <a:pt x="544" y="490"/>
                    </a:lnTo>
                    <a:lnTo>
                      <a:pt x="546" y="496"/>
                    </a:lnTo>
                    <a:lnTo>
                      <a:pt x="551" y="497"/>
                    </a:lnTo>
                    <a:lnTo>
                      <a:pt x="559" y="499"/>
                    </a:lnTo>
                    <a:lnTo>
                      <a:pt x="811" y="499"/>
                    </a:lnTo>
                    <a:lnTo>
                      <a:pt x="818" y="497"/>
                    </a:lnTo>
                    <a:lnTo>
                      <a:pt x="822" y="496"/>
                    </a:lnTo>
                    <a:lnTo>
                      <a:pt x="826" y="490"/>
                    </a:lnTo>
                    <a:lnTo>
                      <a:pt x="826" y="482"/>
                    </a:lnTo>
                    <a:lnTo>
                      <a:pt x="826" y="459"/>
                    </a:lnTo>
                    <a:lnTo>
                      <a:pt x="826" y="451"/>
                    </a:lnTo>
                    <a:lnTo>
                      <a:pt x="822" y="446"/>
                    </a:lnTo>
                    <a:lnTo>
                      <a:pt x="818" y="442"/>
                    </a:lnTo>
                    <a:lnTo>
                      <a:pt x="811" y="442"/>
                    </a:lnTo>
                    <a:lnTo>
                      <a:pt x="622" y="442"/>
                    </a:lnTo>
                    <a:close/>
                    <a:moveTo>
                      <a:pt x="918" y="198"/>
                    </a:moveTo>
                    <a:lnTo>
                      <a:pt x="914" y="205"/>
                    </a:lnTo>
                    <a:lnTo>
                      <a:pt x="914" y="211"/>
                    </a:lnTo>
                    <a:lnTo>
                      <a:pt x="918" y="217"/>
                    </a:lnTo>
                    <a:lnTo>
                      <a:pt x="926" y="221"/>
                    </a:lnTo>
                    <a:lnTo>
                      <a:pt x="949" y="232"/>
                    </a:lnTo>
                    <a:lnTo>
                      <a:pt x="957" y="234"/>
                    </a:lnTo>
                    <a:lnTo>
                      <a:pt x="962" y="232"/>
                    </a:lnTo>
                    <a:lnTo>
                      <a:pt x="966" y="230"/>
                    </a:lnTo>
                    <a:lnTo>
                      <a:pt x="972" y="223"/>
                    </a:lnTo>
                    <a:lnTo>
                      <a:pt x="980" y="213"/>
                    </a:lnTo>
                    <a:lnTo>
                      <a:pt x="987" y="204"/>
                    </a:lnTo>
                    <a:lnTo>
                      <a:pt x="997" y="196"/>
                    </a:lnTo>
                    <a:lnTo>
                      <a:pt x="1006" y="190"/>
                    </a:lnTo>
                    <a:lnTo>
                      <a:pt x="1018" y="186"/>
                    </a:lnTo>
                    <a:lnTo>
                      <a:pt x="1031" y="182"/>
                    </a:lnTo>
                    <a:lnTo>
                      <a:pt x="1045" y="180"/>
                    </a:lnTo>
                    <a:lnTo>
                      <a:pt x="1058" y="180"/>
                    </a:lnTo>
                    <a:lnTo>
                      <a:pt x="1081" y="180"/>
                    </a:lnTo>
                    <a:lnTo>
                      <a:pt x="1099" y="186"/>
                    </a:lnTo>
                    <a:lnTo>
                      <a:pt x="1106" y="188"/>
                    </a:lnTo>
                    <a:lnTo>
                      <a:pt x="1114" y="192"/>
                    </a:lnTo>
                    <a:lnTo>
                      <a:pt x="1120" y="196"/>
                    </a:lnTo>
                    <a:lnTo>
                      <a:pt x="1124" y="202"/>
                    </a:lnTo>
                    <a:lnTo>
                      <a:pt x="1133" y="213"/>
                    </a:lnTo>
                    <a:lnTo>
                      <a:pt x="1139" y="228"/>
                    </a:lnTo>
                    <a:lnTo>
                      <a:pt x="1143" y="244"/>
                    </a:lnTo>
                    <a:lnTo>
                      <a:pt x="1143" y="263"/>
                    </a:lnTo>
                    <a:lnTo>
                      <a:pt x="1143" y="290"/>
                    </a:lnTo>
                    <a:lnTo>
                      <a:pt x="1122" y="288"/>
                    </a:lnTo>
                    <a:lnTo>
                      <a:pt x="1102" y="286"/>
                    </a:lnTo>
                    <a:lnTo>
                      <a:pt x="1081" y="286"/>
                    </a:lnTo>
                    <a:lnTo>
                      <a:pt x="1062" y="286"/>
                    </a:lnTo>
                    <a:lnTo>
                      <a:pt x="1024" y="288"/>
                    </a:lnTo>
                    <a:lnTo>
                      <a:pt x="989" y="292"/>
                    </a:lnTo>
                    <a:lnTo>
                      <a:pt x="976" y="296"/>
                    </a:lnTo>
                    <a:lnTo>
                      <a:pt x="962" y="300"/>
                    </a:lnTo>
                    <a:lnTo>
                      <a:pt x="951" y="305"/>
                    </a:lnTo>
                    <a:lnTo>
                      <a:pt x="941" y="311"/>
                    </a:lnTo>
                    <a:lnTo>
                      <a:pt x="932" y="317"/>
                    </a:lnTo>
                    <a:lnTo>
                      <a:pt x="926" y="326"/>
                    </a:lnTo>
                    <a:lnTo>
                      <a:pt x="918" y="334"/>
                    </a:lnTo>
                    <a:lnTo>
                      <a:pt x="914" y="346"/>
                    </a:lnTo>
                    <a:lnTo>
                      <a:pt x="910" y="355"/>
                    </a:lnTo>
                    <a:lnTo>
                      <a:pt x="907" y="369"/>
                    </a:lnTo>
                    <a:lnTo>
                      <a:pt x="907" y="382"/>
                    </a:lnTo>
                    <a:lnTo>
                      <a:pt x="905" y="398"/>
                    </a:lnTo>
                    <a:lnTo>
                      <a:pt x="907" y="411"/>
                    </a:lnTo>
                    <a:lnTo>
                      <a:pt x="907" y="424"/>
                    </a:lnTo>
                    <a:lnTo>
                      <a:pt x="910" y="436"/>
                    </a:lnTo>
                    <a:lnTo>
                      <a:pt x="914" y="447"/>
                    </a:lnTo>
                    <a:lnTo>
                      <a:pt x="918" y="457"/>
                    </a:lnTo>
                    <a:lnTo>
                      <a:pt x="924" y="467"/>
                    </a:lnTo>
                    <a:lnTo>
                      <a:pt x="932" y="474"/>
                    </a:lnTo>
                    <a:lnTo>
                      <a:pt x="939" y="482"/>
                    </a:lnTo>
                    <a:lnTo>
                      <a:pt x="947" y="488"/>
                    </a:lnTo>
                    <a:lnTo>
                      <a:pt x="958" y="494"/>
                    </a:lnTo>
                    <a:lnTo>
                      <a:pt x="972" y="499"/>
                    </a:lnTo>
                    <a:lnTo>
                      <a:pt x="985" y="503"/>
                    </a:lnTo>
                    <a:lnTo>
                      <a:pt x="1001" y="505"/>
                    </a:lnTo>
                    <a:lnTo>
                      <a:pt x="1020" y="507"/>
                    </a:lnTo>
                    <a:lnTo>
                      <a:pt x="1039" y="509"/>
                    </a:lnTo>
                    <a:lnTo>
                      <a:pt x="1060" y="509"/>
                    </a:lnTo>
                    <a:lnTo>
                      <a:pt x="1097" y="507"/>
                    </a:lnTo>
                    <a:lnTo>
                      <a:pt x="1129" y="505"/>
                    </a:lnTo>
                    <a:lnTo>
                      <a:pt x="1158" y="499"/>
                    </a:lnTo>
                    <a:lnTo>
                      <a:pt x="1181" y="492"/>
                    </a:lnTo>
                    <a:lnTo>
                      <a:pt x="1195" y="484"/>
                    </a:lnTo>
                    <a:lnTo>
                      <a:pt x="1202" y="476"/>
                    </a:lnTo>
                    <a:lnTo>
                      <a:pt x="1206" y="467"/>
                    </a:lnTo>
                    <a:lnTo>
                      <a:pt x="1206" y="451"/>
                    </a:lnTo>
                    <a:lnTo>
                      <a:pt x="1206" y="267"/>
                    </a:lnTo>
                    <a:lnTo>
                      <a:pt x="1206" y="250"/>
                    </a:lnTo>
                    <a:lnTo>
                      <a:pt x="1204" y="234"/>
                    </a:lnTo>
                    <a:lnTo>
                      <a:pt x="1202" y="221"/>
                    </a:lnTo>
                    <a:lnTo>
                      <a:pt x="1198" y="207"/>
                    </a:lnTo>
                    <a:lnTo>
                      <a:pt x="1195" y="194"/>
                    </a:lnTo>
                    <a:lnTo>
                      <a:pt x="1189" y="182"/>
                    </a:lnTo>
                    <a:lnTo>
                      <a:pt x="1181" y="171"/>
                    </a:lnTo>
                    <a:lnTo>
                      <a:pt x="1173" y="161"/>
                    </a:lnTo>
                    <a:lnTo>
                      <a:pt x="1164" y="154"/>
                    </a:lnTo>
                    <a:lnTo>
                      <a:pt x="1154" y="146"/>
                    </a:lnTo>
                    <a:lnTo>
                      <a:pt x="1141" y="138"/>
                    </a:lnTo>
                    <a:lnTo>
                      <a:pt x="1129" y="132"/>
                    </a:lnTo>
                    <a:lnTo>
                      <a:pt x="1114" y="129"/>
                    </a:lnTo>
                    <a:lnTo>
                      <a:pt x="1097" y="127"/>
                    </a:lnTo>
                    <a:lnTo>
                      <a:pt x="1079" y="125"/>
                    </a:lnTo>
                    <a:lnTo>
                      <a:pt x="1060" y="123"/>
                    </a:lnTo>
                    <a:lnTo>
                      <a:pt x="1035" y="125"/>
                    </a:lnTo>
                    <a:lnTo>
                      <a:pt x="1012" y="129"/>
                    </a:lnTo>
                    <a:lnTo>
                      <a:pt x="991" y="134"/>
                    </a:lnTo>
                    <a:lnTo>
                      <a:pt x="972" y="142"/>
                    </a:lnTo>
                    <a:lnTo>
                      <a:pt x="955" y="152"/>
                    </a:lnTo>
                    <a:lnTo>
                      <a:pt x="941" y="165"/>
                    </a:lnTo>
                    <a:lnTo>
                      <a:pt x="928" y="180"/>
                    </a:lnTo>
                    <a:lnTo>
                      <a:pt x="918" y="198"/>
                    </a:lnTo>
                    <a:close/>
                    <a:moveTo>
                      <a:pt x="1143" y="432"/>
                    </a:moveTo>
                    <a:lnTo>
                      <a:pt x="1143" y="438"/>
                    </a:lnTo>
                    <a:lnTo>
                      <a:pt x="1141" y="442"/>
                    </a:lnTo>
                    <a:lnTo>
                      <a:pt x="1137" y="446"/>
                    </a:lnTo>
                    <a:lnTo>
                      <a:pt x="1133" y="447"/>
                    </a:lnTo>
                    <a:lnTo>
                      <a:pt x="1118" y="451"/>
                    </a:lnTo>
                    <a:lnTo>
                      <a:pt x="1101" y="453"/>
                    </a:lnTo>
                    <a:lnTo>
                      <a:pt x="1079" y="455"/>
                    </a:lnTo>
                    <a:lnTo>
                      <a:pt x="1054" y="457"/>
                    </a:lnTo>
                    <a:lnTo>
                      <a:pt x="1031" y="455"/>
                    </a:lnTo>
                    <a:lnTo>
                      <a:pt x="1012" y="453"/>
                    </a:lnTo>
                    <a:lnTo>
                      <a:pt x="999" y="447"/>
                    </a:lnTo>
                    <a:lnTo>
                      <a:pt x="987" y="442"/>
                    </a:lnTo>
                    <a:lnTo>
                      <a:pt x="978" y="434"/>
                    </a:lnTo>
                    <a:lnTo>
                      <a:pt x="974" y="423"/>
                    </a:lnTo>
                    <a:lnTo>
                      <a:pt x="970" y="411"/>
                    </a:lnTo>
                    <a:lnTo>
                      <a:pt x="968" y="398"/>
                    </a:lnTo>
                    <a:lnTo>
                      <a:pt x="970" y="382"/>
                    </a:lnTo>
                    <a:lnTo>
                      <a:pt x="974" y="371"/>
                    </a:lnTo>
                    <a:lnTo>
                      <a:pt x="980" y="359"/>
                    </a:lnTo>
                    <a:lnTo>
                      <a:pt x="987" y="351"/>
                    </a:lnTo>
                    <a:lnTo>
                      <a:pt x="999" y="346"/>
                    </a:lnTo>
                    <a:lnTo>
                      <a:pt x="1014" y="340"/>
                    </a:lnTo>
                    <a:lnTo>
                      <a:pt x="1033" y="338"/>
                    </a:lnTo>
                    <a:lnTo>
                      <a:pt x="1056" y="338"/>
                    </a:lnTo>
                    <a:lnTo>
                      <a:pt x="1072" y="338"/>
                    </a:lnTo>
                    <a:lnTo>
                      <a:pt x="1093" y="338"/>
                    </a:lnTo>
                    <a:lnTo>
                      <a:pt x="1116" y="340"/>
                    </a:lnTo>
                    <a:lnTo>
                      <a:pt x="1143" y="344"/>
                    </a:lnTo>
                    <a:lnTo>
                      <a:pt x="1143" y="432"/>
                    </a:lnTo>
                    <a:close/>
                    <a:moveTo>
                      <a:pt x="1350" y="0"/>
                    </a:moveTo>
                    <a:lnTo>
                      <a:pt x="1342" y="0"/>
                    </a:lnTo>
                    <a:lnTo>
                      <a:pt x="1335" y="2"/>
                    </a:lnTo>
                    <a:lnTo>
                      <a:pt x="1329" y="4"/>
                    </a:lnTo>
                    <a:lnTo>
                      <a:pt x="1323" y="8"/>
                    </a:lnTo>
                    <a:lnTo>
                      <a:pt x="1321" y="11"/>
                    </a:lnTo>
                    <a:lnTo>
                      <a:pt x="1317" y="19"/>
                    </a:lnTo>
                    <a:lnTo>
                      <a:pt x="1317" y="25"/>
                    </a:lnTo>
                    <a:lnTo>
                      <a:pt x="1317" y="34"/>
                    </a:lnTo>
                    <a:lnTo>
                      <a:pt x="1317" y="40"/>
                    </a:lnTo>
                    <a:lnTo>
                      <a:pt x="1317" y="48"/>
                    </a:lnTo>
                    <a:lnTo>
                      <a:pt x="1317" y="56"/>
                    </a:lnTo>
                    <a:lnTo>
                      <a:pt x="1321" y="61"/>
                    </a:lnTo>
                    <a:lnTo>
                      <a:pt x="1323" y="67"/>
                    </a:lnTo>
                    <a:lnTo>
                      <a:pt x="1329" y="69"/>
                    </a:lnTo>
                    <a:lnTo>
                      <a:pt x="1335" y="73"/>
                    </a:lnTo>
                    <a:lnTo>
                      <a:pt x="1342" y="73"/>
                    </a:lnTo>
                    <a:lnTo>
                      <a:pt x="1350" y="73"/>
                    </a:lnTo>
                    <a:lnTo>
                      <a:pt x="1354" y="73"/>
                    </a:lnTo>
                    <a:lnTo>
                      <a:pt x="1364" y="73"/>
                    </a:lnTo>
                    <a:lnTo>
                      <a:pt x="1371" y="73"/>
                    </a:lnTo>
                    <a:lnTo>
                      <a:pt x="1377" y="69"/>
                    </a:lnTo>
                    <a:lnTo>
                      <a:pt x="1381" y="67"/>
                    </a:lnTo>
                    <a:lnTo>
                      <a:pt x="1385" y="61"/>
                    </a:lnTo>
                    <a:lnTo>
                      <a:pt x="1387" y="56"/>
                    </a:lnTo>
                    <a:lnTo>
                      <a:pt x="1389" y="48"/>
                    </a:lnTo>
                    <a:lnTo>
                      <a:pt x="1389" y="40"/>
                    </a:lnTo>
                    <a:lnTo>
                      <a:pt x="1389" y="34"/>
                    </a:lnTo>
                    <a:lnTo>
                      <a:pt x="1389" y="25"/>
                    </a:lnTo>
                    <a:lnTo>
                      <a:pt x="1387" y="19"/>
                    </a:lnTo>
                    <a:lnTo>
                      <a:pt x="1385" y="11"/>
                    </a:lnTo>
                    <a:lnTo>
                      <a:pt x="1381" y="8"/>
                    </a:lnTo>
                    <a:lnTo>
                      <a:pt x="1377" y="4"/>
                    </a:lnTo>
                    <a:lnTo>
                      <a:pt x="1371" y="2"/>
                    </a:lnTo>
                    <a:lnTo>
                      <a:pt x="1364" y="0"/>
                    </a:lnTo>
                    <a:lnTo>
                      <a:pt x="1354" y="0"/>
                    </a:lnTo>
                    <a:lnTo>
                      <a:pt x="1350" y="0"/>
                    </a:lnTo>
                    <a:close/>
                    <a:moveTo>
                      <a:pt x="1339" y="134"/>
                    </a:moveTo>
                    <a:lnTo>
                      <a:pt x="1329" y="134"/>
                    </a:lnTo>
                    <a:lnTo>
                      <a:pt x="1325" y="138"/>
                    </a:lnTo>
                    <a:lnTo>
                      <a:pt x="1321" y="142"/>
                    </a:lnTo>
                    <a:lnTo>
                      <a:pt x="1321" y="152"/>
                    </a:lnTo>
                    <a:lnTo>
                      <a:pt x="1321" y="482"/>
                    </a:lnTo>
                    <a:lnTo>
                      <a:pt x="1321" y="490"/>
                    </a:lnTo>
                    <a:lnTo>
                      <a:pt x="1325" y="496"/>
                    </a:lnTo>
                    <a:lnTo>
                      <a:pt x="1329" y="497"/>
                    </a:lnTo>
                    <a:lnTo>
                      <a:pt x="1339" y="499"/>
                    </a:lnTo>
                    <a:lnTo>
                      <a:pt x="1367" y="499"/>
                    </a:lnTo>
                    <a:lnTo>
                      <a:pt x="1375" y="497"/>
                    </a:lnTo>
                    <a:lnTo>
                      <a:pt x="1381" y="496"/>
                    </a:lnTo>
                    <a:lnTo>
                      <a:pt x="1385" y="490"/>
                    </a:lnTo>
                    <a:lnTo>
                      <a:pt x="1385" y="482"/>
                    </a:lnTo>
                    <a:lnTo>
                      <a:pt x="1385" y="152"/>
                    </a:lnTo>
                    <a:lnTo>
                      <a:pt x="1385" y="142"/>
                    </a:lnTo>
                    <a:lnTo>
                      <a:pt x="1381" y="138"/>
                    </a:lnTo>
                    <a:lnTo>
                      <a:pt x="1375" y="134"/>
                    </a:lnTo>
                    <a:lnTo>
                      <a:pt x="1367" y="134"/>
                    </a:lnTo>
                    <a:lnTo>
                      <a:pt x="1339" y="134"/>
                    </a:lnTo>
                    <a:close/>
                    <a:moveTo>
                      <a:pt x="1698" y="144"/>
                    </a:moveTo>
                    <a:lnTo>
                      <a:pt x="1690" y="148"/>
                    </a:lnTo>
                    <a:lnTo>
                      <a:pt x="1682" y="150"/>
                    </a:lnTo>
                    <a:lnTo>
                      <a:pt x="1678" y="154"/>
                    </a:lnTo>
                    <a:lnTo>
                      <a:pt x="1675" y="159"/>
                    </a:lnTo>
                    <a:lnTo>
                      <a:pt x="1673" y="163"/>
                    </a:lnTo>
                    <a:lnTo>
                      <a:pt x="1671" y="169"/>
                    </a:lnTo>
                    <a:lnTo>
                      <a:pt x="1669" y="177"/>
                    </a:lnTo>
                    <a:lnTo>
                      <a:pt x="1669" y="184"/>
                    </a:lnTo>
                    <a:lnTo>
                      <a:pt x="1669" y="638"/>
                    </a:lnTo>
                    <a:lnTo>
                      <a:pt x="1671" y="645"/>
                    </a:lnTo>
                    <a:lnTo>
                      <a:pt x="1673" y="649"/>
                    </a:lnTo>
                    <a:lnTo>
                      <a:pt x="1678" y="653"/>
                    </a:lnTo>
                    <a:lnTo>
                      <a:pt x="1686" y="655"/>
                    </a:lnTo>
                    <a:lnTo>
                      <a:pt x="1715" y="655"/>
                    </a:lnTo>
                    <a:lnTo>
                      <a:pt x="1723" y="653"/>
                    </a:lnTo>
                    <a:lnTo>
                      <a:pt x="1728" y="651"/>
                    </a:lnTo>
                    <a:lnTo>
                      <a:pt x="1732" y="645"/>
                    </a:lnTo>
                    <a:lnTo>
                      <a:pt x="1732" y="638"/>
                    </a:lnTo>
                    <a:lnTo>
                      <a:pt x="1732" y="490"/>
                    </a:lnTo>
                    <a:lnTo>
                      <a:pt x="1759" y="499"/>
                    </a:lnTo>
                    <a:lnTo>
                      <a:pt x="1782" y="505"/>
                    </a:lnTo>
                    <a:lnTo>
                      <a:pt x="1805" y="507"/>
                    </a:lnTo>
                    <a:lnTo>
                      <a:pt x="1824" y="509"/>
                    </a:lnTo>
                    <a:lnTo>
                      <a:pt x="1842" y="509"/>
                    </a:lnTo>
                    <a:lnTo>
                      <a:pt x="1859" y="507"/>
                    </a:lnTo>
                    <a:lnTo>
                      <a:pt x="1874" y="503"/>
                    </a:lnTo>
                    <a:lnTo>
                      <a:pt x="1890" y="499"/>
                    </a:lnTo>
                    <a:lnTo>
                      <a:pt x="1903" y="496"/>
                    </a:lnTo>
                    <a:lnTo>
                      <a:pt x="1916" y="490"/>
                    </a:lnTo>
                    <a:lnTo>
                      <a:pt x="1926" y="482"/>
                    </a:lnTo>
                    <a:lnTo>
                      <a:pt x="1938" y="472"/>
                    </a:lnTo>
                    <a:lnTo>
                      <a:pt x="1945" y="463"/>
                    </a:lnTo>
                    <a:lnTo>
                      <a:pt x="1953" y="453"/>
                    </a:lnTo>
                    <a:lnTo>
                      <a:pt x="1959" y="442"/>
                    </a:lnTo>
                    <a:lnTo>
                      <a:pt x="1964" y="428"/>
                    </a:lnTo>
                    <a:lnTo>
                      <a:pt x="1968" y="415"/>
                    </a:lnTo>
                    <a:lnTo>
                      <a:pt x="1972" y="399"/>
                    </a:lnTo>
                    <a:lnTo>
                      <a:pt x="1974" y="382"/>
                    </a:lnTo>
                    <a:lnTo>
                      <a:pt x="1974" y="365"/>
                    </a:lnTo>
                    <a:lnTo>
                      <a:pt x="1974" y="265"/>
                    </a:lnTo>
                    <a:lnTo>
                      <a:pt x="1974" y="248"/>
                    </a:lnTo>
                    <a:lnTo>
                      <a:pt x="1972" y="232"/>
                    </a:lnTo>
                    <a:lnTo>
                      <a:pt x="1968" y="217"/>
                    </a:lnTo>
                    <a:lnTo>
                      <a:pt x="1964" y="204"/>
                    </a:lnTo>
                    <a:lnTo>
                      <a:pt x="1961" y="190"/>
                    </a:lnTo>
                    <a:lnTo>
                      <a:pt x="1953" y="179"/>
                    </a:lnTo>
                    <a:lnTo>
                      <a:pt x="1945" y="169"/>
                    </a:lnTo>
                    <a:lnTo>
                      <a:pt x="1938" y="159"/>
                    </a:lnTo>
                    <a:lnTo>
                      <a:pt x="1928" y="150"/>
                    </a:lnTo>
                    <a:lnTo>
                      <a:pt x="1916" y="144"/>
                    </a:lnTo>
                    <a:lnTo>
                      <a:pt x="1905" y="136"/>
                    </a:lnTo>
                    <a:lnTo>
                      <a:pt x="1892" y="132"/>
                    </a:lnTo>
                    <a:lnTo>
                      <a:pt x="1876" y="129"/>
                    </a:lnTo>
                    <a:lnTo>
                      <a:pt x="1861" y="125"/>
                    </a:lnTo>
                    <a:lnTo>
                      <a:pt x="1845" y="125"/>
                    </a:lnTo>
                    <a:lnTo>
                      <a:pt x="1826" y="123"/>
                    </a:lnTo>
                    <a:lnTo>
                      <a:pt x="1790" y="125"/>
                    </a:lnTo>
                    <a:lnTo>
                      <a:pt x="1755" y="129"/>
                    </a:lnTo>
                    <a:lnTo>
                      <a:pt x="1724" y="134"/>
                    </a:lnTo>
                    <a:lnTo>
                      <a:pt x="1698" y="144"/>
                    </a:lnTo>
                    <a:close/>
                    <a:moveTo>
                      <a:pt x="1911" y="363"/>
                    </a:moveTo>
                    <a:lnTo>
                      <a:pt x="1909" y="384"/>
                    </a:lnTo>
                    <a:lnTo>
                      <a:pt x="1905" y="401"/>
                    </a:lnTo>
                    <a:lnTo>
                      <a:pt x="1901" y="409"/>
                    </a:lnTo>
                    <a:lnTo>
                      <a:pt x="1897" y="417"/>
                    </a:lnTo>
                    <a:lnTo>
                      <a:pt x="1893" y="423"/>
                    </a:lnTo>
                    <a:lnTo>
                      <a:pt x="1888" y="428"/>
                    </a:lnTo>
                    <a:lnTo>
                      <a:pt x="1882" y="434"/>
                    </a:lnTo>
                    <a:lnTo>
                      <a:pt x="1874" y="438"/>
                    </a:lnTo>
                    <a:lnTo>
                      <a:pt x="1867" y="442"/>
                    </a:lnTo>
                    <a:lnTo>
                      <a:pt x="1859" y="446"/>
                    </a:lnTo>
                    <a:lnTo>
                      <a:pt x="1840" y="449"/>
                    </a:lnTo>
                    <a:lnTo>
                      <a:pt x="1819" y="451"/>
                    </a:lnTo>
                    <a:lnTo>
                      <a:pt x="1801" y="449"/>
                    </a:lnTo>
                    <a:lnTo>
                      <a:pt x="1780" y="447"/>
                    </a:lnTo>
                    <a:lnTo>
                      <a:pt x="1757" y="442"/>
                    </a:lnTo>
                    <a:lnTo>
                      <a:pt x="1732" y="432"/>
                    </a:lnTo>
                    <a:lnTo>
                      <a:pt x="1732" y="207"/>
                    </a:lnTo>
                    <a:lnTo>
                      <a:pt x="1732" y="202"/>
                    </a:lnTo>
                    <a:lnTo>
                      <a:pt x="1734" y="198"/>
                    </a:lnTo>
                    <a:lnTo>
                      <a:pt x="1738" y="194"/>
                    </a:lnTo>
                    <a:lnTo>
                      <a:pt x="1742" y="192"/>
                    </a:lnTo>
                    <a:lnTo>
                      <a:pt x="1761" y="186"/>
                    </a:lnTo>
                    <a:lnTo>
                      <a:pt x="1780" y="184"/>
                    </a:lnTo>
                    <a:lnTo>
                      <a:pt x="1797" y="182"/>
                    </a:lnTo>
                    <a:lnTo>
                      <a:pt x="1817" y="180"/>
                    </a:lnTo>
                    <a:lnTo>
                      <a:pt x="1840" y="182"/>
                    </a:lnTo>
                    <a:lnTo>
                      <a:pt x="1859" y="186"/>
                    </a:lnTo>
                    <a:lnTo>
                      <a:pt x="1874" y="194"/>
                    </a:lnTo>
                    <a:lnTo>
                      <a:pt x="1888" y="204"/>
                    </a:lnTo>
                    <a:lnTo>
                      <a:pt x="1893" y="209"/>
                    </a:lnTo>
                    <a:lnTo>
                      <a:pt x="1897" y="215"/>
                    </a:lnTo>
                    <a:lnTo>
                      <a:pt x="1901" y="223"/>
                    </a:lnTo>
                    <a:lnTo>
                      <a:pt x="1905" y="230"/>
                    </a:lnTo>
                    <a:lnTo>
                      <a:pt x="1909" y="248"/>
                    </a:lnTo>
                    <a:lnTo>
                      <a:pt x="1911" y="267"/>
                    </a:lnTo>
                    <a:lnTo>
                      <a:pt x="1911" y="363"/>
                    </a:lnTo>
                    <a:close/>
                    <a:moveTo>
                      <a:pt x="2072" y="374"/>
                    </a:moveTo>
                    <a:lnTo>
                      <a:pt x="2072" y="390"/>
                    </a:lnTo>
                    <a:lnTo>
                      <a:pt x="2074" y="403"/>
                    </a:lnTo>
                    <a:lnTo>
                      <a:pt x="2078" y="419"/>
                    </a:lnTo>
                    <a:lnTo>
                      <a:pt x="2082" y="430"/>
                    </a:lnTo>
                    <a:lnTo>
                      <a:pt x="2087" y="444"/>
                    </a:lnTo>
                    <a:lnTo>
                      <a:pt x="2095" y="453"/>
                    </a:lnTo>
                    <a:lnTo>
                      <a:pt x="2105" y="465"/>
                    </a:lnTo>
                    <a:lnTo>
                      <a:pt x="2114" y="472"/>
                    </a:lnTo>
                    <a:lnTo>
                      <a:pt x="2124" y="482"/>
                    </a:lnTo>
                    <a:lnTo>
                      <a:pt x="2135" y="488"/>
                    </a:lnTo>
                    <a:lnTo>
                      <a:pt x="2149" y="496"/>
                    </a:lnTo>
                    <a:lnTo>
                      <a:pt x="2164" y="499"/>
                    </a:lnTo>
                    <a:lnTo>
                      <a:pt x="2178" y="503"/>
                    </a:lnTo>
                    <a:lnTo>
                      <a:pt x="2195" y="507"/>
                    </a:lnTo>
                    <a:lnTo>
                      <a:pt x="2212" y="509"/>
                    </a:lnTo>
                    <a:lnTo>
                      <a:pt x="2229" y="509"/>
                    </a:lnTo>
                    <a:lnTo>
                      <a:pt x="2249" y="509"/>
                    </a:lnTo>
                    <a:lnTo>
                      <a:pt x="2266" y="507"/>
                    </a:lnTo>
                    <a:lnTo>
                      <a:pt x="2281" y="503"/>
                    </a:lnTo>
                    <a:lnTo>
                      <a:pt x="2297" y="499"/>
                    </a:lnTo>
                    <a:lnTo>
                      <a:pt x="2312" y="496"/>
                    </a:lnTo>
                    <a:lnTo>
                      <a:pt x="2323" y="488"/>
                    </a:lnTo>
                    <a:lnTo>
                      <a:pt x="2337" y="482"/>
                    </a:lnTo>
                    <a:lnTo>
                      <a:pt x="2347" y="472"/>
                    </a:lnTo>
                    <a:lnTo>
                      <a:pt x="2356" y="465"/>
                    </a:lnTo>
                    <a:lnTo>
                      <a:pt x="2366" y="453"/>
                    </a:lnTo>
                    <a:lnTo>
                      <a:pt x="2371" y="444"/>
                    </a:lnTo>
                    <a:lnTo>
                      <a:pt x="2377" y="430"/>
                    </a:lnTo>
                    <a:lnTo>
                      <a:pt x="2383" y="419"/>
                    </a:lnTo>
                    <a:lnTo>
                      <a:pt x="2387" y="403"/>
                    </a:lnTo>
                    <a:lnTo>
                      <a:pt x="2389" y="390"/>
                    </a:lnTo>
                    <a:lnTo>
                      <a:pt x="2389" y="374"/>
                    </a:lnTo>
                    <a:lnTo>
                      <a:pt x="2389" y="259"/>
                    </a:lnTo>
                    <a:lnTo>
                      <a:pt x="2389" y="244"/>
                    </a:lnTo>
                    <a:lnTo>
                      <a:pt x="2387" y="228"/>
                    </a:lnTo>
                    <a:lnTo>
                      <a:pt x="2383" y="215"/>
                    </a:lnTo>
                    <a:lnTo>
                      <a:pt x="2377" y="202"/>
                    </a:lnTo>
                    <a:lnTo>
                      <a:pt x="2371" y="190"/>
                    </a:lnTo>
                    <a:lnTo>
                      <a:pt x="2366" y="179"/>
                    </a:lnTo>
                    <a:lnTo>
                      <a:pt x="2356" y="169"/>
                    </a:lnTo>
                    <a:lnTo>
                      <a:pt x="2347" y="159"/>
                    </a:lnTo>
                    <a:lnTo>
                      <a:pt x="2337" y="152"/>
                    </a:lnTo>
                    <a:lnTo>
                      <a:pt x="2323" y="144"/>
                    </a:lnTo>
                    <a:lnTo>
                      <a:pt x="2312" y="138"/>
                    </a:lnTo>
                    <a:lnTo>
                      <a:pt x="2297" y="132"/>
                    </a:lnTo>
                    <a:lnTo>
                      <a:pt x="2281" y="129"/>
                    </a:lnTo>
                    <a:lnTo>
                      <a:pt x="2266" y="125"/>
                    </a:lnTo>
                    <a:lnTo>
                      <a:pt x="2249" y="125"/>
                    </a:lnTo>
                    <a:lnTo>
                      <a:pt x="2229" y="123"/>
                    </a:lnTo>
                    <a:lnTo>
                      <a:pt x="2212" y="125"/>
                    </a:lnTo>
                    <a:lnTo>
                      <a:pt x="2195" y="125"/>
                    </a:lnTo>
                    <a:lnTo>
                      <a:pt x="2178" y="129"/>
                    </a:lnTo>
                    <a:lnTo>
                      <a:pt x="2164" y="132"/>
                    </a:lnTo>
                    <a:lnTo>
                      <a:pt x="2149" y="138"/>
                    </a:lnTo>
                    <a:lnTo>
                      <a:pt x="2135" y="144"/>
                    </a:lnTo>
                    <a:lnTo>
                      <a:pt x="2124" y="152"/>
                    </a:lnTo>
                    <a:lnTo>
                      <a:pt x="2114" y="159"/>
                    </a:lnTo>
                    <a:lnTo>
                      <a:pt x="2105" y="169"/>
                    </a:lnTo>
                    <a:lnTo>
                      <a:pt x="2095" y="179"/>
                    </a:lnTo>
                    <a:lnTo>
                      <a:pt x="2087" y="190"/>
                    </a:lnTo>
                    <a:lnTo>
                      <a:pt x="2082" y="202"/>
                    </a:lnTo>
                    <a:lnTo>
                      <a:pt x="2078" y="215"/>
                    </a:lnTo>
                    <a:lnTo>
                      <a:pt x="2074" y="228"/>
                    </a:lnTo>
                    <a:lnTo>
                      <a:pt x="2072" y="244"/>
                    </a:lnTo>
                    <a:lnTo>
                      <a:pt x="2072" y="259"/>
                    </a:lnTo>
                    <a:lnTo>
                      <a:pt x="2072" y="374"/>
                    </a:lnTo>
                    <a:close/>
                    <a:moveTo>
                      <a:pt x="2325" y="374"/>
                    </a:moveTo>
                    <a:lnTo>
                      <a:pt x="2323" y="392"/>
                    </a:lnTo>
                    <a:lnTo>
                      <a:pt x="2320" y="407"/>
                    </a:lnTo>
                    <a:lnTo>
                      <a:pt x="2312" y="421"/>
                    </a:lnTo>
                    <a:lnTo>
                      <a:pt x="2300" y="432"/>
                    </a:lnTo>
                    <a:lnTo>
                      <a:pt x="2287" y="440"/>
                    </a:lnTo>
                    <a:lnTo>
                      <a:pt x="2270" y="447"/>
                    </a:lnTo>
                    <a:lnTo>
                      <a:pt x="2251" y="451"/>
                    </a:lnTo>
                    <a:lnTo>
                      <a:pt x="2229" y="451"/>
                    </a:lnTo>
                    <a:lnTo>
                      <a:pt x="2208" y="451"/>
                    </a:lnTo>
                    <a:lnTo>
                      <a:pt x="2189" y="447"/>
                    </a:lnTo>
                    <a:lnTo>
                      <a:pt x="2174" y="440"/>
                    </a:lnTo>
                    <a:lnTo>
                      <a:pt x="2160" y="432"/>
                    </a:lnTo>
                    <a:lnTo>
                      <a:pt x="2149" y="421"/>
                    </a:lnTo>
                    <a:lnTo>
                      <a:pt x="2141" y="407"/>
                    </a:lnTo>
                    <a:lnTo>
                      <a:pt x="2135" y="392"/>
                    </a:lnTo>
                    <a:lnTo>
                      <a:pt x="2133" y="374"/>
                    </a:lnTo>
                    <a:lnTo>
                      <a:pt x="2133" y="257"/>
                    </a:lnTo>
                    <a:lnTo>
                      <a:pt x="2135" y="240"/>
                    </a:lnTo>
                    <a:lnTo>
                      <a:pt x="2141" y="225"/>
                    </a:lnTo>
                    <a:lnTo>
                      <a:pt x="2149" y="213"/>
                    </a:lnTo>
                    <a:lnTo>
                      <a:pt x="2160" y="202"/>
                    </a:lnTo>
                    <a:lnTo>
                      <a:pt x="2174" y="192"/>
                    </a:lnTo>
                    <a:lnTo>
                      <a:pt x="2189" y="186"/>
                    </a:lnTo>
                    <a:lnTo>
                      <a:pt x="2208" y="182"/>
                    </a:lnTo>
                    <a:lnTo>
                      <a:pt x="2229" y="180"/>
                    </a:lnTo>
                    <a:lnTo>
                      <a:pt x="2251" y="182"/>
                    </a:lnTo>
                    <a:lnTo>
                      <a:pt x="2270" y="186"/>
                    </a:lnTo>
                    <a:lnTo>
                      <a:pt x="2287" y="192"/>
                    </a:lnTo>
                    <a:lnTo>
                      <a:pt x="2300" y="202"/>
                    </a:lnTo>
                    <a:lnTo>
                      <a:pt x="2312" y="213"/>
                    </a:lnTo>
                    <a:lnTo>
                      <a:pt x="2320" y="225"/>
                    </a:lnTo>
                    <a:lnTo>
                      <a:pt x="2323" y="240"/>
                    </a:lnTo>
                    <a:lnTo>
                      <a:pt x="2325" y="257"/>
                    </a:lnTo>
                    <a:lnTo>
                      <a:pt x="2325" y="374"/>
                    </a:lnTo>
                    <a:close/>
                    <a:moveTo>
                      <a:pt x="2919" y="134"/>
                    </a:moveTo>
                    <a:lnTo>
                      <a:pt x="2907" y="134"/>
                    </a:lnTo>
                    <a:lnTo>
                      <a:pt x="2898" y="136"/>
                    </a:lnTo>
                    <a:lnTo>
                      <a:pt x="2892" y="142"/>
                    </a:lnTo>
                    <a:lnTo>
                      <a:pt x="2890" y="152"/>
                    </a:lnTo>
                    <a:lnTo>
                      <a:pt x="2836" y="342"/>
                    </a:lnTo>
                    <a:lnTo>
                      <a:pt x="2832" y="363"/>
                    </a:lnTo>
                    <a:lnTo>
                      <a:pt x="2828" y="390"/>
                    </a:lnTo>
                    <a:lnTo>
                      <a:pt x="2825" y="413"/>
                    </a:lnTo>
                    <a:lnTo>
                      <a:pt x="2823" y="421"/>
                    </a:lnTo>
                    <a:lnTo>
                      <a:pt x="2819" y="421"/>
                    </a:lnTo>
                    <a:lnTo>
                      <a:pt x="2819" y="413"/>
                    </a:lnTo>
                    <a:lnTo>
                      <a:pt x="2815" y="390"/>
                    </a:lnTo>
                    <a:lnTo>
                      <a:pt x="2809" y="363"/>
                    </a:lnTo>
                    <a:lnTo>
                      <a:pt x="2803" y="340"/>
                    </a:lnTo>
                    <a:lnTo>
                      <a:pt x="2744" y="155"/>
                    </a:lnTo>
                    <a:lnTo>
                      <a:pt x="2740" y="148"/>
                    </a:lnTo>
                    <a:lnTo>
                      <a:pt x="2736" y="142"/>
                    </a:lnTo>
                    <a:lnTo>
                      <a:pt x="2729" y="140"/>
                    </a:lnTo>
                    <a:lnTo>
                      <a:pt x="2717" y="138"/>
                    </a:lnTo>
                    <a:lnTo>
                      <a:pt x="2704" y="138"/>
                    </a:lnTo>
                    <a:lnTo>
                      <a:pt x="2692" y="140"/>
                    </a:lnTo>
                    <a:lnTo>
                      <a:pt x="2684" y="142"/>
                    </a:lnTo>
                    <a:lnTo>
                      <a:pt x="2679" y="148"/>
                    </a:lnTo>
                    <a:lnTo>
                      <a:pt x="2677" y="157"/>
                    </a:lnTo>
                    <a:lnTo>
                      <a:pt x="2617" y="342"/>
                    </a:lnTo>
                    <a:lnTo>
                      <a:pt x="2613" y="361"/>
                    </a:lnTo>
                    <a:lnTo>
                      <a:pt x="2608" y="388"/>
                    </a:lnTo>
                    <a:lnTo>
                      <a:pt x="2604" y="411"/>
                    </a:lnTo>
                    <a:lnTo>
                      <a:pt x="2602" y="421"/>
                    </a:lnTo>
                    <a:lnTo>
                      <a:pt x="2598" y="421"/>
                    </a:lnTo>
                    <a:lnTo>
                      <a:pt x="2598" y="413"/>
                    </a:lnTo>
                    <a:lnTo>
                      <a:pt x="2594" y="390"/>
                    </a:lnTo>
                    <a:lnTo>
                      <a:pt x="2588" y="361"/>
                    </a:lnTo>
                    <a:lnTo>
                      <a:pt x="2585" y="342"/>
                    </a:lnTo>
                    <a:lnTo>
                      <a:pt x="2531" y="152"/>
                    </a:lnTo>
                    <a:lnTo>
                      <a:pt x="2529" y="142"/>
                    </a:lnTo>
                    <a:lnTo>
                      <a:pt x="2523" y="136"/>
                    </a:lnTo>
                    <a:lnTo>
                      <a:pt x="2515" y="134"/>
                    </a:lnTo>
                    <a:lnTo>
                      <a:pt x="2502" y="134"/>
                    </a:lnTo>
                    <a:lnTo>
                      <a:pt x="2481" y="134"/>
                    </a:lnTo>
                    <a:lnTo>
                      <a:pt x="2471" y="134"/>
                    </a:lnTo>
                    <a:lnTo>
                      <a:pt x="2466" y="138"/>
                    </a:lnTo>
                    <a:lnTo>
                      <a:pt x="2464" y="144"/>
                    </a:lnTo>
                    <a:lnTo>
                      <a:pt x="2467" y="154"/>
                    </a:lnTo>
                    <a:lnTo>
                      <a:pt x="2565" y="486"/>
                    </a:lnTo>
                    <a:lnTo>
                      <a:pt x="2569" y="492"/>
                    </a:lnTo>
                    <a:lnTo>
                      <a:pt x="2573" y="496"/>
                    </a:lnTo>
                    <a:lnTo>
                      <a:pt x="2581" y="499"/>
                    </a:lnTo>
                    <a:lnTo>
                      <a:pt x="2588" y="499"/>
                    </a:lnTo>
                    <a:lnTo>
                      <a:pt x="2608" y="499"/>
                    </a:lnTo>
                    <a:lnTo>
                      <a:pt x="2615" y="499"/>
                    </a:lnTo>
                    <a:lnTo>
                      <a:pt x="2623" y="496"/>
                    </a:lnTo>
                    <a:lnTo>
                      <a:pt x="2627" y="492"/>
                    </a:lnTo>
                    <a:lnTo>
                      <a:pt x="2631" y="486"/>
                    </a:lnTo>
                    <a:lnTo>
                      <a:pt x="2694" y="277"/>
                    </a:lnTo>
                    <a:lnTo>
                      <a:pt x="2698" y="255"/>
                    </a:lnTo>
                    <a:lnTo>
                      <a:pt x="2702" y="234"/>
                    </a:lnTo>
                    <a:lnTo>
                      <a:pt x="2706" y="219"/>
                    </a:lnTo>
                    <a:lnTo>
                      <a:pt x="2707" y="211"/>
                    </a:lnTo>
                    <a:lnTo>
                      <a:pt x="2709" y="211"/>
                    </a:lnTo>
                    <a:lnTo>
                      <a:pt x="2711" y="219"/>
                    </a:lnTo>
                    <a:lnTo>
                      <a:pt x="2713" y="236"/>
                    </a:lnTo>
                    <a:lnTo>
                      <a:pt x="2719" y="255"/>
                    </a:lnTo>
                    <a:lnTo>
                      <a:pt x="2723" y="277"/>
                    </a:lnTo>
                    <a:lnTo>
                      <a:pt x="2786" y="486"/>
                    </a:lnTo>
                    <a:lnTo>
                      <a:pt x="2790" y="492"/>
                    </a:lnTo>
                    <a:lnTo>
                      <a:pt x="2796" y="496"/>
                    </a:lnTo>
                    <a:lnTo>
                      <a:pt x="2802" y="499"/>
                    </a:lnTo>
                    <a:lnTo>
                      <a:pt x="2809" y="499"/>
                    </a:lnTo>
                    <a:lnTo>
                      <a:pt x="2828" y="499"/>
                    </a:lnTo>
                    <a:lnTo>
                      <a:pt x="2838" y="499"/>
                    </a:lnTo>
                    <a:lnTo>
                      <a:pt x="2844" y="496"/>
                    </a:lnTo>
                    <a:lnTo>
                      <a:pt x="2850" y="492"/>
                    </a:lnTo>
                    <a:lnTo>
                      <a:pt x="2851" y="486"/>
                    </a:lnTo>
                    <a:lnTo>
                      <a:pt x="2951" y="154"/>
                    </a:lnTo>
                    <a:lnTo>
                      <a:pt x="2953" y="144"/>
                    </a:lnTo>
                    <a:lnTo>
                      <a:pt x="2953" y="138"/>
                    </a:lnTo>
                    <a:lnTo>
                      <a:pt x="2947" y="134"/>
                    </a:lnTo>
                    <a:lnTo>
                      <a:pt x="2938" y="134"/>
                    </a:lnTo>
                    <a:lnTo>
                      <a:pt x="2919" y="134"/>
                    </a:lnTo>
                    <a:close/>
                    <a:moveTo>
                      <a:pt x="3022" y="363"/>
                    </a:moveTo>
                    <a:lnTo>
                      <a:pt x="3024" y="378"/>
                    </a:lnTo>
                    <a:lnTo>
                      <a:pt x="3026" y="394"/>
                    </a:lnTo>
                    <a:lnTo>
                      <a:pt x="3028" y="409"/>
                    </a:lnTo>
                    <a:lnTo>
                      <a:pt x="3032" y="423"/>
                    </a:lnTo>
                    <a:lnTo>
                      <a:pt x="3038" y="436"/>
                    </a:lnTo>
                    <a:lnTo>
                      <a:pt x="3045" y="447"/>
                    </a:lnTo>
                    <a:lnTo>
                      <a:pt x="3053" y="459"/>
                    </a:lnTo>
                    <a:lnTo>
                      <a:pt x="3063" y="469"/>
                    </a:lnTo>
                    <a:lnTo>
                      <a:pt x="3072" y="478"/>
                    </a:lnTo>
                    <a:lnTo>
                      <a:pt x="3084" y="486"/>
                    </a:lnTo>
                    <a:lnTo>
                      <a:pt x="3097" y="494"/>
                    </a:lnTo>
                    <a:lnTo>
                      <a:pt x="3111" y="499"/>
                    </a:lnTo>
                    <a:lnTo>
                      <a:pt x="3126" y="503"/>
                    </a:lnTo>
                    <a:lnTo>
                      <a:pt x="3143" y="507"/>
                    </a:lnTo>
                    <a:lnTo>
                      <a:pt x="3161" y="509"/>
                    </a:lnTo>
                    <a:lnTo>
                      <a:pt x="3180" y="509"/>
                    </a:lnTo>
                    <a:lnTo>
                      <a:pt x="3207" y="509"/>
                    </a:lnTo>
                    <a:lnTo>
                      <a:pt x="3232" y="505"/>
                    </a:lnTo>
                    <a:lnTo>
                      <a:pt x="3253" y="499"/>
                    </a:lnTo>
                    <a:lnTo>
                      <a:pt x="3274" y="492"/>
                    </a:lnTo>
                    <a:lnTo>
                      <a:pt x="3291" y="480"/>
                    </a:lnTo>
                    <a:lnTo>
                      <a:pt x="3306" y="469"/>
                    </a:lnTo>
                    <a:lnTo>
                      <a:pt x="3320" y="453"/>
                    </a:lnTo>
                    <a:lnTo>
                      <a:pt x="3331" y="436"/>
                    </a:lnTo>
                    <a:lnTo>
                      <a:pt x="3335" y="428"/>
                    </a:lnTo>
                    <a:lnTo>
                      <a:pt x="3335" y="421"/>
                    </a:lnTo>
                    <a:lnTo>
                      <a:pt x="3333" y="415"/>
                    </a:lnTo>
                    <a:lnTo>
                      <a:pt x="3326" y="409"/>
                    </a:lnTo>
                    <a:lnTo>
                      <a:pt x="3306" y="399"/>
                    </a:lnTo>
                    <a:lnTo>
                      <a:pt x="3299" y="396"/>
                    </a:lnTo>
                    <a:lnTo>
                      <a:pt x="3291" y="396"/>
                    </a:lnTo>
                    <a:lnTo>
                      <a:pt x="3285" y="398"/>
                    </a:lnTo>
                    <a:lnTo>
                      <a:pt x="3280" y="405"/>
                    </a:lnTo>
                    <a:lnTo>
                      <a:pt x="3272" y="417"/>
                    </a:lnTo>
                    <a:lnTo>
                      <a:pt x="3262" y="426"/>
                    </a:lnTo>
                    <a:lnTo>
                      <a:pt x="3251" y="434"/>
                    </a:lnTo>
                    <a:lnTo>
                      <a:pt x="3239" y="442"/>
                    </a:lnTo>
                    <a:lnTo>
                      <a:pt x="3226" y="447"/>
                    </a:lnTo>
                    <a:lnTo>
                      <a:pt x="3212" y="451"/>
                    </a:lnTo>
                    <a:lnTo>
                      <a:pt x="3197" y="453"/>
                    </a:lnTo>
                    <a:lnTo>
                      <a:pt x="3180" y="453"/>
                    </a:lnTo>
                    <a:lnTo>
                      <a:pt x="3159" y="453"/>
                    </a:lnTo>
                    <a:lnTo>
                      <a:pt x="3139" y="447"/>
                    </a:lnTo>
                    <a:lnTo>
                      <a:pt x="3124" y="442"/>
                    </a:lnTo>
                    <a:lnTo>
                      <a:pt x="3111" y="432"/>
                    </a:lnTo>
                    <a:lnTo>
                      <a:pt x="3099" y="421"/>
                    </a:lnTo>
                    <a:lnTo>
                      <a:pt x="3091" y="405"/>
                    </a:lnTo>
                    <a:lnTo>
                      <a:pt x="3088" y="388"/>
                    </a:lnTo>
                    <a:lnTo>
                      <a:pt x="3086" y="369"/>
                    </a:lnTo>
                    <a:lnTo>
                      <a:pt x="3086" y="336"/>
                    </a:lnTo>
                    <a:lnTo>
                      <a:pt x="3316" y="336"/>
                    </a:lnTo>
                    <a:lnTo>
                      <a:pt x="3322" y="334"/>
                    </a:lnTo>
                    <a:lnTo>
                      <a:pt x="3328" y="334"/>
                    </a:lnTo>
                    <a:lnTo>
                      <a:pt x="3331" y="332"/>
                    </a:lnTo>
                    <a:lnTo>
                      <a:pt x="3335" y="328"/>
                    </a:lnTo>
                    <a:lnTo>
                      <a:pt x="3339" y="326"/>
                    </a:lnTo>
                    <a:lnTo>
                      <a:pt x="3341" y="321"/>
                    </a:lnTo>
                    <a:lnTo>
                      <a:pt x="3341" y="317"/>
                    </a:lnTo>
                    <a:lnTo>
                      <a:pt x="3343" y="311"/>
                    </a:lnTo>
                    <a:lnTo>
                      <a:pt x="3343" y="269"/>
                    </a:lnTo>
                    <a:lnTo>
                      <a:pt x="3341" y="253"/>
                    </a:lnTo>
                    <a:lnTo>
                      <a:pt x="3339" y="238"/>
                    </a:lnTo>
                    <a:lnTo>
                      <a:pt x="3337" y="223"/>
                    </a:lnTo>
                    <a:lnTo>
                      <a:pt x="3331" y="209"/>
                    </a:lnTo>
                    <a:lnTo>
                      <a:pt x="3326" y="198"/>
                    </a:lnTo>
                    <a:lnTo>
                      <a:pt x="3320" y="184"/>
                    </a:lnTo>
                    <a:lnTo>
                      <a:pt x="3310" y="173"/>
                    </a:lnTo>
                    <a:lnTo>
                      <a:pt x="3303" y="163"/>
                    </a:lnTo>
                    <a:lnTo>
                      <a:pt x="3291" y="154"/>
                    </a:lnTo>
                    <a:lnTo>
                      <a:pt x="3280" y="146"/>
                    </a:lnTo>
                    <a:lnTo>
                      <a:pt x="3266" y="140"/>
                    </a:lnTo>
                    <a:lnTo>
                      <a:pt x="3251" y="134"/>
                    </a:lnTo>
                    <a:lnTo>
                      <a:pt x="3235" y="129"/>
                    </a:lnTo>
                    <a:lnTo>
                      <a:pt x="3220" y="127"/>
                    </a:lnTo>
                    <a:lnTo>
                      <a:pt x="3201" y="125"/>
                    </a:lnTo>
                    <a:lnTo>
                      <a:pt x="3184" y="123"/>
                    </a:lnTo>
                    <a:lnTo>
                      <a:pt x="3164" y="125"/>
                    </a:lnTo>
                    <a:lnTo>
                      <a:pt x="3145" y="127"/>
                    </a:lnTo>
                    <a:lnTo>
                      <a:pt x="3130" y="129"/>
                    </a:lnTo>
                    <a:lnTo>
                      <a:pt x="3114" y="132"/>
                    </a:lnTo>
                    <a:lnTo>
                      <a:pt x="3099" y="138"/>
                    </a:lnTo>
                    <a:lnTo>
                      <a:pt x="3086" y="146"/>
                    </a:lnTo>
                    <a:lnTo>
                      <a:pt x="3074" y="154"/>
                    </a:lnTo>
                    <a:lnTo>
                      <a:pt x="3065" y="163"/>
                    </a:lnTo>
                    <a:lnTo>
                      <a:pt x="3055" y="173"/>
                    </a:lnTo>
                    <a:lnTo>
                      <a:pt x="3045" y="184"/>
                    </a:lnTo>
                    <a:lnTo>
                      <a:pt x="3040" y="198"/>
                    </a:lnTo>
                    <a:lnTo>
                      <a:pt x="3034" y="211"/>
                    </a:lnTo>
                    <a:lnTo>
                      <a:pt x="3028" y="225"/>
                    </a:lnTo>
                    <a:lnTo>
                      <a:pt x="3026" y="240"/>
                    </a:lnTo>
                    <a:lnTo>
                      <a:pt x="3024" y="257"/>
                    </a:lnTo>
                    <a:lnTo>
                      <a:pt x="3022" y="275"/>
                    </a:lnTo>
                    <a:lnTo>
                      <a:pt x="3022" y="363"/>
                    </a:lnTo>
                    <a:close/>
                    <a:moveTo>
                      <a:pt x="3280" y="286"/>
                    </a:moveTo>
                    <a:lnTo>
                      <a:pt x="3086" y="286"/>
                    </a:lnTo>
                    <a:lnTo>
                      <a:pt x="3086" y="267"/>
                    </a:lnTo>
                    <a:lnTo>
                      <a:pt x="3088" y="246"/>
                    </a:lnTo>
                    <a:lnTo>
                      <a:pt x="3091" y="228"/>
                    </a:lnTo>
                    <a:lnTo>
                      <a:pt x="3095" y="221"/>
                    </a:lnTo>
                    <a:lnTo>
                      <a:pt x="3099" y="213"/>
                    </a:lnTo>
                    <a:lnTo>
                      <a:pt x="3105" y="207"/>
                    </a:lnTo>
                    <a:lnTo>
                      <a:pt x="3111" y="200"/>
                    </a:lnTo>
                    <a:lnTo>
                      <a:pt x="3124" y="190"/>
                    </a:lnTo>
                    <a:lnTo>
                      <a:pt x="3141" y="182"/>
                    </a:lnTo>
                    <a:lnTo>
                      <a:pt x="3161" y="179"/>
                    </a:lnTo>
                    <a:lnTo>
                      <a:pt x="3184" y="177"/>
                    </a:lnTo>
                    <a:lnTo>
                      <a:pt x="3205" y="179"/>
                    </a:lnTo>
                    <a:lnTo>
                      <a:pt x="3224" y="182"/>
                    </a:lnTo>
                    <a:lnTo>
                      <a:pt x="3241" y="190"/>
                    </a:lnTo>
                    <a:lnTo>
                      <a:pt x="3255" y="200"/>
                    </a:lnTo>
                    <a:lnTo>
                      <a:pt x="3260" y="205"/>
                    </a:lnTo>
                    <a:lnTo>
                      <a:pt x="3266" y="213"/>
                    </a:lnTo>
                    <a:lnTo>
                      <a:pt x="3270" y="221"/>
                    </a:lnTo>
                    <a:lnTo>
                      <a:pt x="3274" y="228"/>
                    </a:lnTo>
                    <a:lnTo>
                      <a:pt x="3278" y="246"/>
                    </a:lnTo>
                    <a:lnTo>
                      <a:pt x="3280" y="267"/>
                    </a:lnTo>
                    <a:lnTo>
                      <a:pt x="3280" y="286"/>
                    </a:lnTo>
                    <a:close/>
                    <a:moveTo>
                      <a:pt x="3600" y="123"/>
                    </a:moveTo>
                    <a:lnTo>
                      <a:pt x="3564" y="125"/>
                    </a:lnTo>
                    <a:lnTo>
                      <a:pt x="3529" y="129"/>
                    </a:lnTo>
                    <a:lnTo>
                      <a:pt x="3498" y="136"/>
                    </a:lnTo>
                    <a:lnTo>
                      <a:pt x="3472" y="146"/>
                    </a:lnTo>
                    <a:lnTo>
                      <a:pt x="3458" y="152"/>
                    </a:lnTo>
                    <a:lnTo>
                      <a:pt x="3450" y="159"/>
                    </a:lnTo>
                    <a:lnTo>
                      <a:pt x="3445" y="171"/>
                    </a:lnTo>
                    <a:lnTo>
                      <a:pt x="3445" y="184"/>
                    </a:lnTo>
                    <a:lnTo>
                      <a:pt x="3445" y="482"/>
                    </a:lnTo>
                    <a:lnTo>
                      <a:pt x="3445" y="490"/>
                    </a:lnTo>
                    <a:lnTo>
                      <a:pt x="3449" y="496"/>
                    </a:lnTo>
                    <a:lnTo>
                      <a:pt x="3452" y="497"/>
                    </a:lnTo>
                    <a:lnTo>
                      <a:pt x="3460" y="499"/>
                    </a:lnTo>
                    <a:lnTo>
                      <a:pt x="3491" y="499"/>
                    </a:lnTo>
                    <a:lnTo>
                      <a:pt x="3498" y="497"/>
                    </a:lnTo>
                    <a:lnTo>
                      <a:pt x="3504" y="496"/>
                    </a:lnTo>
                    <a:lnTo>
                      <a:pt x="3506" y="490"/>
                    </a:lnTo>
                    <a:lnTo>
                      <a:pt x="3508" y="482"/>
                    </a:lnTo>
                    <a:lnTo>
                      <a:pt x="3508" y="207"/>
                    </a:lnTo>
                    <a:lnTo>
                      <a:pt x="3508" y="202"/>
                    </a:lnTo>
                    <a:lnTo>
                      <a:pt x="3510" y="198"/>
                    </a:lnTo>
                    <a:lnTo>
                      <a:pt x="3514" y="196"/>
                    </a:lnTo>
                    <a:lnTo>
                      <a:pt x="3518" y="194"/>
                    </a:lnTo>
                    <a:lnTo>
                      <a:pt x="3537" y="188"/>
                    </a:lnTo>
                    <a:lnTo>
                      <a:pt x="3558" y="184"/>
                    </a:lnTo>
                    <a:lnTo>
                      <a:pt x="3577" y="182"/>
                    </a:lnTo>
                    <a:lnTo>
                      <a:pt x="3598" y="180"/>
                    </a:lnTo>
                    <a:lnTo>
                      <a:pt x="3623" y="180"/>
                    </a:lnTo>
                    <a:lnTo>
                      <a:pt x="3631" y="180"/>
                    </a:lnTo>
                    <a:lnTo>
                      <a:pt x="3637" y="177"/>
                    </a:lnTo>
                    <a:lnTo>
                      <a:pt x="3639" y="173"/>
                    </a:lnTo>
                    <a:lnTo>
                      <a:pt x="3641" y="165"/>
                    </a:lnTo>
                    <a:lnTo>
                      <a:pt x="3641" y="140"/>
                    </a:lnTo>
                    <a:lnTo>
                      <a:pt x="3639" y="132"/>
                    </a:lnTo>
                    <a:lnTo>
                      <a:pt x="3637" y="127"/>
                    </a:lnTo>
                    <a:lnTo>
                      <a:pt x="3631" y="125"/>
                    </a:lnTo>
                    <a:lnTo>
                      <a:pt x="3623" y="123"/>
                    </a:lnTo>
                    <a:lnTo>
                      <a:pt x="3600" y="123"/>
                    </a:lnTo>
                    <a:close/>
                    <a:moveTo>
                      <a:pt x="3744" y="144"/>
                    </a:moveTo>
                    <a:lnTo>
                      <a:pt x="3737" y="148"/>
                    </a:lnTo>
                    <a:lnTo>
                      <a:pt x="3731" y="150"/>
                    </a:lnTo>
                    <a:lnTo>
                      <a:pt x="3725" y="154"/>
                    </a:lnTo>
                    <a:lnTo>
                      <a:pt x="3721" y="159"/>
                    </a:lnTo>
                    <a:lnTo>
                      <a:pt x="3719" y="163"/>
                    </a:lnTo>
                    <a:lnTo>
                      <a:pt x="3717" y="169"/>
                    </a:lnTo>
                    <a:lnTo>
                      <a:pt x="3717" y="177"/>
                    </a:lnTo>
                    <a:lnTo>
                      <a:pt x="3717" y="184"/>
                    </a:lnTo>
                    <a:lnTo>
                      <a:pt x="3717" y="638"/>
                    </a:lnTo>
                    <a:lnTo>
                      <a:pt x="3717" y="645"/>
                    </a:lnTo>
                    <a:lnTo>
                      <a:pt x="3721" y="649"/>
                    </a:lnTo>
                    <a:lnTo>
                      <a:pt x="3725" y="653"/>
                    </a:lnTo>
                    <a:lnTo>
                      <a:pt x="3733" y="655"/>
                    </a:lnTo>
                    <a:lnTo>
                      <a:pt x="3763" y="655"/>
                    </a:lnTo>
                    <a:lnTo>
                      <a:pt x="3771" y="653"/>
                    </a:lnTo>
                    <a:lnTo>
                      <a:pt x="3777" y="651"/>
                    </a:lnTo>
                    <a:lnTo>
                      <a:pt x="3779" y="645"/>
                    </a:lnTo>
                    <a:lnTo>
                      <a:pt x="3779" y="638"/>
                    </a:lnTo>
                    <a:lnTo>
                      <a:pt x="3779" y="490"/>
                    </a:lnTo>
                    <a:lnTo>
                      <a:pt x="3806" y="499"/>
                    </a:lnTo>
                    <a:lnTo>
                      <a:pt x="3831" y="505"/>
                    </a:lnTo>
                    <a:lnTo>
                      <a:pt x="3852" y="507"/>
                    </a:lnTo>
                    <a:lnTo>
                      <a:pt x="3871" y="509"/>
                    </a:lnTo>
                    <a:lnTo>
                      <a:pt x="3890" y="509"/>
                    </a:lnTo>
                    <a:lnTo>
                      <a:pt x="3907" y="507"/>
                    </a:lnTo>
                    <a:lnTo>
                      <a:pt x="3923" y="503"/>
                    </a:lnTo>
                    <a:lnTo>
                      <a:pt x="3938" y="499"/>
                    </a:lnTo>
                    <a:lnTo>
                      <a:pt x="3952" y="496"/>
                    </a:lnTo>
                    <a:lnTo>
                      <a:pt x="3963" y="490"/>
                    </a:lnTo>
                    <a:lnTo>
                      <a:pt x="3975" y="482"/>
                    </a:lnTo>
                    <a:lnTo>
                      <a:pt x="3984" y="472"/>
                    </a:lnTo>
                    <a:lnTo>
                      <a:pt x="3994" y="463"/>
                    </a:lnTo>
                    <a:lnTo>
                      <a:pt x="4001" y="453"/>
                    </a:lnTo>
                    <a:lnTo>
                      <a:pt x="4007" y="442"/>
                    </a:lnTo>
                    <a:lnTo>
                      <a:pt x="4013" y="428"/>
                    </a:lnTo>
                    <a:lnTo>
                      <a:pt x="4017" y="415"/>
                    </a:lnTo>
                    <a:lnTo>
                      <a:pt x="4019" y="399"/>
                    </a:lnTo>
                    <a:lnTo>
                      <a:pt x="4021" y="382"/>
                    </a:lnTo>
                    <a:lnTo>
                      <a:pt x="4023" y="365"/>
                    </a:lnTo>
                    <a:lnTo>
                      <a:pt x="4023" y="265"/>
                    </a:lnTo>
                    <a:lnTo>
                      <a:pt x="4021" y="248"/>
                    </a:lnTo>
                    <a:lnTo>
                      <a:pt x="4019" y="232"/>
                    </a:lnTo>
                    <a:lnTo>
                      <a:pt x="4017" y="217"/>
                    </a:lnTo>
                    <a:lnTo>
                      <a:pt x="4013" y="204"/>
                    </a:lnTo>
                    <a:lnTo>
                      <a:pt x="4007" y="190"/>
                    </a:lnTo>
                    <a:lnTo>
                      <a:pt x="4001" y="179"/>
                    </a:lnTo>
                    <a:lnTo>
                      <a:pt x="3994" y="169"/>
                    </a:lnTo>
                    <a:lnTo>
                      <a:pt x="3984" y="159"/>
                    </a:lnTo>
                    <a:lnTo>
                      <a:pt x="3975" y="150"/>
                    </a:lnTo>
                    <a:lnTo>
                      <a:pt x="3965" y="144"/>
                    </a:lnTo>
                    <a:lnTo>
                      <a:pt x="3952" y="136"/>
                    </a:lnTo>
                    <a:lnTo>
                      <a:pt x="3938" y="132"/>
                    </a:lnTo>
                    <a:lnTo>
                      <a:pt x="3925" y="129"/>
                    </a:lnTo>
                    <a:lnTo>
                      <a:pt x="3909" y="125"/>
                    </a:lnTo>
                    <a:lnTo>
                      <a:pt x="3892" y="125"/>
                    </a:lnTo>
                    <a:lnTo>
                      <a:pt x="3875" y="123"/>
                    </a:lnTo>
                    <a:lnTo>
                      <a:pt x="3836" y="125"/>
                    </a:lnTo>
                    <a:lnTo>
                      <a:pt x="3804" y="129"/>
                    </a:lnTo>
                    <a:lnTo>
                      <a:pt x="3773" y="134"/>
                    </a:lnTo>
                    <a:lnTo>
                      <a:pt x="3744" y="144"/>
                    </a:lnTo>
                    <a:close/>
                    <a:moveTo>
                      <a:pt x="3959" y="363"/>
                    </a:moveTo>
                    <a:lnTo>
                      <a:pt x="3957" y="384"/>
                    </a:lnTo>
                    <a:lnTo>
                      <a:pt x="3953" y="401"/>
                    </a:lnTo>
                    <a:lnTo>
                      <a:pt x="3950" y="409"/>
                    </a:lnTo>
                    <a:lnTo>
                      <a:pt x="3946" y="417"/>
                    </a:lnTo>
                    <a:lnTo>
                      <a:pt x="3940" y="423"/>
                    </a:lnTo>
                    <a:lnTo>
                      <a:pt x="3936" y="428"/>
                    </a:lnTo>
                    <a:lnTo>
                      <a:pt x="3929" y="434"/>
                    </a:lnTo>
                    <a:lnTo>
                      <a:pt x="3923" y="438"/>
                    </a:lnTo>
                    <a:lnTo>
                      <a:pt x="3915" y="442"/>
                    </a:lnTo>
                    <a:lnTo>
                      <a:pt x="3907" y="446"/>
                    </a:lnTo>
                    <a:lnTo>
                      <a:pt x="3888" y="449"/>
                    </a:lnTo>
                    <a:lnTo>
                      <a:pt x="3867" y="451"/>
                    </a:lnTo>
                    <a:lnTo>
                      <a:pt x="3848" y="449"/>
                    </a:lnTo>
                    <a:lnTo>
                      <a:pt x="3829" y="447"/>
                    </a:lnTo>
                    <a:lnTo>
                      <a:pt x="3806" y="442"/>
                    </a:lnTo>
                    <a:lnTo>
                      <a:pt x="3779" y="432"/>
                    </a:lnTo>
                    <a:lnTo>
                      <a:pt x="3779" y="207"/>
                    </a:lnTo>
                    <a:lnTo>
                      <a:pt x="3781" y="202"/>
                    </a:lnTo>
                    <a:lnTo>
                      <a:pt x="3781" y="198"/>
                    </a:lnTo>
                    <a:lnTo>
                      <a:pt x="3785" y="194"/>
                    </a:lnTo>
                    <a:lnTo>
                      <a:pt x="3790" y="192"/>
                    </a:lnTo>
                    <a:lnTo>
                      <a:pt x="3808" y="186"/>
                    </a:lnTo>
                    <a:lnTo>
                      <a:pt x="3827" y="184"/>
                    </a:lnTo>
                    <a:lnTo>
                      <a:pt x="3846" y="182"/>
                    </a:lnTo>
                    <a:lnTo>
                      <a:pt x="3865" y="180"/>
                    </a:lnTo>
                    <a:lnTo>
                      <a:pt x="3886" y="182"/>
                    </a:lnTo>
                    <a:lnTo>
                      <a:pt x="3905" y="186"/>
                    </a:lnTo>
                    <a:lnTo>
                      <a:pt x="3923" y="194"/>
                    </a:lnTo>
                    <a:lnTo>
                      <a:pt x="3934" y="204"/>
                    </a:lnTo>
                    <a:lnTo>
                      <a:pt x="3940" y="209"/>
                    </a:lnTo>
                    <a:lnTo>
                      <a:pt x="3946" y="215"/>
                    </a:lnTo>
                    <a:lnTo>
                      <a:pt x="3950" y="223"/>
                    </a:lnTo>
                    <a:lnTo>
                      <a:pt x="3953" y="230"/>
                    </a:lnTo>
                    <a:lnTo>
                      <a:pt x="3957" y="248"/>
                    </a:lnTo>
                    <a:lnTo>
                      <a:pt x="3959" y="267"/>
                    </a:lnTo>
                    <a:lnTo>
                      <a:pt x="3959" y="363"/>
                    </a:lnTo>
                    <a:close/>
                    <a:moveTo>
                      <a:pt x="4119" y="374"/>
                    </a:moveTo>
                    <a:lnTo>
                      <a:pt x="4120" y="390"/>
                    </a:lnTo>
                    <a:lnTo>
                      <a:pt x="4122" y="403"/>
                    </a:lnTo>
                    <a:lnTo>
                      <a:pt x="4124" y="419"/>
                    </a:lnTo>
                    <a:lnTo>
                      <a:pt x="4130" y="430"/>
                    </a:lnTo>
                    <a:lnTo>
                      <a:pt x="4136" y="444"/>
                    </a:lnTo>
                    <a:lnTo>
                      <a:pt x="4144" y="453"/>
                    </a:lnTo>
                    <a:lnTo>
                      <a:pt x="4151" y="465"/>
                    </a:lnTo>
                    <a:lnTo>
                      <a:pt x="4161" y="472"/>
                    </a:lnTo>
                    <a:lnTo>
                      <a:pt x="4172" y="482"/>
                    </a:lnTo>
                    <a:lnTo>
                      <a:pt x="4184" y="488"/>
                    </a:lnTo>
                    <a:lnTo>
                      <a:pt x="4197" y="496"/>
                    </a:lnTo>
                    <a:lnTo>
                      <a:pt x="4211" y="499"/>
                    </a:lnTo>
                    <a:lnTo>
                      <a:pt x="4226" y="503"/>
                    </a:lnTo>
                    <a:lnTo>
                      <a:pt x="4241" y="507"/>
                    </a:lnTo>
                    <a:lnTo>
                      <a:pt x="4259" y="509"/>
                    </a:lnTo>
                    <a:lnTo>
                      <a:pt x="4278" y="509"/>
                    </a:lnTo>
                    <a:lnTo>
                      <a:pt x="4295" y="509"/>
                    </a:lnTo>
                    <a:lnTo>
                      <a:pt x="4312" y="507"/>
                    </a:lnTo>
                    <a:lnTo>
                      <a:pt x="4330" y="503"/>
                    </a:lnTo>
                    <a:lnTo>
                      <a:pt x="4345" y="499"/>
                    </a:lnTo>
                    <a:lnTo>
                      <a:pt x="4359" y="496"/>
                    </a:lnTo>
                    <a:lnTo>
                      <a:pt x="4372" y="488"/>
                    </a:lnTo>
                    <a:lnTo>
                      <a:pt x="4384" y="482"/>
                    </a:lnTo>
                    <a:lnTo>
                      <a:pt x="4395" y="472"/>
                    </a:lnTo>
                    <a:lnTo>
                      <a:pt x="4405" y="465"/>
                    </a:lnTo>
                    <a:lnTo>
                      <a:pt x="4412" y="453"/>
                    </a:lnTo>
                    <a:lnTo>
                      <a:pt x="4420" y="444"/>
                    </a:lnTo>
                    <a:lnTo>
                      <a:pt x="4426" y="430"/>
                    </a:lnTo>
                    <a:lnTo>
                      <a:pt x="4430" y="419"/>
                    </a:lnTo>
                    <a:lnTo>
                      <a:pt x="4433" y="403"/>
                    </a:lnTo>
                    <a:lnTo>
                      <a:pt x="4435" y="390"/>
                    </a:lnTo>
                    <a:lnTo>
                      <a:pt x="4435" y="374"/>
                    </a:lnTo>
                    <a:lnTo>
                      <a:pt x="4435" y="259"/>
                    </a:lnTo>
                    <a:lnTo>
                      <a:pt x="4435" y="244"/>
                    </a:lnTo>
                    <a:lnTo>
                      <a:pt x="4433" y="228"/>
                    </a:lnTo>
                    <a:lnTo>
                      <a:pt x="4430" y="215"/>
                    </a:lnTo>
                    <a:lnTo>
                      <a:pt x="4426" y="202"/>
                    </a:lnTo>
                    <a:lnTo>
                      <a:pt x="4420" y="190"/>
                    </a:lnTo>
                    <a:lnTo>
                      <a:pt x="4412" y="179"/>
                    </a:lnTo>
                    <a:lnTo>
                      <a:pt x="4405" y="169"/>
                    </a:lnTo>
                    <a:lnTo>
                      <a:pt x="4395" y="159"/>
                    </a:lnTo>
                    <a:lnTo>
                      <a:pt x="4384" y="152"/>
                    </a:lnTo>
                    <a:lnTo>
                      <a:pt x="4372" y="144"/>
                    </a:lnTo>
                    <a:lnTo>
                      <a:pt x="4359" y="138"/>
                    </a:lnTo>
                    <a:lnTo>
                      <a:pt x="4345" y="132"/>
                    </a:lnTo>
                    <a:lnTo>
                      <a:pt x="4330" y="129"/>
                    </a:lnTo>
                    <a:lnTo>
                      <a:pt x="4312" y="125"/>
                    </a:lnTo>
                    <a:lnTo>
                      <a:pt x="4295" y="125"/>
                    </a:lnTo>
                    <a:lnTo>
                      <a:pt x="4278" y="123"/>
                    </a:lnTo>
                    <a:lnTo>
                      <a:pt x="4259" y="125"/>
                    </a:lnTo>
                    <a:lnTo>
                      <a:pt x="4241" y="125"/>
                    </a:lnTo>
                    <a:lnTo>
                      <a:pt x="4226" y="129"/>
                    </a:lnTo>
                    <a:lnTo>
                      <a:pt x="4211" y="132"/>
                    </a:lnTo>
                    <a:lnTo>
                      <a:pt x="4197" y="138"/>
                    </a:lnTo>
                    <a:lnTo>
                      <a:pt x="4184" y="144"/>
                    </a:lnTo>
                    <a:lnTo>
                      <a:pt x="4172" y="152"/>
                    </a:lnTo>
                    <a:lnTo>
                      <a:pt x="4161" y="159"/>
                    </a:lnTo>
                    <a:lnTo>
                      <a:pt x="4151" y="169"/>
                    </a:lnTo>
                    <a:lnTo>
                      <a:pt x="4144" y="179"/>
                    </a:lnTo>
                    <a:lnTo>
                      <a:pt x="4136" y="190"/>
                    </a:lnTo>
                    <a:lnTo>
                      <a:pt x="4130" y="202"/>
                    </a:lnTo>
                    <a:lnTo>
                      <a:pt x="4124" y="215"/>
                    </a:lnTo>
                    <a:lnTo>
                      <a:pt x="4122" y="228"/>
                    </a:lnTo>
                    <a:lnTo>
                      <a:pt x="4120" y="244"/>
                    </a:lnTo>
                    <a:lnTo>
                      <a:pt x="4119" y="259"/>
                    </a:lnTo>
                    <a:lnTo>
                      <a:pt x="4119" y="374"/>
                    </a:lnTo>
                    <a:close/>
                    <a:moveTo>
                      <a:pt x="4374" y="374"/>
                    </a:moveTo>
                    <a:lnTo>
                      <a:pt x="4372" y="392"/>
                    </a:lnTo>
                    <a:lnTo>
                      <a:pt x="4366" y="407"/>
                    </a:lnTo>
                    <a:lnTo>
                      <a:pt x="4359" y="421"/>
                    </a:lnTo>
                    <a:lnTo>
                      <a:pt x="4347" y="432"/>
                    </a:lnTo>
                    <a:lnTo>
                      <a:pt x="4334" y="440"/>
                    </a:lnTo>
                    <a:lnTo>
                      <a:pt x="4318" y="447"/>
                    </a:lnTo>
                    <a:lnTo>
                      <a:pt x="4299" y="451"/>
                    </a:lnTo>
                    <a:lnTo>
                      <a:pt x="4278" y="451"/>
                    </a:lnTo>
                    <a:lnTo>
                      <a:pt x="4257" y="451"/>
                    </a:lnTo>
                    <a:lnTo>
                      <a:pt x="4238" y="447"/>
                    </a:lnTo>
                    <a:lnTo>
                      <a:pt x="4220" y="440"/>
                    </a:lnTo>
                    <a:lnTo>
                      <a:pt x="4207" y="432"/>
                    </a:lnTo>
                    <a:lnTo>
                      <a:pt x="4197" y="421"/>
                    </a:lnTo>
                    <a:lnTo>
                      <a:pt x="4188" y="407"/>
                    </a:lnTo>
                    <a:lnTo>
                      <a:pt x="4184" y="392"/>
                    </a:lnTo>
                    <a:lnTo>
                      <a:pt x="4182" y="374"/>
                    </a:lnTo>
                    <a:lnTo>
                      <a:pt x="4182" y="257"/>
                    </a:lnTo>
                    <a:lnTo>
                      <a:pt x="4184" y="240"/>
                    </a:lnTo>
                    <a:lnTo>
                      <a:pt x="4188" y="225"/>
                    </a:lnTo>
                    <a:lnTo>
                      <a:pt x="4197" y="213"/>
                    </a:lnTo>
                    <a:lnTo>
                      <a:pt x="4207" y="202"/>
                    </a:lnTo>
                    <a:lnTo>
                      <a:pt x="4220" y="192"/>
                    </a:lnTo>
                    <a:lnTo>
                      <a:pt x="4238" y="186"/>
                    </a:lnTo>
                    <a:lnTo>
                      <a:pt x="4257" y="182"/>
                    </a:lnTo>
                    <a:lnTo>
                      <a:pt x="4278" y="180"/>
                    </a:lnTo>
                    <a:lnTo>
                      <a:pt x="4299" y="182"/>
                    </a:lnTo>
                    <a:lnTo>
                      <a:pt x="4318" y="186"/>
                    </a:lnTo>
                    <a:lnTo>
                      <a:pt x="4334" y="192"/>
                    </a:lnTo>
                    <a:lnTo>
                      <a:pt x="4347" y="202"/>
                    </a:lnTo>
                    <a:lnTo>
                      <a:pt x="4359" y="213"/>
                    </a:lnTo>
                    <a:lnTo>
                      <a:pt x="4366" y="225"/>
                    </a:lnTo>
                    <a:lnTo>
                      <a:pt x="4372" y="240"/>
                    </a:lnTo>
                    <a:lnTo>
                      <a:pt x="4374" y="257"/>
                    </a:lnTo>
                    <a:lnTo>
                      <a:pt x="4374" y="374"/>
                    </a:lnTo>
                    <a:close/>
                    <a:moveTo>
                      <a:pt x="4574" y="0"/>
                    </a:moveTo>
                    <a:lnTo>
                      <a:pt x="4566" y="0"/>
                    </a:lnTo>
                    <a:lnTo>
                      <a:pt x="4558" y="2"/>
                    </a:lnTo>
                    <a:lnTo>
                      <a:pt x="4552" y="4"/>
                    </a:lnTo>
                    <a:lnTo>
                      <a:pt x="4549" y="8"/>
                    </a:lnTo>
                    <a:lnTo>
                      <a:pt x="4545" y="11"/>
                    </a:lnTo>
                    <a:lnTo>
                      <a:pt x="4543" y="19"/>
                    </a:lnTo>
                    <a:lnTo>
                      <a:pt x="4541" y="25"/>
                    </a:lnTo>
                    <a:lnTo>
                      <a:pt x="4541" y="34"/>
                    </a:lnTo>
                    <a:lnTo>
                      <a:pt x="4541" y="40"/>
                    </a:lnTo>
                    <a:lnTo>
                      <a:pt x="4541" y="48"/>
                    </a:lnTo>
                    <a:lnTo>
                      <a:pt x="4543" y="56"/>
                    </a:lnTo>
                    <a:lnTo>
                      <a:pt x="4545" y="61"/>
                    </a:lnTo>
                    <a:lnTo>
                      <a:pt x="4549" y="67"/>
                    </a:lnTo>
                    <a:lnTo>
                      <a:pt x="4552" y="69"/>
                    </a:lnTo>
                    <a:lnTo>
                      <a:pt x="4558" y="73"/>
                    </a:lnTo>
                    <a:lnTo>
                      <a:pt x="4566" y="73"/>
                    </a:lnTo>
                    <a:lnTo>
                      <a:pt x="4574" y="73"/>
                    </a:lnTo>
                    <a:lnTo>
                      <a:pt x="4579" y="73"/>
                    </a:lnTo>
                    <a:lnTo>
                      <a:pt x="4587" y="73"/>
                    </a:lnTo>
                    <a:lnTo>
                      <a:pt x="4595" y="73"/>
                    </a:lnTo>
                    <a:lnTo>
                      <a:pt x="4600" y="69"/>
                    </a:lnTo>
                    <a:lnTo>
                      <a:pt x="4606" y="67"/>
                    </a:lnTo>
                    <a:lnTo>
                      <a:pt x="4608" y="61"/>
                    </a:lnTo>
                    <a:lnTo>
                      <a:pt x="4610" y="56"/>
                    </a:lnTo>
                    <a:lnTo>
                      <a:pt x="4612" y="48"/>
                    </a:lnTo>
                    <a:lnTo>
                      <a:pt x="4612" y="40"/>
                    </a:lnTo>
                    <a:lnTo>
                      <a:pt x="4612" y="34"/>
                    </a:lnTo>
                    <a:lnTo>
                      <a:pt x="4612" y="25"/>
                    </a:lnTo>
                    <a:lnTo>
                      <a:pt x="4610" y="19"/>
                    </a:lnTo>
                    <a:lnTo>
                      <a:pt x="4608" y="11"/>
                    </a:lnTo>
                    <a:lnTo>
                      <a:pt x="4606" y="8"/>
                    </a:lnTo>
                    <a:lnTo>
                      <a:pt x="4600" y="4"/>
                    </a:lnTo>
                    <a:lnTo>
                      <a:pt x="4595" y="2"/>
                    </a:lnTo>
                    <a:lnTo>
                      <a:pt x="4587" y="0"/>
                    </a:lnTo>
                    <a:lnTo>
                      <a:pt x="4579" y="0"/>
                    </a:lnTo>
                    <a:lnTo>
                      <a:pt x="4574" y="0"/>
                    </a:lnTo>
                    <a:close/>
                    <a:moveTo>
                      <a:pt x="4562" y="134"/>
                    </a:moveTo>
                    <a:lnTo>
                      <a:pt x="4554" y="134"/>
                    </a:lnTo>
                    <a:lnTo>
                      <a:pt x="4549" y="138"/>
                    </a:lnTo>
                    <a:lnTo>
                      <a:pt x="4545" y="142"/>
                    </a:lnTo>
                    <a:lnTo>
                      <a:pt x="4545" y="152"/>
                    </a:lnTo>
                    <a:lnTo>
                      <a:pt x="4545" y="482"/>
                    </a:lnTo>
                    <a:lnTo>
                      <a:pt x="4545" y="490"/>
                    </a:lnTo>
                    <a:lnTo>
                      <a:pt x="4549" y="496"/>
                    </a:lnTo>
                    <a:lnTo>
                      <a:pt x="4554" y="497"/>
                    </a:lnTo>
                    <a:lnTo>
                      <a:pt x="4562" y="499"/>
                    </a:lnTo>
                    <a:lnTo>
                      <a:pt x="4591" y="499"/>
                    </a:lnTo>
                    <a:lnTo>
                      <a:pt x="4600" y="497"/>
                    </a:lnTo>
                    <a:lnTo>
                      <a:pt x="4604" y="496"/>
                    </a:lnTo>
                    <a:lnTo>
                      <a:pt x="4608" y="490"/>
                    </a:lnTo>
                    <a:lnTo>
                      <a:pt x="4608" y="482"/>
                    </a:lnTo>
                    <a:lnTo>
                      <a:pt x="4608" y="152"/>
                    </a:lnTo>
                    <a:lnTo>
                      <a:pt x="4608" y="142"/>
                    </a:lnTo>
                    <a:lnTo>
                      <a:pt x="4604" y="138"/>
                    </a:lnTo>
                    <a:lnTo>
                      <a:pt x="4600" y="134"/>
                    </a:lnTo>
                    <a:lnTo>
                      <a:pt x="4591" y="134"/>
                    </a:lnTo>
                    <a:lnTo>
                      <a:pt x="4562" y="134"/>
                    </a:lnTo>
                    <a:close/>
                    <a:moveTo>
                      <a:pt x="4754" y="148"/>
                    </a:moveTo>
                    <a:lnTo>
                      <a:pt x="4741" y="154"/>
                    </a:lnTo>
                    <a:lnTo>
                      <a:pt x="4733" y="161"/>
                    </a:lnTo>
                    <a:lnTo>
                      <a:pt x="4729" y="173"/>
                    </a:lnTo>
                    <a:lnTo>
                      <a:pt x="4727" y="186"/>
                    </a:lnTo>
                    <a:lnTo>
                      <a:pt x="4727" y="482"/>
                    </a:lnTo>
                    <a:lnTo>
                      <a:pt x="4729" y="490"/>
                    </a:lnTo>
                    <a:lnTo>
                      <a:pt x="4731" y="496"/>
                    </a:lnTo>
                    <a:lnTo>
                      <a:pt x="4737" y="497"/>
                    </a:lnTo>
                    <a:lnTo>
                      <a:pt x="4744" y="499"/>
                    </a:lnTo>
                    <a:lnTo>
                      <a:pt x="4773" y="499"/>
                    </a:lnTo>
                    <a:lnTo>
                      <a:pt x="4781" y="497"/>
                    </a:lnTo>
                    <a:lnTo>
                      <a:pt x="4787" y="496"/>
                    </a:lnTo>
                    <a:lnTo>
                      <a:pt x="4789" y="490"/>
                    </a:lnTo>
                    <a:lnTo>
                      <a:pt x="4791" y="482"/>
                    </a:lnTo>
                    <a:lnTo>
                      <a:pt x="4791" y="207"/>
                    </a:lnTo>
                    <a:lnTo>
                      <a:pt x="4791" y="202"/>
                    </a:lnTo>
                    <a:lnTo>
                      <a:pt x="4792" y="200"/>
                    </a:lnTo>
                    <a:lnTo>
                      <a:pt x="4794" y="196"/>
                    </a:lnTo>
                    <a:lnTo>
                      <a:pt x="4798" y="194"/>
                    </a:lnTo>
                    <a:lnTo>
                      <a:pt x="4819" y="188"/>
                    </a:lnTo>
                    <a:lnTo>
                      <a:pt x="4839" y="184"/>
                    </a:lnTo>
                    <a:lnTo>
                      <a:pt x="4860" y="182"/>
                    </a:lnTo>
                    <a:lnTo>
                      <a:pt x="4881" y="180"/>
                    </a:lnTo>
                    <a:lnTo>
                      <a:pt x="4902" y="182"/>
                    </a:lnTo>
                    <a:lnTo>
                      <a:pt x="4919" y="186"/>
                    </a:lnTo>
                    <a:lnTo>
                      <a:pt x="4935" y="194"/>
                    </a:lnTo>
                    <a:lnTo>
                      <a:pt x="4946" y="202"/>
                    </a:lnTo>
                    <a:lnTo>
                      <a:pt x="4956" y="215"/>
                    </a:lnTo>
                    <a:lnTo>
                      <a:pt x="4963" y="228"/>
                    </a:lnTo>
                    <a:lnTo>
                      <a:pt x="4967" y="246"/>
                    </a:lnTo>
                    <a:lnTo>
                      <a:pt x="4969" y="265"/>
                    </a:lnTo>
                    <a:lnTo>
                      <a:pt x="4969" y="482"/>
                    </a:lnTo>
                    <a:lnTo>
                      <a:pt x="4969" y="490"/>
                    </a:lnTo>
                    <a:lnTo>
                      <a:pt x="4973" y="496"/>
                    </a:lnTo>
                    <a:lnTo>
                      <a:pt x="4979" y="497"/>
                    </a:lnTo>
                    <a:lnTo>
                      <a:pt x="4986" y="499"/>
                    </a:lnTo>
                    <a:lnTo>
                      <a:pt x="5015" y="499"/>
                    </a:lnTo>
                    <a:lnTo>
                      <a:pt x="5023" y="497"/>
                    </a:lnTo>
                    <a:lnTo>
                      <a:pt x="5029" y="496"/>
                    </a:lnTo>
                    <a:lnTo>
                      <a:pt x="5032" y="490"/>
                    </a:lnTo>
                    <a:lnTo>
                      <a:pt x="5032" y="482"/>
                    </a:lnTo>
                    <a:lnTo>
                      <a:pt x="5032" y="263"/>
                    </a:lnTo>
                    <a:lnTo>
                      <a:pt x="5032" y="246"/>
                    </a:lnTo>
                    <a:lnTo>
                      <a:pt x="5031" y="230"/>
                    </a:lnTo>
                    <a:lnTo>
                      <a:pt x="5027" y="215"/>
                    </a:lnTo>
                    <a:lnTo>
                      <a:pt x="5023" y="202"/>
                    </a:lnTo>
                    <a:lnTo>
                      <a:pt x="5019" y="190"/>
                    </a:lnTo>
                    <a:lnTo>
                      <a:pt x="5013" y="179"/>
                    </a:lnTo>
                    <a:lnTo>
                      <a:pt x="5006" y="167"/>
                    </a:lnTo>
                    <a:lnTo>
                      <a:pt x="4996" y="157"/>
                    </a:lnTo>
                    <a:lnTo>
                      <a:pt x="4986" y="150"/>
                    </a:lnTo>
                    <a:lnTo>
                      <a:pt x="4977" y="142"/>
                    </a:lnTo>
                    <a:lnTo>
                      <a:pt x="4965" y="136"/>
                    </a:lnTo>
                    <a:lnTo>
                      <a:pt x="4952" y="132"/>
                    </a:lnTo>
                    <a:lnTo>
                      <a:pt x="4938" y="129"/>
                    </a:lnTo>
                    <a:lnTo>
                      <a:pt x="4923" y="125"/>
                    </a:lnTo>
                    <a:lnTo>
                      <a:pt x="4906" y="125"/>
                    </a:lnTo>
                    <a:lnTo>
                      <a:pt x="4888" y="123"/>
                    </a:lnTo>
                    <a:lnTo>
                      <a:pt x="4852" y="125"/>
                    </a:lnTo>
                    <a:lnTo>
                      <a:pt x="4817" y="129"/>
                    </a:lnTo>
                    <a:lnTo>
                      <a:pt x="4785" y="136"/>
                    </a:lnTo>
                    <a:lnTo>
                      <a:pt x="4754" y="148"/>
                    </a:lnTo>
                    <a:close/>
                    <a:moveTo>
                      <a:pt x="5199" y="50"/>
                    </a:moveTo>
                    <a:lnTo>
                      <a:pt x="5192" y="50"/>
                    </a:lnTo>
                    <a:lnTo>
                      <a:pt x="5186" y="52"/>
                    </a:lnTo>
                    <a:lnTo>
                      <a:pt x="5184" y="58"/>
                    </a:lnTo>
                    <a:lnTo>
                      <a:pt x="5182" y="65"/>
                    </a:lnTo>
                    <a:lnTo>
                      <a:pt x="5182" y="134"/>
                    </a:lnTo>
                    <a:lnTo>
                      <a:pt x="5125" y="134"/>
                    </a:lnTo>
                    <a:lnTo>
                      <a:pt x="5117" y="134"/>
                    </a:lnTo>
                    <a:lnTo>
                      <a:pt x="5111" y="138"/>
                    </a:lnTo>
                    <a:lnTo>
                      <a:pt x="5107" y="142"/>
                    </a:lnTo>
                    <a:lnTo>
                      <a:pt x="5107" y="152"/>
                    </a:lnTo>
                    <a:lnTo>
                      <a:pt x="5107" y="175"/>
                    </a:lnTo>
                    <a:lnTo>
                      <a:pt x="5107" y="182"/>
                    </a:lnTo>
                    <a:lnTo>
                      <a:pt x="5111" y="188"/>
                    </a:lnTo>
                    <a:lnTo>
                      <a:pt x="5117" y="192"/>
                    </a:lnTo>
                    <a:lnTo>
                      <a:pt x="5125" y="192"/>
                    </a:lnTo>
                    <a:lnTo>
                      <a:pt x="5182" y="192"/>
                    </a:lnTo>
                    <a:lnTo>
                      <a:pt x="5182" y="359"/>
                    </a:lnTo>
                    <a:lnTo>
                      <a:pt x="5184" y="380"/>
                    </a:lnTo>
                    <a:lnTo>
                      <a:pt x="5184" y="399"/>
                    </a:lnTo>
                    <a:lnTo>
                      <a:pt x="5188" y="417"/>
                    </a:lnTo>
                    <a:lnTo>
                      <a:pt x="5192" y="432"/>
                    </a:lnTo>
                    <a:lnTo>
                      <a:pt x="5196" y="446"/>
                    </a:lnTo>
                    <a:lnTo>
                      <a:pt x="5201" y="459"/>
                    </a:lnTo>
                    <a:lnTo>
                      <a:pt x="5209" y="469"/>
                    </a:lnTo>
                    <a:lnTo>
                      <a:pt x="5217" y="478"/>
                    </a:lnTo>
                    <a:lnTo>
                      <a:pt x="5226" y="486"/>
                    </a:lnTo>
                    <a:lnTo>
                      <a:pt x="5238" y="492"/>
                    </a:lnTo>
                    <a:lnTo>
                      <a:pt x="5249" y="497"/>
                    </a:lnTo>
                    <a:lnTo>
                      <a:pt x="5265" y="501"/>
                    </a:lnTo>
                    <a:lnTo>
                      <a:pt x="5280" y="505"/>
                    </a:lnTo>
                    <a:lnTo>
                      <a:pt x="5297" y="507"/>
                    </a:lnTo>
                    <a:lnTo>
                      <a:pt x="5317" y="509"/>
                    </a:lnTo>
                    <a:lnTo>
                      <a:pt x="5336" y="509"/>
                    </a:lnTo>
                    <a:lnTo>
                      <a:pt x="5345" y="507"/>
                    </a:lnTo>
                    <a:lnTo>
                      <a:pt x="5351" y="505"/>
                    </a:lnTo>
                    <a:lnTo>
                      <a:pt x="5353" y="499"/>
                    </a:lnTo>
                    <a:lnTo>
                      <a:pt x="5355" y="492"/>
                    </a:lnTo>
                    <a:lnTo>
                      <a:pt x="5355" y="467"/>
                    </a:lnTo>
                    <a:lnTo>
                      <a:pt x="5353" y="457"/>
                    </a:lnTo>
                    <a:lnTo>
                      <a:pt x="5351" y="453"/>
                    </a:lnTo>
                    <a:lnTo>
                      <a:pt x="5345" y="449"/>
                    </a:lnTo>
                    <a:lnTo>
                      <a:pt x="5336" y="449"/>
                    </a:lnTo>
                    <a:lnTo>
                      <a:pt x="5313" y="447"/>
                    </a:lnTo>
                    <a:lnTo>
                      <a:pt x="5292" y="444"/>
                    </a:lnTo>
                    <a:lnTo>
                      <a:pt x="5284" y="442"/>
                    </a:lnTo>
                    <a:lnTo>
                      <a:pt x="5276" y="438"/>
                    </a:lnTo>
                    <a:lnTo>
                      <a:pt x="5270" y="434"/>
                    </a:lnTo>
                    <a:lnTo>
                      <a:pt x="5265" y="430"/>
                    </a:lnTo>
                    <a:lnTo>
                      <a:pt x="5261" y="426"/>
                    </a:lnTo>
                    <a:lnTo>
                      <a:pt x="5257" y="419"/>
                    </a:lnTo>
                    <a:lnTo>
                      <a:pt x="5253" y="413"/>
                    </a:lnTo>
                    <a:lnTo>
                      <a:pt x="5251" y="403"/>
                    </a:lnTo>
                    <a:lnTo>
                      <a:pt x="5247" y="382"/>
                    </a:lnTo>
                    <a:lnTo>
                      <a:pt x="5246" y="357"/>
                    </a:lnTo>
                    <a:lnTo>
                      <a:pt x="5246" y="192"/>
                    </a:lnTo>
                    <a:lnTo>
                      <a:pt x="5338" y="192"/>
                    </a:lnTo>
                    <a:lnTo>
                      <a:pt x="5345" y="192"/>
                    </a:lnTo>
                    <a:lnTo>
                      <a:pt x="5351" y="188"/>
                    </a:lnTo>
                    <a:lnTo>
                      <a:pt x="5353" y="182"/>
                    </a:lnTo>
                    <a:lnTo>
                      <a:pt x="5355" y="175"/>
                    </a:lnTo>
                    <a:lnTo>
                      <a:pt x="5355" y="152"/>
                    </a:lnTo>
                    <a:lnTo>
                      <a:pt x="5353" y="144"/>
                    </a:lnTo>
                    <a:lnTo>
                      <a:pt x="5351" y="138"/>
                    </a:lnTo>
                    <a:lnTo>
                      <a:pt x="5345" y="134"/>
                    </a:lnTo>
                    <a:lnTo>
                      <a:pt x="5338" y="134"/>
                    </a:lnTo>
                    <a:lnTo>
                      <a:pt x="5246" y="134"/>
                    </a:lnTo>
                    <a:lnTo>
                      <a:pt x="5246" y="65"/>
                    </a:lnTo>
                    <a:lnTo>
                      <a:pt x="5246" y="58"/>
                    </a:lnTo>
                    <a:lnTo>
                      <a:pt x="5242" y="52"/>
                    </a:lnTo>
                    <a:lnTo>
                      <a:pt x="5236" y="50"/>
                    </a:lnTo>
                    <a:lnTo>
                      <a:pt x="5228" y="50"/>
                    </a:lnTo>
                    <a:lnTo>
                      <a:pt x="5199" y="50"/>
                    </a:lnTo>
                    <a:close/>
                  </a:path>
                </a:pathLst>
              </a:custGeom>
              <a:solidFill>
                <a:srgbClr val="00C4B5"/>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zh-CN" altLang="en-US" sz="900"/>
              </a:p>
            </p:txBody>
          </p:sp>
        </p:grpSp>
        <p:sp>
          <p:nvSpPr>
            <p:cNvPr id="18" name="Rectangle 5"/>
            <p:cNvSpPr>
              <a:spLocks noChangeArrowheads="1"/>
            </p:cNvSpPr>
            <p:nvPr/>
          </p:nvSpPr>
          <p:spPr bwMode="auto">
            <a:xfrm>
              <a:off x="1474788" y="5297250"/>
              <a:ext cx="11347658"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30000"/>
                </a:lnSpc>
              </a:pPr>
              <a:r>
                <a:rPr lang="zh-CN" altLang="zh-CN" sz="2000" b="1" dirty="0">
                  <a:solidFill>
                    <a:srgbClr val="00C4B5"/>
                  </a:solidFill>
                  <a:latin typeface="微软雅黑" panose="020B0503020204020204" pitchFamily="34" charset="-122"/>
                  <a:ea typeface="微软雅黑" panose="020B0503020204020204" pitchFamily="34" charset="-122"/>
                </a:rPr>
                <a:t>字在演示</a:t>
              </a:r>
              <a:r>
                <a:rPr lang="zh-CN" altLang="en-US" sz="2000" b="1" dirty="0">
                  <a:solidFill>
                    <a:srgbClr val="00C4B5"/>
                  </a:solidFill>
                  <a:latin typeface="微软雅黑" panose="020B0503020204020204" pitchFamily="34" charset="-122"/>
                  <a:ea typeface="微软雅黑" panose="020B0503020204020204" pitchFamily="34" charset="-122"/>
                </a:rPr>
                <a:t>：</a:t>
              </a:r>
              <a:r>
                <a:rPr lang="zh-CN" altLang="zh-CN" sz="2000" dirty="0">
                  <a:solidFill>
                    <a:srgbClr val="FEFEFE"/>
                  </a:solidFill>
                  <a:latin typeface="微软雅黑" panose="020B0503020204020204" pitchFamily="34" charset="-122"/>
                  <a:ea typeface="微软雅黑" panose="020B0503020204020204" pitchFamily="34" charset="-122"/>
                </a:rPr>
                <a:t>专注信息图形化表达，一流的设计理念，清晰的演示导向，创意的页面设计，美观的动画效果，有效的内容展现，简洁、清晰的设计风格，让您的演讲与众不同，展现更好的企业形象。</a:t>
              </a:r>
              <a:endParaRPr lang="zh-CN" altLang="zh-CN" sz="200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102653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33374" r="-1"/>
          <a:stretch/>
        </p:blipFill>
        <p:spPr>
          <a:xfrm flipH="1">
            <a:off x="-3765" y="0"/>
            <a:ext cx="12195763" cy="6858000"/>
          </a:xfrm>
          <a:prstGeom prst="rect">
            <a:avLst/>
          </a:prstGeom>
          <a:solidFill>
            <a:srgbClr val="EAEAF2"/>
          </a:solidFill>
        </p:spPr>
      </p:pic>
      <p:sp>
        <p:nvSpPr>
          <p:cNvPr id="4" name="Oval 18"/>
          <p:cNvSpPr>
            <a:spLocks noChangeArrowheads="1"/>
          </p:cNvSpPr>
          <p:nvPr/>
        </p:nvSpPr>
        <p:spPr bwMode="auto">
          <a:xfrm>
            <a:off x="4223792" y="2691353"/>
            <a:ext cx="1476287" cy="1475294"/>
          </a:xfrm>
          <a:prstGeom prst="ellipse">
            <a:avLst/>
          </a:prstGeom>
          <a:solidFill>
            <a:schemeClr val="tx2"/>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r>
              <a:rPr lang="en-US" altLang="zh-CN" sz="6000">
                <a:solidFill>
                  <a:srgbClr val="FFFFFF"/>
                </a:solidFill>
                <a:latin typeface="+mj-lt"/>
                <a:ea typeface="微软雅黑" panose="020B0503020204020204" pitchFamily="34" charset="-122"/>
              </a:rPr>
              <a:t>01</a:t>
            </a:r>
            <a:endParaRPr lang="zh-CN" altLang="zh-CN" sz="6000">
              <a:solidFill>
                <a:srgbClr val="FFFFFF"/>
              </a:solidFill>
              <a:latin typeface="+mj-lt"/>
              <a:ea typeface="微软雅黑" panose="020B0503020204020204" pitchFamily="34" charset="-122"/>
            </a:endParaRPr>
          </a:p>
        </p:txBody>
      </p:sp>
      <p:sp>
        <p:nvSpPr>
          <p:cNvPr id="5" name="文本框 4"/>
          <p:cNvSpPr txBox="1"/>
          <p:nvPr/>
        </p:nvSpPr>
        <p:spPr>
          <a:xfrm>
            <a:off x="6075582" y="3044279"/>
            <a:ext cx="5184576" cy="769441"/>
          </a:xfrm>
          <a:prstGeom prst="rect">
            <a:avLst/>
          </a:prstGeom>
          <a:noFill/>
        </p:spPr>
        <p:txBody>
          <a:bodyPr wrap="square" rtlCol="0">
            <a:spAutoFit/>
          </a:bodyPr>
          <a:lstStyle/>
          <a:p>
            <a:r>
              <a:rPr lang="en-US" altLang="zh-CN" sz="4400">
                <a:solidFill>
                  <a:schemeClr val="tx2"/>
                </a:solidFill>
                <a:latin typeface="+mj-lt"/>
              </a:rPr>
              <a:t>Click here to add title</a:t>
            </a:r>
          </a:p>
        </p:txBody>
      </p:sp>
    </p:spTree>
    <p:extLst>
      <p:ext uri="{BB962C8B-B14F-4D97-AF65-F5344CB8AC3E}">
        <p14:creationId xmlns:p14="http://schemas.microsoft.com/office/powerpoint/2010/main" val="1510013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621237" r="-4" b="-441008"/>
          <a:stretch/>
        </p:blipFill>
        <p:spPr>
          <a:xfrm flipH="1">
            <a:off x="-1" y="-1435"/>
            <a:ext cx="12192000" cy="6859435"/>
          </a:xfrm>
          <a:prstGeom prst="rect">
            <a:avLst/>
          </a:prstGeom>
          <a:solidFill>
            <a:srgbClr val="EAEAF2"/>
          </a:solidFill>
        </p:spPr>
      </p:pic>
      <p:sp>
        <p:nvSpPr>
          <p:cNvPr id="4" name="TextBox 8"/>
          <p:cNvSpPr>
            <a:spLocks noChangeArrowheads="1"/>
          </p:cNvSpPr>
          <p:nvPr/>
        </p:nvSpPr>
        <p:spPr bwMode="auto">
          <a:xfrm>
            <a:off x="983432" y="4221088"/>
            <a:ext cx="1022513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000">
                <a:solidFill>
                  <a:srgbClr val="595959"/>
                </a:solidFill>
                <a:ea typeface="微软雅黑" panose="020B0503020204020204" pitchFamily="34" charset="-122"/>
                <a:sym typeface="Klavika" pitchFamily="2" charset="0"/>
              </a:rPr>
              <a:t>Lorem ipsum dolor sit amet, consectetuer adipiscing elit, sed diam nonummy nibh euismod tincidunt utlaoreet dolore magna aliquam erat volutpat. Ut wisi enim ad minim veniam, quis nostrud exerci tation ullamcorper suscipit lobortis nisl ut aliquip exea commodo consequat. Duis autem vel eum iriure dolor in hendrerit in vulputate velit esse molestie consequat, vel illum dolore eu feugiat nulla facilisis at vero eros et accumsan et iusto</a:t>
            </a:r>
            <a:r>
              <a:rPr lang="en-US" altLang="zh-CN" sz="2000">
                <a:solidFill>
                  <a:srgbClr val="595959"/>
                </a:solidFill>
                <a:ea typeface="微软雅黑" panose="020B0503020204020204" pitchFamily="34" charset="-122"/>
                <a:sym typeface="Klavika" pitchFamily="2" charset="0"/>
              </a:rPr>
              <a:t> </a:t>
            </a:r>
            <a:r>
              <a:rPr lang="zh-CN" altLang="zh-CN" sz="2000">
                <a:solidFill>
                  <a:srgbClr val="595959"/>
                </a:solidFill>
                <a:ea typeface="微软雅黑" panose="020B0503020204020204" pitchFamily="34" charset="-122"/>
                <a:sym typeface="Klavika" pitchFamily="2" charset="0"/>
              </a:rPr>
              <a:t>odio dignissim qui blandit praesent luptatum zzril delenit augue duis dolore te feugait nulla facilisi. </a:t>
            </a:r>
            <a:endParaRPr lang="en-US" altLang="zh-CN" sz="2000">
              <a:solidFill>
                <a:srgbClr val="595959"/>
              </a:solidFill>
              <a:ea typeface="微软雅黑" panose="020B0503020204020204" pitchFamily="34" charset="-122"/>
              <a:sym typeface="Klavika" pitchFamily="2" charset="0"/>
            </a:endParaRPr>
          </a:p>
        </p:txBody>
      </p:sp>
      <p:sp>
        <p:nvSpPr>
          <p:cNvPr id="6" name="文本框 5"/>
          <p:cNvSpPr txBox="1"/>
          <p:nvPr/>
        </p:nvSpPr>
        <p:spPr>
          <a:xfrm>
            <a:off x="911424" y="260648"/>
            <a:ext cx="5184576" cy="646331"/>
          </a:xfrm>
          <a:prstGeom prst="rect">
            <a:avLst/>
          </a:prstGeom>
          <a:noFill/>
        </p:spPr>
        <p:txBody>
          <a:bodyPr wrap="square" rtlCol="0">
            <a:spAutoFit/>
          </a:bodyPr>
          <a:lstStyle/>
          <a:p>
            <a:r>
              <a:rPr lang="en-US" altLang="zh-CN" sz="3600" b="1">
                <a:solidFill>
                  <a:schemeClr val="tx2"/>
                </a:solidFill>
              </a:rPr>
              <a:t>Click here to add title</a:t>
            </a:r>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35360" b="22740"/>
          <a:stretch/>
        </p:blipFill>
        <p:spPr>
          <a:xfrm>
            <a:off x="1055440" y="1268760"/>
            <a:ext cx="10081120" cy="28158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2" cstate="print">
            <a:extLst>
              <a:ext uri="{28A0092B-C50C-407E-A947-70E740481C1C}">
                <a14:useLocalDpi xmlns:a14="http://schemas.microsoft.com/office/drawing/2010/main" val="0"/>
              </a:ext>
            </a:extLst>
          </a:blip>
          <a:srcRect l="-621237" r="-4" b="-441008"/>
          <a:stretch/>
        </p:blipFill>
        <p:spPr>
          <a:xfrm flipH="1">
            <a:off x="-1" y="-1435"/>
            <a:ext cx="12192000" cy="6859435"/>
          </a:xfrm>
          <a:prstGeom prst="rect">
            <a:avLst/>
          </a:prstGeom>
          <a:solidFill>
            <a:srgbClr val="EAEAF2"/>
          </a:solidFill>
        </p:spPr>
      </p:pic>
      <p:sp>
        <p:nvSpPr>
          <p:cNvPr id="12293" name="Oval 17"/>
          <p:cNvSpPr>
            <a:spLocks noChangeArrowheads="1"/>
          </p:cNvSpPr>
          <p:nvPr/>
        </p:nvSpPr>
        <p:spPr bwMode="auto">
          <a:xfrm>
            <a:off x="2394035" y="3286170"/>
            <a:ext cx="240168" cy="240168"/>
          </a:xfrm>
          <a:prstGeom prst="ellipse">
            <a:avLst/>
          </a:prstGeom>
          <a:solidFill>
            <a:schemeClr val="tx2"/>
          </a:solidFill>
          <a:ln>
            <a:noFill/>
          </a:ln>
        </p:spPr>
        <p:txBody>
          <a:bodyPr anchor="ctr"/>
          <a:lstStyle/>
          <a:p>
            <a:pPr algn="ctr"/>
            <a:endParaRPr lang="zh-CN" altLang="zh-CN" sz="1200">
              <a:solidFill>
                <a:srgbClr val="FFFFFF"/>
              </a:solidFill>
              <a:latin typeface="微软雅黑" panose="020B0503020204020204" pitchFamily="34" charset="-122"/>
              <a:ea typeface="微软雅黑" panose="020B0503020204020204" pitchFamily="34" charset="-122"/>
            </a:endParaRPr>
          </a:p>
        </p:txBody>
      </p:sp>
      <p:sp>
        <p:nvSpPr>
          <p:cNvPr id="12294" name="Oval 18"/>
          <p:cNvSpPr>
            <a:spLocks noChangeArrowheads="1"/>
          </p:cNvSpPr>
          <p:nvPr/>
        </p:nvSpPr>
        <p:spPr bwMode="auto">
          <a:xfrm>
            <a:off x="829243" y="3286170"/>
            <a:ext cx="240167" cy="240168"/>
          </a:xfrm>
          <a:prstGeom prst="ellipse">
            <a:avLst/>
          </a:prstGeom>
          <a:solidFill>
            <a:schemeClr val="tx2"/>
          </a:solidFill>
          <a:ln>
            <a:noFill/>
          </a:ln>
        </p:spPr>
        <p:txBody>
          <a:bodyPr anchor="ctr"/>
          <a:lstStyle/>
          <a:p>
            <a:pPr algn="ctr"/>
            <a:endParaRPr lang="zh-CN" altLang="zh-CN" sz="1200">
              <a:solidFill>
                <a:srgbClr val="FFFFFF"/>
              </a:solidFill>
              <a:latin typeface="微软雅黑" panose="020B0503020204020204" pitchFamily="34" charset="-122"/>
              <a:ea typeface="微软雅黑" panose="020B0503020204020204" pitchFamily="34" charset="-122"/>
            </a:endParaRPr>
          </a:p>
        </p:txBody>
      </p:sp>
      <p:sp>
        <p:nvSpPr>
          <p:cNvPr id="12295" name="Straight Connector 19"/>
          <p:cNvSpPr>
            <a:spLocks noChangeShapeType="1"/>
          </p:cNvSpPr>
          <p:nvPr/>
        </p:nvSpPr>
        <p:spPr bwMode="auto">
          <a:xfrm flipH="1">
            <a:off x="942450" y="3406782"/>
            <a:ext cx="10269014" cy="0"/>
          </a:xfrm>
          <a:prstGeom prst="line">
            <a:avLst/>
          </a:prstGeom>
          <a:noFill/>
          <a:ln w="38100" cap="flat" cmpd="sng">
            <a:solidFill>
              <a:schemeClr val="tx2"/>
            </a:solidFill>
            <a:miter lim="800000"/>
            <a:headEnd/>
            <a:tailEnd/>
          </a:ln>
          <a:extLst>
            <a:ext uri="{909E8E84-426E-40DD-AFC4-6F175D3DCCD1}">
              <a14:hiddenFill xmlns:a14="http://schemas.microsoft.com/office/drawing/2010/main">
                <a:noFill/>
              </a14:hiddenFill>
            </a:ext>
          </a:extLst>
        </p:spPr>
        <p:txBody>
          <a:bodyPr/>
          <a:lstStyle/>
          <a:p>
            <a:endParaRPr lang="zh-CN" altLang="en-US" sz="1200"/>
          </a:p>
        </p:txBody>
      </p:sp>
      <p:sp>
        <p:nvSpPr>
          <p:cNvPr id="12296" name="Oval 20"/>
          <p:cNvSpPr>
            <a:spLocks noChangeArrowheads="1"/>
          </p:cNvSpPr>
          <p:nvPr/>
        </p:nvSpPr>
        <p:spPr bwMode="auto">
          <a:xfrm rot="8220875">
            <a:off x="5953170" y="3286170"/>
            <a:ext cx="240168" cy="240168"/>
          </a:xfrm>
          <a:prstGeom prst="ellipse">
            <a:avLst/>
          </a:prstGeom>
          <a:solidFill>
            <a:schemeClr val="tx2"/>
          </a:solidFill>
          <a:ln>
            <a:noFill/>
          </a:ln>
        </p:spPr>
        <p:txBody>
          <a:bodyPr anchor="ctr"/>
          <a:lstStyle/>
          <a:p>
            <a:pPr algn="ctr"/>
            <a:endParaRPr lang="zh-CN" altLang="zh-CN" sz="1200">
              <a:solidFill>
                <a:srgbClr val="FFFFFF"/>
              </a:solidFill>
              <a:latin typeface="微软雅黑" panose="020B0503020204020204" pitchFamily="34" charset="-122"/>
              <a:ea typeface="微软雅黑" panose="020B0503020204020204" pitchFamily="34" charset="-122"/>
            </a:endParaRPr>
          </a:p>
        </p:txBody>
      </p:sp>
      <p:sp>
        <p:nvSpPr>
          <p:cNvPr id="12297" name="Oval 21"/>
          <p:cNvSpPr>
            <a:spLocks noChangeArrowheads="1"/>
          </p:cNvSpPr>
          <p:nvPr/>
        </p:nvSpPr>
        <p:spPr bwMode="auto">
          <a:xfrm rot="19888815">
            <a:off x="7728505" y="3286170"/>
            <a:ext cx="239110" cy="240168"/>
          </a:xfrm>
          <a:prstGeom prst="ellipse">
            <a:avLst/>
          </a:prstGeom>
          <a:solidFill>
            <a:schemeClr val="tx2"/>
          </a:solidFill>
          <a:ln>
            <a:noFill/>
          </a:ln>
        </p:spPr>
        <p:txBody>
          <a:bodyPr anchor="ctr"/>
          <a:lstStyle/>
          <a:p>
            <a:pPr algn="ctr"/>
            <a:endParaRPr lang="zh-CN" altLang="zh-CN" sz="1200">
              <a:solidFill>
                <a:srgbClr val="FFFFFF"/>
              </a:solidFill>
              <a:latin typeface="微软雅黑" panose="020B0503020204020204" pitchFamily="34" charset="-122"/>
              <a:ea typeface="微软雅黑" panose="020B0503020204020204" pitchFamily="34" charset="-122"/>
            </a:endParaRPr>
          </a:p>
        </p:txBody>
      </p:sp>
      <p:sp>
        <p:nvSpPr>
          <p:cNvPr id="12298" name="Oval 22"/>
          <p:cNvSpPr>
            <a:spLocks noChangeArrowheads="1"/>
          </p:cNvSpPr>
          <p:nvPr/>
        </p:nvSpPr>
        <p:spPr bwMode="auto">
          <a:xfrm rot="8220875">
            <a:off x="9405446" y="3286170"/>
            <a:ext cx="240167" cy="240168"/>
          </a:xfrm>
          <a:prstGeom prst="ellipse">
            <a:avLst/>
          </a:prstGeom>
          <a:solidFill>
            <a:schemeClr val="tx2"/>
          </a:solidFill>
          <a:ln>
            <a:noFill/>
          </a:ln>
        </p:spPr>
        <p:txBody>
          <a:bodyPr anchor="ctr"/>
          <a:lstStyle/>
          <a:p>
            <a:pPr algn="ctr"/>
            <a:endParaRPr lang="zh-CN" altLang="zh-CN" sz="1200">
              <a:solidFill>
                <a:srgbClr val="FFFFFF"/>
              </a:solidFill>
              <a:latin typeface="微软雅黑" panose="020B0503020204020204" pitchFamily="34" charset="-122"/>
              <a:ea typeface="微软雅黑" panose="020B0503020204020204" pitchFamily="34" charset="-122"/>
            </a:endParaRPr>
          </a:p>
        </p:txBody>
      </p:sp>
      <p:sp>
        <p:nvSpPr>
          <p:cNvPr id="12299" name="Oval 23"/>
          <p:cNvSpPr>
            <a:spLocks noChangeArrowheads="1"/>
          </p:cNvSpPr>
          <p:nvPr/>
        </p:nvSpPr>
        <p:spPr bwMode="auto">
          <a:xfrm rot="8220875">
            <a:off x="11133171" y="3286170"/>
            <a:ext cx="240168" cy="240168"/>
          </a:xfrm>
          <a:prstGeom prst="ellipse">
            <a:avLst/>
          </a:prstGeom>
          <a:solidFill>
            <a:schemeClr val="tx2"/>
          </a:solidFill>
          <a:ln>
            <a:noFill/>
          </a:ln>
        </p:spPr>
        <p:txBody>
          <a:bodyPr anchor="ctr"/>
          <a:lstStyle/>
          <a:p>
            <a:pPr algn="ctr"/>
            <a:endParaRPr lang="zh-CN" altLang="zh-CN" sz="1200">
              <a:solidFill>
                <a:srgbClr val="FFFFFF"/>
              </a:solidFill>
              <a:latin typeface="微软雅黑" panose="020B0503020204020204" pitchFamily="34" charset="-122"/>
              <a:ea typeface="微软雅黑" panose="020B0503020204020204" pitchFamily="34" charset="-122"/>
            </a:endParaRPr>
          </a:p>
        </p:txBody>
      </p:sp>
      <p:sp>
        <p:nvSpPr>
          <p:cNvPr id="12300" name="Oval 24"/>
          <p:cNvSpPr>
            <a:spLocks noChangeArrowheads="1"/>
          </p:cNvSpPr>
          <p:nvPr/>
        </p:nvSpPr>
        <p:spPr bwMode="auto">
          <a:xfrm>
            <a:off x="4024423" y="3286170"/>
            <a:ext cx="240167" cy="240168"/>
          </a:xfrm>
          <a:prstGeom prst="ellipse">
            <a:avLst/>
          </a:prstGeom>
          <a:solidFill>
            <a:schemeClr val="tx2"/>
          </a:solidFill>
          <a:ln>
            <a:noFill/>
          </a:ln>
        </p:spPr>
        <p:txBody>
          <a:bodyPr anchor="ctr"/>
          <a:lstStyle/>
          <a:p>
            <a:pPr algn="ctr"/>
            <a:endParaRPr lang="zh-CN" altLang="zh-CN" sz="1200">
              <a:solidFill>
                <a:srgbClr val="FFFFFF"/>
              </a:solidFill>
              <a:latin typeface="微软雅黑" panose="020B0503020204020204" pitchFamily="34" charset="-122"/>
              <a:ea typeface="微软雅黑" panose="020B0503020204020204" pitchFamily="34" charset="-122"/>
            </a:endParaRPr>
          </a:p>
        </p:txBody>
      </p:sp>
      <p:sp>
        <p:nvSpPr>
          <p:cNvPr id="12301" name="TextBox 25"/>
          <p:cNvSpPr>
            <a:spLocks noChangeArrowheads="1"/>
          </p:cNvSpPr>
          <p:nvPr/>
        </p:nvSpPr>
        <p:spPr bwMode="auto">
          <a:xfrm>
            <a:off x="407368" y="3543399"/>
            <a:ext cx="1034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400">
                <a:solidFill>
                  <a:srgbClr val="595959"/>
                </a:solidFill>
                <a:sym typeface="Novecento sans wide Book" pitchFamily="2" charset="-94"/>
              </a:rPr>
              <a:t>2010</a:t>
            </a:r>
            <a:endParaRPr lang="zh-CN" altLang="zh-CN" sz="2400">
              <a:solidFill>
                <a:srgbClr val="595959"/>
              </a:solidFill>
              <a:sym typeface="Novecento sans wide Book" pitchFamily="2" charset="-94"/>
            </a:endParaRPr>
          </a:p>
        </p:txBody>
      </p:sp>
      <p:sp>
        <p:nvSpPr>
          <p:cNvPr id="12302" name="TextBox 26"/>
          <p:cNvSpPr>
            <a:spLocks noChangeArrowheads="1"/>
          </p:cNvSpPr>
          <p:nvPr/>
        </p:nvSpPr>
        <p:spPr bwMode="auto">
          <a:xfrm>
            <a:off x="1973218" y="2780928"/>
            <a:ext cx="1034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400">
                <a:solidFill>
                  <a:srgbClr val="595959"/>
                </a:solidFill>
                <a:sym typeface="Novecento sans wide Book" pitchFamily="2" charset="-94"/>
              </a:rPr>
              <a:t>2011</a:t>
            </a:r>
            <a:endParaRPr lang="zh-CN" altLang="zh-CN" sz="2400">
              <a:solidFill>
                <a:srgbClr val="595959"/>
              </a:solidFill>
              <a:sym typeface="Novecento sans wide Book" pitchFamily="2" charset="-94"/>
            </a:endParaRPr>
          </a:p>
        </p:txBody>
      </p:sp>
      <p:sp>
        <p:nvSpPr>
          <p:cNvPr id="12303" name="TextBox 27"/>
          <p:cNvSpPr>
            <a:spLocks noChangeArrowheads="1"/>
          </p:cNvSpPr>
          <p:nvPr/>
        </p:nvSpPr>
        <p:spPr bwMode="auto">
          <a:xfrm>
            <a:off x="3603607" y="3543399"/>
            <a:ext cx="1033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400">
                <a:solidFill>
                  <a:srgbClr val="595959"/>
                </a:solidFill>
                <a:sym typeface="Novecento sans wide Book" pitchFamily="2" charset="-94"/>
              </a:rPr>
              <a:t>2012</a:t>
            </a:r>
            <a:endParaRPr lang="zh-CN" altLang="zh-CN" sz="2400">
              <a:solidFill>
                <a:srgbClr val="595959"/>
              </a:solidFill>
              <a:sym typeface="Novecento sans wide Book" pitchFamily="2" charset="-94"/>
            </a:endParaRPr>
          </a:p>
        </p:txBody>
      </p:sp>
      <p:sp>
        <p:nvSpPr>
          <p:cNvPr id="12304" name="TextBox 28"/>
          <p:cNvSpPr>
            <a:spLocks noChangeArrowheads="1"/>
          </p:cNvSpPr>
          <p:nvPr/>
        </p:nvSpPr>
        <p:spPr bwMode="auto">
          <a:xfrm>
            <a:off x="4943872" y="2780928"/>
            <a:ext cx="22776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400">
                <a:solidFill>
                  <a:srgbClr val="595959"/>
                </a:solidFill>
                <a:sym typeface="Novecento sans wide Book" pitchFamily="2" charset="-94"/>
              </a:rPr>
              <a:t>2013</a:t>
            </a:r>
            <a:endParaRPr lang="zh-CN" altLang="zh-CN" sz="2400">
              <a:solidFill>
                <a:srgbClr val="595959"/>
              </a:solidFill>
              <a:sym typeface="Novecento sans wide Book" pitchFamily="2" charset="-94"/>
            </a:endParaRPr>
          </a:p>
        </p:txBody>
      </p:sp>
      <p:sp>
        <p:nvSpPr>
          <p:cNvPr id="12305" name="TextBox 29"/>
          <p:cNvSpPr>
            <a:spLocks noChangeArrowheads="1"/>
          </p:cNvSpPr>
          <p:nvPr/>
        </p:nvSpPr>
        <p:spPr bwMode="auto">
          <a:xfrm>
            <a:off x="7306631" y="3543399"/>
            <a:ext cx="1033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400">
                <a:solidFill>
                  <a:srgbClr val="595959"/>
                </a:solidFill>
                <a:sym typeface="Novecento sans wide Book" pitchFamily="2" charset="-94"/>
              </a:rPr>
              <a:t>2014</a:t>
            </a:r>
            <a:endParaRPr lang="zh-CN" altLang="zh-CN" sz="2400">
              <a:solidFill>
                <a:srgbClr val="595959"/>
              </a:solidFill>
              <a:sym typeface="Novecento sans wide Book" pitchFamily="2" charset="-94"/>
            </a:endParaRPr>
          </a:p>
        </p:txBody>
      </p:sp>
      <p:sp>
        <p:nvSpPr>
          <p:cNvPr id="12306" name="TextBox 30"/>
          <p:cNvSpPr>
            <a:spLocks noChangeArrowheads="1"/>
          </p:cNvSpPr>
          <p:nvPr/>
        </p:nvSpPr>
        <p:spPr bwMode="auto">
          <a:xfrm>
            <a:off x="8985687" y="2780928"/>
            <a:ext cx="1034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400">
                <a:solidFill>
                  <a:srgbClr val="595959"/>
                </a:solidFill>
                <a:sym typeface="Novecento sans wide Book" pitchFamily="2" charset="-94"/>
              </a:rPr>
              <a:t>2015</a:t>
            </a:r>
            <a:endParaRPr lang="zh-CN" altLang="zh-CN" sz="2400">
              <a:solidFill>
                <a:srgbClr val="595959"/>
              </a:solidFill>
              <a:sym typeface="Novecento sans wide Book" pitchFamily="2" charset="-94"/>
            </a:endParaRPr>
          </a:p>
        </p:txBody>
      </p:sp>
      <p:sp>
        <p:nvSpPr>
          <p:cNvPr id="12307" name="TextBox 31"/>
          <p:cNvSpPr>
            <a:spLocks noChangeArrowheads="1"/>
          </p:cNvSpPr>
          <p:nvPr/>
        </p:nvSpPr>
        <p:spPr bwMode="auto">
          <a:xfrm>
            <a:off x="10712354" y="3543399"/>
            <a:ext cx="1034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400">
                <a:solidFill>
                  <a:srgbClr val="595959"/>
                </a:solidFill>
                <a:sym typeface="Novecento sans wide Book" pitchFamily="2" charset="-94"/>
              </a:rPr>
              <a:t>2016</a:t>
            </a:r>
            <a:endParaRPr lang="zh-CN" altLang="zh-CN" sz="2400">
              <a:solidFill>
                <a:srgbClr val="595959"/>
              </a:solidFill>
              <a:sym typeface="Novecento sans wide Book" pitchFamily="2" charset="-94"/>
            </a:endParaRPr>
          </a:p>
        </p:txBody>
      </p:sp>
      <p:sp>
        <p:nvSpPr>
          <p:cNvPr id="12308" name="Rectangle 32"/>
          <p:cNvSpPr>
            <a:spLocks noChangeArrowheads="1"/>
          </p:cNvSpPr>
          <p:nvPr/>
        </p:nvSpPr>
        <p:spPr bwMode="auto">
          <a:xfrm>
            <a:off x="479376" y="4077072"/>
            <a:ext cx="22093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a:solidFill>
                  <a:srgbClr val="595959"/>
                </a:solidFill>
                <a:latin typeface="+mj-lt"/>
                <a:ea typeface="微软雅黑" panose="020B0503020204020204" pitchFamily="34" charset="-122"/>
                <a:sym typeface="Klavika" pitchFamily="2" charset="0"/>
              </a:rPr>
              <a:t>Lorem ipsum dolor sit amet, consectetuer adipiscing elit</a:t>
            </a:r>
          </a:p>
        </p:txBody>
      </p:sp>
      <p:sp>
        <p:nvSpPr>
          <p:cNvPr id="12309" name="Rectangle 33"/>
          <p:cNvSpPr>
            <a:spLocks noChangeArrowheads="1"/>
          </p:cNvSpPr>
          <p:nvPr/>
        </p:nvSpPr>
        <p:spPr bwMode="auto">
          <a:xfrm>
            <a:off x="1529568" y="1844824"/>
            <a:ext cx="220939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zh-CN">
                <a:solidFill>
                  <a:srgbClr val="595959"/>
                </a:solidFill>
                <a:latin typeface="+mj-lt"/>
                <a:ea typeface="微软雅黑" panose="020B0503020204020204" pitchFamily="34" charset="-122"/>
                <a:sym typeface="Klavika" pitchFamily="2" charset="0"/>
              </a:rPr>
              <a:t>Lorem ipsum dolor sit amet, consectetuer adipiscing elit</a:t>
            </a:r>
          </a:p>
        </p:txBody>
      </p:sp>
      <p:sp>
        <p:nvSpPr>
          <p:cNvPr id="12310" name="Rectangle 34"/>
          <p:cNvSpPr>
            <a:spLocks noChangeArrowheads="1"/>
          </p:cNvSpPr>
          <p:nvPr/>
        </p:nvSpPr>
        <p:spPr bwMode="auto">
          <a:xfrm>
            <a:off x="3159955" y="4077072"/>
            <a:ext cx="22093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zh-CN">
                <a:solidFill>
                  <a:srgbClr val="595959"/>
                </a:solidFill>
                <a:latin typeface="+mj-lt"/>
                <a:ea typeface="微软雅黑" panose="020B0503020204020204" pitchFamily="34" charset="-122"/>
                <a:sym typeface="Klavika" pitchFamily="2" charset="0"/>
              </a:rPr>
              <a:t>Lorem ipsum dolor sit amet, consectetuer adipiscing elit</a:t>
            </a:r>
          </a:p>
        </p:txBody>
      </p:sp>
      <p:sp>
        <p:nvSpPr>
          <p:cNvPr id="12311" name="Rectangle 35"/>
          <p:cNvSpPr>
            <a:spLocks noChangeArrowheads="1"/>
          </p:cNvSpPr>
          <p:nvPr/>
        </p:nvSpPr>
        <p:spPr bwMode="auto">
          <a:xfrm>
            <a:off x="5088703" y="1844824"/>
            <a:ext cx="220939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zh-CN">
                <a:solidFill>
                  <a:srgbClr val="595959"/>
                </a:solidFill>
                <a:latin typeface="+mj-lt"/>
                <a:ea typeface="微软雅黑" panose="020B0503020204020204" pitchFamily="34" charset="-122"/>
                <a:sym typeface="Klavika" pitchFamily="2" charset="0"/>
              </a:rPr>
              <a:t>Lorem ipsum dolor sit amet, consectetuer adipiscing elit</a:t>
            </a:r>
          </a:p>
        </p:txBody>
      </p:sp>
      <p:sp>
        <p:nvSpPr>
          <p:cNvPr id="12312" name="Rectangle 36"/>
          <p:cNvSpPr>
            <a:spLocks noChangeArrowheads="1"/>
          </p:cNvSpPr>
          <p:nvPr/>
        </p:nvSpPr>
        <p:spPr bwMode="auto">
          <a:xfrm>
            <a:off x="6911647" y="4077072"/>
            <a:ext cx="22093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zh-CN">
                <a:solidFill>
                  <a:srgbClr val="595959"/>
                </a:solidFill>
                <a:latin typeface="+mj-lt"/>
                <a:ea typeface="微软雅黑" panose="020B0503020204020204" pitchFamily="34" charset="-122"/>
                <a:sym typeface="Klavika" pitchFamily="2" charset="0"/>
              </a:rPr>
              <a:t>Lorem ipsum dolor sit amet, consectetuer adipiscing elit</a:t>
            </a:r>
          </a:p>
        </p:txBody>
      </p:sp>
      <p:sp>
        <p:nvSpPr>
          <p:cNvPr id="12313" name="Rectangle 37"/>
          <p:cNvSpPr>
            <a:spLocks noChangeArrowheads="1"/>
          </p:cNvSpPr>
          <p:nvPr/>
        </p:nvSpPr>
        <p:spPr bwMode="auto">
          <a:xfrm>
            <a:off x="8514529" y="1844824"/>
            <a:ext cx="220939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zh-CN">
                <a:solidFill>
                  <a:srgbClr val="595959"/>
                </a:solidFill>
                <a:latin typeface="+mj-lt"/>
                <a:ea typeface="微软雅黑" panose="020B0503020204020204" pitchFamily="34" charset="-122"/>
                <a:sym typeface="Klavika" pitchFamily="2" charset="0"/>
              </a:rPr>
              <a:t>Lorem ipsum dolor sit amet, consectetuer adipiscing elit</a:t>
            </a:r>
          </a:p>
        </p:txBody>
      </p:sp>
      <p:sp>
        <p:nvSpPr>
          <p:cNvPr id="12314" name="Rectangle 38"/>
          <p:cNvSpPr>
            <a:spLocks noChangeArrowheads="1"/>
          </p:cNvSpPr>
          <p:nvPr/>
        </p:nvSpPr>
        <p:spPr bwMode="auto">
          <a:xfrm>
            <a:off x="9480376" y="4077072"/>
            <a:ext cx="220939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zh-CN">
                <a:solidFill>
                  <a:srgbClr val="595959"/>
                </a:solidFill>
                <a:latin typeface="+mj-lt"/>
                <a:ea typeface="微软雅黑" panose="020B0503020204020204" pitchFamily="34" charset="-122"/>
                <a:sym typeface="Klavika" pitchFamily="2" charset="0"/>
              </a:rPr>
              <a:t>Lorem ipsum dolor sit amet, consectetuer adipiscing elit</a:t>
            </a:r>
          </a:p>
        </p:txBody>
      </p:sp>
      <p:sp>
        <p:nvSpPr>
          <p:cNvPr id="30" name="文本框 29"/>
          <p:cNvSpPr txBox="1"/>
          <p:nvPr/>
        </p:nvSpPr>
        <p:spPr>
          <a:xfrm>
            <a:off x="911424" y="260648"/>
            <a:ext cx="5184576" cy="646331"/>
          </a:xfrm>
          <a:prstGeom prst="rect">
            <a:avLst/>
          </a:prstGeom>
          <a:noFill/>
        </p:spPr>
        <p:txBody>
          <a:bodyPr wrap="square" rtlCol="0">
            <a:spAutoFit/>
          </a:bodyPr>
          <a:lstStyle/>
          <a:p>
            <a:r>
              <a:rPr lang="en-US" altLang="zh-CN" sz="3600" b="1">
                <a:solidFill>
                  <a:schemeClr val="tx2"/>
                </a:solidFill>
              </a:rPr>
              <a:t>Click here to add title</a:t>
            </a:r>
          </a:p>
        </p:txBody>
      </p:sp>
    </p:spTree>
    <p:extLst>
      <p:ext uri="{BB962C8B-B14F-4D97-AF65-F5344CB8AC3E}">
        <p14:creationId xmlns:p14="http://schemas.microsoft.com/office/powerpoint/2010/main" val="630998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l="-621237" r="-4" b="-441008"/>
          <a:stretch/>
        </p:blipFill>
        <p:spPr>
          <a:xfrm flipH="1">
            <a:off x="-1" y="-1435"/>
            <a:ext cx="12192000" cy="6859435"/>
          </a:xfrm>
          <a:prstGeom prst="rect">
            <a:avLst/>
          </a:prstGeom>
          <a:solidFill>
            <a:srgbClr val="EAEAF2"/>
          </a:solidFill>
        </p:spPr>
      </p:pic>
      <p:sp>
        <p:nvSpPr>
          <p:cNvPr id="21" name="文本框 20"/>
          <p:cNvSpPr txBox="1"/>
          <p:nvPr/>
        </p:nvSpPr>
        <p:spPr>
          <a:xfrm>
            <a:off x="911424" y="260648"/>
            <a:ext cx="5184576" cy="646331"/>
          </a:xfrm>
          <a:prstGeom prst="rect">
            <a:avLst/>
          </a:prstGeom>
          <a:noFill/>
        </p:spPr>
        <p:txBody>
          <a:bodyPr wrap="square" rtlCol="0">
            <a:spAutoFit/>
          </a:bodyPr>
          <a:lstStyle/>
          <a:p>
            <a:r>
              <a:rPr lang="en-US" altLang="zh-CN" sz="3600" b="1">
                <a:solidFill>
                  <a:schemeClr val="tx2"/>
                </a:solidFill>
              </a:rPr>
              <a:t>The Team</a:t>
            </a:r>
          </a:p>
        </p:txBody>
      </p:sp>
      <p:sp>
        <p:nvSpPr>
          <p:cNvPr id="17410" name="Straight Connector 31"/>
          <p:cNvSpPr>
            <a:spLocks noChangeShapeType="1"/>
          </p:cNvSpPr>
          <p:nvPr/>
        </p:nvSpPr>
        <p:spPr bwMode="auto">
          <a:xfrm flipV="1">
            <a:off x="1919536" y="2757166"/>
            <a:ext cx="2232248" cy="0"/>
          </a:xfrm>
          <a:prstGeom prst="line">
            <a:avLst/>
          </a:prstGeom>
          <a:noFill/>
          <a:ln w="38100" cap="flat" cmpd="sng">
            <a:solidFill>
              <a:schemeClr val="accent2"/>
            </a:solidFill>
            <a:miter lim="800000"/>
            <a:headEnd/>
            <a:tailEnd/>
          </a:ln>
          <a:extLst>
            <a:ext uri="{909E8E84-426E-40DD-AFC4-6F175D3DCCD1}">
              <a14:hiddenFill xmlns:a14="http://schemas.microsoft.com/office/drawing/2010/main">
                <a:noFill/>
              </a14:hiddenFill>
            </a:ext>
          </a:extLst>
        </p:spPr>
        <p:txBody>
          <a:bodyPr/>
          <a:lstStyle/>
          <a:p>
            <a:endParaRPr lang="zh-CN" altLang="en-US" sz="1200"/>
          </a:p>
        </p:txBody>
      </p:sp>
      <p:sp>
        <p:nvSpPr>
          <p:cNvPr id="17414" name="Oval 47"/>
          <p:cNvSpPr>
            <a:spLocks noChangeArrowheads="1"/>
          </p:cNvSpPr>
          <p:nvPr/>
        </p:nvSpPr>
        <p:spPr bwMode="auto">
          <a:xfrm>
            <a:off x="2267074" y="1989053"/>
            <a:ext cx="1536226" cy="1536226"/>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28575" cap="flat" cmpd="sng">
            <a:solidFill>
              <a:schemeClr val="accent2"/>
            </a:solidFill>
            <a:miter lim="800000"/>
            <a:headEnd/>
            <a:tailEnd/>
          </a:ln>
        </p:spPr>
        <p:txBody>
          <a:bodyPr anchor="ctr"/>
          <a:lstStyle/>
          <a:p>
            <a:pPr algn="ctr"/>
            <a:endParaRPr lang="zh-CN" altLang="zh-CN" sz="1200">
              <a:solidFill>
                <a:srgbClr val="FFFFFF"/>
              </a:solidFill>
              <a:latin typeface="微软雅黑" panose="020B0503020204020204" pitchFamily="34" charset="-122"/>
              <a:ea typeface="微软雅黑" panose="020B0503020204020204" pitchFamily="34" charset="-122"/>
            </a:endParaRPr>
          </a:p>
        </p:txBody>
      </p:sp>
      <p:sp>
        <p:nvSpPr>
          <p:cNvPr id="17417" name="TextBox 59"/>
          <p:cNvSpPr>
            <a:spLocks noChangeArrowheads="1"/>
          </p:cNvSpPr>
          <p:nvPr/>
        </p:nvSpPr>
        <p:spPr bwMode="auto">
          <a:xfrm>
            <a:off x="1979296" y="3789040"/>
            <a:ext cx="20525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zh-CN" sz="2800">
                <a:solidFill>
                  <a:schemeClr val="tx2"/>
                </a:solidFill>
                <a:latin typeface="+mj-lt"/>
                <a:ea typeface="微软雅黑" panose="020B0503020204020204" pitchFamily="34" charset="-122"/>
                <a:sym typeface="Novecento sans wide Book" pitchFamily="2" charset="-94"/>
              </a:rPr>
              <a:t>Jane Doe</a:t>
            </a:r>
          </a:p>
        </p:txBody>
      </p:sp>
      <p:sp>
        <p:nvSpPr>
          <p:cNvPr id="17418" name="TextBox 63"/>
          <p:cNvSpPr>
            <a:spLocks noChangeArrowheads="1"/>
          </p:cNvSpPr>
          <p:nvPr/>
        </p:nvSpPr>
        <p:spPr bwMode="auto">
          <a:xfrm>
            <a:off x="2410963" y="4266836"/>
            <a:ext cx="11997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chemeClr val="tx2"/>
                </a:solidFill>
                <a:ea typeface="微软雅黑" panose="020B0503020204020204" pitchFamily="34" charset="-122"/>
                <a:sym typeface="Novecento sans wide Book" pitchFamily="2" charset="-94"/>
              </a:rPr>
              <a:t>DESIGNER</a:t>
            </a:r>
          </a:p>
        </p:txBody>
      </p:sp>
      <p:sp>
        <p:nvSpPr>
          <p:cNvPr id="17419" name="TextBox 64"/>
          <p:cNvSpPr>
            <a:spLocks noChangeArrowheads="1"/>
          </p:cNvSpPr>
          <p:nvPr/>
        </p:nvSpPr>
        <p:spPr bwMode="auto">
          <a:xfrm>
            <a:off x="1703512" y="4650723"/>
            <a:ext cx="26045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zh-CN">
                <a:solidFill>
                  <a:schemeClr val="tx2"/>
                </a:solidFill>
                <a:latin typeface="微软雅黑" panose="020B0503020204020204" pitchFamily="34" charset="-122"/>
                <a:ea typeface="微软雅黑" panose="020B0503020204020204" pitchFamily="34" charset="-122"/>
                <a:sym typeface="Klavika" pitchFamily="2" charset="0"/>
              </a:rPr>
              <a:t>Lorem ipsum dolor sit amet, consectetuer adipiscing elit, sed diam nonummy </a:t>
            </a:r>
          </a:p>
        </p:txBody>
      </p:sp>
      <p:sp>
        <p:nvSpPr>
          <p:cNvPr id="17420" name="TextBox 65"/>
          <p:cNvSpPr>
            <a:spLocks noChangeArrowheads="1"/>
          </p:cNvSpPr>
          <p:nvPr/>
        </p:nvSpPr>
        <p:spPr bwMode="auto">
          <a:xfrm>
            <a:off x="5030588" y="3789040"/>
            <a:ext cx="20525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zh-CN" sz="2800">
                <a:solidFill>
                  <a:schemeClr val="tx2"/>
                </a:solidFill>
                <a:latin typeface="+mj-lt"/>
                <a:ea typeface="微软雅黑" panose="020B0503020204020204" pitchFamily="34" charset="-122"/>
                <a:sym typeface="Novecento sans wide Book" pitchFamily="2" charset="-94"/>
              </a:rPr>
              <a:t>John Doe</a:t>
            </a:r>
          </a:p>
        </p:txBody>
      </p:sp>
      <p:sp>
        <p:nvSpPr>
          <p:cNvPr id="17421" name="TextBox 66"/>
          <p:cNvSpPr>
            <a:spLocks noChangeArrowheads="1"/>
          </p:cNvSpPr>
          <p:nvPr/>
        </p:nvSpPr>
        <p:spPr bwMode="auto">
          <a:xfrm>
            <a:off x="5463313" y="4266836"/>
            <a:ext cx="11987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zh-CN" b="1">
                <a:solidFill>
                  <a:schemeClr val="tx2"/>
                </a:solidFill>
                <a:ea typeface="微软雅黑" panose="020B0503020204020204" pitchFamily="34" charset="-122"/>
                <a:sym typeface="Novecento sans wide Book" pitchFamily="2" charset="-94"/>
              </a:rPr>
              <a:t>CODER</a:t>
            </a:r>
          </a:p>
        </p:txBody>
      </p:sp>
      <p:sp>
        <p:nvSpPr>
          <p:cNvPr id="17422" name="TextBox 67"/>
          <p:cNvSpPr>
            <a:spLocks noChangeArrowheads="1"/>
          </p:cNvSpPr>
          <p:nvPr/>
        </p:nvSpPr>
        <p:spPr bwMode="auto">
          <a:xfrm>
            <a:off x="4754804" y="4650723"/>
            <a:ext cx="26045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zh-CN">
                <a:solidFill>
                  <a:schemeClr val="tx2"/>
                </a:solidFill>
                <a:latin typeface="微软雅黑" panose="020B0503020204020204" pitchFamily="34" charset="-122"/>
                <a:ea typeface="微软雅黑" panose="020B0503020204020204" pitchFamily="34" charset="-122"/>
                <a:sym typeface="Klavika" pitchFamily="2" charset="0"/>
              </a:rPr>
              <a:t>Lorem ipsum dolor sit amet, consectetuer adipiscing elit, sed diam nonummy </a:t>
            </a:r>
          </a:p>
        </p:txBody>
      </p:sp>
      <p:sp>
        <p:nvSpPr>
          <p:cNvPr id="17423" name="TextBox 69"/>
          <p:cNvSpPr>
            <a:spLocks noChangeArrowheads="1"/>
          </p:cNvSpPr>
          <p:nvPr/>
        </p:nvSpPr>
        <p:spPr bwMode="auto">
          <a:xfrm>
            <a:off x="7978194" y="3789040"/>
            <a:ext cx="20525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zh-CN" sz="2800">
                <a:solidFill>
                  <a:schemeClr val="tx2"/>
                </a:solidFill>
                <a:latin typeface="+mj-lt"/>
                <a:ea typeface="微软雅黑" panose="020B0503020204020204" pitchFamily="34" charset="-122"/>
                <a:sym typeface="Novecento sans wide Book" pitchFamily="2" charset="-94"/>
              </a:rPr>
              <a:t>Jane Doe</a:t>
            </a:r>
          </a:p>
        </p:txBody>
      </p:sp>
      <p:sp>
        <p:nvSpPr>
          <p:cNvPr id="17424" name="TextBox 70"/>
          <p:cNvSpPr>
            <a:spLocks noChangeArrowheads="1"/>
          </p:cNvSpPr>
          <p:nvPr/>
        </p:nvSpPr>
        <p:spPr bwMode="auto">
          <a:xfrm>
            <a:off x="8328248" y="4266836"/>
            <a:ext cx="1430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b="1">
                <a:solidFill>
                  <a:schemeClr val="tx2"/>
                </a:solidFill>
                <a:ea typeface="微软雅黑" panose="020B0503020204020204" pitchFamily="34" charset="-122"/>
                <a:sym typeface="Novecento sans wide Book" pitchFamily="2" charset="-94"/>
              </a:rPr>
              <a:t>MARKETING</a:t>
            </a:r>
          </a:p>
        </p:txBody>
      </p:sp>
      <p:sp>
        <p:nvSpPr>
          <p:cNvPr id="17425" name="TextBox 71"/>
          <p:cNvSpPr>
            <a:spLocks noChangeArrowheads="1"/>
          </p:cNvSpPr>
          <p:nvPr/>
        </p:nvSpPr>
        <p:spPr bwMode="auto">
          <a:xfrm>
            <a:off x="7702410" y="4650723"/>
            <a:ext cx="26045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zh-CN">
                <a:solidFill>
                  <a:schemeClr val="tx2"/>
                </a:solidFill>
                <a:latin typeface="微软雅黑" panose="020B0503020204020204" pitchFamily="34" charset="-122"/>
                <a:ea typeface="微软雅黑" panose="020B0503020204020204" pitchFamily="34" charset="-122"/>
                <a:sym typeface="Klavika" pitchFamily="2" charset="0"/>
              </a:rPr>
              <a:t>Lorem ipsum dolor sit amet, consectetuer adipiscing elit, sed diam nonummy </a:t>
            </a:r>
          </a:p>
        </p:txBody>
      </p:sp>
      <p:sp>
        <p:nvSpPr>
          <p:cNvPr id="22" name="Straight Connector 31"/>
          <p:cNvSpPr>
            <a:spLocks noChangeShapeType="1"/>
          </p:cNvSpPr>
          <p:nvPr/>
        </p:nvSpPr>
        <p:spPr bwMode="auto">
          <a:xfrm flipV="1">
            <a:off x="4943872" y="2757166"/>
            <a:ext cx="2232248" cy="0"/>
          </a:xfrm>
          <a:prstGeom prst="line">
            <a:avLst/>
          </a:prstGeom>
          <a:noFill/>
          <a:ln w="38100" cap="flat" cmpd="sng">
            <a:solidFill>
              <a:schemeClr val="accent2"/>
            </a:solidFill>
            <a:miter lim="800000"/>
            <a:headEnd/>
            <a:tailEnd/>
          </a:ln>
          <a:extLst>
            <a:ext uri="{909E8E84-426E-40DD-AFC4-6F175D3DCCD1}">
              <a14:hiddenFill xmlns:a14="http://schemas.microsoft.com/office/drawing/2010/main">
                <a:noFill/>
              </a14:hiddenFill>
            </a:ext>
          </a:extLst>
        </p:spPr>
        <p:txBody>
          <a:bodyPr/>
          <a:lstStyle/>
          <a:p>
            <a:endParaRPr lang="zh-CN" altLang="en-US" sz="1200"/>
          </a:p>
        </p:txBody>
      </p:sp>
      <p:sp>
        <p:nvSpPr>
          <p:cNvPr id="23" name="Straight Connector 31"/>
          <p:cNvSpPr>
            <a:spLocks noChangeShapeType="1"/>
          </p:cNvSpPr>
          <p:nvPr/>
        </p:nvSpPr>
        <p:spPr bwMode="auto">
          <a:xfrm flipV="1">
            <a:off x="7824192" y="2757166"/>
            <a:ext cx="2232248" cy="0"/>
          </a:xfrm>
          <a:prstGeom prst="line">
            <a:avLst/>
          </a:prstGeom>
          <a:noFill/>
          <a:ln w="38100" cap="flat" cmpd="sng">
            <a:solidFill>
              <a:schemeClr val="accent2"/>
            </a:solidFill>
            <a:miter lim="800000"/>
            <a:headEnd/>
            <a:tailEnd/>
          </a:ln>
          <a:extLst>
            <a:ext uri="{909E8E84-426E-40DD-AFC4-6F175D3DCCD1}">
              <a14:hiddenFill xmlns:a14="http://schemas.microsoft.com/office/drawing/2010/main">
                <a:noFill/>
              </a14:hiddenFill>
            </a:ext>
          </a:extLst>
        </p:spPr>
        <p:txBody>
          <a:bodyPr/>
          <a:lstStyle/>
          <a:p>
            <a:endParaRPr lang="zh-CN" altLang="en-US" sz="1200"/>
          </a:p>
        </p:txBody>
      </p:sp>
      <p:sp>
        <p:nvSpPr>
          <p:cNvPr id="17415" name="Oval 54"/>
          <p:cNvSpPr>
            <a:spLocks noChangeArrowheads="1"/>
          </p:cNvSpPr>
          <p:nvPr/>
        </p:nvSpPr>
        <p:spPr bwMode="auto">
          <a:xfrm>
            <a:off x="5289799" y="1989053"/>
            <a:ext cx="1535168" cy="1536226"/>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8575" cap="flat" cmpd="sng">
            <a:solidFill>
              <a:schemeClr val="accent2"/>
            </a:solidFill>
            <a:miter lim="800000"/>
            <a:headEnd/>
            <a:tailEnd/>
          </a:ln>
        </p:spPr>
        <p:txBody>
          <a:bodyPr anchor="ctr"/>
          <a:lstStyle/>
          <a:p>
            <a:pPr algn="ctr"/>
            <a:endParaRPr lang="zh-CN" altLang="zh-CN" sz="1200">
              <a:solidFill>
                <a:srgbClr val="FFFFFF"/>
              </a:solidFill>
              <a:latin typeface="微软雅黑" panose="020B0503020204020204" pitchFamily="34" charset="-122"/>
              <a:ea typeface="微软雅黑" panose="020B0503020204020204" pitchFamily="34" charset="-122"/>
            </a:endParaRPr>
          </a:p>
        </p:txBody>
      </p:sp>
      <p:sp>
        <p:nvSpPr>
          <p:cNvPr id="17416" name="Oval 55"/>
          <p:cNvSpPr>
            <a:spLocks noChangeArrowheads="1"/>
          </p:cNvSpPr>
          <p:nvPr/>
        </p:nvSpPr>
        <p:spPr bwMode="auto">
          <a:xfrm>
            <a:off x="8218362" y="1989053"/>
            <a:ext cx="1536226" cy="1536226"/>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28575" cap="flat" cmpd="sng">
            <a:solidFill>
              <a:schemeClr val="accent2"/>
            </a:solidFill>
            <a:miter lim="800000"/>
            <a:headEnd/>
            <a:tailEnd/>
          </a:ln>
        </p:spPr>
        <p:txBody>
          <a:bodyPr anchor="ctr"/>
          <a:lstStyle/>
          <a:p>
            <a:pPr algn="ctr"/>
            <a:endParaRPr lang="zh-CN" altLang="zh-CN" sz="120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69363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2" cstate="print">
            <a:extLst>
              <a:ext uri="{28A0092B-C50C-407E-A947-70E740481C1C}">
                <a14:useLocalDpi xmlns:a14="http://schemas.microsoft.com/office/drawing/2010/main" val="0"/>
              </a:ext>
            </a:extLst>
          </a:blip>
          <a:srcRect l="-621237" r="-4" b="-441008"/>
          <a:stretch/>
        </p:blipFill>
        <p:spPr>
          <a:xfrm flipH="1">
            <a:off x="-1" y="-1435"/>
            <a:ext cx="12192000" cy="6859435"/>
          </a:xfrm>
          <a:prstGeom prst="rect">
            <a:avLst/>
          </a:prstGeom>
          <a:solidFill>
            <a:srgbClr val="EAEAF2"/>
          </a:solidFill>
        </p:spPr>
      </p:pic>
      <p:sp>
        <p:nvSpPr>
          <p:cNvPr id="26" name="文本框 25"/>
          <p:cNvSpPr txBox="1"/>
          <p:nvPr/>
        </p:nvSpPr>
        <p:spPr>
          <a:xfrm>
            <a:off x="911424" y="260648"/>
            <a:ext cx="5184576" cy="646331"/>
          </a:xfrm>
          <a:prstGeom prst="rect">
            <a:avLst/>
          </a:prstGeom>
          <a:noFill/>
        </p:spPr>
        <p:txBody>
          <a:bodyPr wrap="square" rtlCol="0">
            <a:spAutoFit/>
          </a:bodyPr>
          <a:lstStyle/>
          <a:p>
            <a:r>
              <a:rPr lang="en-US" altLang="zh-CN" sz="3600" b="1">
                <a:solidFill>
                  <a:schemeClr val="tx2"/>
                </a:solidFill>
              </a:rPr>
              <a:t>Click here to add title</a:t>
            </a:r>
          </a:p>
        </p:txBody>
      </p:sp>
      <p:pic>
        <p:nvPicPr>
          <p:cNvPr id="3072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1310917" y="5732281"/>
            <a:ext cx="549105" cy="17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5" name="Group 5"/>
          <p:cNvGrpSpPr>
            <a:grpSpLocks/>
          </p:cNvGrpSpPr>
          <p:nvPr/>
        </p:nvGrpSpPr>
        <p:grpSpPr bwMode="auto">
          <a:xfrm>
            <a:off x="2527344" y="1461109"/>
            <a:ext cx="6992367" cy="4581169"/>
            <a:chOff x="0" y="0"/>
            <a:chExt cx="10491722" cy="6873018"/>
          </a:xfrm>
        </p:grpSpPr>
        <p:sp>
          <p:nvSpPr>
            <p:cNvPr id="30726" name="Freeform 6"/>
            <p:cNvSpPr>
              <a:spLocks/>
            </p:cNvSpPr>
            <p:nvPr/>
          </p:nvSpPr>
          <p:spPr bwMode="auto">
            <a:xfrm>
              <a:off x="5245861" y="2025531"/>
              <a:ext cx="322071" cy="1410977"/>
            </a:xfrm>
            <a:custGeom>
              <a:avLst/>
              <a:gdLst>
                <a:gd name="T0" fmla="*/ 0 w 322071"/>
                <a:gd name="T1" fmla="*/ 0 h 1410977"/>
                <a:gd name="T2" fmla="*/ 0 w 322071"/>
                <a:gd name="T3" fmla="*/ 1410977 h 1410977"/>
                <a:gd name="T4" fmla="*/ 322071 w 322071"/>
                <a:gd name="T5" fmla="*/ 1410977 h 1410977"/>
                <a:gd name="T6" fmla="*/ 0 w 322071"/>
                <a:gd name="T7" fmla="*/ 0 h 1410977"/>
                <a:gd name="T8" fmla="*/ 322071 w 322071"/>
                <a:gd name="T9" fmla="*/ 1410977 h 1410977"/>
              </a:gdLst>
              <a:ahLst/>
              <a:cxnLst>
                <a:cxn ang="0">
                  <a:pos x="T0" y="T1"/>
                </a:cxn>
                <a:cxn ang="0">
                  <a:pos x="T2" y="T3"/>
                </a:cxn>
                <a:cxn ang="0">
                  <a:pos x="T4" y="T5"/>
                </a:cxn>
              </a:cxnLst>
              <a:rect l="T6" t="T7" r="T8" b="T9"/>
              <a:pathLst>
                <a:path w="322071" h="1410977">
                  <a:moveTo>
                    <a:pt x="0" y="0"/>
                  </a:moveTo>
                  <a:lnTo>
                    <a:pt x="0" y="1410977"/>
                  </a:lnTo>
                  <a:lnTo>
                    <a:pt x="322071" y="1410977"/>
                  </a:lnTo>
                </a:path>
              </a:pathLst>
            </a:custGeom>
            <a:noFill/>
            <a:ln w="25400" cap="flat" cmpd="sng">
              <a:solidFill>
                <a:srgbClr val="59595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sz="1200"/>
            </a:p>
          </p:txBody>
        </p:sp>
        <p:sp>
          <p:nvSpPr>
            <p:cNvPr id="30727" name="Freeform 7"/>
            <p:cNvSpPr>
              <a:spLocks/>
            </p:cNvSpPr>
            <p:nvPr/>
          </p:nvSpPr>
          <p:spPr bwMode="auto">
            <a:xfrm>
              <a:off x="4923789" y="2025531"/>
              <a:ext cx="322071" cy="1410977"/>
            </a:xfrm>
            <a:custGeom>
              <a:avLst/>
              <a:gdLst>
                <a:gd name="T0" fmla="*/ 322071 w 322071"/>
                <a:gd name="T1" fmla="*/ 0 h 1410977"/>
                <a:gd name="T2" fmla="*/ 322071 w 322071"/>
                <a:gd name="T3" fmla="*/ 1410977 h 1410977"/>
                <a:gd name="T4" fmla="*/ 0 w 322071"/>
                <a:gd name="T5" fmla="*/ 1410977 h 1410977"/>
                <a:gd name="T6" fmla="*/ 0 w 322071"/>
                <a:gd name="T7" fmla="*/ 0 h 1410977"/>
                <a:gd name="T8" fmla="*/ 322071 w 322071"/>
                <a:gd name="T9" fmla="*/ 1410977 h 1410977"/>
              </a:gdLst>
              <a:ahLst/>
              <a:cxnLst>
                <a:cxn ang="0">
                  <a:pos x="T0" y="T1"/>
                </a:cxn>
                <a:cxn ang="0">
                  <a:pos x="T2" y="T3"/>
                </a:cxn>
                <a:cxn ang="0">
                  <a:pos x="T4" y="T5"/>
                </a:cxn>
              </a:cxnLst>
              <a:rect l="T6" t="T7" r="T8" b="T9"/>
              <a:pathLst>
                <a:path w="322071" h="1410977">
                  <a:moveTo>
                    <a:pt x="322071" y="0"/>
                  </a:moveTo>
                  <a:lnTo>
                    <a:pt x="322071" y="1410977"/>
                  </a:lnTo>
                  <a:lnTo>
                    <a:pt x="0" y="1410977"/>
                  </a:lnTo>
                </a:path>
              </a:pathLst>
            </a:custGeom>
            <a:noFill/>
            <a:ln w="25400" cap="flat" cmpd="sng">
              <a:solidFill>
                <a:srgbClr val="59595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sz="1200"/>
            </a:p>
          </p:txBody>
        </p:sp>
        <p:sp>
          <p:nvSpPr>
            <p:cNvPr id="30728" name="Freeform 8"/>
            <p:cNvSpPr>
              <a:spLocks/>
            </p:cNvSpPr>
            <p:nvPr/>
          </p:nvSpPr>
          <p:spPr bwMode="auto">
            <a:xfrm>
              <a:off x="5245861" y="2025531"/>
              <a:ext cx="3711485" cy="2821955"/>
            </a:xfrm>
            <a:custGeom>
              <a:avLst/>
              <a:gdLst>
                <a:gd name="T0" fmla="*/ 0 w 3711485"/>
                <a:gd name="T1" fmla="*/ 0 h 2821955"/>
                <a:gd name="T2" fmla="*/ 0 w 3711485"/>
                <a:gd name="T3" fmla="*/ 2499884 h 2821955"/>
                <a:gd name="T4" fmla="*/ 3711485 w 3711485"/>
                <a:gd name="T5" fmla="*/ 2499884 h 2821955"/>
                <a:gd name="T6" fmla="*/ 3711485 w 3711485"/>
                <a:gd name="T7" fmla="*/ 2821955 h 2821955"/>
                <a:gd name="T8" fmla="*/ 0 w 3711485"/>
                <a:gd name="T9" fmla="*/ 0 h 2821955"/>
                <a:gd name="T10" fmla="*/ 3711485 w 3711485"/>
                <a:gd name="T11" fmla="*/ 2821955 h 2821955"/>
              </a:gdLst>
              <a:ahLst/>
              <a:cxnLst>
                <a:cxn ang="0">
                  <a:pos x="T0" y="T1"/>
                </a:cxn>
                <a:cxn ang="0">
                  <a:pos x="T2" y="T3"/>
                </a:cxn>
                <a:cxn ang="0">
                  <a:pos x="T4" y="T5"/>
                </a:cxn>
                <a:cxn ang="0">
                  <a:pos x="T6" y="T7"/>
                </a:cxn>
              </a:cxnLst>
              <a:rect l="T8" t="T9" r="T10" b="T11"/>
              <a:pathLst>
                <a:path w="3711485" h="2821955">
                  <a:moveTo>
                    <a:pt x="0" y="0"/>
                  </a:moveTo>
                  <a:lnTo>
                    <a:pt x="0" y="2499884"/>
                  </a:lnTo>
                  <a:lnTo>
                    <a:pt x="3711485" y="2499884"/>
                  </a:lnTo>
                  <a:lnTo>
                    <a:pt x="3711485" y="2821955"/>
                  </a:lnTo>
                </a:path>
              </a:pathLst>
            </a:custGeom>
            <a:noFill/>
            <a:ln w="25400" cap="flat" cmpd="sng">
              <a:solidFill>
                <a:srgbClr val="59595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sz="1200"/>
            </a:p>
          </p:txBody>
        </p:sp>
        <p:sp>
          <p:nvSpPr>
            <p:cNvPr id="30729" name="Freeform 9"/>
            <p:cNvSpPr>
              <a:spLocks/>
            </p:cNvSpPr>
            <p:nvPr/>
          </p:nvSpPr>
          <p:spPr bwMode="auto">
            <a:xfrm>
              <a:off x="5200140" y="2025531"/>
              <a:ext cx="91440" cy="2821955"/>
            </a:xfrm>
            <a:custGeom>
              <a:avLst/>
              <a:gdLst>
                <a:gd name="T0" fmla="*/ 45720 w 91440"/>
                <a:gd name="T1" fmla="*/ 0 h 2821955"/>
                <a:gd name="T2" fmla="*/ 45720 w 91440"/>
                <a:gd name="T3" fmla="*/ 2821955 h 2821955"/>
                <a:gd name="T4" fmla="*/ 0 w 91440"/>
                <a:gd name="T5" fmla="*/ 0 h 2821955"/>
                <a:gd name="T6" fmla="*/ 91440 w 91440"/>
                <a:gd name="T7" fmla="*/ 2821955 h 2821955"/>
              </a:gdLst>
              <a:ahLst/>
              <a:cxnLst>
                <a:cxn ang="0">
                  <a:pos x="T0" y="T1"/>
                </a:cxn>
                <a:cxn ang="0">
                  <a:pos x="T2" y="T3"/>
                </a:cxn>
              </a:cxnLst>
              <a:rect l="T4" t="T5" r="T6" b="T7"/>
              <a:pathLst>
                <a:path w="91440" h="2821955">
                  <a:moveTo>
                    <a:pt x="45720" y="0"/>
                  </a:moveTo>
                  <a:lnTo>
                    <a:pt x="45720" y="2821955"/>
                  </a:lnTo>
                </a:path>
              </a:pathLst>
            </a:custGeom>
            <a:noFill/>
            <a:ln w="25400" cap="flat" cmpd="sng">
              <a:solidFill>
                <a:srgbClr val="59595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sz="1200"/>
            </a:p>
          </p:txBody>
        </p:sp>
        <p:sp>
          <p:nvSpPr>
            <p:cNvPr id="30730" name="Freeform 10"/>
            <p:cNvSpPr>
              <a:spLocks/>
            </p:cNvSpPr>
            <p:nvPr/>
          </p:nvSpPr>
          <p:spPr bwMode="auto">
            <a:xfrm>
              <a:off x="1534375" y="2025531"/>
              <a:ext cx="3711485" cy="2821955"/>
            </a:xfrm>
            <a:custGeom>
              <a:avLst/>
              <a:gdLst>
                <a:gd name="T0" fmla="*/ 3711485 w 3711485"/>
                <a:gd name="T1" fmla="*/ 0 h 2821955"/>
                <a:gd name="T2" fmla="*/ 3711485 w 3711485"/>
                <a:gd name="T3" fmla="*/ 2499884 h 2821955"/>
                <a:gd name="T4" fmla="*/ 0 w 3711485"/>
                <a:gd name="T5" fmla="*/ 2499884 h 2821955"/>
                <a:gd name="T6" fmla="*/ 0 w 3711485"/>
                <a:gd name="T7" fmla="*/ 2821955 h 2821955"/>
                <a:gd name="T8" fmla="*/ 0 w 3711485"/>
                <a:gd name="T9" fmla="*/ 0 h 2821955"/>
                <a:gd name="T10" fmla="*/ 3711485 w 3711485"/>
                <a:gd name="T11" fmla="*/ 2821955 h 2821955"/>
              </a:gdLst>
              <a:ahLst/>
              <a:cxnLst>
                <a:cxn ang="0">
                  <a:pos x="T0" y="T1"/>
                </a:cxn>
                <a:cxn ang="0">
                  <a:pos x="T2" y="T3"/>
                </a:cxn>
                <a:cxn ang="0">
                  <a:pos x="T4" y="T5"/>
                </a:cxn>
                <a:cxn ang="0">
                  <a:pos x="T6" y="T7"/>
                </a:cxn>
              </a:cxnLst>
              <a:rect l="T8" t="T9" r="T10" b="T11"/>
              <a:pathLst>
                <a:path w="3711485" h="2821955">
                  <a:moveTo>
                    <a:pt x="3711485" y="0"/>
                  </a:moveTo>
                  <a:lnTo>
                    <a:pt x="3711485" y="2499884"/>
                  </a:lnTo>
                  <a:lnTo>
                    <a:pt x="0" y="2499884"/>
                  </a:lnTo>
                  <a:lnTo>
                    <a:pt x="0" y="2821955"/>
                  </a:lnTo>
                </a:path>
              </a:pathLst>
            </a:custGeom>
            <a:noFill/>
            <a:ln w="25400" cap="flat" cmpd="sng">
              <a:solidFill>
                <a:srgbClr val="59595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sz="1200"/>
            </a:p>
          </p:txBody>
        </p:sp>
        <p:sp>
          <p:nvSpPr>
            <p:cNvPr id="30731" name="Rectangle 11"/>
            <p:cNvSpPr>
              <a:spLocks noChangeArrowheads="1"/>
            </p:cNvSpPr>
            <p:nvPr/>
          </p:nvSpPr>
          <p:spPr bwMode="auto">
            <a:xfrm>
              <a:off x="3712189" y="491859"/>
              <a:ext cx="3067343" cy="153367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200"/>
            </a:p>
          </p:txBody>
        </p:sp>
        <p:sp>
          <p:nvSpPr>
            <p:cNvPr id="30732" name="Rectangle 12"/>
            <p:cNvSpPr>
              <a:spLocks noChangeArrowheads="1"/>
            </p:cNvSpPr>
            <p:nvPr/>
          </p:nvSpPr>
          <p:spPr bwMode="auto">
            <a:xfrm>
              <a:off x="3712189" y="491859"/>
              <a:ext cx="3067343" cy="153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659" tIns="15659" rIns="15659" bIns="15659" anchor="ctr"/>
            <a:lstStyle/>
            <a:p>
              <a:pPr algn="ctr">
                <a:lnSpc>
                  <a:spcPct val="90000"/>
                </a:lnSpc>
                <a:spcAft>
                  <a:spcPct val="35000"/>
                </a:spcAft>
              </a:pPr>
              <a:r>
                <a:rPr lang="en-US" altLang="zh-CN" sz="2466">
                  <a:solidFill>
                    <a:srgbClr val="FFFFFF"/>
                  </a:solidFill>
                  <a:latin typeface="微软雅黑" panose="020B0503020204020204" pitchFamily="34" charset="-122"/>
                  <a:ea typeface="微软雅黑" panose="020B0503020204020204" pitchFamily="34" charset="-122"/>
                  <a:sym typeface="Novecento sans wide Book" pitchFamily="2" charset="-94"/>
                </a:rPr>
                <a:t>CEO</a:t>
              </a:r>
              <a:endParaRPr lang="zh-CN" altLang="zh-CN" sz="2466">
                <a:solidFill>
                  <a:srgbClr val="FFFFFF"/>
                </a:solidFill>
                <a:latin typeface="微软雅黑" panose="020B0503020204020204" pitchFamily="34" charset="-122"/>
                <a:ea typeface="微软雅黑" panose="020B0503020204020204" pitchFamily="34" charset="-122"/>
                <a:sym typeface="Novecento sans wide Book" pitchFamily="2" charset="-94"/>
              </a:endParaRPr>
            </a:p>
          </p:txBody>
        </p:sp>
        <p:sp>
          <p:nvSpPr>
            <p:cNvPr id="30733" name="Rectangle 13"/>
            <p:cNvSpPr>
              <a:spLocks noChangeArrowheads="1"/>
            </p:cNvSpPr>
            <p:nvPr/>
          </p:nvSpPr>
          <p:spPr bwMode="auto">
            <a:xfrm>
              <a:off x="704" y="4847486"/>
              <a:ext cx="3067343" cy="1533671"/>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200"/>
            </a:p>
          </p:txBody>
        </p:sp>
        <p:sp>
          <p:nvSpPr>
            <p:cNvPr id="30734" name="Rectangle 14"/>
            <p:cNvSpPr>
              <a:spLocks noChangeArrowheads="1"/>
            </p:cNvSpPr>
            <p:nvPr/>
          </p:nvSpPr>
          <p:spPr bwMode="auto">
            <a:xfrm>
              <a:off x="704" y="4847486"/>
              <a:ext cx="3067343" cy="153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659" tIns="15659" rIns="15659" bIns="15659" anchor="ctr"/>
            <a:lstStyle/>
            <a:p>
              <a:pPr algn="ctr">
                <a:lnSpc>
                  <a:spcPct val="90000"/>
                </a:lnSpc>
                <a:spcAft>
                  <a:spcPct val="35000"/>
                </a:spcAft>
              </a:pPr>
              <a:r>
                <a:rPr lang="en-US" altLang="zh-CN" sz="2466">
                  <a:solidFill>
                    <a:srgbClr val="FFFFFF"/>
                  </a:solidFill>
                  <a:latin typeface="微软雅黑" panose="020B0503020204020204" pitchFamily="34" charset="-122"/>
                  <a:ea typeface="微软雅黑" panose="020B0503020204020204" pitchFamily="34" charset="-122"/>
                  <a:sym typeface="Novecento sans wide Book" pitchFamily="2" charset="-94"/>
                </a:rPr>
                <a:t>DESIGN</a:t>
              </a:r>
              <a:endParaRPr lang="zh-CN" altLang="zh-CN" sz="2466">
                <a:solidFill>
                  <a:srgbClr val="FFFFFF"/>
                </a:solidFill>
                <a:latin typeface="微软雅黑" panose="020B0503020204020204" pitchFamily="34" charset="-122"/>
                <a:ea typeface="微软雅黑" panose="020B0503020204020204" pitchFamily="34" charset="-122"/>
                <a:sym typeface="Novecento sans wide Book" pitchFamily="2" charset="-94"/>
              </a:endParaRPr>
            </a:p>
          </p:txBody>
        </p:sp>
        <p:sp>
          <p:nvSpPr>
            <p:cNvPr id="30735" name="Rectangle 15"/>
            <p:cNvSpPr>
              <a:spLocks noChangeArrowheads="1"/>
            </p:cNvSpPr>
            <p:nvPr/>
          </p:nvSpPr>
          <p:spPr bwMode="auto">
            <a:xfrm>
              <a:off x="3712189" y="4847486"/>
              <a:ext cx="3067343" cy="1533671"/>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200"/>
            </a:p>
          </p:txBody>
        </p:sp>
        <p:sp>
          <p:nvSpPr>
            <p:cNvPr id="30736" name="Rectangle 16"/>
            <p:cNvSpPr>
              <a:spLocks noChangeArrowheads="1"/>
            </p:cNvSpPr>
            <p:nvPr/>
          </p:nvSpPr>
          <p:spPr bwMode="auto">
            <a:xfrm>
              <a:off x="3712189" y="4847486"/>
              <a:ext cx="3067343" cy="153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659" tIns="15659" rIns="15659" bIns="15659" anchor="ctr"/>
            <a:lstStyle/>
            <a:p>
              <a:pPr algn="ctr">
                <a:lnSpc>
                  <a:spcPct val="90000"/>
                </a:lnSpc>
                <a:spcAft>
                  <a:spcPct val="35000"/>
                </a:spcAft>
              </a:pPr>
              <a:r>
                <a:rPr lang="en-US" altLang="zh-CN" sz="2466">
                  <a:solidFill>
                    <a:srgbClr val="FFFFFF"/>
                  </a:solidFill>
                  <a:latin typeface="微软雅黑" panose="020B0503020204020204" pitchFamily="34" charset="-122"/>
                  <a:ea typeface="微软雅黑" panose="020B0503020204020204" pitchFamily="34" charset="-122"/>
                  <a:sym typeface="Novecento sans wide Book" pitchFamily="2" charset="-94"/>
                </a:rPr>
                <a:t>DESIGN</a:t>
              </a:r>
              <a:endParaRPr lang="zh-CN" altLang="zh-CN" sz="2466">
                <a:solidFill>
                  <a:srgbClr val="FFFFFF"/>
                </a:solidFill>
                <a:latin typeface="微软雅黑" panose="020B0503020204020204" pitchFamily="34" charset="-122"/>
                <a:ea typeface="微软雅黑" panose="020B0503020204020204" pitchFamily="34" charset="-122"/>
                <a:sym typeface="Novecento sans wide Book" pitchFamily="2" charset="-94"/>
              </a:endParaRPr>
            </a:p>
          </p:txBody>
        </p:sp>
        <p:sp>
          <p:nvSpPr>
            <p:cNvPr id="30737" name="Rectangle 17"/>
            <p:cNvSpPr>
              <a:spLocks noChangeArrowheads="1"/>
            </p:cNvSpPr>
            <p:nvPr/>
          </p:nvSpPr>
          <p:spPr bwMode="auto">
            <a:xfrm>
              <a:off x="7423674" y="4847486"/>
              <a:ext cx="3067343" cy="1533671"/>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200"/>
            </a:p>
          </p:txBody>
        </p:sp>
        <p:sp>
          <p:nvSpPr>
            <p:cNvPr id="30738" name="Rectangle 18"/>
            <p:cNvSpPr>
              <a:spLocks noChangeArrowheads="1"/>
            </p:cNvSpPr>
            <p:nvPr/>
          </p:nvSpPr>
          <p:spPr bwMode="auto">
            <a:xfrm>
              <a:off x="7423674" y="4847486"/>
              <a:ext cx="3067343" cy="153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659" tIns="15659" rIns="15659" bIns="15659" anchor="ctr"/>
            <a:lstStyle/>
            <a:p>
              <a:pPr algn="ctr">
                <a:lnSpc>
                  <a:spcPct val="90000"/>
                </a:lnSpc>
                <a:spcAft>
                  <a:spcPct val="35000"/>
                </a:spcAft>
              </a:pPr>
              <a:r>
                <a:rPr lang="en-US" altLang="zh-CN" sz="2466">
                  <a:solidFill>
                    <a:srgbClr val="FFFFFF"/>
                  </a:solidFill>
                  <a:latin typeface="微软雅黑" panose="020B0503020204020204" pitchFamily="34" charset="-122"/>
                  <a:ea typeface="微软雅黑" panose="020B0503020204020204" pitchFamily="34" charset="-122"/>
                  <a:sym typeface="Novecento sans wide Book" pitchFamily="2" charset="-94"/>
                </a:rPr>
                <a:t>DESIGN</a:t>
              </a:r>
              <a:endParaRPr lang="zh-CN" altLang="zh-CN" sz="2466">
                <a:solidFill>
                  <a:srgbClr val="FFFFFF"/>
                </a:solidFill>
                <a:latin typeface="微软雅黑" panose="020B0503020204020204" pitchFamily="34" charset="-122"/>
                <a:ea typeface="微软雅黑" panose="020B0503020204020204" pitchFamily="34" charset="-122"/>
                <a:sym typeface="Novecento sans wide Book" pitchFamily="2" charset="-94"/>
              </a:endParaRPr>
            </a:p>
          </p:txBody>
        </p:sp>
        <p:sp>
          <p:nvSpPr>
            <p:cNvPr id="30739" name="Rectangle 19"/>
            <p:cNvSpPr>
              <a:spLocks noChangeArrowheads="1"/>
            </p:cNvSpPr>
            <p:nvPr/>
          </p:nvSpPr>
          <p:spPr bwMode="auto">
            <a:xfrm>
              <a:off x="1856446" y="2669673"/>
              <a:ext cx="3067343" cy="1533671"/>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200"/>
            </a:p>
          </p:txBody>
        </p:sp>
        <p:sp>
          <p:nvSpPr>
            <p:cNvPr id="30740" name="Rectangle 20"/>
            <p:cNvSpPr>
              <a:spLocks noChangeArrowheads="1"/>
            </p:cNvSpPr>
            <p:nvPr/>
          </p:nvSpPr>
          <p:spPr bwMode="auto">
            <a:xfrm>
              <a:off x="1856446" y="2669673"/>
              <a:ext cx="3067343" cy="153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659" tIns="15659" rIns="15659" bIns="15659" anchor="ctr"/>
            <a:lstStyle/>
            <a:p>
              <a:pPr algn="ctr">
                <a:lnSpc>
                  <a:spcPct val="90000"/>
                </a:lnSpc>
                <a:spcAft>
                  <a:spcPct val="35000"/>
                </a:spcAft>
              </a:pPr>
              <a:r>
                <a:rPr lang="en-US" altLang="zh-CN" sz="2466">
                  <a:solidFill>
                    <a:srgbClr val="FFFFFF"/>
                  </a:solidFill>
                  <a:latin typeface="微软雅黑" panose="020B0503020204020204" pitchFamily="34" charset="-122"/>
                  <a:ea typeface="微软雅黑" panose="020B0503020204020204" pitchFamily="34" charset="-122"/>
                  <a:sym typeface="Novecento sans wide Book" pitchFamily="2" charset="-94"/>
                </a:rPr>
                <a:t>CFO</a:t>
              </a:r>
              <a:endParaRPr lang="zh-CN" altLang="zh-CN" sz="2466">
                <a:solidFill>
                  <a:srgbClr val="FFFFFF"/>
                </a:solidFill>
                <a:latin typeface="微软雅黑" panose="020B0503020204020204" pitchFamily="34" charset="-122"/>
                <a:ea typeface="微软雅黑" panose="020B0503020204020204" pitchFamily="34" charset="-122"/>
                <a:sym typeface="Novecento sans wide Book" pitchFamily="2" charset="-94"/>
              </a:endParaRPr>
            </a:p>
          </p:txBody>
        </p:sp>
        <p:sp>
          <p:nvSpPr>
            <p:cNvPr id="30741" name="Rectangle 21"/>
            <p:cNvSpPr>
              <a:spLocks noChangeArrowheads="1"/>
            </p:cNvSpPr>
            <p:nvPr/>
          </p:nvSpPr>
          <p:spPr bwMode="auto">
            <a:xfrm>
              <a:off x="5567932" y="2669673"/>
              <a:ext cx="3067343" cy="1533671"/>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200"/>
            </a:p>
          </p:txBody>
        </p:sp>
        <p:sp>
          <p:nvSpPr>
            <p:cNvPr id="30742" name="Rectangle 22"/>
            <p:cNvSpPr>
              <a:spLocks noChangeArrowheads="1"/>
            </p:cNvSpPr>
            <p:nvPr/>
          </p:nvSpPr>
          <p:spPr bwMode="auto">
            <a:xfrm>
              <a:off x="5567932" y="2669673"/>
              <a:ext cx="3067343" cy="153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659" tIns="15659" rIns="15659" bIns="15659" anchor="ctr"/>
            <a:lstStyle/>
            <a:p>
              <a:pPr algn="ctr">
                <a:lnSpc>
                  <a:spcPct val="90000"/>
                </a:lnSpc>
                <a:spcAft>
                  <a:spcPct val="35000"/>
                </a:spcAft>
              </a:pPr>
              <a:r>
                <a:rPr lang="en-US" altLang="zh-CN" sz="2466">
                  <a:solidFill>
                    <a:srgbClr val="FFFFFF"/>
                  </a:solidFill>
                  <a:latin typeface="微软雅黑" panose="020B0503020204020204" pitchFamily="34" charset="-122"/>
                  <a:ea typeface="微软雅黑" panose="020B0503020204020204" pitchFamily="34" charset="-122"/>
                  <a:sym typeface="Novecento sans wide Book" pitchFamily="2" charset="-94"/>
                </a:rPr>
                <a:t>COO</a:t>
              </a:r>
              <a:endParaRPr lang="zh-CN" altLang="zh-CN" sz="2466">
                <a:solidFill>
                  <a:srgbClr val="FFFFFF"/>
                </a:solidFill>
                <a:latin typeface="微软雅黑" panose="020B0503020204020204" pitchFamily="34" charset="-122"/>
                <a:ea typeface="微软雅黑" panose="020B0503020204020204" pitchFamily="34" charset="-122"/>
                <a:sym typeface="Novecento sans wide Book" pitchFamily="2" charset="-94"/>
              </a:endParaRPr>
            </a:p>
          </p:txBody>
        </p:sp>
      </p:grpSp>
      <p:pic>
        <p:nvPicPr>
          <p:cNvPr id="30743" name="Picture 23" descr="字在"/>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2898" y="5780950"/>
            <a:ext cx="595657" cy="59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70005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33374" r="-1"/>
          <a:stretch/>
        </p:blipFill>
        <p:spPr>
          <a:xfrm flipH="1">
            <a:off x="-3765" y="0"/>
            <a:ext cx="12195763" cy="6858000"/>
          </a:xfrm>
          <a:prstGeom prst="rect">
            <a:avLst/>
          </a:prstGeom>
          <a:solidFill>
            <a:srgbClr val="EAEAF2"/>
          </a:solidFill>
        </p:spPr>
      </p:pic>
      <p:sp>
        <p:nvSpPr>
          <p:cNvPr id="4" name="Oval 18"/>
          <p:cNvSpPr>
            <a:spLocks noChangeArrowheads="1"/>
          </p:cNvSpPr>
          <p:nvPr/>
        </p:nvSpPr>
        <p:spPr bwMode="auto">
          <a:xfrm>
            <a:off x="4223792" y="2691353"/>
            <a:ext cx="1476287" cy="1475294"/>
          </a:xfrm>
          <a:prstGeom prst="ellipse">
            <a:avLst/>
          </a:prstGeom>
          <a:solidFill>
            <a:schemeClr val="tx2"/>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r>
              <a:rPr lang="en-US" altLang="zh-CN" sz="6000">
                <a:solidFill>
                  <a:srgbClr val="FFFFFF"/>
                </a:solidFill>
                <a:latin typeface="+mj-lt"/>
                <a:ea typeface="微软雅黑" panose="020B0503020204020204" pitchFamily="34" charset="-122"/>
              </a:rPr>
              <a:t>02</a:t>
            </a:r>
            <a:endParaRPr lang="zh-CN" altLang="zh-CN" sz="6000">
              <a:solidFill>
                <a:srgbClr val="FFFFFF"/>
              </a:solidFill>
              <a:latin typeface="+mj-lt"/>
              <a:ea typeface="微软雅黑" panose="020B0503020204020204" pitchFamily="34" charset="-122"/>
            </a:endParaRPr>
          </a:p>
        </p:txBody>
      </p:sp>
      <p:sp>
        <p:nvSpPr>
          <p:cNvPr id="5" name="文本框 4"/>
          <p:cNvSpPr txBox="1"/>
          <p:nvPr/>
        </p:nvSpPr>
        <p:spPr>
          <a:xfrm>
            <a:off x="6075582" y="3044279"/>
            <a:ext cx="5184576" cy="769441"/>
          </a:xfrm>
          <a:prstGeom prst="rect">
            <a:avLst/>
          </a:prstGeom>
          <a:noFill/>
        </p:spPr>
        <p:txBody>
          <a:bodyPr wrap="square" rtlCol="0">
            <a:spAutoFit/>
          </a:bodyPr>
          <a:lstStyle/>
          <a:p>
            <a:r>
              <a:rPr lang="en-US" altLang="zh-CN" sz="4400">
                <a:solidFill>
                  <a:schemeClr val="tx2"/>
                </a:solidFill>
                <a:latin typeface="+mj-lt"/>
              </a:rPr>
              <a:t>Click here to add title</a:t>
            </a:r>
          </a:p>
        </p:txBody>
      </p:sp>
    </p:spTree>
    <p:extLst>
      <p:ext uri="{BB962C8B-B14F-4D97-AF65-F5344CB8AC3E}">
        <p14:creationId xmlns:p14="http://schemas.microsoft.com/office/powerpoint/2010/main" val="3084936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rotWithShape="1">
          <a:blip r:embed="rId2" cstate="print">
            <a:extLst>
              <a:ext uri="{28A0092B-C50C-407E-A947-70E740481C1C}">
                <a14:useLocalDpi xmlns:a14="http://schemas.microsoft.com/office/drawing/2010/main" val="0"/>
              </a:ext>
            </a:extLst>
          </a:blip>
          <a:srcRect l="-621237" r="-4" b="-441008"/>
          <a:stretch/>
        </p:blipFill>
        <p:spPr>
          <a:xfrm flipH="1">
            <a:off x="-1" y="-1435"/>
            <a:ext cx="12192000" cy="6859435"/>
          </a:xfrm>
          <a:prstGeom prst="rect">
            <a:avLst/>
          </a:prstGeom>
          <a:solidFill>
            <a:srgbClr val="EAEAF2"/>
          </a:solidFill>
        </p:spPr>
      </p:pic>
      <p:sp>
        <p:nvSpPr>
          <p:cNvPr id="49" name="文本框 48"/>
          <p:cNvSpPr txBox="1"/>
          <p:nvPr/>
        </p:nvSpPr>
        <p:spPr>
          <a:xfrm>
            <a:off x="911424" y="260648"/>
            <a:ext cx="5184576" cy="646331"/>
          </a:xfrm>
          <a:prstGeom prst="rect">
            <a:avLst/>
          </a:prstGeom>
          <a:noFill/>
        </p:spPr>
        <p:txBody>
          <a:bodyPr wrap="square" rtlCol="0">
            <a:spAutoFit/>
          </a:bodyPr>
          <a:lstStyle/>
          <a:p>
            <a:r>
              <a:rPr lang="en-US" altLang="zh-CN" sz="3600" b="1">
                <a:solidFill>
                  <a:schemeClr val="tx2"/>
                </a:solidFill>
              </a:rPr>
              <a:t>Click here to add title</a:t>
            </a:r>
          </a:p>
        </p:txBody>
      </p:sp>
      <p:grpSp>
        <p:nvGrpSpPr>
          <p:cNvPr id="2" name="组合 1"/>
          <p:cNvGrpSpPr/>
          <p:nvPr/>
        </p:nvGrpSpPr>
        <p:grpSpPr>
          <a:xfrm>
            <a:off x="911424" y="1700808"/>
            <a:ext cx="2088232" cy="2088232"/>
            <a:chOff x="9576" y="1146"/>
            <a:chExt cx="1942" cy="1942"/>
          </a:xfrm>
        </p:grpSpPr>
        <p:sp>
          <p:nvSpPr>
            <p:cNvPr id="16" name="Rectángulo redondeado 15"/>
            <p:cNvSpPr/>
            <p:nvPr/>
          </p:nvSpPr>
          <p:spPr>
            <a:xfrm>
              <a:off x="9576" y="1146"/>
              <a:ext cx="1942" cy="1942"/>
            </a:xfrm>
            <a:prstGeom prst="ellipse">
              <a:avLst/>
            </a:prstGeom>
            <a:solidFill>
              <a:schemeClr val="accent2"/>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endParaRPr lang="es-MX" sz="6000">
                <a:solidFill>
                  <a:srgbClr val="FFFFFF"/>
                </a:solidFill>
                <a:latin typeface="+mj-lt"/>
                <a:ea typeface="微软雅黑" panose="020B0503020204020204" pitchFamily="34" charset="-122"/>
              </a:endParaRPr>
            </a:p>
          </p:txBody>
        </p:sp>
        <p:sp>
          <p:nvSpPr>
            <p:cNvPr id="32" name="Freeform 53"/>
            <p:cNvSpPr>
              <a:spLocks noEditPoints="1"/>
            </p:cNvSpPr>
            <p:nvPr/>
          </p:nvSpPr>
          <p:spPr bwMode="auto">
            <a:xfrm>
              <a:off x="10156" y="1665"/>
              <a:ext cx="782" cy="903"/>
            </a:xfrm>
            <a:custGeom>
              <a:avLst/>
              <a:gdLst>
                <a:gd name="T0" fmla="*/ 35 w 38"/>
                <a:gd name="T1" fmla="*/ 25 h 44"/>
                <a:gd name="T2" fmla="*/ 31 w 38"/>
                <a:gd name="T3" fmla="*/ 29 h 44"/>
                <a:gd name="T4" fmla="*/ 15 w 38"/>
                <a:gd name="T5" fmla="*/ 31 h 44"/>
                <a:gd name="T6" fmla="*/ 4 w 38"/>
                <a:gd name="T7" fmla="*/ 27 h 44"/>
                <a:gd name="T8" fmla="*/ 3 w 38"/>
                <a:gd name="T9" fmla="*/ 23 h 44"/>
                <a:gd name="T10" fmla="*/ 0 w 38"/>
                <a:gd name="T11" fmla="*/ 6 h 44"/>
                <a:gd name="T12" fmla="*/ 5 w 38"/>
                <a:gd name="T13" fmla="*/ 2 h 44"/>
                <a:gd name="T14" fmla="*/ 13 w 38"/>
                <a:gd name="T15" fmla="*/ 0 h 44"/>
                <a:gd name="T16" fmla="*/ 31 w 38"/>
                <a:gd name="T17" fmla="*/ 2 h 44"/>
                <a:gd name="T18" fmla="*/ 37 w 38"/>
                <a:gd name="T19" fmla="*/ 5 h 44"/>
                <a:gd name="T20" fmla="*/ 38 w 38"/>
                <a:gd name="T21" fmla="*/ 8 h 44"/>
                <a:gd name="T22" fmla="*/ 35 w 38"/>
                <a:gd name="T23" fmla="*/ 25 h 44"/>
                <a:gd name="T24" fmla="*/ 30 w 38"/>
                <a:gd name="T25" fmla="*/ 41 h 44"/>
                <a:gd name="T26" fmla="*/ 14 w 38"/>
                <a:gd name="T27" fmla="*/ 43 h 44"/>
                <a:gd name="T28" fmla="*/ 6 w 38"/>
                <a:gd name="T29" fmla="*/ 39 h 44"/>
                <a:gd name="T30" fmla="*/ 5 w 38"/>
                <a:gd name="T31" fmla="*/ 31 h 44"/>
                <a:gd name="T32" fmla="*/ 5 w 38"/>
                <a:gd name="T33" fmla="*/ 31 h 44"/>
                <a:gd name="T34" fmla="*/ 5 w 38"/>
                <a:gd name="T35" fmla="*/ 31 h 44"/>
                <a:gd name="T36" fmla="*/ 32 w 38"/>
                <a:gd name="T37" fmla="*/ 31 h 44"/>
                <a:gd name="T38" fmla="*/ 33 w 38"/>
                <a:gd name="T39" fmla="*/ 34 h 44"/>
                <a:gd name="T40" fmla="*/ 30 w 38"/>
                <a:gd name="T41" fmla="*/ 41 h 44"/>
                <a:gd name="T42" fmla="*/ 26 w 38"/>
                <a:gd name="T43" fmla="*/ 4 h 44"/>
                <a:gd name="T44" fmla="*/ 11 w 38"/>
                <a:gd name="T45" fmla="*/ 4 h 44"/>
                <a:gd name="T46" fmla="*/ 6 w 38"/>
                <a:gd name="T47" fmla="*/ 6 h 44"/>
                <a:gd name="T48" fmla="*/ 13 w 38"/>
                <a:gd name="T49" fmla="*/ 8 h 44"/>
                <a:gd name="T50" fmla="*/ 25 w 38"/>
                <a:gd name="T51" fmla="*/ 8 h 44"/>
                <a:gd name="T52" fmla="*/ 31 w 38"/>
                <a:gd name="T53" fmla="*/ 6 h 44"/>
                <a:gd name="T54" fmla="*/ 26 w 38"/>
                <a:gd name="T55" fmla="*/ 4 h 44"/>
                <a:gd name="T56" fmla="*/ 16 w 38"/>
                <a:gd name="T57" fmla="*/ 16 h 44"/>
                <a:gd name="T58" fmla="*/ 13 w 38"/>
                <a:gd name="T59" fmla="*/ 21 h 44"/>
                <a:gd name="T60" fmla="*/ 19 w 38"/>
                <a:gd name="T61" fmla="*/ 27 h 44"/>
                <a:gd name="T62" fmla="*/ 25 w 38"/>
                <a:gd name="T63" fmla="*/ 20 h 44"/>
                <a:gd name="T64" fmla="*/ 16 w 38"/>
                <a:gd name="T65" fmla="*/ 16 h 44"/>
                <a:gd name="T66" fmla="*/ 17 w 38"/>
                <a:gd name="T67" fmla="*/ 24 h 44"/>
                <a:gd name="T68" fmla="*/ 17 w 38"/>
                <a:gd name="T69" fmla="*/ 18 h 44"/>
                <a:gd name="T70" fmla="*/ 22 w 38"/>
                <a:gd name="T71" fmla="*/ 21 h 44"/>
                <a:gd name="T72" fmla="*/ 17 w 38"/>
                <a:gd name="T7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44">
                  <a:moveTo>
                    <a:pt x="35" y="25"/>
                  </a:moveTo>
                  <a:cubicBezTo>
                    <a:pt x="34" y="27"/>
                    <a:pt x="33" y="28"/>
                    <a:pt x="31" y="29"/>
                  </a:cubicBezTo>
                  <a:cubicBezTo>
                    <a:pt x="26" y="31"/>
                    <a:pt x="20" y="32"/>
                    <a:pt x="15" y="31"/>
                  </a:cubicBezTo>
                  <a:cubicBezTo>
                    <a:pt x="11" y="31"/>
                    <a:pt x="7" y="30"/>
                    <a:pt x="4" y="27"/>
                  </a:cubicBezTo>
                  <a:cubicBezTo>
                    <a:pt x="3" y="26"/>
                    <a:pt x="3" y="24"/>
                    <a:pt x="3" y="23"/>
                  </a:cubicBezTo>
                  <a:cubicBezTo>
                    <a:pt x="2" y="17"/>
                    <a:pt x="1" y="12"/>
                    <a:pt x="0" y="6"/>
                  </a:cubicBezTo>
                  <a:cubicBezTo>
                    <a:pt x="0" y="4"/>
                    <a:pt x="3" y="3"/>
                    <a:pt x="5" y="2"/>
                  </a:cubicBezTo>
                  <a:cubicBezTo>
                    <a:pt x="8" y="1"/>
                    <a:pt x="11" y="1"/>
                    <a:pt x="13" y="0"/>
                  </a:cubicBezTo>
                  <a:cubicBezTo>
                    <a:pt x="19" y="0"/>
                    <a:pt x="26" y="0"/>
                    <a:pt x="31" y="2"/>
                  </a:cubicBezTo>
                  <a:cubicBezTo>
                    <a:pt x="34" y="2"/>
                    <a:pt x="36" y="3"/>
                    <a:pt x="37" y="5"/>
                  </a:cubicBezTo>
                  <a:cubicBezTo>
                    <a:pt x="38" y="6"/>
                    <a:pt x="38" y="7"/>
                    <a:pt x="38" y="8"/>
                  </a:cubicBezTo>
                  <a:cubicBezTo>
                    <a:pt x="37" y="14"/>
                    <a:pt x="36" y="19"/>
                    <a:pt x="35" y="25"/>
                  </a:cubicBezTo>
                  <a:close/>
                  <a:moveTo>
                    <a:pt x="30" y="41"/>
                  </a:moveTo>
                  <a:cubicBezTo>
                    <a:pt x="25" y="44"/>
                    <a:pt x="19" y="44"/>
                    <a:pt x="14" y="43"/>
                  </a:cubicBezTo>
                  <a:cubicBezTo>
                    <a:pt x="11" y="43"/>
                    <a:pt x="8" y="42"/>
                    <a:pt x="6" y="39"/>
                  </a:cubicBezTo>
                  <a:cubicBezTo>
                    <a:pt x="5" y="37"/>
                    <a:pt x="5" y="34"/>
                    <a:pt x="5" y="31"/>
                  </a:cubicBezTo>
                  <a:cubicBezTo>
                    <a:pt x="5" y="31"/>
                    <a:pt x="5" y="31"/>
                    <a:pt x="5" y="31"/>
                  </a:cubicBezTo>
                  <a:cubicBezTo>
                    <a:pt x="5" y="31"/>
                    <a:pt x="5" y="31"/>
                    <a:pt x="5" y="31"/>
                  </a:cubicBezTo>
                  <a:cubicBezTo>
                    <a:pt x="13" y="36"/>
                    <a:pt x="24" y="36"/>
                    <a:pt x="32" y="31"/>
                  </a:cubicBezTo>
                  <a:cubicBezTo>
                    <a:pt x="34" y="31"/>
                    <a:pt x="33" y="33"/>
                    <a:pt x="33" y="34"/>
                  </a:cubicBezTo>
                  <a:cubicBezTo>
                    <a:pt x="32" y="36"/>
                    <a:pt x="32" y="40"/>
                    <a:pt x="30" y="41"/>
                  </a:cubicBezTo>
                  <a:close/>
                  <a:moveTo>
                    <a:pt x="26" y="4"/>
                  </a:moveTo>
                  <a:cubicBezTo>
                    <a:pt x="21" y="3"/>
                    <a:pt x="16" y="3"/>
                    <a:pt x="11" y="4"/>
                  </a:cubicBezTo>
                  <a:cubicBezTo>
                    <a:pt x="9" y="4"/>
                    <a:pt x="7" y="4"/>
                    <a:pt x="6" y="6"/>
                  </a:cubicBezTo>
                  <a:cubicBezTo>
                    <a:pt x="8" y="7"/>
                    <a:pt x="11" y="8"/>
                    <a:pt x="13" y="8"/>
                  </a:cubicBezTo>
                  <a:cubicBezTo>
                    <a:pt x="17" y="8"/>
                    <a:pt x="21" y="8"/>
                    <a:pt x="25" y="8"/>
                  </a:cubicBezTo>
                  <a:cubicBezTo>
                    <a:pt x="27" y="8"/>
                    <a:pt x="29" y="7"/>
                    <a:pt x="31" y="6"/>
                  </a:cubicBezTo>
                  <a:cubicBezTo>
                    <a:pt x="30" y="4"/>
                    <a:pt x="28" y="4"/>
                    <a:pt x="26" y="4"/>
                  </a:cubicBezTo>
                  <a:close/>
                  <a:moveTo>
                    <a:pt x="16" y="16"/>
                  </a:moveTo>
                  <a:cubicBezTo>
                    <a:pt x="14" y="17"/>
                    <a:pt x="13" y="19"/>
                    <a:pt x="13" y="21"/>
                  </a:cubicBezTo>
                  <a:cubicBezTo>
                    <a:pt x="13" y="25"/>
                    <a:pt x="16" y="27"/>
                    <a:pt x="19" y="27"/>
                  </a:cubicBezTo>
                  <a:cubicBezTo>
                    <a:pt x="23" y="27"/>
                    <a:pt x="25" y="24"/>
                    <a:pt x="25" y="20"/>
                  </a:cubicBezTo>
                  <a:cubicBezTo>
                    <a:pt x="24" y="16"/>
                    <a:pt x="20" y="14"/>
                    <a:pt x="16" y="16"/>
                  </a:cubicBezTo>
                  <a:close/>
                  <a:moveTo>
                    <a:pt x="17" y="24"/>
                  </a:moveTo>
                  <a:cubicBezTo>
                    <a:pt x="15" y="23"/>
                    <a:pt x="15" y="19"/>
                    <a:pt x="17" y="18"/>
                  </a:cubicBezTo>
                  <a:cubicBezTo>
                    <a:pt x="19" y="17"/>
                    <a:pt x="22" y="19"/>
                    <a:pt x="22" y="21"/>
                  </a:cubicBezTo>
                  <a:cubicBezTo>
                    <a:pt x="22" y="23"/>
                    <a:pt x="19" y="25"/>
                    <a:pt x="17" y="24"/>
                  </a:cubicBezTo>
                  <a:close/>
                </a:path>
              </a:pathLst>
            </a:custGeom>
            <a:solidFill>
              <a:schemeClr val="bg1"/>
            </a:solidFill>
            <a:ln>
              <a:noFill/>
            </a:ln>
            <a:effectLst/>
          </p:spPr>
          <p:txBody>
            <a:bodyPr anchor="ctr"/>
            <a:lstStyle/>
            <a:p>
              <a:pPr algn="ctr"/>
              <a:endParaRPr lang="id-ID" sz="6000">
                <a:solidFill>
                  <a:srgbClr val="FFFFFF"/>
                </a:solidFill>
                <a:latin typeface="+mj-lt"/>
                <a:ea typeface="微软雅黑" panose="020B0503020204020204" pitchFamily="34" charset="-122"/>
              </a:endParaRPr>
            </a:p>
          </p:txBody>
        </p:sp>
      </p:grpSp>
      <p:sp>
        <p:nvSpPr>
          <p:cNvPr id="18" name="Rectángulo redondeado 17"/>
          <p:cNvSpPr/>
          <p:nvPr/>
        </p:nvSpPr>
        <p:spPr>
          <a:xfrm>
            <a:off x="3719736" y="1700808"/>
            <a:ext cx="2088232" cy="2088232"/>
          </a:xfrm>
          <a:prstGeom prst="ellipse">
            <a:avLst/>
          </a:prstGeom>
          <a:solidFill>
            <a:schemeClr val="accent3"/>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endParaRPr lang="es-MX" sz="6000">
              <a:solidFill>
                <a:srgbClr val="FFFFFF"/>
              </a:solidFill>
              <a:latin typeface="+mj-lt"/>
              <a:ea typeface="微软雅黑" panose="020B0503020204020204" pitchFamily="34" charset="-122"/>
            </a:endParaRPr>
          </a:p>
        </p:txBody>
      </p:sp>
      <p:sp>
        <p:nvSpPr>
          <p:cNvPr id="33" name="Freeform 72"/>
          <p:cNvSpPr>
            <a:spLocks noEditPoints="1"/>
          </p:cNvSpPr>
          <p:nvPr/>
        </p:nvSpPr>
        <p:spPr bwMode="auto">
          <a:xfrm>
            <a:off x="4227277" y="2236307"/>
            <a:ext cx="1120462" cy="970996"/>
          </a:xfrm>
          <a:custGeom>
            <a:avLst/>
            <a:gdLst>
              <a:gd name="T0" fmla="*/ 51 w 51"/>
              <a:gd name="T1" fmla="*/ 14 h 44"/>
              <a:gd name="T2" fmla="*/ 51 w 51"/>
              <a:gd name="T3" fmla="*/ 38 h 44"/>
              <a:gd name="T4" fmla="*/ 44 w 51"/>
              <a:gd name="T5" fmla="*/ 44 h 44"/>
              <a:gd name="T6" fmla="*/ 6 w 51"/>
              <a:gd name="T7" fmla="*/ 44 h 44"/>
              <a:gd name="T8" fmla="*/ 0 w 51"/>
              <a:gd name="T9" fmla="*/ 38 h 44"/>
              <a:gd name="T10" fmla="*/ 0 w 51"/>
              <a:gd name="T11" fmla="*/ 14 h 44"/>
              <a:gd name="T12" fmla="*/ 6 w 51"/>
              <a:gd name="T13" fmla="*/ 7 h 44"/>
              <a:gd name="T14" fmla="*/ 12 w 51"/>
              <a:gd name="T15" fmla="*/ 7 h 44"/>
              <a:gd name="T16" fmla="*/ 14 w 51"/>
              <a:gd name="T17" fmla="*/ 3 h 44"/>
              <a:gd name="T18" fmla="*/ 18 w 51"/>
              <a:gd name="T19" fmla="*/ 0 h 44"/>
              <a:gd name="T20" fmla="*/ 32 w 51"/>
              <a:gd name="T21" fmla="*/ 0 h 44"/>
              <a:gd name="T22" fmla="*/ 37 w 51"/>
              <a:gd name="T23" fmla="*/ 3 h 44"/>
              <a:gd name="T24" fmla="*/ 38 w 51"/>
              <a:gd name="T25" fmla="*/ 7 h 44"/>
              <a:gd name="T26" fmla="*/ 44 w 51"/>
              <a:gd name="T27" fmla="*/ 7 h 44"/>
              <a:gd name="T28" fmla="*/ 51 w 51"/>
              <a:gd name="T29" fmla="*/ 14 h 44"/>
              <a:gd name="T30" fmla="*/ 37 w 51"/>
              <a:gd name="T31" fmla="*/ 26 h 44"/>
              <a:gd name="T32" fmla="*/ 25 w 51"/>
              <a:gd name="T33" fmla="*/ 14 h 44"/>
              <a:gd name="T34" fmla="*/ 13 w 51"/>
              <a:gd name="T35" fmla="*/ 26 h 44"/>
              <a:gd name="T36" fmla="*/ 25 w 51"/>
              <a:gd name="T37" fmla="*/ 38 h 44"/>
              <a:gd name="T38" fmla="*/ 37 w 51"/>
              <a:gd name="T39" fmla="*/ 26 h 44"/>
              <a:gd name="T40" fmla="*/ 33 w 51"/>
              <a:gd name="T41" fmla="*/ 26 h 44"/>
              <a:gd name="T42" fmla="*/ 25 w 51"/>
              <a:gd name="T43" fmla="*/ 33 h 44"/>
              <a:gd name="T44" fmla="*/ 18 w 51"/>
              <a:gd name="T45" fmla="*/ 26 h 44"/>
              <a:gd name="T46" fmla="*/ 25 w 51"/>
              <a:gd name="T47" fmla="*/ 18 h 44"/>
              <a:gd name="T48" fmla="*/ 33 w 51"/>
              <a:gd name="T4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44">
                <a:moveTo>
                  <a:pt x="51" y="14"/>
                </a:moveTo>
                <a:cubicBezTo>
                  <a:pt x="51" y="38"/>
                  <a:pt x="51" y="38"/>
                  <a:pt x="51" y="38"/>
                </a:cubicBezTo>
                <a:cubicBezTo>
                  <a:pt x="51" y="41"/>
                  <a:pt x="48" y="44"/>
                  <a:pt x="44" y="44"/>
                </a:cubicBezTo>
                <a:cubicBezTo>
                  <a:pt x="6" y="44"/>
                  <a:pt x="6" y="44"/>
                  <a:pt x="6" y="44"/>
                </a:cubicBezTo>
                <a:cubicBezTo>
                  <a:pt x="3" y="44"/>
                  <a:pt x="0" y="41"/>
                  <a:pt x="0" y="38"/>
                </a:cubicBezTo>
                <a:cubicBezTo>
                  <a:pt x="0" y="14"/>
                  <a:pt x="0" y="14"/>
                  <a:pt x="0" y="14"/>
                </a:cubicBezTo>
                <a:cubicBezTo>
                  <a:pt x="0" y="10"/>
                  <a:pt x="3" y="7"/>
                  <a:pt x="6" y="7"/>
                </a:cubicBezTo>
                <a:cubicBezTo>
                  <a:pt x="12" y="7"/>
                  <a:pt x="12" y="7"/>
                  <a:pt x="12" y="7"/>
                </a:cubicBezTo>
                <a:cubicBezTo>
                  <a:pt x="14" y="3"/>
                  <a:pt x="14" y="3"/>
                  <a:pt x="14" y="3"/>
                </a:cubicBezTo>
                <a:cubicBezTo>
                  <a:pt x="15" y="1"/>
                  <a:pt x="17" y="0"/>
                  <a:pt x="18" y="0"/>
                </a:cubicBezTo>
                <a:cubicBezTo>
                  <a:pt x="32" y="0"/>
                  <a:pt x="32" y="0"/>
                  <a:pt x="32" y="0"/>
                </a:cubicBezTo>
                <a:cubicBezTo>
                  <a:pt x="34" y="0"/>
                  <a:pt x="36" y="1"/>
                  <a:pt x="37" y="3"/>
                </a:cubicBezTo>
                <a:cubicBezTo>
                  <a:pt x="38" y="7"/>
                  <a:pt x="38" y="7"/>
                  <a:pt x="38" y="7"/>
                </a:cubicBezTo>
                <a:cubicBezTo>
                  <a:pt x="44" y="7"/>
                  <a:pt x="44" y="7"/>
                  <a:pt x="44" y="7"/>
                </a:cubicBezTo>
                <a:cubicBezTo>
                  <a:pt x="48" y="7"/>
                  <a:pt x="51" y="10"/>
                  <a:pt x="51" y="14"/>
                </a:cubicBezTo>
                <a:close/>
                <a:moveTo>
                  <a:pt x="37" y="26"/>
                </a:moveTo>
                <a:cubicBezTo>
                  <a:pt x="37" y="19"/>
                  <a:pt x="32" y="14"/>
                  <a:pt x="25" y="14"/>
                </a:cubicBezTo>
                <a:cubicBezTo>
                  <a:pt x="19" y="14"/>
                  <a:pt x="13" y="19"/>
                  <a:pt x="13" y="26"/>
                </a:cubicBezTo>
                <a:cubicBezTo>
                  <a:pt x="13" y="32"/>
                  <a:pt x="19" y="38"/>
                  <a:pt x="25" y="38"/>
                </a:cubicBezTo>
                <a:cubicBezTo>
                  <a:pt x="32" y="38"/>
                  <a:pt x="37" y="32"/>
                  <a:pt x="37" y="26"/>
                </a:cubicBezTo>
                <a:close/>
                <a:moveTo>
                  <a:pt x="33" y="26"/>
                </a:moveTo>
                <a:cubicBezTo>
                  <a:pt x="33" y="30"/>
                  <a:pt x="30" y="33"/>
                  <a:pt x="25" y="33"/>
                </a:cubicBezTo>
                <a:cubicBezTo>
                  <a:pt x="21" y="33"/>
                  <a:pt x="18" y="30"/>
                  <a:pt x="18" y="26"/>
                </a:cubicBezTo>
                <a:cubicBezTo>
                  <a:pt x="18" y="21"/>
                  <a:pt x="21" y="18"/>
                  <a:pt x="25" y="18"/>
                </a:cubicBezTo>
                <a:cubicBezTo>
                  <a:pt x="30" y="18"/>
                  <a:pt x="33" y="21"/>
                  <a:pt x="33" y="26"/>
                </a:cubicBezTo>
                <a:close/>
              </a:path>
            </a:pathLst>
          </a:custGeom>
          <a:solidFill>
            <a:schemeClr val="bg1"/>
          </a:solidFill>
          <a:ln>
            <a:noFill/>
          </a:ln>
          <a:effectLst/>
        </p:spPr>
        <p:txBody>
          <a:bodyPr anchor="ctr"/>
          <a:lstStyle/>
          <a:p>
            <a:pPr algn="ctr"/>
            <a:endParaRPr lang="id-ID" sz="6000">
              <a:solidFill>
                <a:srgbClr val="FFFFFF"/>
              </a:solidFill>
              <a:latin typeface="+mj-lt"/>
              <a:ea typeface="微软雅黑" panose="020B0503020204020204" pitchFamily="34" charset="-122"/>
            </a:endParaRPr>
          </a:p>
        </p:txBody>
      </p:sp>
      <p:sp>
        <p:nvSpPr>
          <p:cNvPr id="20" name="Rectángulo redondeado 19"/>
          <p:cNvSpPr/>
          <p:nvPr/>
        </p:nvSpPr>
        <p:spPr>
          <a:xfrm>
            <a:off x="6528048" y="1700808"/>
            <a:ext cx="2088232" cy="2088232"/>
          </a:xfrm>
          <a:prstGeom prst="ellipse">
            <a:avLst/>
          </a:prstGeom>
          <a:solidFill>
            <a:schemeClr val="accent2"/>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endParaRPr lang="es-MX" sz="6000">
              <a:solidFill>
                <a:srgbClr val="FFFFFF"/>
              </a:solidFill>
              <a:latin typeface="+mj-lt"/>
              <a:ea typeface="微软雅黑" panose="020B0503020204020204" pitchFamily="34" charset="-122"/>
            </a:endParaRPr>
          </a:p>
        </p:txBody>
      </p:sp>
      <p:sp>
        <p:nvSpPr>
          <p:cNvPr id="46" name="Freeform 132"/>
          <p:cNvSpPr>
            <a:spLocks noEditPoints="1"/>
          </p:cNvSpPr>
          <p:nvPr/>
        </p:nvSpPr>
        <p:spPr bwMode="auto">
          <a:xfrm>
            <a:off x="7036665" y="2270717"/>
            <a:ext cx="1064547" cy="840884"/>
          </a:xfrm>
          <a:custGeom>
            <a:avLst/>
            <a:gdLst>
              <a:gd name="T0" fmla="*/ 44 w 48"/>
              <a:gd name="T1" fmla="*/ 37 h 38"/>
              <a:gd name="T2" fmla="*/ 43 w 48"/>
              <a:gd name="T3" fmla="*/ 38 h 38"/>
              <a:gd name="T4" fmla="*/ 5 w 48"/>
              <a:gd name="T5" fmla="*/ 38 h 38"/>
              <a:gd name="T6" fmla="*/ 4 w 48"/>
              <a:gd name="T7" fmla="*/ 37 h 38"/>
              <a:gd name="T8" fmla="*/ 0 w 48"/>
              <a:gd name="T9" fmla="*/ 24 h 38"/>
              <a:gd name="T10" fmla="*/ 24 w 48"/>
              <a:gd name="T11" fmla="*/ 0 h 38"/>
              <a:gd name="T12" fmla="*/ 48 w 48"/>
              <a:gd name="T13" fmla="*/ 24 h 38"/>
              <a:gd name="T14" fmla="*/ 44 w 48"/>
              <a:gd name="T15" fmla="*/ 37 h 38"/>
              <a:gd name="T16" fmla="*/ 7 w 48"/>
              <a:gd name="T17" fmla="*/ 21 h 38"/>
              <a:gd name="T18" fmla="*/ 3 w 48"/>
              <a:gd name="T19" fmla="*/ 24 h 38"/>
              <a:gd name="T20" fmla="*/ 7 w 48"/>
              <a:gd name="T21" fmla="*/ 28 h 38"/>
              <a:gd name="T22" fmla="*/ 10 w 48"/>
              <a:gd name="T23" fmla="*/ 24 h 38"/>
              <a:gd name="T24" fmla="*/ 7 w 48"/>
              <a:gd name="T25" fmla="*/ 21 h 38"/>
              <a:gd name="T26" fmla="*/ 12 w 48"/>
              <a:gd name="T27" fmla="*/ 9 h 38"/>
              <a:gd name="T28" fmla="*/ 9 w 48"/>
              <a:gd name="T29" fmla="*/ 12 h 38"/>
              <a:gd name="T30" fmla="*/ 12 w 48"/>
              <a:gd name="T31" fmla="*/ 16 h 38"/>
              <a:gd name="T32" fmla="*/ 15 w 48"/>
              <a:gd name="T33" fmla="*/ 12 h 38"/>
              <a:gd name="T34" fmla="*/ 12 w 48"/>
              <a:gd name="T35" fmla="*/ 9 h 38"/>
              <a:gd name="T36" fmla="*/ 30 w 48"/>
              <a:gd name="T37" fmla="*/ 15 h 38"/>
              <a:gd name="T38" fmla="*/ 28 w 48"/>
              <a:gd name="T39" fmla="*/ 13 h 38"/>
              <a:gd name="T40" fmla="*/ 26 w 48"/>
              <a:gd name="T41" fmla="*/ 14 h 38"/>
              <a:gd name="T42" fmla="*/ 24 w 48"/>
              <a:gd name="T43" fmla="*/ 24 h 38"/>
              <a:gd name="T44" fmla="*/ 19 w 48"/>
              <a:gd name="T45" fmla="*/ 28 h 38"/>
              <a:gd name="T46" fmla="*/ 23 w 48"/>
              <a:gd name="T47" fmla="*/ 34 h 38"/>
              <a:gd name="T48" fmla="*/ 29 w 48"/>
              <a:gd name="T49" fmla="*/ 31 h 38"/>
              <a:gd name="T50" fmla="*/ 27 w 48"/>
              <a:gd name="T51" fmla="*/ 25 h 38"/>
              <a:gd name="T52" fmla="*/ 30 w 48"/>
              <a:gd name="T53" fmla="*/ 15 h 38"/>
              <a:gd name="T54" fmla="*/ 24 w 48"/>
              <a:gd name="T55" fmla="*/ 4 h 38"/>
              <a:gd name="T56" fmla="*/ 21 w 48"/>
              <a:gd name="T57" fmla="*/ 7 h 38"/>
              <a:gd name="T58" fmla="*/ 24 w 48"/>
              <a:gd name="T59" fmla="*/ 11 h 38"/>
              <a:gd name="T60" fmla="*/ 27 w 48"/>
              <a:gd name="T61" fmla="*/ 7 h 38"/>
              <a:gd name="T62" fmla="*/ 24 w 48"/>
              <a:gd name="T63" fmla="*/ 4 h 38"/>
              <a:gd name="T64" fmla="*/ 36 w 48"/>
              <a:gd name="T65" fmla="*/ 9 h 38"/>
              <a:gd name="T66" fmla="*/ 33 w 48"/>
              <a:gd name="T67" fmla="*/ 12 h 38"/>
              <a:gd name="T68" fmla="*/ 36 w 48"/>
              <a:gd name="T69" fmla="*/ 16 h 38"/>
              <a:gd name="T70" fmla="*/ 39 w 48"/>
              <a:gd name="T71" fmla="*/ 12 h 38"/>
              <a:gd name="T72" fmla="*/ 36 w 48"/>
              <a:gd name="T73" fmla="*/ 9 h 38"/>
              <a:gd name="T74" fmla="*/ 41 w 48"/>
              <a:gd name="T75" fmla="*/ 21 h 38"/>
              <a:gd name="T76" fmla="*/ 38 w 48"/>
              <a:gd name="T77" fmla="*/ 24 h 38"/>
              <a:gd name="T78" fmla="*/ 41 w 48"/>
              <a:gd name="T79" fmla="*/ 28 h 38"/>
              <a:gd name="T80" fmla="*/ 45 w 48"/>
              <a:gd name="T81" fmla="*/ 24 h 38"/>
              <a:gd name="T82" fmla="*/ 41 w 48"/>
              <a:gd name="T8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38">
                <a:moveTo>
                  <a:pt x="44" y="37"/>
                </a:moveTo>
                <a:cubicBezTo>
                  <a:pt x="44" y="38"/>
                  <a:pt x="43" y="38"/>
                  <a:pt x="43" y="38"/>
                </a:cubicBezTo>
                <a:cubicBezTo>
                  <a:pt x="5" y="38"/>
                  <a:pt x="5" y="38"/>
                  <a:pt x="5" y="38"/>
                </a:cubicBezTo>
                <a:cubicBezTo>
                  <a:pt x="5" y="38"/>
                  <a:pt x="4" y="38"/>
                  <a:pt x="4" y="37"/>
                </a:cubicBezTo>
                <a:cubicBezTo>
                  <a:pt x="1" y="33"/>
                  <a:pt x="0" y="29"/>
                  <a:pt x="0" y="24"/>
                </a:cubicBezTo>
                <a:cubicBezTo>
                  <a:pt x="0" y="11"/>
                  <a:pt x="11" y="0"/>
                  <a:pt x="24" y="0"/>
                </a:cubicBezTo>
                <a:cubicBezTo>
                  <a:pt x="37" y="0"/>
                  <a:pt x="48" y="11"/>
                  <a:pt x="48" y="24"/>
                </a:cubicBezTo>
                <a:cubicBezTo>
                  <a:pt x="48" y="29"/>
                  <a:pt x="47" y="33"/>
                  <a:pt x="44" y="37"/>
                </a:cubicBezTo>
                <a:close/>
                <a:moveTo>
                  <a:pt x="7" y="21"/>
                </a:moveTo>
                <a:cubicBezTo>
                  <a:pt x="5" y="21"/>
                  <a:pt x="3" y="22"/>
                  <a:pt x="3" y="24"/>
                </a:cubicBezTo>
                <a:cubicBezTo>
                  <a:pt x="3" y="26"/>
                  <a:pt x="5" y="28"/>
                  <a:pt x="7" y="28"/>
                </a:cubicBezTo>
                <a:cubicBezTo>
                  <a:pt x="9" y="28"/>
                  <a:pt x="10" y="26"/>
                  <a:pt x="10" y="24"/>
                </a:cubicBezTo>
                <a:cubicBezTo>
                  <a:pt x="10" y="22"/>
                  <a:pt x="9" y="21"/>
                  <a:pt x="7" y="21"/>
                </a:cubicBezTo>
                <a:close/>
                <a:moveTo>
                  <a:pt x="12" y="9"/>
                </a:moveTo>
                <a:cubicBezTo>
                  <a:pt x="10" y="9"/>
                  <a:pt x="9" y="10"/>
                  <a:pt x="9" y="12"/>
                </a:cubicBezTo>
                <a:cubicBezTo>
                  <a:pt x="9" y="14"/>
                  <a:pt x="10" y="16"/>
                  <a:pt x="12" y="16"/>
                </a:cubicBezTo>
                <a:cubicBezTo>
                  <a:pt x="14" y="16"/>
                  <a:pt x="15" y="14"/>
                  <a:pt x="15" y="12"/>
                </a:cubicBezTo>
                <a:cubicBezTo>
                  <a:pt x="15" y="10"/>
                  <a:pt x="14" y="9"/>
                  <a:pt x="12" y="9"/>
                </a:cubicBezTo>
                <a:close/>
                <a:moveTo>
                  <a:pt x="30" y="15"/>
                </a:moveTo>
                <a:cubicBezTo>
                  <a:pt x="30" y="14"/>
                  <a:pt x="29" y="13"/>
                  <a:pt x="28" y="13"/>
                </a:cubicBezTo>
                <a:cubicBezTo>
                  <a:pt x="27" y="13"/>
                  <a:pt x="27" y="13"/>
                  <a:pt x="26" y="14"/>
                </a:cubicBezTo>
                <a:cubicBezTo>
                  <a:pt x="24" y="24"/>
                  <a:pt x="24" y="24"/>
                  <a:pt x="24" y="24"/>
                </a:cubicBezTo>
                <a:cubicBezTo>
                  <a:pt x="21" y="25"/>
                  <a:pt x="20" y="26"/>
                  <a:pt x="19" y="28"/>
                </a:cubicBezTo>
                <a:cubicBezTo>
                  <a:pt x="18" y="31"/>
                  <a:pt x="20" y="34"/>
                  <a:pt x="23" y="34"/>
                </a:cubicBezTo>
                <a:cubicBezTo>
                  <a:pt x="25" y="35"/>
                  <a:pt x="28" y="34"/>
                  <a:pt x="29" y="31"/>
                </a:cubicBezTo>
                <a:cubicBezTo>
                  <a:pt x="30" y="29"/>
                  <a:pt x="29" y="26"/>
                  <a:pt x="27" y="25"/>
                </a:cubicBezTo>
                <a:lnTo>
                  <a:pt x="30" y="15"/>
                </a:lnTo>
                <a:close/>
                <a:moveTo>
                  <a:pt x="24" y="4"/>
                </a:moveTo>
                <a:cubicBezTo>
                  <a:pt x="22" y="4"/>
                  <a:pt x="21" y="5"/>
                  <a:pt x="21" y="7"/>
                </a:cubicBezTo>
                <a:cubicBezTo>
                  <a:pt x="21" y="9"/>
                  <a:pt x="22" y="11"/>
                  <a:pt x="24" y="11"/>
                </a:cubicBezTo>
                <a:cubicBezTo>
                  <a:pt x="26" y="11"/>
                  <a:pt x="27" y="9"/>
                  <a:pt x="27" y="7"/>
                </a:cubicBezTo>
                <a:cubicBezTo>
                  <a:pt x="27" y="5"/>
                  <a:pt x="26" y="4"/>
                  <a:pt x="24" y="4"/>
                </a:cubicBezTo>
                <a:close/>
                <a:moveTo>
                  <a:pt x="36" y="9"/>
                </a:moveTo>
                <a:cubicBezTo>
                  <a:pt x="34" y="9"/>
                  <a:pt x="33" y="10"/>
                  <a:pt x="33" y="12"/>
                </a:cubicBezTo>
                <a:cubicBezTo>
                  <a:pt x="33" y="14"/>
                  <a:pt x="34" y="16"/>
                  <a:pt x="36" y="16"/>
                </a:cubicBezTo>
                <a:cubicBezTo>
                  <a:pt x="38" y="16"/>
                  <a:pt x="39" y="14"/>
                  <a:pt x="39" y="12"/>
                </a:cubicBezTo>
                <a:cubicBezTo>
                  <a:pt x="39" y="10"/>
                  <a:pt x="38" y="9"/>
                  <a:pt x="36" y="9"/>
                </a:cubicBezTo>
                <a:close/>
                <a:moveTo>
                  <a:pt x="41" y="21"/>
                </a:moveTo>
                <a:cubicBezTo>
                  <a:pt x="39" y="21"/>
                  <a:pt x="38" y="22"/>
                  <a:pt x="38" y="24"/>
                </a:cubicBezTo>
                <a:cubicBezTo>
                  <a:pt x="38" y="26"/>
                  <a:pt x="39" y="28"/>
                  <a:pt x="41" y="28"/>
                </a:cubicBezTo>
                <a:cubicBezTo>
                  <a:pt x="43" y="28"/>
                  <a:pt x="45" y="26"/>
                  <a:pt x="45" y="24"/>
                </a:cubicBezTo>
                <a:cubicBezTo>
                  <a:pt x="45" y="22"/>
                  <a:pt x="43" y="21"/>
                  <a:pt x="41" y="21"/>
                </a:cubicBezTo>
                <a:close/>
              </a:path>
            </a:pathLst>
          </a:custGeom>
          <a:solidFill>
            <a:schemeClr val="bg1"/>
          </a:solidFill>
          <a:ln>
            <a:noFill/>
          </a:ln>
          <a:effectLst/>
        </p:spPr>
        <p:txBody>
          <a:bodyPr anchor="ctr"/>
          <a:lstStyle/>
          <a:p>
            <a:pPr algn="ctr"/>
            <a:endParaRPr lang="id-ID" sz="6000">
              <a:solidFill>
                <a:srgbClr val="FFFFFF"/>
              </a:solidFill>
              <a:latin typeface="+mj-lt"/>
              <a:ea typeface="微软雅黑" panose="020B0503020204020204" pitchFamily="34" charset="-122"/>
            </a:endParaRPr>
          </a:p>
        </p:txBody>
      </p:sp>
      <p:sp>
        <p:nvSpPr>
          <p:cNvPr id="22" name="Rectángulo redondeado 21"/>
          <p:cNvSpPr/>
          <p:nvPr/>
        </p:nvSpPr>
        <p:spPr>
          <a:xfrm>
            <a:off x="9336360" y="1700808"/>
            <a:ext cx="2088232" cy="2088232"/>
          </a:xfrm>
          <a:prstGeom prst="ellipse">
            <a:avLst/>
          </a:prstGeom>
          <a:solidFill>
            <a:schemeClr val="accent3"/>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endParaRPr lang="es-MX" sz="6000">
              <a:solidFill>
                <a:srgbClr val="FFFFFF"/>
              </a:solidFill>
              <a:latin typeface="+mj-lt"/>
              <a:ea typeface="微软雅黑" panose="020B0503020204020204" pitchFamily="34" charset="-122"/>
            </a:endParaRPr>
          </a:p>
        </p:txBody>
      </p:sp>
      <p:sp>
        <p:nvSpPr>
          <p:cNvPr id="47" name="Freeform 133"/>
          <p:cNvSpPr>
            <a:spLocks noEditPoints="1"/>
          </p:cNvSpPr>
          <p:nvPr/>
        </p:nvSpPr>
        <p:spPr bwMode="auto">
          <a:xfrm>
            <a:off x="9882612" y="2242759"/>
            <a:ext cx="924758" cy="1064547"/>
          </a:xfrm>
          <a:custGeom>
            <a:avLst/>
            <a:gdLst>
              <a:gd name="T0" fmla="*/ 42 w 42"/>
              <a:gd name="T1" fmla="*/ 7 h 48"/>
              <a:gd name="T2" fmla="*/ 42 w 42"/>
              <a:gd name="T3" fmla="*/ 10 h 48"/>
              <a:gd name="T4" fmla="*/ 21 w 42"/>
              <a:gd name="T5" fmla="*/ 17 h 48"/>
              <a:gd name="T6" fmla="*/ 0 w 42"/>
              <a:gd name="T7" fmla="*/ 10 h 48"/>
              <a:gd name="T8" fmla="*/ 0 w 42"/>
              <a:gd name="T9" fmla="*/ 7 h 48"/>
              <a:gd name="T10" fmla="*/ 21 w 42"/>
              <a:gd name="T11" fmla="*/ 0 h 48"/>
              <a:gd name="T12" fmla="*/ 42 w 42"/>
              <a:gd name="T13" fmla="*/ 7 h 48"/>
              <a:gd name="T14" fmla="*/ 42 w 42"/>
              <a:gd name="T15" fmla="*/ 16 h 48"/>
              <a:gd name="T16" fmla="*/ 42 w 42"/>
              <a:gd name="T17" fmla="*/ 21 h 48"/>
              <a:gd name="T18" fmla="*/ 21 w 42"/>
              <a:gd name="T19" fmla="*/ 27 h 48"/>
              <a:gd name="T20" fmla="*/ 0 w 42"/>
              <a:gd name="T21" fmla="*/ 21 h 48"/>
              <a:gd name="T22" fmla="*/ 0 w 42"/>
              <a:gd name="T23" fmla="*/ 16 h 48"/>
              <a:gd name="T24" fmla="*/ 21 w 42"/>
              <a:gd name="T25" fmla="*/ 21 h 48"/>
              <a:gd name="T26" fmla="*/ 42 w 42"/>
              <a:gd name="T27" fmla="*/ 16 h 48"/>
              <a:gd name="T28" fmla="*/ 42 w 42"/>
              <a:gd name="T29" fmla="*/ 26 h 48"/>
              <a:gd name="T30" fmla="*/ 42 w 42"/>
              <a:gd name="T31" fmla="*/ 31 h 48"/>
              <a:gd name="T32" fmla="*/ 21 w 42"/>
              <a:gd name="T33" fmla="*/ 38 h 48"/>
              <a:gd name="T34" fmla="*/ 0 w 42"/>
              <a:gd name="T35" fmla="*/ 31 h 48"/>
              <a:gd name="T36" fmla="*/ 0 w 42"/>
              <a:gd name="T37" fmla="*/ 26 h 48"/>
              <a:gd name="T38" fmla="*/ 21 w 42"/>
              <a:gd name="T39" fmla="*/ 31 h 48"/>
              <a:gd name="T40" fmla="*/ 42 w 42"/>
              <a:gd name="T41" fmla="*/ 26 h 48"/>
              <a:gd name="T42" fmla="*/ 42 w 42"/>
              <a:gd name="T43" fmla="*/ 37 h 48"/>
              <a:gd name="T44" fmla="*/ 42 w 42"/>
              <a:gd name="T45" fmla="*/ 41 h 48"/>
              <a:gd name="T46" fmla="*/ 21 w 42"/>
              <a:gd name="T47" fmla="*/ 48 h 48"/>
              <a:gd name="T48" fmla="*/ 0 w 42"/>
              <a:gd name="T49" fmla="*/ 41 h 48"/>
              <a:gd name="T50" fmla="*/ 0 w 42"/>
              <a:gd name="T51" fmla="*/ 37 h 48"/>
              <a:gd name="T52" fmla="*/ 21 w 42"/>
              <a:gd name="T53" fmla="*/ 41 h 48"/>
              <a:gd name="T54" fmla="*/ 42 w 42"/>
              <a:gd name="T55"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48">
                <a:moveTo>
                  <a:pt x="42" y="7"/>
                </a:moveTo>
                <a:cubicBezTo>
                  <a:pt x="42" y="10"/>
                  <a:pt x="42" y="10"/>
                  <a:pt x="42" y="10"/>
                </a:cubicBezTo>
                <a:cubicBezTo>
                  <a:pt x="42" y="14"/>
                  <a:pt x="32" y="17"/>
                  <a:pt x="21" y="17"/>
                </a:cubicBezTo>
                <a:cubicBezTo>
                  <a:pt x="10" y="17"/>
                  <a:pt x="0" y="14"/>
                  <a:pt x="0" y="10"/>
                </a:cubicBezTo>
                <a:cubicBezTo>
                  <a:pt x="0" y="7"/>
                  <a:pt x="0" y="7"/>
                  <a:pt x="0" y="7"/>
                </a:cubicBezTo>
                <a:cubicBezTo>
                  <a:pt x="0" y="3"/>
                  <a:pt x="10" y="0"/>
                  <a:pt x="21" y="0"/>
                </a:cubicBezTo>
                <a:cubicBezTo>
                  <a:pt x="32" y="0"/>
                  <a:pt x="42" y="3"/>
                  <a:pt x="42" y="7"/>
                </a:cubicBezTo>
                <a:close/>
                <a:moveTo>
                  <a:pt x="42" y="16"/>
                </a:moveTo>
                <a:cubicBezTo>
                  <a:pt x="42" y="21"/>
                  <a:pt x="42" y="21"/>
                  <a:pt x="42" y="21"/>
                </a:cubicBezTo>
                <a:cubicBezTo>
                  <a:pt x="42" y="24"/>
                  <a:pt x="32" y="27"/>
                  <a:pt x="21" y="27"/>
                </a:cubicBezTo>
                <a:cubicBezTo>
                  <a:pt x="10" y="27"/>
                  <a:pt x="0" y="24"/>
                  <a:pt x="0" y="21"/>
                </a:cubicBezTo>
                <a:cubicBezTo>
                  <a:pt x="0" y="16"/>
                  <a:pt x="0" y="16"/>
                  <a:pt x="0" y="16"/>
                </a:cubicBezTo>
                <a:cubicBezTo>
                  <a:pt x="5" y="19"/>
                  <a:pt x="13" y="21"/>
                  <a:pt x="21" y="21"/>
                </a:cubicBezTo>
                <a:cubicBezTo>
                  <a:pt x="29" y="21"/>
                  <a:pt x="37" y="19"/>
                  <a:pt x="42" y="16"/>
                </a:cubicBezTo>
                <a:close/>
                <a:moveTo>
                  <a:pt x="42" y="26"/>
                </a:moveTo>
                <a:cubicBezTo>
                  <a:pt x="42" y="31"/>
                  <a:pt x="42" y="31"/>
                  <a:pt x="42" y="31"/>
                </a:cubicBezTo>
                <a:cubicBezTo>
                  <a:pt x="42" y="35"/>
                  <a:pt x="32" y="38"/>
                  <a:pt x="21" y="38"/>
                </a:cubicBezTo>
                <a:cubicBezTo>
                  <a:pt x="10" y="38"/>
                  <a:pt x="0" y="35"/>
                  <a:pt x="0" y="31"/>
                </a:cubicBezTo>
                <a:cubicBezTo>
                  <a:pt x="0" y="26"/>
                  <a:pt x="0" y="26"/>
                  <a:pt x="0" y="26"/>
                </a:cubicBezTo>
                <a:cubicBezTo>
                  <a:pt x="5" y="29"/>
                  <a:pt x="13" y="31"/>
                  <a:pt x="21" y="31"/>
                </a:cubicBezTo>
                <a:cubicBezTo>
                  <a:pt x="29" y="31"/>
                  <a:pt x="37" y="29"/>
                  <a:pt x="42" y="26"/>
                </a:cubicBezTo>
                <a:close/>
                <a:moveTo>
                  <a:pt x="42" y="37"/>
                </a:moveTo>
                <a:cubicBezTo>
                  <a:pt x="42" y="41"/>
                  <a:pt x="42" y="41"/>
                  <a:pt x="42" y="41"/>
                </a:cubicBezTo>
                <a:cubicBezTo>
                  <a:pt x="42" y="45"/>
                  <a:pt x="32" y="48"/>
                  <a:pt x="21" y="48"/>
                </a:cubicBezTo>
                <a:cubicBezTo>
                  <a:pt x="10" y="48"/>
                  <a:pt x="0" y="45"/>
                  <a:pt x="0" y="41"/>
                </a:cubicBezTo>
                <a:cubicBezTo>
                  <a:pt x="0" y="37"/>
                  <a:pt x="0" y="37"/>
                  <a:pt x="0" y="37"/>
                </a:cubicBezTo>
                <a:cubicBezTo>
                  <a:pt x="5" y="40"/>
                  <a:pt x="13" y="41"/>
                  <a:pt x="21" y="41"/>
                </a:cubicBezTo>
                <a:cubicBezTo>
                  <a:pt x="29" y="41"/>
                  <a:pt x="37" y="40"/>
                  <a:pt x="42" y="37"/>
                </a:cubicBezTo>
                <a:close/>
              </a:path>
            </a:pathLst>
          </a:custGeom>
          <a:solidFill>
            <a:schemeClr val="bg1"/>
          </a:solidFill>
          <a:ln>
            <a:noFill/>
          </a:ln>
          <a:effectLst/>
        </p:spPr>
        <p:txBody>
          <a:bodyPr anchor="ctr"/>
          <a:lstStyle/>
          <a:p>
            <a:pPr algn="ctr"/>
            <a:endParaRPr lang="id-ID" sz="6000">
              <a:solidFill>
                <a:srgbClr val="FFFFFF"/>
              </a:solidFill>
              <a:latin typeface="+mj-lt"/>
              <a:ea typeface="微软雅黑" panose="020B0503020204020204" pitchFamily="34" charset="-122"/>
            </a:endParaRPr>
          </a:p>
        </p:txBody>
      </p:sp>
      <p:sp>
        <p:nvSpPr>
          <p:cNvPr id="50" name="Rectángulo redondeado 19"/>
          <p:cNvSpPr/>
          <p:nvPr/>
        </p:nvSpPr>
        <p:spPr>
          <a:xfrm>
            <a:off x="767408" y="3212976"/>
            <a:ext cx="720080" cy="720080"/>
          </a:xfrm>
          <a:prstGeom prst="ellipse">
            <a:avLst/>
          </a:prstGeom>
          <a:solidFill>
            <a:schemeClr val="bg2"/>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endParaRPr lang="es-MX" sz="6000">
              <a:solidFill>
                <a:srgbClr val="FFFFFF"/>
              </a:solidFill>
              <a:latin typeface="+mj-lt"/>
              <a:ea typeface="微软雅黑" panose="020B0503020204020204" pitchFamily="34" charset="-122"/>
            </a:endParaRPr>
          </a:p>
        </p:txBody>
      </p:sp>
      <p:sp>
        <p:nvSpPr>
          <p:cNvPr id="53" name="Rectángulo redondeado 19"/>
          <p:cNvSpPr/>
          <p:nvPr/>
        </p:nvSpPr>
        <p:spPr>
          <a:xfrm>
            <a:off x="3719736" y="3212976"/>
            <a:ext cx="720080" cy="720080"/>
          </a:xfrm>
          <a:prstGeom prst="ellipse">
            <a:avLst/>
          </a:prstGeom>
          <a:solidFill>
            <a:schemeClr val="bg2"/>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endParaRPr lang="es-MX" sz="6000">
              <a:solidFill>
                <a:srgbClr val="FFFFFF"/>
              </a:solidFill>
              <a:latin typeface="+mj-lt"/>
              <a:ea typeface="微软雅黑" panose="020B0503020204020204" pitchFamily="34" charset="-122"/>
            </a:endParaRPr>
          </a:p>
        </p:txBody>
      </p:sp>
      <p:sp>
        <p:nvSpPr>
          <p:cNvPr id="54" name="Rectángulo redondeado 19"/>
          <p:cNvSpPr/>
          <p:nvPr/>
        </p:nvSpPr>
        <p:spPr>
          <a:xfrm>
            <a:off x="6456040" y="3212976"/>
            <a:ext cx="720080" cy="720080"/>
          </a:xfrm>
          <a:prstGeom prst="ellipse">
            <a:avLst/>
          </a:prstGeom>
          <a:solidFill>
            <a:schemeClr val="bg2"/>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endParaRPr lang="es-MX" sz="6000">
              <a:solidFill>
                <a:srgbClr val="FFFFFF"/>
              </a:solidFill>
              <a:latin typeface="+mj-lt"/>
              <a:ea typeface="微软雅黑" panose="020B0503020204020204" pitchFamily="34" charset="-122"/>
            </a:endParaRPr>
          </a:p>
        </p:txBody>
      </p:sp>
      <p:sp>
        <p:nvSpPr>
          <p:cNvPr id="55" name="Rectángulo redondeado 19"/>
          <p:cNvSpPr/>
          <p:nvPr/>
        </p:nvSpPr>
        <p:spPr>
          <a:xfrm>
            <a:off x="9264352" y="3212976"/>
            <a:ext cx="720080" cy="720080"/>
          </a:xfrm>
          <a:prstGeom prst="ellipse">
            <a:avLst/>
          </a:prstGeom>
          <a:solidFill>
            <a:schemeClr val="bg2"/>
          </a:solidFill>
          <a:ln>
            <a:noFill/>
          </a:ln>
          <a:effectLst>
            <a:outerShdw blurRad="114300" dist="76200" dir="2400000" sx="101000" sy="101000" algn="t" rotWithShape="0">
              <a:prstClr val="black">
                <a:alpha val="55000"/>
              </a:prstClr>
            </a:outerShdw>
          </a:effectLst>
          <a:scene3d>
            <a:camera prst="orthographicFront">
              <a:rot lat="0" lon="0" rev="0"/>
            </a:camera>
            <a:lightRig rig="contrasting" dir="t">
              <a:rot lat="0" lon="0" rev="7800000"/>
            </a:lightRig>
          </a:scene3d>
          <a:sp3d>
            <a:bevelT w="139700" h="139700"/>
          </a:sp3d>
        </p:spPr>
        <p:txBody>
          <a:bodyPr anchor="ctr"/>
          <a:lstStyle/>
          <a:p>
            <a:pPr algn="ctr"/>
            <a:endParaRPr lang="es-MX" sz="6000">
              <a:solidFill>
                <a:srgbClr val="FFFFFF"/>
              </a:solidFill>
              <a:latin typeface="+mj-lt"/>
              <a:ea typeface="微软雅黑" panose="020B0503020204020204" pitchFamily="34" charset="-122"/>
            </a:endParaRPr>
          </a:p>
        </p:txBody>
      </p:sp>
      <p:sp>
        <p:nvSpPr>
          <p:cNvPr id="56" name="TextBox 8"/>
          <p:cNvSpPr>
            <a:spLocks noChangeArrowheads="1"/>
          </p:cNvSpPr>
          <p:nvPr/>
        </p:nvSpPr>
        <p:spPr bwMode="auto">
          <a:xfrm>
            <a:off x="767408" y="4365104"/>
            <a:ext cx="244827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000">
                <a:solidFill>
                  <a:schemeClr val="tx2"/>
                </a:solidFill>
                <a:latin typeface="+mj-lt"/>
                <a:ea typeface="微软雅黑" panose="020B0503020204020204" pitchFamily="34" charset="-122"/>
                <a:sym typeface="Klavika" pitchFamily="2" charset="0"/>
              </a:rPr>
              <a:t>Lorem ipsum dolor sit amet, consectetuer adipiscing elit, sed diam nonummy nibh euismod tincidunt utlaoreet dolore</a:t>
            </a:r>
            <a:r>
              <a:rPr lang="en-US" altLang="zh-CN" sz="2000">
                <a:solidFill>
                  <a:schemeClr val="tx2"/>
                </a:solidFill>
                <a:latin typeface="+mj-lt"/>
                <a:ea typeface="微软雅黑" panose="020B0503020204020204" pitchFamily="34" charset="-122"/>
                <a:sym typeface="Klavika" pitchFamily="2" charset="0"/>
              </a:rPr>
              <a:t>.</a:t>
            </a:r>
          </a:p>
        </p:txBody>
      </p:sp>
      <p:sp>
        <p:nvSpPr>
          <p:cNvPr id="57" name="TextBox 8"/>
          <p:cNvSpPr>
            <a:spLocks noChangeArrowheads="1"/>
          </p:cNvSpPr>
          <p:nvPr/>
        </p:nvSpPr>
        <p:spPr bwMode="auto">
          <a:xfrm>
            <a:off x="3575720" y="4365104"/>
            <a:ext cx="244827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000">
                <a:solidFill>
                  <a:schemeClr val="tx2"/>
                </a:solidFill>
                <a:latin typeface="+mj-lt"/>
                <a:ea typeface="微软雅黑" panose="020B0503020204020204" pitchFamily="34" charset="-122"/>
                <a:sym typeface="Klavika" pitchFamily="2" charset="0"/>
              </a:rPr>
              <a:t>Lorem ipsum dolor sit amet, consectetuer adipiscing elit, sed diam nonummy nibh euismod tincidunt utlaoreet dolore</a:t>
            </a:r>
            <a:r>
              <a:rPr lang="en-US" altLang="zh-CN" sz="2000">
                <a:solidFill>
                  <a:schemeClr val="tx2"/>
                </a:solidFill>
                <a:latin typeface="+mj-lt"/>
                <a:ea typeface="微软雅黑" panose="020B0503020204020204" pitchFamily="34" charset="-122"/>
                <a:sym typeface="Klavika" pitchFamily="2" charset="0"/>
              </a:rPr>
              <a:t>.</a:t>
            </a:r>
          </a:p>
        </p:txBody>
      </p:sp>
      <p:sp>
        <p:nvSpPr>
          <p:cNvPr id="58" name="TextBox 8"/>
          <p:cNvSpPr>
            <a:spLocks noChangeArrowheads="1"/>
          </p:cNvSpPr>
          <p:nvPr/>
        </p:nvSpPr>
        <p:spPr bwMode="auto">
          <a:xfrm>
            <a:off x="6384032" y="4365104"/>
            <a:ext cx="244827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000">
                <a:solidFill>
                  <a:schemeClr val="tx2"/>
                </a:solidFill>
                <a:latin typeface="+mj-lt"/>
                <a:ea typeface="微软雅黑" panose="020B0503020204020204" pitchFamily="34" charset="-122"/>
                <a:sym typeface="Klavika" pitchFamily="2" charset="0"/>
              </a:rPr>
              <a:t>Lorem ipsum dolor sit amet, consectetuer adipiscing elit, sed diam nonummy nibh euismod tincidunt utlaoreet dolore</a:t>
            </a:r>
            <a:r>
              <a:rPr lang="en-US" altLang="zh-CN" sz="2000">
                <a:solidFill>
                  <a:schemeClr val="tx2"/>
                </a:solidFill>
                <a:latin typeface="+mj-lt"/>
                <a:ea typeface="微软雅黑" panose="020B0503020204020204" pitchFamily="34" charset="-122"/>
                <a:sym typeface="Klavika" pitchFamily="2" charset="0"/>
              </a:rPr>
              <a:t>.</a:t>
            </a:r>
          </a:p>
        </p:txBody>
      </p:sp>
      <p:sp>
        <p:nvSpPr>
          <p:cNvPr id="59" name="TextBox 8"/>
          <p:cNvSpPr>
            <a:spLocks noChangeArrowheads="1"/>
          </p:cNvSpPr>
          <p:nvPr/>
        </p:nvSpPr>
        <p:spPr bwMode="auto">
          <a:xfrm>
            <a:off x="9192344" y="4365104"/>
            <a:ext cx="244827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zh-CN" sz="2000">
                <a:solidFill>
                  <a:schemeClr val="tx2"/>
                </a:solidFill>
                <a:latin typeface="+mj-lt"/>
                <a:ea typeface="微软雅黑" panose="020B0503020204020204" pitchFamily="34" charset="-122"/>
                <a:sym typeface="Klavika" pitchFamily="2" charset="0"/>
              </a:rPr>
              <a:t>Lorem ipsum dolor sit amet, consectetuer adipiscing elit, sed diam nonummy nibh euismod tincidunt utlaoreet dolore</a:t>
            </a:r>
            <a:r>
              <a:rPr lang="en-US" altLang="zh-CN" sz="2000">
                <a:solidFill>
                  <a:schemeClr val="tx2"/>
                </a:solidFill>
                <a:latin typeface="+mj-lt"/>
                <a:ea typeface="微软雅黑" panose="020B0503020204020204" pitchFamily="34" charset="-122"/>
                <a:sym typeface="Klavika" pitchFamily="2" charset="0"/>
              </a:rPr>
              <a:t>.</a:t>
            </a:r>
          </a:p>
        </p:txBody>
      </p:sp>
    </p:spTree>
    <p:extLst>
      <p:ext uri="{BB962C8B-B14F-4D97-AF65-F5344CB8AC3E}">
        <p14:creationId xmlns:p14="http://schemas.microsoft.com/office/powerpoint/2010/main" val="2905046858"/>
      </p:ext>
    </p:extLst>
  </p:cSld>
  <p:clrMapOvr>
    <a:masterClrMapping/>
  </p:clrMapOvr>
</p:sld>
</file>

<file path=ppt/theme/theme1.xml><?xml version="1.0" encoding="utf-8"?>
<a:theme xmlns:a="http://schemas.openxmlformats.org/drawingml/2006/main" name="template">
  <a:themeElements>
    <a:clrScheme name="Haicamon Color Scheme 40">
      <a:dk1>
        <a:sysClr val="windowText" lastClr="000000"/>
      </a:dk1>
      <a:lt1>
        <a:sysClr val="window" lastClr="FFFFFF"/>
      </a:lt1>
      <a:dk2>
        <a:srgbClr val="44546A"/>
      </a:dk2>
      <a:lt2>
        <a:srgbClr val="E7E6E6"/>
      </a:lt2>
      <a:accent1>
        <a:srgbClr val="1E3543"/>
      </a:accent1>
      <a:accent2>
        <a:srgbClr val="2C5064"/>
      </a:accent2>
      <a:accent3>
        <a:srgbClr val="3B6B86"/>
      </a:accent3>
      <a:accent4>
        <a:srgbClr val="62879F"/>
      </a:accent4>
      <a:accent5>
        <a:srgbClr val="89A6B7"/>
      </a:accent5>
      <a:accent6>
        <a:srgbClr val="B0C4CF"/>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TotalTime>
  <Words>1341</Words>
  <Application>Microsoft Office PowerPoint</Application>
  <PresentationFormat>宽屏</PresentationFormat>
  <Paragraphs>142</Paragraphs>
  <Slides>25</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Klavika</vt:lpstr>
      <vt:lpstr>Novecento sans wide Book</vt:lpstr>
      <vt:lpstr>等线</vt:lpstr>
      <vt:lpstr>等线 Light</vt:lpstr>
      <vt:lpstr>宋体</vt:lpstr>
      <vt:lpstr>微软雅黑</vt:lpstr>
      <vt:lpstr>Arial</vt:lpstr>
      <vt:lpstr>Calibri</vt:lpstr>
      <vt:lpstr>Calibri Light</vt:lpstr>
      <vt:lpstr>Open Sans</vt:lpstr>
      <vt:lpstr>Open Sans Light</vt:lpstr>
      <vt:lpstr>Open Sans Semibold</vt:lpstr>
      <vt:lpstr>Segoe UI Light</vt:lpstr>
      <vt:lpstr>template</vt:lpstr>
      <vt:lpstr>简约质感 商业计划书模板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自然而然</dc:creator>
  <cp:lastModifiedBy>自然而然</cp:lastModifiedBy>
  <cp:revision>13</cp:revision>
  <dcterms:created xsi:type="dcterms:W3CDTF">2016-07-17T07:05:00Z</dcterms:created>
  <dcterms:modified xsi:type="dcterms:W3CDTF">2016-07-21T11:43:52Z</dcterms:modified>
</cp:coreProperties>
</file>