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80" r:id="rId5"/>
    <p:sldId id="258" r:id="rId6"/>
    <p:sldId id="266" r:id="rId7"/>
    <p:sldId id="267" r:id="rId8"/>
    <p:sldId id="268" r:id="rId9"/>
    <p:sldId id="262" r:id="rId10"/>
    <p:sldId id="269" r:id="rId11"/>
    <p:sldId id="270" r:id="rId12"/>
    <p:sldId id="276" r:id="rId13"/>
    <p:sldId id="261" r:id="rId14"/>
    <p:sldId id="271" r:id="rId15"/>
    <p:sldId id="272" r:id="rId16"/>
    <p:sldId id="279" r:id="rId17"/>
    <p:sldId id="263" r:id="rId18"/>
    <p:sldId id="273" r:id="rId19"/>
    <p:sldId id="274" r:id="rId20"/>
    <p:sldId id="275" r:id="rId21"/>
    <p:sldId id="25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  <a:srgbClr val="FED756"/>
    <a:srgbClr val="BFE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9"/>
    <p:restoredTop sz="94622"/>
  </p:normalViewPr>
  <p:slideViewPr>
    <p:cSldViewPr snapToGrid="0" snapToObjects="1">
      <p:cViewPr varScale="1">
        <p:scale>
          <a:sx n="93" d="100"/>
          <a:sy n="93" d="100"/>
        </p:scale>
        <p:origin x="5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F612-4554-BA47-AB95-A6E1683AD0C6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5-90D5-D744-8A51-8DFF90B8C4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484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F612-4554-BA47-AB95-A6E1683AD0C6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5-90D5-D744-8A51-8DFF90B8C4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761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F612-4554-BA47-AB95-A6E1683AD0C6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5-90D5-D744-8A51-8DFF90B8C4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643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F612-4554-BA47-AB95-A6E1683AD0C6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5-90D5-D744-8A51-8DFF90B8C4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038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F612-4554-BA47-AB95-A6E1683AD0C6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5-90D5-D744-8A51-8DFF90B8C4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576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F612-4554-BA47-AB95-A6E1683AD0C6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5-90D5-D744-8A51-8DFF90B8C4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00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F612-4554-BA47-AB95-A6E1683AD0C6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5-90D5-D744-8A51-8DFF90B8C4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575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F612-4554-BA47-AB95-A6E1683AD0C6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5-90D5-D744-8A51-8DFF90B8C4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171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F612-4554-BA47-AB95-A6E1683AD0C6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5-90D5-D744-8A51-8DFF90B8C4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484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F612-4554-BA47-AB95-A6E1683AD0C6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5-90D5-D744-8A51-8DFF90B8C4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40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F612-4554-BA47-AB95-A6E1683AD0C6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5-90D5-D744-8A51-8DFF90B8C4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525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3F612-4554-BA47-AB95-A6E1683AD0C6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02BD5-90D5-D744-8A51-8DFF90B8C4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473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909524" y="5551007"/>
            <a:ext cx="680346" cy="680346"/>
          </a:xfrm>
          <a:prstGeom prst="ellipse">
            <a:avLst/>
          </a:prstGeom>
          <a:solidFill>
            <a:srgbClr val="646464"/>
          </a:solidFill>
          <a:ln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" name="Freeform 13"/>
          <p:cNvSpPr>
            <a:spLocks noChangeAspect="1"/>
          </p:cNvSpPr>
          <p:nvPr/>
        </p:nvSpPr>
        <p:spPr bwMode="auto">
          <a:xfrm>
            <a:off x="6033891" y="5762689"/>
            <a:ext cx="431611" cy="299466"/>
          </a:xfrm>
          <a:custGeom>
            <a:avLst/>
            <a:gdLst>
              <a:gd name="T0" fmla="*/ 368 w 369"/>
              <a:gd name="T1" fmla="*/ 13 h 256"/>
              <a:gd name="T2" fmla="*/ 366 w 369"/>
              <a:gd name="T3" fmla="*/ 9 h 256"/>
              <a:gd name="T4" fmla="*/ 363 w 369"/>
              <a:gd name="T5" fmla="*/ 5 h 256"/>
              <a:gd name="T6" fmla="*/ 359 w 369"/>
              <a:gd name="T7" fmla="*/ 2 h 256"/>
              <a:gd name="T8" fmla="*/ 356 w 369"/>
              <a:gd name="T9" fmla="*/ 1 h 256"/>
              <a:gd name="T10" fmla="*/ 351 w 369"/>
              <a:gd name="T11" fmla="*/ 0 h 256"/>
              <a:gd name="T12" fmla="*/ 239 w 369"/>
              <a:gd name="T13" fmla="*/ 0 h 256"/>
              <a:gd name="T14" fmla="*/ 234 w 369"/>
              <a:gd name="T15" fmla="*/ 1 h 256"/>
              <a:gd name="T16" fmla="*/ 229 w 369"/>
              <a:gd name="T17" fmla="*/ 3 h 256"/>
              <a:gd name="T18" fmla="*/ 226 w 369"/>
              <a:gd name="T19" fmla="*/ 6 h 256"/>
              <a:gd name="T20" fmla="*/ 223 w 369"/>
              <a:gd name="T21" fmla="*/ 10 h 256"/>
              <a:gd name="T22" fmla="*/ 194 w 369"/>
              <a:gd name="T23" fmla="*/ 68 h 256"/>
              <a:gd name="T24" fmla="*/ 46 w 369"/>
              <a:gd name="T25" fmla="*/ 36 h 256"/>
              <a:gd name="T26" fmla="*/ 179 w 369"/>
              <a:gd name="T27" fmla="*/ 77 h 256"/>
              <a:gd name="T28" fmla="*/ 146 w 369"/>
              <a:gd name="T29" fmla="*/ 10 h 256"/>
              <a:gd name="T30" fmla="*/ 143 w 369"/>
              <a:gd name="T31" fmla="*/ 6 h 256"/>
              <a:gd name="T32" fmla="*/ 140 w 369"/>
              <a:gd name="T33" fmla="*/ 3 h 256"/>
              <a:gd name="T34" fmla="*/ 135 w 369"/>
              <a:gd name="T35" fmla="*/ 1 h 256"/>
              <a:gd name="T36" fmla="*/ 130 w 369"/>
              <a:gd name="T37" fmla="*/ 0 h 256"/>
              <a:gd name="T38" fmla="*/ 17 w 369"/>
              <a:gd name="T39" fmla="*/ 0 h 256"/>
              <a:gd name="T40" fmla="*/ 13 w 369"/>
              <a:gd name="T41" fmla="*/ 1 h 256"/>
              <a:gd name="T42" fmla="*/ 10 w 369"/>
              <a:gd name="T43" fmla="*/ 2 h 256"/>
              <a:gd name="T44" fmla="*/ 6 w 369"/>
              <a:gd name="T45" fmla="*/ 5 h 256"/>
              <a:gd name="T46" fmla="*/ 3 w 369"/>
              <a:gd name="T47" fmla="*/ 9 h 256"/>
              <a:gd name="T48" fmla="*/ 1 w 369"/>
              <a:gd name="T49" fmla="*/ 13 h 256"/>
              <a:gd name="T50" fmla="*/ 0 w 369"/>
              <a:gd name="T51" fmla="*/ 18 h 256"/>
              <a:gd name="T52" fmla="*/ 0 w 369"/>
              <a:gd name="T53" fmla="*/ 22 h 256"/>
              <a:gd name="T54" fmla="*/ 2 w 369"/>
              <a:gd name="T55" fmla="*/ 26 h 256"/>
              <a:gd name="T56" fmla="*/ 120 w 369"/>
              <a:gd name="T57" fmla="*/ 254 h 256"/>
              <a:gd name="T58" fmla="*/ 125 w 369"/>
              <a:gd name="T59" fmla="*/ 256 h 256"/>
              <a:gd name="T60" fmla="*/ 130 w 369"/>
              <a:gd name="T61" fmla="*/ 256 h 256"/>
              <a:gd name="T62" fmla="*/ 134 w 369"/>
              <a:gd name="T63" fmla="*/ 255 h 256"/>
              <a:gd name="T64" fmla="*/ 184 w 369"/>
              <a:gd name="T65" fmla="*/ 165 h 256"/>
              <a:gd name="T66" fmla="*/ 217 w 369"/>
              <a:gd name="T67" fmla="*/ 100 h 256"/>
              <a:gd name="T68" fmla="*/ 241 w 369"/>
              <a:gd name="T69" fmla="*/ 199 h 256"/>
              <a:gd name="T70" fmla="*/ 224 w 369"/>
              <a:gd name="T71" fmla="*/ 245 h 256"/>
              <a:gd name="T72" fmla="*/ 235 w 369"/>
              <a:gd name="T73" fmla="*/ 255 h 256"/>
              <a:gd name="T74" fmla="*/ 241 w 369"/>
              <a:gd name="T75" fmla="*/ 256 h 256"/>
              <a:gd name="T76" fmla="*/ 246 w 369"/>
              <a:gd name="T77" fmla="*/ 255 h 256"/>
              <a:gd name="T78" fmla="*/ 257 w 369"/>
              <a:gd name="T79" fmla="*/ 245 h 256"/>
              <a:gd name="T80" fmla="*/ 368 w 369"/>
              <a:gd name="T81" fmla="*/ 24 h 256"/>
              <a:gd name="T82" fmla="*/ 369 w 369"/>
              <a:gd name="T83" fmla="*/ 1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69" h="256">
                <a:moveTo>
                  <a:pt x="369" y="17"/>
                </a:moveTo>
                <a:cubicBezTo>
                  <a:pt x="369" y="16"/>
                  <a:pt x="369" y="16"/>
                  <a:pt x="369" y="15"/>
                </a:cubicBezTo>
                <a:cubicBezTo>
                  <a:pt x="369" y="15"/>
                  <a:pt x="368" y="14"/>
                  <a:pt x="368" y="13"/>
                </a:cubicBezTo>
                <a:cubicBezTo>
                  <a:pt x="368" y="13"/>
                  <a:pt x="368" y="12"/>
                  <a:pt x="368" y="12"/>
                </a:cubicBezTo>
                <a:cubicBezTo>
                  <a:pt x="368" y="11"/>
                  <a:pt x="367" y="11"/>
                  <a:pt x="367" y="10"/>
                </a:cubicBezTo>
                <a:cubicBezTo>
                  <a:pt x="367" y="10"/>
                  <a:pt x="367" y="9"/>
                  <a:pt x="366" y="9"/>
                </a:cubicBezTo>
                <a:cubicBezTo>
                  <a:pt x="366" y="8"/>
                  <a:pt x="366" y="8"/>
                  <a:pt x="365" y="7"/>
                </a:cubicBezTo>
                <a:cubicBezTo>
                  <a:pt x="365" y="7"/>
                  <a:pt x="365" y="7"/>
                  <a:pt x="364" y="6"/>
                </a:cubicBezTo>
                <a:cubicBezTo>
                  <a:pt x="364" y="6"/>
                  <a:pt x="363" y="5"/>
                  <a:pt x="363" y="5"/>
                </a:cubicBezTo>
                <a:cubicBezTo>
                  <a:pt x="363" y="4"/>
                  <a:pt x="362" y="4"/>
                  <a:pt x="362" y="4"/>
                </a:cubicBezTo>
                <a:cubicBezTo>
                  <a:pt x="361" y="3"/>
                  <a:pt x="361" y="3"/>
                  <a:pt x="360" y="3"/>
                </a:cubicBezTo>
                <a:cubicBezTo>
                  <a:pt x="360" y="3"/>
                  <a:pt x="359" y="2"/>
                  <a:pt x="359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8" y="2"/>
                  <a:pt x="357" y="2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4" y="1"/>
                </a:cubicBezTo>
                <a:cubicBezTo>
                  <a:pt x="353" y="1"/>
                  <a:pt x="352" y="0"/>
                  <a:pt x="352" y="0"/>
                </a:cubicBezTo>
                <a:cubicBezTo>
                  <a:pt x="352" y="0"/>
                  <a:pt x="352" y="0"/>
                  <a:pt x="351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8" y="0"/>
                  <a:pt x="238" y="1"/>
                  <a:pt x="237" y="1"/>
                </a:cubicBezTo>
                <a:cubicBezTo>
                  <a:pt x="237" y="1"/>
                  <a:pt x="236" y="1"/>
                  <a:pt x="236" y="1"/>
                </a:cubicBezTo>
                <a:cubicBezTo>
                  <a:pt x="235" y="1"/>
                  <a:pt x="235" y="1"/>
                  <a:pt x="234" y="1"/>
                </a:cubicBezTo>
                <a:cubicBezTo>
                  <a:pt x="234" y="1"/>
                  <a:pt x="233" y="1"/>
                  <a:pt x="232" y="2"/>
                </a:cubicBezTo>
                <a:cubicBezTo>
                  <a:pt x="232" y="2"/>
                  <a:pt x="231" y="2"/>
                  <a:pt x="231" y="2"/>
                </a:cubicBezTo>
                <a:cubicBezTo>
                  <a:pt x="230" y="3"/>
                  <a:pt x="230" y="3"/>
                  <a:pt x="229" y="3"/>
                </a:cubicBezTo>
                <a:cubicBezTo>
                  <a:pt x="229" y="3"/>
                  <a:pt x="229" y="4"/>
                  <a:pt x="228" y="4"/>
                </a:cubicBezTo>
                <a:cubicBezTo>
                  <a:pt x="228" y="4"/>
                  <a:pt x="227" y="5"/>
                  <a:pt x="227" y="5"/>
                </a:cubicBezTo>
                <a:cubicBezTo>
                  <a:pt x="226" y="6"/>
                  <a:pt x="226" y="6"/>
                  <a:pt x="226" y="6"/>
                </a:cubicBezTo>
                <a:cubicBezTo>
                  <a:pt x="225" y="7"/>
                  <a:pt x="225" y="7"/>
                  <a:pt x="224" y="8"/>
                </a:cubicBezTo>
                <a:cubicBezTo>
                  <a:pt x="224" y="8"/>
                  <a:pt x="224" y="8"/>
                  <a:pt x="224" y="9"/>
                </a:cubicBezTo>
                <a:cubicBezTo>
                  <a:pt x="223" y="9"/>
                  <a:pt x="223" y="10"/>
                  <a:pt x="223" y="10"/>
                </a:cubicBezTo>
                <a:cubicBezTo>
                  <a:pt x="223" y="10"/>
                  <a:pt x="223" y="10"/>
                  <a:pt x="223" y="10"/>
                </a:cubicBezTo>
                <a:cubicBezTo>
                  <a:pt x="194" y="68"/>
                  <a:pt x="194" y="68"/>
                  <a:pt x="194" y="68"/>
                </a:cubicBezTo>
                <a:cubicBezTo>
                  <a:pt x="194" y="68"/>
                  <a:pt x="194" y="68"/>
                  <a:pt x="194" y="68"/>
                </a:cubicBezTo>
                <a:cubicBezTo>
                  <a:pt x="162" y="132"/>
                  <a:pt x="162" y="132"/>
                  <a:pt x="162" y="132"/>
                </a:cubicBezTo>
                <a:cubicBezTo>
                  <a:pt x="128" y="199"/>
                  <a:pt x="128" y="199"/>
                  <a:pt x="128" y="199"/>
                </a:cubicBezTo>
                <a:cubicBezTo>
                  <a:pt x="46" y="36"/>
                  <a:pt x="46" y="36"/>
                  <a:pt x="46" y="36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79" y="77"/>
                  <a:pt x="179" y="77"/>
                  <a:pt x="179" y="77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6" y="10"/>
                  <a:pt x="145" y="9"/>
                  <a:pt x="145" y="9"/>
                </a:cubicBezTo>
                <a:cubicBezTo>
                  <a:pt x="145" y="8"/>
                  <a:pt x="145" y="8"/>
                  <a:pt x="144" y="8"/>
                </a:cubicBezTo>
                <a:cubicBezTo>
                  <a:pt x="144" y="7"/>
                  <a:pt x="143" y="7"/>
                  <a:pt x="143" y="6"/>
                </a:cubicBezTo>
                <a:cubicBezTo>
                  <a:pt x="143" y="6"/>
                  <a:pt x="143" y="6"/>
                  <a:pt x="142" y="5"/>
                </a:cubicBezTo>
                <a:cubicBezTo>
                  <a:pt x="142" y="5"/>
                  <a:pt x="141" y="4"/>
                  <a:pt x="140" y="4"/>
                </a:cubicBezTo>
                <a:cubicBezTo>
                  <a:pt x="140" y="4"/>
                  <a:pt x="140" y="3"/>
                  <a:pt x="140" y="3"/>
                </a:cubicBezTo>
                <a:cubicBezTo>
                  <a:pt x="139" y="3"/>
                  <a:pt x="138" y="2"/>
                  <a:pt x="138" y="2"/>
                </a:cubicBezTo>
                <a:cubicBezTo>
                  <a:pt x="137" y="2"/>
                  <a:pt x="137" y="2"/>
                  <a:pt x="136" y="2"/>
                </a:cubicBezTo>
                <a:cubicBezTo>
                  <a:pt x="136" y="1"/>
                  <a:pt x="135" y="1"/>
                  <a:pt x="135" y="1"/>
                </a:cubicBezTo>
                <a:cubicBezTo>
                  <a:pt x="134" y="1"/>
                  <a:pt x="134" y="1"/>
                  <a:pt x="133" y="1"/>
                </a:cubicBezTo>
                <a:cubicBezTo>
                  <a:pt x="132" y="1"/>
                  <a:pt x="132" y="1"/>
                  <a:pt x="131" y="1"/>
                </a:cubicBezTo>
                <a:cubicBezTo>
                  <a:pt x="131" y="0"/>
                  <a:pt x="131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1"/>
                  <a:pt x="15" y="1"/>
                </a:cubicBezTo>
                <a:cubicBezTo>
                  <a:pt x="15" y="1"/>
                  <a:pt x="14" y="1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3"/>
                  <a:pt x="9" y="3"/>
                </a:cubicBezTo>
                <a:cubicBezTo>
                  <a:pt x="8" y="3"/>
                  <a:pt x="8" y="3"/>
                  <a:pt x="7" y="4"/>
                </a:cubicBezTo>
                <a:cubicBezTo>
                  <a:pt x="7" y="4"/>
                  <a:pt x="6" y="5"/>
                  <a:pt x="6" y="5"/>
                </a:cubicBezTo>
                <a:cubicBezTo>
                  <a:pt x="5" y="5"/>
                  <a:pt x="5" y="6"/>
                  <a:pt x="5" y="6"/>
                </a:cubicBezTo>
                <a:cubicBezTo>
                  <a:pt x="4" y="6"/>
                  <a:pt x="4" y="7"/>
                  <a:pt x="3" y="7"/>
                </a:cubicBezTo>
                <a:cubicBezTo>
                  <a:pt x="3" y="8"/>
                  <a:pt x="3" y="8"/>
                  <a:pt x="3" y="9"/>
                </a:cubicBezTo>
                <a:cubicBezTo>
                  <a:pt x="2" y="9"/>
                  <a:pt x="2" y="10"/>
                  <a:pt x="2" y="10"/>
                </a:cubicBezTo>
                <a:cubicBezTo>
                  <a:pt x="1" y="11"/>
                  <a:pt x="1" y="11"/>
                  <a:pt x="1" y="12"/>
                </a:cubicBezTo>
                <a:cubicBezTo>
                  <a:pt x="1" y="12"/>
                  <a:pt x="1" y="13"/>
                  <a:pt x="1" y="13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6"/>
                  <a:pt x="0" y="16"/>
                  <a:pt x="0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8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3"/>
                  <a:pt x="1" y="23"/>
                  <a:pt x="1" y="24"/>
                </a:cubicBezTo>
                <a:cubicBezTo>
                  <a:pt x="1" y="24"/>
                  <a:pt x="1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112" y="245"/>
                  <a:pt x="112" y="245"/>
                  <a:pt x="112" y="245"/>
                </a:cubicBezTo>
                <a:cubicBezTo>
                  <a:pt x="113" y="249"/>
                  <a:pt x="116" y="252"/>
                  <a:pt x="120" y="254"/>
                </a:cubicBezTo>
                <a:cubicBezTo>
                  <a:pt x="121" y="254"/>
                  <a:pt x="122" y="255"/>
                  <a:pt x="122" y="255"/>
                </a:cubicBezTo>
                <a:cubicBezTo>
                  <a:pt x="122" y="255"/>
                  <a:pt x="123" y="255"/>
                  <a:pt x="123" y="255"/>
                </a:cubicBezTo>
                <a:cubicBezTo>
                  <a:pt x="123" y="255"/>
                  <a:pt x="124" y="256"/>
                  <a:pt x="125" y="256"/>
                </a:cubicBezTo>
                <a:cubicBezTo>
                  <a:pt x="126" y="256"/>
                  <a:pt x="126" y="256"/>
                  <a:pt x="126" y="256"/>
                </a:cubicBezTo>
                <a:cubicBezTo>
                  <a:pt x="127" y="256"/>
                  <a:pt x="127" y="256"/>
                  <a:pt x="128" y="256"/>
                </a:cubicBezTo>
                <a:cubicBezTo>
                  <a:pt x="129" y="256"/>
                  <a:pt x="129" y="256"/>
                  <a:pt x="130" y="256"/>
                </a:cubicBezTo>
                <a:cubicBezTo>
                  <a:pt x="130" y="256"/>
                  <a:pt x="131" y="256"/>
                  <a:pt x="131" y="256"/>
                </a:cubicBezTo>
                <a:cubicBezTo>
                  <a:pt x="132" y="255"/>
                  <a:pt x="133" y="255"/>
                  <a:pt x="133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35" y="255"/>
                  <a:pt x="135" y="254"/>
                  <a:pt x="136" y="254"/>
                </a:cubicBezTo>
                <a:cubicBezTo>
                  <a:pt x="140" y="252"/>
                  <a:pt x="143" y="249"/>
                  <a:pt x="144" y="245"/>
                </a:cubicBezTo>
                <a:cubicBezTo>
                  <a:pt x="184" y="165"/>
                  <a:pt x="184" y="165"/>
                  <a:pt x="184" y="165"/>
                </a:cubicBezTo>
                <a:cubicBezTo>
                  <a:pt x="184" y="165"/>
                  <a:pt x="184" y="165"/>
                  <a:pt x="184" y="165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49" y="36"/>
                  <a:pt x="249" y="36"/>
                  <a:pt x="249" y="36"/>
                </a:cubicBezTo>
                <a:cubicBezTo>
                  <a:pt x="323" y="36"/>
                  <a:pt x="323" y="36"/>
                  <a:pt x="323" y="36"/>
                </a:cubicBezTo>
                <a:cubicBezTo>
                  <a:pt x="241" y="199"/>
                  <a:pt x="241" y="199"/>
                  <a:pt x="241" y="199"/>
                </a:cubicBezTo>
                <a:cubicBezTo>
                  <a:pt x="209" y="136"/>
                  <a:pt x="209" y="136"/>
                  <a:pt x="209" y="136"/>
                </a:cubicBezTo>
                <a:cubicBezTo>
                  <a:pt x="189" y="175"/>
                  <a:pt x="189" y="175"/>
                  <a:pt x="189" y="175"/>
                </a:cubicBezTo>
                <a:cubicBezTo>
                  <a:pt x="224" y="245"/>
                  <a:pt x="224" y="245"/>
                  <a:pt x="224" y="245"/>
                </a:cubicBezTo>
                <a:cubicBezTo>
                  <a:pt x="226" y="249"/>
                  <a:pt x="229" y="252"/>
                  <a:pt x="233" y="254"/>
                </a:cubicBezTo>
                <a:cubicBezTo>
                  <a:pt x="234" y="254"/>
                  <a:pt x="234" y="255"/>
                  <a:pt x="235" y="255"/>
                </a:cubicBezTo>
                <a:cubicBezTo>
                  <a:pt x="235" y="255"/>
                  <a:pt x="235" y="255"/>
                  <a:pt x="235" y="255"/>
                </a:cubicBezTo>
                <a:cubicBezTo>
                  <a:pt x="236" y="255"/>
                  <a:pt x="237" y="256"/>
                  <a:pt x="238" y="256"/>
                </a:cubicBezTo>
                <a:cubicBezTo>
                  <a:pt x="238" y="256"/>
                  <a:pt x="239" y="256"/>
                  <a:pt x="239" y="256"/>
                </a:cubicBezTo>
                <a:cubicBezTo>
                  <a:pt x="240" y="256"/>
                  <a:pt x="240" y="256"/>
                  <a:pt x="241" y="256"/>
                </a:cubicBezTo>
                <a:cubicBezTo>
                  <a:pt x="241" y="256"/>
                  <a:pt x="242" y="256"/>
                  <a:pt x="243" y="256"/>
                </a:cubicBezTo>
                <a:cubicBezTo>
                  <a:pt x="243" y="256"/>
                  <a:pt x="243" y="256"/>
                  <a:pt x="244" y="256"/>
                </a:cubicBezTo>
                <a:cubicBezTo>
                  <a:pt x="245" y="255"/>
                  <a:pt x="245" y="255"/>
                  <a:pt x="246" y="255"/>
                </a:cubicBezTo>
                <a:cubicBezTo>
                  <a:pt x="246" y="255"/>
                  <a:pt x="246" y="255"/>
                  <a:pt x="247" y="255"/>
                </a:cubicBezTo>
                <a:cubicBezTo>
                  <a:pt x="247" y="255"/>
                  <a:pt x="248" y="254"/>
                  <a:pt x="249" y="254"/>
                </a:cubicBezTo>
                <a:cubicBezTo>
                  <a:pt x="253" y="252"/>
                  <a:pt x="256" y="249"/>
                  <a:pt x="257" y="245"/>
                </a:cubicBezTo>
                <a:cubicBezTo>
                  <a:pt x="367" y="26"/>
                  <a:pt x="367" y="26"/>
                  <a:pt x="367" y="26"/>
                </a:cubicBezTo>
                <a:cubicBezTo>
                  <a:pt x="367" y="26"/>
                  <a:pt x="367" y="25"/>
                  <a:pt x="367" y="25"/>
                </a:cubicBezTo>
                <a:cubicBezTo>
                  <a:pt x="368" y="25"/>
                  <a:pt x="368" y="24"/>
                  <a:pt x="368" y="24"/>
                </a:cubicBezTo>
                <a:cubicBezTo>
                  <a:pt x="368" y="23"/>
                  <a:pt x="368" y="23"/>
                  <a:pt x="368" y="22"/>
                </a:cubicBezTo>
                <a:cubicBezTo>
                  <a:pt x="369" y="21"/>
                  <a:pt x="369" y="21"/>
                  <a:pt x="369" y="20"/>
                </a:cubicBezTo>
                <a:cubicBezTo>
                  <a:pt x="369" y="20"/>
                  <a:pt x="369" y="19"/>
                  <a:pt x="369" y="19"/>
                </a:cubicBezTo>
                <a:cubicBezTo>
                  <a:pt x="369" y="18"/>
                  <a:pt x="369" y="18"/>
                  <a:pt x="369" y="18"/>
                </a:cubicBezTo>
                <a:cubicBezTo>
                  <a:pt x="369" y="18"/>
                  <a:pt x="369" y="17"/>
                  <a:pt x="369" y="17"/>
                </a:cubicBezTo>
                <a:close/>
              </a:path>
            </a:pathLst>
          </a:custGeom>
          <a:solidFill>
            <a:srgbClr val="BFE8E0"/>
          </a:solidFill>
          <a:ln>
            <a:solidFill>
              <a:srgbClr val="BFE8E0"/>
            </a:solidFill>
          </a:ln>
          <a:extLst/>
        </p:spPr>
        <p:txBody>
          <a:bodyPr/>
          <a:lstStyle/>
          <a:p>
            <a:endParaRPr lang="zh-CN" altLang="en-US" sz="1600">
              <a:solidFill>
                <a:srgbClr val="646464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192" y="5154659"/>
            <a:ext cx="3625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部门：稻壳儿   </a:t>
            </a:r>
            <a:r>
              <a:rPr kumimoji="1" lang="zh-CN" altLang="en-US" sz="1600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汇报人：屁屁弟</a:t>
            </a:r>
            <a:endParaRPr kumimoji="1" lang="zh-CN" altLang="en-US" sz="1600" dirty="0">
              <a:solidFill>
                <a:srgbClr val="646464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37551" y="4665978"/>
            <a:ext cx="4852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1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Please click here to modify the text for example </a:t>
            </a:r>
          </a:p>
          <a:p>
            <a:pPr algn="ctr"/>
            <a:r>
              <a:rPr kumimoji="1" lang="en-US" altLang="zh-CN" sz="11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The text here you may post texts</a:t>
            </a:r>
            <a:endParaRPr kumimoji="1" lang="zh-CN" altLang="en-US" sz="11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78250" y="3327118"/>
            <a:ext cx="760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创业商业计划书模板</a:t>
            </a:r>
            <a:endParaRPr kumimoji="1" lang="zh-CN" altLang="en-US" sz="48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75932" y="4250448"/>
            <a:ext cx="3732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1600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创业计划</a:t>
            </a:r>
            <a:r>
              <a:rPr kumimoji="1" lang="en-US" altLang="zh-CN" sz="1600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/</a:t>
            </a:r>
            <a:r>
              <a:rPr kumimoji="1" lang="zh-CN" altLang="en-US" sz="1600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策划方案</a:t>
            </a:r>
            <a:r>
              <a:rPr kumimoji="1" lang="en-US" altLang="zh-CN" sz="1600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/</a:t>
            </a:r>
            <a:r>
              <a:rPr kumimoji="1" lang="zh-CN" altLang="en-US" sz="1600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商业规划</a:t>
            </a:r>
            <a:r>
              <a:rPr kumimoji="1" lang="en-US" altLang="zh-CN" sz="1600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/</a:t>
            </a:r>
            <a:r>
              <a:rPr kumimoji="1" lang="zh-CN" altLang="en-US" sz="1600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市场分析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77199" y="2696255"/>
            <a:ext cx="2625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 smtClean="0">
                <a:solidFill>
                  <a:srgbClr val="646464"/>
                </a:solidFill>
              </a:rPr>
              <a:t>2017</a:t>
            </a:r>
            <a:endParaRPr kumimoji="1" lang="zh-CN" altLang="en-US" sz="540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6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E8E0"/>
          </a:solidFill>
          <a:ln>
            <a:solidFill>
              <a:srgbClr val="BFE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36800" y="790988"/>
            <a:ext cx="7518400" cy="4713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is Our Process?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352800" y="1260309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What is Our Process?</a:t>
            </a:r>
            <a:endParaRPr lang="en-US" dirty="0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>
            <a:off x="5554663" y="5010364"/>
            <a:ext cx="1404938" cy="1860551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rgbClr val="FED75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5235575" y="2827544"/>
            <a:ext cx="1155700" cy="1193800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rgbClr val="FED75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5232413" y="4283285"/>
            <a:ext cx="1166813" cy="1203325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rgbClr val="6464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5803900" y="3562564"/>
            <a:ext cx="1155700" cy="1185863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rgbClr val="6464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 rot="19086412">
            <a:off x="6506190" y="5174278"/>
            <a:ext cx="259686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 rot="2817072">
            <a:off x="5401960" y="4416227"/>
            <a:ext cx="259686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 rot="18997969">
            <a:off x="6491371" y="3716356"/>
            <a:ext cx="259686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 rot="2817072">
            <a:off x="5417211" y="2986441"/>
            <a:ext cx="259686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4" name="Rectangle 59"/>
          <p:cNvSpPr/>
          <p:nvPr/>
        </p:nvSpPr>
        <p:spPr>
          <a:xfrm rot="18897855">
            <a:off x="6030312" y="4166527"/>
            <a:ext cx="498533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</a:rPr>
              <a:t>Keyword</a:t>
            </a:r>
          </a:p>
        </p:txBody>
      </p:sp>
      <p:sp>
        <p:nvSpPr>
          <p:cNvPr id="15" name="Rectangle 60"/>
          <p:cNvSpPr/>
          <p:nvPr/>
        </p:nvSpPr>
        <p:spPr>
          <a:xfrm rot="2726022">
            <a:off x="5656467" y="3428236"/>
            <a:ext cx="498533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</a:rPr>
              <a:t>Keyword</a:t>
            </a:r>
          </a:p>
        </p:txBody>
      </p:sp>
      <p:sp>
        <p:nvSpPr>
          <p:cNvPr id="16" name="Rectangle 61"/>
          <p:cNvSpPr/>
          <p:nvPr/>
        </p:nvSpPr>
        <p:spPr>
          <a:xfrm rot="2786029">
            <a:off x="5646192" y="4881078"/>
            <a:ext cx="498533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</a:rPr>
              <a:t>Keyword</a:t>
            </a:r>
          </a:p>
        </p:txBody>
      </p:sp>
      <p:sp>
        <p:nvSpPr>
          <p:cNvPr id="17" name="Rectangle 62"/>
          <p:cNvSpPr/>
          <p:nvPr/>
        </p:nvSpPr>
        <p:spPr>
          <a:xfrm rot="18897855">
            <a:off x="6039836" y="5606702"/>
            <a:ext cx="498533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</a:rPr>
              <a:t>Keyword</a:t>
            </a:r>
          </a:p>
        </p:txBody>
      </p:sp>
      <p:sp>
        <p:nvSpPr>
          <p:cNvPr id="18" name="Freeform 100"/>
          <p:cNvSpPr>
            <a:spLocks noEditPoints="1"/>
          </p:cNvSpPr>
          <p:nvPr/>
        </p:nvSpPr>
        <p:spPr bwMode="auto">
          <a:xfrm>
            <a:off x="5664881" y="6407650"/>
            <a:ext cx="383786" cy="367905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7"/>
          <p:cNvSpPr>
            <a:spLocks noEditPoints="1"/>
          </p:cNvSpPr>
          <p:nvPr/>
        </p:nvSpPr>
        <p:spPr bwMode="auto">
          <a:xfrm>
            <a:off x="7059456" y="5055225"/>
            <a:ext cx="435239" cy="281277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rgbClr val="FED75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2"/>
          <p:cNvSpPr>
            <a:spLocks noEditPoints="1"/>
          </p:cNvSpPr>
          <p:nvPr/>
        </p:nvSpPr>
        <p:spPr bwMode="auto">
          <a:xfrm>
            <a:off x="4755459" y="4320134"/>
            <a:ext cx="418835" cy="41883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6464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1"/>
          <p:cNvSpPr>
            <a:spLocks noEditPoints="1"/>
          </p:cNvSpPr>
          <p:nvPr/>
        </p:nvSpPr>
        <p:spPr bwMode="auto">
          <a:xfrm>
            <a:off x="7034225" y="3507813"/>
            <a:ext cx="361141" cy="511277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rgbClr val="6464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52"/>
          <p:cNvSpPr>
            <a:spLocks noEditPoints="1"/>
          </p:cNvSpPr>
          <p:nvPr/>
        </p:nvSpPr>
        <p:spPr bwMode="auto">
          <a:xfrm>
            <a:off x="4740257" y="2873067"/>
            <a:ext cx="396972" cy="366856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ED75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59"/>
          <p:cNvGrpSpPr/>
          <p:nvPr/>
        </p:nvGrpSpPr>
        <p:grpSpPr>
          <a:xfrm>
            <a:off x="7632498" y="4831072"/>
            <a:ext cx="2146312" cy="671368"/>
            <a:chOff x="7154104" y="3244276"/>
            <a:chExt cx="2146312" cy="671368"/>
          </a:xfrm>
        </p:grpSpPr>
        <p:sp>
          <p:nvSpPr>
            <p:cNvPr id="24" name="TextBox 69"/>
            <p:cNvSpPr txBox="1"/>
            <p:nvPr/>
          </p:nvSpPr>
          <p:spPr>
            <a:xfrm>
              <a:off x="7154105" y="3453979"/>
              <a:ext cx="2146311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rgbClr val="646464"/>
                  </a:solidFill>
                </a:rPr>
                <a:t>There are many variations passages of lorem ipsum available  majority have suffered alteration .</a:t>
              </a:r>
            </a:p>
          </p:txBody>
        </p:sp>
        <p:sp>
          <p:nvSpPr>
            <p:cNvPr id="25" name="Rectangle 70"/>
            <p:cNvSpPr/>
            <p:nvPr/>
          </p:nvSpPr>
          <p:spPr>
            <a:xfrm>
              <a:off x="7154104" y="3244276"/>
              <a:ext cx="90396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646464"/>
                  </a:solidFill>
                </a:rPr>
                <a:t>Keyword Here</a:t>
              </a:r>
            </a:p>
          </p:txBody>
        </p:sp>
      </p:grpSp>
      <p:grpSp>
        <p:nvGrpSpPr>
          <p:cNvPr id="26" name="Group 58"/>
          <p:cNvGrpSpPr/>
          <p:nvPr/>
        </p:nvGrpSpPr>
        <p:grpSpPr>
          <a:xfrm>
            <a:off x="7632502" y="3418433"/>
            <a:ext cx="2146313" cy="680893"/>
            <a:chOff x="7174424" y="1381167"/>
            <a:chExt cx="2146313" cy="680893"/>
          </a:xfrm>
        </p:grpSpPr>
        <p:sp>
          <p:nvSpPr>
            <p:cNvPr id="27" name="TextBox 72"/>
            <p:cNvSpPr txBox="1"/>
            <p:nvPr/>
          </p:nvSpPr>
          <p:spPr>
            <a:xfrm>
              <a:off x="7174425" y="1600395"/>
              <a:ext cx="214631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rgbClr val="646464"/>
                  </a:solidFill>
                </a:rPr>
                <a:t>There are many variations passages lorem ipsum available  majority have suffered alteration .</a:t>
              </a:r>
            </a:p>
          </p:txBody>
        </p:sp>
        <p:sp>
          <p:nvSpPr>
            <p:cNvPr id="28" name="Rectangle 73"/>
            <p:cNvSpPr/>
            <p:nvPr/>
          </p:nvSpPr>
          <p:spPr>
            <a:xfrm>
              <a:off x="7174424" y="1381167"/>
              <a:ext cx="90396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646464"/>
                  </a:solidFill>
                </a:rPr>
                <a:t>Keyword Here</a:t>
              </a:r>
            </a:p>
          </p:txBody>
        </p:sp>
      </p:grpSp>
      <p:grpSp>
        <p:nvGrpSpPr>
          <p:cNvPr id="29" name="Group 56"/>
          <p:cNvGrpSpPr/>
          <p:nvPr/>
        </p:nvGrpSpPr>
        <p:grpSpPr>
          <a:xfrm>
            <a:off x="2369354" y="4216445"/>
            <a:ext cx="2276196" cy="652317"/>
            <a:chOff x="-296510" y="1420652"/>
            <a:chExt cx="2276196" cy="652316"/>
          </a:xfrm>
        </p:grpSpPr>
        <p:sp>
          <p:nvSpPr>
            <p:cNvPr id="30" name="TextBox 75"/>
            <p:cNvSpPr txBox="1"/>
            <p:nvPr/>
          </p:nvSpPr>
          <p:spPr>
            <a:xfrm>
              <a:off x="-296510" y="1611304"/>
              <a:ext cx="2276196" cy="461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rgbClr val="646464"/>
                  </a:solidFill>
                </a:rPr>
                <a:t>There are many variations passages of lorem ipsum available  majority have suffered alteration </a:t>
              </a:r>
            </a:p>
          </p:txBody>
        </p:sp>
        <p:sp>
          <p:nvSpPr>
            <p:cNvPr id="31" name="Rectangle 76"/>
            <p:cNvSpPr/>
            <p:nvPr/>
          </p:nvSpPr>
          <p:spPr>
            <a:xfrm>
              <a:off x="1075720" y="1420652"/>
              <a:ext cx="90396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646464"/>
                  </a:solidFill>
                </a:rPr>
                <a:t>Keyword Here</a:t>
              </a:r>
            </a:p>
          </p:txBody>
        </p:sp>
      </p:grpSp>
      <p:grpSp>
        <p:nvGrpSpPr>
          <p:cNvPr id="32" name="Group 56"/>
          <p:cNvGrpSpPr/>
          <p:nvPr/>
        </p:nvGrpSpPr>
        <p:grpSpPr>
          <a:xfrm>
            <a:off x="2546298" y="2747577"/>
            <a:ext cx="2099252" cy="652317"/>
            <a:chOff x="-119566" y="1420652"/>
            <a:chExt cx="2099252" cy="652316"/>
          </a:xfrm>
        </p:grpSpPr>
        <p:sp>
          <p:nvSpPr>
            <p:cNvPr id="33" name="TextBox 78"/>
            <p:cNvSpPr txBox="1"/>
            <p:nvPr/>
          </p:nvSpPr>
          <p:spPr>
            <a:xfrm>
              <a:off x="-119566" y="1611304"/>
              <a:ext cx="2099252" cy="461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rgbClr val="646464"/>
                  </a:solidFill>
                </a:rPr>
                <a:t>There are many variations passages lorem ipsum available  majority have suffered alteration </a:t>
              </a:r>
            </a:p>
          </p:txBody>
        </p:sp>
        <p:sp>
          <p:nvSpPr>
            <p:cNvPr id="34" name="Rectangle 79"/>
            <p:cNvSpPr/>
            <p:nvPr/>
          </p:nvSpPr>
          <p:spPr>
            <a:xfrm>
              <a:off x="1075720" y="1420652"/>
              <a:ext cx="90396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646464"/>
                  </a:solidFill>
                </a:rPr>
                <a:t>Keyword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713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E8E0"/>
          </a:solidFill>
          <a:ln>
            <a:solidFill>
              <a:srgbClr val="BFE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1" y="1406149"/>
            <a:ext cx="12188825" cy="3000375"/>
          </a:xfrm>
          <a:custGeom>
            <a:avLst/>
            <a:gdLst>
              <a:gd name="T0" fmla="*/ 0 w 4136"/>
              <a:gd name="T1" fmla="*/ 696 h 1016"/>
              <a:gd name="T2" fmla="*/ 344 w 4136"/>
              <a:gd name="T3" fmla="*/ 536 h 1016"/>
              <a:gd name="T4" fmla="*/ 1072 w 4136"/>
              <a:gd name="T5" fmla="*/ 840 h 1016"/>
              <a:gd name="T6" fmla="*/ 1768 w 4136"/>
              <a:gd name="T7" fmla="*/ 448 h 1016"/>
              <a:gd name="T8" fmla="*/ 2152 w 4136"/>
              <a:gd name="T9" fmla="*/ 680 h 1016"/>
              <a:gd name="T10" fmla="*/ 2520 w 4136"/>
              <a:gd name="T11" fmla="*/ 432 h 1016"/>
              <a:gd name="T12" fmla="*/ 2992 w 4136"/>
              <a:gd name="T13" fmla="*/ 496 h 1016"/>
              <a:gd name="T14" fmla="*/ 3448 w 4136"/>
              <a:gd name="T15" fmla="*/ 136 h 1016"/>
              <a:gd name="T16" fmla="*/ 3872 w 4136"/>
              <a:gd name="T17" fmla="*/ 568 h 1016"/>
              <a:gd name="T18" fmla="*/ 4136 w 4136"/>
              <a:gd name="T19" fmla="*/ 0 h 1016"/>
              <a:gd name="T20" fmla="*/ 4136 w 4136"/>
              <a:gd name="T21" fmla="*/ 1016 h 1016"/>
              <a:gd name="T22" fmla="*/ 0 w 4136"/>
              <a:gd name="T23" fmla="*/ 1016 h 1016"/>
              <a:gd name="T24" fmla="*/ 0 w 4136"/>
              <a:gd name="T25" fmla="*/ 696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36" h="1016">
                <a:moveTo>
                  <a:pt x="0" y="696"/>
                </a:moveTo>
                <a:cubicBezTo>
                  <a:pt x="0" y="696"/>
                  <a:pt x="64" y="528"/>
                  <a:pt x="344" y="536"/>
                </a:cubicBezTo>
                <a:cubicBezTo>
                  <a:pt x="624" y="544"/>
                  <a:pt x="776" y="896"/>
                  <a:pt x="1072" y="840"/>
                </a:cubicBezTo>
                <a:cubicBezTo>
                  <a:pt x="1368" y="784"/>
                  <a:pt x="1600" y="424"/>
                  <a:pt x="1768" y="448"/>
                </a:cubicBezTo>
                <a:cubicBezTo>
                  <a:pt x="1936" y="472"/>
                  <a:pt x="2048" y="680"/>
                  <a:pt x="2152" y="680"/>
                </a:cubicBezTo>
                <a:cubicBezTo>
                  <a:pt x="2256" y="680"/>
                  <a:pt x="2400" y="432"/>
                  <a:pt x="2520" y="432"/>
                </a:cubicBezTo>
                <a:cubicBezTo>
                  <a:pt x="2640" y="432"/>
                  <a:pt x="2840" y="512"/>
                  <a:pt x="2992" y="496"/>
                </a:cubicBezTo>
                <a:cubicBezTo>
                  <a:pt x="3144" y="480"/>
                  <a:pt x="3304" y="128"/>
                  <a:pt x="3448" y="136"/>
                </a:cubicBezTo>
                <a:cubicBezTo>
                  <a:pt x="3592" y="144"/>
                  <a:pt x="3800" y="568"/>
                  <a:pt x="3872" y="568"/>
                </a:cubicBezTo>
                <a:cubicBezTo>
                  <a:pt x="3944" y="568"/>
                  <a:pt x="4120" y="80"/>
                  <a:pt x="4136" y="0"/>
                </a:cubicBezTo>
                <a:cubicBezTo>
                  <a:pt x="4136" y="1016"/>
                  <a:pt x="4136" y="1016"/>
                  <a:pt x="4136" y="1016"/>
                </a:cubicBezTo>
                <a:cubicBezTo>
                  <a:pt x="0" y="1016"/>
                  <a:pt x="0" y="1016"/>
                  <a:pt x="0" y="1016"/>
                </a:cubicBezTo>
                <a:lnTo>
                  <a:pt x="0" y="696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9304" y="582689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1,450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0397" y="61610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90744" y="583302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2,850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57365" y="6167181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64559" y="582689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3,150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29905" y="61610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51281" y="582689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2,320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16627" y="61610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任意多边形 7"/>
          <p:cNvSpPr/>
          <p:nvPr/>
        </p:nvSpPr>
        <p:spPr>
          <a:xfrm>
            <a:off x="1524000" y="3129643"/>
            <a:ext cx="0" cy="1282700"/>
          </a:xfrm>
          <a:custGeom>
            <a:avLst/>
            <a:gdLst>
              <a:gd name="connsiteX0" fmla="*/ 0 w 0"/>
              <a:gd name="connsiteY0" fmla="*/ 1282700 h 1282700"/>
              <a:gd name="connsiteX1" fmla="*/ 0 w 0"/>
              <a:gd name="connsiteY1" fmla="*/ 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82700">
                <a:moveTo>
                  <a:pt x="0" y="12827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任意多边形 8"/>
          <p:cNvSpPr/>
          <p:nvPr/>
        </p:nvSpPr>
        <p:spPr>
          <a:xfrm>
            <a:off x="3632200" y="3713843"/>
            <a:ext cx="0" cy="698500"/>
          </a:xfrm>
          <a:custGeom>
            <a:avLst/>
            <a:gdLst>
              <a:gd name="connsiteX0" fmla="*/ 0 w 0"/>
              <a:gd name="connsiteY0" fmla="*/ 698500 h 698500"/>
              <a:gd name="connsiteX1" fmla="*/ 0 w 0"/>
              <a:gd name="connsiteY1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98500">
                <a:moveTo>
                  <a:pt x="0" y="6985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任意多边形 11"/>
          <p:cNvSpPr/>
          <p:nvPr/>
        </p:nvSpPr>
        <p:spPr>
          <a:xfrm>
            <a:off x="10241282" y="1827894"/>
            <a:ext cx="45719" cy="2571751"/>
          </a:xfrm>
          <a:custGeom>
            <a:avLst/>
            <a:gdLst>
              <a:gd name="connsiteX0" fmla="*/ 0 w 0"/>
              <a:gd name="connsiteY0" fmla="*/ 2527300 h 2527300"/>
              <a:gd name="connsiteX1" fmla="*/ 0 w 0"/>
              <a:gd name="connsiteY1" fmla="*/ 0 h 25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527300">
                <a:moveTo>
                  <a:pt x="0" y="25273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744539" y="582689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2,320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09885" y="61610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任意多边形 18"/>
          <p:cNvSpPr/>
          <p:nvPr/>
        </p:nvSpPr>
        <p:spPr>
          <a:xfrm>
            <a:off x="7953829" y="2772229"/>
            <a:ext cx="0" cy="1625600"/>
          </a:xfrm>
          <a:custGeom>
            <a:avLst/>
            <a:gdLst>
              <a:gd name="connsiteX0" fmla="*/ 0 w 0"/>
              <a:gd name="connsiteY0" fmla="*/ 1625600 h 1625600"/>
              <a:gd name="connsiteX1" fmla="*/ 0 w 0"/>
              <a:gd name="connsiteY1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25600">
                <a:moveTo>
                  <a:pt x="0" y="162560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任意多边形 19"/>
          <p:cNvSpPr/>
          <p:nvPr/>
        </p:nvSpPr>
        <p:spPr>
          <a:xfrm>
            <a:off x="5646057" y="2946402"/>
            <a:ext cx="0" cy="1465943"/>
          </a:xfrm>
          <a:custGeom>
            <a:avLst/>
            <a:gdLst>
              <a:gd name="connsiteX0" fmla="*/ 0 w 0"/>
              <a:gd name="connsiteY0" fmla="*/ 1465943 h 1465943"/>
              <a:gd name="connsiteX1" fmla="*/ 0 w 0"/>
              <a:gd name="connsiteY1" fmla="*/ 0 h 14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65943">
                <a:moveTo>
                  <a:pt x="0" y="1465943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81997" y="2648603"/>
            <a:ext cx="9637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</a:t>
            </a:r>
            <a:endParaRPr lang="zh-CN" alt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435101" y="3039837"/>
            <a:ext cx="174172" cy="174172"/>
          </a:xfrm>
          <a:prstGeom prst="ellipse">
            <a:avLst/>
          </a:prstGeom>
          <a:solidFill>
            <a:srgbClr val="FED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543301" y="3630387"/>
            <a:ext cx="174172" cy="174172"/>
          </a:xfrm>
          <a:prstGeom prst="ellipse">
            <a:avLst/>
          </a:prstGeom>
          <a:solidFill>
            <a:srgbClr val="FED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556251" y="2836637"/>
            <a:ext cx="174172" cy="1741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861301" y="2693762"/>
            <a:ext cx="174172" cy="174172"/>
          </a:xfrm>
          <a:prstGeom prst="ellipse">
            <a:avLst/>
          </a:prstGeom>
          <a:solidFill>
            <a:srgbClr val="FED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0156826" y="1741262"/>
            <a:ext cx="174172" cy="174172"/>
          </a:xfrm>
          <a:prstGeom prst="ellipse">
            <a:avLst/>
          </a:prstGeom>
          <a:solidFill>
            <a:srgbClr val="FED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070453" y="3272717"/>
            <a:ext cx="9637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</a:t>
            </a:r>
            <a:endParaRPr lang="zh-CN" alt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75025" y="2430889"/>
            <a:ext cx="9637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</a:t>
            </a:r>
            <a:endParaRPr lang="zh-CN" alt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24739" y="2329289"/>
            <a:ext cx="9637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</a:t>
            </a:r>
            <a:endParaRPr lang="zh-CN" alt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703482" y="1429403"/>
            <a:ext cx="9637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</a:t>
            </a:r>
            <a:endParaRPr lang="zh-CN" alt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9" name="组合 27"/>
          <p:cNvGrpSpPr/>
          <p:nvPr/>
        </p:nvGrpSpPr>
        <p:grpSpPr>
          <a:xfrm>
            <a:off x="9951437" y="4784500"/>
            <a:ext cx="580640" cy="663800"/>
            <a:chOff x="9931400" y="4514850"/>
            <a:chExt cx="620713" cy="709613"/>
          </a:xfrm>
          <a:solidFill>
            <a:srgbClr val="646464"/>
          </a:solidFill>
        </p:grpSpPr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9931400" y="4514850"/>
              <a:ext cx="620713" cy="442913"/>
            </a:xfrm>
            <a:custGeom>
              <a:avLst/>
              <a:gdLst>
                <a:gd name="T0" fmla="*/ 193 w 210"/>
                <a:gd name="T1" fmla="*/ 74 h 150"/>
                <a:gd name="T2" fmla="*/ 195 w 210"/>
                <a:gd name="T3" fmla="*/ 60 h 150"/>
                <a:gd name="T4" fmla="*/ 135 w 210"/>
                <a:gd name="T5" fmla="*/ 0 h 150"/>
                <a:gd name="T6" fmla="*/ 81 w 210"/>
                <a:gd name="T7" fmla="*/ 33 h 150"/>
                <a:gd name="T8" fmla="*/ 67 w 210"/>
                <a:gd name="T9" fmla="*/ 30 h 150"/>
                <a:gd name="T10" fmla="*/ 30 w 210"/>
                <a:gd name="T11" fmla="*/ 66 h 150"/>
                <a:gd name="T12" fmla="*/ 0 w 210"/>
                <a:gd name="T13" fmla="*/ 105 h 150"/>
                <a:gd name="T14" fmla="*/ 60 w 210"/>
                <a:gd name="T15" fmla="*/ 150 h 150"/>
                <a:gd name="T16" fmla="*/ 150 w 210"/>
                <a:gd name="T17" fmla="*/ 150 h 150"/>
                <a:gd name="T18" fmla="*/ 210 w 210"/>
                <a:gd name="T19" fmla="*/ 105 h 150"/>
                <a:gd name="T20" fmla="*/ 193 w 210"/>
                <a:gd name="T21" fmla="*/ 7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150">
                  <a:moveTo>
                    <a:pt x="193" y="74"/>
                  </a:moveTo>
                  <a:cubicBezTo>
                    <a:pt x="194" y="70"/>
                    <a:pt x="195" y="65"/>
                    <a:pt x="195" y="60"/>
                  </a:cubicBezTo>
                  <a:cubicBezTo>
                    <a:pt x="195" y="27"/>
                    <a:pt x="168" y="0"/>
                    <a:pt x="135" y="0"/>
                  </a:cubicBezTo>
                  <a:cubicBezTo>
                    <a:pt x="111" y="0"/>
                    <a:pt x="91" y="14"/>
                    <a:pt x="81" y="33"/>
                  </a:cubicBezTo>
                  <a:cubicBezTo>
                    <a:pt x="77" y="31"/>
                    <a:pt x="72" y="30"/>
                    <a:pt x="67" y="30"/>
                  </a:cubicBezTo>
                  <a:cubicBezTo>
                    <a:pt x="47" y="30"/>
                    <a:pt x="30" y="46"/>
                    <a:pt x="30" y="66"/>
                  </a:cubicBezTo>
                  <a:cubicBezTo>
                    <a:pt x="12" y="74"/>
                    <a:pt x="0" y="89"/>
                    <a:pt x="0" y="105"/>
                  </a:cubicBezTo>
                  <a:cubicBezTo>
                    <a:pt x="0" y="130"/>
                    <a:pt x="27" y="150"/>
                    <a:pt x="60" y="150"/>
                  </a:cubicBezTo>
                  <a:cubicBezTo>
                    <a:pt x="150" y="150"/>
                    <a:pt x="150" y="150"/>
                    <a:pt x="150" y="150"/>
                  </a:cubicBezTo>
                  <a:cubicBezTo>
                    <a:pt x="183" y="150"/>
                    <a:pt x="210" y="130"/>
                    <a:pt x="210" y="105"/>
                  </a:cubicBezTo>
                  <a:cubicBezTo>
                    <a:pt x="210" y="93"/>
                    <a:pt x="203" y="82"/>
                    <a:pt x="19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9931400" y="5091113"/>
              <a:ext cx="133350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10153650" y="5002213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auto">
            <a:xfrm>
              <a:off x="10374313" y="5091113"/>
              <a:ext cx="133350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46"/>
          <p:cNvGrpSpPr/>
          <p:nvPr/>
        </p:nvGrpSpPr>
        <p:grpSpPr>
          <a:xfrm>
            <a:off x="7593013" y="4865025"/>
            <a:ext cx="585787" cy="587131"/>
            <a:chOff x="7593013" y="4511675"/>
            <a:chExt cx="692151" cy="693738"/>
          </a:xfrm>
          <a:solidFill>
            <a:srgbClr val="FED756"/>
          </a:solidFill>
        </p:grpSpPr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7794626" y="4511675"/>
              <a:ext cx="490538" cy="492125"/>
            </a:xfrm>
            <a:custGeom>
              <a:avLst/>
              <a:gdLst>
                <a:gd name="T0" fmla="*/ 119 w 170"/>
                <a:gd name="T1" fmla="*/ 18 h 171"/>
                <a:gd name="T2" fmla="*/ 69 w 170"/>
                <a:gd name="T3" fmla="*/ 48 h 171"/>
                <a:gd name="T4" fmla="*/ 6 w 170"/>
                <a:gd name="T5" fmla="*/ 112 h 171"/>
                <a:gd name="T6" fmla="*/ 6 w 170"/>
                <a:gd name="T7" fmla="*/ 133 h 171"/>
                <a:gd name="T8" fmla="*/ 37 w 170"/>
                <a:gd name="T9" fmla="*/ 165 h 171"/>
                <a:gd name="T10" fmla="*/ 59 w 170"/>
                <a:gd name="T11" fmla="*/ 165 h 171"/>
                <a:gd name="T12" fmla="*/ 122 w 170"/>
                <a:gd name="T13" fmla="*/ 101 h 171"/>
                <a:gd name="T14" fmla="*/ 153 w 170"/>
                <a:gd name="T15" fmla="*/ 52 h 171"/>
                <a:gd name="T16" fmla="*/ 170 w 170"/>
                <a:gd name="T17" fmla="*/ 0 h 171"/>
                <a:gd name="T18" fmla="*/ 119 w 170"/>
                <a:gd name="T19" fmla="*/ 18 h 171"/>
                <a:gd name="T20" fmla="*/ 75 w 170"/>
                <a:gd name="T21" fmla="*/ 128 h 171"/>
                <a:gd name="T22" fmla="*/ 43 w 170"/>
                <a:gd name="T23" fmla="*/ 128 h 171"/>
                <a:gd name="T24" fmla="*/ 43 w 170"/>
                <a:gd name="T25" fmla="*/ 96 h 171"/>
                <a:gd name="T26" fmla="*/ 75 w 170"/>
                <a:gd name="T27" fmla="*/ 96 h 171"/>
                <a:gd name="T28" fmla="*/ 75 w 170"/>
                <a:gd name="T29" fmla="*/ 128 h 171"/>
                <a:gd name="T30" fmla="*/ 117 w 170"/>
                <a:gd name="T31" fmla="*/ 85 h 171"/>
                <a:gd name="T32" fmla="*/ 85 w 170"/>
                <a:gd name="T33" fmla="*/ 85 h 171"/>
                <a:gd name="T34" fmla="*/ 85 w 170"/>
                <a:gd name="T35" fmla="*/ 54 h 171"/>
                <a:gd name="T36" fmla="*/ 117 w 170"/>
                <a:gd name="T37" fmla="*/ 54 h 171"/>
                <a:gd name="T38" fmla="*/ 117 w 170"/>
                <a:gd name="T39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171">
                  <a:moveTo>
                    <a:pt x="119" y="18"/>
                  </a:moveTo>
                  <a:cubicBezTo>
                    <a:pt x="103" y="23"/>
                    <a:pt x="81" y="37"/>
                    <a:pt x="69" y="48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18"/>
                    <a:pt x="0" y="127"/>
                    <a:pt x="6" y="133"/>
                  </a:cubicBezTo>
                  <a:cubicBezTo>
                    <a:pt x="37" y="165"/>
                    <a:pt x="37" y="165"/>
                    <a:pt x="37" y="165"/>
                  </a:cubicBezTo>
                  <a:cubicBezTo>
                    <a:pt x="43" y="171"/>
                    <a:pt x="53" y="171"/>
                    <a:pt x="59" y="165"/>
                  </a:cubicBezTo>
                  <a:cubicBezTo>
                    <a:pt x="122" y="101"/>
                    <a:pt x="122" y="101"/>
                    <a:pt x="122" y="101"/>
                  </a:cubicBezTo>
                  <a:cubicBezTo>
                    <a:pt x="134" y="90"/>
                    <a:pt x="148" y="67"/>
                    <a:pt x="153" y="52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19" y="18"/>
                  </a:lnTo>
                  <a:close/>
                  <a:moveTo>
                    <a:pt x="75" y="128"/>
                  </a:moveTo>
                  <a:cubicBezTo>
                    <a:pt x="66" y="137"/>
                    <a:pt x="52" y="137"/>
                    <a:pt x="43" y="128"/>
                  </a:cubicBezTo>
                  <a:cubicBezTo>
                    <a:pt x="34" y="119"/>
                    <a:pt x="34" y="105"/>
                    <a:pt x="43" y="96"/>
                  </a:cubicBezTo>
                  <a:cubicBezTo>
                    <a:pt x="52" y="87"/>
                    <a:pt x="66" y="87"/>
                    <a:pt x="75" y="96"/>
                  </a:cubicBezTo>
                  <a:cubicBezTo>
                    <a:pt x="83" y="105"/>
                    <a:pt x="83" y="119"/>
                    <a:pt x="75" y="128"/>
                  </a:cubicBezTo>
                  <a:close/>
                  <a:moveTo>
                    <a:pt x="117" y="85"/>
                  </a:moveTo>
                  <a:cubicBezTo>
                    <a:pt x="108" y="94"/>
                    <a:pt x="94" y="94"/>
                    <a:pt x="85" y="85"/>
                  </a:cubicBezTo>
                  <a:cubicBezTo>
                    <a:pt x="76" y="77"/>
                    <a:pt x="76" y="62"/>
                    <a:pt x="85" y="54"/>
                  </a:cubicBezTo>
                  <a:cubicBezTo>
                    <a:pt x="94" y="45"/>
                    <a:pt x="108" y="45"/>
                    <a:pt x="117" y="54"/>
                  </a:cubicBezTo>
                  <a:cubicBezTo>
                    <a:pt x="126" y="62"/>
                    <a:pt x="126" y="77"/>
                    <a:pt x="11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7610476" y="4706938"/>
              <a:ext cx="230188" cy="204788"/>
            </a:xfrm>
            <a:custGeom>
              <a:avLst/>
              <a:gdLst>
                <a:gd name="T0" fmla="*/ 27 w 80"/>
                <a:gd name="T1" fmla="*/ 65 h 71"/>
                <a:gd name="T2" fmla="*/ 80 w 80"/>
                <a:gd name="T3" fmla="*/ 12 h 71"/>
                <a:gd name="T4" fmla="*/ 38 w 80"/>
                <a:gd name="T5" fmla="*/ 12 h 71"/>
                <a:gd name="T6" fmla="*/ 6 w 80"/>
                <a:gd name="T7" fmla="*/ 44 h 71"/>
                <a:gd name="T8" fmla="*/ 6 w 80"/>
                <a:gd name="T9" fmla="*/ 65 h 71"/>
                <a:gd name="T10" fmla="*/ 27 w 80"/>
                <a:gd name="T1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1">
                  <a:moveTo>
                    <a:pt x="27" y="65"/>
                  </a:moveTo>
                  <a:cubicBezTo>
                    <a:pt x="80" y="12"/>
                    <a:pt x="80" y="12"/>
                    <a:pt x="80" y="12"/>
                  </a:cubicBezTo>
                  <a:cubicBezTo>
                    <a:pt x="69" y="0"/>
                    <a:pt x="49" y="0"/>
                    <a:pt x="38" y="12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0" y="50"/>
                    <a:pt x="0" y="59"/>
                    <a:pt x="6" y="65"/>
                  </a:cubicBezTo>
                  <a:cubicBezTo>
                    <a:pt x="12" y="71"/>
                    <a:pt x="21" y="71"/>
                    <a:pt x="2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7886701" y="4954588"/>
              <a:ext cx="203200" cy="230188"/>
            </a:xfrm>
            <a:custGeom>
              <a:avLst/>
              <a:gdLst>
                <a:gd name="T0" fmla="*/ 5 w 70"/>
                <a:gd name="T1" fmla="*/ 53 h 80"/>
                <a:gd name="T2" fmla="*/ 5 w 70"/>
                <a:gd name="T3" fmla="*/ 75 h 80"/>
                <a:gd name="T4" fmla="*/ 27 w 70"/>
                <a:gd name="T5" fmla="*/ 75 h 80"/>
                <a:gd name="T6" fmla="*/ 59 w 70"/>
                <a:gd name="T7" fmla="*/ 43 h 80"/>
                <a:gd name="T8" fmla="*/ 59 w 70"/>
                <a:gd name="T9" fmla="*/ 0 h 80"/>
                <a:gd name="T10" fmla="*/ 5 w 70"/>
                <a:gd name="T11" fmla="*/ 5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0">
                  <a:moveTo>
                    <a:pt x="5" y="53"/>
                  </a:moveTo>
                  <a:cubicBezTo>
                    <a:pt x="0" y="59"/>
                    <a:pt x="0" y="69"/>
                    <a:pt x="5" y="75"/>
                  </a:cubicBezTo>
                  <a:cubicBezTo>
                    <a:pt x="11" y="80"/>
                    <a:pt x="21" y="80"/>
                    <a:pt x="27" y="75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70" y="31"/>
                    <a:pt x="70" y="12"/>
                    <a:pt x="59" y="0"/>
                  </a:cubicBezTo>
                  <a:lnTo>
                    <a:pt x="5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7758113" y="4926013"/>
              <a:ext cx="114300" cy="115888"/>
            </a:xfrm>
            <a:custGeom>
              <a:avLst/>
              <a:gdLst>
                <a:gd name="T0" fmla="*/ 3 w 40"/>
                <a:gd name="T1" fmla="*/ 5 h 40"/>
                <a:gd name="T2" fmla="*/ 3 w 40"/>
                <a:gd name="T3" fmla="*/ 16 h 40"/>
                <a:gd name="T4" fmla="*/ 24 w 40"/>
                <a:gd name="T5" fmla="*/ 37 h 40"/>
                <a:gd name="T6" fmla="*/ 35 w 40"/>
                <a:gd name="T7" fmla="*/ 37 h 40"/>
                <a:gd name="T8" fmla="*/ 40 w 40"/>
                <a:gd name="T9" fmla="*/ 32 h 40"/>
                <a:gd name="T10" fmla="*/ 8 w 40"/>
                <a:gd name="T11" fmla="*/ 0 h 40"/>
                <a:gd name="T12" fmla="*/ 3 w 40"/>
                <a:gd name="T1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3" y="5"/>
                  </a:moveTo>
                  <a:cubicBezTo>
                    <a:pt x="0" y="8"/>
                    <a:pt x="0" y="13"/>
                    <a:pt x="3" y="1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7" y="40"/>
                    <a:pt x="32" y="40"/>
                    <a:pt x="35" y="37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7593013" y="4989513"/>
              <a:ext cx="215900" cy="215900"/>
            </a:xfrm>
            <a:custGeom>
              <a:avLst/>
              <a:gdLst>
                <a:gd name="T0" fmla="*/ 0 w 75"/>
                <a:gd name="T1" fmla="*/ 75 h 75"/>
                <a:gd name="T2" fmla="*/ 60 w 75"/>
                <a:gd name="T3" fmla="*/ 15 h 75"/>
                <a:gd name="T4" fmla="*/ 0 w 75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75">
                  <a:moveTo>
                    <a:pt x="0" y="75"/>
                  </a:moveTo>
                  <a:cubicBezTo>
                    <a:pt x="30" y="60"/>
                    <a:pt x="75" y="30"/>
                    <a:pt x="60" y="15"/>
                  </a:cubicBezTo>
                  <a:cubicBezTo>
                    <a:pt x="45" y="0"/>
                    <a:pt x="15" y="45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40" name="Freeform 24"/>
          <p:cNvSpPr>
            <a:spLocks noEditPoints="1"/>
          </p:cNvSpPr>
          <p:nvPr/>
        </p:nvSpPr>
        <p:spPr bwMode="auto">
          <a:xfrm>
            <a:off x="5384801" y="4885420"/>
            <a:ext cx="635000" cy="569913"/>
          </a:xfrm>
          <a:custGeom>
            <a:avLst/>
            <a:gdLst>
              <a:gd name="T0" fmla="*/ 111 w 270"/>
              <a:gd name="T1" fmla="*/ 168 h 242"/>
              <a:gd name="T2" fmla="*/ 197 w 270"/>
              <a:gd name="T3" fmla="*/ 93 h 242"/>
              <a:gd name="T4" fmla="*/ 236 w 270"/>
              <a:gd name="T5" fmla="*/ 101 h 242"/>
              <a:gd name="T6" fmla="*/ 118 w 270"/>
              <a:gd name="T7" fmla="*/ 0 h 242"/>
              <a:gd name="T8" fmla="*/ 0 w 270"/>
              <a:gd name="T9" fmla="*/ 108 h 242"/>
              <a:gd name="T10" fmla="*/ 27 w 270"/>
              <a:gd name="T11" fmla="*/ 177 h 242"/>
              <a:gd name="T12" fmla="*/ 7 w 270"/>
              <a:gd name="T13" fmla="*/ 222 h 242"/>
              <a:gd name="T14" fmla="*/ 63 w 270"/>
              <a:gd name="T15" fmla="*/ 202 h 242"/>
              <a:gd name="T16" fmla="*/ 120 w 270"/>
              <a:gd name="T17" fmla="*/ 216 h 242"/>
              <a:gd name="T18" fmla="*/ 132 w 270"/>
              <a:gd name="T19" fmla="*/ 216 h 242"/>
              <a:gd name="T20" fmla="*/ 111 w 270"/>
              <a:gd name="T21" fmla="*/ 168 h 242"/>
              <a:gd name="T22" fmla="*/ 169 w 270"/>
              <a:gd name="T23" fmla="*/ 52 h 242"/>
              <a:gd name="T24" fmla="*/ 186 w 270"/>
              <a:gd name="T25" fmla="*/ 69 h 242"/>
              <a:gd name="T26" fmla="*/ 169 w 270"/>
              <a:gd name="T27" fmla="*/ 86 h 242"/>
              <a:gd name="T28" fmla="*/ 152 w 270"/>
              <a:gd name="T29" fmla="*/ 69 h 242"/>
              <a:gd name="T30" fmla="*/ 169 w 270"/>
              <a:gd name="T31" fmla="*/ 52 h 242"/>
              <a:gd name="T32" fmla="*/ 76 w 270"/>
              <a:gd name="T33" fmla="*/ 52 h 242"/>
              <a:gd name="T34" fmla="*/ 93 w 270"/>
              <a:gd name="T35" fmla="*/ 69 h 242"/>
              <a:gd name="T36" fmla="*/ 76 w 270"/>
              <a:gd name="T37" fmla="*/ 86 h 242"/>
              <a:gd name="T38" fmla="*/ 59 w 270"/>
              <a:gd name="T39" fmla="*/ 69 h 242"/>
              <a:gd name="T40" fmla="*/ 76 w 270"/>
              <a:gd name="T41" fmla="*/ 52 h 242"/>
              <a:gd name="T42" fmla="*/ 253 w 270"/>
              <a:gd name="T43" fmla="*/ 214 h 242"/>
              <a:gd name="T44" fmla="*/ 270 w 270"/>
              <a:gd name="T45" fmla="*/ 172 h 242"/>
              <a:gd name="T46" fmla="*/ 197 w 270"/>
              <a:gd name="T47" fmla="*/ 104 h 242"/>
              <a:gd name="T48" fmla="*/ 125 w 270"/>
              <a:gd name="T49" fmla="*/ 172 h 242"/>
              <a:gd name="T50" fmla="*/ 197 w 270"/>
              <a:gd name="T51" fmla="*/ 239 h 242"/>
              <a:gd name="T52" fmla="*/ 231 w 270"/>
              <a:gd name="T53" fmla="*/ 231 h 242"/>
              <a:gd name="T54" fmla="*/ 265 w 270"/>
              <a:gd name="T55" fmla="*/ 242 h 242"/>
              <a:gd name="T56" fmla="*/ 253 w 270"/>
              <a:gd name="T57" fmla="*/ 214 h 242"/>
              <a:gd name="T58" fmla="*/ 226 w 270"/>
              <a:gd name="T59" fmla="*/ 145 h 242"/>
              <a:gd name="T60" fmla="*/ 236 w 270"/>
              <a:gd name="T61" fmla="*/ 155 h 242"/>
              <a:gd name="T62" fmla="*/ 226 w 270"/>
              <a:gd name="T63" fmla="*/ 165 h 242"/>
              <a:gd name="T64" fmla="*/ 216 w 270"/>
              <a:gd name="T65" fmla="*/ 155 h 242"/>
              <a:gd name="T66" fmla="*/ 226 w 270"/>
              <a:gd name="T67" fmla="*/ 145 h 242"/>
              <a:gd name="T68" fmla="*/ 169 w 270"/>
              <a:gd name="T69" fmla="*/ 145 h 242"/>
              <a:gd name="T70" fmla="*/ 179 w 270"/>
              <a:gd name="T71" fmla="*/ 155 h 242"/>
              <a:gd name="T72" fmla="*/ 169 w 270"/>
              <a:gd name="T73" fmla="*/ 165 h 242"/>
              <a:gd name="T74" fmla="*/ 159 w 270"/>
              <a:gd name="T75" fmla="*/ 155 h 242"/>
              <a:gd name="T76" fmla="*/ 169 w 270"/>
              <a:gd name="T77" fmla="*/ 145 h 242"/>
              <a:gd name="T78" fmla="*/ 169 w 270"/>
              <a:gd name="T79" fmla="*/ 145 h 242"/>
              <a:gd name="T80" fmla="*/ 169 w 270"/>
              <a:gd name="T81" fmla="*/ 145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0" h="242">
                <a:moveTo>
                  <a:pt x="111" y="168"/>
                </a:moveTo>
                <a:cubicBezTo>
                  <a:pt x="111" y="126"/>
                  <a:pt x="150" y="93"/>
                  <a:pt x="197" y="93"/>
                </a:cubicBezTo>
                <a:cubicBezTo>
                  <a:pt x="211" y="93"/>
                  <a:pt x="224" y="96"/>
                  <a:pt x="236" y="101"/>
                </a:cubicBezTo>
                <a:cubicBezTo>
                  <a:pt x="231" y="45"/>
                  <a:pt x="181" y="0"/>
                  <a:pt x="118" y="0"/>
                </a:cubicBezTo>
                <a:cubicBezTo>
                  <a:pt x="53" y="0"/>
                  <a:pt x="0" y="49"/>
                  <a:pt x="0" y="108"/>
                </a:cubicBezTo>
                <a:cubicBezTo>
                  <a:pt x="0" y="133"/>
                  <a:pt x="10" y="158"/>
                  <a:pt x="27" y="177"/>
                </a:cubicBezTo>
                <a:cubicBezTo>
                  <a:pt x="7" y="222"/>
                  <a:pt x="7" y="222"/>
                  <a:pt x="7" y="222"/>
                </a:cubicBezTo>
                <a:cubicBezTo>
                  <a:pt x="63" y="202"/>
                  <a:pt x="63" y="202"/>
                  <a:pt x="63" y="202"/>
                </a:cubicBezTo>
                <a:cubicBezTo>
                  <a:pt x="79" y="210"/>
                  <a:pt x="100" y="216"/>
                  <a:pt x="120" y="216"/>
                </a:cubicBezTo>
                <a:cubicBezTo>
                  <a:pt x="132" y="216"/>
                  <a:pt x="132" y="216"/>
                  <a:pt x="132" y="216"/>
                </a:cubicBezTo>
                <a:cubicBezTo>
                  <a:pt x="120" y="202"/>
                  <a:pt x="111" y="185"/>
                  <a:pt x="111" y="168"/>
                </a:cubicBezTo>
                <a:close/>
                <a:moveTo>
                  <a:pt x="169" y="52"/>
                </a:moveTo>
                <a:cubicBezTo>
                  <a:pt x="177" y="52"/>
                  <a:pt x="186" y="59"/>
                  <a:pt x="186" y="69"/>
                </a:cubicBezTo>
                <a:cubicBezTo>
                  <a:pt x="186" y="77"/>
                  <a:pt x="179" y="86"/>
                  <a:pt x="169" y="86"/>
                </a:cubicBezTo>
                <a:cubicBezTo>
                  <a:pt x="159" y="86"/>
                  <a:pt x="152" y="79"/>
                  <a:pt x="152" y="69"/>
                </a:cubicBezTo>
                <a:cubicBezTo>
                  <a:pt x="152" y="61"/>
                  <a:pt x="159" y="52"/>
                  <a:pt x="169" y="52"/>
                </a:cubicBezTo>
                <a:close/>
                <a:moveTo>
                  <a:pt x="76" y="52"/>
                </a:moveTo>
                <a:cubicBezTo>
                  <a:pt x="85" y="52"/>
                  <a:pt x="93" y="59"/>
                  <a:pt x="93" y="69"/>
                </a:cubicBezTo>
                <a:cubicBezTo>
                  <a:pt x="93" y="77"/>
                  <a:pt x="86" y="86"/>
                  <a:pt x="76" y="86"/>
                </a:cubicBezTo>
                <a:cubicBezTo>
                  <a:pt x="66" y="86"/>
                  <a:pt x="59" y="79"/>
                  <a:pt x="59" y="69"/>
                </a:cubicBezTo>
                <a:cubicBezTo>
                  <a:pt x="59" y="61"/>
                  <a:pt x="66" y="52"/>
                  <a:pt x="76" y="52"/>
                </a:cubicBezTo>
                <a:close/>
                <a:moveTo>
                  <a:pt x="253" y="214"/>
                </a:moveTo>
                <a:cubicBezTo>
                  <a:pt x="263" y="202"/>
                  <a:pt x="270" y="189"/>
                  <a:pt x="270" y="172"/>
                </a:cubicBezTo>
                <a:cubicBezTo>
                  <a:pt x="270" y="135"/>
                  <a:pt x="238" y="104"/>
                  <a:pt x="197" y="104"/>
                </a:cubicBezTo>
                <a:cubicBezTo>
                  <a:pt x="157" y="104"/>
                  <a:pt x="125" y="135"/>
                  <a:pt x="125" y="172"/>
                </a:cubicBezTo>
                <a:cubicBezTo>
                  <a:pt x="125" y="209"/>
                  <a:pt x="157" y="239"/>
                  <a:pt x="197" y="239"/>
                </a:cubicBezTo>
                <a:cubicBezTo>
                  <a:pt x="209" y="239"/>
                  <a:pt x="221" y="236"/>
                  <a:pt x="231" y="231"/>
                </a:cubicBezTo>
                <a:cubicBezTo>
                  <a:pt x="265" y="242"/>
                  <a:pt x="265" y="242"/>
                  <a:pt x="265" y="242"/>
                </a:cubicBezTo>
                <a:cubicBezTo>
                  <a:pt x="253" y="214"/>
                  <a:pt x="253" y="214"/>
                  <a:pt x="253" y="214"/>
                </a:cubicBezTo>
                <a:close/>
                <a:moveTo>
                  <a:pt x="226" y="145"/>
                </a:moveTo>
                <a:cubicBezTo>
                  <a:pt x="231" y="145"/>
                  <a:pt x="236" y="150"/>
                  <a:pt x="236" y="155"/>
                </a:cubicBezTo>
                <a:cubicBezTo>
                  <a:pt x="236" y="160"/>
                  <a:pt x="231" y="165"/>
                  <a:pt x="226" y="165"/>
                </a:cubicBezTo>
                <a:cubicBezTo>
                  <a:pt x="221" y="165"/>
                  <a:pt x="216" y="160"/>
                  <a:pt x="216" y="155"/>
                </a:cubicBezTo>
                <a:cubicBezTo>
                  <a:pt x="216" y="148"/>
                  <a:pt x="221" y="145"/>
                  <a:pt x="226" y="145"/>
                </a:cubicBezTo>
                <a:close/>
                <a:moveTo>
                  <a:pt x="169" y="145"/>
                </a:moveTo>
                <a:cubicBezTo>
                  <a:pt x="174" y="145"/>
                  <a:pt x="179" y="150"/>
                  <a:pt x="179" y="155"/>
                </a:cubicBezTo>
                <a:cubicBezTo>
                  <a:pt x="179" y="160"/>
                  <a:pt x="174" y="165"/>
                  <a:pt x="169" y="165"/>
                </a:cubicBezTo>
                <a:cubicBezTo>
                  <a:pt x="164" y="165"/>
                  <a:pt x="159" y="160"/>
                  <a:pt x="159" y="155"/>
                </a:cubicBezTo>
                <a:cubicBezTo>
                  <a:pt x="159" y="148"/>
                  <a:pt x="162" y="145"/>
                  <a:pt x="169" y="145"/>
                </a:cubicBezTo>
                <a:close/>
                <a:moveTo>
                  <a:pt x="169" y="145"/>
                </a:moveTo>
                <a:cubicBezTo>
                  <a:pt x="169" y="145"/>
                  <a:pt x="169" y="145"/>
                  <a:pt x="169" y="145"/>
                </a:cubicBezTo>
              </a:path>
            </a:pathLst>
          </a:custGeom>
          <a:solidFill>
            <a:srgbClr val="6464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1" name="Freeform 28"/>
          <p:cNvSpPr>
            <a:spLocks noEditPoints="1"/>
          </p:cNvSpPr>
          <p:nvPr/>
        </p:nvSpPr>
        <p:spPr bwMode="auto">
          <a:xfrm>
            <a:off x="3365501" y="4852082"/>
            <a:ext cx="630239" cy="631825"/>
          </a:xfrm>
          <a:custGeom>
            <a:avLst/>
            <a:gdLst>
              <a:gd name="T0" fmla="*/ 130 w 260"/>
              <a:gd name="T1" fmla="*/ 0 h 261"/>
              <a:gd name="T2" fmla="*/ 0 w 260"/>
              <a:gd name="T3" fmla="*/ 131 h 261"/>
              <a:gd name="T4" fmla="*/ 130 w 260"/>
              <a:gd name="T5" fmla="*/ 261 h 261"/>
              <a:gd name="T6" fmla="*/ 260 w 260"/>
              <a:gd name="T7" fmla="*/ 131 h 261"/>
              <a:gd name="T8" fmla="*/ 130 w 260"/>
              <a:gd name="T9" fmla="*/ 0 h 261"/>
              <a:gd name="T10" fmla="*/ 130 w 260"/>
              <a:gd name="T11" fmla="*/ 0 h 261"/>
              <a:gd name="T12" fmla="*/ 130 w 260"/>
              <a:gd name="T13" fmla="*/ 235 h 261"/>
              <a:gd name="T14" fmla="*/ 26 w 260"/>
              <a:gd name="T15" fmla="*/ 131 h 261"/>
              <a:gd name="T16" fmla="*/ 130 w 260"/>
              <a:gd name="T17" fmla="*/ 26 h 261"/>
              <a:gd name="T18" fmla="*/ 234 w 260"/>
              <a:gd name="T19" fmla="*/ 131 h 261"/>
              <a:gd name="T20" fmla="*/ 130 w 260"/>
              <a:gd name="T21" fmla="*/ 235 h 261"/>
              <a:gd name="T22" fmla="*/ 130 w 260"/>
              <a:gd name="T23" fmla="*/ 235 h 261"/>
              <a:gd name="T24" fmla="*/ 182 w 260"/>
              <a:gd name="T25" fmla="*/ 118 h 261"/>
              <a:gd name="T26" fmla="*/ 143 w 260"/>
              <a:gd name="T27" fmla="*/ 118 h 261"/>
              <a:gd name="T28" fmla="*/ 143 w 260"/>
              <a:gd name="T29" fmla="*/ 52 h 261"/>
              <a:gd name="T30" fmla="*/ 130 w 260"/>
              <a:gd name="T31" fmla="*/ 39 h 261"/>
              <a:gd name="T32" fmla="*/ 117 w 260"/>
              <a:gd name="T33" fmla="*/ 52 h 261"/>
              <a:gd name="T34" fmla="*/ 117 w 260"/>
              <a:gd name="T35" fmla="*/ 131 h 261"/>
              <a:gd name="T36" fmla="*/ 130 w 260"/>
              <a:gd name="T37" fmla="*/ 144 h 261"/>
              <a:gd name="T38" fmla="*/ 182 w 260"/>
              <a:gd name="T39" fmla="*/ 144 h 261"/>
              <a:gd name="T40" fmla="*/ 195 w 260"/>
              <a:gd name="T41" fmla="*/ 131 h 261"/>
              <a:gd name="T42" fmla="*/ 182 w 260"/>
              <a:gd name="T43" fmla="*/ 118 h 261"/>
              <a:gd name="T44" fmla="*/ 182 w 260"/>
              <a:gd name="T45" fmla="*/ 118 h 261"/>
              <a:gd name="T46" fmla="*/ 182 w 260"/>
              <a:gd name="T47" fmla="*/ 118 h 261"/>
              <a:gd name="T48" fmla="*/ 182 w 260"/>
              <a:gd name="T49" fmla="*/ 11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0" h="261">
                <a:moveTo>
                  <a:pt x="130" y="0"/>
                </a:moveTo>
                <a:cubicBezTo>
                  <a:pt x="58" y="0"/>
                  <a:pt x="0" y="59"/>
                  <a:pt x="0" y="131"/>
                </a:cubicBezTo>
                <a:cubicBezTo>
                  <a:pt x="0" y="203"/>
                  <a:pt x="58" y="261"/>
                  <a:pt x="130" y="261"/>
                </a:cubicBezTo>
                <a:cubicBezTo>
                  <a:pt x="202" y="261"/>
                  <a:pt x="260" y="203"/>
                  <a:pt x="260" y="131"/>
                </a:cubicBezTo>
                <a:cubicBezTo>
                  <a:pt x="260" y="59"/>
                  <a:pt x="202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lose/>
                <a:moveTo>
                  <a:pt x="130" y="235"/>
                </a:moveTo>
                <a:cubicBezTo>
                  <a:pt x="72" y="235"/>
                  <a:pt x="26" y="188"/>
                  <a:pt x="26" y="131"/>
                </a:cubicBezTo>
                <a:cubicBezTo>
                  <a:pt x="26" y="73"/>
                  <a:pt x="72" y="26"/>
                  <a:pt x="130" y="26"/>
                </a:cubicBezTo>
                <a:cubicBezTo>
                  <a:pt x="188" y="26"/>
                  <a:pt x="234" y="73"/>
                  <a:pt x="234" y="131"/>
                </a:cubicBezTo>
                <a:cubicBezTo>
                  <a:pt x="234" y="188"/>
                  <a:pt x="188" y="235"/>
                  <a:pt x="130" y="235"/>
                </a:cubicBezTo>
                <a:cubicBezTo>
                  <a:pt x="130" y="235"/>
                  <a:pt x="130" y="235"/>
                  <a:pt x="130" y="235"/>
                </a:cubicBezTo>
                <a:close/>
                <a:moveTo>
                  <a:pt x="182" y="118"/>
                </a:moveTo>
                <a:cubicBezTo>
                  <a:pt x="143" y="118"/>
                  <a:pt x="143" y="118"/>
                  <a:pt x="143" y="118"/>
                </a:cubicBezTo>
                <a:cubicBezTo>
                  <a:pt x="143" y="52"/>
                  <a:pt x="143" y="52"/>
                  <a:pt x="143" y="52"/>
                </a:cubicBezTo>
                <a:cubicBezTo>
                  <a:pt x="143" y="45"/>
                  <a:pt x="137" y="39"/>
                  <a:pt x="130" y="39"/>
                </a:cubicBezTo>
                <a:cubicBezTo>
                  <a:pt x="123" y="39"/>
                  <a:pt x="117" y="45"/>
                  <a:pt x="117" y="52"/>
                </a:cubicBezTo>
                <a:cubicBezTo>
                  <a:pt x="117" y="131"/>
                  <a:pt x="117" y="131"/>
                  <a:pt x="117" y="131"/>
                </a:cubicBezTo>
                <a:cubicBezTo>
                  <a:pt x="117" y="138"/>
                  <a:pt x="123" y="144"/>
                  <a:pt x="130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189" y="144"/>
                  <a:pt x="195" y="138"/>
                  <a:pt x="195" y="131"/>
                </a:cubicBezTo>
                <a:cubicBezTo>
                  <a:pt x="195" y="123"/>
                  <a:pt x="189" y="118"/>
                  <a:pt x="182" y="118"/>
                </a:cubicBezTo>
                <a:cubicBezTo>
                  <a:pt x="182" y="118"/>
                  <a:pt x="182" y="118"/>
                  <a:pt x="182" y="118"/>
                </a:cubicBezTo>
                <a:close/>
                <a:moveTo>
                  <a:pt x="182" y="118"/>
                </a:moveTo>
                <a:cubicBezTo>
                  <a:pt x="182" y="118"/>
                  <a:pt x="182" y="118"/>
                  <a:pt x="182" y="118"/>
                </a:cubicBezTo>
              </a:path>
            </a:pathLst>
          </a:custGeom>
          <a:solidFill>
            <a:srgbClr val="FED7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2" name="Freeform 32"/>
          <p:cNvSpPr>
            <a:spLocks noEditPoints="1"/>
          </p:cNvSpPr>
          <p:nvPr/>
        </p:nvSpPr>
        <p:spPr bwMode="auto">
          <a:xfrm>
            <a:off x="1162049" y="4864782"/>
            <a:ext cx="730251" cy="596900"/>
          </a:xfrm>
          <a:custGeom>
            <a:avLst/>
            <a:gdLst>
              <a:gd name="T0" fmla="*/ 142 w 192"/>
              <a:gd name="T1" fmla="*/ 111 h 156"/>
              <a:gd name="T2" fmla="*/ 96 w 192"/>
              <a:gd name="T3" fmla="*/ 134 h 156"/>
              <a:gd name="T4" fmla="*/ 40 w 192"/>
              <a:gd name="T5" fmla="*/ 78 h 156"/>
              <a:gd name="T6" fmla="*/ 47 w 192"/>
              <a:gd name="T7" fmla="*/ 78 h 156"/>
              <a:gd name="T8" fmla="*/ 58 w 192"/>
              <a:gd name="T9" fmla="*/ 78 h 156"/>
              <a:gd name="T10" fmla="*/ 29 w 192"/>
              <a:gd name="T11" fmla="*/ 49 h 156"/>
              <a:gd name="T12" fmla="*/ 0 w 192"/>
              <a:gd name="T13" fmla="*/ 78 h 156"/>
              <a:gd name="T14" fmla="*/ 15 w 192"/>
              <a:gd name="T15" fmla="*/ 78 h 156"/>
              <a:gd name="T16" fmla="*/ 16 w 192"/>
              <a:gd name="T17" fmla="*/ 78 h 156"/>
              <a:gd name="T18" fmla="*/ 18 w 192"/>
              <a:gd name="T19" fmla="*/ 78 h 156"/>
              <a:gd name="T20" fmla="*/ 96 w 192"/>
              <a:gd name="T21" fmla="*/ 156 h 156"/>
              <a:gd name="T22" fmla="*/ 157 w 192"/>
              <a:gd name="T23" fmla="*/ 126 h 156"/>
              <a:gd name="T24" fmla="*/ 151 w 192"/>
              <a:gd name="T25" fmla="*/ 120 h 156"/>
              <a:gd name="T26" fmla="*/ 142 w 192"/>
              <a:gd name="T27" fmla="*/ 111 h 156"/>
              <a:gd name="T28" fmla="*/ 180 w 192"/>
              <a:gd name="T29" fmla="*/ 78 h 156"/>
              <a:gd name="T30" fmla="*/ 180 w 192"/>
              <a:gd name="T31" fmla="*/ 78 h 156"/>
              <a:gd name="T32" fmla="*/ 174 w 192"/>
              <a:gd name="T33" fmla="*/ 78 h 156"/>
              <a:gd name="T34" fmla="*/ 174 w 192"/>
              <a:gd name="T35" fmla="*/ 78 h 156"/>
              <a:gd name="T36" fmla="*/ 174 w 192"/>
              <a:gd name="T37" fmla="*/ 78 h 156"/>
              <a:gd name="T38" fmla="*/ 96 w 192"/>
              <a:gd name="T39" fmla="*/ 0 h 156"/>
              <a:gd name="T40" fmla="*/ 35 w 192"/>
              <a:gd name="T41" fmla="*/ 30 h 156"/>
              <a:gd name="T42" fmla="*/ 41 w 192"/>
              <a:gd name="T43" fmla="*/ 37 h 156"/>
              <a:gd name="T44" fmla="*/ 50 w 192"/>
              <a:gd name="T45" fmla="*/ 46 h 156"/>
              <a:gd name="T46" fmla="*/ 96 w 192"/>
              <a:gd name="T47" fmla="*/ 22 h 156"/>
              <a:gd name="T48" fmla="*/ 152 w 192"/>
              <a:gd name="T49" fmla="*/ 78 h 156"/>
              <a:gd name="T50" fmla="*/ 152 w 192"/>
              <a:gd name="T51" fmla="*/ 78 h 156"/>
              <a:gd name="T52" fmla="*/ 152 w 192"/>
              <a:gd name="T53" fmla="*/ 78 h 156"/>
              <a:gd name="T54" fmla="*/ 145 w 192"/>
              <a:gd name="T55" fmla="*/ 78 h 156"/>
              <a:gd name="T56" fmla="*/ 145 w 192"/>
              <a:gd name="T57" fmla="*/ 78 h 156"/>
              <a:gd name="T58" fmla="*/ 134 w 192"/>
              <a:gd name="T59" fmla="*/ 78 h 156"/>
              <a:gd name="T60" fmla="*/ 163 w 192"/>
              <a:gd name="T61" fmla="*/ 107 h 156"/>
              <a:gd name="T62" fmla="*/ 192 w 192"/>
              <a:gd name="T63" fmla="*/ 78 h 156"/>
              <a:gd name="T64" fmla="*/ 180 w 192"/>
              <a:gd name="T65" fmla="*/ 78 h 156"/>
              <a:gd name="T66" fmla="*/ 123 w 192"/>
              <a:gd name="T67" fmla="*/ 43 h 156"/>
              <a:gd name="T68" fmla="*/ 104 w 192"/>
              <a:gd name="T69" fmla="*/ 76 h 156"/>
              <a:gd name="T70" fmla="*/ 119 w 192"/>
              <a:gd name="T71" fmla="*/ 76 h 156"/>
              <a:gd name="T72" fmla="*/ 119 w 192"/>
              <a:gd name="T73" fmla="*/ 83 h 156"/>
              <a:gd name="T74" fmla="*/ 102 w 192"/>
              <a:gd name="T75" fmla="*/ 83 h 156"/>
              <a:gd name="T76" fmla="*/ 102 w 192"/>
              <a:gd name="T77" fmla="*/ 93 h 156"/>
              <a:gd name="T78" fmla="*/ 119 w 192"/>
              <a:gd name="T79" fmla="*/ 93 h 156"/>
              <a:gd name="T80" fmla="*/ 119 w 192"/>
              <a:gd name="T81" fmla="*/ 100 h 156"/>
              <a:gd name="T82" fmla="*/ 102 w 192"/>
              <a:gd name="T83" fmla="*/ 100 h 156"/>
              <a:gd name="T84" fmla="*/ 102 w 192"/>
              <a:gd name="T85" fmla="*/ 115 h 156"/>
              <a:gd name="T86" fmla="*/ 93 w 192"/>
              <a:gd name="T87" fmla="*/ 115 h 156"/>
              <a:gd name="T88" fmla="*/ 93 w 192"/>
              <a:gd name="T89" fmla="*/ 100 h 156"/>
              <a:gd name="T90" fmla="*/ 74 w 192"/>
              <a:gd name="T91" fmla="*/ 100 h 156"/>
              <a:gd name="T92" fmla="*/ 74 w 192"/>
              <a:gd name="T93" fmla="*/ 93 h 156"/>
              <a:gd name="T94" fmla="*/ 93 w 192"/>
              <a:gd name="T95" fmla="*/ 93 h 156"/>
              <a:gd name="T96" fmla="*/ 93 w 192"/>
              <a:gd name="T97" fmla="*/ 83 h 156"/>
              <a:gd name="T98" fmla="*/ 74 w 192"/>
              <a:gd name="T99" fmla="*/ 83 h 156"/>
              <a:gd name="T100" fmla="*/ 74 w 192"/>
              <a:gd name="T101" fmla="*/ 76 h 156"/>
              <a:gd name="T102" fmla="*/ 90 w 192"/>
              <a:gd name="T103" fmla="*/ 76 h 156"/>
              <a:gd name="T104" fmla="*/ 71 w 192"/>
              <a:gd name="T105" fmla="*/ 43 h 156"/>
              <a:gd name="T106" fmla="*/ 81 w 192"/>
              <a:gd name="T107" fmla="*/ 43 h 156"/>
              <a:gd name="T108" fmla="*/ 97 w 192"/>
              <a:gd name="T109" fmla="*/ 74 h 156"/>
              <a:gd name="T110" fmla="*/ 98 w 192"/>
              <a:gd name="T111" fmla="*/ 74 h 156"/>
              <a:gd name="T112" fmla="*/ 103 w 192"/>
              <a:gd name="T113" fmla="*/ 63 h 156"/>
              <a:gd name="T114" fmla="*/ 114 w 192"/>
              <a:gd name="T115" fmla="*/ 43 h 156"/>
              <a:gd name="T116" fmla="*/ 123 w 192"/>
              <a:gd name="T117" fmla="*/ 43 h 156"/>
              <a:gd name="T118" fmla="*/ 123 w 192"/>
              <a:gd name="T119" fmla="*/ 43 h 156"/>
              <a:gd name="T120" fmla="*/ 123 w 192"/>
              <a:gd name="T121" fmla="*/ 43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2" h="156">
                <a:moveTo>
                  <a:pt x="142" y="111"/>
                </a:moveTo>
                <a:cubicBezTo>
                  <a:pt x="131" y="125"/>
                  <a:pt x="115" y="134"/>
                  <a:pt x="96" y="134"/>
                </a:cubicBezTo>
                <a:cubicBezTo>
                  <a:pt x="65" y="134"/>
                  <a:pt x="40" y="109"/>
                  <a:pt x="40" y="78"/>
                </a:cubicBezTo>
                <a:cubicBezTo>
                  <a:pt x="47" y="78"/>
                  <a:pt x="47" y="78"/>
                  <a:pt x="47" y="78"/>
                </a:cubicBezTo>
                <a:cubicBezTo>
                  <a:pt x="58" y="78"/>
                  <a:pt x="58" y="78"/>
                  <a:pt x="58" y="78"/>
                </a:cubicBezTo>
                <a:cubicBezTo>
                  <a:pt x="29" y="49"/>
                  <a:pt x="29" y="49"/>
                  <a:pt x="29" y="49"/>
                </a:cubicBezTo>
                <a:cubicBezTo>
                  <a:pt x="0" y="78"/>
                  <a:pt x="0" y="78"/>
                  <a:pt x="0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9" y="121"/>
                  <a:pt x="53" y="156"/>
                  <a:pt x="96" y="156"/>
                </a:cubicBezTo>
                <a:cubicBezTo>
                  <a:pt x="121" y="156"/>
                  <a:pt x="143" y="144"/>
                  <a:pt x="157" y="126"/>
                </a:cubicBezTo>
                <a:cubicBezTo>
                  <a:pt x="151" y="120"/>
                  <a:pt x="151" y="120"/>
                  <a:pt x="151" y="120"/>
                </a:cubicBezTo>
                <a:cubicBezTo>
                  <a:pt x="142" y="111"/>
                  <a:pt x="142" y="111"/>
                  <a:pt x="142" y="111"/>
                </a:cubicBezTo>
                <a:close/>
                <a:moveTo>
                  <a:pt x="180" y="78"/>
                </a:moveTo>
                <a:cubicBezTo>
                  <a:pt x="180" y="78"/>
                  <a:pt x="180" y="78"/>
                  <a:pt x="180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35"/>
                  <a:pt x="139" y="0"/>
                  <a:pt x="96" y="0"/>
                </a:cubicBezTo>
                <a:cubicBezTo>
                  <a:pt x="71" y="0"/>
                  <a:pt x="49" y="12"/>
                  <a:pt x="35" y="30"/>
                </a:cubicBezTo>
                <a:cubicBezTo>
                  <a:pt x="41" y="37"/>
                  <a:pt x="41" y="37"/>
                  <a:pt x="41" y="37"/>
                </a:cubicBezTo>
                <a:cubicBezTo>
                  <a:pt x="50" y="46"/>
                  <a:pt x="50" y="46"/>
                  <a:pt x="50" y="46"/>
                </a:cubicBezTo>
                <a:cubicBezTo>
                  <a:pt x="60" y="31"/>
                  <a:pt x="77" y="22"/>
                  <a:pt x="96" y="22"/>
                </a:cubicBezTo>
                <a:cubicBezTo>
                  <a:pt x="127" y="22"/>
                  <a:pt x="152" y="47"/>
                  <a:pt x="152" y="78"/>
                </a:cubicBezTo>
                <a:cubicBezTo>
                  <a:pt x="152" y="78"/>
                  <a:pt x="152" y="78"/>
                  <a:pt x="152" y="78"/>
                </a:cubicBezTo>
                <a:cubicBezTo>
                  <a:pt x="152" y="78"/>
                  <a:pt x="152" y="78"/>
                  <a:pt x="152" y="78"/>
                </a:cubicBezTo>
                <a:cubicBezTo>
                  <a:pt x="145" y="78"/>
                  <a:pt x="145" y="78"/>
                  <a:pt x="145" y="78"/>
                </a:cubicBezTo>
                <a:cubicBezTo>
                  <a:pt x="145" y="78"/>
                  <a:pt x="145" y="78"/>
                  <a:pt x="145" y="78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92" y="78"/>
                  <a:pt x="192" y="78"/>
                  <a:pt x="192" y="78"/>
                </a:cubicBezTo>
                <a:cubicBezTo>
                  <a:pt x="180" y="78"/>
                  <a:pt x="180" y="78"/>
                  <a:pt x="180" y="78"/>
                </a:cubicBezTo>
                <a:close/>
                <a:moveTo>
                  <a:pt x="123" y="43"/>
                </a:moveTo>
                <a:cubicBezTo>
                  <a:pt x="104" y="76"/>
                  <a:pt x="104" y="76"/>
                  <a:pt x="104" y="76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02" y="83"/>
                  <a:pt x="102" y="83"/>
                  <a:pt x="102" y="83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19" y="93"/>
                  <a:pt x="119" y="93"/>
                  <a:pt x="119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4" y="93"/>
                  <a:pt x="74" y="93"/>
                  <a:pt x="74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3" y="83"/>
                  <a:pt x="93" y="83"/>
                  <a:pt x="93" y="83"/>
                </a:cubicBezTo>
                <a:cubicBezTo>
                  <a:pt x="74" y="83"/>
                  <a:pt x="74" y="83"/>
                  <a:pt x="74" y="83"/>
                </a:cubicBezTo>
                <a:cubicBezTo>
                  <a:pt x="74" y="76"/>
                  <a:pt x="74" y="76"/>
                  <a:pt x="74" y="76"/>
                </a:cubicBezTo>
                <a:cubicBezTo>
                  <a:pt x="90" y="76"/>
                  <a:pt x="90" y="76"/>
                  <a:pt x="90" y="76"/>
                </a:cubicBezTo>
                <a:cubicBezTo>
                  <a:pt x="71" y="43"/>
                  <a:pt x="71" y="43"/>
                  <a:pt x="71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90" y="59"/>
                  <a:pt x="96" y="70"/>
                  <a:pt x="97" y="74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2"/>
                  <a:pt x="100" y="69"/>
                  <a:pt x="103" y="63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23" y="43"/>
                  <a:pt x="123" y="43"/>
                  <a:pt x="123" y="43"/>
                </a:cubicBezTo>
                <a:close/>
                <a:moveTo>
                  <a:pt x="123" y="43"/>
                </a:moveTo>
                <a:cubicBezTo>
                  <a:pt x="123" y="43"/>
                  <a:pt x="123" y="43"/>
                  <a:pt x="123" y="43"/>
                </a:cubicBezTo>
              </a:path>
            </a:pathLst>
          </a:custGeom>
          <a:solidFill>
            <a:srgbClr val="6464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3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"/>
          <p:cNvSpPr/>
          <p:nvPr/>
        </p:nvSpPr>
        <p:spPr>
          <a:xfrm>
            <a:off x="0" y="-5473"/>
            <a:ext cx="12192000" cy="6890893"/>
          </a:xfrm>
          <a:prstGeom prst="rect">
            <a:avLst/>
          </a:prstGeom>
          <a:solidFill>
            <a:srgbClr val="BFE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8"/>
          <p:cNvGrpSpPr/>
          <p:nvPr/>
        </p:nvGrpSpPr>
        <p:grpSpPr>
          <a:xfrm>
            <a:off x="2530050" y="677317"/>
            <a:ext cx="1192213" cy="3933583"/>
            <a:chOff x="346652" y="-999884"/>
            <a:chExt cx="1192213" cy="3933583"/>
          </a:xfrm>
        </p:grpSpPr>
        <p:cxnSp>
          <p:nvCxnSpPr>
            <p:cNvPr id="4" name="Straight Connector 76"/>
            <p:cNvCxnSpPr/>
            <p:nvPr/>
          </p:nvCxnSpPr>
          <p:spPr>
            <a:xfrm>
              <a:off x="942759" y="-999884"/>
              <a:ext cx="0" cy="33772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56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6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E7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" name="Group 66"/>
          <p:cNvGrpSpPr/>
          <p:nvPr/>
        </p:nvGrpSpPr>
        <p:grpSpPr>
          <a:xfrm>
            <a:off x="4322331" y="1195773"/>
            <a:ext cx="1192213" cy="4240008"/>
            <a:chOff x="346652" y="-1306309"/>
            <a:chExt cx="1192213" cy="4240008"/>
          </a:xfrm>
        </p:grpSpPr>
        <p:cxnSp>
          <p:nvCxnSpPr>
            <p:cNvPr id="9" name="Straight Connector 81"/>
            <p:cNvCxnSpPr/>
            <p:nvPr/>
          </p:nvCxnSpPr>
          <p:spPr>
            <a:xfrm flipH="1">
              <a:off x="942760" y="-1306309"/>
              <a:ext cx="20090" cy="36836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69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11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E7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3" name="Freeform 22"/>
          <p:cNvSpPr>
            <a:spLocks/>
          </p:cNvSpPr>
          <p:nvPr/>
        </p:nvSpPr>
        <p:spPr bwMode="auto">
          <a:xfrm rot="10800000">
            <a:off x="1599" y="-5473"/>
            <a:ext cx="12190400" cy="2382839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FED75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23"/>
          <p:cNvSpPr>
            <a:spLocks/>
          </p:cNvSpPr>
          <p:nvPr/>
        </p:nvSpPr>
        <p:spPr bwMode="auto">
          <a:xfrm rot="10800000">
            <a:off x="1599" y="-5470"/>
            <a:ext cx="12393600" cy="1789113"/>
          </a:xfrm>
          <a:custGeom>
            <a:avLst/>
            <a:gdLst/>
            <a:ahLst/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l="0" t="0" r="r" b="b"/>
            <a:pathLst>
              <a:path w="7680" h="1503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6464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5" name="Group 105"/>
          <p:cNvGrpSpPr/>
          <p:nvPr/>
        </p:nvGrpSpPr>
        <p:grpSpPr>
          <a:xfrm>
            <a:off x="8500856" y="1656636"/>
            <a:ext cx="1192213" cy="3011871"/>
            <a:chOff x="346652" y="-78172"/>
            <a:chExt cx="1192213" cy="3011871"/>
          </a:xfrm>
        </p:grpSpPr>
        <p:cxnSp>
          <p:nvCxnSpPr>
            <p:cNvPr id="16" name="Straight Connector 88"/>
            <p:cNvCxnSpPr/>
            <p:nvPr/>
          </p:nvCxnSpPr>
          <p:spPr>
            <a:xfrm>
              <a:off x="942759" y="-78172"/>
              <a:ext cx="0" cy="24555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08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18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E7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20" name="Group 72"/>
          <p:cNvGrpSpPr/>
          <p:nvPr/>
        </p:nvGrpSpPr>
        <p:grpSpPr>
          <a:xfrm>
            <a:off x="3949011" y="5563119"/>
            <a:ext cx="1947726" cy="682347"/>
            <a:chOff x="5603652" y="1646900"/>
            <a:chExt cx="1947726" cy="682345"/>
          </a:xfrm>
        </p:grpSpPr>
        <p:sp>
          <p:nvSpPr>
            <p:cNvPr id="21" name="Text Placeholder 3"/>
            <p:cNvSpPr txBox="1">
              <a:spLocks/>
            </p:cNvSpPr>
            <p:nvPr/>
          </p:nvSpPr>
          <p:spPr>
            <a:xfrm>
              <a:off x="6226585" y="1646900"/>
              <a:ext cx="701859" cy="18466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KEY WORD</a:t>
              </a:r>
            </a:p>
          </p:txBody>
        </p:sp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5603652" y="1867581"/>
              <a:ext cx="1947726" cy="46166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en-US" sz="1000" dirty="0" smtClean="0">
                  <a:solidFill>
                    <a:srgbClr val="646464"/>
                  </a:solidFill>
                </a:rPr>
                <a:t>There are many variations of passages of lorem ipsum available but the even slightly  believable.</a:t>
              </a:r>
            </a:p>
          </p:txBody>
        </p:sp>
      </p:grpSp>
      <p:grpSp>
        <p:nvGrpSpPr>
          <p:cNvPr id="23" name="Group 72"/>
          <p:cNvGrpSpPr/>
          <p:nvPr/>
        </p:nvGrpSpPr>
        <p:grpSpPr>
          <a:xfrm>
            <a:off x="6127165" y="5489422"/>
            <a:ext cx="1947726" cy="661613"/>
            <a:chOff x="5603652" y="1631618"/>
            <a:chExt cx="1947726" cy="661613"/>
          </a:xfrm>
        </p:grpSpPr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6226585" y="1631618"/>
              <a:ext cx="701859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KEY WORD</a:t>
              </a:r>
            </a:p>
          </p:txBody>
        </p:sp>
        <p:sp>
          <p:nvSpPr>
            <p:cNvPr id="25" name="Text Placeholder 3"/>
            <p:cNvSpPr txBox="1">
              <a:spLocks/>
            </p:cNvSpPr>
            <p:nvPr/>
          </p:nvSpPr>
          <p:spPr>
            <a:xfrm>
              <a:off x="5603652" y="1831566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en-US" sz="1000" dirty="0" smtClean="0">
                  <a:solidFill>
                    <a:srgbClr val="646464"/>
                  </a:solidFill>
                </a:rPr>
                <a:t>There are many variations of passages of lorem ipsum available but the even slightly  believable.</a:t>
              </a:r>
            </a:p>
          </p:txBody>
        </p:sp>
      </p:grpSp>
      <p:grpSp>
        <p:nvGrpSpPr>
          <p:cNvPr id="26" name="Group 72"/>
          <p:cNvGrpSpPr/>
          <p:nvPr/>
        </p:nvGrpSpPr>
        <p:grpSpPr>
          <a:xfrm>
            <a:off x="8143410" y="4814227"/>
            <a:ext cx="1947726" cy="645523"/>
            <a:chOff x="5603652" y="1677380"/>
            <a:chExt cx="1947726" cy="645521"/>
          </a:xfrm>
        </p:grpSpPr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6226585" y="1677380"/>
              <a:ext cx="701859" cy="18466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KEY WORD</a:t>
              </a:r>
            </a:p>
          </p:txBody>
        </p:sp>
        <p:sp>
          <p:nvSpPr>
            <p:cNvPr id="28" name="Text Placeholder 3"/>
            <p:cNvSpPr txBox="1">
              <a:spLocks/>
            </p:cNvSpPr>
            <p:nvPr/>
          </p:nvSpPr>
          <p:spPr>
            <a:xfrm>
              <a:off x="5603652" y="1861237"/>
              <a:ext cx="1947726" cy="46166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en-US" sz="1000" dirty="0" smtClean="0">
                  <a:solidFill>
                    <a:srgbClr val="646464"/>
                  </a:solidFill>
                </a:rPr>
                <a:t>There are many variations of passages of lorem ipsum available but the even slightly  believable.</a:t>
              </a:r>
            </a:p>
          </p:txBody>
        </p:sp>
      </p:grpSp>
      <p:grpSp>
        <p:nvGrpSpPr>
          <p:cNvPr id="29" name="Group 72"/>
          <p:cNvGrpSpPr/>
          <p:nvPr/>
        </p:nvGrpSpPr>
        <p:grpSpPr>
          <a:xfrm>
            <a:off x="2152282" y="4756619"/>
            <a:ext cx="1947726" cy="645523"/>
            <a:chOff x="5603652" y="1677380"/>
            <a:chExt cx="1947726" cy="645521"/>
          </a:xfrm>
        </p:grpSpPr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6226585" y="1677380"/>
              <a:ext cx="701859" cy="18466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KEY WORD</a:t>
              </a:r>
            </a:p>
          </p:txBody>
        </p:sp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5603652" y="1861237"/>
              <a:ext cx="1947726" cy="46166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en-US" sz="1000" dirty="0" smtClean="0">
                  <a:solidFill>
                    <a:srgbClr val="646464"/>
                  </a:solidFill>
                </a:rPr>
                <a:t>There are many variations of passages of lorem ipsum available but the even slightly believable.</a:t>
              </a:r>
            </a:p>
          </p:txBody>
        </p:sp>
      </p:grpSp>
      <p:grpSp>
        <p:nvGrpSpPr>
          <p:cNvPr id="32" name="Group 90"/>
          <p:cNvGrpSpPr/>
          <p:nvPr/>
        </p:nvGrpSpPr>
        <p:grpSpPr>
          <a:xfrm>
            <a:off x="6491429" y="1368595"/>
            <a:ext cx="1192213" cy="4008771"/>
            <a:chOff x="346652" y="-1075072"/>
            <a:chExt cx="1192213" cy="4008771"/>
          </a:xfrm>
        </p:grpSpPr>
        <p:cxnSp>
          <p:nvCxnSpPr>
            <p:cNvPr id="33" name="Straight Connector 111"/>
            <p:cNvCxnSpPr/>
            <p:nvPr/>
          </p:nvCxnSpPr>
          <p:spPr>
            <a:xfrm flipH="1">
              <a:off x="942760" y="-1075072"/>
              <a:ext cx="13492" cy="34524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93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35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E7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37" name="Group 121"/>
          <p:cNvGrpSpPr/>
          <p:nvPr/>
        </p:nvGrpSpPr>
        <p:grpSpPr>
          <a:xfrm>
            <a:off x="4653325" y="4950465"/>
            <a:ext cx="549275" cy="387351"/>
            <a:chOff x="6310313" y="3435350"/>
            <a:chExt cx="549275" cy="387350"/>
          </a:xfrm>
          <a:solidFill>
            <a:schemeClr val="accent4">
              <a:lumMod val="50000"/>
            </a:schemeClr>
          </a:solidFill>
        </p:grpSpPr>
        <p:sp>
          <p:nvSpPr>
            <p:cNvPr id="38" name="Freeform 30"/>
            <p:cNvSpPr>
              <a:spLocks noEditPoints="1"/>
            </p:cNvSpPr>
            <p:nvPr/>
          </p:nvSpPr>
          <p:spPr bwMode="auto">
            <a:xfrm>
              <a:off x="6372226" y="3543300"/>
              <a:ext cx="434975" cy="63500"/>
            </a:xfrm>
            <a:custGeom>
              <a:avLst/>
              <a:gdLst/>
              <a:ahLst/>
              <a:cxnLst>
                <a:cxn ang="0">
                  <a:pos x="267" y="0"/>
                </a:cxn>
                <a:cxn ang="0">
                  <a:pos x="3" y="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74" y="40"/>
                </a:cxn>
                <a:cxn ang="0">
                  <a:pos x="267" y="0"/>
                </a:cxn>
                <a:cxn ang="0">
                  <a:pos x="56" y="34"/>
                </a:cxn>
                <a:cxn ang="0">
                  <a:pos x="49" y="34"/>
                </a:cxn>
                <a:cxn ang="0">
                  <a:pos x="51" y="7"/>
                </a:cxn>
                <a:cxn ang="0">
                  <a:pos x="60" y="7"/>
                </a:cxn>
                <a:cxn ang="0">
                  <a:pos x="56" y="34"/>
                </a:cxn>
                <a:cxn ang="0">
                  <a:pos x="137" y="33"/>
                </a:cxn>
                <a:cxn ang="0">
                  <a:pos x="128" y="33"/>
                </a:cxn>
                <a:cxn ang="0">
                  <a:pos x="128" y="5"/>
                </a:cxn>
                <a:cxn ang="0">
                  <a:pos x="137" y="5"/>
                </a:cxn>
                <a:cxn ang="0">
                  <a:pos x="137" y="33"/>
                </a:cxn>
                <a:cxn ang="0">
                  <a:pos x="205" y="34"/>
                </a:cxn>
                <a:cxn ang="0">
                  <a:pos x="203" y="7"/>
                </a:cxn>
                <a:cxn ang="0">
                  <a:pos x="210" y="7"/>
                </a:cxn>
                <a:cxn ang="0">
                  <a:pos x="214" y="34"/>
                </a:cxn>
                <a:cxn ang="0">
                  <a:pos x="205" y="34"/>
                </a:cxn>
                <a:cxn ang="0">
                  <a:pos x="205" y="34"/>
                </a:cxn>
                <a:cxn ang="0">
                  <a:pos x="205" y="34"/>
                </a:cxn>
              </a:cxnLst>
              <a:rect l="0" t="0" r="r" b="b"/>
              <a:pathLst>
                <a:path w="274" h="40">
                  <a:moveTo>
                    <a:pt x="267" y="0"/>
                  </a:moveTo>
                  <a:lnTo>
                    <a:pt x="3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74" y="40"/>
                  </a:lnTo>
                  <a:lnTo>
                    <a:pt x="267" y="0"/>
                  </a:lnTo>
                  <a:close/>
                  <a:moveTo>
                    <a:pt x="56" y="34"/>
                  </a:moveTo>
                  <a:lnTo>
                    <a:pt x="49" y="34"/>
                  </a:lnTo>
                  <a:lnTo>
                    <a:pt x="51" y="7"/>
                  </a:lnTo>
                  <a:lnTo>
                    <a:pt x="60" y="7"/>
                  </a:lnTo>
                  <a:lnTo>
                    <a:pt x="56" y="34"/>
                  </a:lnTo>
                  <a:close/>
                  <a:moveTo>
                    <a:pt x="137" y="33"/>
                  </a:moveTo>
                  <a:lnTo>
                    <a:pt x="128" y="33"/>
                  </a:lnTo>
                  <a:lnTo>
                    <a:pt x="128" y="5"/>
                  </a:lnTo>
                  <a:lnTo>
                    <a:pt x="137" y="5"/>
                  </a:lnTo>
                  <a:lnTo>
                    <a:pt x="137" y="33"/>
                  </a:lnTo>
                  <a:close/>
                  <a:moveTo>
                    <a:pt x="205" y="34"/>
                  </a:moveTo>
                  <a:lnTo>
                    <a:pt x="203" y="7"/>
                  </a:lnTo>
                  <a:lnTo>
                    <a:pt x="210" y="7"/>
                  </a:lnTo>
                  <a:lnTo>
                    <a:pt x="214" y="34"/>
                  </a:lnTo>
                  <a:lnTo>
                    <a:pt x="205" y="34"/>
                  </a:lnTo>
                  <a:close/>
                  <a:moveTo>
                    <a:pt x="205" y="34"/>
                  </a:moveTo>
                  <a:lnTo>
                    <a:pt x="20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39" name="Freeform 31"/>
            <p:cNvSpPr>
              <a:spLocks noEditPoints="1"/>
            </p:cNvSpPr>
            <p:nvPr/>
          </p:nvSpPr>
          <p:spPr bwMode="auto">
            <a:xfrm>
              <a:off x="6372226" y="3543300"/>
              <a:ext cx="434975" cy="63500"/>
            </a:xfrm>
            <a:custGeom>
              <a:avLst/>
              <a:gdLst/>
              <a:ahLst/>
              <a:cxnLst>
                <a:cxn ang="0">
                  <a:pos x="267" y="0"/>
                </a:cxn>
                <a:cxn ang="0">
                  <a:pos x="3" y="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74" y="40"/>
                </a:cxn>
                <a:cxn ang="0">
                  <a:pos x="267" y="0"/>
                </a:cxn>
                <a:cxn ang="0">
                  <a:pos x="56" y="34"/>
                </a:cxn>
                <a:cxn ang="0">
                  <a:pos x="49" y="34"/>
                </a:cxn>
                <a:cxn ang="0">
                  <a:pos x="51" y="7"/>
                </a:cxn>
                <a:cxn ang="0">
                  <a:pos x="60" y="7"/>
                </a:cxn>
                <a:cxn ang="0">
                  <a:pos x="56" y="34"/>
                </a:cxn>
                <a:cxn ang="0">
                  <a:pos x="137" y="33"/>
                </a:cxn>
                <a:cxn ang="0">
                  <a:pos x="128" y="33"/>
                </a:cxn>
                <a:cxn ang="0">
                  <a:pos x="128" y="5"/>
                </a:cxn>
                <a:cxn ang="0">
                  <a:pos x="137" y="5"/>
                </a:cxn>
                <a:cxn ang="0">
                  <a:pos x="137" y="33"/>
                </a:cxn>
                <a:cxn ang="0">
                  <a:pos x="205" y="34"/>
                </a:cxn>
                <a:cxn ang="0">
                  <a:pos x="203" y="7"/>
                </a:cxn>
                <a:cxn ang="0">
                  <a:pos x="210" y="7"/>
                </a:cxn>
                <a:cxn ang="0">
                  <a:pos x="214" y="34"/>
                </a:cxn>
                <a:cxn ang="0">
                  <a:pos x="205" y="34"/>
                </a:cxn>
                <a:cxn ang="0">
                  <a:pos x="205" y="34"/>
                </a:cxn>
                <a:cxn ang="0">
                  <a:pos x="205" y="34"/>
                </a:cxn>
              </a:cxnLst>
              <a:rect l="0" t="0" r="r" b="b"/>
              <a:pathLst>
                <a:path w="274" h="40">
                  <a:moveTo>
                    <a:pt x="267" y="0"/>
                  </a:moveTo>
                  <a:lnTo>
                    <a:pt x="3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74" y="40"/>
                  </a:lnTo>
                  <a:lnTo>
                    <a:pt x="267" y="0"/>
                  </a:lnTo>
                  <a:moveTo>
                    <a:pt x="56" y="34"/>
                  </a:moveTo>
                  <a:lnTo>
                    <a:pt x="49" y="34"/>
                  </a:lnTo>
                  <a:lnTo>
                    <a:pt x="51" y="7"/>
                  </a:lnTo>
                  <a:lnTo>
                    <a:pt x="60" y="7"/>
                  </a:lnTo>
                  <a:lnTo>
                    <a:pt x="56" y="34"/>
                  </a:lnTo>
                  <a:moveTo>
                    <a:pt x="137" y="33"/>
                  </a:moveTo>
                  <a:lnTo>
                    <a:pt x="128" y="33"/>
                  </a:lnTo>
                  <a:lnTo>
                    <a:pt x="128" y="5"/>
                  </a:lnTo>
                  <a:lnTo>
                    <a:pt x="137" y="5"/>
                  </a:lnTo>
                  <a:lnTo>
                    <a:pt x="137" y="33"/>
                  </a:lnTo>
                  <a:moveTo>
                    <a:pt x="205" y="34"/>
                  </a:moveTo>
                  <a:lnTo>
                    <a:pt x="203" y="7"/>
                  </a:lnTo>
                  <a:lnTo>
                    <a:pt x="210" y="7"/>
                  </a:lnTo>
                  <a:lnTo>
                    <a:pt x="214" y="34"/>
                  </a:lnTo>
                  <a:lnTo>
                    <a:pt x="205" y="34"/>
                  </a:lnTo>
                  <a:moveTo>
                    <a:pt x="205" y="34"/>
                  </a:moveTo>
                  <a:lnTo>
                    <a:pt x="205" y="3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6380163" y="3473450"/>
              <a:ext cx="415925" cy="53975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6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62" y="34"/>
                </a:cxn>
                <a:cxn ang="0">
                  <a:pos x="255" y="0"/>
                </a:cxn>
                <a:cxn ang="0">
                  <a:pos x="57" y="31"/>
                </a:cxn>
                <a:cxn ang="0">
                  <a:pos x="48" y="31"/>
                </a:cxn>
                <a:cxn ang="0">
                  <a:pos x="51" y="3"/>
                </a:cxn>
                <a:cxn ang="0">
                  <a:pos x="60" y="3"/>
                </a:cxn>
                <a:cxn ang="0">
                  <a:pos x="57" y="31"/>
                </a:cxn>
                <a:cxn ang="0">
                  <a:pos x="132" y="31"/>
                </a:cxn>
                <a:cxn ang="0">
                  <a:pos x="123" y="31"/>
                </a:cxn>
                <a:cxn ang="0">
                  <a:pos x="123" y="3"/>
                </a:cxn>
                <a:cxn ang="0">
                  <a:pos x="132" y="3"/>
                </a:cxn>
                <a:cxn ang="0">
                  <a:pos x="132" y="31"/>
                </a:cxn>
                <a:cxn ang="0">
                  <a:pos x="196" y="31"/>
                </a:cxn>
                <a:cxn ang="0">
                  <a:pos x="192" y="3"/>
                </a:cxn>
                <a:cxn ang="0">
                  <a:pos x="201" y="3"/>
                </a:cxn>
                <a:cxn ang="0">
                  <a:pos x="203" y="31"/>
                </a:cxn>
                <a:cxn ang="0">
                  <a:pos x="196" y="31"/>
                </a:cxn>
                <a:cxn ang="0">
                  <a:pos x="196" y="31"/>
                </a:cxn>
                <a:cxn ang="0">
                  <a:pos x="196" y="31"/>
                </a:cxn>
              </a:cxnLst>
              <a:rect l="0" t="0" r="r" b="b"/>
              <a:pathLst>
                <a:path w="262" h="34">
                  <a:moveTo>
                    <a:pt x="255" y="0"/>
                  </a:moveTo>
                  <a:lnTo>
                    <a:pt x="6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62" y="34"/>
                  </a:lnTo>
                  <a:lnTo>
                    <a:pt x="255" y="0"/>
                  </a:lnTo>
                  <a:close/>
                  <a:moveTo>
                    <a:pt x="57" y="31"/>
                  </a:moveTo>
                  <a:lnTo>
                    <a:pt x="48" y="31"/>
                  </a:lnTo>
                  <a:lnTo>
                    <a:pt x="51" y="3"/>
                  </a:lnTo>
                  <a:lnTo>
                    <a:pt x="60" y="3"/>
                  </a:lnTo>
                  <a:lnTo>
                    <a:pt x="57" y="31"/>
                  </a:lnTo>
                  <a:close/>
                  <a:moveTo>
                    <a:pt x="132" y="31"/>
                  </a:moveTo>
                  <a:lnTo>
                    <a:pt x="123" y="31"/>
                  </a:lnTo>
                  <a:lnTo>
                    <a:pt x="123" y="3"/>
                  </a:lnTo>
                  <a:lnTo>
                    <a:pt x="132" y="3"/>
                  </a:lnTo>
                  <a:lnTo>
                    <a:pt x="132" y="31"/>
                  </a:lnTo>
                  <a:close/>
                  <a:moveTo>
                    <a:pt x="196" y="31"/>
                  </a:moveTo>
                  <a:lnTo>
                    <a:pt x="192" y="3"/>
                  </a:lnTo>
                  <a:lnTo>
                    <a:pt x="201" y="3"/>
                  </a:lnTo>
                  <a:lnTo>
                    <a:pt x="203" y="31"/>
                  </a:lnTo>
                  <a:lnTo>
                    <a:pt x="196" y="31"/>
                  </a:lnTo>
                  <a:close/>
                  <a:moveTo>
                    <a:pt x="196" y="31"/>
                  </a:moveTo>
                  <a:lnTo>
                    <a:pt x="196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6380163" y="3473450"/>
              <a:ext cx="415925" cy="53975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6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62" y="34"/>
                </a:cxn>
                <a:cxn ang="0">
                  <a:pos x="255" y="0"/>
                </a:cxn>
                <a:cxn ang="0">
                  <a:pos x="57" y="31"/>
                </a:cxn>
                <a:cxn ang="0">
                  <a:pos x="48" y="31"/>
                </a:cxn>
                <a:cxn ang="0">
                  <a:pos x="51" y="3"/>
                </a:cxn>
                <a:cxn ang="0">
                  <a:pos x="60" y="3"/>
                </a:cxn>
                <a:cxn ang="0">
                  <a:pos x="57" y="31"/>
                </a:cxn>
                <a:cxn ang="0">
                  <a:pos x="132" y="31"/>
                </a:cxn>
                <a:cxn ang="0">
                  <a:pos x="123" y="31"/>
                </a:cxn>
                <a:cxn ang="0">
                  <a:pos x="123" y="3"/>
                </a:cxn>
                <a:cxn ang="0">
                  <a:pos x="132" y="3"/>
                </a:cxn>
                <a:cxn ang="0">
                  <a:pos x="132" y="31"/>
                </a:cxn>
                <a:cxn ang="0">
                  <a:pos x="196" y="31"/>
                </a:cxn>
                <a:cxn ang="0">
                  <a:pos x="192" y="3"/>
                </a:cxn>
                <a:cxn ang="0">
                  <a:pos x="201" y="3"/>
                </a:cxn>
                <a:cxn ang="0">
                  <a:pos x="203" y="31"/>
                </a:cxn>
                <a:cxn ang="0">
                  <a:pos x="196" y="31"/>
                </a:cxn>
                <a:cxn ang="0">
                  <a:pos x="196" y="31"/>
                </a:cxn>
                <a:cxn ang="0">
                  <a:pos x="196" y="31"/>
                </a:cxn>
              </a:cxnLst>
              <a:rect l="0" t="0" r="r" b="b"/>
              <a:pathLst>
                <a:path w="262" h="34">
                  <a:moveTo>
                    <a:pt x="255" y="0"/>
                  </a:moveTo>
                  <a:lnTo>
                    <a:pt x="6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62" y="34"/>
                  </a:lnTo>
                  <a:lnTo>
                    <a:pt x="255" y="0"/>
                  </a:lnTo>
                  <a:moveTo>
                    <a:pt x="57" y="31"/>
                  </a:moveTo>
                  <a:lnTo>
                    <a:pt x="48" y="31"/>
                  </a:lnTo>
                  <a:lnTo>
                    <a:pt x="51" y="3"/>
                  </a:lnTo>
                  <a:lnTo>
                    <a:pt x="60" y="3"/>
                  </a:lnTo>
                  <a:lnTo>
                    <a:pt x="57" y="31"/>
                  </a:lnTo>
                  <a:moveTo>
                    <a:pt x="132" y="31"/>
                  </a:moveTo>
                  <a:lnTo>
                    <a:pt x="123" y="31"/>
                  </a:lnTo>
                  <a:lnTo>
                    <a:pt x="123" y="3"/>
                  </a:lnTo>
                  <a:lnTo>
                    <a:pt x="132" y="3"/>
                  </a:lnTo>
                  <a:lnTo>
                    <a:pt x="132" y="31"/>
                  </a:lnTo>
                  <a:moveTo>
                    <a:pt x="196" y="31"/>
                  </a:moveTo>
                  <a:lnTo>
                    <a:pt x="192" y="3"/>
                  </a:lnTo>
                  <a:lnTo>
                    <a:pt x="201" y="3"/>
                  </a:lnTo>
                  <a:lnTo>
                    <a:pt x="203" y="31"/>
                  </a:lnTo>
                  <a:lnTo>
                    <a:pt x="196" y="31"/>
                  </a:lnTo>
                  <a:moveTo>
                    <a:pt x="196" y="31"/>
                  </a:moveTo>
                  <a:lnTo>
                    <a:pt x="196" y="31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6362701" y="3621088"/>
              <a:ext cx="455613" cy="555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87" y="35"/>
                </a:cxn>
                <a:cxn ang="0">
                  <a:pos x="282" y="0"/>
                </a:cxn>
                <a:cxn ang="0">
                  <a:pos x="4" y="0"/>
                </a:cxn>
                <a:cxn ang="0">
                  <a:pos x="57" y="31"/>
                </a:cxn>
                <a:cxn ang="0">
                  <a:pos x="50" y="31"/>
                </a:cxn>
                <a:cxn ang="0">
                  <a:pos x="51" y="4"/>
                </a:cxn>
                <a:cxn ang="0">
                  <a:pos x="61" y="4"/>
                </a:cxn>
                <a:cxn ang="0">
                  <a:pos x="57" y="31"/>
                </a:cxn>
                <a:cxn ang="0">
                  <a:pos x="143" y="33"/>
                </a:cxn>
                <a:cxn ang="0">
                  <a:pos x="134" y="33"/>
                </a:cxn>
                <a:cxn ang="0">
                  <a:pos x="134" y="6"/>
                </a:cxn>
                <a:cxn ang="0">
                  <a:pos x="143" y="6"/>
                </a:cxn>
                <a:cxn ang="0">
                  <a:pos x="143" y="33"/>
                </a:cxn>
                <a:cxn ang="0">
                  <a:pos x="216" y="31"/>
                </a:cxn>
                <a:cxn ang="0">
                  <a:pos x="214" y="4"/>
                </a:cxn>
                <a:cxn ang="0">
                  <a:pos x="222" y="4"/>
                </a:cxn>
                <a:cxn ang="0">
                  <a:pos x="225" y="31"/>
                </a:cxn>
                <a:cxn ang="0">
                  <a:pos x="216" y="31"/>
                </a:cxn>
                <a:cxn ang="0">
                  <a:pos x="216" y="31"/>
                </a:cxn>
                <a:cxn ang="0">
                  <a:pos x="216" y="31"/>
                </a:cxn>
              </a:cxnLst>
              <a:rect l="0" t="0" r="r" b="b"/>
              <a:pathLst>
                <a:path w="287" h="35">
                  <a:moveTo>
                    <a:pt x="4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287" y="35"/>
                  </a:lnTo>
                  <a:lnTo>
                    <a:pt x="282" y="0"/>
                  </a:lnTo>
                  <a:lnTo>
                    <a:pt x="4" y="0"/>
                  </a:lnTo>
                  <a:close/>
                  <a:moveTo>
                    <a:pt x="57" y="31"/>
                  </a:moveTo>
                  <a:lnTo>
                    <a:pt x="50" y="31"/>
                  </a:lnTo>
                  <a:lnTo>
                    <a:pt x="51" y="4"/>
                  </a:lnTo>
                  <a:lnTo>
                    <a:pt x="61" y="4"/>
                  </a:lnTo>
                  <a:lnTo>
                    <a:pt x="57" y="31"/>
                  </a:lnTo>
                  <a:close/>
                  <a:moveTo>
                    <a:pt x="143" y="33"/>
                  </a:moveTo>
                  <a:lnTo>
                    <a:pt x="134" y="33"/>
                  </a:lnTo>
                  <a:lnTo>
                    <a:pt x="134" y="6"/>
                  </a:lnTo>
                  <a:lnTo>
                    <a:pt x="143" y="6"/>
                  </a:lnTo>
                  <a:lnTo>
                    <a:pt x="143" y="33"/>
                  </a:lnTo>
                  <a:close/>
                  <a:moveTo>
                    <a:pt x="216" y="31"/>
                  </a:moveTo>
                  <a:lnTo>
                    <a:pt x="214" y="4"/>
                  </a:lnTo>
                  <a:lnTo>
                    <a:pt x="222" y="4"/>
                  </a:lnTo>
                  <a:lnTo>
                    <a:pt x="225" y="31"/>
                  </a:lnTo>
                  <a:lnTo>
                    <a:pt x="216" y="31"/>
                  </a:lnTo>
                  <a:close/>
                  <a:moveTo>
                    <a:pt x="216" y="31"/>
                  </a:moveTo>
                  <a:lnTo>
                    <a:pt x="216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43" name="Freeform 35"/>
            <p:cNvSpPr>
              <a:spLocks noEditPoints="1"/>
            </p:cNvSpPr>
            <p:nvPr/>
          </p:nvSpPr>
          <p:spPr bwMode="auto">
            <a:xfrm>
              <a:off x="6362701" y="3621088"/>
              <a:ext cx="455613" cy="555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87" y="35"/>
                </a:cxn>
                <a:cxn ang="0">
                  <a:pos x="282" y="0"/>
                </a:cxn>
                <a:cxn ang="0">
                  <a:pos x="4" y="0"/>
                </a:cxn>
                <a:cxn ang="0">
                  <a:pos x="57" y="31"/>
                </a:cxn>
                <a:cxn ang="0">
                  <a:pos x="50" y="31"/>
                </a:cxn>
                <a:cxn ang="0">
                  <a:pos x="51" y="4"/>
                </a:cxn>
                <a:cxn ang="0">
                  <a:pos x="61" y="4"/>
                </a:cxn>
                <a:cxn ang="0">
                  <a:pos x="57" y="31"/>
                </a:cxn>
                <a:cxn ang="0">
                  <a:pos x="143" y="33"/>
                </a:cxn>
                <a:cxn ang="0">
                  <a:pos x="134" y="33"/>
                </a:cxn>
                <a:cxn ang="0">
                  <a:pos x="134" y="6"/>
                </a:cxn>
                <a:cxn ang="0">
                  <a:pos x="143" y="6"/>
                </a:cxn>
                <a:cxn ang="0">
                  <a:pos x="143" y="33"/>
                </a:cxn>
                <a:cxn ang="0">
                  <a:pos x="216" y="31"/>
                </a:cxn>
                <a:cxn ang="0">
                  <a:pos x="214" y="4"/>
                </a:cxn>
                <a:cxn ang="0">
                  <a:pos x="222" y="4"/>
                </a:cxn>
                <a:cxn ang="0">
                  <a:pos x="225" y="31"/>
                </a:cxn>
                <a:cxn ang="0">
                  <a:pos x="216" y="31"/>
                </a:cxn>
                <a:cxn ang="0">
                  <a:pos x="216" y="31"/>
                </a:cxn>
                <a:cxn ang="0">
                  <a:pos x="216" y="31"/>
                </a:cxn>
              </a:cxnLst>
              <a:rect l="0" t="0" r="r" b="b"/>
              <a:pathLst>
                <a:path w="287" h="35">
                  <a:moveTo>
                    <a:pt x="4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287" y="35"/>
                  </a:lnTo>
                  <a:lnTo>
                    <a:pt x="282" y="0"/>
                  </a:lnTo>
                  <a:lnTo>
                    <a:pt x="4" y="0"/>
                  </a:lnTo>
                  <a:moveTo>
                    <a:pt x="57" y="31"/>
                  </a:moveTo>
                  <a:lnTo>
                    <a:pt x="50" y="31"/>
                  </a:lnTo>
                  <a:lnTo>
                    <a:pt x="51" y="4"/>
                  </a:lnTo>
                  <a:lnTo>
                    <a:pt x="61" y="4"/>
                  </a:lnTo>
                  <a:lnTo>
                    <a:pt x="57" y="31"/>
                  </a:lnTo>
                  <a:moveTo>
                    <a:pt x="143" y="33"/>
                  </a:moveTo>
                  <a:lnTo>
                    <a:pt x="134" y="33"/>
                  </a:lnTo>
                  <a:lnTo>
                    <a:pt x="134" y="6"/>
                  </a:lnTo>
                  <a:lnTo>
                    <a:pt x="143" y="6"/>
                  </a:lnTo>
                  <a:lnTo>
                    <a:pt x="143" y="33"/>
                  </a:lnTo>
                  <a:moveTo>
                    <a:pt x="216" y="31"/>
                  </a:moveTo>
                  <a:lnTo>
                    <a:pt x="214" y="4"/>
                  </a:lnTo>
                  <a:lnTo>
                    <a:pt x="222" y="4"/>
                  </a:lnTo>
                  <a:lnTo>
                    <a:pt x="225" y="31"/>
                  </a:lnTo>
                  <a:lnTo>
                    <a:pt x="216" y="31"/>
                  </a:lnTo>
                  <a:moveTo>
                    <a:pt x="216" y="31"/>
                  </a:moveTo>
                  <a:lnTo>
                    <a:pt x="216" y="31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44" name="Freeform 36"/>
            <p:cNvSpPr>
              <a:spLocks noEditPoints="1"/>
            </p:cNvSpPr>
            <p:nvPr/>
          </p:nvSpPr>
          <p:spPr bwMode="auto">
            <a:xfrm>
              <a:off x="6310313" y="3435350"/>
              <a:ext cx="549275" cy="387350"/>
            </a:xfrm>
            <a:custGeom>
              <a:avLst/>
              <a:gdLst/>
              <a:ahLst/>
              <a:cxnLst>
                <a:cxn ang="0">
                  <a:pos x="178" y="174"/>
                </a:cxn>
                <a:cxn ang="0">
                  <a:pos x="346" y="174"/>
                </a:cxn>
                <a:cxn ang="0">
                  <a:pos x="320" y="0"/>
                </a:cxn>
                <a:cxn ang="0">
                  <a:pos x="26" y="0"/>
                </a:cxn>
                <a:cxn ang="0">
                  <a:pos x="0" y="174"/>
                </a:cxn>
                <a:cxn ang="0">
                  <a:pos x="165" y="174"/>
                </a:cxn>
                <a:cxn ang="0">
                  <a:pos x="165" y="231"/>
                </a:cxn>
                <a:cxn ang="0">
                  <a:pos x="101" y="231"/>
                </a:cxn>
                <a:cxn ang="0">
                  <a:pos x="101" y="244"/>
                </a:cxn>
                <a:cxn ang="0">
                  <a:pos x="240" y="244"/>
                </a:cxn>
                <a:cxn ang="0">
                  <a:pos x="240" y="231"/>
                </a:cxn>
                <a:cxn ang="0">
                  <a:pos x="178" y="231"/>
                </a:cxn>
                <a:cxn ang="0">
                  <a:pos x="178" y="174"/>
                </a:cxn>
                <a:cxn ang="0">
                  <a:pos x="9" y="167"/>
                </a:cxn>
                <a:cxn ang="0">
                  <a:pos x="9" y="167"/>
                </a:cxn>
                <a:cxn ang="0">
                  <a:pos x="33" y="7"/>
                </a:cxn>
                <a:cxn ang="0">
                  <a:pos x="315" y="7"/>
                </a:cxn>
                <a:cxn ang="0">
                  <a:pos x="337" y="167"/>
                </a:cxn>
                <a:cxn ang="0">
                  <a:pos x="9" y="167"/>
                </a:cxn>
                <a:cxn ang="0">
                  <a:pos x="9" y="167"/>
                </a:cxn>
                <a:cxn ang="0">
                  <a:pos x="9" y="167"/>
                </a:cxn>
              </a:cxnLst>
              <a:rect l="0" t="0" r="r" b="b"/>
              <a:pathLst>
                <a:path w="346" h="244">
                  <a:moveTo>
                    <a:pt x="178" y="174"/>
                  </a:moveTo>
                  <a:lnTo>
                    <a:pt x="346" y="174"/>
                  </a:lnTo>
                  <a:lnTo>
                    <a:pt x="320" y="0"/>
                  </a:lnTo>
                  <a:lnTo>
                    <a:pt x="26" y="0"/>
                  </a:lnTo>
                  <a:lnTo>
                    <a:pt x="0" y="174"/>
                  </a:lnTo>
                  <a:lnTo>
                    <a:pt x="165" y="174"/>
                  </a:lnTo>
                  <a:lnTo>
                    <a:pt x="165" y="231"/>
                  </a:lnTo>
                  <a:lnTo>
                    <a:pt x="101" y="231"/>
                  </a:lnTo>
                  <a:lnTo>
                    <a:pt x="101" y="244"/>
                  </a:lnTo>
                  <a:lnTo>
                    <a:pt x="240" y="244"/>
                  </a:lnTo>
                  <a:lnTo>
                    <a:pt x="240" y="231"/>
                  </a:lnTo>
                  <a:lnTo>
                    <a:pt x="178" y="231"/>
                  </a:lnTo>
                  <a:lnTo>
                    <a:pt x="178" y="174"/>
                  </a:lnTo>
                  <a:close/>
                  <a:moveTo>
                    <a:pt x="9" y="167"/>
                  </a:moveTo>
                  <a:lnTo>
                    <a:pt x="9" y="167"/>
                  </a:lnTo>
                  <a:lnTo>
                    <a:pt x="33" y="7"/>
                  </a:lnTo>
                  <a:lnTo>
                    <a:pt x="315" y="7"/>
                  </a:lnTo>
                  <a:lnTo>
                    <a:pt x="337" y="167"/>
                  </a:lnTo>
                  <a:lnTo>
                    <a:pt x="9" y="167"/>
                  </a:lnTo>
                  <a:close/>
                  <a:moveTo>
                    <a:pt x="9" y="167"/>
                  </a:moveTo>
                  <a:lnTo>
                    <a:pt x="9" y="1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45" name="Freeform 37"/>
            <p:cNvSpPr>
              <a:spLocks noEditPoints="1"/>
            </p:cNvSpPr>
            <p:nvPr/>
          </p:nvSpPr>
          <p:spPr bwMode="auto">
            <a:xfrm>
              <a:off x="6310313" y="3435350"/>
              <a:ext cx="549275" cy="387350"/>
            </a:xfrm>
            <a:custGeom>
              <a:avLst/>
              <a:gdLst/>
              <a:ahLst/>
              <a:cxnLst>
                <a:cxn ang="0">
                  <a:pos x="178" y="174"/>
                </a:cxn>
                <a:cxn ang="0">
                  <a:pos x="346" y="174"/>
                </a:cxn>
                <a:cxn ang="0">
                  <a:pos x="320" y="0"/>
                </a:cxn>
                <a:cxn ang="0">
                  <a:pos x="26" y="0"/>
                </a:cxn>
                <a:cxn ang="0">
                  <a:pos x="0" y="174"/>
                </a:cxn>
                <a:cxn ang="0">
                  <a:pos x="165" y="174"/>
                </a:cxn>
                <a:cxn ang="0">
                  <a:pos x="165" y="231"/>
                </a:cxn>
                <a:cxn ang="0">
                  <a:pos x="101" y="231"/>
                </a:cxn>
                <a:cxn ang="0">
                  <a:pos x="101" y="244"/>
                </a:cxn>
                <a:cxn ang="0">
                  <a:pos x="240" y="244"/>
                </a:cxn>
                <a:cxn ang="0">
                  <a:pos x="240" y="231"/>
                </a:cxn>
                <a:cxn ang="0">
                  <a:pos x="178" y="231"/>
                </a:cxn>
                <a:cxn ang="0">
                  <a:pos x="178" y="174"/>
                </a:cxn>
                <a:cxn ang="0">
                  <a:pos x="9" y="167"/>
                </a:cxn>
                <a:cxn ang="0">
                  <a:pos x="9" y="167"/>
                </a:cxn>
                <a:cxn ang="0">
                  <a:pos x="33" y="7"/>
                </a:cxn>
                <a:cxn ang="0">
                  <a:pos x="315" y="7"/>
                </a:cxn>
                <a:cxn ang="0">
                  <a:pos x="337" y="167"/>
                </a:cxn>
                <a:cxn ang="0">
                  <a:pos x="9" y="167"/>
                </a:cxn>
                <a:cxn ang="0">
                  <a:pos x="9" y="167"/>
                </a:cxn>
                <a:cxn ang="0">
                  <a:pos x="9" y="167"/>
                </a:cxn>
              </a:cxnLst>
              <a:rect l="0" t="0" r="r" b="b"/>
              <a:pathLst>
                <a:path w="346" h="244">
                  <a:moveTo>
                    <a:pt x="178" y="174"/>
                  </a:moveTo>
                  <a:lnTo>
                    <a:pt x="346" y="174"/>
                  </a:lnTo>
                  <a:lnTo>
                    <a:pt x="320" y="0"/>
                  </a:lnTo>
                  <a:lnTo>
                    <a:pt x="26" y="0"/>
                  </a:lnTo>
                  <a:lnTo>
                    <a:pt x="0" y="174"/>
                  </a:lnTo>
                  <a:lnTo>
                    <a:pt x="165" y="174"/>
                  </a:lnTo>
                  <a:lnTo>
                    <a:pt x="165" y="231"/>
                  </a:lnTo>
                  <a:lnTo>
                    <a:pt x="101" y="231"/>
                  </a:lnTo>
                  <a:lnTo>
                    <a:pt x="101" y="244"/>
                  </a:lnTo>
                  <a:lnTo>
                    <a:pt x="240" y="244"/>
                  </a:lnTo>
                  <a:lnTo>
                    <a:pt x="240" y="231"/>
                  </a:lnTo>
                  <a:lnTo>
                    <a:pt x="178" y="231"/>
                  </a:lnTo>
                  <a:lnTo>
                    <a:pt x="178" y="174"/>
                  </a:lnTo>
                  <a:moveTo>
                    <a:pt x="9" y="167"/>
                  </a:moveTo>
                  <a:lnTo>
                    <a:pt x="9" y="167"/>
                  </a:lnTo>
                  <a:lnTo>
                    <a:pt x="33" y="7"/>
                  </a:lnTo>
                  <a:lnTo>
                    <a:pt x="315" y="7"/>
                  </a:lnTo>
                  <a:lnTo>
                    <a:pt x="337" y="167"/>
                  </a:lnTo>
                  <a:lnTo>
                    <a:pt x="9" y="167"/>
                  </a:lnTo>
                  <a:moveTo>
                    <a:pt x="9" y="167"/>
                  </a:moveTo>
                  <a:lnTo>
                    <a:pt x="9" y="167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</p:grpSp>
      <p:grpSp>
        <p:nvGrpSpPr>
          <p:cNvPr id="46" name="Group 132"/>
          <p:cNvGrpSpPr/>
          <p:nvPr/>
        </p:nvGrpSpPr>
        <p:grpSpPr>
          <a:xfrm>
            <a:off x="2853888" y="4013006"/>
            <a:ext cx="552450" cy="552451"/>
            <a:chOff x="3119438" y="3767138"/>
            <a:chExt cx="552450" cy="552450"/>
          </a:xfrm>
          <a:solidFill>
            <a:schemeClr val="accent4">
              <a:lumMod val="50000"/>
            </a:schemeClr>
          </a:solidFill>
        </p:grpSpPr>
        <p:sp>
          <p:nvSpPr>
            <p:cNvPr id="47" name="Freeform 82"/>
            <p:cNvSpPr>
              <a:spLocks noEditPoints="1"/>
            </p:cNvSpPr>
            <p:nvPr/>
          </p:nvSpPr>
          <p:spPr bwMode="auto">
            <a:xfrm>
              <a:off x="3119438" y="3767138"/>
              <a:ext cx="552450" cy="552450"/>
            </a:xfrm>
            <a:custGeom>
              <a:avLst/>
              <a:gdLst/>
              <a:ahLst/>
              <a:cxnLst>
                <a:cxn ang="0">
                  <a:pos x="30" y="162"/>
                </a:cxn>
                <a:cxn ang="0">
                  <a:pos x="72" y="150"/>
                </a:cxn>
                <a:cxn ang="0">
                  <a:pos x="95" y="190"/>
                </a:cxn>
                <a:cxn ang="0">
                  <a:pos x="117" y="152"/>
                </a:cxn>
                <a:cxn ang="0">
                  <a:pos x="161" y="164"/>
                </a:cxn>
                <a:cxn ang="0">
                  <a:pos x="150" y="121"/>
                </a:cxn>
                <a:cxn ang="0">
                  <a:pos x="190" y="98"/>
                </a:cxn>
                <a:cxn ang="0">
                  <a:pos x="151" y="75"/>
                </a:cxn>
                <a:cxn ang="0">
                  <a:pos x="164" y="30"/>
                </a:cxn>
                <a:cxn ang="0">
                  <a:pos x="120" y="41"/>
                </a:cxn>
                <a:cxn ang="0">
                  <a:pos x="96" y="0"/>
                </a:cxn>
                <a:cxn ang="0">
                  <a:pos x="72" y="41"/>
                </a:cxn>
                <a:cxn ang="0">
                  <a:pos x="29" y="30"/>
                </a:cxn>
                <a:cxn ang="0">
                  <a:pos x="41" y="73"/>
                </a:cxn>
                <a:cxn ang="0">
                  <a:pos x="0" y="96"/>
                </a:cxn>
                <a:cxn ang="0">
                  <a:pos x="41" y="120"/>
                </a:cxn>
                <a:cxn ang="0">
                  <a:pos x="30" y="162"/>
                </a:cxn>
                <a:cxn ang="0">
                  <a:pos x="96" y="43"/>
                </a:cxn>
                <a:cxn ang="0">
                  <a:pos x="150" y="97"/>
                </a:cxn>
                <a:cxn ang="0">
                  <a:pos x="96" y="151"/>
                </a:cxn>
                <a:cxn ang="0">
                  <a:pos x="41" y="97"/>
                </a:cxn>
                <a:cxn ang="0">
                  <a:pos x="96" y="43"/>
                </a:cxn>
                <a:cxn ang="0">
                  <a:pos x="96" y="43"/>
                </a:cxn>
                <a:cxn ang="0">
                  <a:pos x="96" y="43"/>
                </a:cxn>
              </a:cxnLst>
              <a:rect l="0" t="0" r="r" b="b"/>
              <a:pathLst>
                <a:path w="190" h="190">
                  <a:moveTo>
                    <a:pt x="30" y="162"/>
                  </a:moveTo>
                  <a:cubicBezTo>
                    <a:pt x="72" y="150"/>
                    <a:pt x="72" y="150"/>
                    <a:pt x="72" y="15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1" y="120"/>
                    <a:pt x="41" y="120"/>
                    <a:pt x="41" y="120"/>
                  </a:cubicBezTo>
                  <a:lnTo>
                    <a:pt x="30" y="162"/>
                  </a:lnTo>
                  <a:close/>
                  <a:moveTo>
                    <a:pt x="96" y="43"/>
                  </a:moveTo>
                  <a:cubicBezTo>
                    <a:pt x="125" y="43"/>
                    <a:pt x="150" y="67"/>
                    <a:pt x="150" y="97"/>
                  </a:cubicBezTo>
                  <a:cubicBezTo>
                    <a:pt x="150" y="127"/>
                    <a:pt x="125" y="151"/>
                    <a:pt x="96" y="151"/>
                  </a:cubicBezTo>
                  <a:cubicBezTo>
                    <a:pt x="66" y="151"/>
                    <a:pt x="41" y="127"/>
                    <a:pt x="41" y="97"/>
                  </a:cubicBezTo>
                  <a:cubicBezTo>
                    <a:pt x="41" y="67"/>
                    <a:pt x="66" y="43"/>
                    <a:pt x="96" y="43"/>
                  </a:cubicBezTo>
                  <a:close/>
                  <a:moveTo>
                    <a:pt x="96" y="43"/>
                  </a:moveTo>
                  <a:cubicBezTo>
                    <a:pt x="96" y="43"/>
                    <a:pt x="96" y="43"/>
                    <a:pt x="96" y="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48" name="Freeform 83"/>
            <p:cNvSpPr>
              <a:spLocks noEditPoints="1"/>
            </p:cNvSpPr>
            <p:nvPr/>
          </p:nvSpPr>
          <p:spPr bwMode="auto">
            <a:xfrm>
              <a:off x="3259138" y="3910013"/>
              <a:ext cx="276225" cy="279400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95" y="48"/>
                </a:cxn>
                <a:cxn ang="0">
                  <a:pos x="48" y="0"/>
                </a:cxn>
                <a:cxn ang="0">
                  <a:pos x="0" y="48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</a:cxnLst>
              <a:rect l="0" t="0" r="r" b="b"/>
              <a:pathLst>
                <a:path w="95" h="96">
                  <a:moveTo>
                    <a:pt x="48" y="96"/>
                  </a:moveTo>
                  <a:cubicBezTo>
                    <a:pt x="74" y="96"/>
                    <a:pt x="95" y="74"/>
                    <a:pt x="95" y="48"/>
                  </a:cubicBezTo>
                  <a:cubicBezTo>
                    <a:pt x="95" y="22"/>
                    <a:pt x="74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6"/>
                    <a:pt x="48" y="96"/>
                  </a:cubicBezTo>
                  <a:close/>
                  <a:moveTo>
                    <a:pt x="48" y="96"/>
                  </a:moveTo>
                  <a:cubicBezTo>
                    <a:pt x="48" y="96"/>
                    <a:pt x="48" y="96"/>
                    <a:pt x="48" y="9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</p:grpSp>
      <p:grpSp>
        <p:nvGrpSpPr>
          <p:cNvPr id="49" name="Group 135"/>
          <p:cNvGrpSpPr/>
          <p:nvPr/>
        </p:nvGrpSpPr>
        <p:grpSpPr>
          <a:xfrm>
            <a:off x="8925503" y="4073335"/>
            <a:ext cx="381000" cy="523875"/>
            <a:chOff x="8597901" y="2862263"/>
            <a:chExt cx="571500" cy="785813"/>
          </a:xfrm>
          <a:solidFill>
            <a:schemeClr val="accent4">
              <a:lumMod val="50000"/>
            </a:schemeClr>
          </a:solidFill>
        </p:grpSpPr>
        <p:sp>
          <p:nvSpPr>
            <p:cNvPr id="50" name="Freeform 105"/>
            <p:cNvSpPr>
              <a:spLocks noEditPoints="1"/>
            </p:cNvSpPr>
            <p:nvPr/>
          </p:nvSpPr>
          <p:spPr bwMode="auto">
            <a:xfrm>
              <a:off x="8832851" y="3132138"/>
              <a:ext cx="98425" cy="96838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4" y="16"/>
                </a:cxn>
              </a:cxnLst>
              <a:rect l="0" t="0" r="r" b="b"/>
              <a:pathLst>
                <a:path w="34" h="33">
                  <a:moveTo>
                    <a:pt x="34" y="16"/>
                  </a:moveTo>
                  <a:cubicBezTo>
                    <a:pt x="34" y="26"/>
                    <a:pt x="27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7" y="0"/>
                    <a:pt x="34" y="7"/>
                    <a:pt x="34" y="16"/>
                  </a:cubicBezTo>
                  <a:close/>
                  <a:moveTo>
                    <a:pt x="34" y="16"/>
                  </a:moveTo>
                  <a:cubicBezTo>
                    <a:pt x="34" y="16"/>
                    <a:pt x="34" y="16"/>
                    <a:pt x="34" y="1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51" name="Freeform 106"/>
            <p:cNvSpPr>
              <a:spLocks noEditPoints="1"/>
            </p:cNvSpPr>
            <p:nvPr/>
          </p:nvSpPr>
          <p:spPr bwMode="auto">
            <a:xfrm>
              <a:off x="8836026" y="2862263"/>
              <a:ext cx="92075" cy="261938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16" y="0"/>
                </a:cxn>
                <a:cxn ang="0">
                  <a:pos x="0" y="90"/>
                </a:cxn>
                <a:cxn ang="0">
                  <a:pos x="16" y="84"/>
                </a:cxn>
                <a:cxn ang="0">
                  <a:pos x="32" y="90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32" h="90">
                  <a:moveTo>
                    <a:pt x="32" y="90"/>
                  </a:moveTo>
                  <a:cubicBezTo>
                    <a:pt x="30" y="63"/>
                    <a:pt x="23" y="0"/>
                    <a:pt x="16" y="0"/>
                  </a:cubicBezTo>
                  <a:cubicBezTo>
                    <a:pt x="10" y="0"/>
                    <a:pt x="3" y="63"/>
                    <a:pt x="0" y="90"/>
                  </a:cubicBezTo>
                  <a:cubicBezTo>
                    <a:pt x="5" y="86"/>
                    <a:pt x="10" y="84"/>
                    <a:pt x="16" y="84"/>
                  </a:cubicBezTo>
                  <a:cubicBezTo>
                    <a:pt x="22" y="84"/>
                    <a:pt x="28" y="86"/>
                    <a:pt x="32" y="90"/>
                  </a:cubicBezTo>
                  <a:close/>
                  <a:moveTo>
                    <a:pt x="32" y="90"/>
                  </a:moveTo>
                  <a:cubicBezTo>
                    <a:pt x="32" y="90"/>
                    <a:pt x="32" y="90"/>
                    <a:pt x="32" y="9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52" name="Freeform 107"/>
            <p:cNvSpPr>
              <a:spLocks noEditPoints="1"/>
            </p:cNvSpPr>
            <p:nvPr/>
          </p:nvSpPr>
          <p:spPr bwMode="auto">
            <a:xfrm>
              <a:off x="8597901" y="3170238"/>
              <a:ext cx="571500" cy="477838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24" y="3"/>
                </a:cxn>
                <a:cxn ang="0">
                  <a:pos x="98" y="29"/>
                </a:cxn>
                <a:cxn ang="0">
                  <a:pos x="73" y="3"/>
                </a:cxn>
                <a:cxn ang="0">
                  <a:pos x="73" y="0"/>
                </a:cxn>
                <a:cxn ang="0">
                  <a:pos x="3" y="58"/>
                </a:cxn>
                <a:cxn ang="0">
                  <a:pos x="89" y="27"/>
                </a:cxn>
                <a:cxn ang="0">
                  <a:pos x="81" y="155"/>
                </a:cxn>
                <a:cxn ang="0">
                  <a:pos x="98" y="164"/>
                </a:cxn>
                <a:cxn ang="0">
                  <a:pos x="115" y="155"/>
                </a:cxn>
                <a:cxn ang="0">
                  <a:pos x="108" y="27"/>
                </a:cxn>
                <a:cxn ang="0">
                  <a:pos x="193" y="58"/>
                </a:cxn>
                <a:cxn ang="0">
                  <a:pos x="123" y="0"/>
                </a:cxn>
                <a:cxn ang="0">
                  <a:pos x="123" y="0"/>
                </a:cxn>
                <a:cxn ang="0">
                  <a:pos x="123" y="0"/>
                </a:cxn>
              </a:cxnLst>
              <a:rect l="0" t="0" r="r" b="b"/>
              <a:pathLst>
                <a:path w="197" h="164">
                  <a:moveTo>
                    <a:pt x="123" y="0"/>
                  </a:moveTo>
                  <a:cubicBezTo>
                    <a:pt x="124" y="1"/>
                    <a:pt x="124" y="2"/>
                    <a:pt x="124" y="3"/>
                  </a:cubicBezTo>
                  <a:cubicBezTo>
                    <a:pt x="124" y="17"/>
                    <a:pt x="112" y="29"/>
                    <a:pt x="98" y="29"/>
                  </a:cubicBezTo>
                  <a:cubicBezTo>
                    <a:pt x="84" y="29"/>
                    <a:pt x="73" y="17"/>
                    <a:pt x="73" y="3"/>
                  </a:cubicBezTo>
                  <a:cubicBezTo>
                    <a:pt x="73" y="2"/>
                    <a:pt x="73" y="1"/>
                    <a:pt x="73" y="0"/>
                  </a:cubicBezTo>
                  <a:cubicBezTo>
                    <a:pt x="52" y="15"/>
                    <a:pt x="0" y="53"/>
                    <a:pt x="3" y="58"/>
                  </a:cubicBezTo>
                  <a:cubicBezTo>
                    <a:pt x="7" y="64"/>
                    <a:pt x="65" y="38"/>
                    <a:pt x="89" y="27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5"/>
                    <a:pt x="86" y="164"/>
                    <a:pt x="98" y="164"/>
                  </a:cubicBezTo>
                  <a:cubicBezTo>
                    <a:pt x="111" y="164"/>
                    <a:pt x="115" y="155"/>
                    <a:pt x="115" y="15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32" y="38"/>
                    <a:pt x="190" y="64"/>
                    <a:pt x="193" y="58"/>
                  </a:cubicBezTo>
                  <a:cubicBezTo>
                    <a:pt x="197" y="53"/>
                    <a:pt x="145" y="15"/>
                    <a:pt x="123" y="0"/>
                  </a:cubicBez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</p:grpSp>
      <p:sp>
        <p:nvSpPr>
          <p:cNvPr id="53" name="Freeform 112"/>
          <p:cNvSpPr>
            <a:spLocks noEditPoints="1"/>
          </p:cNvSpPr>
          <p:nvPr/>
        </p:nvSpPr>
        <p:spPr bwMode="auto">
          <a:xfrm rot="3436072">
            <a:off x="6948284" y="4790562"/>
            <a:ext cx="278503" cy="530225"/>
          </a:xfrm>
          <a:custGeom>
            <a:avLst/>
            <a:gdLst/>
            <a:ahLst/>
            <a:cxnLst>
              <a:cxn ang="0">
                <a:pos x="87" y="179"/>
              </a:cxn>
              <a:cxn ang="0">
                <a:pos x="108" y="179"/>
              </a:cxn>
              <a:cxn ang="0">
                <a:pos x="63" y="217"/>
              </a:cxn>
              <a:cxn ang="0">
                <a:pos x="32" y="179"/>
              </a:cxn>
              <a:cxn ang="0">
                <a:pos x="54" y="179"/>
              </a:cxn>
              <a:cxn ang="0">
                <a:pos x="66" y="142"/>
              </a:cxn>
              <a:cxn ang="0">
                <a:pos x="40" y="142"/>
              </a:cxn>
              <a:cxn ang="0">
                <a:pos x="66" y="69"/>
              </a:cxn>
              <a:cxn ang="0">
                <a:pos x="96" y="69"/>
              </a:cxn>
              <a:cxn ang="0">
                <a:pos x="79" y="119"/>
              </a:cxn>
              <a:cxn ang="0">
                <a:pos x="107" y="119"/>
              </a:cxn>
              <a:cxn ang="0">
                <a:pos x="87" y="179"/>
              </a:cxn>
              <a:cxn ang="0">
                <a:pos x="142" y="39"/>
              </a:cxn>
              <a:cxn ang="0">
                <a:pos x="142" y="246"/>
              </a:cxn>
              <a:cxn ang="0">
                <a:pos x="118" y="270"/>
              </a:cxn>
              <a:cxn ang="0">
                <a:pos x="23" y="270"/>
              </a:cxn>
              <a:cxn ang="0">
                <a:pos x="0" y="246"/>
              </a:cxn>
              <a:cxn ang="0">
                <a:pos x="0" y="39"/>
              </a:cxn>
              <a:cxn ang="0">
                <a:pos x="23" y="16"/>
              </a:cxn>
              <a:cxn ang="0">
                <a:pos x="43" y="16"/>
              </a:cxn>
              <a:cxn ang="0">
                <a:pos x="43" y="0"/>
              </a:cxn>
              <a:cxn ang="0">
                <a:pos x="98" y="0"/>
              </a:cxn>
              <a:cxn ang="0">
                <a:pos x="98" y="16"/>
              </a:cxn>
              <a:cxn ang="0">
                <a:pos x="118" y="16"/>
              </a:cxn>
              <a:cxn ang="0">
                <a:pos x="142" y="39"/>
              </a:cxn>
              <a:cxn ang="0">
                <a:pos x="126" y="39"/>
              </a:cxn>
              <a:cxn ang="0">
                <a:pos x="118" y="31"/>
              </a:cxn>
              <a:cxn ang="0">
                <a:pos x="23" y="31"/>
              </a:cxn>
              <a:cxn ang="0">
                <a:pos x="16" y="39"/>
              </a:cxn>
              <a:cxn ang="0">
                <a:pos x="16" y="246"/>
              </a:cxn>
              <a:cxn ang="0">
                <a:pos x="23" y="254"/>
              </a:cxn>
              <a:cxn ang="0">
                <a:pos x="118" y="254"/>
              </a:cxn>
              <a:cxn ang="0">
                <a:pos x="126" y="246"/>
              </a:cxn>
              <a:cxn ang="0">
                <a:pos x="126" y="39"/>
              </a:cxn>
              <a:cxn ang="0">
                <a:pos x="126" y="39"/>
              </a:cxn>
              <a:cxn ang="0">
                <a:pos x="126" y="39"/>
              </a:cxn>
            </a:cxnLst>
            <a:rect l="0" t="0" r="r" b="b"/>
            <a:pathLst>
              <a:path w="142" h="270">
                <a:moveTo>
                  <a:pt x="87" y="179"/>
                </a:moveTo>
                <a:cubicBezTo>
                  <a:pt x="108" y="179"/>
                  <a:pt x="108" y="179"/>
                  <a:pt x="108" y="179"/>
                </a:cubicBezTo>
                <a:cubicBezTo>
                  <a:pt x="63" y="217"/>
                  <a:pt x="63" y="217"/>
                  <a:pt x="63" y="217"/>
                </a:cubicBezTo>
                <a:cubicBezTo>
                  <a:pt x="32" y="179"/>
                  <a:pt x="32" y="179"/>
                  <a:pt x="32" y="179"/>
                </a:cubicBezTo>
                <a:cubicBezTo>
                  <a:pt x="54" y="179"/>
                  <a:pt x="54" y="179"/>
                  <a:pt x="54" y="179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40" y="142"/>
                  <a:pt x="40" y="142"/>
                  <a:pt x="40" y="142"/>
                </a:cubicBezTo>
                <a:cubicBezTo>
                  <a:pt x="66" y="69"/>
                  <a:pt x="66" y="69"/>
                  <a:pt x="6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107" y="119"/>
                  <a:pt x="107" y="119"/>
                  <a:pt x="107" y="119"/>
                </a:cubicBezTo>
                <a:lnTo>
                  <a:pt x="87" y="179"/>
                </a:lnTo>
                <a:close/>
                <a:moveTo>
                  <a:pt x="142" y="39"/>
                </a:moveTo>
                <a:cubicBezTo>
                  <a:pt x="142" y="246"/>
                  <a:pt x="142" y="246"/>
                  <a:pt x="142" y="246"/>
                </a:cubicBezTo>
                <a:cubicBezTo>
                  <a:pt x="142" y="259"/>
                  <a:pt x="131" y="270"/>
                  <a:pt x="118" y="270"/>
                </a:cubicBezTo>
                <a:cubicBezTo>
                  <a:pt x="23" y="270"/>
                  <a:pt x="23" y="270"/>
                  <a:pt x="23" y="270"/>
                </a:cubicBezTo>
                <a:cubicBezTo>
                  <a:pt x="10" y="270"/>
                  <a:pt x="0" y="259"/>
                  <a:pt x="0" y="246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26"/>
                  <a:pt x="10" y="16"/>
                  <a:pt x="2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0"/>
                  <a:pt x="43" y="0"/>
                  <a:pt x="43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16"/>
                  <a:pt x="98" y="16"/>
                  <a:pt x="98" y="16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31" y="16"/>
                  <a:pt x="142" y="26"/>
                  <a:pt x="142" y="39"/>
                </a:cubicBezTo>
                <a:close/>
                <a:moveTo>
                  <a:pt x="126" y="39"/>
                </a:moveTo>
                <a:cubicBezTo>
                  <a:pt x="126" y="35"/>
                  <a:pt x="123" y="31"/>
                  <a:pt x="118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19" y="31"/>
                  <a:pt x="16" y="35"/>
                  <a:pt x="16" y="39"/>
                </a:cubicBezTo>
                <a:cubicBezTo>
                  <a:pt x="16" y="246"/>
                  <a:pt x="16" y="246"/>
                  <a:pt x="16" y="246"/>
                </a:cubicBezTo>
                <a:cubicBezTo>
                  <a:pt x="16" y="251"/>
                  <a:pt x="19" y="254"/>
                  <a:pt x="23" y="254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23" y="254"/>
                  <a:pt x="126" y="251"/>
                  <a:pt x="126" y="246"/>
                </a:cubicBezTo>
                <a:lnTo>
                  <a:pt x="126" y="39"/>
                </a:lnTo>
                <a:close/>
                <a:moveTo>
                  <a:pt x="126" y="39"/>
                </a:moveTo>
                <a:cubicBezTo>
                  <a:pt x="126" y="39"/>
                  <a:pt x="126" y="39"/>
                  <a:pt x="126" y="39"/>
                </a:cubicBezTo>
              </a:path>
            </a:pathLst>
          </a:custGeom>
          <a:solidFill>
            <a:schemeClr val="accent4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23995" y="2133485"/>
            <a:ext cx="2988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PART</a:t>
            </a:r>
            <a:r>
              <a:rPr kumimoji="1" lang="zh-CN" altLang="en-US" sz="6000" b="1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6000" b="1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3</a:t>
            </a:r>
            <a:endParaRPr kumimoji="1" lang="zh-CN" altLang="en-US" sz="6000" b="1" dirty="0">
              <a:solidFill>
                <a:srgbClr val="646464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5" name="组合 82"/>
          <p:cNvGrpSpPr>
            <a:grpSpLocks/>
          </p:cNvGrpSpPr>
          <p:nvPr/>
        </p:nvGrpSpPr>
        <p:grpSpPr bwMode="auto">
          <a:xfrm>
            <a:off x="7990586" y="3115697"/>
            <a:ext cx="2262187" cy="1945213"/>
            <a:chOff x="0" y="0"/>
            <a:chExt cx="2261776" cy="1945884"/>
          </a:xfrm>
        </p:grpSpPr>
        <p:sp>
          <p:nvSpPr>
            <p:cNvPr id="6" name="文本框 67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646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3600" b="1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实施计划</a:t>
              </a:r>
              <a:endParaRPr lang="zh-CN" altLang="en-US" sz="3600" b="1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7" name="矩形 71"/>
            <p:cNvSpPr>
              <a:spLocks noChangeArrowheads="1"/>
            </p:cNvSpPr>
            <p:nvPr/>
          </p:nvSpPr>
          <p:spPr bwMode="auto">
            <a:xfrm>
              <a:off x="8631" y="560411"/>
              <a:ext cx="2242954" cy="1385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商业模式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SWOT</a:t>
              </a:r>
              <a:r>
                <a:rPr lang="zh-CN" altLang="en-US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分析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实施方案</a:t>
              </a:r>
              <a:endParaRPr lang="zh-CN" altLang="en-US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31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E8E0"/>
          </a:solidFill>
          <a:ln>
            <a:solidFill>
              <a:srgbClr val="BFE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Freeform 2483"/>
          <p:cNvSpPr>
            <a:spLocks/>
          </p:cNvSpPr>
          <p:nvPr/>
        </p:nvSpPr>
        <p:spPr bwMode="auto">
          <a:xfrm>
            <a:off x="1323976" y="2058988"/>
            <a:ext cx="2028825" cy="3171325"/>
          </a:xfrm>
          <a:custGeom>
            <a:avLst/>
            <a:gdLst>
              <a:gd name="T0" fmla="*/ 144 w 289"/>
              <a:gd name="T1" fmla="*/ 0 h 453"/>
              <a:gd name="T2" fmla="*/ 0 w 289"/>
              <a:gd name="T3" fmla="*/ 144 h 453"/>
              <a:gd name="T4" fmla="*/ 84 w 289"/>
              <a:gd name="T5" fmla="*/ 275 h 453"/>
              <a:gd name="T6" fmla="*/ 139 w 289"/>
              <a:gd name="T7" fmla="*/ 346 h 453"/>
              <a:gd name="T8" fmla="*/ 139 w 289"/>
              <a:gd name="T9" fmla="*/ 329 h 453"/>
              <a:gd name="T10" fmla="*/ 119 w 289"/>
              <a:gd name="T11" fmla="*/ 398 h 453"/>
              <a:gd name="T12" fmla="*/ 111 w 289"/>
              <a:gd name="T13" fmla="*/ 419 h 453"/>
              <a:gd name="T14" fmla="*/ 144 w 289"/>
              <a:gd name="T15" fmla="*/ 453 h 453"/>
              <a:gd name="T16" fmla="*/ 178 w 289"/>
              <a:gd name="T17" fmla="*/ 419 h 453"/>
              <a:gd name="T18" fmla="*/ 169 w 289"/>
              <a:gd name="T19" fmla="*/ 398 h 453"/>
              <a:gd name="T20" fmla="*/ 149 w 289"/>
              <a:gd name="T21" fmla="*/ 329 h 453"/>
              <a:gd name="T22" fmla="*/ 149 w 289"/>
              <a:gd name="T23" fmla="*/ 346 h 453"/>
              <a:gd name="T24" fmla="*/ 205 w 289"/>
              <a:gd name="T25" fmla="*/ 275 h 453"/>
              <a:gd name="T26" fmla="*/ 289 w 289"/>
              <a:gd name="T27" fmla="*/ 144 h 453"/>
              <a:gd name="T28" fmla="*/ 144 w 289"/>
              <a:gd name="T2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9" h="453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02"/>
                  <a:pt x="34" y="252"/>
                  <a:pt x="84" y="275"/>
                </a:cubicBezTo>
                <a:cubicBezTo>
                  <a:pt x="113" y="288"/>
                  <a:pt x="139" y="314"/>
                  <a:pt x="139" y="346"/>
                </a:cubicBezTo>
                <a:cubicBezTo>
                  <a:pt x="139" y="329"/>
                  <a:pt x="139" y="329"/>
                  <a:pt x="139" y="329"/>
                </a:cubicBezTo>
                <a:cubicBezTo>
                  <a:pt x="139" y="361"/>
                  <a:pt x="128" y="388"/>
                  <a:pt x="119" y="398"/>
                </a:cubicBezTo>
                <a:cubicBezTo>
                  <a:pt x="114" y="404"/>
                  <a:pt x="111" y="411"/>
                  <a:pt x="111" y="419"/>
                </a:cubicBezTo>
                <a:cubicBezTo>
                  <a:pt x="111" y="438"/>
                  <a:pt x="126" y="453"/>
                  <a:pt x="144" y="453"/>
                </a:cubicBezTo>
                <a:cubicBezTo>
                  <a:pt x="163" y="453"/>
                  <a:pt x="178" y="438"/>
                  <a:pt x="178" y="419"/>
                </a:cubicBezTo>
                <a:cubicBezTo>
                  <a:pt x="178" y="411"/>
                  <a:pt x="175" y="404"/>
                  <a:pt x="169" y="398"/>
                </a:cubicBezTo>
                <a:cubicBezTo>
                  <a:pt x="161" y="388"/>
                  <a:pt x="149" y="361"/>
                  <a:pt x="149" y="329"/>
                </a:cubicBezTo>
                <a:cubicBezTo>
                  <a:pt x="149" y="346"/>
                  <a:pt x="149" y="346"/>
                  <a:pt x="149" y="346"/>
                </a:cubicBezTo>
                <a:cubicBezTo>
                  <a:pt x="149" y="314"/>
                  <a:pt x="176" y="288"/>
                  <a:pt x="205" y="275"/>
                </a:cubicBezTo>
                <a:cubicBezTo>
                  <a:pt x="254" y="252"/>
                  <a:pt x="289" y="202"/>
                  <a:pt x="289" y="144"/>
                </a:cubicBezTo>
                <a:cubicBezTo>
                  <a:pt x="289" y="64"/>
                  <a:pt x="224" y="0"/>
                  <a:pt x="144" y="0"/>
                </a:cubicBezTo>
                <a:close/>
              </a:path>
            </a:pathLst>
          </a:custGeom>
          <a:solidFill>
            <a:srgbClr val="6464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7074" y="2876397"/>
            <a:ext cx="1221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</a:t>
            </a:r>
            <a:endParaRPr lang="zh-CN" altLang="en-US" sz="1200" b="1" dirty="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43180" y="2190625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28</a:t>
            </a:r>
            <a:endParaRPr lang="zh-CN" altLang="en-US" sz="48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11321" y="25512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  <a:endParaRPr lang="zh-CN" altLang="en-US" sz="1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21067" y="3107872"/>
            <a:ext cx="1424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7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15"/>
          <p:cNvGrpSpPr/>
          <p:nvPr/>
        </p:nvGrpSpPr>
        <p:grpSpPr>
          <a:xfrm>
            <a:off x="1747838" y="5366064"/>
            <a:ext cx="1132041" cy="511508"/>
            <a:chOff x="1310879" y="4024550"/>
            <a:chExt cx="849031" cy="383631"/>
          </a:xfrm>
        </p:grpSpPr>
        <p:sp>
          <p:nvSpPr>
            <p:cNvPr id="9" name="文本框 8"/>
            <p:cNvSpPr txBox="1"/>
            <p:nvPr/>
          </p:nvSpPr>
          <p:spPr>
            <a:xfrm>
              <a:off x="1384495" y="4024550"/>
              <a:ext cx="6795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7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1,450</a:t>
              </a:r>
              <a:endParaRPr lang="zh-CN" altLang="en-US" sz="1867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10879" y="4246598"/>
              <a:ext cx="849031" cy="161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 in here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11" name="Freeform 554"/>
          <p:cNvSpPr>
            <a:spLocks noEditPoints="1"/>
          </p:cNvSpPr>
          <p:nvPr/>
        </p:nvSpPr>
        <p:spPr bwMode="auto">
          <a:xfrm>
            <a:off x="2156991" y="4855635"/>
            <a:ext cx="359620" cy="319928"/>
          </a:xfrm>
          <a:custGeom>
            <a:avLst/>
            <a:gdLst>
              <a:gd name="T0" fmla="*/ 226 w 271"/>
              <a:gd name="T1" fmla="*/ 0 h 241"/>
              <a:gd name="T2" fmla="*/ 47 w 271"/>
              <a:gd name="T3" fmla="*/ 0 h 241"/>
              <a:gd name="T4" fmla="*/ 42 w 271"/>
              <a:gd name="T5" fmla="*/ 5 h 241"/>
              <a:gd name="T6" fmla="*/ 0 w 271"/>
              <a:gd name="T7" fmla="*/ 80 h 241"/>
              <a:gd name="T8" fmla="*/ 5 w 271"/>
              <a:gd name="T9" fmla="*/ 90 h 241"/>
              <a:gd name="T10" fmla="*/ 131 w 271"/>
              <a:gd name="T11" fmla="*/ 239 h 241"/>
              <a:gd name="T12" fmla="*/ 137 w 271"/>
              <a:gd name="T13" fmla="*/ 239 h 241"/>
              <a:gd name="T14" fmla="*/ 269 w 271"/>
              <a:gd name="T15" fmla="*/ 90 h 241"/>
              <a:gd name="T16" fmla="*/ 271 w 271"/>
              <a:gd name="T17" fmla="*/ 80 h 241"/>
              <a:gd name="T18" fmla="*/ 230 w 271"/>
              <a:gd name="T19" fmla="*/ 5 h 241"/>
              <a:gd name="T20" fmla="*/ 226 w 271"/>
              <a:gd name="T21" fmla="*/ 0 h 241"/>
              <a:gd name="T22" fmla="*/ 226 w 271"/>
              <a:gd name="T23" fmla="*/ 0 h 241"/>
              <a:gd name="T24" fmla="*/ 213 w 271"/>
              <a:gd name="T25" fmla="*/ 71 h 241"/>
              <a:gd name="T26" fmla="*/ 134 w 271"/>
              <a:gd name="T27" fmla="*/ 193 h 241"/>
              <a:gd name="T28" fmla="*/ 60 w 271"/>
              <a:gd name="T29" fmla="*/ 70 h 241"/>
              <a:gd name="T30" fmla="*/ 41 w 271"/>
              <a:gd name="T31" fmla="*/ 70 h 241"/>
              <a:gd name="T32" fmla="*/ 41 w 271"/>
              <a:gd name="T33" fmla="*/ 47 h 241"/>
              <a:gd name="T34" fmla="*/ 99 w 271"/>
              <a:gd name="T35" fmla="*/ 47 h 241"/>
              <a:gd name="T36" fmla="*/ 145 w 271"/>
              <a:gd name="T37" fmla="*/ 129 h 241"/>
              <a:gd name="T38" fmla="*/ 200 w 271"/>
              <a:gd name="T39" fmla="*/ 47 h 241"/>
              <a:gd name="T40" fmla="*/ 230 w 271"/>
              <a:gd name="T41" fmla="*/ 47 h 241"/>
              <a:gd name="T42" fmla="*/ 230 w 271"/>
              <a:gd name="T43" fmla="*/ 71 h 241"/>
              <a:gd name="T44" fmla="*/ 213 w 271"/>
              <a:gd name="T45" fmla="*/ 71 h 241"/>
              <a:gd name="T46" fmla="*/ 213 w 271"/>
              <a:gd name="T47" fmla="*/ 71 h 241"/>
              <a:gd name="T48" fmla="*/ 213 w 271"/>
              <a:gd name="T49" fmla="*/ 71 h 241"/>
              <a:gd name="T50" fmla="*/ 213 w 271"/>
              <a:gd name="T51" fmla="*/ 7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1" h="241">
                <a:moveTo>
                  <a:pt x="226" y="0"/>
                </a:moveTo>
                <a:cubicBezTo>
                  <a:pt x="47" y="0"/>
                  <a:pt x="47" y="0"/>
                  <a:pt x="47" y="0"/>
                </a:cubicBezTo>
                <a:cubicBezTo>
                  <a:pt x="45" y="0"/>
                  <a:pt x="44" y="2"/>
                  <a:pt x="42" y="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5" y="90"/>
                  <a:pt x="5" y="90"/>
                </a:cubicBezTo>
                <a:cubicBezTo>
                  <a:pt x="5" y="90"/>
                  <a:pt x="129" y="236"/>
                  <a:pt x="131" y="239"/>
                </a:cubicBezTo>
                <a:cubicBezTo>
                  <a:pt x="133" y="241"/>
                  <a:pt x="136" y="240"/>
                  <a:pt x="137" y="239"/>
                </a:cubicBezTo>
                <a:cubicBezTo>
                  <a:pt x="139" y="237"/>
                  <a:pt x="269" y="90"/>
                  <a:pt x="269" y="90"/>
                </a:cubicBezTo>
                <a:cubicBezTo>
                  <a:pt x="269" y="90"/>
                  <a:pt x="271" y="85"/>
                  <a:pt x="271" y="80"/>
                </a:cubicBezTo>
                <a:cubicBezTo>
                  <a:pt x="230" y="5"/>
                  <a:pt x="230" y="5"/>
                  <a:pt x="230" y="5"/>
                </a:cubicBezTo>
                <a:cubicBezTo>
                  <a:pt x="230" y="3"/>
                  <a:pt x="228" y="0"/>
                  <a:pt x="226" y="0"/>
                </a:cubicBezTo>
                <a:cubicBezTo>
                  <a:pt x="226" y="0"/>
                  <a:pt x="226" y="0"/>
                  <a:pt x="226" y="0"/>
                </a:cubicBezTo>
                <a:close/>
                <a:moveTo>
                  <a:pt x="213" y="71"/>
                </a:moveTo>
                <a:cubicBezTo>
                  <a:pt x="134" y="193"/>
                  <a:pt x="134" y="193"/>
                  <a:pt x="134" y="193"/>
                </a:cubicBezTo>
                <a:cubicBezTo>
                  <a:pt x="60" y="70"/>
                  <a:pt x="60" y="70"/>
                  <a:pt x="60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47"/>
                  <a:pt x="41" y="47"/>
                  <a:pt x="41" y="47"/>
                </a:cubicBezTo>
                <a:cubicBezTo>
                  <a:pt x="99" y="47"/>
                  <a:pt x="99" y="47"/>
                  <a:pt x="99" y="47"/>
                </a:cubicBezTo>
                <a:cubicBezTo>
                  <a:pt x="145" y="129"/>
                  <a:pt x="145" y="129"/>
                  <a:pt x="145" y="129"/>
                </a:cubicBezTo>
                <a:cubicBezTo>
                  <a:pt x="200" y="47"/>
                  <a:pt x="200" y="47"/>
                  <a:pt x="200" y="47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13" y="71"/>
                  <a:pt x="213" y="71"/>
                  <a:pt x="213" y="71"/>
                </a:cubicBezTo>
                <a:cubicBezTo>
                  <a:pt x="213" y="71"/>
                  <a:pt x="213" y="71"/>
                  <a:pt x="213" y="71"/>
                </a:cubicBezTo>
                <a:close/>
                <a:moveTo>
                  <a:pt x="213" y="71"/>
                </a:moveTo>
                <a:cubicBezTo>
                  <a:pt x="213" y="71"/>
                  <a:pt x="213" y="71"/>
                  <a:pt x="213" y="7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Freeform 2483"/>
          <p:cNvSpPr>
            <a:spLocks/>
          </p:cNvSpPr>
          <p:nvPr/>
        </p:nvSpPr>
        <p:spPr bwMode="auto">
          <a:xfrm>
            <a:off x="6505576" y="2058988"/>
            <a:ext cx="2028825" cy="3171325"/>
          </a:xfrm>
          <a:custGeom>
            <a:avLst/>
            <a:gdLst>
              <a:gd name="T0" fmla="*/ 144 w 289"/>
              <a:gd name="T1" fmla="*/ 0 h 453"/>
              <a:gd name="T2" fmla="*/ 0 w 289"/>
              <a:gd name="T3" fmla="*/ 144 h 453"/>
              <a:gd name="T4" fmla="*/ 84 w 289"/>
              <a:gd name="T5" fmla="*/ 275 h 453"/>
              <a:gd name="T6" fmla="*/ 139 w 289"/>
              <a:gd name="T7" fmla="*/ 346 h 453"/>
              <a:gd name="T8" fmla="*/ 139 w 289"/>
              <a:gd name="T9" fmla="*/ 329 h 453"/>
              <a:gd name="T10" fmla="*/ 119 w 289"/>
              <a:gd name="T11" fmla="*/ 398 h 453"/>
              <a:gd name="T12" fmla="*/ 111 w 289"/>
              <a:gd name="T13" fmla="*/ 419 h 453"/>
              <a:gd name="T14" fmla="*/ 144 w 289"/>
              <a:gd name="T15" fmla="*/ 453 h 453"/>
              <a:gd name="T16" fmla="*/ 178 w 289"/>
              <a:gd name="T17" fmla="*/ 419 h 453"/>
              <a:gd name="T18" fmla="*/ 169 w 289"/>
              <a:gd name="T19" fmla="*/ 398 h 453"/>
              <a:gd name="T20" fmla="*/ 149 w 289"/>
              <a:gd name="T21" fmla="*/ 329 h 453"/>
              <a:gd name="T22" fmla="*/ 149 w 289"/>
              <a:gd name="T23" fmla="*/ 346 h 453"/>
              <a:gd name="T24" fmla="*/ 205 w 289"/>
              <a:gd name="T25" fmla="*/ 275 h 453"/>
              <a:gd name="T26" fmla="*/ 289 w 289"/>
              <a:gd name="T27" fmla="*/ 144 h 453"/>
              <a:gd name="T28" fmla="*/ 144 w 289"/>
              <a:gd name="T2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9" h="453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02"/>
                  <a:pt x="34" y="252"/>
                  <a:pt x="84" y="275"/>
                </a:cubicBezTo>
                <a:cubicBezTo>
                  <a:pt x="113" y="288"/>
                  <a:pt x="139" y="314"/>
                  <a:pt x="139" y="346"/>
                </a:cubicBezTo>
                <a:cubicBezTo>
                  <a:pt x="139" y="329"/>
                  <a:pt x="139" y="329"/>
                  <a:pt x="139" y="329"/>
                </a:cubicBezTo>
                <a:cubicBezTo>
                  <a:pt x="139" y="361"/>
                  <a:pt x="128" y="388"/>
                  <a:pt x="119" y="398"/>
                </a:cubicBezTo>
                <a:cubicBezTo>
                  <a:pt x="114" y="404"/>
                  <a:pt x="111" y="411"/>
                  <a:pt x="111" y="419"/>
                </a:cubicBezTo>
                <a:cubicBezTo>
                  <a:pt x="111" y="438"/>
                  <a:pt x="126" y="453"/>
                  <a:pt x="144" y="453"/>
                </a:cubicBezTo>
                <a:cubicBezTo>
                  <a:pt x="163" y="453"/>
                  <a:pt x="178" y="438"/>
                  <a:pt x="178" y="419"/>
                </a:cubicBezTo>
                <a:cubicBezTo>
                  <a:pt x="178" y="411"/>
                  <a:pt x="175" y="404"/>
                  <a:pt x="169" y="398"/>
                </a:cubicBezTo>
                <a:cubicBezTo>
                  <a:pt x="161" y="388"/>
                  <a:pt x="149" y="361"/>
                  <a:pt x="149" y="329"/>
                </a:cubicBezTo>
                <a:cubicBezTo>
                  <a:pt x="149" y="346"/>
                  <a:pt x="149" y="346"/>
                  <a:pt x="149" y="346"/>
                </a:cubicBezTo>
                <a:cubicBezTo>
                  <a:pt x="149" y="314"/>
                  <a:pt x="176" y="288"/>
                  <a:pt x="205" y="275"/>
                </a:cubicBezTo>
                <a:cubicBezTo>
                  <a:pt x="254" y="252"/>
                  <a:pt x="289" y="202"/>
                  <a:pt x="289" y="144"/>
                </a:cubicBezTo>
                <a:cubicBezTo>
                  <a:pt x="289" y="64"/>
                  <a:pt x="224" y="0"/>
                  <a:pt x="144" y="0"/>
                </a:cubicBezTo>
                <a:close/>
              </a:path>
            </a:pathLst>
          </a:custGeom>
          <a:solidFill>
            <a:srgbClr val="6464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48674" y="2876397"/>
            <a:ext cx="1221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</a:t>
            </a:r>
            <a:endParaRPr lang="zh-CN" altLang="en-US" sz="1200" b="1" dirty="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24780" y="2190625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</a:t>
            </a:r>
            <a:endParaRPr lang="zh-CN" altLang="en-US" sz="48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92921" y="25512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  <a:endParaRPr lang="zh-CN" altLang="en-US" sz="1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02667" y="3107872"/>
            <a:ext cx="1424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7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929437" y="5366064"/>
            <a:ext cx="1132041" cy="511508"/>
            <a:chOff x="5197079" y="4024550"/>
            <a:chExt cx="849031" cy="383631"/>
          </a:xfrm>
        </p:grpSpPr>
        <p:sp>
          <p:nvSpPr>
            <p:cNvPr id="18" name="文本框 17"/>
            <p:cNvSpPr txBox="1"/>
            <p:nvPr/>
          </p:nvSpPr>
          <p:spPr>
            <a:xfrm>
              <a:off x="5277551" y="4024550"/>
              <a:ext cx="6795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7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1,450</a:t>
              </a:r>
              <a:endParaRPr lang="zh-CN" altLang="en-US" sz="1867" dirty="0">
                <a:solidFill>
                  <a:prstClr val="black">
                    <a:lumMod val="90000"/>
                    <a:lumOff val="10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97079" y="4246598"/>
              <a:ext cx="849031" cy="161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 in here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20" name="Freeform 568"/>
          <p:cNvSpPr>
            <a:spLocks noEditPoints="1"/>
          </p:cNvSpPr>
          <p:nvPr/>
        </p:nvSpPr>
        <p:spPr bwMode="auto">
          <a:xfrm>
            <a:off x="7338063" y="4862979"/>
            <a:ext cx="339863" cy="318623"/>
          </a:xfrm>
          <a:custGeom>
            <a:avLst/>
            <a:gdLst>
              <a:gd name="T0" fmla="*/ 135 w 240"/>
              <a:gd name="T1" fmla="*/ 0 h 225"/>
              <a:gd name="T2" fmla="*/ 0 w 240"/>
              <a:gd name="T3" fmla="*/ 150 h 225"/>
              <a:gd name="T4" fmla="*/ 45 w 240"/>
              <a:gd name="T5" fmla="*/ 150 h 225"/>
              <a:gd name="T6" fmla="*/ 90 w 240"/>
              <a:gd name="T7" fmla="*/ 165 h 225"/>
              <a:gd name="T8" fmla="*/ 135 w 240"/>
              <a:gd name="T9" fmla="*/ 225 h 225"/>
              <a:gd name="T10" fmla="*/ 240 w 240"/>
              <a:gd name="T11" fmla="*/ 105 h 225"/>
              <a:gd name="T12" fmla="*/ 135 w 240"/>
              <a:gd name="T13" fmla="*/ 0 h 225"/>
              <a:gd name="T14" fmla="*/ 60 w 240"/>
              <a:gd name="T15" fmla="*/ 108 h 225"/>
              <a:gd name="T16" fmla="*/ 41 w 240"/>
              <a:gd name="T17" fmla="*/ 90 h 225"/>
              <a:gd name="T18" fmla="*/ 60 w 240"/>
              <a:gd name="T19" fmla="*/ 71 h 225"/>
              <a:gd name="T20" fmla="*/ 79 w 240"/>
              <a:gd name="T21" fmla="*/ 90 h 225"/>
              <a:gd name="T22" fmla="*/ 60 w 240"/>
              <a:gd name="T23" fmla="*/ 108 h 225"/>
              <a:gd name="T24" fmla="*/ 94 w 240"/>
              <a:gd name="T25" fmla="*/ 52 h 225"/>
              <a:gd name="T26" fmla="*/ 112 w 240"/>
              <a:gd name="T27" fmla="*/ 33 h 225"/>
              <a:gd name="T28" fmla="*/ 131 w 240"/>
              <a:gd name="T29" fmla="*/ 52 h 225"/>
              <a:gd name="T30" fmla="*/ 112 w 240"/>
              <a:gd name="T31" fmla="*/ 71 h 225"/>
              <a:gd name="T32" fmla="*/ 94 w 240"/>
              <a:gd name="T33" fmla="*/ 52 h 225"/>
              <a:gd name="T34" fmla="*/ 143 w 240"/>
              <a:gd name="T35" fmla="*/ 183 h 225"/>
              <a:gd name="T36" fmla="*/ 116 w 240"/>
              <a:gd name="T37" fmla="*/ 157 h 225"/>
              <a:gd name="T38" fmla="*/ 143 w 240"/>
              <a:gd name="T39" fmla="*/ 131 h 225"/>
              <a:gd name="T40" fmla="*/ 169 w 240"/>
              <a:gd name="T41" fmla="*/ 157 h 225"/>
              <a:gd name="T42" fmla="*/ 143 w 240"/>
              <a:gd name="T43" fmla="*/ 183 h 225"/>
              <a:gd name="T44" fmla="*/ 188 w 240"/>
              <a:gd name="T45" fmla="*/ 138 h 225"/>
              <a:gd name="T46" fmla="*/ 176 w 240"/>
              <a:gd name="T47" fmla="*/ 127 h 225"/>
              <a:gd name="T48" fmla="*/ 188 w 240"/>
              <a:gd name="T49" fmla="*/ 116 h 225"/>
              <a:gd name="T50" fmla="*/ 199 w 240"/>
              <a:gd name="T51" fmla="*/ 127 h 225"/>
              <a:gd name="T52" fmla="*/ 188 w 240"/>
              <a:gd name="T53" fmla="*/ 138 h 225"/>
              <a:gd name="T54" fmla="*/ 173 w 240"/>
              <a:gd name="T55" fmla="*/ 93 h 225"/>
              <a:gd name="T56" fmla="*/ 146 w 240"/>
              <a:gd name="T57" fmla="*/ 67 h 225"/>
              <a:gd name="T58" fmla="*/ 173 w 240"/>
              <a:gd name="T59" fmla="*/ 41 h 225"/>
              <a:gd name="T60" fmla="*/ 199 w 240"/>
              <a:gd name="T61" fmla="*/ 67 h 225"/>
              <a:gd name="T62" fmla="*/ 173 w 240"/>
              <a:gd name="T63" fmla="*/ 93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0" h="225">
                <a:moveTo>
                  <a:pt x="135" y="0"/>
                </a:moveTo>
                <a:cubicBezTo>
                  <a:pt x="45" y="0"/>
                  <a:pt x="0" y="90"/>
                  <a:pt x="0" y="150"/>
                </a:cubicBezTo>
                <a:cubicBezTo>
                  <a:pt x="0" y="165"/>
                  <a:pt x="30" y="195"/>
                  <a:pt x="45" y="150"/>
                </a:cubicBezTo>
                <a:cubicBezTo>
                  <a:pt x="52" y="129"/>
                  <a:pt x="90" y="135"/>
                  <a:pt x="90" y="165"/>
                </a:cubicBezTo>
                <a:cubicBezTo>
                  <a:pt x="90" y="198"/>
                  <a:pt x="105" y="225"/>
                  <a:pt x="135" y="225"/>
                </a:cubicBezTo>
                <a:cubicBezTo>
                  <a:pt x="225" y="225"/>
                  <a:pt x="240" y="150"/>
                  <a:pt x="240" y="105"/>
                </a:cubicBezTo>
                <a:cubicBezTo>
                  <a:pt x="240" y="60"/>
                  <a:pt x="225" y="0"/>
                  <a:pt x="135" y="0"/>
                </a:cubicBezTo>
                <a:close/>
                <a:moveTo>
                  <a:pt x="60" y="108"/>
                </a:moveTo>
                <a:cubicBezTo>
                  <a:pt x="50" y="108"/>
                  <a:pt x="41" y="100"/>
                  <a:pt x="41" y="90"/>
                </a:cubicBezTo>
                <a:cubicBezTo>
                  <a:pt x="41" y="79"/>
                  <a:pt x="50" y="71"/>
                  <a:pt x="60" y="71"/>
                </a:cubicBezTo>
                <a:cubicBezTo>
                  <a:pt x="70" y="71"/>
                  <a:pt x="79" y="79"/>
                  <a:pt x="79" y="90"/>
                </a:cubicBezTo>
                <a:cubicBezTo>
                  <a:pt x="79" y="100"/>
                  <a:pt x="70" y="108"/>
                  <a:pt x="60" y="108"/>
                </a:cubicBezTo>
                <a:close/>
                <a:moveTo>
                  <a:pt x="94" y="52"/>
                </a:moveTo>
                <a:cubicBezTo>
                  <a:pt x="94" y="42"/>
                  <a:pt x="102" y="33"/>
                  <a:pt x="112" y="33"/>
                </a:cubicBezTo>
                <a:cubicBezTo>
                  <a:pt x="123" y="33"/>
                  <a:pt x="131" y="42"/>
                  <a:pt x="131" y="52"/>
                </a:cubicBezTo>
                <a:cubicBezTo>
                  <a:pt x="131" y="62"/>
                  <a:pt x="123" y="71"/>
                  <a:pt x="112" y="71"/>
                </a:cubicBezTo>
                <a:cubicBezTo>
                  <a:pt x="102" y="71"/>
                  <a:pt x="94" y="62"/>
                  <a:pt x="94" y="52"/>
                </a:cubicBezTo>
                <a:close/>
                <a:moveTo>
                  <a:pt x="143" y="183"/>
                </a:moveTo>
                <a:cubicBezTo>
                  <a:pt x="128" y="183"/>
                  <a:pt x="116" y="172"/>
                  <a:pt x="116" y="157"/>
                </a:cubicBezTo>
                <a:cubicBezTo>
                  <a:pt x="116" y="143"/>
                  <a:pt x="128" y="131"/>
                  <a:pt x="143" y="131"/>
                </a:cubicBezTo>
                <a:cubicBezTo>
                  <a:pt x="157" y="131"/>
                  <a:pt x="169" y="143"/>
                  <a:pt x="169" y="157"/>
                </a:cubicBezTo>
                <a:cubicBezTo>
                  <a:pt x="169" y="172"/>
                  <a:pt x="157" y="183"/>
                  <a:pt x="143" y="183"/>
                </a:cubicBezTo>
                <a:close/>
                <a:moveTo>
                  <a:pt x="188" y="138"/>
                </a:moveTo>
                <a:cubicBezTo>
                  <a:pt x="181" y="138"/>
                  <a:pt x="176" y="133"/>
                  <a:pt x="176" y="127"/>
                </a:cubicBezTo>
                <a:cubicBezTo>
                  <a:pt x="176" y="121"/>
                  <a:pt x="181" y="116"/>
                  <a:pt x="188" y="116"/>
                </a:cubicBezTo>
                <a:cubicBezTo>
                  <a:pt x="194" y="116"/>
                  <a:pt x="199" y="121"/>
                  <a:pt x="199" y="127"/>
                </a:cubicBezTo>
                <a:cubicBezTo>
                  <a:pt x="199" y="133"/>
                  <a:pt x="194" y="138"/>
                  <a:pt x="188" y="138"/>
                </a:cubicBezTo>
                <a:close/>
                <a:moveTo>
                  <a:pt x="173" y="93"/>
                </a:moveTo>
                <a:cubicBezTo>
                  <a:pt x="158" y="93"/>
                  <a:pt x="146" y="82"/>
                  <a:pt x="146" y="67"/>
                </a:cubicBezTo>
                <a:cubicBezTo>
                  <a:pt x="146" y="53"/>
                  <a:pt x="158" y="41"/>
                  <a:pt x="173" y="41"/>
                </a:cubicBezTo>
                <a:cubicBezTo>
                  <a:pt x="187" y="41"/>
                  <a:pt x="199" y="53"/>
                  <a:pt x="199" y="67"/>
                </a:cubicBezTo>
                <a:cubicBezTo>
                  <a:pt x="199" y="82"/>
                  <a:pt x="187" y="93"/>
                  <a:pt x="173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1" name="Freeform 2483"/>
          <p:cNvSpPr>
            <a:spLocks/>
          </p:cNvSpPr>
          <p:nvPr/>
        </p:nvSpPr>
        <p:spPr bwMode="auto">
          <a:xfrm>
            <a:off x="9096376" y="2058988"/>
            <a:ext cx="2028825" cy="3171325"/>
          </a:xfrm>
          <a:custGeom>
            <a:avLst/>
            <a:gdLst>
              <a:gd name="T0" fmla="*/ 144 w 289"/>
              <a:gd name="T1" fmla="*/ 0 h 453"/>
              <a:gd name="T2" fmla="*/ 0 w 289"/>
              <a:gd name="T3" fmla="*/ 144 h 453"/>
              <a:gd name="T4" fmla="*/ 84 w 289"/>
              <a:gd name="T5" fmla="*/ 275 h 453"/>
              <a:gd name="T6" fmla="*/ 139 w 289"/>
              <a:gd name="T7" fmla="*/ 346 h 453"/>
              <a:gd name="T8" fmla="*/ 139 w 289"/>
              <a:gd name="T9" fmla="*/ 329 h 453"/>
              <a:gd name="T10" fmla="*/ 119 w 289"/>
              <a:gd name="T11" fmla="*/ 398 h 453"/>
              <a:gd name="T12" fmla="*/ 111 w 289"/>
              <a:gd name="T13" fmla="*/ 419 h 453"/>
              <a:gd name="T14" fmla="*/ 144 w 289"/>
              <a:gd name="T15" fmla="*/ 453 h 453"/>
              <a:gd name="T16" fmla="*/ 178 w 289"/>
              <a:gd name="T17" fmla="*/ 419 h 453"/>
              <a:gd name="T18" fmla="*/ 169 w 289"/>
              <a:gd name="T19" fmla="*/ 398 h 453"/>
              <a:gd name="T20" fmla="*/ 149 w 289"/>
              <a:gd name="T21" fmla="*/ 329 h 453"/>
              <a:gd name="T22" fmla="*/ 149 w 289"/>
              <a:gd name="T23" fmla="*/ 346 h 453"/>
              <a:gd name="T24" fmla="*/ 205 w 289"/>
              <a:gd name="T25" fmla="*/ 275 h 453"/>
              <a:gd name="T26" fmla="*/ 289 w 289"/>
              <a:gd name="T27" fmla="*/ 144 h 453"/>
              <a:gd name="T28" fmla="*/ 144 w 289"/>
              <a:gd name="T2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9" h="453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02"/>
                  <a:pt x="34" y="252"/>
                  <a:pt x="84" y="275"/>
                </a:cubicBezTo>
                <a:cubicBezTo>
                  <a:pt x="113" y="288"/>
                  <a:pt x="139" y="314"/>
                  <a:pt x="139" y="346"/>
                </a:cubicBezTo>
                <a:cubicBezTo>
                  <a:pt x="139" y="329"/>
                  <a:pt x="139" y="329"/>
                  <a:pt x="139" y="329"/>
                </a:cubicBezTo>
                <a:cubicBezTo>
                  <a:pt x="139" y="361"/>
                  <a:pt x="128" y="388"/>
                  <a:pt x="119" y="398"/>
                </a:cubicBezTo>
                <a:cubicBezTo>
                  <a:pt x="114" y="404"/>
                  <a:pt x="111" y="411"/>
                  <a:pt x="111" y="419"/>
                </a:cubicBezTo>
                <a:cubicBezTo>
                  <a:pt x="111" y="438"/>
                  <a:pt x="126" y="453"/>
                  <a:pt x="144" y="453"/>
                </a:cubicBezTo>
                <a:cubicBezTo>
                  <a:pt x="163" y="453"/>
                  <a:pt x="178" y="438"/>
                  <a:pt x="178" y="419"/>
                </a:cubicBezTo>
                <a:cubicBezTo>
                  <a:pt x="178" y="411"/>
                  <a:pt x="175" y="404"/>
                  <a:pt x="169" y="398"/>
                </a:cubicBezTo>
                <a:cubicBezTo>
                  <a:pt x="161" y="388"/>
                  <a:pt x="149" y="361"/>
                  <a:pt x="149" y="329"/>
                </a:cubicBezTo>
                <a:cubicBezTo>
                  <a:pt x="149" y="346"/>
                  <a:pt x="149" y="346"/>
                  <a:pt x="149" y="346"/>
                </a:cubicBezTo>
                <a:cubicBezTo>
                  <a:pt x="149" y="314"/>
                  <a:pt x="176" y="288"/>
                  <a:pt x="205" y="275"/>
                </a:cubicBezTo>
                <a:cubicBezTo>
                  <a:pt x="254" y="252"/>
                  <a:pt x="289" y="202"/>
                  <a:pt x="289" y="144"/>
                </a:cubicBezTo>
                <a:cubicBezTo>
                  <a:pt x="289" y="64"/>
                  <a:pt x="224" y="0"/>
                  <a:pt x="144" y="0"/>
                </a:cubicBezTo>
                <a:close/>
              </a:path>
            </a:pathLst>
          </a:custGeom>
          <a:solidFill>
            <a:srgbClr val="FED7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539474" y="2876397"/>
            <a:ext cx="1221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</a:t>
            </a:r>
            <a:endParaRPr lang="zh-CN" altLang="en-US" sz="1200" b="1" dirty="0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515580" y="2190625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72</a:t>
            </a:r>
            <a:endParaRPr lang="zh-CN" altLang="en-US" sz="48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383721" y="25512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  <a:endParaRPr lang="zh-CN" altLang="en-US" sz="1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393467" y="3107872"/>
            <a:ext cx="1424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7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组合 17"/>
          <p:cNvGrpSpPr/>
          <p:nvPr/>
        </p:nvGrpSpPr>
        <p:grpSpPr>
          <a:xfrm>
            <a:off x="9520236" y="5366064"/>
            <a:ext cx="1132041" cy="511508"/>
            <a:chOff x="7140179" y="4024550"/>
            <a:chExt cx="849031" cy="383631"/>
          </a:xfrm>
        </p:grpSpPr>
        <p:sp>
          <p:nvSpPr>
            <p:cNvPr id="27" name="文本框 26"/>
            <p:cNvSpPr txBox="1"/>
            <p:nvPr/>
          </p:nvSpPr>
          <p:spPr>
            <a:xfrm>
              <a:off x="7222572" y="4024550"/>
              <a:ext cx="6795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7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1,450</a:t>
              </a:r>
              <a:endParaRPr lang="zh-CN" altLang="en-US" sz="1867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140179" y="4246598"/>
              <a:ext cx="849031" cy="161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 in here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29" name="Freeform 1176"/>
          <p:cNvSpPr>
            <a:spLocks noEditPoints="1"/>
          </p:cNvSpPr>
          <p:nvPr/>
        </p:nvSpPr>
        <p:spPr bwMode="auto">
          <a:xfrm>
            <a:off x="9984505" y="4868923"/>
            <a:ext cx="278704" cy="252292"/>
          </a:xfrm>
          <a:custGeom>
            <a:avLst/>
            <a:gdLst>
              <a:gd name="T0" fmla="*/ 256 w 256"/>
              <a:gd name="T1" fmla="*/ 96 h 232"/>
              <a:gd name="T2" fmla="*/ 224 w 256"/>
              <a:gd name="T3" fmla="*/ 128 h 232"/>
              <a:gd name="T4" fmla="*/ 192 w 256"/>
              <a:gd name="T5" fmla="*/ 96 h 232"/>
              <a:gd name="T6" fmla="*/ 160 w 256"/>
              <a:gd name="T7" fmla="*/ 128 h 232"/>
              <a:gd name="T8" fmla="*/ 128 w 256"/>
              <a:gd name="T9" fmla="*/ 96 h 232"/>
              <a:gd name="T10" fmla="*/ 96 w 256"/>
              <a:gd name="T11" fmla="*/ 128 h 232"/>
              <a:gd name="T12" fmla="*/ 64 w 256"/>
              <a:gd name="T13" fmla="*/ 96 h 232"/>
              <a:gd name="T14" fmla="*/ 32 w 256"/>
              <a:gd name="T15" fmla="*/ 128 h 232"/>
              <a:gd name="T16" fmla="*/ 0 w 256"/>
              <a:gd name="T17" fmla="*/ 96 h 232"/>
              <a:gd name="T18" fmla="*/ 23 w 256"/>
              <a:gd name="T19" fmla="*/ 36 h 232"/>
              <a:gd name="T20" fmla="*/ 234 w 256"/>
              <a:gd name="T21" fmla="*/ 36 h 232"/>
              <a:gd name="T22" fmla="*/ 256 w 256"/>
              <a:gd name="T23" fmla="*/ 96 h 232"/>
              <a:gd name="T24" fmla="*/ 216 w 256"/>
              <a:gd name="T25" fmla="*/ 24 h 232"/>
              <a:gd name="T26" fmla="*/ 40 w 256"/>
              <a:gd name="T27" fmla="*/ 24 h 232"/>
              <a:gd name="T28" fmla="*/ 28 w 256"/>
              <a:gd name="T29" fmla="*/ 12 h 232"/>
              <a:gd name="T30" fmla="*/ 40 w 256"/>
              <a:gd name="T31" fmla="*/ 0 h 232"/>
              <a:gd name="T32" fmla="*/ 216 w 256"/>
              <a:gd name="T33" fmla="*/ 0 h 232"/>
              <a:gd name="T34" fmla="*/ 228 w 256"/>
              <a:gd name="T35" fmla="*/ 12 h 232"/>
              <a:gd name="T36" fmla="*/ 216 w 256"/>
              <a:gd name="T37" fmla="*/ 24 h 232"/>
              <a:gd name="T38" fmla="*/ 36 w 256"/>
              <a:gd name="T39" fmla="*/ 140 h 232"/>
              <a:gd name="T40" fmla="*/ 36 w 256"/>
              <a:gd name="T41" fmla="*/ 140 h 232"/>
              <a:gd name="T42" fmla="*/ 39 w 256"/>
              <a:gd name="T43" fmla="*/ 139 h 232"/>
              <a:gd name="T44" fmla="*/ 40 w 256"/>
              <a:gd name="T45" fmla="*/ 139 h 232"/>
              <a:gd name="T46" fmla="*/ 42 w 256"/>
              <a:gd name="T47" fmla="*/ 139 h 232"/>
              <a:gd name="T48" fmla="*/ 48 w 256"/>
              <a:gd name="T49" fmla="*/ 137 h 232"/>
              <a:gd name="T50" fmla="*/ 48 w 256"/>
              <a:gd name="T51" fmla="*/ 137 h 232"/>
              <a:gd name="T52" fmla="*/ 48 w 256"/>
              <a:gd name="T53" fmla="*/ 196 h 232"/>
              <a:gd name="T54" fmla="*/ 208 w 256"/>
              <a:gd name="T55" fmla="*/ 196 h 232"/>
              <a:gd name="T56" fmla="*/ 208 w 256"/>
              <a:gd name="T57" fmla="*/ 137 h 232"/>
              <a:gd name="T58" fmla="*/ 208 w 256"/>
              <a:gd name="T59" fmla="*/ 137 h 232"/>
              <a:gd name="T60" fmla="*/ 214 w 256"/>
              <a:gd name="T61" fmla="*/ 139 h 232"/>
              <a:gd name="T62" fmla="*/ 216 w 256"/>
              <a:gd name="T63" fmla="*/ 139 h 232"/>
              <a:gd name="T64" fmla="*/ 217 w 256"/>
              <a:gd name="T65" fmla="*/ 139 h 232"/>
              <a:gd name="T66" fmla="*/ 220 w 256"/>
              <a:gd name="T67" fmla="*/ 140 h 232"/>
              <a:gd name="T68" fmla="*/ 220 w 256"/>
              <a:gd name="T69" fmla="*/ 140 h 232"/>
              <a:gd name="T70" fmla="*/ 224 w 256"/>
              <a:gd name="T71" fmla="*/ 140 h 232"/>
              <a:gd name="T72" fmla="*/ 232 w 256"/>
              <a:gd name="T73" fmla="*/ 139 h 232"/>
              <a:gd name="T74" fmla="*/ 232 w 256"/>
              <a:gd name="T75" fmla="*/ 220 h 232"/>
              <a:gd name="T76" fmla="*/ 220 w 256"/>
              <a:gd name="T77" fmla="*/ 232 h 232"/>
              <a:gd name="T78" fmla="*/ 36 w 256"/>
              <a:gd name="T79" fmla="*/ 232 h 232"/>
              <a:gd name="T80" fmla="*/ 24 w 256"/>
              <a:gd name="T81" fmla="*/ 220 h 232"/>
              <a:gd name="T82" fmla="*/ 24 w 256"/>
              <a:gd name="T83" fmla="*/ 139 h 232"/>
              <a:gd name="T84" fmla="*/ 32 w 256"/>
              <a:gd name="T85" fmla="*/ 140 h 232"/>
              <a:gd name="T86" fmla="*/ 36 w 256"/>
              <a:gd name="T87" fmla="*/ 14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6" h="232">
                <a:moveTo>
                  <a:pt x="256" y="96"/>
                </a:moveTo>
                <a:cubicBezTo>
                  <a:pt x="256" y="114"/>
                  <a:pt x="242" y="128"/>
                  <a:pt x="224" y="128"/>
                </a:cubicBezTo>
                <a:cubicBezTo>
                  <a:pt x="206" y="128"/>
                  <a:pt x="192" y="114"/>
                  <a:pt x="192" y="96"/>
                </a:cubicBezTo>
                <a:cubicBezTo>
                  <a:pt x="192" y="114"/>
                  <a:pt x="178" y="128"/>
                  <a:pt x="160" y="128"/>
                </a:cubicBezTo>
                <a:cubicBezTo>
                  <a:pt x="142" y="128"/>
                  <a:pt x="128" y="114"/>
                  <a:pt x="128" y="96"/>
                </a:cubicBezTo>
                <a:cubicBezTo>
                  <a:pt x="128" y="114"/>
                  <a:pt x="114" y="128"/>
                  <a:pt x="96" y="128"/>
                </a:cubicBezTo>
                <a:cubicBezTo>
                  <a:pt x="78" y="128"/>
                  <a:pt x="64" y="114"/>
                  <a:pt x="64" y="96"/>
                </a:cubicBezTo>
                <a:cubicBezTo>
                  <a:pt x="64" y="114"/>
                  <a:pt x="50" y="128"/>
                  <a:pt x="32" y="128"/>
                </a:cubicBezTo>
                <a:cubicBezTo>
                  <a:pt x="14" y="128"/>
                  <a:pt x="0" y="114"/>
                  <a:pt x="0" y="9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4" y="36"/>
                  <a:pt x="234" y="36"/>
                  <a:pt x="234" y="36"/>
                </a:cubicBezTo>
                <a:lnTo>
                  <a:pt x="256" y="96"/>
                </a:lnTo>
                <a:close/>
                <a:moveTo>
                  <a:pt x="21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33" y="24"/>
                  <a:pt x="28" y="19"/>
                  <a:pt x="28" y="12"/>
                </a:cubicBezTo>
                <a:cubicBezTo>
                  <a:pt x="28" y="5"/>
                  <a:pt x="33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23" y="0"/>
                  <a:pt x="228" y="5"/>
                  <a:pt x="228" y="12"/>
                </a:cubicBezTo>
                <a:cubicBezTo>
                  <a:pt x="228" y="19"/>
                  <a:pt x="223" y="24"/>
                  <a:pt x="216" y="24"/>
                </a:cubicBezTo>
                <a:moveTo>
                  <a:pt x="36" y="140"/>
                </a:moveTo>
                <a:cubicBezTo>
                  <a:pt x="36" y="140"/>
                  <a:pt x="36" y="140"/>
                  <a:pt x="36" y="140"/>
                </a:cubicBezTo>
                <a:cubicBezTo>
                  <a:pt x="37" y="140"/>
                  <a:pt x="38" y="140"/>
                  <a:pt x="39" y="139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41" y="139"/>
                  <a:pt x="41" y="139"/>
                  <a:pt x="42" y="139"/>
                </a:cubicBezTo>
                <a:cubicBezTo>
                  <a:pt x="44" y="138"/>
                  <a:pt x="46" y="138"/>
                  <a:pt x="48" y="137"/>
                </a:cubicBezTo>
                <a:cubicBezTo>
                  <a:pt x="48" y="137"/>
                  <a:pt x="48" y="137"/>
                  <a:pt x="48" y="137"/>
                </a:cubicBezTo>
                <a:cubicBezTo>
                  <a:pt x="48" y="196"/>
                  <a:pt x="48" y="196"/>
                  <a:pt x="48" y="196"/>
                </a:cubicBezTo>
                <a:cubicBezTo>
                  <a:pt x="208" y="196"/>
                  <a:pt x="208" y="196"/>
                  <a:pt x="208" y="196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10" y="138"/>
                  <a:pt x="212" y="138"/>
                  <a:pt x="214" y="139"/>
                </a:cubicBezTo>
                <a:cubicBezTo>
                  <a:pt x="215" y="139"/>
                  <a:pt x="215" y="139"/>
                  <a:pt x="216" y="139"/>
                </a:cubicBezTo>
                <a:cubicBezTo>
                  <a:pt x="216" y="139"/>
                  <a:pt x="216" y="139"/>
                  <a:pt x="217" y="139"/>
                </a:cubicBezTo>
                <a:cubicBezTo>
                  <a:pt x="218" y="140"/>
                  <a:pt x="219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40"/>
                  <a:pt x="223" y="140"/>
                  <a:pt x="224" y="140"/>
                </a:cubicBezTo>
                <a:cubicBezTo>
                  <a:pt x="227" y="140"/>
                  <a:pt x="229" y="140"/>
                  <a:pt x="232" y="139"/>
                </a:cubicBezTo>
                <a:cubicBezTo>
                  <a:pt x="232" y="220"/>
                  <a:pt x="232" y="220"/>
                  <a:pt x="232" y="220"/>
                </a:cubicBezTo>
                <a:cubicBezTo>
                  <a:pt x="232" y="227"/>
                  <a:pt x="227" y="232"/>
                  <a:pt x="220" y="232"/>
                </a:cubicBezTo>
                <a:cubicBezTo>
                  <a:pt x="36" y="232"/>
                  <a:pt x="36" y="232"/>
                  <a:pt x="36" y="232"/>
                </a:cubicBezTo>
                <a:cubicBezTo>
                  <a:pt x="29" y="232"/>
                  <a:pt x="24" y="227"/>
                  <a:pt x="24" y="220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27" y="140"/>
                  <a:pt x="29" y="140"/>
                  <a:pt x="32" y="140"/>
                </a:cubicBezTo>
                <a:cubicBezTo>
                  <a:pt x="33" y="140"/>
                  <a:pt x="35" y="140"/>
                  <a:pt x="36" y="14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0" name="Freeform 2483"/>
          <p:cNvSpPr>
            <a:spLocks/>
          </p:cNvSpPr>
          <p:nvPr/>
        </p:nvSpPr>
        <p:spPr bwMode="auto">
          <a:xfrm>
            <a:off x="3914776" y="2058989"/>
            <a:ext cx="2028825" cy="3171327"/>
          </a:xfrm>
          <a:custGeom>
            <a:avLst/>
            <a:gdLst>
              <a:gd name="T0" fmla="*/ 144 w 289"/>
              <a:gd name="T1" fmla="*/ 0 h 453"/>
              <a:gd name="T2" fmla="*/ 0 w 289"/>
              <a:gd name="T3" fmla="*/ 144 h 453"/>
              <a:gd name="T4" fmla="*/ 84 w 289"/>
              <a:gd name="T5" fmla="*/ 275 h 453"/>
              <a:gd name="T6" fmla="*/ 139 w 289"/>
              <a:gd name="T7" fmla="*/ 346 h 453"/>
              <a:gd name="T8" fmla="*/ 139 w 289"/>
              <a:gd name="T9" fmla="*/ 329 h 453"/>
              <a:gd name="T10" fmla="*/ 119 w 289"/>
              <a:gd name="T11" fmla="*/ 398 h 453"/>
              <a:gd name="T12" fmla="*/ 111 w 289"/>
              <a:gd name="T13" fmla="*/ 419 h 453"/>
              <a:gd name="T14" fmla="*/ 144 w 289"/>
              <a:gd name="T15" fmla="*/ 453 h 453"/>
              <a:gd name="T16" fmla="*/ 178 w 289"/>
              <a:gd name="T17" fmla="*/ 419 h 453"/>
              <a:gd name="T18" fmla="*/ 169 w 289"/>
              <a:gd name="T19" fmla="*/ 398 h 453"/>
              <a:gd name="T20" fmla="*/ 149 w 289"/>
              <a:gd name="T21" fmla="*/ 329 h 453"/>
              <a:gd name="T22" fmla="*/ 149 w 289"/>
              <a:gd name="T23" fmla="*/ 346 h 453"/>
              <a:gd name="T24" fmla="*/ 205 w 289"/>
              <a:gd name="T25" fmla="*/ 275 h 453"/>
              <a:gd name="T26" fmla="*/ 289 w 289"/>
              <a:gd name="T27" fmla="*/ 144 h 453"/>
              <a:gd name="T28" fmla="*/ 144 w 289"/>
              <a:gd name="T2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9" h="453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02"/>
                  <a:pt x="34" y="252"/>
                  <a:pt x="84" y="275"/>
                </a:cubicBezTo>
                <a:cubicBezTo>
                  <a:pt x="113" y="288"/>
                  <a:pt x="139" y="314"/>
                  <a:pt x="139" y="346"/>
                </a:cubicBezTo>
                <a:cubicBezTo>
                  <a:pt x="139" y="329"/>
                  <a:pt x="139" y="329"/>
                  <a:pt x="139" y="329"/>
                </a:cubicBezTo>
                <a:cubicBezTo>
                  <a:pt x="139" y="361"/>
                  <a:pt x="128" y="388"/>
                  <a:pt x="119" y="398"/>
                </a:cubicBezTo>
                <a:cubicBezTo>
                  <a:pt x="114" y="404"/>
                  <a:pt x="111" y="411"/>
                  <a:pt x="111" y="419"/>
                </a:cubicBezTo>
                <a:cubicBezTo>
                  <a:pt x="111" y="438"/>
                  <a:pt x="126" y="453"/>
                  <a:pt x="144" y="453"/>
                </a:cubicBezTo>
                <a:cubicBezTo>
                  <a:pt x="163" y="453"/>
                  <a:pt x="178" y="438"/>
                  <a:pt x="178" y="419"/>
                </a:cubicBezTo>
                <a:cubicBezTo>
                  <a:pt x="178" y="411"/>
                  <a:pt x="175" y="404"/>
                  <a:pt x="169" y="398"/>
                </a:cubicBezTo>
                <a:cubicBezTo>
                  <a:pt x="161" y="388"/>
                  <a:pt x="149" y="361"/>
                  <a:pt x="149" y="329"/>
                </a:cubicBezTo>
                <a:cubicBezTo>
                  <a:pt x="149" y="346"/>
                  <a:pt x="149" y="346"/>
                  <a:pt x="149" y="346"/>
                </a:cubicBezTo>
                <a:cubicBezTo>
                  <a:pt x="149" y="314"/>
                  <a:pt x="176" y="288"/>
                  <a:pt x="205" y="275"/>
                </a:cubicBezTo>
                <a:cubicBezTo>
                  <a:pt x="254" y="252"/>
                  <a:pt x="289" y="202"/>
                  <a:pt x="289" y="144"/>
                </a:cubicBezTo>
                <a:cubicBezTo>
                  <a:pt x="289" y="64"/>
                  <a:pt x="224" y="0"/>
                  <a:pt x="144" y="0"/>
                </a:cubicBezTo>
                <a:close/>
              </a:path>
            </a:pathLst>
          </a:custGeom>
          <a:solidFill>
            <a:srgbClr val="FED7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357874" y="2876397"/>
            <a:ext cx="1221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</a:t>
            </a:r>
            <a:endParaRPr lang="zh-CN" altLang="en-US" sz="1200" b="1" dirty="0">
              <a:solidFill>
                <a:prstClr val="white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33980" y="2190625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35</a:t>
            </a:r>
            <a:endParaRPr lang="zh-CN" altLang="en-US" sz="48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02121" y="255128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  <a:endParaRPr lang="zh-CN" altLang="en-US" sz="1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211867" y="3107872"/>
            <a:ext cx="1424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7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558"/>
          <p:cNvSpPr>
            <a:spLocks/>
          </p:cNvSpPr>
          <p:nvPr/>
        </p:nvSpPr>
        <p:spPr bwMode="auto">
          <a:xfrm>
            <a:off x="4737242" y="4870451"/>
            <a:ext cx="371196" cy="311151"/>
          </a:xfrm>
          <a:custGeom>
            <a:avLst/>
            <a:gdLst>
              <a:gd name="T0" fmla="*/ 213 w 240"/>
              <a:gd name="T1" fmla="*/ 74 h 200"/>
              <a:gd name="T2" fmla="*/ 239 w 240"/>
              <a:gd name="T3" fmla="*/ 58 h 200"/>
              <a:gd name="T4" fmla="*/ 210 w 240"/>
              <a:gd name="T5" fmla="*/ 61 h 200"/>
              <a:gd name="T6" fmla="*/ 209 w 240"/>
              <a:gd name="T7" fmla="*/ 56 h 200"/>
              <a:gd name="T8" fmla="*/ 158 w 240"/>
              <a:gd name="T9" fmla="*/ 16 h 200"/>
              <a:gd name="T10" fmla="*/ 164 w 240"/>
              <a:gd name="T11" fmla="*/ 14 h 200"/>
              <a:gd name="T12" fmla="*/ 179 w 240"/>
              <a:gd name="T13" fmla="*/ 5 h 200"/>
              <a:gd name="T14" fmla="*/ 155 w 240"/>
              <a:gd name="T15" fmla="*/ 10 h 200"/>
              <a:gd name="T16" fmla="*/ 168 w 240"/>
              <a:gd name="T17" fmla="*/ 0 h 200"/>
              <a:gd name="T18" fmla="*/ 149 w 240"/>
              <a:gd name="T19" fmla="*/ 9 h 200"/>
              <a:gd name="T20" fmla="*/ 153 w 240"/>
              <a:gd name="T21" fmla="*/ 2 h 200"/>
              <a:gd name="T22" fmla="*/ 115 w 240"/>
              <a:gd name="T23" fmla="*/ 60 h 200"/>
              <a:gd name="T24" fmla="*/ 97 w 240"/>
              <a:gd name="T25" fmla="*/ 45 h 200"/>
              <a:gd name="T26" fmla="*/ 35 w 240"/>
              <a:gd name="T27" fmla="*/ 18 h 200"/>
              <a:gd name="T28" fmla="*/ 56 w 240"/>
              <a:gd name="T29" fmla="*/ 48 h 200"/>
              <a:gd name="T30" fmla="*/ 41 w 240"/>
              <a:gd name="T31" fmla="*/ 50 h 200"/>
              <a:gd name="T32" fmla="*/ 68 w 240"/>
              <a:gd name="T33" fmla="*/ 74 h 200"/>
              <a:gd name="T34" fmla="*/ 52 w 240"/>
              <a:gd name="T35" fmla="*/ 80 h 200"/>
              <a:gd name="T36" fmla="*/ 81 w 240"/>
              <a:gd name="T37" fmla="*/ 95 h 200"/>
              <a:gd name="T38" fmla="*/ 89 w 240"/>
              <a:gd name="T39" fmla="*/ 115 h 200"/>
              <a:gd name="T40" fmla="*/ 0 w 240"/>
              <a:gd name="T41" fmla="*/ 118 h 200"/>
              <a:gd name="T42" fmla="*/ 211 w 240"/>
              <a:gd name="T43" fmla="*/ 87 h 200"/>
              <a:gd name="T44" fmla="*/ 240 w 240"/>
              <a:gd name="T45" fmla="*/ 76 h 200"/>
              <a:gd name="T46" fmla="*/ 213 w 240"/>
              <a:gd name="T47" fmla="*/ 7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0" h="200">
                <a:moveTo>
                  <a:pt x="213" y="74"/>
                </a:moveTo>
                <a:cubicBezTo>
                  <a:pt x="226" y="72"/>
                  <a:pt x="235" y="66"/>
                  <a:pt x="239" y="58"/>
                </a:cubicBezTo>
                <a:cubicBezTo>
                  <a:pt x="234" y="61"/>
                  <a:pt x="219" y="64"/>
                  <a:pt x="210" y="61"/>
                </a:cubicBezTo>
                <a:cubicBezTo>
                  <a:pt x="210" y="59"/>
                  <a:pt x="210" y="57"/>
                  <a:pt x="209" y="56"/>
                </a:cubicBezTo>
                <a:cubicBezTo>
                  <a:pt x="203" y="32"/>
                  <a:pt x="181" y="13"/>
                  <a:pt x="158" y="16"/>
                </a:cubicBezTo>
                <a:cubicBezTo>
                  <a:pt x="160" y="15"/>
                  <a:pt x="162" y="14"/>
                  <a:pt x="164" y="14"/>
                </a:cubicBezTo>
                <a:cubicBezTo>
                  <a:pt x="166" y="13"/>
                  <a:pt x="181" y="10"/>
                  <a:pt x="179" y="5"/>
                </a:cubicBezTo>
                <a:cubicBezTo>
                  <a:pt x="177" y="1"/>
                  <a:pt x="159" y="9"/>
                  <a:pt x="155" y="10"/>
                </a:cubicBezTo>
                <a:cubicBezTo>
                  <a:pt x="160" y="8"/>
                  <a:pt x="167" y="5"/>
                  <a:pt x="168" y="0"/>
                </a:cubicBezTo>
                <a:cubicBezTo>
                  <a:pt x="161" y="1"/>
                  <a:pt x="154" y="4"/>
                  <a:pt x="149" y="9"/>
                </a:cubicBezTo>
                <a:cubicBezTo>
                  <a:pt x="151" y="7"/>
                  <a:pt x="153" y="4"/>
                  <a:pt x="153" y="2"/>
                </a:cubicBezTo>
                <a:cubicBezTo>
                  <a:pt x="135" y="13"/>
                  <a:pt x="124" y="37"/>
                  <a:pt x="115" y="60"/>
                </a:cubicBezTo>
                <a:cubicBezTo>
                  <a:pt x="108" y="53"/>
                  <a:pt x="102" y="48"/>
                  <a:pt x="97" y="45"/>
                </a:cubicBezTo>
                <a:cubicBezTo>
                  <a:pt x="82" y="37"/>
                  <a:pt x="64" y="29"/>
                  <a:pt x="35" y="18"/>
                </a:cubicBezTo>
                <a:cubicBezTo>
                  <a:pt x="35" y="27"/>
                  <a:pt x="40" y="40"/>
                  <a:pt x="56" y="48"/>
                </a:cubicBezTo>
                <a:cubicBezTo>
                  <a:pt x="53" y="48"/>
                  <a:pt x="46" y="49"/>
                  <a:pt x="41" y="50"/>
                </a:cubicBezTo>
                <a:cubicBezTo>
                  <a:pt x="43" y="61"/>
                  <a:pt x="50" y="70"/>
                  <a:pt x="68" y="74"/>
                </a:cubicBezTo>
                <a:cubicBezTo>
                  <a:pt x="60" y="74"/>
                  <a:pt x="56" y="76"/>
                  <a:pt x="52" y="80"/>
                </a:cubicBezTo>
                <a:cubicBezTo>
                  <a:pt x="55" y="88"/>
                  <a:pt x="65" y="97"/>
                  <a:pt x="81" y="95"/>
                </a:cubicBezTo>
                <a:cubicBezTo>
                  <a:pt x="63" y="103"/>
                  <a:pt x="74" y="118"/>
                  <a:pt x="89" y="115"/>
                </a:cubicBezTo>
                <a:cubicBezTo>
                  <a:pt x="63" y="142"/>
                  <a:pt x="23" y="140"/>
                  <a:pt x="0" y="118"/>
                </a:cubicBezTo>
                <a:cubicBezTo>
                  <a:pt x="60" y="200"/>
                  <a:pt x="192" y="166"/>
                  <a:pt x="211" y="87"/>
                </a:cubicBezTo>
                <a:cubicBezTo>
                  <a:pt x="226" y="87"/>
                  <a:pt x="234" y="82"/>
                  <a:pt x="240" y="76"/>
                </a:cubicBezTo>
                <a:cubicBezTo>
                  <a:pt x="231" y="78"/>
                  <a:pt x="219" y="76"/>
                  <a:pt x="213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36" name="组合 1"/>
          <p:cNvGrpSpPr/>
          <p:nvPr/>
        </p:nvGrpSpPr>
        <p:grpSpPr>
          <a:xfrm>
            <a:off x="4420284" y="5366064"/>
            <a:ext cx="1132041" cy="511508"/>
            <a:chOff x="3315213" y="3974205"/>
            <a:chExt cx="849031" cy="383631"/>
          </a:xfrm>
        </p:grpSpPr>
        <p:sp>
          <p:nvSpPr>
            <p:cNvPr id="37" name="文本框 36"/>
            <p:cNvSpPr txBox="1"/>
            <p:nvPr/>
          </p:nvSpPr>
          <p:spPr>
            <a:xfrm>
              <a:off x="3389898" y="3974205"/>
              <a:ext cx="6795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7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2,420</a:t>
              </a:r>
              <a:endParaRPr lang="zh-CN" altLang="en-US" sz="1867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315213" y="4196253"/>
              <a:ext cx="849031" cy="161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 in here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38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E8E0"/>
          </a:solidFill>
          <a:ln>
            <a:solidFill>
              <a:srgbClr val="BFE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430495" y="1919516"/>
            <a:ext cx="1316613" cy="4379686"/>
            <a:chOff x="2404486" y="1843314"/>
            <a:chExt cx="1316613" cy="4379687"/>
          </a:xfrm>
          <a:solidFill>
            <a:srgbClr val="FED756"/>
          </a:solidFill>
        </p:grpSpPr>
        <p:sp>
          <p:nvSpPr>
            <p:cNvPr id="4" name="Freeform 47"/>
            <p:cNvSpPr>
              <a:spLocks/>
            </p:cNvSpPr>
            <p:nvPr/>
          </p:nvSpPr>
          <p:spPr bwMode="auto">
            <a:xfrm>
              <a:off x="2404486" y="1843314"/>
              <a:ext cx="1316613" cy="4379687"/>
            </a:xfrm>
            <a:custGeom>
              <a:avLst/>
              <a:gdLst>
                <a:gd name="T0" fmla="*/ 929 w 929"/>
                <a:gd name="T1" fmla="*/ 2779 h 3130"/>
                <a:gd name="T2" fmla="*/ 0 w 929"/>
                <a:gd name="T3" fmla="*/ 3130 h 3130"/>
                <a:gd name="T4" fmla="*/ 0 w 929"/>
                <a:gd name="T5" fmla="*/ 0 h 3130"/>
                <a:gd name="T6" fmla="*/ 929 w 929"/>
                <a:gd name="T7" fmla="*/ 0 h 3130"/>
                <a:gd name="T8" fmla="*/ 929 w 929"/>
                <a:gd name="T9" fmla="*/ 2779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9" h="3130">
                  <a:moveTo>
                    <a:pt x="929" y="2779"/>
                  </a:moveTo>
                  <a:lnTo>
                    <a:pt x="0" y="3130"/>
                  </a:lnTo>
                  <a:lnTo>
                    <a:pt x="0" y="0"/>
                  </a:lnTo>
                  <a:lnTo>
                    <a:pt x="929" y="0"/>
                  </a:lnTo>
                  <a:lnTo>
                    <a:pt x="929" y="27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646464"/>
                </a:solidFill>
              </a:endParaRPr>
            </a:p>
          </p:txBody>
        </p:sp>
        <p:grpSp>
          <p:nvGrpSpPr>
            <p:cNvPr id="5" name="组合 1"/>
            <p:cNvGrpSpPr/>
            <p:nvPr/>
          </p:nvGrpSpPr>
          <p:grpSpPr>
            <a:xfrm>
              <a:off x="2475367" y="1972910"/>
              <a:ext cx="1132041" cy="755066"/>
              <a:chOff x="2488067" y="1972910"/>
              <a:chExt cx="1132041" cy="755066"/>
            </a:xfrm>
            <a:grpFill/>
          </p:grpSpPr>
          <p:sp>
            <p:nvSpPr>
              <p:cNvPr id="7" name="文本框 6"/>
              <p:cNvSpPr txBox="1"/>
              <p:nvPr/>
            </p:nvSpPr>
            <p:spPr>
              <a:xfrm>
                <a:off x="2648507" y="1972910"/>
                <a:ext cx="800219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dirty="0">
                    <a:solidFill>
                      <a:srgbClr val="646464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01</a:t>
                </a:r>
                <a:endParaRPr lang="zh-CN" altLang="en-US" sz="3600" dirty="0">
                  <a:solidFill>
                    <a:srgbClr val="646464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488067" y="2512532"/>
                <a:ext cx="1132041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rgbClr val="646464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your title in here</a:t>
                </a:r>
                <a:endParaRPr lang="zh-CN" altLang="en-US" sz="800" dirty="0">
                  <a:solidFill>
                    <a:srgbClr val="646464"/>
                  </a:solidFill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2503714" y="2982685"/>
              <a:ext cx="1086757" cy="2400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.This is a sample text. Insert your desired</a:t>
              </a:r>
              <a:endParaRPr lang="zh-CN" altLang="en-US" sz="10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3"/>
          <p:cNvGrpSpPr/>
          <p:nvPr/>
        </p:nvGrpSpPr>
        <p:grpSpPr>
          <a:xfrm>
            <a:off x="3057815" y="1919516"/>
            <a:ext cx="1316613" cy="4379686"/>
            <a:chOff x="4309486" y="1843314"/>
            <a:chExt cx="1316613" cy="4379687"/>
          </a:xfrm>
          <a:solidFill>
            <a:srgbClr val="646464"/>
          </a:solidFill>
        </p:grpSpPr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4309486" y="1843314"/>
              <a:ext cx="1316613" cy="4379687"/>
            </a:xfrm>
            <a:custGeom>
              <a:avLst/>
              <a:gdLst>
                <a:gd name="T0" fmla="*/ 929 w 929"/>
                <a:gd name="T1" fmla="*/ 2779 h 3130"/>
                <a:gd name="T2" fmla="*/ 0 w 929"/>
                <a:gd name="T3" fmla="*/ 3130 h 3130"/>
                <a:gd name="T4" fmla="*/ 0 w 929"/>
                <a:gd name="T5" fmla="*/ 0 h 3130"/>
                <a:gd name="T6" fmla="*/ 929 w 929"/>
                <a:gd name="T7" fmla="*/ 0 h 3130"/>
                <a:gd name="T8" fmla="*/ 929 w 929"/>
                <a:gd name="T9" fmla="*/ 2779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9" h="3130">
                  <a:moveTo>
                    <a:pt x="929" y="2779"/>
                  </a:moveTo>
                  <a:lnTo>
                    <a:pt x="0" y="3130"/>
                  </a:lnTo>
                  <a:lnTo>
                    <a:pt x="0" y="0"/>
                  </a:lnTo>
                  <a:lnTo>
                    <a:pt x="929" y="0"/>
                  </a:lnTo>
                  <a:lnTo>
                    <a:pt x="929" y="27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11" name="组合 16"/>
            <p:cNvGrpSpPr/>
            <p:nvPr/>
          </p:nvGrpSpPr>
          <p:grpSpPr>
            <a:xfrm>
              <a:off x="4380367" y="1972910"/>
              <a:ext cx="1132041" cy="755066"/>
              <a:chOff x="2488067" y="1972910"/>
              <a:chExt cx="1132041" cy="755066"/>
            </a:xfrm>
            <a:grpFill/>
          </p:grpSpPr>
          <p:sp>
            <p:nvSpPr>
              <p:cNvPr id="13" name="文本框 12"/>
              <p:cNvSpPr txBox="1"/>
              <p:nvPr/>
            </p:nvSpPr>
            <p:spPr>
              <a:xfrm>
                <a:off x="2648507" y="1972910"/>
                <a:ext cx="800219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dirty="0">
                    <a:solidFill>
                      <a:prstClr val="white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02</a:t>
                </a:r>
                <a:endParaRPr lang="zh-CN" altLang="en-US" sz="36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488067" y="2512532"/>
                <a:ext cx="1132041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prstClr val="white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your title in here</a:t>
                </a:r>
                <a:endParaRPr lang="zh-CN" altLang="en-US" sz="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423229" y="2982685"/>
              <a:ext cx="1086757" cy="2400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.This is a sample text. Insert your desired</a:t>
              </a:r>
              <a:endParaRPr lang="zh-CN" alt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4"/>
          <p:cNvGrpSpPr/>
          <p:nvPr/>
        </p:nvGrpSpPr>
        <p:grpSpPr>
          <a:xfrm>
            <a:off x="4685136" y="1919516"/>
            <a:ext cx="1316613" cy="4379686"/>
            <a:chOff x="6297943" y="1843314"/>
            <a:chExt cx="1316613" cy="4379687"/>
          </a:xfrm>
          <a:solidFill>
            <a:srgbClr val="FED756"/>
          </a:solidFill>
        </p:grpSpPr>
        <p:sp>
          <p:nvSpPr>
            <p:cNvPr id="16" name="Freeform 47"/>
            <p:cNvSpPr>
              <a:spLocks/>
            </p:cNvSpPr>
            <p:nvPr/>
          </p:nvSpPr>
          <p:spPr bwMode="auto">
            <a:xfrm>
              <a:off x="6297943" y="1843314"/>
              <a:ext cx="1316613" cy="4379687"/>
            </a:xfrm>
            <a:custGeom>
              <a:avLst/>
              <a:gdLst>
                <a:gd name="T0" fmla="*/ 929 w 929"/>
                <a:gd name="T1" fmla="*/ 2779 h 3130"/>
                <a:gd name="T2" fmla="*/ 0 w 929"/>
                <a:gd name="T3" fmla="*/ 3130 h 3130"/>
                <a:gd name="T4" fmla="*/ 0 w 929"/>
                <a:gd name="T5" fmla="*/ 0 h 3130"/>
                <a:gd name="T6" fmla="*/ 929 w 929"/>
                <a:gd name="T7" fmla="*/ 0 h 3130"/>
                <a:gd name="T8" fmla="*/ 929 w 929"/>
                <a:gd name="T9" fmla="*/ 2779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9" h="3130">
                  <a:moveTo>
                    <a:pt x="929" y="2779"/>
                  </a:moveTo>
                  <a:lnTo>
                    <a:pt x="0" y="3130"/>
                  </a:lnTo>
                  <a:lnTo>
                    <a:pt x="0" y="0"/>
                  </a:lnTo>
                  <a:lnTo>
                    <a:pt x="929" y="0"/>
                  </a:lnTo>
                  <a:lnTo>
                    <a:pt x="929" y="27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646464"/>
                </a:solidFill>
              </a:endParaRPr>
            </a:p>
          </p:txBody>
        </p:sp>
        <p:grpSp>
          <p:nvGrpSpPr>
            <p:cNvPr id="17" name="组合 19"/>
            <p:cNvGrpSpPr/>
            <p:nvPr/>
          </p:nvGrpSpPr>
          <p:grpSpPr>
            <a:xfrm>
              <a:off x="6397852" y="1972910"/>
              <a:ext cx="1132041" cy="755066"/>
              <a:chOff x="2488067" y="1972910"/>
              <a:chExt cx="1132041" cy="755066"/>
            </a:xfrm>
            <a:grpFill/>
          </p:grpSpPr>
          <p:sp>
            <p:nvSpPr>
              <p:cNvPr id="19" name="文本框 18"/>
              <p:cNvSpPr txBox="1"/>
              <p:nvPr/>
            </p:nvSpPr>
            <p:spPr>
              <a:xfrm>
                <a:off x="2648507" y="1972910"/>
                <a:ext cx="800219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dirty="0">
                    <a:solidFill>
                      <a:srgbClr val="646464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03</a:t>
                </a:r>
                <a:endParaRPr lang="zh-CN" altLang="en-US" sz="3600" dirty="0">
                  <a:solidFill>
                    <a:srgbClr val="646464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488067" y="2512532"/>
                <a:ext cx="1132041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rgbClr val="646464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your title in here</a:t>
                </a:r>
                <a:endParaRPr lang="zh-CN" altLang="en-US" sz="800" dirty="0">
                  <a:solidFill>
                    <a:srgbClr val="646464"/>
                  </a:solidFill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6426200" y="2982685"/>
              <a:ext cx="1086757" cy="2400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.This is a sample text. Insert your desired</a:t>
              </a:r>
              <a:endParaRPr lang="zh-CN" altLang="en-US" sz="10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5"/>
          <p:cNvGrpSpPr/>
          <p:nvPr/>
        </p:nvGrpSpPr>
        <p:grpSpPr>
          <a:xfrm>
            <a:off x="6312453" y="1919516"/>
            <a:ext cx="1316613" cy="4379687"/>
            <a:chOff x="8257371" y="1843315"/>
            <a:chExt cx="1316613" cy="4379686"/>
          </a:xfrm>
          <a:solidFill>
            <a:srgbClr val="646464"/>
          </a:solidFill>
        </p:grpSpPr>
        <p:sp>
          <p:nvSpPr>
            <p:cNvPr id="22" name="Freeform 47"/>
            <p:cNvSpPr>
              <a:spLocks/>
            </p:cNvSpPr>
            <p:nvPr/>
          </p:nvSpPr>
          <p:spPr bwMode="auto">
            <a:xfrm>
              <a:off x="8257371" y="1843315"/>
              <a:ext cx="1316613" cy="4379686"/>
            </a:xfrm>
            <a:custGeom>
              <a:avLst/>
              <a:gdLst>
                <a:gd name="T0" fmla="*/ 929 w 929"/>
                <a:gd name="T1" fmla="*/ 2779 h 3130"/>
                <a:gd name="T2" fmla="*/ 0 w 929"/>
                <a:gd name="T3" fmla="*/ 3130 h 3130"/>
                <a:gd name="T4" fmla="*/ 0 w 929"/>
                <a:gd name="T5" fmla="*/ 0 h 3130"/>
                <a:gd name="T6" fmla="*/ 929 w 929"/>
                <a:gd name="T7" fmla="*/ 0 h 3130"/>
                <a:gd name="T8" fmla="*/ 929 w 929"/>
                <a:gd name="T9" fmla="*/ 2779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9" h="3130">
                  <a:moveTo>
                    <a:pt x="929" y="2779"/>
                  </a:moveTo>
                  <a:lnTo>
                    <a:pt x="0" y="3130"/>
                  </a:lnTo>
                  <a:lnTo>
                    <a:pt x="0" y="0"/>
                  </a:lnTo>
                  <a:lnTo>
                    <a:pt x="929" y="0"/>
                  </a:lnTo>
                  <a:lnTo>
                    <a:pt x="929" y="27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342767" y="1972910"/>
              <a:ext cx="1132041" cy="755066"/>
              <a:chOff x="2488067" y="1972910"/>
              <a:chExt cx="1132041" cy="755066"/>
            </a:xfrm>
            <a:grpFill/>
          </p:grpSpPr>
          <p:sp>
            <p:nvSpPr>
              <p:cNvPr id="25" name="文本框 24"/>
              <p:cNvSpPr txBox="1"/>
              <p:nvPr/>
            </p:nvSpPr>
            <p:spPr>
              <a:xfrm>
                <a:off x="2648507" y="1972910"/>
                <a:ext cx="800219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dirty="0">
                    <a:solidFill>
                      <a:prstClr val="white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04</a:t>
                </a:r>
                <a:endParaRPr lang="zh-CN" altLang="en-US" sz="36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488067" y="2512532"/>
                <a:ext cx="1132041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prstClr val="white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your title in here</a:t>
                </a:r>
                <a:endParaRPr lang="zh-CN" altLang="en-US" sz="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8371114" y="2982685"/>
              <a:ext cx="1086757" cy="2400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.This is a sample text. Insert your desired</a:t>
              </a:r>
              <a:endParaRPr lang="zh-CN" alt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45"/>
          <p:cNvGrpSpPr/>
          <p:nvPr/>
        </p:nvGrpSpPr>
        <p:grpSpPr>
          <a:xfrm>
            <a:off x="8606088" y="2117243"/>
            <a:ext cx="2341312" cy="678676"/>
            <a:chOff x="933103" y="5428994"/>
            <a:chExt cx="2341312" cy="678675"/>
          </a:xfrm>
        </p:grpSpPr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933103" y="5522913"/>
              <a:ext cx="131628" cy="133350"/>
            </a:xfrm>
            <a:prstGeom prst="ellipse">
              <a:avLst/>
            </a:prstGeom>
            <a:solidFill>
              <a:srgbClr val="646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646464"/>
                </a:solidFill>
              </a:endParaRPr>
            </a:p>
          </p:txBody>
        </p:sp>
        <p:grpSp>
          <p:nvGrpSpPr>
            <p:cNvPr id="29" name="组合 56"/>
            <p:cNvGrpSpPr/>
            <p:nvPr/>
          </p:nvGrpSpPr>
          <p:grpSpPr>
            <a:xfrm>
              <a:off x="1162050" y="5428994"/>
              <a:ext cx="2112365" cy="678675"/>
              <a:chOff x="1974850" y="5428994"/>
              <a:chExt cx="2112365" cy="67867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981450" y="5428994"/>
                <a:ext cx="1229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dirty="0">
                    <a:solidFill>
                      <a:srgbClr val="646464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your title</a:t>
                </a:r>
                <a:endParaRPr lang="zh-CN" altLang="en-US" sz="14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974850" y="5656263"/>
                <a:ext cx="2112365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0" fontAlgn="base" hangingPunct="0">
                  <a:lnSpc>
                    <a:spcPts val="14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rgbClr val="64646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 this is a sample text. </a:t>
                </a:r>
                <a:endParaRPr lang="zh-CN" altLang="en-US" sz="800" dirty="0">
                  <a:solidFill>
                    <a:srgbClr val="64646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组合 59"/>
          <p:cNvGrpSpPr/>
          <p:nvPr/>
        </p:nvGrpSpPr>
        <p:grpSpPr>
          <a:xfrm>
            <a:off x="8606090" y="4111404"/>
            <a:ext cx="2341311" cy="665976"/>
            <a:chOff x="5600353" y="5418686"/>
            <a:chExt cx="2341311" cy="665975"/>
          </a:xfrm>
        </p:grpSpPr>
        <p:grpSp>
          <p:nvGrpSpPr>
            <p:cNvPr id="33" name="组合 60"/>
            <p:cNvGrpSpPr/>
            <p:nvPr/>
          </p:nvGrpSpPr>
          <p:grpSpPr>
            <a:xfrm>
              <a:off x="5829300" y="5418686"/>
              <a:ext cx="2112364" cy="665975"/>
              <a:chOff x="1974850" y="5428994"/>
              <a:chExt cx="2112364" cy="665975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981450" y="5428994"/>
                <a:ext cx="1229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dirty="0">
                    <a:solidFill>
                      <a:srgbClr val="646464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your title</a:t>
                </a:r>
                <a:endParaRPr lang="zh-CN" altLang="en-US" sz="14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974850" y="5643563"/>
                <a:ext cx="2112364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0" fontAlgn="base" hangingPunct="0">
                  <a:lnSpc>
                    <a:spcPts val="14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rgbClr val="64646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 this is a sample text. </a:t>
                </a:r>
                <a:endParaRPr lang="zh-CN" altLang="en-US" sz="800" dirty="0">
                  <a:solidFill>
                    <a:srgbClr val="64646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5600353" y="5499905"/>
              <a:ext cx="131628" cy="133350"/>
            </a:xfrm>
            <a:prstGeom prst="ellipse">
              <a:avLst/>
            </a:prstGeom>
            <a:solidFill>
              <a:srgbClr val="646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646464"/>
                </a:solidFill>
              </a:endParaRPr>
            </a:p>
          </p:txBody>
        </p:sp>
      </p:grpSp>
      <p:grpSp>
        <p:nvGrpSpPr>
          <p:cNvPr id="37" name="组合 64"/>
          <p:cNvGrpSpPr/>
          <p:nvPr/>
        </p:nvGrpSpPr>
        <p:grpSpPr>
          <a:xfrm>
            <a:off x="8606090" y="3114045"/>
            <a:ext cx="2341311" cy="678676"/>
            <a:chOff x="3368898" y="5428994"/>
            <a:chExt cx="2341311" cy="678675"/>
          </a:xfrm>
        </p:grpSpPr>
        <p:grpSp>
          <p:nvGrpSpPr>
            <p:cNvPr id="38" name="组合 65"/>
            <p:cNvGrpSpPr/>
            <p:nvPr/>
          </p:nvGrpSpPr>
          <p:grpSpPr>
            <a:xfrm>
              <a:off x="3610544" y="5428994"/>
              <a:ext cx="2099665" cy="678675"/>
              <a:chOff x="1974849" y="5428994"/>
              <a:chExt cx="2099665" cy="678675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981450" y="5428994"/>
                <a:ext cx="1229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dirty="0">
                    <a:solidFill>
                      <a:srgbClr val="646464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your title</a:t>
                </a:r>
                <a:endParaRPr lang="zh-CN" altLang="en-US" sz="14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974849" y="5656263"/>
                <a:ext cx="2099665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0" fontAlgn="base" hangingPunct="0">
                  <a:lnSpc>
                    <a:spcPts val="14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rgbClr val="64646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 this is a sample text. </a:t>
                </a:r>
                <a:endParaRPr lang="zh-CN" altLang="en-US" sz="800" dirty="0">
                  <a:solidFill>
                    <a:srgbClr val="64646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3368898" y="5522913"/>
              <a:ext cx="131628" cy="133350"/>
            </a:xfrm>
            <a:prstGeom prst="ellipse">
              <a:avLst/>
            </a:prstGeom>
            <a:solidFill>
              <a:srgbClr val="FED7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646464"/>
                </a:solidFill>
              </a:endParaRPr>
            </a:p>
          </p:txBody>
        </p:sp>
      </p:grpSp>
      <p:grpSp>
        <p:nvGrpSpPr>
          <p:cNvPr id="42" name="组合 69"/>
          <p:cNvGrpSpPr/>
          <p:nvPr/>
        </p:nvGrpSpPr>
        <p:grpSpPr>
          <a:xfrm>
            <a:off x="8606090" y="5096061"/>
            <a:ext cx="2341311" cy="678676"/>
            <a:chOff x="7867303" y="5428994"/>
            <a:chExt cx="2341311" cy="678675"/>
          </a:xfrm>
        </p:grpSpPr>
        <p:grpSp>
          <p:nvGrpSpPr>
            <p:cNvPr id="43" name="组合 70"/>
            <p:cNvGrpSpPr/>
            <p:nvPr/>
          </p:nvGrpSpPr>
          <p:grpSpPr>
            <a:xfrm>
              <a:off x="8108950" y="5428994"/>
              <a:ext cx="2099664" cy="678675"/>
              <a:chOff x="1974850" y="5428994"/>
              <a:chExt cx="2099664" cy="678675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1981450" y="5428994"/>
                <a:ext cx="1229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dirty="0">
                    <a:solidFill>
                      <a:srgbClr val="646464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your title</a:t>
                </a:r>
                <a:endParaRPr lang="zh-CN" altLang="en-US" sz="14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974850" y="5656263"/>
                <a:ext cx="2099664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0" fontAlgn="base" hangingPunct="0">
                  <a:lnSpc>
                    <a:spcPts val="14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rgbClr val="64646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 this is a sample text. </a:t>
                </a:r>
                <a:endParaRPr lang="zh-CN" altLang="en-US" sz="800" dirty="0">
                  <a:solidFill>
                    <a:srgbClr val="64646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7867303" y="5510213"/>
              <a:ext cx="131628" cy="133350"/>
            </a:xfrm>
            <a:prstGeom prst="ellipse">
              <a:avLst/>
            </a:prstGeom>
            <a:solidFill>
              <a:srgbClr val="FED7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64646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24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E8E0"/>
          </a:solidFill>
          <a:ln>
            <a:solidFill>
              <a:srgbClr val="BFE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Freeform 300"/>
          <p:cNvSpPr>
            <a:spLocks/>
          </p:cNvSpPr>
          <p:nvPr/>
        </p:nvSpPr>
        <p:spPr bwMode="auto">
          <a:xfrm>
            <a:off x="4213226" y="2924176"/>
            <a:ext cx="1838325" cy="1838325"/>
          </a:xfrm>
          <a:custGeom>
            <a:avLst/>
            <a:gdLst>
              <a:gd name="T0" fmla="*/ 494 w 710"/>
              <a:gd name="T1" fmla="*/ 95 h 710"/>
              <a:gd name="T2" fmla="*/ 476 w 710"/>
              <a:gd name="T3" fmla="*/ 122 h 710"/>
              <a:gd name="T4" fmla="*/ 355 w 710"/>
              <a:gd name="T5" fmla="*/ 0 h 710"/>
              <a:gd name="T6" fmla="*/ 223 w 710"/>
              <a:gd name="T7" fmla="*/ 132 h 710"/>
              <a:gd name="T8" fmla="*/ 269 w 710"/>
              <a:gd name="T9" fmla="*/ 155 h 710"/>
              <a:gd name="T10" fmla="*/ 269 w 710"/>
              <a:gd name="T11" fmla="*/ 276 h 710"/>
              <a:gd name="T12" fmla="*/ 149 w 710"/>
              <a:gd name="T13" fmla="*/ 276 h 710"/>
              <a:gd name="T14" fmla="*/ 125 w 710"/>
              <a:gd name="T15" fmla="*/ 230 h 710"/>
              <a:gd name="T16" fmla="*/ 0 w 710"/>
              <a:gd name="T17" fmla="*/ 355 h 710"/>
              <a:gd name="T18" fmla="*/ 121 w 710"/>
              <a:gd name="T19" fmla="*/ 477 h 710"/>
              <a:gd name="T20" fmla="*/ 95 w 710"/>
              <a:gd name="T21" fmla="*/ 495 h 710"/>
              <a:gd name="T22" fmla="*/ 95 w 710"/>
              <a:gd name="T23" fmla="*/ 615 h 710"/>
              <a:gd name="T24" fmla="*/ 215 w 710"/>
              <a:gd name="T25" fmla="*/ 615 h 710"/>
              <a:gd name="T26" fmla="*/ 233 w 710"/>
              <a:gd name="T27" fmla="*/ 589 h 710"/>
              <a:gd name="T28" fmla="*/ 355 w 710"/>
              <a:gd name="T29" fmla="*/ 710 h 710"/>
              <a:gd name="T30" fmla="*/ 476 w 710"/>
              <a:gd name="T31" fmla="*/ 589 h 710"/>
              <a:gd name="T32" fmla="*/ 440 w 710"/>
              <a:gd name="T33" fmla="*/ 567 h 710"/>
              <a:gd name="T34" fmla="*/ 440 w 710"/>
              <a:gd name="T35" fmla="*/ 447 h 710"/>
              <a:gd name="T36" fmla="*/ 561 w 710"/>
              <a:gd name="T37" fmla="*/ 447 h 710"/>
              <a:gd name="T38" fmla="*/ 582 w 710"/>
              <a:gd name="T39" fmla="*/ 483 h 710"/>
              <a:gd name="T40" fmla="*/ 710 w 710"/>
              <a:gd name="T41" fmla="*/ 355 h 710"/>
              <a:gd name="T42" fmla="*/ 588 w 710"/>
              <a:gd name="T43" fmla="*/ 234 h 710"/>
              <a:gd name="T44" fmla="*/ 615 w 710"/>
              <a:gd name="T45" fmla="*/ 216 h 710"/>
              <a:gd name="T46" fmla="*/ 615 w 710"/>
              <a:gd name="T47" fmla="*/ 95 h 710"/>
              <a:gd name="T48" fmla="*/ 494 w 710"/>
              <a:gd name="T49" fmla="*/ 95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10" h="710">
                <a:moveTo>
                  <a:pt x="494" y="95"/>
                </a:moveTo>
                <a:cubicBezTo>
                  <a:pt x="486" y="103"/>
                  <a:pt x="480" y="112"/>
                  <a:pt x="476" y="122"/>
                </a:cubicBezTo>
                <a:cubicBezTo>
                  <a:pt x="355" y="0"/>
                  <a:pt x="355" y="0"/>
                  <a:pt x="355" y="0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40" y="135"/>
                  <a:pt x="256" y="142"/>
                  <a:pt x="269" y="155"/>
                </a:cubicBezTo>
                <a:cubicBezTo>
                  <a:pt x="302" y="189"/>
                  <a:pt x="302" y="243"/>
                  <a:pt x="269" y="276"/>
                </a:cubicBezTo>
                <a:cubicBezTo>
                  <a:pt x="236" y="309"/>
                  <a:pt x="182" y="309"/>
                  <a:pt x="149" y="276"/>
                </a:cubicBezTo>
                <a:cubicBezTo>
                  <a:pt x="136" y="263"/>
                  <a:pt x="128" y="247"/>
                  <a:pt x="125" y="230"/>
                </a:cubicBezTo>
                <a:cubicBezTo>
                  <a:pt x="0" y="355"/>
                  <a:pt x="0" y="355"/>
                  <a:pt x="0" y="355"/>
                </a:cubicBezTo>
                <a:cubicBezTo>
                  <a:pt x="121" y="477"/>
                  <a:pt x="121" y="477"/>
                  <a:pt x="121" y="477"/>
                </a:cubicBezTo>
                <a:cubicBezTo>
                  <a:pt x="112" y="481"/>
                  <a:pt x="103" y="487"/>
                  <a:pt x="95" y="495"/>
                </a:cubicBezTo>
                <a:cubicBezTo>
                  <a:pt x="62" y="528"/>
                  <a:pt x="62" y="582"/>
                  <a:pt x="95" y="615"/>
                </a:cubicBezTo>
                <a:cubicBezTo>
                  <a:pt x="128" y="648"/>
                  <a:pt x="182" y="648"/>
                  <a:pt x="215" y="615"/>
                </a:cubicBezTo>
                <a:cubicBezTo>
                  <a:pt x="223" y="607"/>
                  <a:pt x="229" y="598"/>
                  <a:pt x="233" y="589"/>
                </a:cubicBezTo>
                <a:cubicBezTo>
                  <a:pt x="355" y="710"/>
                  <a:pt x="355" y="710"/>
                  <a:pt x="355" y="710"/>
                </a:cubicBezTo>
                <a:cubicBezTo>
                  <a:pt x="476" y="589"/>
                  <a:pt x="476" y="589"/>
                  <a:pt x="476" y="589"/>
                </a:cubicBezTo>
                <a:cubicBezTo>
                  <a:pt x="463" y="585"/>
                  <a:pt x="451" y="578"/>
                  <a:pt x="440" y="567"/>
                </a:cubicBezTo>
                <a:cubicBezTo>
                  <a:pt x="407" y="534"/>
                  <a:pt x="407" y="480"/>
                  <a:pt x="440" y="447"/>
                </a:cubicBezTo>
                <a:cubicBezTo>
                  <a:pt x="474" y="414"/>
                  <a:pt x="527" y="414"/>
                  <a:pt x="561" y="447"/>
                </a:cubicBezTo>
                <a:cubicBezTo>
                  <a:pt x="571" y="457"/>
                  <a:pt x="578" y="470"/>
                  <a:pt x="582" y="483"/>
                </a:cubicBezTo>
                <a:cubicBezTo>
                  <a:pt x="710" y="355"/>
                  <a:pt x="710" y="355"/>
                  <a:pt x="710" y="355"/>
                </a:cubicBezTo>
                <a:cubicBezTo>
                  <a:pt x="588" y="234"/>
                  <a:pt x="588" y="234"/>
                  <a:pt x="588" y="234"/>
                </a:cubicBezTo>
                <a:cubicBezTo>
                  <a:pt x="598" y="229"/>
                  <a:pt x="607" y="224"/>
                  <a:pt x="615" y="216"/>
                </a:cubicBezTo>
                <a:cubicBezTo>
                  <a:pt x="648" y="182"/>
                  <a:pt x="648" y="129"/>
                  <a:pt x="615" y="95"/>
                </a:cubicBezTo>
                <a:cubicBezTo>
                  <a:pt x="581" y="62"/>
                  <a:pt x="527" y="62"/>
                  <a:pt x="494" y="95"/>
                </a:cubicBezTo>
                <a:close/>
              </a:path>
            </a:pathLst>
          </a:custGeom>
          <a:solidFill>
            <a:srgbClr val="646464"/>
          </a:solidFill>
          <a:ln w="52388" cap="flat">
            <a:solidFill>
              <a:srgbClr val="FAFAF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646464"/>
              </a:solidFill>
            </a:endParaRPr>
          </a:p>
        </p:txBody>
      </p:sp>
      <p:sp>
        <p:nvSpPr>
          <p:cNvPr id="48" name="Freeform 301"/>
          <p:cNvSpPr>
            <a:spLocks/>
          </p:cNvSpPr>
          <p:nvPr/>
        </p:nvSpPr>
        <p:spPr bwMode="auto">
          <a:xfrm>
            <a:off x="5106988" y="3843339"/>
            <a:ext cx="1838325" cy="1838325"/>
          </a:xfrm>
          <a:custGeom>
            <a:avLst/>
            <a:gdLst>
              <a:gd name="T0" fmla="*/ 615 w 710"/>
              <a:gd name="T1" fmla="*/ 494 h 710"/>
              <a:gd name="T2" fmla="*/ 589 w 710"/>
              <a:gd name="T3" fmla="*/ 477 h 710"/>
              <a:gd name="T4" fmla="*/ 710 w 710"/>
              <a:gd name="T5" fmla="*/ 355 h 710"/>
              <a:gd name="T6" fmla="*/ 578 w 710"/>
              <a:gd name="T7" fmla="*/ 223 h 710"/>
              <a:gd name="T8" fmla="*/ 555 w 710"/>
              <a:gd name="T9" fmla="*/ 269 h 710"/>
              <a:gd name="T10" fmla="*/ 434 w 710"/>
              <a:gd name="T11" fmla="*/ 269 h 710"/>
              <a:gd name="T12" fmla="*/ 434 w 710"/>
              <a:gd name="T13" fmla="*/ 149 h 710"/>
              <a:gd name="T14" fmla="*/ 480 w 710"/>
              <a:gd name="T15" fmla="*/ 125 h 710"/>
              <a:gd name="T16" fmla="*/ 355 w 710"/>
              <a:gd name="T17" fmla="*/ 0 h 710"/>
              <a:gd name="T18" fmla="*/ 234 w 710"/>
              <a:gd name="T19" fmla="*/ 122 h 710"/>
              <a:gd name="T20" fmla="*/ 216 w 710"/>
              <a:gd name="T21" fmla="*/ 95 h 710"/>
              <a:gd name="T22" fmla="*/ 95 w 710"/>
              <a:gd name="T23" fmla="*/ 95 h 710"/>
              <a:gd name="T24" fmla="*/ 95 w 710"/>
              <a:gd name="T25" fmla="*/ 216 h 710"/>
              <a:gd name="T26" fmla="*/ 122 w 710"/>
              <a:gd name="T27" fmla="*/ 233 h 710"/>
              <a:gd name="T28" fmla="*/ 0 w 710"/>
              <a:gd name="T29" fmla="*/ 355 h 710"/>
              <a:gd name="T30" fmla="*/ 121 w 710"/>
              <a:gd name="T31" fmla="*/ 476 h 710"/>
              <a:gd name="T32" fmla="*/ 143 w 710"/>
              <a:gd name="T33" fmla="*/ 441 h 710"/>
              <a:gd name="T34" fmla="*/ 263 w 710"/>
              <a:gd name="T35" fmla="*/ 441 h 710"/>
              <a:gd name="T36" fmla="*/ 263 w 710"/>
              <a:gd name="T37" fmla="*/ 561 h 710"/>
              <a:gd name="T38" fmla="*/ 228 w 710"/>
              <a:gd name="T39" fmla="*/ 582 h 710"/>
              <a:gd name="T40" fmla="*/ 355 w 710"/>
              <a:gd name="T41" fmla="*/ 710 h 710"/>
              <a:gd name="T42" fmla="*/ 477 w 710"/>
              <a:gd name="T43" fmla="*/ 588 h 710"/>
              <a:gd name="T44" fmla="*/ 495 w 710"/>
              <a:gd name="T45" fmla="*/ 615 h 710"/>
              <a:gd name="T46" fmla="*/ 615 w 710"/>
              <a:gd name="T47" fmla="*/ 615 h 710"/>
              <a:gd name="T48" fmla="*/ 615 w 710"/>
              <a:gd name="T49" fmla="*/ 494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10" h="710">
                <a:moveTo>
                  <a:pt x="615" y="494"/>
                </a:moveTo>
                <a:cubicBezTo>
                  <a:pt x="607" y="487"/>
                  <a:pt x="598" y="481"/>
                  <a:pt x="589" y="477"/>
                </a:cubicBezTo>
                <a:cubicBezTo>
                  <a:pt x="710" y="355"/>
                  <a:pt x="710" y="355"/>
                  <a:pt x="710" y="355"/>
                </a:cubicBezTo>
                <a:cubicBezTo>
                  <a:pt x="578" y="223"/>
                  <a:pt x="578" y="223"/>
                  <a:pt x="578" y="223"/>
                </a:cubicBezTo>
                <a:cubicBezTo>
                  <a:pt x="576" y="240"/>
                  <a:pt x="568" y="256"/>
                  <a:pt x="555" y="269"/>
                </a:cubicBezTo>
                <a:cubicBezTo>
                  <a:pt x="522" y="303"/>
                  <a:pt x="468" y="303"/>
                  <a:pt x="434" y="269"/>
                </a:cubicBezTo>
                <a:cubicBezTo>
                  <a:pt x="401" y="236"/>
                  <a:pt x="401" y="182"/>
                  <a:pt x="434" y="149"/>
                </a:cubicBezTo>
                <a:cubicBezTo>
                  <a:pt x="447" y="136"/>
                  <a:pt x="464" y="128"/>
                  <a:pt x="480" y="125"/>
                </a:cubicBezTo>
                <a:cubicBezTo>
                  <a:pt x="355" y="0"/>
                  <a:pt x="355" y="0"/>
                  <a:pt x="355" y="0"/>
                </a:cubicBezTo>
                <a:cubicBezTo>
                  <a:pt x="234" y="122"/>
                  <a:pt x="234" y="122"/>
                  <a:pt x="234" y="122"/>
                </a:cubicBezTo>
                <a:cubicBezTo>
                  <a:pt x="229" y="112"/>
                  <a:pt x="224" y="103"/>
                  <a:pt x="216" y="95"/>
                </a:cubicBezTo>
                <a:cubicBezTo>
                  <a:pt x="182" y="62"/>
                  <a:pt x="129" y="62"/>
                  <a:pt x="95" y="95"/>
                </a:cubicBezTo>
                <a:cubicBezTo>
                  <a:pt x="62" y="128"/>
                  <a:pt x="62" y="182"/>
                  <a:pt x="95" y="216"/>
                </a:cubicBezTo>
                <a:cubicBezTo>
                  <a:pt x="103" y="223"/>
                  <a:pt x="112" y="229"/>
                  <a:pt x="122" y="233"/>
                </a:cubicBezTo>
                <a:cubicBezTo>
                  <a:pt x="0" y="355"/>
                  <a:pt x="0" y="355"/>
                  <a:pt x="0" y="355"/>
                </a:cubicBezTo>
                <a:cubicBezTo>
                  <a:pt x="121" y="476"/>
                  <a:pt x="121" y="476"/>
                  <a:pt x="121" y="476"/>
                </a:cubicBezTo>
                <a:cubicBezTo>
                  <a:pt x="125" y="463"/>
                  <a:pt x="132" y="451"/>
                  <a:pt x="143" y="441"/>
                </a:cubicBezTo>
                <a:cubicBezTo>
                  <a:pt x="176" y="407"/>
                  <a:pt x="230" y="407"/>
                  <a:pt x="263" y="441"/>
                </a:cubicBezTo>
                <a:cubicBezTo>
                  <a:pt x="296" y="474"/>
                  <a:pt x="296" y="528"/>
                  <a:pt x="263" y="561"/>
                </a:cubicBezTo>
                <a:cubicBezTo>
                  <a:pt x="253" y="571"/>
                  <a:pt x="241" y="578"/>
                  <a:pt x="228" y="582"/>
                </a:cubicBezTo>
                <a:cubicBezTo>
                  <a:pt x="355" y="710"/>
                  <a:pt x="355" y="710"/>
                  <a:pt x="355" y="710"/>
                </a:cubicBezTo>
                <a:cubicBezTo>
                  <a:pt x="477" y="588"/>
                  <a:pt x="477" y="588"/>
                  <a:pt x="477" y="588"/>
                </a:cubicBezTo>
                <a:cubicBezTo>
                  <a:pt x="481" y="598"/>
                  <a:pt x="487" y="607"/>
                  <a:pt x="495" y="615"/>
                </a:cubicBezTo>
                <a:cubicBezTo>
                  <a:pt x="528" y="648"/>
                  <a:pt x="582" y="648"/>
                  <a:pt x="615" y="615"/>
                </a:cubicBezTo>
                <a:cubicBezTo>
                  <a:pt x="648" y="582"/>
                  <a:pt x="648" y="528"/>
                  <a:pt x="615" y="494"/>
                </a:cubicBezTo>
                <a:close/>
              </a:path>
            </a:pathLst>
          </a:custGeom>
          <a:solidFill>
            <a:srgbClr val="FED756"/>
          </a:solidFill>
          <a:ln w="52388" cap="flat">
            <a:solidFill>
              <a:srgbClr val="FAFAF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646464"/>
              </a:solidFill>
            </a:endParaRPr>
          </a:p>
        </p:txBody>
      </p:sp>
      <p:sp>
        <p:nvSpPr>
          <p:cNvPr id="49" name="Freeform 302"/>
          <p:cNvSpPr>
            <a:spLocks/>
          </p:cNvSpPr>
          <p:nvPr/>
        </p:nvSpPr>
        <p:spPr bwMode="auto">
          <a:xfrm>
            <a:off x="5992814" y="2955926"/>
            <a:ext cx="1838325" cy="1835151"/>
          </a:xfrm>
          <a:custGeom>
            <a:avLst/>
            <a:gdLst>
              <a:gd name="T0" fmla="*/ 216 w 710"/>
              <a:gd name="T1" fmla="*/ 614 h 709"/>
              <a:gd name="T2" fmla="*/ 234 w 710"/>
              <a:gd name="T3" fmla="*/ 588 h 709"/>
              <a:gd name="T4" fmla="*/ 355 w 710"/>
              <a:gd name="T5" fmla="*/ 709 h 709"/>
              <a:gd name="T6" fmla="*/ 487 w 710"/>
              <a:gd name="T7" fmla="*/ 578 h 709"/>
              <a:gd name="T8" fmla="*/ 441 w 710"/>
              <a:gd name="T9" fmla="*/ 554 h 709"/>
              <a:gd name="T10" fmla="*/ 441 w 710"/>
              <a:gd name="T11" fmla="*/ 434 h 709"/>
              <a:gd name="T12" fmla="*/ 561 w 710"/>
              <a:gd name="T13" fmla="*/ 434 h 709"/>
              <a:gd name="T14" fmla="*/ 585 w 710"/>
              <a:gd name="T15" fmla="*/ 480 h 709"/>
              <a:gd name="T16" fmla="*/ 710 w 710"/>
              <a:gd name="T17" fmla="*/ 355 h 709"/>
              <a:gd name="T18" fmla="*/ 589 w 710"/>
              <a:gd name="T19" fmla="*/ 233 h 709"/>
              <a:gd name="T20" fmla="*/ 615 w 710"/>
              <a:gd name="T21" fmla="*/ 215 h 709"/>
              <a:gd name="T22" fmla="*/ 615 w 710"/>
              <a:gd name="T23" fmla="*/ 95 h 709"/>
              <a:gd name="T24" fmla="*/ 495 w 710"/>
              <a:gd name="T25" fmla="*/ 95 h 709"/>
              <a:gd name="T26" fmla="*/ 477 w 710"/>
              <a:gd name="T27" fmla="*/ 121 h 709"/>
              <a:gd name="T28" fmla="*/ 355 w 710"/>
              <a:gd name="T29" fmla="*/ 0 h 709"/>
              <a:gd name="T30" fmla="*/ 234 w 710"/>
              <a:gd name="T31" fmla="*/ 121 h 709"/>
              <a:gd name="T32" fmla="*/ 270 w 710"/>
              <a:gd name="T33" fmla="*/ 142 h 709"/>
              <a:gd name="T34" fmla="*/ 270 w 710"/>
              <a:gd name="T35" fmla="*/ 263 h 709"/>
              <a:gd name="T36" fmla="*/ 149 w 710"/>
              <a:gd name="T37" fmla="*/ 263 h 709"/>
              <a:gd name="T38" fmla="*/ 128 w 710"/>
              <a:gd name="T39" fmla="*/ 227 h 709"/>
              <a:gd name="T40" fmla="*/ 0 w 710"/>
              <a:gd name="T41" fmla="*/ 355 h 709"/>
              <a:gd name="T42" fmla="*/ 122 w 710"/>
              <a:gd name="T43" fmla="*/ 476 h 709"/>
              <a:gd name="T44" fmla="*/ 96 w 710"/>
              <a:gd name="T45" fmla="*/ 494 h 709"/>
              <a:gd name="T46" fmla="*/ 96 w 710"/>
              <a:gd name="T47" fmla="*/ 614 h 709"/>
              <a:gd name="T48" fmla="*/ 216 w 710"/>
              <a:gd name="T49" fmla="*/ 614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10" h="709">
                <a:moveTo>
                  <a:pt x="216" y="614"/>
                </a:moveTo>
                <a:cubicBezTo>
                  <a:pt x="224" y="607"/>
                  <a:pt x="230" y="598"/>
                  <a:pt x="234" y="588"/>
                </a:cubicBezTo>
                <a:cubicBezTo>
                  <a:pt x="355" y="709"/>
                  <a:pt x="355" y="709"/>
                  <a:pt x="355" y="709"/>
                </a:cubicBezTo>
                <a:cubicBezTo>
                  <a:pt x="487" y="578"/>
                  <a:pt x="487" y="578"/>
                  <a:pt x="487" y="578"/>
                </a:cubicBezTo>
                <a:cubicBezTo>
                  <a:pt x="470" y="575"/>
                  <a:pt x="454" y="567"/>
                  <a:pt x="441" y="554"/>
                </a:cubicBezTo>
                <a:cubicBezTo>
                  <a:pt x="408" y="521"/>
                  <a:pt x="408" y="467"/>
                  <a:pt x="441" y="434"/>
                </a:cubicBezTo>
                <a:cubicBezTo>
                  <a:pt x="474" y="400"/>
                  <a:pt x="528" y="400"/>
                  <a:pt x="561" y="434"/>
                </a:cubicBezTo>
                <a:cubicBezTo>
                  <a:pt x="574" y="447"/>
                  <a:pt x="582" y="463"/>
                  <a:pt x="585" y="480"/>
                </a:cubicBezTo>
                <a:cubicBezTo>
                  <a:pt x="710" y="355"/>
                  <a:pt x="710" y="355"/>
                  <a:pt x="710" y="355"/>
                </a:cubicBezTo>
                <a:cubicBezTo>
                  <a:pt x="589" y="233"/>
                  <a:pt x="589" y="233"/>
                  <a:pt x="589" y="233"/>
                </a:cubicBezTo>
                <a:cubicBezTo>
                  <a:pt x="598" y="229"/>
                  <a:pt x="607" y="223"/>
                  <a:pt x="615" y="215"/>
                </a:cubicBezTo>
                <a:cubicBezTo>
                  <a:pt x="648" y="182"/>
                  <a:pt x="648" y="128"/>
                  <a:pt x="615" y="95"/>
                </a:cubicBezTo>
                <a:cubicBezTo>
                  <a:pt x="582" y="61"/>
                  <a:pt x="528" y="61"/>
                  <a:pt x="495" y="95"/>
                </a:cubicBezTo>
                <a:cubicBezTo>
                  <a:pt x="487" y="103"/>
                  <a:pt x="481" y="112"/>
                  <a:pt x="477" y="121"/>
                </a:cubicBezTo>
                <a:cubicBezTo>
                  <a:pt x="355" y="0"/>
                  <a:pt x="355" y="0"/>
                  <a:pt x="355" y="0"/>
                </a:cubicBezTo>
                <a:cubicBezTo>
                  <a:pt x="234" y="121"/>
                  <a:pt x="234" y="121"/>
                  <a:pt x="234" y="121"/>
                </a:cubicBezTo>
                <a:cubicBezTo>
                  <a:pt x="247" y="125"/>
                  <a:pt x="259" y="132"/>
                  <a:pt x="270" y="142"/>
                </a:cubicBezTo>
                <a:cubicBezTo>
                  <a:pt x="303" y="175"/>
                  <a:pt x="303" y="229"/>
                  <a:pt x="270" y="263"/>
                </a:cubicBezTo>
                <a:cubicBezTo>
                  <a:pt x="237" y="296"/>
                  <a:pt x="183" y="296"/>
                  <a:pt x="149" y="263"/>
                </a:cubicBezTo>
                <a:cubicBezTo>
                  <a:pt x="139" y="252"/>
                  <a:pt x="132" y="240"/>
                  <a:pt x="128" y="227"/>
                </a:cubicBezTo>
                <a:cubicBezTo>
                  <a:pt x="0" y="355"/>
                  <a:pt x="0" y="355"/>
                  <a:pt x="0" y="355"/>
                </a:cubicBezTo>
                <a:cubicBezTo>
                  <a:pt x="122" y="476"/>
                  <a:pt x="122" y="476"/>
                  <a:pt x="122" y="476"/>
                </a:cubicBezTo>
                <a:cubicBezTo>
                  <a:pt x="112" y="480"/>
                  <a:pt x="103" y="486"/>
                  <a:pt x="96" y="494"/>
                </a:cubicBezTo>
                <a:cubicBezTo>
                  <a:pt x="62" y="527"/>
                  <a:pt x="62" y="581"/>
                  <a:pt x="96" y="614"/>
                </a:cubicBezTo>
                <a:cubicBezTo>
                  <a:pt x="129" y="648"/>
                  <a:pt x="183" y="648"/>
                  <a:pt x="216" y="614"/>
                </a:cubicBezTo>
                <a:close/>
              </a:path>
            </a:pathLst>
          </a:custGeom>
          <a:solidFill>
            <a:srgbClr val="646464"/>
          </a:solidFill>
          <a:ln w="52388" cap="flat">
            <a:solidFill>
              <a:srgbClr val="FAFAF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646464"/>
              </a:solidFill>
            </a:endParaRPr>
          </a:p>
        </p:txBody>
      </p:sp>
      <p:sp>
        <p:nvSpPr>
          <p:cNvPr id="50" name="Freeform 303"/>
          <p:cNvSpPr>
            <a:spLocks/>
          </p:cNvSpPr>
          <p:nvPr/>
        </p:nvSpPr>
        <p:spPr bwMode="auto">
          <a:xfrm>
            <a:off x="5099051" y="2036764"/>
            <a:ext cx="1838325" cy="1838325"/>
          </a:xfrm>
          <a:custGeom>
            <a:avLst/>
            <a:gdLst>
              <a:gd name="T0" fmla="*/ 95 w 710"/>
              <a:gd name="T1" fmla="*/ 215 h 710"/>
              <a:gd name="T2" fmla="*/ 122 w 710"/>
              <a:gd name="T3" fmla="*/ 233 h 710"/>
              <a:gd name="T4" fmla="*/ 0 w 710"/>
              <a:gd name="T5" fmla="*/ 355 h 710"/>
              <a:gd name="T6" fmla="*/ 132 w 710"/>
              <a:gd name="T7" fmla="*/ 486 h 710"/>
              <a:gd name="T8" fmla="*/ 155 w 710"/>
              <a:gd name="T9" fmla="*/ 440 h 710"/>
              <a:gd name="T10" fmla="*/ 276 w 710"/>
              <a:gd name="T11" fmla="*/ 440 h 710"/>
              <a:gd name="T12" fmla="*/ 276 w 710"/>
              <a:gd name="T13" fmla="*/ 561 h 710"/>
              <a:gd name="T14" fmla="*/ 230 w 710"/>
              <a:gd name="T15" fmla="*/ 584 h 710"/>
              <a:gd name="T16" fmla="*/ 355 w 710"/>
              <a:gd name="T17" fmla="*/ 710 h 710"/>
              <a:gd name="T18" fmla="*/ 476 w 710"/>
              <a:gd name="T19" fmla="*/ 588 h 710"/>
              <a:gd name="T20" fmla="*/ 494 w 710"/>
              <a:gd name="T21" fmla="*/ 614 h 710"/>
              <a:gd name="T22" fmla="*/ 615 w 710"/>
              <a:gd name="T23" fmla="*/ 614 h 710"/>
              <a:gd name="T24" fmla="*/ 615 w 710"/>
              <a:gd name="T25" fmla="*/ 494 h 710"/>
              <a:gd name="T26" fmla="*/ 588 w 710"/>
              <a:gd name="T27" fmla="*/ 476 h 710"/>
              <a:gd name="T28" fmla="*/ 710 w 710"/>
              <a:gd name="T29" fmla="*/ 355 h 710"/>
              <a:gd name="T30" fmla="*/ 589 w 710"/>
              <a:gd name="T31" fmla="*/ 233 h 710"/>
              <a:gd name="T32" fmla="*/ 567 w 710"/>
              <a:gd name="T33" fmla="*/ 269 h 710"/>
              <a:gd name="T34" fmla="*/ 447 w 710"/>
              <a:gd name="T35" fmla="*/ 269 h 710"/>
              <a:gd name="T36" fmla="*/ 447 w 710"/>
              <a:gd name="T37" fmla="*/ 149 h 710"/>
              <a:gd name="T38" fmla="*/ 483 w 710"/>
              <a:gd name="T39" fmla="*/ 127 h 710"/>
              <a:gd name="T40" fmla="*/ 355 w 710"/>
              <a:gd name="T41" fmla="*/ 0 h 710"/>
              <a:gd name="T42" fmla="*/ 233 w 710"/>
              <a:gd name="T43" fmla="*/ 121 h 710"/>
              <a:gd name="T44" fmla="*/ 216 w 710"/>
              <a:gd name="T45" fmla="*/ 95 h 710"/>
              <a:gd name="T46" fmla="*/ 95 w 710"/>
              <a:gd name="T47" fmla="*/ 95 h 710"/>
              <a:gd name="T48" fmla="*/ 95 w 710"/>
              <a:gd name="T49" fmla="*/ 215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10" h="710">
                <a:moveTo>
                  <a:pt x="95" y="215"/>
                </a:moveTo>
                <a:cubicBezTo>
                  <a:pt x="103" y="223"/>
                  <a:pt x="112" y="229"/>
                  <a:pt x="122" y="233"/>
                </a:cubicBezTo>
                <a:cubicBezTo>
                  <a:pt x="0" y="355"/>
                  <a:pt x="0" y="355"/>
                  <a:pt x="0" y="355"/>
                </a:cubicBezTo>
                <a:cubicBezTo>
                  <a:pt x="132" y="486"/>
                  <a:pt x="132" y="486"/>
                  <a:pt x="132" y="486"/>
                </a:cubicBezTo>
                <a:cubicBezTo>
                  <a:pt x="134" y="469"/>
                  <a:pt x="142" y="453"/>
                  <a:pt x="155" y="440"/>
                </a:cubicBezTo>
                <a:cubicBezTo>
                  <a:pt x="189" y="407"/>
                  <a:pt x="242" y="407"/>
                  <a:pt x="276" y="440"/>
                </a:cubicBezTo>
                <a:cubicBezTo>
                  <a:pt x="309" y="473"/>
                  <a:pt x="309" y="527"/>
                  <a:pt x="276" y="561"/>
                </a:cubicBezTo>
                <a:cubicBezTo>
                  <a:pt x="263" y="574"/>
                  <a:pt x="247" y="581"/>
                  <a:pt x="230" y="584"/>
                </a:cubicBezTo>
                <a:cubicBezTo>
                  <a:pt x="355" y="710"/>
                  <a:pt x="355" y="710"/>
                  <a:pt x="355" y="710"/>
                </a:cubicBezTo>
                <a:cubicBezTo>
                  <a:pt x="476" y="588"/>
                  <a:pt x="476" y="588"/>
                  <a:pt x="476" y="588"/>
                </a:cubicBezTo>
                <a:cubicBezTo>
                  <a:pt x="481" y="598"/>
                  <a:pt x="487" y="607"/>
                  <a:pt x="494" y="614"/>
                </a:cubicBezTo>
                <a:cubicBezTo>
                  <a:pt x="528" y="648"/>
                  <a:pt x="582" y="648"/>
                  <a:pt x="615" y="614"/>
                </a:cubicBezTo>
                <a:cubicBezTo>
                  <a:pt x="648" y="581"/>
                  <a:pt x="648" y="527"/>
                  <a:pt x="615" y="494"/>
                </a:cubicBezTo>
                <a:cubicBezTo>
                  <a:pt x="607" y="486"/>
                  <a:pt x="598" y="480"/>
                  <a:pt x="588" y="476"/>
                </a:cubicBezTo>
                <a:cubicBezTo>
                  <a:pt x="710" y="355"/>
                  <a:pt x="710" y="355"/>
                  <a:pt x="710" y="355"/>
                </a:cubicBezTo>
                <a:cubicBezTo>
                  <a:pt x="589" y="233"/>
                  <a:pt x="589" y="233"/>
                  <a:pt x="589" y="233"/>
                </a:cubicBezTo>
                <a:cubicBezTo>
                  <a:pt x="585" y="246"/>
                  <a:pt x="578" y="259"/>
                  <a:pt x="567" y="269"/>
                </a:cubicBezTo>
                <a:cubicBezTo>
                  <a:pt x="534" y="302"/>
                  <a:pt x="480" y="302"/>
                  <a:pt x="447" y="269"/>
                </a:cubicBezTo>
                <a:cubicBezTo>
                  <a:pt x="414" y="236"/>
                  <a:pt x="414" y="182"/>
                  <a:pt x="447" y="149"/>
                </a:cubicBezTo>
                <a:cubicBezTo>
                  <a:pt x="457" y="138"/>
                  <a:pt x="470" y="131"/>
                  <a:pt x="483" y="127"/>
                </a:cubicBezTo>
                <a:cubicBezTo>
                  <a:pt x="355" y="0"/>
                  <a:pt x="355" y="0"/>
                  <a:pt x="355" y="0"/>
                </a:cubicBezTo>
                <a:cubicBezTo>
                  <a:pt x="233" y="121"/>
                  <a:pt x="233" y="121"/>
                  <a:pt x="233" y="121"/>
                </a:cubicBezTo>
                <a:cubicBezTo>
                  <a:pt x="229" y="112"/>
                  <a:pt x="223" y="103"/>
                  <a:pt x="216" y="95"/>
                </a:cubicBezTo>
                <a:cubicBezTo>
                  <a:pt x="182" y="62"/>
                  <a:pt x="128" y="62"/>
                  <a:pt x="95" y="95"/>
                </a:cubicBezTo>
                <a:cubicBezTo>
                  <a:pt x="62" y="128"/>
                  <a:pt x="62" y="182"/>
                  <a:pt x="95" y="215"/>
                </a:cubicBezTo>
                <a:close/>
              </a:path>
            </a:pathLst>
          </a:custGeom>
          <a:solidFill>
            <a:srgbClr val="FED756"/>
          </a:solidFill>
          <a:ln w="52388" cap="flat">
            <a:solidFill>
              <a:srgbClr val="FAFAF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646464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618765" y="2499435"/>
            <a:ext cx="24256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rgbClr val="64646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8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619764" y="4943278"/>
            <a:ext cx="24256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rgbClr val="64646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8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18937" y="2499435"/>
            <a:ext cx="24256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rgbClr val="64646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8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18937" y="4909458"/>
            <a:ext cx="24256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rgbClr val="64646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8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任意多边形 315"/>
          <p:cNvSpPr/>
          <p:nvPr/>
        </p:nvSpPr>
        <p:spPr>
          <a:xfrm>
            <a:off x="3463019" y="2374900"/>
            <a:ext cx="1689100" cy="685800"/>
          </a:xfrm>
          <a:custGeom>
            <a:avLst/>
            <a:gdLst>
              <a:gd name="connsiteX0" fmla="*/ 1689100 w 1689100"/>
              <a:gd name="connsiteY0" fmla="*/ 0 h 685800"/>
              <a:gd name="connsiteX1" fmla="*/ 0 w 1689100"/>
              <a:gd name="connsiteY1" fmla="*/ 0 h 685800"/>
              <a:gd name="connsiteX2" fmla="*/ 0 w 1689100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9100" h="685800">
                <a:moveTo>
                  <a:pt x="1689100" y="0"/>
                </a:moveTo>
                <a:lnTo>
                  <a:pt x="0" y="0"/>
                </a:lnTo>
                <a:lnTo>
                  <a:pt x="0" y="6858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646464"/>
              </a:solidFill>
            </a:endParaRPr>
          </a:p>
        </p:txBody>
      </p:sp>
      <p:sp>
        <p:nvSpPr>
          <p:cNvPr id="56" name="任意多边形 316"/>
          <p:cNvSpPr/>
          <p:nvPr/>
        </p:nvSpPr>
        <p:spPr>
          <a:xfrm>
            <a:off x="3438526" y="4711700"/>
            <a:ext cx="1257300" cy="762000"/>
          </a:xfrm>
          <a:custGeom>
            <a:avLst/>
            <a:gdLst>
              <a:gd name="connsiteX0" fmla="*/ 1257300 w 1257300"/>
              <a:gd name="connsiteY0" fmla="*/ 0 h 762000"/>
              <a:gd name="connsiteX1" fmla="*/ 1257300 w 1257300"/>
              <a:gd name="connsiteY1" fmla="*/ 762000 h 762000"/>
              <a:gd name="connsiteX2" fmla="*/ 0 w 1257300"/>
              <a:gd name="connsiteY2" fmla="*/ 762000 h 762000"/>
              <a:gd name="connsiteX3" fmla="*/ 0 w 1257300"/>
              <a:gd name="connsiteY3" fmla="*/ 762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7300" h="762000">
                <a:moveTo>
                  <a:pt x="1257300" y="0"/>
                </a:moveTo>
                <a:lnTo>
                  <a:pt x="1257300" y="762000"/>
                </a:lnTo>
                <a:lnTo>
                  <a:pt x="0" y="762000"/>
                </a:lnTo>
                <a:lnTo>
                  <a:pt x="0" y="762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646464"/>
              </a:solidFill>
            </a:endParaRPr>
          </a:p>
        </p:txBody>
      </p:sp>
      <p:sp>
        <p:nvSpPr>
          <p:cNvPr id="57" name="任意多边形 317"/>
          <p:cNvSpPr/>
          <p:nvPr/>
        </p:nvSpPr>
        <p:spPr>
          <a:xfrm>
            <a:off x="7486651" y="2343151"/>
            <a:ext cx="981075" cy="723900"/>
          </a:xfrm>
          <a:custGeom>
            <a:avLst/>
            <a:gdLst>
              <a:gd name="connsiteX0" fmla="*/ 0 w 981075"/>
              <a:gd name="connsiteY0" fmla="*/ 723900 h 723900"/>
              <a:gd name="connsiteX1" fmla="*/ 981075 w 981075"/>
              <a:gd name="connsiteY1" fmla="*/ 723900 h 723900"/>
              <a:gd name="connsiteX2" fmla="*/ 981075 w 981075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075" h="723900">
                <a:moveTo>
                  <a:pt x="0" y="723900"/>
                </a:moveTo>
                <a:lnTo>
                  <a:pt x="981075" y="723900"/>
                </a:lnTo>
                <a:lnTo>
                  <a:pt x="981075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646464"/>
              </a:solidFill>
            </a:endParaRPr>
          </a:p>
        </p:txBody>
      </p:sp>
      <p:sp>
        <p:nvSpPr>
          <p:cNvPr id="58" name="任意多边形 319"/>
          <p:cNvSpPr/>
          <p:nvPr/>
        </p:nvSpPr>
        <p:spPr>
          <a:xfrm>
            <a:off x="6836230" y="4775202"/>
            <a:ext cx="1654628" cy="653143"/>
          </a:xfrm>
          <a:custGeom>
            <a:avLst/>
            <a:gdLst>
              <a:gd name="connsiteX0" fmla="*/ 0 w 1654628"/>
              <a:gd name="connsiteY0" fmla="*/ 522514 h 653143"/>
              <a:gd name="connsiteX1" fmla="*/ 885371 w 1654628"/>
              <a:gd name="connsiteY1" fmla="*/ 522514 h 653143"/>
              <a:gd name="connsiteX2" fmla="*/ 885371 w 1654628"/>
              <a:gd name="connsiteY2" fmla="*/ 0 h 653143"/>
              <a:gd name="connsiteX3" fmla="*/ 1654628 w 1654628"/>
              <a:gd name="connsiteY3" fmla="*/ 0 h 653143"/>
              <a:gd name="connsiteX4" fmla="*/ 1654628 w 1654628"/>
              <a:gd name="connsiteY4" fmla="*/ 653143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628" h="653143">
                <a:moveTo>
                  <a:pt x="0" y="522514"/>
                </a:moveTo>
                <a:lnTo>
                  <a:pt x="885371" y="522514"/>
                </a:lnTo>
                <a:lnTo>
                  <a:pt x="885371" y="0"/>
                </a:lnTo>
                <a:lnTo>
                  <a:pt x="1654628" y="0"/>
                </a:lnTo>
                <a:lnTo>
                  <a:pt x="1654628" y="653143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646464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945783" y="2130103"/>
            <a:ext cx="1382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646464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</a:t>
            </a:r>
            <a:endParaRPr lang="zh-CN" altLang="en-US" sz="1600" dirty="0">
              <a:solidFill>
                <a:srgbClr val="646464"/>
              </a:solidFill>
            </a:endParaRPr>
          </a:p>
        </p:txBody>
      </p:sp>
      <p:sp>
        <p:nvSpPr>
          <p:cNvPr id="60" name="任意多边形 321"/>
          <p:cNvSpPr/>
          <p:nvPr/>
        </p:nvSpPr>
        <p:spPr>
          <a:xfrm>
            <a:off x="1016001" y="2476500"/>
            <a:ext cx="2197100" cy="0"/>
          </a:xfrm>
          <a:custGeom>
            <a:avLst/>
            <a:gdLst>
              <a:gd name="connsiteX0" fmla="*/ 0 w 2197100"/>
              <a:gd name="connsiteY0" fmla="*/ 0 h 0"/>
              <a:gd name="connsiteX1" fmla="*/ 2197100 w 2197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7100">
                <a:moveTo>
                  <a:pt x="0" y="0"/>
                </a:moveTo>
                <a:lnTo>
                  <a:pt x="219710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646464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945783" y="4555803"/>
            <a:ext cx="1382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646464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</a:t>
            </a:r>
            <a:endParaRPr lang="zh-CN" altLang="en-US" sz="1600" dirty="0">
              <a:solidFill>
                <a:srgbClr val="646464"/>
              </a:solidFill>
            </a:endParaRPr>
          </a:p>
        </p:txBody>
      </p:sp>
      <p:sp>
        <p:nvSpPr>
          <p:cNvPr id="62" name="任意多边形 323"/>
          <p:cNvSpPr/>
          <p:nvPr/>
        </p:nvSpPr>
        <p:spPr>
          <a:xfrm>
            <a:off x="1016001" y="4902200"/>
            <a:ext cx="2197100" cy="0"/>
          </a:xfrm>
          <a:custGeom>
            <a:avLst/>
            <a:gdLst>
              <a:gd name="connsiteX0" fmla="*/ 0 w 2197100"/>
              <a:gd name="connsiteY0" fmla="*/ 0 h 0"/>
              <a:gd name="connsiteX1" fmla="*/ 2197100 w 2197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7100">
                <a:moveTo>
                  <a:pt x="0" y="0"/>
                </a:moveTo>
                <a:lnTo>
                  <a:pt x="219710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646464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618767" y="2117403"/>
            <a:ext cx="1382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646464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</a:t>
            </a:r>
            <a:endParaRPr lang="zh-CN" altLang="en-US" sz="1600" dirty="0">
              <a:solidFill>
                <a:srgbClr val="646464"/>
              </a:solidFill>
            </a:endParaRPr>
          </a:p>
        </p:txBody>
      </p:sp>
      <p:sp>
        <p:nvSpPr>
          <p:cNvPr id="64" name="任意多边形 325"/>
          <p:cNvSpPr/>
          <p:nvPr/>
        </p:nvSpPr>
        <p:spPr>
          <a:xfrm>
            <a:off x="8724901" y="2463800"/>
            <a:ext cx="2197100" cy="0"/>
          </a:xfrm>
          <a:custGeom>
            <a:avLst/>
            <a:gdLst>
              <a:gd name="connsiteX0" fmla="*/ 0 w 2197100"/>
              <a:gd name="connsiteY0" fmla="*/ 0 h 0"/>
              <a:gd name="connsiteX1" fmla="*/ 2197100 w 2197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7100">
                <a:moveTo>
                  <a:pt x="0" y="0"/>
                </a:moveTo>
                <a:lnTo>
                  <a:pt x="2197100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646464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618767" y="4593903"/>
            <a:ext cx="1382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646464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</a:t>
            </a:r>
            <a:endParaRPr lang="zh-CN" altLang="en-US" sz="1600" dirty="0">
              <a:solidFill>
                <a:srgbClr val="646464"/>
              </a:solidFill>
            </a:endParaRPr>
          </a:p>
        </p:txBody>
      </p:sp>
      <p:sp>
        <p:nvSpPr>
          <p:cNvPr id="66" name="任意多边形 327"/>
          <p:cNvSpPr/>
          <p:nvPr/>
        </p:nvSpPr>
        <p:spPr>
          <a:xfrm>
            <a:off x="8724901" y="4940300"/>
            <a:ext cx="2197100" cy="0"/>
          </a:xfrm>
          <a:custGeom>
            <a:avLst/>
            <a:gdLst>
              <a:gd name="connsiteX0" fmla="*/ 0 w 2197100"/>
              <a:gd name="connsiteY0" fmla="*/ 0 h 0"/>
              <a:gd name="connsiteX1" fmla="*/ 2197100 w 2197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7100">
                <a:moveTo>
                  <a:pt x="0" y="0"/>
                </a:moveTo>
                <a:lnTo>
                  <a:pt x="2197100" y="0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07594" y="2183359"/>
            <a:ext cx="2988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PART</a:t>
            </a:r>
            <a:r>
              <a:rPr kumimoji="1" lang="zh-CN" altLang="en-US" sz="6000" b="1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6000" b="1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4</a:t>
            </a:r>
            <a:endParaRPr kumimoji="1" lang="zh-CN" altLang="en-US" sz="6000" b="1" dirty="0">
              <a:solidFill>
                <a:srgbClr val="646464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5" name="组合 83"/>
          <p:cNvGrpSpPr>
            <a:grpSpLocks/>
          </p:cNvGrpSpPr>
          <p:nvPr/>
        </p:nvGrpSpPr>
        <p:grpSpPr bwMode="auto">
          <a:xfrm>
            <a:off x="7864846" y="3229242"/>
            <a:ext cx="2280151" cy="1937949"/>
            <a:chOff x="1" y="0"/>
            <a:chExt cx="2279737" cy="1938618"/>
          </a:xfrm>
        </p:grpSpPr>
        <p:sp>
          <p:nvSpPr>
            <p:cNvPr id="6" name="文本框 68"/>
            <p:cNvSpPr txBox="1">
              <a:spLocks noChangeArrowheads="1"/>
            </p:cNvSpPr>
            <p:nvPr/>
          </p:nvSpPr>
          <p:spPr bwMode="auto">
            <a:xfrm>
              <a:off x="1" y="0"/>
              <a:ext cx="2261776" cy="646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3600" b="1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阶段计划</a:t>
              </a:r>
              <a:endParaRPr lang="zh-CN" altLang="en-US" sz="3600" b="1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7" name="矩形 72"/>
            <p:cNvSpPr>
              <a:spLocks noChangeArrowheads="1"/>
            </p:cNvSpPr>
            <p:nvPr/>
          </p:nvSpPr>
          <p:spPr bwMode="auto">
            <a:xfrm>
              <a:off x="36784" y="553145"/>
              <a:ext cx="2242954" cy="1385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财务规划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风险管理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总结</a:t>
              </a:r>
              <a:endParaRPr lang="zh-CN" altLang="en-US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02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E8E0"/>
          </a:solidFill>
          <a:ln>
            <a:solidFill>
              <a:srgbClr val="BFE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185836" y="3406247"/>
            <a:ext cx="571500" cy="485775"/>
          </a:xfrm>
          <a:prstGeom prst="rect">
            <a:avLst/>
          </a:prstGeom>
          <a:solidFill>
            <a:srgbClr val="FED7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898622" y="3034770"/>
            <a:ext cx="573088" cy="857251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612997" y="2631546"/>
            <a:ext cx="571500" cy="1260475"/>
          </a:xfrm>
          <a:prstGeom prst="rect">
            <a:avLst/>
          </a:prstGeom>
          <a:solidFill>
            <a:srgbClr val="FED7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128685" y="2082272"/>
            <a:ext cx="2025651" cy="1211263"/>
          </a:xfrm>
          <a:custGeom>
            <a:avLst/>
            <a:gdLst>
              <a:gd name="T0" fmla="*/ 1276 w 1276"/>
              <a:gd name="T1" fmla="*/ 4 h 763"/>
              <a:gd name="T2" fmla="*/ 1062 w 1276"/>
              <a:gd name="T3" fmla="*/ 0 h 763"/>
              <a:gd name="T4" fmla="*/ 1100 w 1276"/>
              <a:gd name="T5" fmla="*/ 70 h 763"/>
              <a:gd name="T6" fmla="*/ 779 w 1276"/>
              <a:gd name="T7" fmla="*/ 249 h 763"/>
              <a:gd name="T8" fmla="*/ 436 w 1276"/>
              <a:gd name="T9" fmla="*/ 358 h 763"/>
              <a:gd name="T10" fmla="*/ 0 w 1276"/>
              <a:gd name="T11" fmla="*/ 723 h 763"/>
              <a:gd name="T12" fmla="*/ 36 w 1276"/>
              <a:gd name="T13" fmla="*/ 763 h 763"/>
              <a:gd name="T14" fmla="*/ 463 w 1276"/>
              <a:gd name="T15" fmla="*/ 407 h 763"/>
              <a:gd name="T16" fmla="*/ 798 w 1276"/>
              <a:gd name="T17" fmla="*/ 301 h 763"/>
              <a:gd name="T18" fmla="*/ 1126 w 1276"/>
              <a:gd name="T19" fmla="*/ 118 h 763"/>
              <a:gd name="T20" fmla="*/ 1166 w 1276"/>
              <a:gd name="T21" fmla="*/ 188 h 763"/>
              <a:gd name="T22" fmla="*/ 1276 w 1276"/>
              <a:gd name="T23" fmla="*/ 4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76" h="763">
                <a:moveTo>
                  <a:pt x="1276" y="4"/>
                </a:moveTo>
                <a:lnTo>
                  <a:pt x="1062" y="0"/>
                </a:lnTo>
                <a:lnTo>
                  <a:pt x="1100" y="70"/>
                </a:lnTo>
                <a:lnTo>
                  <a:pt x="779" y="249"/>
                </a:lnTo>
                <a:lnTo>
                  <a:pt x="436" y="358"/>
                </a:lnTo>
                <a:lnTo>
                  <a:pt x="0" y="723"/>
                </a:lnTo>
                <a:lnTo>
                  <a:pt x="36" y="763"/>
                </a:lnTo>
                <a:lnTo>
                  <a:pt x="463" y="407"/>
                </a:lnTo>
                <a:lnTo>
                  <a:pt x="798" y="301"/>
                </a:lnTo>
                <a:lnTo>
                  <a:pt x="1126" y="118"/>
                </a:lnTo>
                <a:lnTo>
                  <a:pt x="1166" y="188"/>
                </a:lnTo>
                <a:lnTo>
                  <a:pt x="1276" y="4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8979959" y="2436286"/>
            <a:ext cx="1709739" cy="1160463"/>
          </a:xfrm>
          <a:custGeom>
            <a:avLst/>
            <a:gdLst>
              <a:gd name="T0" fmla="*/ 1077 w 1077"/>
              <a:gd name="T1" fmla="*/ 0 h 731"/>
              <a:gd name="T2" fmla="*/ 755 w 1077"/>
              <a:gd name="T3" fmla="*/ 154 h 731"/>
              <a:gd name="T4" fmla="*/ 853 w 1077"/>
              <a:gd name="T5" fmla="*/ 222 h 731"/>
              <a:gd name="T6" fmla="*/ 683 w 1077"/>
              <a:gd name="T7" fmla="*/ 470 h 731"/>
              <a:gd name="T8" fmla="*/ 233 w 1077"/>
              <a:gd name="T9" fmla="*/ 228 h 731"/>
              <a:gd name="T10" fmla="*/ 0 w 1077"/>
              <a:gd name="T11" fmla="*/ 675 h 731"/>
              <a:gd name="T12" fmla="*/ 106 w 1077"/>
              <a:gd name="T13" fmla="*/ 731 h 731"/>
              <a:gd name="T14" fmla="*/ 283 w 1077"/>
              <a:gd name="T15" fmla="*/ 390 h 731"/>
              <a:gd name="T16" fmla="*/ 720 w 1077"/>
              <a:gd name="T17" fmla="*/ 628 h 731"/>
              <a:gd name="T18" fmla="*/ 952 w 1077"/>
              <a:gd name="T19" fmla="*/ 291 h 731"/>
              <a:gd name="T20" fmla="*/ 1048 w 1077"/>
              <a:gd name="T21" fmla="*/ 358 h 731"/>
              <a:gd name="T22" fmla="*/ 1077 w 1077"/>
              <a:gd name="T23" fmla="*/ 0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77" h="731">
                <a:moveTo>
                  <a:pt x="1077" y="0"/>
                </a:moveTo>
                <a:lnTo>
                  <a:pt x="755" y="154"/>
                </a:lnTo>
                <a:lnTo>
                  <a:pt x="853" y="222"/>
                </a:lnTo>
                <a:lnTo>
                  <a:pt x="683" y="470"/>
                </a:lnTo>
                <a:lnTo>
                  <a:pt x="233" y="228"/>
                </a:lnTo>
                <a:lnTo>
                  <a:pt x="0" y="675"/>
                </a:lnTo>
                <a:lnTo>
                  <a:pt x="106" y="731"/>
                </a:lnTo>
                <a:lnTo>
                  <a:pt x="283" y="390"/>
                </a:lnTo>
                <a:lnTo>
                  <a:pt x="720" y="628"/>
                </a:lnTo>
                <a:lnTo>
                  <a:pt x="952" y="291"/>
                </a:lnTo>
                <a:lnTo>
                  <a:pt x="1048" y="358"/>
                </a:lnTo>
                <a:lnTo>
                  <a:pt x="1077" y="0"/>
                </a:lnTo>
                <a:close/>
              </a:path>
            </a:pathLst>
          </a:custGeom>
          <a:solidFill>
            <a:srgbClr val="FED7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8724373" y="2245784"/>
            <a:ext cx="2073275" cy="1646239"/>
          </a:xfrm>
          <a:custGeom>
            <a:avLst/>
            <a:gdLst>
              <a:gd name="T0" fmla="*/ 689 w 689"/>
              <a:gd name="T1" fmla="*/ 545 h 545"/>
              <a:gd name="T2" fmla="*/ 86 w 689"/>
              <a:gd name="T3" fmla="*/ 545 h 545"/>
              <a:gd name="T4" fmla="*/ 0 w 689"/>
              <a:gd name="T5" fmla="*/ 460 h 545"/>
              <a:gd name="T6" fmla="*/ 0 w 689"/>
              <a:gd name="T7" fmla="*/ 0 h 545"/>
              <a:gd name="T8" fmla="*/ 45 w 689"/>
              <a:gd name="T9" fmla="*/ 0 h 545"/>
              <a:gd name="T10" fmla="*/ 45 w 689"/>
              <a:gd name="T11" fmla="*/ 460 h 545"/>
              <a:gd name="T12" fmla="*/ 86 w 689"/>
              <a:gd name="T13" fmla="*/ 500 h 545"/>
              <a:gd name="T14" fmla="*/ 689 w 689"/>
              <a:gd name="T15" fmla="*/ 500 h 545"/>
              <a:gd name="T16" fmla="*/ 689 w 689"/>
              <a:gd name="T17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9" h="545">
                <a:moveTo>
                  <a:pt x="689" y="545"/>
                </a:moveTo>
                <a:cubicBezTo>
                  <a:pt x="86" y="545"/>
                  <a:pt x="86" y="545"/>
                  <a:pt x="86" y="545"/>
                </a:cubicBezTo>
                <a:cubicBezTo>
                  <a:pt x="39" y="545"/>
                  <a:pt x="0" y="507"/>
                  <a:pt x="0" y="460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460"/>
                  <a:pt x="45" y="460"/>
                  <a:pt x="45" y="460"/>
                </a:cubicBezTo>
                <a:cubicBezTo>
                  <a:pt x="45" y="482"/>
                  <a:pt x="64" y="500"/>
                  <a:pt x="86" y="500"/>
                </a:cubicBezTo>
                <a:cubicBezTo>
                  <a:pt x="689" y="500"/>
                  <a:pt x="689" y="500"/>
                  <a:pt x="689" y="500"/>
                </a:cubicBezTo>
                <a:lnTo>
                  <a:pt x="689" y="54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879073" y="3236386"/>
            <a:ext cx="444500" cy="377825"/>
          </a:xfrm>
          <a:prstGeom prst="rect">
            <a:avLst/>
          </a:prstGeom>
          <a:solidFill>
            <a:srgbClr val="FED7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434697" y="2945870"/>
            <a:ext cx="446088" cy="668339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991911" y="2631547"/>
            <a:ext cx="442913" cy="982663"/>
          </a:xfrm>
          <a:prstGeom prst="rect">
            <a:avLst/>
          </a:prstGeom>
          <a:solidFill>
            <a:srgbClr val="FED7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1586973" y="2275946"/>
            <a:ext cx="2036763" cy="1616075"/>
          </a:xfrm>
          <a:custGeom>
            <a:avLst/>
            <a:gdLst>
              <a:gd name="T0" fmla="*/ 677 w 677"/>
              <a:gd name="T1" fmla="*/ 535 h 535"/>
              <a:gd name="T2" fmla="*/ 84 w 677"/>
              <a:gd name="T3" fmla="*/ 535 h 535"/>
              <a:gd name="T4" fmla="*/ 0 w 677"/>
              <a:gd name="T5" fmla="*/ 451 h 535"/>
              <a:gd name="T6" fmla="*/ 0 w 677"/>
              <a:gd name="T7" fmla="*/ 0 h 535"/>
              <a:gd name="T8" fmla="*/ 45 w 677"/>
              <a:gd name="T9" fmla="*/ 0 h 535"/>
              <a:gd name="T10" fmla="*/ 45 w 677"/>
              <a:gd name="T11" fmla="*/ 451 h 535"/>
              <a:gd name="T12" fmla="*/ 84 w 677"/>
              <a:gd name="T13" fmla="*/ 491 h 535"/>
              <a:gd name="T14" fmla="*/ 677 w 677"/>
              <a:gd name="T15" fmla="*/ 491 h 535"/>
              <a:gd name="T16" fmla="*/ 677 w 677"/>
              <a:gd name="T17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7" h="535">
                <a:moveTo>
                  <a:pt x="677" y="535"/>
                </a:moveTo>
                <a:cubicBezTo>
                  <a:pt x="84" y="535"/>
                  <a:pt x="84" y="535"/>
                  <a:pt x="84" y="535"/>
                </a:cubicBezTo>
                <a:cubicBezTo>
                  <a:pt x="38" y="535"/>
                  <a:pt x="0" y="497"/>
                  <a:pt x="0" y="451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451"/>
                  <a:pt x="45" y="451"/>
                  <a:pt x="45" y="451"/>
                </a:cubicBezTo>
                <a:cubicBezTo>
                  <a:pt x="45" y="473"/>
                  <a:pt x="62" y="491"/>
                  <a:pt x="84" y="491"/>
                </a:cubicBezTo>
                <a:cubicBezTo>
                  <a:pt x="677" y="491"/>
                  <a:pt x="677" y="491"/>
                  <a:pt x="677" y="491"/>
                </a:cubicBezTo>
                <a:lnTo>
                  <a:pt x="677" y="535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70171" y="4442530"/>
            <a:ext cx="177965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</a:t>
            </a:r>
            <a:endParaRPr lang="zh-CN" altLang="en-US" sz="21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71021" y="4875591"/>
            <a:ext cx="23104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15071" y="4442530"/>
            <a:ext cx="177965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</a:t>
            </a:r>
            <a:endParaRPr lang="zh-CN" altLang="en-US" sz="21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15921" y="4875591"/>
            <a:ext cx="23104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769471" y="4442530"/>
            <a:ext cx="177965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3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</a:t>
            </a:r>
            <a:endParaRPr lang="zh-CN" altLang="en-US" sz="21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70321" y="4875591"/>
            <a:ext cx="23104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十字形 18"/>
          <p:cNvSpPr/>
          <p:nvPr/>
        </p:nvSpPr>
        <p:spPr>
          <a:xfrm>
            <a:off x="4119035" y="2933171"/>
            <a:ext cx="525463" cy="525463"/>
          </a:xfrm>
          <a:prstGeom prst="plus">
            <a:avLst>
              <a:gd name="adj" fmla="val 395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十字形 19"/>
          <p:cNvSpPr/>
          <p:nvPr/>
        </p:nvSpPr>
        <p:spPr>
          <a:xfrm>
            <a:off x="7687735" y="2933171"/>
            <a:ext cx="525463" cy="525463"/>
          </a:xfrm>
          <a:prstGeom prst="plus">
            <a:avLst>
              <a:gd name="adj" fmla="val 395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1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E8E0"/>
          </a:solidFill>
          <a:ln>
            <a:solidFill>
              <a:srgbClr val="BFE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合 59"/>
          <p:cNvGrpSpPr/>
          <p:nvPr/>
        </p:nvGrpSpPr>
        <p:grpSpPr>
          <a:xfrm>
            <a:off x="1299029" y="2462894"/>
            <a:ext cx="10130971" cy="2682241"/>
            <a:chOff x="1117600" y="3355703"/>
            <a:chExt cx="10566400" cy="2682241"/>
          </a:xfrm>
        </p:grpSpPr>
        <p:sp>
          <p:nvSpPr>
            <p:cNvPr id="4" name="任意多边形 60"/>
            <p:cNvSpPr/>
            <p:nvPr/>
          </p:nvSpPr>
          <p:spPr>
            <a:xfrm>
              <a:off x="1117600" y="3355703"/>
              <a:ext cx="10566400" cy="0"/>
            </a:xfrm>
            <a:custGeom>
              <a:avLst/>
              <a:gdLst>
                <a:gd name="connsiteX0" fmla="*/ 0 w 10566400"/>
                <a:gd name="connsiteY0" fmla="*/ 0 h 0"/>
                <a:gd name="connsiteX1" fmla="*/ 10566400 w 105664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66400">
                  <a:moveTo>
                    <a:pt x="0" y="0"/>
                  </a:moveTo>
                  <a:lnTo>
                    <a:pt x="10566400" y="0"/>
                  </a:lnTo>
                </a:path>
              </a:pathLst>
            </a:custGeom>
            <a:noFill/>
            <a:ln w="127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" name="任意多边形 61"/>
            <p:cNvSpPr/>
            <p:nvPr/>
          </p:nvSpPr>
          <p:spPr>
            <a:xfrm>
              <a:off x="1117600" y="4026263"/>
              <a:ext cx="10566400" cy="0"/>
            </a:xfrm>
            <a:custGeom>
              <a:avLst/>
              <a:gdLst>
                <a:gd name="connsiteX0" fmla="*/ 0 w 10566400"/>
                <a:gd name="connsiteY0" fmla="*/ 0 h 0"/>
                <a:gd name="connsiteX1" fmla="*/ 10566400 w 105664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66400">
                  <a:moveTo>
                    <a:pt x="0" y="0"/>
                  </a:moveTo>
                  <a:lnTo>
                    <a:pt x="10566400" y="0"/>
                  </a:lnTo>
                </a:path>
              </a:pathLst>
            </a:custGeom>
            <a:noFill/>
            <a:ln w="127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62"/>
            <p:cNvSpPr/>
            <p:nvPr/>
          </p:nvSpPr>
          <p:spPr>
            <a:xfrm>
              <a:off x="1117600" y="4696823"/>
              <a:ext cx="10566400" cy="0"/>
            </a:xfrm>
            <a:custGeom>
              <a:avLst/>
              <a:gdLst>
                <a:gd name="connsiteX0" fmla="*/ 0 w 10566400"/>
                <a:gd name="connsiteY0" fmla="*/ 0 h 0"/>
                <a:gd name="connsiteX1" fmla="*/ 10566400 w 105664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66400">
                  <a:moveTo>
                    <a:pt x="0" y="0"/>
                  </a:moveTo>
                  <a:lnTo>
                    <a:pt x="10566400" y="0"/>
                  </a:lnTo>
                </a:path>
              </a:pathLst>
            </a:custGeom>
            <a:noFill/>
            <a:ln w="127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3"/>
            <p:cNvSpPr/>
            <p:nvPr/>
          </p:nvSpPr>
          <p:spPr>
            <a:xfrm>
              <a:off x="1117600" y="5367383"/>
              <a:ext cx="10566400" cy="0"/>
            </a:xfrm>
            <a:custGeom>
              <a:avLst/>
              <a:gdLst>
                <a:gd name="connsiteX0" fmla="*/ 0 w 10566400"/>
                <a:gd name="connsiteY0" fmla="*/ 0 h 0"/>
                <a:gd name="connsiteX1" fmla="*/ 10566400 w 105664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66400">
                  <a:moveTo>
                    <a:pt x="0" y="0"/>
                  </a:moveTo>
                  <a:lnTo>
                    <a:pt x="10566400" y="0"/>
                  </a:lnTo>
                </a:path>
              </a:pathLst>
            </a:custGeom>
            <a:noFill/>
            <a:ln w="127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64"/>
            <p:cNvSpPr/>
            <p:nvPr/>
          </p:nvSpPr>
          <p:spPr>
            <a:xfrm>
              <a:off x="1117600" y="6037944"/>
              <a:ext cx="10566400" cy="0"/>
            </a:xfrm>
            <a:custGeom>
              <a:avLst/>
              <a:gdLst>
                <a:gd name="connsiteX0" fmla="*/ 0 w 10566400"/>
                <a:gd name="connsiteY0" fmla="*/ 0 h 0"/>
                <a:gd name="connsiteX1" fmla="*/ 10566400 w 105664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66400">
                  <a:moveTo>
                    <a:pt x="0" y="0"/>
                  </a:moveTo>
                  <a:lnTo>
                    <a:pt x="10566400" y="0"/>
                  </a:lnTo>
                </a:path>
              </a:pathLst>
            </a:custGeom>
            <a:noFill/>
            <a:ln w="127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33644" y="4973647"/>
            <a:ext cx="601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Lev01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3644" y="4335019"/>
            <a:ext cx="601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Lev02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644" y="3667362"/>
            <a:ext cx="601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Lev03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3644" y="2970677"/>
            <a:ext cx="601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Lev04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3644" y="2288505"/>
            <a:ext cx="601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Lev05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Freeform 35"/>
          <p:cNvSpPr>
            <a:spLocks/>
          </p:cNvSpPr>
          <p:nvPr/>
        </p:nvSpPr>
        <p:spPr bwMode="auto">
          <a:xfrm>
            <a:off x="2095500" y="2025651"/>
            <a:ext cx="8636000" cy="3141663"/>
          </a:xfrm>
          <a:custGeom>
            <a:avLst/>
            <a:gdLst>
              <a:gd name="T0" fmla="*/ 0 w 4992"/>
              <a:gd name="T1" fmla="*/ 1886 h 1898"/>
              <a:gd name="T2" fmla="*/ 0 w 4992"/>
              <a:gd name="T3" fmla="*/ 1086 h 1898"/>
              <a:gd name="T4" fmla="*/ 623 w 4992"/>
              <a:gd name="T5" fmla="*/ 530 h 1898"/>
              <a:gd name="T6" fmla="*/ 1246 w 4992"/>
              <a:gd name="T7" fmla="*/ 812 h 1898"/>
              <a:gd name="T8" fmla="*/ 1891 w 4992"/>
              <a:gd name="T9" fmla="*/ 0 h 1898"/>
              <a:gd name="T10" fmla="*/ 2497 w 4992"/>
              <a:gd name="T11" fmla="*/ 1621 h 1898"/>
              <a:gd name="T12" fmla="*/ 3126 w 4992"/>
              <a:gd name="T13" fmla="*/ 1351 h 1898"/>
              <a:gd name="T14" fmla="*/ 3749 w 4992"/>
              <a:gd name="T15" fmla="*/ 1621 h 1898"/>
              <a:gd name="T16" fmla="*/ 4369 w 4992"/>
              <a:gd name="T17" fmla="*/ 542 h 1898"/>
              <a:gd name="T18" fmla="*/ 4992 w 4992"/>
              <a:gd name="T19" fmla="*/ 1072 h 1898"/>
              <a:gd name="T20" fmla="*/ 4992 w 4992"/>
              <a:gd name="T21" fmla="*/ 1898 h 1898"/>
              <a:gd name="T22" fmla="*/ 0 w 4992"/>
              <a:gd name="T23" fmla="*/ 1886 h 1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92" h="1898">
                <a:moveTo>
                  <a:pt x="0" y="1886"/>
                </a:moveTo>
                <a:lnTo>
                  <a:pt x="0" y="1086"/>
                </a:lnTo>
                <a:lnTo>
                  <a:pt x="623" y="530"/>
                </a:lnTo>
                <a:lnTo>
                  <a:pt x="1246" y="812"/>
                </a:lnTo>
                <a:lnTo>
                  <a:pt x="1891" y="0"/>
                </a:lnTo>
                <a:lnTo>
                  <a:pt x="2497" y="1621"/>
                </a:lnTo>
                <a:lnTo>
                  <a:pt x="3126" y="1351"/>
                </a:lnTo>
                <a:lnTo>
                  <a:pt x="3749" y="1621"/>
                </a:lnTo>
                <a:lnTo>
                  <a:pt x="4369" y="542"/>
                </a:lnTo>
                <a:lnTo>
                  <a:pt x="4992" y="1072"/>
                </a:lnTo>
                <a:lnTo>
                  <a:pt x="4992" y="1898"/>
                </a:lnTo>
                <a:lnTo>
                  <a:pt x="0" y="1886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" name="任意多边形 70"/>
          <p:cNvSpPr/>
          <p:nvPr/>
        </p:nvSpPr>
        <p:spPr>
          <a:xfrm>
            <a:off x="3175000" y="2921001"/>
            <a:ext cx="0" cy="2222500"/>
          </a:xfrm>
          <a:custGeom>
            <a:avLst/>
            <a:gdLst>
              <a:gd name="connsiteX0" fmla="*/ 0 w 0"/>
              <a:gd name="connsiteY0" fmla="*/ 0 h 2222500"/>
              <a:gd name="connsiteX1" fmla="*/ 0 w 0"/>
              <a:gd name="connsiteY1" fmla="*/ 222250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222500">
                <a:moveTo>
                  <a:pt x="0" y="0"/>
                </a:moveTo>
                <a:lnTo>
                  <a:pt x="0" y="222250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任意多边形 71"/>
          <p:cNvSpPr/>
          <p:nvPr/>
        </p:nvSpPr>
        <p:spPr>
          <a:xfrm>
            <a:off x="4251325" y="3378202"/>
            <a:ext cx="0" cy="1781175"/>
          </a:xfrm>
          <a:custGeom>
            <a:avLst/>
            <a:gdLst>
              <a:gd name="connsiteX0" fmla="*/ 0 w 0"/>
              <a:gd name="connsiteY0" fmla="*/ 0 h 1781175"/>
              <a:gd name="connsiteX1" fmla="*/ 0 w 0"/>
              <a:gd name="connsiteY1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81175">
                <a:moveTo>
                  <a:pt x="0" y="0"/>
                </a:moveTo>
                <a:lnTo>
                  <a:pt x="0" y="1781175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任意多边形 72"/>
          <p:cNvSpPr/>
          <p:nvPr/>
        </p:nvSpPr>
        <p:spPr>
          <a:xfrm>
            <a:off x="5365751" y="2044701"/>
            <a:ext cx="0" cy="3105151"/>
          </a:xfrm>
          <a:custGeom>
            <a:avLst/>
            <a:gdLst>
              <a:gd name="connsiteX0" fmla="*/ 0 w 0"/>
              <a:gd name="connsiteY0" fmla="*/ 0 h 3105150"/>
              <a:gd name="connsiteX1" fmla="*/ 0 w 0"/>
              <a:gd name="connsiteY1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05150">
                <a:moveTo>
                  <a:pt x="0" y="0"/>
                </a:moveTo>
                <a:lnTo>
                  <a:pt x="0" y="310515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任意多边形 73"/>
          <p:cNvSpPr/>
          <p:nvPr/>
        </p:nvSpPr>
        <p:spPr>
          <a:xfrm>
            <a:off x="7489825" y="4273551"/>
            <a:ext cx="0" cy="876300"/>
          </a:xfrm>
          <a:custGeom>
            <a:avLst/>
            <a:gdLst>
              <a:gd name="connsiteX0" fmla="*/ 0 w 0"/>
              <a:gd name="connsiteY0" fmla="*/ 0 h 876300"/>
              <a:gd name="connsiteX1" fmla="*/ 0 w 0"/>
              <a:gd name="connsiteY1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9" name="任意多边形 74"/>
          <p:cNvSpPr/>
          <p:nvPr/>
        </p:nvSpPr>
        <p:spPr>
          <a:xfrm>
            <a:off x="9652000" y="2930525"/>
            <a:ext cx="0" cy="2228851"/>
          </a:xfrm>
          <a:custGeom>
            <a:avLst/>
            <a:gdLst>
              <a:gd name="connsiteX0" fmla="*/ 0 w 0"/>
              <a:gd name="connsiteY0" fmla="*/ 0 h 2228850"/>
              <a:gd name="connsiteX1" fmla="*/ 0 w 0"/>
              <a:gd name="connsiteY1" fmla="*/ 222885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228850">
                <a:moveTo>
                  <a:pt x="0" y="0"/>
                </a:moveTo>
                <a:lnTo>
                  <a:pt x="0" y="222885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任意多边形 75"/>
          <p:cNvSpPr/>
          <p:nvPr/>
        </p:nvSpPr>
        <p:spPr>
          <a:xfrm>
            <a:off x="8575675" y="4711700"/>
            <a:ext cx="0" cy="457200"/>
          </a:xfrm>
          <a:custGeom>
            <a:avLst/>
            <a:gdLst>
              <a:gd name="connsiteX0" fmla="*/ 0 w 0"/>
              <a:gd name="connsiteY0" fmla="*/ 0 h 457200"/>
              <a:gd name="connsiteX1" fmla="*/ 0 w 0"/>
              <a:gd name="connsiteY1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任意多边形 76"/>
          <p:cNvSpPr/>
          <p:nvPr/>
        </p:nvSpPr>
        <p:spPr>
          <a:xfrm>
            <a:off x="6413500" y="4721225"/>
            <a:ext cx="0" cy="447675"/>
          </a:xfrm>
          <a:custGeom>
            <a:avLst/>
            <a:gdLst>
              <a:gd name="connsiteX0" fmla="*/ 0 w 0"/>
              <a:gd name="connsiteY0" fmla="*/ 0 h 447675"/>
              <a:gd name="connsiteX1" fmla="*/ 0 w 0"/>
              <a:gd name="connsiteY1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33666" y="5260459"/>
            <a:ext cx="6719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Your title </a:t>
            </a:r>
            <a:endParaRPr lang="zh-CN" altLang="en-US" sz="900" dirty="0">
              <a:solidFill>
                <a:prstClr val="black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19517" y="5260459"/>
            <a:ext cx="6719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Your title </a:t>
            </a:r>
            <a:endParaRPr lang="zh-CN" altLang="en-US" sz="900" dirty="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24417" y="5260459"/>
            <a:ext cx="6719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Your title </a:t>
            </a:r>
            <a:endParaRPr lang="zh-CN" altLang="en-US" sz="900" dirty="0">
              <a:solidFill>
                <a:prstClr val="black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2166" y="5260459"/>
            <a:ext cx="6719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Your title </a:t>
            </a:r>
            <a:endParaRPr lang="zh-CN" altLang="en-US" sz="900" dirty="0">
              <a:solidFill>
                <a:prstClr val="black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48491" y="5260459"/>
            <a:ext cx="6719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Your title </a:t>
            </a:r>
            <a:endParaRPr lang="zh-CN" altLang="en-US" sz="900" dirty="0">
              <a:solidFill>
                <a:prstClr val="black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53391" y="5260459"/>
            <a:ext cx="6719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Your title </a:t>
            </a:r>
            <a:endParaRPr lang="zh-CN" altLang="en-US" sz="900" dirty="0">
              <a:solidFill>
                <a:prstClr val="black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320191" y="5260459"/>
            <a:ext cx="6719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Your title </a:t>
            </a:r>
            <a:endParaRPr lang="zh-CN" altLang="en-US" sz="900" dirty="0">
              <a:solidFill>
                <a:prstClr val="black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101975" y="2832101"/>
            <a:ext cx="133351" cy="133351"/>
          </a:xfrm>
          <a:prstGeom prst="ellipse">
            <a:avLst/>
          </a:prstGeom>
          <a:solidFill>
            <a:srgbClr val="FED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157663" y="3287712"/>
            <a:ext cx="180976" cy="180976"/>
          </a:xfrm>
          <a:prstGeom prst="ellipse">
            <a:avLst/>
          </a:prstGeom>
          <a:solidFill>
            <a:srgbClr val="FED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295901" y="1968501"/>
            <a:ext cx="133351" cy="133351"/>
          </a:xfrm>
          <a:prstGeom prst="ellipse">
            <a:avLst/>
          </a:prstGeom>
          <a:solidFill>
            <a:srgbClr val="FED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353175" y="4635501"/>
            <a:ext cx="133351" cy="133351"/>
          </a:xfrm>
          <a:prstGeom prst="ellipse">
            <a:avLst/>
          </a:prstGeom>
          <a:solidFill>
            <a:srgbClr val="FED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426326" y="4216401"/>
            <a:ext cx="133351" cy="133351"/>
          </a:xfrm>
          <a:prstGeom prst="ellipse">
            <a:avLst/>
          </a:prstGeom>
          <a:solidFill>
            <a:srgbClr val="FED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9585326" y="2863850"/>
            <a:ext cx="133351" cy="133351"/>
          </a:xfrm>
          <a:prstGeom prst="ellipse">
            <a:avLst/>
          </a:prstGeom>
          <a:solidFill>
            <a:srgbClr val="FED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505826" y="4635501"/>
            <a:ext cx="133351" cy="133351"/>
          </a:xfrm>
          <a:prstGeom prst="ellipse">
            <a:avLst/>
          </a:prstGeom>
          <a:solidFill>
            <a:srgbClr val="FED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36" name="组合 95"/>
          <p:cNvGrpSpPr/>
          <p:nvPr/>
        </p:nvGrpSpPr>
        <p:grpSpPr>
          <a:xfrm>
            <a:off x="5453304" y="1724926"/>
            <a:ext cx="682542" cy="461665"/>
            <a:chOff x="5288209" y="5014229"/>
            <a:chExt cx="682543" cy="461666"/>
          </a:xfrm>
        </p:grpSpPr>
        <p:sp>
          <p:nvSpPr>
            <p:cNvPr id="37" name="文本框 36"/>
            <p:cNvSpPr txBox="1"/>
            <p:nvPr/>
          </p:nvSpPr>
          <p:spPr>
            <a:xfrm>
              <a:off x="5288209" y="5014229"/>
              <a:ext cx="527710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78</a:t>
              </a:r>
              <a:endPara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661052" y="5171693"/>
              <a:ext cx="309700" cy="2616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39" name="组合 98"/>
          <p:cNvGrpSpPr/>
          <p:nvPr/>
        </p:nvGrpSpPr>
        <p:grpSpPr>
          <a:xfrm>
            <a:off x="9733205" y="2550435"/>
            <a:ext cx="669842" cy="400110"/>
            <a:chOff x="5300909" y="5065029"/>
            <a:chExt cx="669843" cy="400110"/>
          </a:xfrm>
        </p:grpSpPr>
        <p:sp>
          <p:nvSpPr>
            <p:cNvPr id="40" name="文本框 39"/>
            <p:cNvSpPr txBox="1"/>
            <p:nvPr/>
          </p:nvSpPr>
          <p:spPr>
            <a:xfrm>
              <a:off x="5300909" y="5065029"/>
              <a:ext cx="470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661052" y="5171693"/>
              <a:ext cx="30970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42" name="组合 110"/>
          <p:cNvGrpSpPr/>
          <p:nvPr/>
        </p:nvGrpSpPr>
        <p:grpSpPr>
          <a:xfrm>
            <a:off x="7231303" y="3795036"/>
            <a:ext cx="631742" cy="400110"/>
            <a:chOff x="5339009" y="5077729"/>
            <a:chExt cx="631743" cy="400109"/>
          </a:xfrm>
        </p:grpSpPr>
        <p:sp>
          <p:nvSpPr>
            <p:cNvPr id="43" name="文本框 42"/>
            <p:cNvSpPr txBox="1"/>
            <p:nvPr/>
          </p:nvSpPr>
          <p:spPr>
            <a:xfrm>
              <a:off x="5339009" y="5077729"/>
              <a:ext cx="4700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661052" y="5171693"/>
              <a:ext cx="309700" cy="261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45" name="组合 113"/>
          <p:cNvGrpSpPr/>
          <p:nvPr/>
        </p:nvGrpSpPr>
        <p:grpSpPr>
          <a:xfrm>
            <a:off x="6291503" y="4074421"/>
            <a:ext cx="606342" cy="461665"/>
            <a:chOff x="5364409" y="5065029"/>
            <a:chExt cx="606343" cy="461666"/>
          </a:xfrm>
        </p:grpSpPr>
        <p:sp>
          <p:nvSpPr>
            <p:cNvPr id="46" name="文本框 45"/>
            <p:cNvSpPr txBox="1"/>
            <p:nvPr/>
          </p:nvSpPr>
          <p:spPr>
            <a:xfrm>
              <a:off x="5364409" y="5065029"/>
              <a:ext cx="527710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661052" y="5171693"/>
              <a:ext cx="309700" cy="2616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48" name="组合 116"/>
          <p:cNvGrpSpPr/>
          <p:nvPr/>
        </p:nvGrpSpPr>
        <p:grpSpPr>
          <a:xfrm>
            <a:off x="3903903" y="2779035"/>
            <a:ext cx="631742" cy="400110"/>
            <a:chOff x="5339009" y="5052329"/>
            <a:chExt cx="631743" cy="400110"/>
          </a:xfrm>
        </p:grpSpPr>
        <p:sp>
          <p:nvSpPr>
            <p:cNvPr id="49" name="文本框 48"/>
            <p:cNvSpPr txBox="1"/>
            <p:nvPr/>
          </p:nvSpPr>
          <p:spPr>
            <a:xfrm>
              <a:off x="5339009" y="5052329"/>
              <a:ext cx="470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</a:t>
              </a:r>
              <a:endPara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661052" y="5171693"/>
              <a:ext cx="30970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51" name="组合 119"/>
          <p:cNvGrpSpPr/>
          <p:nvPr/>
        </p:nvGrpSpPr>
        <p:grpSpPr>
          <a:xfrm>
            <a:off x="2875204" y="2359926"/>
            <a:ext cx="682542" cy="461665"/>
            <a:chOff x="5288209" y="5014229"/>
            <a:chExt cx="682543" cy="461666"/>
          </a:xfrm>
        </p:grpSpPr>
        <p:sp>
          <p:nvSpPr>
            <p:cNvPr id="52" name="文本框 51"/>
            <p:cNvSpPr txBox="1"/>
            <p:nvPr/>
          </p:nvSpPr>
          <p:spPr>
            <a:xfrm>
              <a:off x="5288209" y="5014229"/>
              <a:ext cx="527710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</a:t>
              </a:r>
              <a:endPara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5661052" y="5171693"/>
              <a:ext cx="309700" cy="2616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54" name="组合 122"/>
          <p:cNvGrpSpPr/>
          <p:nvPr/>
        </p:nvGrpSpPr>
        <p:grpSpPr>
          <a:xfrm>
            <a:off x="8272703" y="4125221"/>
            <a:ext cx="580942" cy="461665"/>
            <a:chOff x="5389809" y="5077729"/>
            <a:chExt cx="580943" cy="461666"/>
          </a:xfrm>
        </p:grpSpPr>
        <p:sp>
          <p:nvSpPr>
            <p:cNvPr id="55" name="文本框 54"/>
            <p:cNvSpPr txBox="1"/>
            <p:nvPr/>
          </p:nvSpPr>
          <p:spPr>
            <a:xfrm>
              <a:off x="5389809" y="5077729"/>
              <a:ext cx="504947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5661052" y="5171693"/>
              <a:ext cx="309700" cy="2616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464129" y="6032501"/>
            <a:ext cx="199572" cy="19957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731305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1,450</a:t>
            </a:r>
            <a:endParaRPr lang="zh-CN" altLang="en-US" sz="1867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755097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394529" y="6032501"/>
            <a:ext cx="199572" cy="19957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661705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1,250</a:t>
            </a:r>
            <a:endParaRPr lang="zh-CN" altLang="en-US" sz="1867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685497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490029" y="6032501"/>
            <a:ext cx="199572" cy="19957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757205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3,460</a:t>
            </a:r>
            <a:endParaRPr lang="zh-CN" altLang="en-US" sz="1867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780997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471229" y="6032501"/>
            <a:ext cx="199572" cy="19957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738405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2,410</a:t>
            </a:r>
            <a:endParaRPr lang="zh-CN" altLang="en-US" sz="1867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762197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9515929" y="6032501"/>
            <a:ext cx="199572" cy="1995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783105" y="5953896"/>
            <a:ext cx="90601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2,440</a:t>
            </a:r>
            <a:endParaRPr lang="zh-CN" altLang="en-US" sz="1867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9806897" y="6249960"/>
            <a:ext cx="1132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in here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2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9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E8E0"/>
          </a:solidFill>
          <a:ln>
            <a:solidFill>
              <a:srgbClr val="BFE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8215797" y="4634579"/>
            <a:ext cx="1055204" cy="1055204"/>
          </a:xfrm>
          <a:prstGeom prst="ellipse">
            <a:avLst/>
          </a:prstGeom>
          <a:solidFill>
            <a:srgbClr val="6464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4371244" y="2071546"/>
            <a:ext cx="3612685" cy="3618239"/>
          </a:xfrm>
          <a:prstGeom prst="ellipse">
            <a:avLst/>
          </a:prstGeom>
          <a:solidFill>
            <a:srgbClr val="6464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4119939" y="5335735"/>
            <a:ext cx="1053816" cy="1055204"/>
          </a:xfrm>
          <a:prstGeom prst="ellipse">
            <a:avLst/>
          </a:prstGeom>
          <a:solidFill>
            <a:srgbClr val="FED7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339977" y="2196504"/>
            <a:ext cx="1660559" cy="1661947"/>
          </a:xfrm>
          <a:prstGeom prst="ellipse">
            <a:avLst/>
          </a:prstGeom>
          <a:solidFill>
            <a:srgbClr val="FED7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8807126" y="3091537"/>
            <a:ext cx="534545" cy="534545"/>
          </a:xfrm>
          <a:prstGeom prst="ellipse">
            <a:avLst/>
          </a:prstGeom>
          <a:solidFill>
            <a:srgbClr val="FED7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7585427" y="1963622"/>
            <a:ext cx="430412" cy="430412"/>
          </a:xfrm>
          <a:prstGeom prst="ellipse">
            <a:avLst/>
          </a:prstGeom>
          <a:solidFill>
            <a:srgbClr val="6464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646464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31332" y="2499496"/>
            <a:ext cx="215315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5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28</a:t>
            </a:r>
            <a:endParaRPr lang="zh-CN" altLang="en-US" sz="115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55177" y="280936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  <a:endParaRPr lang="zh-CN" altLang="en-US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组合 28"/>
          <p:cNvGrpSpPr/>
          <p:nvPr/>
        </p:nvGrpSpPr>
        <p:grpSpPr>
          <a:xfrm>
            <a:off x="5053464" y="4044693"/>
            <a:ext cx="2428623" cy="1118254"/>
            <a:chOff x="7415667" y="2266694"/>
            <a:chExt cx="2428623" cy="1118255"/>
          </a:xfrm>
        </p:grpSpPr>
        <p:sp>
          <p:nvSpPr>
            <p:cNvPr id="12" name="矩形 11"/>
            <p:cNvSpPr/>
            <p:nvPr/>
          </p:nvSpPr>
          <p:spPr>
            <a:xfrm>
              <a:off x="7415667" y="2266694"/>
              <a:ext cx="24032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Please add your title in here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18615" y="2574471"/>
              <a:ext cx="2425675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.This is a sample text. Insert your desired</a:t>
              </a:r>
              <a:endParaRPr lang="zh-CN" alt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480233" y="2486796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16</a:t>
            </a:r>
            <a:endParaRPr lang="zh-CN" altLang="en-US" sz="54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62675" y="261886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60425" y="3269089"/>
            <a:ext cx="9637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 </a:t>
            </a:r>
            <a:endParaRPr lang="zh-CN" altLang="en-US" sz="1000" dirty="0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05834" y="5560197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zh-CN" altLang="en-US" sz="36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32675" y="559066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  <a:endParaRPr lang="zh-CN" altLang="en-US" sz="2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07934" y="4861697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zh-CN" altLang="en-US" sz="36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834775" y="489216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  <a:endParaRPr lang="zh-CN" altLang="en-US" sz="2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09912" y="313195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endParaRPr lang="zh-CN" altLang="en-US" sz="24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030355" y="315987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  <a:endParaRPr lang="zh-CN" altLang="en-US" sz="1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1038659" y="4343142"/>
            <a:ext cx="286916" cy="286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24" name="组合 41"/>
          <p:cNvGrpSpPr/>
          <p:nvPr/>
        </p:nvGrpSpPr>
        <p:grpSpPr>
          <a:xfrm>
            <a:off x="8246611" y="1824008"/>
            <a:ext cx="2765695" cy="938719"/>
            <a:chOff x="7415667" y="2266694"/>
            <a:chExt cx="2765694" cy="938720"/>
          </a:xfrm>
        </p:grpSpPr>
        <p:sp>
          <p:nvSpPr>
            <p:cNvPr id="25" name="矩形 24"/>
            <p:cNvSpPr/>
            <p:nvPr/>
          </p:nvSpPr>
          <p:spPr>
            <a:xfrm>
              <a:off x="7415667" y="2266694"/>
              <a:ext cx="20858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646464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Please add your title in here</a:t>
              </a:r>
              <a:endParaRPr lang="zh-CN" altLang="en-US" sz="1200" dirty="0">
                <a:solidFill>
                  <a:srgbClr val="646464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418614" y="2574472"/>
              <a:ext cx="276274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.This is a sample text. Insert your desired</a:t>
              </a:r>
              <a:endParaRPr lang="zh-CN" altLang="en-US" sz="10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44"/>
          <p:cNvGrpSpPr/>
          <p:nvPr/>
        </p:nvGrpSpPr>
        <p:grpSpPr>
          <a:xfrm>
            <a:off x="1468439" y="4291436"/>
            <a:ext cx="2765695" cy="938719"/>
            <a:chOff x="7415667" y="2266694"/>
            <a:chExt cx="2765694" cy="938720"/>
          </a:xfrm>
        </p:grpSpPr>
        <p:sp>
          <p:nvSpPr>
            <p:cNvPr id="28" name="矩形 27"/>
            <p:cNvSpPr/>
            <p:nvPr/>
          </p:nvSpPr>
          <p:spPr>
            <a:xfrm>
              <a:off x="7415667" y="2266694"/>
              <a:ext cx="20858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646464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Please add your title in here</a:t>
              </a:r>
              <a:endParaRPr lang="zh-CN" altLang="en-US" sz="1200" dirty="0">
                <a:solidFill>
                  <a:srgbClr val="646464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418614" y="2574472"/>
              <a:ext cx="276274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.This is a sample text. Insert your desired</a:t>
              </a:r>
              <a:endParaRPr lang="zh-CN" altLang="en-US" sz="10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25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18184" y="2386146"/>
            <a:ext cx="6584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0" smtClean="0">
                <a:solidFill>
                  <a:srgbClr val="646464"/>
                </a:solidFill>
                <a:latin typeface="Impact" pitchFamily="34" charset="0"/>
                <a:ea typeface="微软雅黑" panose="020B0503020204020204" pitchFamily="34" charset="-122"/>
              </a:rPr>
              <a:t>THANK</a:t>
            </a:r>
            <a:endParaRPr lang="en-US" altLang="zh-CN" sz="8000" dirty="0" smtClean="0">
              <a:solidFill>
                <a:srgbClr val="646464"/>
              </a:solidFill>
              <a:latin typeface="Impact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18184" y="3355642"/>
            <a:ext cx="6584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0" dirty="0" smtClean="0">
                <a:solidFill>
                  <a:srgbClr val="646464"/>
                </a:solidFill>
                <a:latin typeface="Impact" pitchFamily="34" charset="0"/>
                <a:ea typeface="微软雅黑" panose="020B0503020204020204" pitchFamily="34" charset="-122"/>
              </a:rPr>
              <a:t>FOR YOU</a:t>
            </a:r>
          </a:p>
        </p:txBody>
      </p:sp>
      <p:sp>
        <p:nvSpPr>
          <p:cNvPr id="4" name="矩形 3"/>
          <p:cNvSpPr/>
          <p:nvPr/>
        </p:nvSpPr>
        <p:spPr>
          <a:xfrm>
            <a:off x="2918184" y="4325138"/>
            <a:ext cx="6584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0" dirty="0" smtClean="0">
                <a:solidFill>
                  <a:srgbClr val="646464"/>
                </a:solidFill>
                <a:latin typeface="Impact" pitchFamily="34" charset="0"/>
                <a:ea typeface="微软雅黑" panose="020B0503020204020204" pitchFamily="34" charset="-122"/>
              </a:rPr>
              <a:t>WATCHING</a:t>
            </a:r>
          </a:p>
        </p:txBody>
      </p:sp>
    </p:spTree>
    <p:extLst>
      <p:ext uri="{BB962C8B-B14F-4D97-AF65-F5344CB8AC3E}">
        <p14:creationId xmlns:p14="http://schemas.microsoft.com/office/powerpoint/2010/main" val="132243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8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59606" y="383677"/>
            <a:ext cx="6026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600" b="1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CONTENTS</a:t>
            </a:r>
            <a:endParaRPr kumimoji="1" lang="zh-CN" altLang="en-US" sz="6600" b="1" dirty="0">
              <a:solidFill>
                <a:srgbClr val="646464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75668" y="2304206"/>
            <a:ext cx="201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PART</a:t>
            </a:r>
            <a:r>
              <a:rPr kumimoji="1" lang="zh-CN" altLang="en-US" sz="3200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3200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1</a:t>
            </a:r>
            <a:endParaRPr kumimoji="1" lang="zh-CN" altLang="en-US" sz="3200" dirty="0">
              <a:solidFill>
                <a:srgbClr val="646464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4" name="组合 80"/>
          <p:cNvGrpSpPr>
            <a:grpSpLocks/>
          </p:cNvGrpSpPr>
          <p:nvPr/>
        </p:nvGrpSpPr>
        <p:grpSpPr bwMode="auto">
          <a:xfrm>
            <a:off x="7106344" y="2964226"/>
            <a:ext cx="2262188" cy="1072269"/>
            <a:chOff x="0" y="0"/>
            <a:chExt cx="2261776" cy="1072638"/>
          </a:xfrm>
        </p:grpSpPr>
        <p:sp>
          <p:nvSpPr>
            <p:cNvPr id="5" name="文本框 65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6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800" b="1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项目简介</a:t>
              </a:r>
              <a:endParaRPr lang="zh-CN" altLang="en-US" sz="1800" b="1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6" name="矩形 69"/>
            <p:cNvSpPr>
              <a:spLocks noChangeArrowheads="1"/>
            </p:cNvSpPr>
            <p:nvPr/>
          </p:nvSpPr>
          <p:spPr bwMode="auto">
            <a:xfrm>
              <a:off x="9411" y="333720"/>
              <a:ext cx="2242954" cy="738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投资亮点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产品服务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项目团队</a:t>
              </a:r>
              <a:endParaRPr lang="zh-CN" altLang="en-US" sz="1400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7" name="组合 81"/>
          <p:cNvGrpSpPr>
            <a:grpSpLocks/>
          </p:cNvGrpSpPr>
          <p:nvPr/>
        </p:nvGrpSpPr>
        <p:grpSpPr bwMode="auto">
          <a:xfrm>
            <a:off x="9355376" y="3468307"/>
            <a:ext cx="2262188" cy="1072269"/>
            <a:chOff x="0" y="0"/>
            <a:chExt cx="2261776" cy="1072638"/>
          </a:xfrm>
        </p:grpSpPr>
        <p:sp>
          <p:nvSpPr>
            <p:cNvPr id="8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6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800" b="1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市场分析</a:t>
              </a:r>
              <a:endParaRPr lang="zh-CN" altLang="en-US" sz="1800" b="1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9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738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市场分析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项目概括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市场预测</a:t>
              </a:r>
              <a:endParaRPr lang="zh-CN" altLang="en-US" sz="1400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10" name="组合 82"/>
          <p:cNvGrpSpPr>
            <a:grpSpLocks/>
          </p:cNvGrpSpPr>
          <p:nvPr/>
        </p:nvGrpSpPr>
        <p:grpSpPr bwMode="auto">
          <a:xfrm>
            <a:off x="7525810" y="5112959"/>
            <a:ext cx="2262187" cy="1072269"/>
            <a:chOff x="0" y="0"/>
            <a:chExt cx="2261776" cy="1072638"/>
          </a:xfrm>
        </p:grpSpPr>
        <p:sp>
          <p:nvSpPr>
            <p:cNvPr id="11" name="文本框 67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6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800" b="1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实施计划</a:t>
              </a:r>
              <a:endParaRPr lang="zh-CN" altLang="en-US" sz="1800" b="1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2" name="矩形 71"/>
            <p:cNvSpPr>
              <a:spLocks noChangeArrowheads="1"/>
            </p:cNvSpPr>
            <p:nvPr/>
          </p:nvSpPr>
          <p:spPr bwMode="auto">
            <a:xfrm>
              <a:off x="7504" y="333720"/>
              <a:ext cx="2242954" cy="738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商业模式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1400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SWOT</a:t>
              </a:r>
              <a:r>
                <a:rPr lang="zh-CN" altLang="en-US" sz="1400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分析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实施方案</a:t>
              </a:r>
              <a:endParaRPr lang="zh-CN" altLang="en-US" sz="1400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13" name="组合 83"/>
          <p:cNvGrpSpPr>
            <a:grpSpLocks/>
          </p:cNvGrpSpPr>
          <p:nvPr/>
        </p:nvGrpSpPr>
        <p:grpSpPr bwMode="auto">
          <a:xfrm>
            <a:off x="9872867" y="5671038"/>
            <a:ext cx="2262188" cy="1072269"/>
            <a:chOff x="0" y="0"/>
            <a:chExt cx="2261777" cy="1072638"/>
          </a:xfrm>
        </p:grpSpPr>
        <p:sp>
          <p:nvSpPr>
            <p:cNvPr id="14" name="文本框 68"/>
            <p:cNvSpPr txBox="1">
              <a:spLocks noChangeArrowheads="1"/>
            </p:cNvSpPr>
            <p:nvPr/>
          </p:nvSpPr>
          <p:spPr bwMode="auto">
            <a:xfrm>
              <a:off x="1" y="0"/>
              <a:ext cx="2261776" cy="36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800" b="1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阶段计划</a:t>
              </a:r>
              <a:endParaRPr lang="zh-CN" altLang="en-US" sz="1800" b="1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5" name="矩形 72"/>
            <p:cNvSpPr>
              <a:spLocks noChangeArrowheads="1"/>
            </p:cNvSpPr>
            <p:nvPr/>
          </p:nvSpPr>
          <p:spPr bwMode="auto">
            <a:xfrm>
              <a:off x="0" y="333720"/>
              <a:ext cx="2242954" cy="738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财务规划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风险管理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总结</a:t>
              </a:r>
              <a:endParaRPr lang="zh-CN" altLang="en-US" sz="1400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9776677" y="2816655"/>
            <a:ext cx="201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PART</a:t>
            </a:r>
            <a:r>
              <a:rPr kumimoji="1" lang="zh-CN" altLang="en-US" sz="3200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3200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2</a:t>
            </a:r>
            <a:endParaRPr kumimoji="1" lang="zh-CN" altLang="en-US" sz="3200" dirty="0">
              <a:solidFill>
                <a:srgbClr val="646464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02129" y="4434611"/>
            <a:ext cx="201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PART</a:t>
            </a:r>
            <a:r>
              <a:rPr kumimoji="1" lang="zh-CN" altLang="en-US" sz="3200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3200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3</a:t>
            </a:r>
            <a:endParaRPr kumimoji="1" lang="zh-CN" altLang="en-US" sz="3200" dirty="0">
              <a:solidFill>
                <a:srgbClr val="646464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251135" y="5019386"/>
            <a:ext cx="201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PART</a:t>
            </a:r>
            <a:r>
              <a:rPr kumimoji="1" lang="zh-CN" altLang="en-US" sz="3200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3200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4</a:t>
            </a:r>
            <a:endParaRPr kumimoji="1" lang="zh-CN" altLang="en-US" sz="3200" dirty="0">
              <a:solidFill>
                <a:srgbClr val="646464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903740" y="1502112"/>
            <a:ext cx="1424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目录</a:t>
            </a:r>
            <a:endParaRPr kumimoji="1" lang="zh-CN" altLang="en-US" sz="4000">
              <a:solidFill>
                <a:srgbClr val="646464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8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0"/>
          <p:cNvGrpSpPr>
            <a:grpSpLocks/>
          </p:cNvGrpSpPr>
          <p:nvPr/>
        </p:nvGrpSpPr>
        <p:grpSpPr bwMode="auto">
          <a:xfrm>
            <a:off x="7644538" y="3048436"/>
            <a:ext cx="2262188" cy="2006040"/>
            <a:chOff x="-9410" y="-287539"/>
            <a:chExt cx="2261776" cy="2006732"/>
          </a:xfrm>
        </p:grpSpPr>
        <p:sp>
          <p:nvSpPr>
            <p:cNvPr id="5" name="文本框 65"/>
            <p:cNvSpPr txBox="1">
              <a:spLocks noChangeArrowheads="1"/>
            </p:cNvSpPr>
            <p:nvPr/>
          </p:nvSpPr>
          <p:spPr bwMode="auto">
            <a:xfrm>
              <a:off x="-9410" y="-287539"/>
              <a:ext cx="2261776" cy="646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3600" b="1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项目简介</a:t>
              </a:r>
              <a:endParaRPr lang="zh-CN" altLang="en-US" sz="3600" b="1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6" name="矩形 69"/>
            <p:cNvSpPr>
              <a:spLocks noChangeArrowheads="1"/>
            </p:cNvSpPr>
            <p:nvPr/>
          </p:nvSpPr>
          <p:spPr bwMode="auto">
            <a:xfrm>
              <a:off x="9411" y="333720"/>
              <a:ext cx="2242954" cy="1385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投资亮点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产品服务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项目团队</a:t>
              </a:r>
              <a:endParaRPr lang="zh-CN" altLang="en-US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290579" y="2159072"/>
            <a:ext cx="2988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PART</a:t>
            </a:r>
            <a:r>
              <a:rPr kumimoji="1" lang="zh-CN" altLang="en-US" sz="6000" b="1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6000" b="1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1</a:t>
            </a:r>
            <a:endParaRPr kumimoji="1" lang="zh-CN" altLang="en-US" sz="6000" b="1" dirty="0">
              <a:solidFill>
                <a:srgbClr val="646464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E8E0"/>
          </a:solidFill>
          <a:ln>
            <a:solidFill>
              <a:srgbClr val="BFE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Freeform 88"/>
          <p:cNvSpPr>
            <a:spLocks/>
          </p:cNvSpPr>
          <p:nvPr/>
        </p:nvSpPr>
        <p:spPr bwMode="auto">
          <a:xfrm>
            <a:off x="6007100" y="5764531"/>
            <a:ext cx="501651" cy="819149"/>
          </a:xfrm>
          <a:custGeom>
            <a:avLst/>
            <a:gdLst>
              <a:gd name="T0" fmla="*/ 167 w 200"/>
              <a:gd name="T1" fmla="*/ 0 h 281"/>
              <a:gd name="T2" fmla="*/ 33 w 200"/>
              <a:gd name="T3" fmla="*/ 0 h 281"/>
              <a:gd name="T4" fmla="*/ 0 w 200"/>
              <a:gd name="T5" fmla="*/ 33 h 281"/>
              <a:gd name="T6" fmla="*/ 0 w 200"/>
              <a:gd name="T7" fmla="*/ 248 h 281"/>
              <a:gd name="T8" fmla="*/ 33 w 200"/>
              <a:gd name="T9" fmla="*/ 281 h 281"/>
              <a:gd name="T10" fmla="*/ 167 w 200"/>
              <a:gd name="T11" fmla="*/ 281 h 281"/>
              <a:gd name="T12" fmla="*/ 200 w 200"/>
              <a:gd name="T13" fmla="*/ 248 h 281"/>
              <a:gd name="T14" fmla="*/ 200 w 200"/>
              <a:gd name="T15" fmla="*/ 33 h 281"/>
              <a:gd name="T16" fmla="*/ 167 w 200"/>
              <a:gd name="T17" fmla="*/ 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" h="281">
                <a:moveTo>
                  <a:pt x="167" y="0"/>
                </a:moveTo>
                <a:cubicBezTo>
                  <a:pt x="33" y="0"/>
                  <a:pt x="33" y="0"/>
                  <a:pt x="33" y="0"/>
                </a:cubicBezTo>
                <a:cubicBezTo>
                  <a:pt x="14" y="0"/>
                  <a:pt x="0" y="15"/>
                  <a:pt x="0" y="33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66"/>
                  <a:pt x="14" y="281"/>
                  <a:pt x="33" y="281"/>
                </a:cubicBezTo>
                <a:cubicBezTo>
                  <a:pt x="167" y="281"/>
                  <a:pt x="167" y="281"/>
                  <a:pt x="167" y="281"/>
                </a:cubicBezTo>
                <a:cubicBezTo>
                  <a:pt x="185" y="281"/>
                  <a:pt x="200" y="266"/>
                  <a:pt x="200" y="248"/>
                </a:cubicBezTo>
                <a:cubicBezTo>
                  <a:pt x="200" y="33"/>
                  <a:pt x="200" y="33"/>
                  <a:pt x="200" y="33"/>
                </a:cubicBezTo>
                <a:cubicBezTo>
                  <a:pt x="200" y="15"/>
                  <a:pt x="185" y="0"/>
                  <a:pt x="167" y="0"/>
                </a:cubicBezTo>
                <a:close/>
              </a:path>
            </a:pathLst>
          </a:custGeom>
          <a:solidFill>
            <a:srgbClr val="3E3A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Freeform 89"/>
          <p:cNvSpPr>
            <a:spLocks/>
          </p:cNvSpPr>
          <p:nvPr/>
        </p:nvSpPr>
        <p:spPr bwMode="auto">
          <a:xfrm>
            <a:off x="4679951" y="3831591"/>
            <a:ext cx="3158067" cy="2114551"/>
          </a:xfrm>
          <a:custGeom>
            <a:avLst/>
            <a:gdLst>
              <a:gd name="T0" fmla="*/ 1186 w 1260"/>
              <a:gd name="T1" fmla="*/ 844 h 844"/>
              <a:gd name="T2" fmla="*/ 1227 w 1260"/>
              <a:gd name="T3" fmla="*/ 748 h 844"/>
              <a:gd name="T4" fmla="*/ 686 w 1260"/>
              <a:gd name="T5" fmla="*/ 43 h 844"/>
              <a:gd name="T6" fmla="*/ 573 w 1260"/>
              <a:gd name="T7" fmla="*/ 43 h 844"/>
              <a:gd name="T8" fmla="*/ 32 w 1260"/>
              <a:gd name="T9" fmla="*/ 748 h 844"/>
              <a:gd name="T10" fmla="*/ 74 w 1260"/>
              <a:gd name="T11" fmla="*/ 844 h 844"/>
              <a:gd name="T12" fmla="*/ 1186 w 1260"/>
              <a:gd name="T13" fmla="*/ 844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0" h="844">
                <a:moveTo>
                  <a:pt x="1186" y="844"/>
                </a:moveTo>
                <a:cubicBezTo>
                  <a:pt x="1238" y="844"/>
                  <a:pt x="1260" y="793"/>
                  <a:pt x="1227" y="748"/>
                </a:cubicBezTo>
                <a:cubicBezTo>
                  <a:pt x="686" y="43"/>
                  <a:pt x="686" y="43"/>
                  <a:pt x="686" y="43"/>
                </a:cubicBezTo>
                <a:cubicBezTo>
                  <a:pt x="653" y="0"/>
                  <a:pt x="607" y="0"/>
                  <a:pt x="573" y="43"/>
                </a:cubicBezTo>
                <a:cubicBezTo>
                  <a:pt x="32" y="748"/>
                  <a:pt x="32" y="748"/>
                  <a:pt x="32" y="748"/>
                </a:cubicBezTo>
                <a:cubicBezTo>
                  <a:pt x="0" y="793"/>
                  <a:pt x="21" y="844"/>
                  <a:pt x="74" y="844"/>
                </a:cubicBezTo>
                <a:cubicBezTo>
                  <a:pt x="74" y="844"/>
                  <a:pt x="1185" y="844"/>
                  <a:pt x="1186" y="844"/>
                </a:cubicBezTo>
                <a:close/>
              </a:path>
            </a:pathLst>
          </a:custGeom>
          <a:solidFill>
            <a:srgbClr val="64646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Freeform 90"/>
          <p:cNvSpPr>
            <a:spLocks/>
          </p:cNvSpPr>
          <p:nvPr/>
        </p:nvSpPr>
        <p:spPr bwMode="auto">
          <a:xfrm>
            <a:off x="4914900" y="3126740"/>
            <a:ext cx="2686051" cy="1797051"/>
          </a:xfrm>
          <a:custGeom>
            <a:avLst/>
            <a:gdLst>
              <a:gd name="T0" fmla="*/ 1009 w 1071"/>
              <a:gd name="T1" fmla="*/ 718 h 718"/>
              <a:gd name="T2" fmla="*/ 1044 w 1071"/>
              <a:gd name="T3" fmla="*/ 636 h 718"/>
              <a:gd name="T4" fmla="*/ 584 w 1071"/>
              <a:gd name="T5" fmla="*/ 37 h 718"/>
              <a:gd name="T6" fmla="*/ 488 w 1071"/>
              <a:gd name="T7" fmla="*/ 37 h 718"/>
              <a:gd name="T8" fmla="*/ 28 w 1071"/>
              <a:gd name="T9" fmla="*/ 636 h 718"/>
              <a:gd name="T10" fmla="*/ 63 w 1071"/>
              <a:gd name="T11" fmla="*/ 718 h 718"/>
              <a:gd name="T12" fmla="*/ 1009 w 1071"/>
              <a:gd name="T13" fmla="*/ 718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1" h="718">
                <a:moveTo>
                  <a:pt x="1009" y="718"/>
                </a:moveTo>
                <a:cubicBezTo>
                  <a:pt x="1053" y="718"/>
                  <a:pt x="1071" y="674"/>
                  <a:pt x="1044" y="636"/>
                </a:cubicBezTo>
                <a:cubicBezTo>
                  <a:pt x="584" y="37"/>
                  <a:pt x="584" y="37"/>
                  <a:pt x="584" y="37"/>
                </a:cubicBezTo>
                <a:cubicBezTo>
                  <a:pt x="556" y="0"/>
                  <a:pt x="516" y="0"/>
                  <a:pt x="488" y="37"/>
                </a:cubicBezTo>
                <a:cubicBezTo>
                  <a:pt x="28" y="636"/>
                  <a:pt x="28" y="636"/>
                  <a:pt x="28" y="636"/>
                </a:cubicBezTo>
                <a:cubicBezTo>
                  <a:pt x="0" y="674"/>
                  <a:pt x="19" y="718"/>
                  <a:pt x="63" y="718"/>
                </a:cubicBezTo>
                <a:cubicBezTo>
                  <a:pt x="64" y="718"/>
                  <a:pt x="1008" y="718"/>
                  <a:pt x="1009" y="718"/>
                </a:cubicBezTo>
                <a:close/>
              </a:path>
            </a:pathLst>
          </a:custGeom>
          <a:solidFill>
            <a:srgbClr val="FED75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Freeform 91"/>
          <p:cNvSpPr>
            <a:spLocks/>
          </p:cNvSpPr>
          <p:nvPr/>
        </p:nvSpPr>
        <p:spPr bwMode="auto">
          <a:xfrm>
            <a:off x="5154084" y="2510791"/>
            <a:ext cx="2209800" cy="1479551"/>
          </a:xfrm>
          <a:custGeom>
            <a:avLst/>
            <a:gdLst>
              <a:gd name="T0" fmla="*/ 830 w 882"/>
              <a:gd name="T1" fmla="*/ 591 h 591"/>
              <a:gd name="T2" fmla="*/ 859 w 882"/>
              <a:gd name="T3" fmla="*/ 523 h 591"/>
              <a:gd name="T4" fmla="*/ 480 w 882"/>
              <a:gd name="T5" fmla="*/ 30 h 591"/>
              <a:gd name="T6" fmla="*/ 401 w 882"/>
              <a:gd name="T7" fmla="*/ 30 h 591"/>
              <a:gd name="T8" fmla="*/ 23 w 882"/>
              <a:gd name="T9" fmla="*/ 523 h 591"/>
              <a:gd name="T10" fmla="*/ 52 w 882"/>
              <a:gd name="T11" fmla="*/ 591 h 591"/>
              <a:gd name="T12" fmla="*/ 830 w 882"/>
              <a:gd name="T13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2" h="591">
                <a:moveTo>
                  <a:pt x="830" y="591"/>
                </a:moveTo>
                <a:cubicBezTo>
                  <a:pt x="867" y="591"/>
                  <a:pt x="882" y="555"/>
                  <a:pt x="859" y="523"/>
                </a:cubicBezTo>
                <a:cubicBezTo>
                  <a:pt x="480" y="30"/>
                  <a:pt x="480" y="30"/>
                  <a:pt x="480" y="30"/>
                </a:cubicBezTo>
                <a:cubicBezTo>
                  <a:pt x="457" y="0"/>
                  <a:pt x="425" y="0"/>
                  <a:pt x="401" y="30"/>
                </a:cubicBezTo>
                <a:cubicBezTo>
                  <a:pt x="23" y="523"/>
                  <a:pt x="23" y="523"/>
                  <a:pt x="23" y="523"/>
                </a:cubicBezTo>
                <a:cubicBezTo>
                  <a:pt x="0" y="555"/>
                  <a:pt x="15" y="591"/>
                  <a:pt x="52" y="591"/>
                </a:cubicBezTo>
                <a:cubicBezTo>
                  <a:pt x="52" y="591"/>
                  <a:pt x="830" y="591"/>
                  <a:pt x="830" y="591"/>
                </a:cubicBezTo>
                <a:close/>
              </a:path>
            </a:pathLst>
          </a:custGeom>
          <a:solidFill>
            <a:srgbClr val="64646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Freeform 92"/>
          <p:cNvSpPr>
            <a:spLocks/>
          </p:cNvSpPr>
          <p:nvPr/>
        </p:nvSpPr>
        <p:spPr bwMode="auto">
          <a:xfrm>
            <a:off x="5391151" y="2038773"/>
            <a:ext cx="1735667" cy="1162051"/>
          </a:xfrm>
          <a:custGeom>
            <a:avLst/>
            <a:gdLst>
              <a:gd name="T0" fmla="*/ 652 w 692"/>
              <a:gd name="T1" fmla="*/ 464 h 464"/>
              <a:gd name="T2" fmla="*/ 674 w 692"/>
              <a:gd name="T3" fmla="*/ 411 h 464"/>
              <a:gd name="T4" fmla="*/ 377 w 692"/>
              <a:gd name="T5" fmla="*/ 24 h 464"/>
              <a:gd name="T6" fmla="*/ 315 w 692"/>
              <a:gd name="T7" fmla="*/ 24 h 464"/>
              <a:gd name="T8" fmla="*/ 17 w 692"/>
              <a:gd name="T9" fmla="*/ 411 h 464"/>
              <a:gd name="T10" fmla="*/ 40 w 692"/>
              <a:gd name="T11" fmla="*/ 464 h 464"/>
              <a:gd name="T12" fmla="*/ 652 w 692"/>
              <a:gd name="T13" fmla="*/ 46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2" h="464">
                <a:moveTo>
                  <a:pt x="652" y="464"/>
                </a:moveTo>
                <a:cubicBezTo>
                  <a:pt x="680" y="464"/>
                  <a:pt x="692" y="436"/>
                  <a:pt x="674" y="411"/>
                </a:cubicBezTo>
                <a:cubicBezTo>
                  <a:pt x="377" y="24"/>
                  <a:pt x="377" y="24"/>
                  <a:pt x="377" y="24"/>
                </a:cubicBezTo>
                <a:cubicBezTo>
                  <a:pt x="359" y="0"/>
                  <a:pt x="333" y="0"/>
                  <a:pt x="315" y="24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0" y="436"/>
                  <a:pt x="11" y="464"/>
                  <a:pt x="40" y="464"/>
                </a:cubicBezTo>
                <a:cubicBezTo>
                  <a:pt x="41" y="464"/>
                  <a:pt x="651" y="464"/>
                  <a:pt x="652" y="464"/>
                </a:cubicBezTo>
                <a:close/>
              </a:path>
            </a:pathLst>
          </a:custGeom>
          <a:solidFill>
            <a:srgbClr val="FED75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Freeform 93"/>
          <p:cNvSpPr>
            <a:spLocks/>
          </p:cNvSpPr>
          <p:nvPr/>
        </p:nvSpPr>
        <p:spPr bwMode="auto">
          <a:xfrm>
            <a:off x="5626100" y="1685289"/>
            <a:ext cx="1261533" cy="846667"/>
          </a:xfrm>
          <a:custGeom>
            <a:avLst/>
            <a:gdLst>
              <a:gd name="T0" fmla="*/ 474 w 503"/>
              <a:gd name="T1" fmla="*/ 338 h 338"/>
              <a:gd name="T2" fmla="*/ 491 w 503"/>
              <a:gd name="T3" fmla="*/ 299 h 338"/>
              <a:gd name="T4" fmla="*/ 274 w 503"/>
              <a:gd name="T5" fmla="*/ 18 h 338"/>
              <a:gd name="T6" fmla="*/ 229 w 503"/>
              <a:gd name="T7" fmla="*/ 18 h 338"/>
              <a:gd name="T8" fmla="*/ 13 w 503"/>
              <a:gd name="T9" fmla="*/ 299 h 338"/>
              <a:gd name="T10" fmla="*/ 30 w 503"/>
              <a:gd name="T11" fmla="*/ 338 h 338"/>
              <a:gd name="T12" fmla="*/ 474 w 503"/>
              <a:gd name="T13" fmla="*/ 33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3" h="338">
                <a:moveTo>
                  <a:pt x="474" y="338"/>
                </a:moveTo>
                <a:cubicBezTo>
                  <a:pt x="495" y="338"/>
                  <a:pt x="503" y="318"/>
                  <a:pt x="491" y="299"/>
                </a:cubicBezTo>
                <a:cubicBezTo>
                  <a:pt x="274" y="18"/>
                  <a:pt x="274" y="18"/>
                  <a:pt x="274" y="18"/>
                </a:cubicBezTo>
                <a:cubicBezTo>
                  <a:pt x="261" y="1"/>
                  <a:pt x="243" y="0"/>
                  <a:pt x="229" y="18"/>
                </a:cubicBezTo>
                <a:cubicBezTo>
                  <a:pt x="13" y="299"/>
                  <a:pt x="13" y="299"/>
                  <a:pt x="13" y="299"/>
                </a:cubicBezTo>
                <a:cubicBezTo>
                  <a:pt x="0" y="318"/>
                  <a:pt x="9" y="338"/>
                  <a:pt x="30" y="338"/>
                </a:cubicBezTo>
                <a:cubicBezTo>
                  <a:pt x="30" y="338"/>
                  <a:pt x="474" y="338"/>
                  <a:pt x="474" y="338"/>
                </a:cubicBezTo>
                <a:close/>
              </a:path>
            </a:pathLst>
          </a:custGeom>
          <a:solidFill>
            <a:srgbClr val="64646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60633" y="1834329"/>
            <a:ext cx="53091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3" b="1" dirty="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</a:t>
            </a:r>
            <a:endParaRPr lang="zh-CN" altLang="en-US" sz="3733" dirty="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60633" y="2525209"/>
            <a:ext cx="53091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3" b="1" dirty="0">
                <a:solidFill>
                  <a:srgbClr val="646464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B</a:t>
            </a:r>
            <a:endParaRPr lang="zh-CN" altLang="en-US" sz="3733" dirty="0">
              <a:solidFill>
                <a:srgbClr val="646464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60633" y="3266889"/>
            <a:ext cx="53091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3" b="1" dirty="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</a:t>
            </a:r>
            <a:endParaRPr lang="zh-CN" altLang="en-US" sz="3733" dirty="0">
              <a:solidFill>
                <a:srgbClr val="FFFF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60633" y="4069529"/>
            <a:ext cx="53091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3" b="1" dirty="0">
                <a:solidFill>
                  <a:srgbClr val="646464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D</a:t>
            </a:r>
            <a:endParaRPr lang="zh-CN" altLang="en-US" sz="3733" dirty="0">
              <a:solidFill>
                <a:srgbClr val="646464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60632" y="5024569"/>
            <a:ext cx="503664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3" b="1" dirty="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E</a:t>
            </a:r>
            <a:endParaRPr lang="zh-CN" altLang="en-US" sz="3733" dirty="0">
              <a:solidFill>
                <a:srgbClr val="FFFFFF"/>
              </a:solidFill>
            </a:endParaRPr>
          </a:p>
        </p:txBody>
      </p:sp>
      <p:grpSp>
        <p:nvGrpSpPr>
          <p:cNvPr id="14" name="组合 112"/>
          <p:cNvGrpSpPr/>
          <p:nvPr/>
        </p:nvGrpSpPr>
        <p:grpSpPr>
          <a:xfrm>
            <a:off x="3273816" y="1625601"/>
            <a:ext cx="2974585" cy="1243083"/>
            <a:chOff x="2188661" y="1264920"/>
            <a:chExt cx="2230939" cy="932312"/>
          </a:xfrm>
        </p:grpSpPr>
        <p:grpSp>
          <p:nvGrpSpPr>
            <p:cNvPr id="15" name="组合 102"/>
            <p:cNvGrpSpPr/>
            <p:nvPr/>
          </p:nvGrpSpPr>
          <p:grpSpPr>
            <a:xfrm>
              <a:off x="2188661" y="1465905"/>
              <a:ext cx="1520935" cy="731327"/>
              <a:chOff x="2188661" y="1656405"/>
              <a:chExt cx="1520935" cy="731327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212734" y="1656405"/>
                <a:ext cx="1184459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7" dirty="0">
                    <a:solidFill>
                      <a:srgbClr val="323232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your title</a:t>
                </a:r>
                <a:endParaRPr lang="zh-CN" altLang="en-US" sz="1867" dirty="0">
                  <a:solidFill>
                    <a:srgbClr val="323232"/>
                  </a:solidFill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188661" y="1914525"/>
                <a:ext cx="152093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0" fontAlgn="base" hangingPunct="0">
                  <a:lnSpc>
                    <a:spcPts val="14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prstClr val="white">
                        <a:lumMod val="50000"/>
                      </a:prst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 this is a sample text. Insert your desired </a:t>
                </a:r>
                <a:r>
                  <a:rPr lang="en-US" altLang="zh-CN" sz="800" dirty="0">
                    <a:solidFill>
                      <a:prstClr val="white">
                        <a:lumMod val="50000"/>
                      </a:prst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.</a:t>
                </a:r>
                <a:endParaRPr lang="zh-CN" altLang="en-US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任意多边形 111"/>
            <p:cNvSpPr/>
            <p:nvPr/>
          </p:nvSpPr>
          <p:spPr>
            <a:xfrm>
              <a:off x="2895600" y="1264920"/>
              <a:ext cx="1524000" cy="152400"/>
            </a:xfrm>
            <a:custGeom>
              <a:avLst/>
              <a:gdLst>
                <a:gd name="connsiteX0" fmla="*/ 1524000 w 1524000"/>
                <a:gd name="connsiteY0" fmla="*/ 0 h 152400"/>
                <a:gd name="connsiteX1" fmla="*/ 152400 w 1524000"/>
                <a:gd name="connsiteY1" fmla="*/ 0 h 152400"/>
                <a:gd name="connsiteX2" fmla="*/ 0 w 1524000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152400">
                  <a:moveTo>
                    <a:pt x="1524000" y="0"/>
                  </a:moveTo>
                  <a:lnTo>
                    <a:pt x="152400" y="0"/>
                  </a:lnTo>
                  <a:lnTo>
                    <a:pt x="0" y="15240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13"/>
          <p:cNvGrpSpPr/>
          <p:nvPr/>
        </p:nvGrpSpPr>
        <p:grpSpPr>
          <a:xfrm>
            <a:off x="2420376" y="3383281"/>
            <a:ext cx="2974585" cy="1243083"/>
            <a:chOff x="2188661" y="1264920"/>
            <a:chExt cx="2230939" cy="932312"/>
          </a:xfrm>
        </p:grpSpPr>
        <p:grpSp>
          <p:nvGrpSpPr>
            <p:cNvPr id="20" name="组合 114"/>
            <p:cNvGrpSpPr/>
            <p:nvPr/>
          </p:nvGrpSpPr>
          <p:grpSpPr>
            <a:xfrm>
              <a:off x="2188661" y="1465905"/>
              <a:ext cx="1520935" cy="731327"/>
              <a:chOff x="2188661" y="1656405"/>
              <a:chExt cx="1520935" cy="731327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212734" y="1656405"/>
                <a:ext cx="1184459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7" dirty="0">
                    <a:solidFill>
                      <a:srgbClr val="646464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your title</a:t>
                </a:r>
                <a:endParaRPr lang="zh-CN" altLang="en-US" sz="1867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188661" y="1914525"/>
                <a:ext cx="152093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0" fontAlgn="base" hangingPunct="0">
                  <a:lnSpc>
                    <a:spcPts val="14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rgbClr val="64646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 this is a sample text. Insert your desired </a:t>
                </a:r>
                <a:r>
                  <a:rPr lang="en-US" altLang="zh-CN" sz="800" dirty="0">
                    <a:solidFill>
                      <a:srgbClr val="64646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.</a:t>
                </a:r>
                <a:endParaRPr lang="zh-CN" altLang="en-US" sz="800" dirty="0">
                  <a:solidFill>
                    <a:srgbClr val="64646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任意多边形 115"/>
            <p:cNvSpPr/>
            <p:nvPr/>
          </p:nvSpPr>
          <p:spPr>
            <a:xfrm>
              <a:off x="2895600" y="1264920"/>
              <a:ext cx="1524000" cy="152400"/>
            </a:xfrm>
            <a:custGeom>
              <a:avLst/>
              <a:gdLst>
                <a:gd name="connsiteX0" fmla="*/ 1524000 w 1524000"/>
                <a:gd name="connsiteY0" fmla="*/ 0 h 152400"/>
                <a:gd name="connsiteX1" fmla="*/ 152400 w 1524000"/>
                <a:gd name="connsiteY1" fmla="*/ 0 h 152400"/>
                <a:gd name="connsiteX2" fmla="*/ 0 w 1524000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152400">
                  <a:moveTo>
                    <a:pt x="1524000" y="0"/>
                  </a:moveTo>
                  <a:lnTo>
                    <a:pt x="152400" y="0"/>
                  </a:lnTo>
                  <a:lnTo>
                    <a:pt x="0" y="15240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646464"/>
                </a:solidFill>
              </a:endParaRPr>
            </a:p>
          </p:txBody>
        </p:sp>
      </p:grpSp>
      <p:grpSp>
        <p:nvGrpSpPr>
          <p:cNvPr id="24" name="组合 118"/>
          <p:cNvGrpSpPr/>
          <p:nvPr/>
        </p:nvGrpSpPr>
        <p:grpSpPr>
          <a:xfrm>
            <a:off x="1953016" y="5151121"/>
            <a:ext cx="2974585" cy="1243083"/>
            <a:chOff x="2188661" y="1264920"/>
            <a:chExt cx="2230939" cy="932312"/>
          </a:xfrm>
        </p:grpSpPr>
        <p:grpSp>
          <p:nvGrpSpPr>
            <p:cNvPr id="25" name="组合 119"/>
            <p:cNvGrpSpPr/>
            <p:nvPr/>
          </p:nvGrpSpPr>
          <p:grpSpPr>
            <a:xfrm>
              <a:off x="2188661" y="1465905"/>
              <a:ext cx="1520935" cy="731327"/>
              <a:chOff x="2188661" y="1656405"/>
              <a:chExt cx="1520935" cy="731327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212734" y="1656405"/>
                <a:ext cx="1184459" cy="28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867" dirty="0">
                    <a:solidFill>
                      <a:srgbClr val="646464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your title</a:t>
                </a:r>
                <a:endParaRPr lang="zh-CN" altLang="en-US" sz="1867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188661" y="1914525"/>
                <a:ext cx="152093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0" fontAlgn="base" hangingPunct="0">
                  <a:lnSpc>
                    <a:spcPts val="14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rgbClr val="64646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 this is a sample text. Insert your desired </a:t>
                </a:r>
                <a:r>
                  <a:rPr lang="en-US" altLang="zh-CN" sz="800" dirty="0">
                    <a:solidFill>
                      <a:srgbClr val="64646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.</a:t>
                </a:r>
                <a:endParaRPr lang="zh-CN" altLang="en-US" sz="800" dirty="0">
                  <a:solidFill>
                    <a:srgbClr val="64646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任意多边形 120"/>
            <p:cNvSpPr/>
            <p:nvPr/>
          </p:nvSpPr>
          <p:spPr>
            <a:xfrm>
              <a:off x="2895600" y="1264920"/>
              <a:ext cx="1524000" cy="152400"/>
            </a:xfrm>
            <a:custGeom>
              <a:avLst/>
              <a:gdLst>
                <a:gd name="connsiteX0" fmla="*/ 1524000 w 1524000"/>
                <a:gd name="connsiteY0" fmla="*/ 0 h 152400"/>
                <a:gd name="connsiteX1" fmla="*/ 152400 w 1524000"/>
                <a:gd name="connsiteY1" fmla="*/ 0 h 152400"/>
                <a:gd name="connsiteX2" fmla="*/ 0 w 1524000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152400">
                  <a:moveTo>
                    <a:pt x="1524000" y="0"/>
                  </a:moveTo>
                  <a:lnTo>
                    <a:pt x="152400" y="0"/>
                  </a:lnTo>
                  <a:lnTo>
                    <a:pt x="0" y="15240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646464"/>
                </a:solidFill>
              </a:endParaRPr>
            </a:p>
          </p:txBody>
        </p:sp>
      </p:grpSp>
      <p:grpSp>
        <p:nvGrpSpPr>
          <p:cNvPr id="29" name="组合 124"/>
          <p:cNvGrpSpPr/>
          <p:nvPr/>
        </p:nvGrpSpPr>
        <p:grpSpPr>
          <a:xfrm>
            <a:off x="8221736" y="2980701"/>
            <a:ext cx="2027913" cy="975103"/>
            <a:chOff x="2188661" y="1656405"/>
            <a:chExt cx="1520935" cy="731327"/>
          </a:xfrm>
        </p:grpSpPr>
        <p:sp>
          <p:nvSpPr>
            <p:cNvPr id="30" name="矩形 29"/>
            <p:cNvSpPr/>
            <p:nvPr/>
          </p:nvSpPr>
          <p:spPr>
            <a:xfrm>
              <a:off x="2212734" y="1656405"/>
              <a:ext cx="1184459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7" dirty="0">
                  <a:solidFill>
                    <a:srgbClr val="646464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867" dirty="0">
                <a:solidFill>
                  <a:srgbClr val="646464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188661" y="1914525"/>
              <a:ext cx="1520935" cy="47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</a:t>
              </a:r>
              <a:r>
                <a:rPr lang="en-US" altLang="zh-CN" sz="80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endParaRPr lang="zh-CN" altLang="en-US" sz="8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任意多边形 125"/>
          <p:cNvSpPr/>
          <p:nvPr/>
        </p:nvSpPr>
        <p:spPr>
          <a:xfrm flipH="1">
            <a:off x="7004659" y="2712720"/>
            <a:ext cx="2032000" cy="203200"/>
          </a:xfrm>
          <a:custGeom>
            <a:avLst/>
            <a:gdLst>
              <a:gd name="connsiteX0" fmla="*/ 1524000 w 1524000"/>
              <a:gd name="connsiteY0" fmla="*/ 0 h 152400"/>
              <a:gd name="connsiteX1" fmla="*/ 152400 w 1524000"/>
              <a:gd name="connsiteY1" fmla="*/ 0 h 152400"/>
              <a:gd name="connsiteX2" fmla="*/ 0 w 1524000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152400">
                <a:moveTo>
                  <a:pt x="1524000" y="0"/>
                </a:moveTo>
                <a:lnTo>
                  <a:pt x="152400" y="0"/>
                </a:lnTo>
                <a:lnTo>
                  <a:pt x="0" y="1524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33" name="组合 128"/>
          <p:cNvGrpSpPr/>
          <p:nvPr/>
        </p:nvGrpSpPr>
        <p:grpSpPr>
          <a:xfrm>
            <a:off x="8678936" y="4636781"/>
            <a:ext cx="2027913" cy="975103"/>
            <a:chOff x="2188661" y="1656405"/>
            <a:chExt cx="1520935" cy="731327"/>
          </a:xfrm>
        </p:grpSpPr>
        <p:sp>
          <p:nvSpPr>
            <p:cNvPr id="34" name="矩形 33"/>
            <p:cNvSpPr/>
            <p:nvPr/>
          </p:nvSpPr>
          <p:spPr>
            <a:xfrm>
              <a:off x="2212734" y="1656405"/>
              <a:ext cx="1184459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7" dirty="0">
                  <a:solidFill>
                    <a:srgbClr val="646464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867" dirty="0">
                <a:solidFill>
                  <a:srgbClr val="646464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188661" y="1914525"/>
              <a:ext cx="1520935" cy="47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</a:t>
              </a:r>
              <a:r>
                <a:rPr lang="en-US" altLang="zh-CN" sz="800" dirty="0">
                  <a:solidFill>
                    <a:srgbClr val="64646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endParaRPr lang="zh-CN" altLang="en-US" sz="8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任意多边形 131"/>
          <p:cNvSpPr/>
          <p:nvPr/>
        </p:nvSpPr>
        <p:spPr>
          <a:xfrm flipH="1">
            <a:off x="7461859" y="4368800"/>
            <a:ext cx="2032000" cy="203200"/>
          </a:xfrm>
          <a:custGeom>
            <a:avLst/>
            <a:gdLst>
              <a:gd name="connsiteX0" fmla="*/ 1524000 w 1524000"/>
              <a:gd name="connsiteY0" fmla="*/ 0 h 152400"/>
              <a:gd name="connsiteX1" fmla="*/ 152400 w 1524000"/>
              <a:gd name="connsiteY1" fmla="*/ 0 h 152400"/>
              <a:gd name="connsiteX2" fmla="*/ 0 w 1524000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152400">
                <a:moveTo>
                  <a:pt x="1524000" y="0"/>
                </a:moveTo>
                <a:lnTo>
                  <a:pt x="152400" y="0"/>
                </a:lnTo>
                <a:lnTo>
                  <a:pt x="0" y="1524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6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E8E0"/>
          </a:solidFill>
          <a:ln>
            <a:solidFill>
              <a:srgbClr val="BFE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合 793"/>
          <p:cNvGrpSpPr/>
          <p:nvPr/>
        </p:nvGrpSpPr>
        <p:grpSpPr>
          <a:xfrm>
            <a:off x="-423" y="2735179"/>
            <a:ext cx="5257801" cy="1035051"/>
            <a:chOff x="-318" y="1805305"/>
            <a:chExt cx="3943351" cy="776288"/>
          </a:xfrm>
        </p:grpSpPr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-318" y="1805305"/>
              <a:ext cx="3943351" cy="776288"/>
            </a:xfrm>
            <a:custGeom>
              <a:avLst/>
              <a:gdLst>
                <a:gd name="T0" fmla="*/ 2380 w 2380"/>
                <a:gd name="T1" fmla="*/ 277 h 467"/>
                <a:gd name="T2" fmla="*/ 547 w 2380"/>
                <a:gd name="T3" fmla="*/ 467 h 467"/>
                <a:gd name="T4" fmla="*/ 0 w 2380"/>
                <a:gd name="T5" fmla="*/ 467 h 467"/>
                <a:gd name="T6" fmla="*/ 0 w 2380"/>
                <a:gd name="T7" fmla="*/ 375 h 467"/>
                <a:gd name="T8" fmla="*/ 546 w 2380"/>
                <a:gd name="T9" fmla="*/ 375 h 467"/>
                <a:gd name="T10" fmla="*/ 2327 w 2380"/>
                <a:gd name="T11" fmla="*/ 0 h 467"/>
                <a:gd name="T12" fmla="*/ 2380 w 2380"/>
                <a:gd name="T13" fmla="*/ 27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0" h="467">
                  <a:moveTo>
                    <a:pt x="2380" y="277"/>
                  </a:moveTo>
                  <a:cubicBezTo>
                    <a:pt x="1757" y="350"/>
                    <a:pt x="1159" y="459"/>
                    <a:pt x="547" y="467"/>
                  </a:cubicBezTo>
                  <a:cubicBezTo>
                    <a:pt x="506" y="467"/>
                    <a:pt x="41" y="467"/>
                    <a:pt x="0" y="467"/>
                  </a:cubicBezTo>
                  <a:cubicBezTo>
                    <a:pt x="0" y="436"/>
                    <a:pt x="0" y="406"/>
                    <a:pt x="0" y="375"/>
                  </a:cubicBezTo>
                  <a:cubicBezTo>
                    <a:pt x="41" y="376"/>
                    <a:pt x="506" y="376"/>
                    <a:pt x="546" y="375"/>
                  </a:cubicBezTo>
                  <a:cubicBezTo>
                    <a:pt x="1156" y="354"/>
                    <a:pt x="1732" y="89"/>
                    <a:pt x="2327" y="0"/>
                  </a:cubicBezTo>
                  <a:cubicBezTo>
                    <a:pt x="2351" y="91"/>
                    <a:pt x="2368" y="184"/>
                    <a:pt x="2380" y="277"/>
                  </a:cubicBezTo>
                </a:path>
              </a:pathLst>
            </a:custGeom>
            <a:solidFill>
              <a:srgbClr val="FED75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" name="Freeform 661"/>
            <p:cNvSpPr>
              <a:spLocks/>
            </p:cNvSpPr>
            <p:nvPr/>
          </p:nvSpPr>
          <p:spPr bwMode="auto">
            <a:xfrm>
              <a:off x="958533" y="2176780"/>
              <a:ext cx="1636713" cy="327025"/>
            </a:xfrm>
            <a:custGeom>
              <a:avLst/>
              <a:gdLst>
                <a:gd name="T0" fmla="*/ 892 w 987"/>
                <a:gd name="T1" fmla="*/ 0 h 196"/>
                <a:gd name="T2" fmla="*/ 898 w 987"/>
                <a:gd name="T3" fmla="*/ 27 h 196"/>
                <a:gd name="T4" fmla="*/ 0 w 987"/>
                <a:gd name="T5" fmla="*/ 196 h 196"/>
                <a:gd name="T6" fmla="*/ 916 w 987"/>
                <a:gd name="T7" fmla="*/ 122 h 196"/>
                <a:gd name="T8" fmla="*/ 922 w 987"/>
                <a:gd name="T9" fmla="*/ 152 h 196"/>
                <a:gd name="T10" fmla="*/ 987 w 987"/>
                <a:gd name="T11" fmla="*/ 54 h 196"/>
                <a:gd name="T12" fmla="*/ 892 w 987"/>
                <a:gd name="T1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7" h="196">
                  <a:moveTo>
                    <a:pt x="892" y="0"/>
                  </a:moveTo>
                  <a:cubicBezTo>
                    <a:pt x="898" y="27"/>
                    <a:pt x="898" y="27"/>
                    <a:pt x="898" y="27"/>
                  </a:cubicBezTo>
                  <a:cubicBezTo>
                    <a:pt x="606" y="107"/>
                    <a:pt x="306" y="181"/>
                    <a:pt x="0" y="196"/>
                  </a:cubicBezTo>
                  <a:cubicBezTo>
                    <a:pt x="308" y="190"/>
                    <a:pt x="608" y="160"/>
                    <a:pt x="916" y="122"/>
                  </a:cubicBezTo>
                  <a:cubicBezTo>
                    <a:pt x="922" y="152"/>
                    <a:pt x="922" y="152"/>
                    <a:pt x="922" y="152"/>
                  </a:cubicBezTo>
                  <a:cubicBezTo>
                    <a:pt x="987" y="54"/>
                    <a:pt x="987" y="54"/>
                    <a:pt x="987" y="54"/>
                  </a:cubicBezTo>
                  <a:cubicBezTo>
                    <a:pt x="892" y="0"/>
                    <a:pt x="892" y="0"/>
                    <a:pt x="89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20908028">
              <a:off x="2789599" y="2044931"/>
              <a:ext cx="968054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7" dirty="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 here</a:t>
              </a:r>
              <a:endParaRPr lang="zh-CN" altLang="en-US" sz="10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组合 794"/>
          <p:cNvGrpSpPr/>
          <p:nvPr/>
        </p:nvGrpSpPr>
        <p:grpSpPr>
          <a:xfrm>
            <a:off x="-424" y="3366501"/>
            <a:ext cx="5298017" cy="622300"/>
            <a:chOff x="-318" y="2372360"/>
            <a:chExt cx="3973513" cy="466725"/>
          </a:xfrm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-318" y="2372360"/>
              <a:ext cx="3973513" cy="466725"/>
            </a:xfrm>
            <a:custGeom>
              <a:avLst/>
              <a:gdLst>
                <a:gd name="T0" fmla="*/ 2398 w 2398"/>
                <a:gd name="T1" fmla="*/ 281 h 281"/>
                <a:gd name="T2" fmla="*/ 547 w 2398"/>
                <a:gd name="T3" fmla="*/ 281 h 281"/>
                <a:gd name="T4" fmla="*/ 0 w 2398"/>
                <a:gd name="T5" fmla="*/ 281 h 281"/>
                <a:gd name="T6" fmla="*/ 0 w 2398"/>
                <a:gd name="T7" fmla="*/ 190 h 281"/>
                <a:gd name="T8" fmla="*/ 546 w 2398"/>
                <a:gd name="T9" fmla="*/ 190 h 281"/>
                <a:gd name="T10" fmla="*/ 2380 w 2398"/>
                <a:gd name="T11" fmla="*/ 0 h 281"/>
                <a:gd name="T12" fmla="*/ 2398 w 2398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8" h="281">
                  <a:moveTo>
                    <a:pt x="2398" y="281"/>
                  </a:moveTo>
                  <a:cubicBezTo>
                    <a:pt x="1765" y="281"/>
                    <a:pt x="1160" y="281"/>
                    <a:pt x="547" y="281"/>
                  </a:cubicBezTo>
                  <a:cubicBezTo>
                    <a:pt x="506" y="281"/>
                    <a:pt x="41" y="281"/>
                    <a:pt x="0" y="281"/>
                  </a:cubicBezTo>
                  <a:cubicBezTo>
                    <a:pt x="0" y="251"/>
                    <a:pt x="0" y="220"/>
                    <a:pt x="0" y="190"/>
                  </a:cubicBezTo>
                  <a:cubicBezTo>
                    <a:pt x="41" y="190"/>
                    <a:pt x="506" y="190"/>
                    <a:pt x="546" y="190"/>
                  </a:cubicBezTo>
                  <a:cubicBezTo>
                    <a:pt x="1158" y="182"/>
                    <a:pt x="1756" y="74"/>
                    <a:pt x="2380" y="0"/>
                  </a:cubicBezTo>
                  <a:cubicBezTo>
                    <a:pt x="2392" y="93"/>
                    <a:pt x="2398" y="187"/>
                    <a:pt x="2398" y="281"/>
                  </a:cubicBezTo>
                </a:path>
              </a:pathLst>
            </a:custGeom>
            <a:solidFill>
              <a:srgbClr val="64646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" name="Freeform 663"/>
            <p:cNvSpPr>
              <a:spLocks/>
            </p:cNvSpPr>
            <p:nvPr/>
          </p:nvSpPr>
          <p:spPr bwMode="auto">
            <a:xfrm>
              <a:off x="1034733" y="2575560"/>
              <a:ext cx="1703388" cy="246063"/>
            </a:xfrm>
            <a:custGeom>
              <a:avLst/>
              <a:gdLst>
                <a:gd name="T0" fmla="*/ 940 w 1028"/>
                <a:gd name="T1" fmla="*/ 0 h 148"/>
                <a:gd name="T2" fmla="*/ 941 w 1028"/>
                <a:gd name="T3" fmla="*/ 31 h 148"/>
                <a:gd name="T4" fmla="*/ 0 w 1028"/>
                <a:gd name="T5" fmla="*/ 113 h 148"/>
                <a:gd name="T6" fmla="*/ 944 w 1028"/>
                <a:gd name="T7" fmla="*/ 113 h 148"/>
                <a:gd name="T8" fmla="*/ 946 w 1028"/>
                <a:gd name="T9" fmla="*/ 148 h 148"/>
                <a:gd name="T10" fmla="*/ 1028 w 1028"/>
                <a:gd name="T11" fmla="*/ 67 h 148"/>
                <a:gd name="T12" fmla="*/ 940 w 1028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148">
                  <a:moveTo>
                    <a:pt x="940" y="0"/>
                  </a:moveTo>
                  <a:cubicBezTo>
                    <a:pt x="941" y="31"/>
                    <a:pt x="941" y="31"/>
                    <a:pt x="941" y="31"/>
                  </a:cubicBezTo>
                  <a:cubicBezTo>
                    <a:pt x="625" y="72"/>
                    <a:pt x="316" y="105"/>
                    <a:pt x="0" y="113"/>
                  </a:cubicBezTo>
                  <a:cubicBezTo>
                    <a:pt x="944" y="113"/>
                    <a:pt x="944" y="113"/>
                    <a:pt x="944" y="113"/>
                  </a:cubicBezTo>
                  <a:cubicBezTo>
                    <a:pt x="946" y="148"/>
                    <a:pt x="946" y="148"/>
                    <a:pt x="946" y="148"/>
                  </a:cubicBezTo>
                  <a:cubicBezTo>
                    <a:pt x="1028" y="67"/>
                    <a:pt x="1028" y="67"/>
                    <a:pt x="1028" y="67"/>
                  </a:cubicBezTo>
                  <a:cubicBezTo>
                    <a:pt x="940" y="0"/>
                    <a:pt x="940" y="0"/>
                    <a:pt x="94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21247993">
              <a:off x="2858178" y="2555473"/>
              <a:ext cx="968054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7" dirty="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 here</a:t>
              </a:r>
              <a:endParaRPr lang="zh-CN" altLang="en-US" sz="10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795"/>
          <p:cNvGrpSpPr/>
          <p:nvPr/>
        </p:nvGrpSpPr>
        <p:grpSpPr>
          <a:xfrm>
            <a:off x="-423" y="3998807"/>
            <a:ext cx="5298017" cy="622300"/>
            <a:chOff x="-318" y="2938145"/>
            <a:chExt cx="3973513" cy="466725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-318" y="2938145"/>
              <a:ext cx="3973513" cy="466725"/>
            </a:xfrm>
            <a:custGeom>
              <a:avLst/>
              <a:gdLst>
                <a:gd name="T0" fmla="*/ 2380 w 2398"/>
                <a:gd name="T1" fmla="*/ 281 h 281"/>
                <a:gd name="T2" fmla="*/ 547 w 2398"/>
                <a:gd name="T3" fmla="*/ 91 h 281"/>
                <a:gd name="T4" fmla="*/ 0 w 2398"/>
                <a:gd name="T5" fmla="*/ 91 h 281"/>
                <a:gd name="T6" fmla="*/ 0 w 2398"/>
                <a:gd name="T7" fmla="*/ 0 h 281"/>
                <a:gd name="T8" fmla="*/ 547 w 2398"/>
                <a:gd name="T9" fmla="*/ 0 h 281"/>
                <a:gd name="T10" fmla="*/ 2398 w 2398"/>
                <a:gd name="T11" fmla="*/ 0 h 281"/>
                <a:gd name="T12" fmla="*/ 2380 w 2398"/>
                <a:gd name="T1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8" h="281">
                  <a:moveTo>
                    <a:pt x="2380" y="281"/>
                  </a:moveTo>
                  <a:cubicBezTo>
                    <a:pt x="1757" y="207"/>
                    <a:pt x="1159" y="99"/>
                    <a:pt x="547" y="91"/>
                  </a:cubicBezTo>
                  <a:cubicBezTo>
                    <a:pt x="506" y="91"/>
                    <a:pt x="41" y="91"/>
                    <a:pt x="0" y="91"/>
                  </a:cubicBezTo>
                  <a:cubicBezTo>
                    <a:pt x="0" y="61"/>
                    <a:pt x="0" y="30"/>
                    <a:pt x="0" y="0"/>
                  </a:cubicBezTo>
                  <a:cubicBezTo>
                    <a:pt x="41" y="0"/>
                    <a:pt x="506" y="0"/>
                    <a:pt x="547" y="0"/>
                  </a:cubicBezTo>
                  <a:cubicBezTo>
                    <a:pt x="1160" y="0"/>
                    <a:pt x="1765" y="0"/>
                    <a:pt x="2398" y="0"/>
                  </a:cubicBezTo>
                  <a:cubicBezTo>
                    <a:pt x="2398" y="94"/>
                    <a:pt x="2392" y="188"/>
                    <a:pt x="2380" y="281"/>
                  </a:cubicBezTo>
                </a:path>
              </a:pathLst>
            </a:custGeom>
            <a:solidFill>
              <a:srgbClr val="FED75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664"/>
            <p:cNvSpPr>
              <a:spLocks/>
            </p:cNvSpPr>
            <p:nvPr/>
          </p:nvSpPr>
          <p:spPr bwMode="auto">
            <a:xfrm>
              <a:off x="1034733" y="2965133"/>
              <a:ext cx="1703388" cy="242888"/>
            </a:xfrm>
            <a:custGeom>
              <a:avLst/>
              <a:gdLst>
                <a:gd name="T0" fmla="*/ 946 w 1028"/>
                <a:gd name="T1" fmla="*/ 0 h 146"/>
                <a:gd name="T2" fmla="*/ 944 w 1028"/>
                <a:gd name="T3" fmla="*/ 30 h 146"/>
                <a:gd name="T4" fmla="*/ 0 w 1028"/>
                <a:gd name="T5" fmla="*/ 30 h 146"/>
                <a:gd name="T6" fmla="*/ 941 w 1028"/>
                <a:gd name="T7" fmla="*/ 112 h 146"/>
                <a:gd name="T8" fmla="*/ 940 w 1028"/>
                <a:gd name="T9" fmla="*/ 146 h 146"/>
                <a:gd name="T10" fmla="*/ 1028 w 1028"/>
                <a:gd name="T11" fmla="*/ 76 h 146"/>
                <a:gd name="T12" fmla="*/ 946 w 1028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146">
                  <a:moveTo>
                    <a:pt x="946" y="0"/>
                  </a:moveTo>
                  <a:cubicBezTo>
                    <a:pt x="944" y="30"/>
                    <a:pt x="944" y="30"/>
                    <a:pt x="944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16" y="38"/>
                    <a:pt x="625" y="71"/>
                    <a:pt x="941" y="112"/>
                  </a:cubicBezTo>
                  <a:cubicBezTo>
                    <a:pt x="940" y="146"/>
                    <a:pt x="940" y="146"/>
                    <a:pt x="940" y="146"/>
                  </a:cubicBezTo>
                  <a:cubicBezTo>
                    <a:pt x="1028" y="76"/>
                    <a:pt x="1028" y="76"/>
                    <a:pt x="1028" y="76"/>
                  </a:cubicBezTo>
                  <a:cubicBezTo>
                    <a:pt x="946" y="0"/>
                    <a:pt x="946" y="0"/>
                    <a:pt x="94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206179">
              <a:off x="2842938" y="3027913"/>
              <a:ext cx="968054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7" dirty="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 here</a:t>
              </a:r>
              <a:endParaRPr lang="zh-CN" altLang="en-US" sz="10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组合 796"/>
          <p:cNvGrpSpPr/>
          <p:nvPr/>
        </p:nvGrpSpPr>
        <p:grpSpPr>
          <a:xfrm>
            <a:off x="-423" y="4211744"/>
            <a:ext cx="5257801" cy="1035051"/>
            <a:chOff x="-318" y="3233738"/>
            <a:chExt cx="3943351" cy="776288"/>
          </a:xfrm>
        </p:grpSpPr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-318" y="3233738"/>
              <a:ext cx="3943351" cy="776288"/>
            </a:xfrm>
            <a:custGeom>
              <a:avLst/>
              <a:gdLst>
                <a:gd name="T0" fmla="*/ 2327 w 2380"/>
                <a:gd name="T1" fmla="*/ 467 h 467"/>
                <a:gd name="T2" fmla="*/ 547 w 2380"/>
                <a:gd name="T3" fmla="*/ 92 h 467"/>
                <a:gd name="T4" fmla="*/ 0 w 2380"/>
                <a:gd name="T5" fmla="*/ 92 h 467"/>
                <a:gd name="T6" fmla="*/ 0 w 2380"/>
                <a:gd name="T7" fmla="*/ 0 h 467"/>
                <a:gd name="T8" fmla="*/ 546 w 2380"/>
                <a:gd name="T9" fmla="*/ 0 h 467"/>
                <a:gd name="T10" fmla="*/ 2380 w 2380"/>
                <a:gd name="T11" fmla="*/ 190 h 467"/>
                <a:gd name="T12" fmla="*/ 2327 w 2380"/>
                <a:gd name="T13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0" h="467">
                  <a:moveTo>
                    <a:pt x="2327" y="467"/>
                  </a:moveTo>
                  <a:cubicBezTo>
                    <a:pt x="1733" y="378"/>
                    <a:pt x="1156" y="113"/>
                    <a:pt x="547" y="92"/>
                  </a:cubicBezTo>
                  <a:cubicBezTo>
                    <a:pt x="506" y="91"/>
                    <a:pt x="41" y="91"/>
                    <a:pt x="0" y="92"/>
                  </a:cubicBezTo>
                  <a:cubicBezTo>
                    <a:pt x="0" y="61"/>
                    <a:pt x="0" y="31"/>
                    <a:pt x="0" y="0"/>
                  </a:cubicBezTo>
                  <a:cubicBezTo>
                    <a:pt x="41" y="0"/>
                    <a:pt x="506" y="0"/>
                    <a:pt x="546" y="0"/>
                  </a:cubicBezTo>
                  <a:cubicBezTo>
                    <a:pt x="1158" y="8"/>
                    <a:pt x="1756" y="116"/>
                    <a:pt x="2380" y="190"/>
                  </a:cubicBezTo>
                  <a:cubicBezTo>
                    <a:pt x="2368" y="283"/>
                    <a:pt x="2351" y="376"/>
                    <a:pt x="2327" y="467"/>
                  </a:cubicBezTo>
                </a:path>
              </a:pathLst>
            </a:custGeom>
            <a:solidFill>
              <a:srgbClr val="64646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662"/>
            <p:cNvSpPr>
              <a:spLocks/>
            </p:cNvSpPr>
            <p:nvPr/>
          </p:nvSpPr>
          <p:spPr bwMode="auto">
            <a:xfrm>
              <a:off x="958533" y="3313113"/>
              <a:ext cx="1638300" cy="327025"/>
            </a:xfrm>
            <a:custGeom>
              <a:avLst/>
              <a:gdLst>
                <a:gd name="T0" fmla="*/ 0 w 988"/>
                <a:gd name="T1" fmla="*/ 0 h 196"/>
                <a:gd name="T2" fmla="*/ 898 w 988"/>
                <a:gd name="T3" fmla="*/ 168 h 196"/>
                <a:gd name="T4" fmla="*/ 892 w 988"/>
                <a:gd name="T5" fmla="*/ 196 h 196"/>
                <a:gd name="T6" fmla="*/ 988 w 988"/>
                <a:gd name="T7" fmla="*/ 135 h 196"/>
                <a:gd name="T8" fmla="*/ 922 w 988"/>
                <a:gd name="T9" fmla="*/ 44 h 196"/>
                <a:gd name="T10" fmla="*/ 916 w 988"/>
                <a:gd name="T11" fmla="*/ 74 h 196"/>
                <a:gd name="T12" fmla="*/ 0 w 988"/>
                <a:gd name="T1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8" h="196">
                  <a:moveTo>
                    <a:pt x="0" y="0"/>
                  </a:moveTo>
                  <a:cubicBezTo>
                    <a:pt x="306" y="14"/>
                    <a:pt x="606" y="88"/>
                    <a:pt x="898" y="168"/>
                  </a:cubicBezTo>
                  <a:cubicBezTo>
                    <a:pt x="892" y="196"/>
                    <a:pt x="892" y="196"/>
                    <a:pt x="892" y="196"/>
                  </a:cubicBezTo>
                  <a:cubicBezTo>
                    <a:pt x="988" y="135"/>
                    <a:pt x="988" y="135"/>
                    <a:pt x="988" y="135"/>
                  </a:cubicBezTo>
                  <a:cubicBezTo>
                    <a:pt x="922" y="44"/>
                    <a:pt x="922" y="44"/>
                    <a:pt x="922" y="44"/>
                  </a:cubicBezTo>
                  <a:cubicBezTo>
                    <a:pt x="916" y="74"/>
                    <a:pt x="916" y="74"/>
                    <a:pt x="916" y="74"/>
                  </a:cubicBezTo>
                  <a:cubicBezTo>
                    <a:pt x="608" y="35"/>
                    <a:pt x="308" y="5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763093">
              <a:off x="2759119" y="3576554"/>
              <a:ext cx="968054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7" dirty="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 here</a:t>
              </a:r>
              <a:endParaRPr lang="zh-CN" altLang="en-US" sz="1067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组合 800"/>
          <p:cNvGrpSpPr/>
          <p:nvPr/>
        </p:nvGrpSpPr>
        <p:grpSpPr>
          <a:xfrm>
            <a:off x="6758694" y="1903741"/>
            <a:ext cx="3830009" cy="866687"/>
            <a:chOff x="4291780" y="1603065"/>
            <a:chExt cx="2872507" cy="650015"/>
          </a:xfrm>
        </p:grpSpPr>
        <p:sp>
          <p:nvSpPr>
            <p:cNvPr id="20" name="等腰三角形 797"/>
            <p:cNvSpPr/>
            <p:nvPr/>
          </p:nvSpPr>
          <p:spPr>
            <a:xfrm>
              <a:off x="4378593" y="1654433"/>
              <a:ext cx="202493" cy="174563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619738" y="1603065"/>
              <a:ext cx="1334741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33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2133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91780" y="1914525"/>
              <a:ext cx="287250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.This is a sample text. Insert your desired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801"/>
          <p:cNvGrpSpPr/>
          <p:nvPr/>
        </p:nvGrpSpPr>
        <p:grpSpPr>
          <a:xfrm>
            <a:off x="6758694" y="2990861"/>
            <a:ext cx="3830009" cy="897167"/>
            <a:chOff x="4291780" y="1580205"/>
            <a:chExt cx="2872507" cy="672875"/>
          </a:xfrm>
        </p:grpSpPr>
        <p:sp>
          <p:nvSpPr>
            <p:cNvPr id="24" name="等腰三角形 802"/>
            <p:cNvSpPr/>
            <p:nvPr/>
          </p:nvSpPr>
          <p:spPr>
            <a:xfrm>
              <a:off x="4378593" y="1654433"/>
              <a:ext cx="202493" cy="174563"/>
            </a:xfrm>
            <a:prstGeom prst="triangle">
              <a:avLst/>
            </a:prstGeom>
            <a:solidFill>
              <a:srgbClr val="646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619738" y="1580205"/>
              <a:ext cx="1334741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33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2133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91780" y="1914525"/>
              <a:ext cx="287250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.This is a sample text. Insert your desired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805"/>
          <p:cNvGrpSpPr/>
          <p:nvPr/>
        </p:nvGrpSpPr>
        <p:grpSpPr>
          <a:xfrm>
            <a:off x="6758694" y="4189741"/>
            <a:ext cx="3830009" cy="866687"/>
            <a:chOff x="4291780" y="1603065"/>
            <a:chExt cx="2872507" cy="650015"/>
          </a:xfrm>
        </p:grpSpPr>
        <p:sp>
          <p:nvSpPr>
            <p:cNvPr id="28" name="等腰三角形 806"/>
            <p:cNvSpPr/>
            <p:nvPr/>
          </p:nvSpPr>
          <p:spPr>
            <a:xfrm>
              <a:off x="4378593" y="1654433"/>
              <a:ext cx="202493" cy="174563"/>
            </a:xfrm>
            <a:prstGeom prst="triangle">
              <a:avLst/>
            </a:prstGeom>
            <a:solidFill>
              <a:srgbClr val="646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619738" y="1603065"/>
              <a:ext cx="1334741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33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2133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291780" y="1914525"/>
              <a:ext cx="287250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.This is a sample text. Insert your desired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809"/>
          <p:cNvGrpSpPr/>
          <p:nvPr/>
        </p:nvGrpSpPr>
        <p:grpSpPr>
          <a:xfrm>
            <a:off x="6758694" y="5480061"/>
            <a:ext cx="3830009" cy="836207"/>
            <a:chOff x="4291780" y="1625925"/>
            <a:chExt cx="2872507" cy="627155"/>
          </a:xfrm>
        </p:grpSpPr>
        <p:sp>
          <p:nvSpPr>
            <p:cNvPr id="32" name="等腰三角形 810"/>
            <p:cNvSpPr/>
            <p:nvPr/>
          </p:nvSpPr>
          <p:spPr>
            <a:xfrm>
              <a:off x="4378593" y="1654433"/>
              <a:ext cx="202493" cy="174563"/>
            </a:xfrm>
            <a:prstGeom prst="triangle">
              <a:avLst/>
            </a:prstGeom>
            <a:solidFill>
              <a:srgbClr val="6464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619738" y="1625925"/>
              <a:ext cx="1334741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33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2133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291780" y="1914525"/>
              <a:ext cx="287250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.This is a sample text. Insert your desired</a:t>
              </a:r>
              <a:endParaRPr lang="zh-CN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任意多边形 813"/>
          <p:cNvSpPr/>
          <p:nvPr/>
        </p:nvSpPr>
        <p:spPr>
          <a:xfrm>
            <a:off x="5262880" y="2153920"/>
            <a:ext cx="1432560" cy="924560"/>
          </a:xfrm>
          <a:custGeom>
            <a:avLst/>
            <a:gdLst>
              <a:gd name="connsiteX0" fmla="*/ 0 w 1074420"/>
              <a:gd name="connsiteY0" fmla="*/ 693420 h 693420"/>
              <a:gd name="connsiteX1" fmla="*/ 396240 w 1074420"/>
              <a:gd name="connsiteY1" fmla="*/ 0 h 693420"/>
              <a:gd name="connsiteX2" fmla="*/ 1074420 w 1074420"/>
              <a:gd name="connsiteY2" fmla="*/ 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420" h="693420">
                <a:moveTo>
                  <a:pt x="0" y="693420"/>
                </a:moveTo>
                <a:lnTo>
                  <a:pt x="396240" y="0"/>
                </a:lnTo>
                <a:lnTo>
                  <a:pt x="1074420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6" name="任意多边形 814"/>
          <p:cNvSpPr/>
          <p:nvPr/>
        </p:nvSpPr>
        <p:spPr>
          <a:xfrm>
            <a:off x="5354320" y="3220720"/>
            <a:ext cx="1381760" cy="477520"/>
          </a:xfrm>
          <a:custGeom>
            <a:avLst/>
            <a:gdLst>
              <a:gd name="connsiteX0" fmla="*/ 0 w 1036320"/>
              <a:gd name="connsiteY0" fmla="*/ 358140 h 358140"/>
              <a:gd name="connsiteX1" fmla="*/ 426720 w 1036320"/>
              <a:gd name="connsiteY1" fmla="*/ 0 h 358140"/>
              <a:gd name="connsiteX2" fmla="*/ 1036320 w 1036320"/>
              <a:gd name="connsiteY2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358140">
                <a:moveTo>
                  <a:pt x="0" y="358140"/>
                </a:moveTo>
                <a:lnTo>
                  <a:pt x="426720" y="0"/>
                </a:lnTo>
                <a:lnTo>
                  <a:pt x="1036320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7" name="任意多边形 815"/>
          <p:cNvSpPr/>
          <p:nvPr/>
        </p:nvSpPr>
        <p:spPr>
          <a:xfrm>
            <a:off x="5334000" y="4267200"/>
            <a:ext cx="1391920" cy="152400"/>
          </a:xfrm>
          <a:custGeom>
            <a:avLst/>
            <a:gdLst>
              <a:gd name="connsiteX0" fmla="*/ 0 w 1043940"/>
              <a:gd name="connsiteY0" fmla="*/ 0 h 114300"/>
              <a:gd name="connsiteX1" fmla="*/ 441960 w 1043940"/>
              <a:gd name="connsiteY1" fmla="*/ 114300 h 114300"/>
              <a:gd name="connsiteX2" fmla="*/ 1043940 w 104394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3940" h="114300">
                <a:moveTo>
                  <a:pt x="0" y="0"/>
                </a:moveTo>
                <a:lnTo>
                  <a:pt x="441960" y="114300"/>
                </a:lnTo>
                <a:lnTo>
                  <a:pt x="1043940" y="11430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8" name="任意多边形 816"/>
          <p:cNvSpPr/>
          <p:nvPr/>
        </p:nvSpPr>
        <p:spPr>
          <a:xfrm>
            <a:off x="5293360" y="4937760"/>
            <a:ext cx="1425117" cy="751840"/>
          </a:xfrm>
          <a:custGeom>
            <a:avLst/>
            <a:gdLst>
              <a:gd name="connsiteX0" fmla="*/ 0 w 1120140"/>
              <a:gd name="connsiteY0" fmla="*/ 0 h 563880"/>
              <a:gd name="connsiteX1" fmla="*/ 457200 w 1120140"/>
              <a:gd name="connsiteY1" fmla="*/ 563880 h 563880"/>
              <a:gd name="connsiteX2" fmla="*/ 1120140 w 1120140"/>
              <a:gd name="connsiteY2" fmla="*/ 563880 h 5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140" h="563880">
                <a:moveTo>
                  <a:pt x="0" y="0"/>
                </a:moveTo>
                <a:lnTo>
                  <a:pt x="457200" y="563880"/>
                </a:lnTo>
                <a:lnTo>
                  <a:pt x="1120140" y="56388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9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E8E0"/>
          </a:solidFill>
          <a:ln>
            <a:solidFill>
              <a:srgbClr val="BFE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36800" y="790988"/>
            <a:ext cx="7518400" cy="4713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Data Storage Infographic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352800" y="1260309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Data Storage Infographic</a:t>
            </a:r>
            <a:endParaRPr lang="en-US" dirty="0"/>
          </a:p>
        </p:txBody>
      </p:sp>
      <p:sp>
        <p:nvSpPr>
          <p:cNvPr id="6" name="Freeform 53"/>
          <p:cNvSpPr>
            <a:spLocks/>
          </p:cNvSpPr>
          <p:nvPr/>
        </p:nvSpPr>
        <p:spPr bwMode="auto">
          <a:xfrm>
            <a:off x="7312249" y="1924383"/>
            <a:ext cx="1229234" cy="911473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rgbClr val="6464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7" name="Freeform 53"/>
          <p:cNvSpPr>
            <a:spLocks/>
          </p:cNvSpPr>
          <p:nvPr/>
        </p:nvSpPr>
        <p:spPr bwMode="auto">
          <a:xfrm>
            <a:off x="3650518" y="1924383"/>
            <a:ext cx="1229234" cy="911473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rgbClr val="6464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8" name="Freeform 53"/>
          <p:cNvSpPr>
            <a:spLocks/>
          </p:cNvSpPr>
          <p:nvPr/>
        </p:nvSpPr>
        <p:spPr bwMode="auto">
          <a:xfrm flipH="1">
            <a:off x="6211215" y="2872398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rgbClr val="FED75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9" name="Freeform 53"/>
          <p:cNvSpPr>
            <a:spLocks/>
          </p:cNvSpPr>
          <p:nvPr/>
        </p:nvSpPr>
        <p:spPr bwMode="auto">
          <a:xfrm>
            <a:off x="4986205" y="2872398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rgbClr val="FED75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10" name="Freeform 53"/>
          <p:cNvSpPr>
            <a:spLocks/>
          </p:cNvSpPr>
          <p:nvPr/>
        </p:nvSpPr>
        <p:spPr bwMode="auto">
          <a:xfrm>
            <a:off x="2868459" y="3160433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rgbClr val="FED75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11" name="Freeform 53"/>
          <p:cNvSpPr>
            <a:spLocks/>
          </p:cNvSpPr>
          <p:nvPr/>
        </p:nvSpPr>
        <p:spPr bwMode="auto">
          <a:xfrm flipH="1">
            <a:off x="8271354" y="3160433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rgbClr val="FED75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46464"/>
              </a:solidFill>
            </a:endParaRPr>
          </a:p>
        </p:txBody>
      </p:sp>
      <p:cxnSp>
        <p:nvCxnSpPr>
          <p:cNvPr id="12" name="Elbow Connector 55"/>
          <p:cNvCxnSpPr/>
          <p:nvPr/>
        </p:nvCxnSpPr>
        <p:spPr>
          <a:xfrm>
            <a:off x="3388472" y="3940627"/>
            <a:ext cx="1701565" cy="907154"/>
          </a:xfrm>
          <a:prstGeom prst="bentConnector3">
            <a:avLst>
              <a:gd name="adj1" fmla="val -720"/>
            </a:avLst>
          </a:prstGeom>
          <a:ln w="19050">
            <a:solidFill>
              <a:srgbClr val="FED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56"/>
          <p:cNvCxnSpPr/>
          <p:nvPr/>
        </p:nvCxnSpPr>
        <p:spPr>
          <a:xfrm flipH="1">
            <a:off x="7101967" y="3940627"/>
            <a:ext cx="1701565" cy="907154"/>
          </a:xfrm>
          <a:prstGeom prst="bentConnector3">
            <a:avLst>
              <a:gd name="adj1" fmla="val -720"/>
            </a:avLst>
          </a:prstGeom>
          <a:ln w="19050">
            <a:solidFill>
              <a:srgbClr val="FED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57"/>
          <p:cNvCxnSpPr/>
          <p:nvPr/>
        </p:nvCxnSpPr>
        <p:spPr>
          <a:xfrm rot="5400000">
            <a:off x="6708692" y="3229130"/>
            <a:ext cx="1636734" cy="850185"/>
          </a:xfrm>
          <a:prstGeom prst="bentConnector3">
            <a:avLst>
              <a:gd name="adj1" fmla="val 100048"/>
            </a:avLst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58"/>
          <p:cNvCxnSpPr/>
          <p:nvPr/>
        </p:nvCxnSpPr>
        <p:spPr>
          <a:xfrm rot="16200000" flipH="1">
            <a:off x="3825596" y="3229131"/>
            <a:ext cx="1636734" cy="850185"/>
          </a:xfrm>
          <a:prstGeom prst="bentConnector3">
            <a:avLst>
              <a:gd name="adj1" fmla="val 100048"/>
            </a:avLst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9"/>
          <p:cNvCxnSpPr/>
          <p:nvPr/>
        </p:nvCxnSpPr>
        <p:spPr>
          <a:xfrm>
            <a:off x="5509341" y="3652593"/>
            <a:ext cx="0" cy="33546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0"/>
          <p:cNvCxnSpPr/>
          <p:nvPr/>
        </p:nvCxnSpPr>
        <p:spPr>
          <a:xfrm>
            <a:off x="6741121" y="3652593"/>
            <a:ext cx="0" cy="33546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31"/>
          <p:cNvSpPr>
            <a:spLocks/>
          </p:cNvSpPr>
          <p:nvPr/>
        </p:nvSpPr>
        <p:spPr bwMode="auto">
          <a:xfrm>
            <a:off x="3168100" y="3450052"/>
            <a:ext cx="358551" cy="363984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19" name="Freeform 82"/>
          <p:cNvSpPr>
            <a:spLocks noEditPoints="1"/>
          </p:cNvSpPr>
          <p:nvPr/>
        </p:nvSpPr>
        <p:spPr bwMode="auto">
          <a:xfrm>
            <a:off x="4075843" y="2237818"/>
            <a:ext cx="349554" cy="413109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20" name="Freeform 135"/>
          <p:cNvSpPr>
            <a:spLocks noEditPoints="1"/>
          </p:cNvSpPr>
          <p:nvPr/>
        </p:nvSpPr>
        <p:spPr bwMode="auto">
          <a:xfrm>
            <a:off x="5295544" y="3134129"/>
            <a:ext cx="403135" cy="37762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21" name="Freeform 145"/>
          <p:cNvSpPr>
            <a:spLocks/>
          </p:cNvSpPr>
          <p:nvPr/>
        </p:nvSpPr>
        <p:spPr bwMode="auto">
          <a:xfrm>
            <a:off x="6536628" y="3139766"/>
            <a:ext cx="398237" cy="343408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22" name="Freeform 36"/>
          <p:cNvSpPr>
            <a:spLocks noEditPoints="1"/>
          </p:cNvSpPr>
          <p:nvPr/>
        </p:nvSpPr>
        <p:spPr bwMode="auto">
          <a:xfrm>
            <a:off x="7770155" y="2260042"/>
            <a:ext cx="344945" cy="374590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23" name="Freeform 182"/>
          <p:cNvSpPr>
            <a:spLocks noEditPoints="1"/>
          </p:cNvSpPr>
          <p:nvPr/>
        </p:nvSpPr>
        <p:spPr bwMode="auto">
          <a:xfrm>
            <a:off x="8611555" y="3450052"/>
            <a:ext cx="383952" cy="358728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46464"/>
              </a:solidFill>
            </a:endParaRPr>
          </a:p>
        </p:txBody>
      </p:sp>
      <p:sp>
        <p:nvSpPr>
          <p:cNvPr id="24" name="Rectangle 83"/>
          <p:cNvSpPr/>
          <p:nvPr/>
        </p:nvSpPr>
        <p:spPr>
          <a:xfrm>
            <a:off x="2372636" y="3998234"/>
            <a:ext cx="90396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 b="1" dirty="0">
                <a:solidFill>
                  <a:srgbClr val="646464"/>
                </a:solidFill>
              </a:rPr>
              <a:t>Keyword Here</a:t>
            </a:r>
          </a:p>
        </p:txBody>
      </p:sp>
      <p:sp>
        <p:nvSpPr>
          <p:cNvPr id="25" name="Rectangle 84"/>
          <p:cNvSpPr/>
          <p:nvPr/>
        </p:nvSpPr>
        <p:spPr>
          <a:xfrm>
            <a:off x="9085777" y="3998234"/>
            <a:ext cx="90396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 b="1" dirty="0">
                <a:solidFill>
                  <a:srgbClr val="646464"/>
                </a:solidFill>
              </a:rPr>
              <a:t>Keyword Here</a:t>
            </a:r>
          </a:p>
        </p:txBody>
      </p:sp>
      <p:sp>
        <p:nvSpPr>
          <p:cNvPr id="26" name="Rectangle 85"/>
          <p:cNvSpPr/>
          <p:nvPr/>
        </p:nvSpPr>
        <p:spPr>
          <a:xfrm>
            <a:off x="8153686" y="2873954"/>
            <a:ext cx="90396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 b="1" dirty="0">
                <a:solidFill>
                  <a:srgbClr val="646464"/>
                </a:solidFill>
              </a:rPr>
              <a:t>Keyword Here</a:t>
            </a:r>
          </a:p>
        </p:txBody>
      </p:sp>
      <p:sp>
        <p:nvSpPr>
          <p:cNvPr id="27" name="Rectangle 86"/>
          <p:cNvSpPr/>
          <p:nvPr/>
        </p:nvSpPr>
        <p:spPr>
          <a:xfrm>
            <a:off x="3262721" y="2873954"/>
            <a:ext cx="90396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 b="1" dirty="0">
                <a:solidFill>
                  <a:srgbClr val="646464"/>
                </a:solidFill>
              </a:rPr>
              <a:t>Keyword Here</a:t>
            </a:r>
          </a:p>
        </p:txBody>
      </p:sp>
      <p:sp>
        <p:nvSpPr>
          <p:cNvPr id="28" name="Rectangle 87"/>
          <p:cNvSpPr/>
          <p:nvPr/>
        </p:nvSpPr>
        <p:spPr>
          <a:xfrm>
            <a:off x="6924452" y="3710199"/>
            <a:ext cx="90396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 b="1" dirty="0">
                <a:solidFill>
                  <a:srgbClr val="646464"/>
                </a:solidFill>
              </a:rPr>
              <a:t>Keyword Here</a:t>
            </a:r>
          </a:p>
        </p:txBody>
      </p:sp>
      <p:sp>
        <p:nvSpPr>
          <p:cNvPr id="29" name="Rectangle 88"/>
          <p:cNvSpPr/>
          <p:nvPr/>
        </p:nvSpPr>
        <p:spPr>
          <a:xfrm>
            <a:off x="4491955" y="3710199"/>
            <a:ext cx="90396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200" b="1" dirty="0">
                <a:solidFill>
                  <a:srgbClr val="646464"/>
                </a:solidFill>
              </a:rPr>
              <a:t>Keyword Here</a:t>
            </a:r>
          </a:p>
        </p:txBody>
      </p:sp>
      <p:grpSp>
        <p:nvGrpSpPr>
          <p:cNvPr id="30" name="Group 41"/>
          <p:cNvGrpSpPr/>
          <p:nvPr/>
        </p:nvGrpSpPr>
        <p:grpSpPr>
          <a:xfrm>
            <a:off x="4611689" y="3998234"/>
            <a:ext cx="2968625" cy="1552598"/>
            <a:chOff x="2844800" y="1304396"/>
            <a:chExt cx="2803525" cy="1466250"/>
          </a:xfrm>
        </p:grpSpPr>
        <p:grpSp>
          <p:nvGrpSpPr>
            <p:cNvPr id="31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36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98"/>
          <p:cNvGrpSpPr/>
          <p:nvPr/>
        </p:nvGrpSpPr>
        <p:grpSpPr>
          <a:xfrm>
            <a:off x="5717909" y="4311670"/>
            <a:ext cx="756182" cy="760229"/>
            <a:chOff x="-327025" y="473075"/>
            <a:chExt cx="1779588" cy="1789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446088" y="1243013"/>
              <a:ext cx="1006475" cy="1019175"/>
            </a:xfrm>
            <a:custGeom>
              <a:avLst/>
              <a:gdLst/>
              <a:ahLst/>
              <a:cxnLst>
                <a:cxn ang="0">
                  <a:pos x="256" y="203"/>
                </a:cxn>
                <a:cxn ang="0">
                  <a:pos x="214" y="161"/>
                </a:cxn>
                <a:cxn ang="0">
                  <a:pos x="192" y="41"/>
                </a:cxn>
                <a:cxn ang="0">
                  <a:pos x="41" y="41"/>
                </a:cxn>
                <a:cxn ang="0">
                  <a:pos x="41" y="192"/>
                </a:cxn>
                <a:cxn ang="0">
                  <a:pos x="161" y="214"/>
                </a:cxn>
                <a:cxn ang="0">
                  <a:pos x="203" y="256"/>
                </a:cxn>
                <a:cxn ang="0">
                  <a:pos x="256" y="256"/>
                </a:cxn>
                <a:cxn ang="0">
                  <a:pos x="267" y="229"/>
                </a:cxn>
                <a:cxn ang="0">
                  <a:pos x="256" y="203"/>
                </a:cxn>
                <a:cxn ang="0">
                  <a:pos x="166" y="166"/>
                </a:cxn>
                <a:cxn ang="0">
                  <a:pos x="68" y="166"/>
                </a:cxn>
                <a:cxn ang="0">
                  <a:pos x="68" y="68"/>
                </a:cxn>
                <a:cxn ang="0">
                  <a:pos x="166" y="68"/>
                </a:cxn>
                <a:cxn ang="0">
                  <a:pos x="166" y="166"/>
                </a:cxn>
                <a:cxn ang="0">
                  <a:pos x="166" y="166"/>
                </a:cxn>
                <a:cxn ang="0">
                  <a:pos x="166" y="166"/>
                </a:cxn>
              </a:cxnLst>
              <a:rect l="0" t="0" r="r" b="b"/>
              <a:pathLst>
                <a:path w="267" h="270">
                  <a:moveTo>
                    <a:pt x="256" y="203"/>
                  </a:moveTo>
                  <a:cubicBezTo>
                    <a:pt x="214" y="161"/>
                    <a:pt x="214" y="161"/>
                    <a:pt x="214" y="161"/>
                  </a:cubicBezTo>
                  <a:cubicBezTo>
                    <a:pt x="232" y="122"/>
                    <a:pt x="225" y="74"/>
                    <a:pt x="192" y="41"/>
                  </a:cubicBezTo>
                  <a:cubicBezTo>
                    <a:pt x="151" y="0"/>
                    <a:pt x="83" y="0"/>
                    <a:pt x="41" y="41"/>
                  </a:cubicBezTo>
                  <a:cubicBezTo>
                    <a:pt x="0" y="83"/>
                    <a:pt x="0" y="151"/>
                    <a:pt x="41" y="192"/>
                  </a:cubicBezTo>
                  <a:cubicBezTo>
                    <a:pt x="74" y="225"/>
                    <a:pt x="122" y="232"/>
                    <a:pt x="161" y="214"/>
                  </a:cubicBezTo>
                  <a:cubicBezTo>
                    <a:pt x="203" y="256"/>
                    <a:pt x="203" y="256"/>
                    <a:pt x="203" y="256"/>
                  </a:cubicBezTo>
                  <a:cubicBezTo>
                    <a:pt x="217" y="270"/>
                    <a:pt x="241" y="270"/>
                    <a:pt x="256" y="256"/>
                  </a:cubicBezTo>
                  <a:cubicBezTo>
                    <a:pt x="263" y="249"/>
                    <a:pt x="267" y="239"/>
                    <a:pt x="267" y="229"/>
                  </a:cubicBezTo>
                  <a:cubicBezTo>
                    <a:pt x="267" y="220"/>
                    <a:pt x="263" y="210"/>
                    <a:pt x="256" y="203"/>
                  </a:cubicBezTo>
                  <a:close/>
                  <a:moveTo>
                    <a:pt x="166" y="166"/>
                  </a:moveTo>
                  <a:cubicBezTo>
                    <a:pt x="139" y="193"/>
                    <a:pt x="95" y="193"/>
                    <a:pt x="68" y="166"/>
                  </a:cubicBezTo>
                  <a:cubicBezTo>
                    <a:pt x="41" y="139"/>
                    <a:pt x="41" y="95"/>
                    <a:pt x="68" y="68"/>
                  </a:cubicBezTo>
                  <a:cubicBezTo>
                    <a:pt x="95" y="41"/>
                    <a:pt x="139" y="41"/>
                    <a:pt x="166" y="68"/>
                  </a:cubicBezTo>
                  <a:cubicBezTo>
                    <a:pt x="193" y="95"/>
                    <a:pt x="193" y="139"/>
                    <a:pt x="166" y="166"/>
                  </a:cubicBezTo>
                  <a:close/>
                  <a:moveTo>
                    <a:pt x="166" y="166"/>
                  </a:moveTo>
                  <a:cubicBezTo>
                    <a:pt x="166" y="166"/>
                    <a:pt x="166" y="166"/>
                    <a:pt x="166" y="16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566738" y="654050"/>
              <a:ext cx="869950" cy="1109663"/>
            </a:xfrm>
            <a:custGeom>
              <a:avLst/>
              <a:gdLst/>
              <a:ahLst/>
              <a:cxnLst>
                <a:cxn ang="0">
                  <a:pos x="89" y="21"/>
                </a:cxn>
                <a:cxn ang="0">
                  <a:pos x="70" y="4"/>
                </a:cxn>
                <a:cxn ang="0">
                  <a:pos x="48" y="0"/>
                </a:cxn>
                <a:cxn ang="0">
                  <a:pos x="48" y="10"/>
                </a:cxn>
                <a:cxn ang="0">
                  <a:pos x="69" y="31"/>
                </a:cxn>
                <a:cxn ang="0">
                  <a:pos x="80" y="43"/>
                </a:cxn>
                <a:cxn ang="0">
                  <a:pos x="68" y="49"/>
                </a:cxn>
                <a:cxn ang="0">
                  <a:pos x="58" y="47"/>
                </a:cxn>
                <a:cxn ang="0">
                  <a:pos x="44" y="41"/>
                </a:cxn>
                <a:cxn ang="0">
                  <a:pos x="44" y="29"/>
                </a:cxn>
                <a:cxn ang="0">
                  <a:pos x="25" y="21"/>
                </a:cxn>
                <a:cxn ang="0">
                  <a:pos x="19" y="48"/>
                </a:cxn>
                <a:cxn ang="0">
                  <a:pos x="0" y="53"/>
                </a:cxn>
                <a:cxn ang="0">
                  <a:pos x="2" y="68"/>
                </a:cxn>
                <a:cxn ang="0">
                  <a:pos x="27" y="73"/>
                </a:cxn>
                <a:cxn ang="0">
                  <a:pos x="31" y="48"/>
                </a:cxn>
                <a:cxn ang="0">
                  <a:pos x="52" y="51"/>
                </a:cxn>
                <a:cxn ang="0">
                  <a:pos x="61" y="57"/>
                </a:cxn>
                <a:cxn ang="0">
                  <a:pos x="77" y="57"/>
                </a:cxn>
                <a:cxn ang="0">
                  <a:pos x="87" y="78"/>
                </a:cxn>
                <a:cxn ang="0">
                  <a:pos x="115" y="106"/>
                </a:cxn>
                <a:cxn ang="0">
                  <a:pos x="113" y="117"/>
                </a:cxn>
                <a:cxn ang="0">
                  <a:pos x="90" y="115"/>
                </a:cxn>
                <a:cxn ang="0">
                  <a:pos x="52" y="134"/>
                </a:cxn>
                <a:cxn ang="0">
                  <a:pos x="24" y="167"/>
                </a:cxn>
                <a:cxn ang="0">
                  <a:pos x="85" y="151"/>
                </a:cxn>
                <a:cxn ang="0">
                  <a:pos x="171" y="187"/>
                </a:cxn>
                <a:cxn ang="0">
                  <a:pos x="205" y="294"/>
                </a:cxn>
                <a:cxn ang="0">
                  <a:pos x="231" y="187"/>
                </a:cxn>
                <a:cxn ang="0">
                  <a:pos x="191" y="56"/>
                </a:cxn>
                <a:cxn ang="0">
                  <a:pos x="184" y="59"/>
                </a:cxn>
                <a:cxn ang="0">
                  <a:pos x="147" y="62"/>
                </a:cxn>
                <a:cxn ang="0">
                  <a:pos x="136" y="79"/>
                </a:cxn>
                <a:cxn ang="0">
                  <a:pos x="129" y="76"/>
                </a:cxn>
                <a:cxn ang="0">
                  <a:pos x="99" y="49"/>
                </a:cxn>
                <a:cxn ang="0">
                  <a:pos x="95" y="36"/>
                </a:cxn>
                <a:cxn ang="0">
                  <a:pos x="89" y="21"/>
                </a:cxn>
                <a:cxn ang="0">
                  <a:pos x="89" y="21"/>
                </a:cxn>
                <a:cxn ang="0">
                  <a:pos x="89" y="21"/>
                </a:cxn>
              </a:cxnLst>
              <a:rect l="0" t="0" r="r" b="b"/>
              <a:pathLst>
                <a:path w="231" h="294">
                  <a:moveTo>
                    <a:pt x="89" y="21"/>
                  </a:moveTo>
                  <a:cubicBezTo>
                    <a:pt x="70" y="4"/>
                    <a:pt x="70" y="4"/>
                    <a:pt x="7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43" y="156"/>
                    <a:pt x="63" y="151"/>
                    <a:pt x="85" y="151"/>
                  </a:cubicBezTo>
                  <a:cubicBezTo>
                    <a:pt x="117" y="151"/>
                    <a:pt x="148" y="164"/>
                    <a:pt x="171" y="187"/>
                  </a:cubicBezTo>
                  <a:cubicBezTo>
                    <a:pt x="199" y="215"/>
                    <a:pt x="211" y="256"/>
                    <a:pt x="205" y="294"/>
                  </a:cubicBezTo>
                  <a:cubicBezTo>
                    <a:pt x="221" y="262"/>
                    <a:pt x="231" y="225"/>
                    <a:pt x="231" y="187"/>
                  </a:cubicBezTo>
                  <a:cubicBezTo>
                    <a:pt x="231" y="138"/>
                    <a:pt x="216" y="94"/>
                    <a:pt x="191" y="5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5" y="36"/>
                    <a:pt x="95" y="36"/>
                    <a:pt x="95" y="36"/>
                  </a:cubicBezTo>
                  <a:lnTo>
                    <a:pt x="89" y="21"/>
                  </a:lnTo>
                  <a:close/>
                  <a:moveTo>
                    <a:pt x="89" y="21"/>
                  </a:moveTo>
                  <a:cubicBezTo>
                    <a:pt x="89" y="21"/>
                    <a:pt x="89" y="21"/>
                    <a:pt x="89" y="2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465138" y="1311275"/>
              <a:ext cx="120650" cy="1063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28"/>
                </a:cxn>
                <a:cxn ang="0">
                  <a:pos x="13" y="19"/>
                </a:cxn>
                <a:cxn ang="0">
                  <a:pos x="20" y="18"/>
                </a:cxn>
                <a:cxn ang="0">
                  <a:pos x="25" y="13"/>
                </a:cxn>
                <a:cxn ang="0">
                  <a:pos x="32" y="6"/>
                </a:cxn>
                <a:cxn ang="0">
                  <a:pos x="18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2" h="28">
                  <a:moveTo>
                    <a:pt x="0" y="9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6"/>
                    <a:pt x="24" y="14"/>
                    <a:pt x="25" y="13"/>
                  </a:cubicBezTo>
                  <a:cubicBezTo>
                    <a:pt x="28" y="10"/>
                    <a:pt x="30" y="8"/>
                    <a:pt x="32" y="6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9"/>
                  </a:ln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43" name="Freeform 8"/>
            <p:cNvSpPr>
              <a:spLocks noEditPoints="1"/>
            </p:cNvSpPr>
            <p:nvPr/>
          </p:nvSpPr>
          <p:spPr bwMode="auto">
            <a:xfrm>
              <a:off x="762000" y="2133600"/>
              <a:ext cx="211138" cy="84138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4" y="7"/>
                </a:cxn>
                <a:cxn ang="0">
                  <a:pos x="0" y="22"/>
                </a:cxn>
                <a:cxn ang="0">
                  <a:pos x="56" y="0"/>
                </a:cxn>
                <a:cxn ang="0">
                  <a:pos x="33" y="3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</a:cxnLst>
              <a:rect l="0" t="0" r="r" b="b"/>
              <a:pathLst>
                <a:path w="56" h="22">
                  <a:moveTo>
                    <a:pt x="12" y="1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0" y="17"/>
                    <a:pt x="39" y="10"/>
                    <a:pt x="56" y="0"/>
                  </a:cubicBezTo>
                  <a:cubicBezTo>
                    <a:pt x="48" y="2"/>
                    <a:pt x="40" y="3"/>
                    <a:pt x="33" y="3"/>
                  </a:cubicBezTo>
                  <a:cubicBezTo>
                    <a:pt x="26" y="3"/>
                    <a:pt x="19" y="2"/>
                    <a:pt x="12" y="1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-327025" y="900113"/>
              <a:ext cx="990600" cy="1343025"/>
            </a:xfrm>
            <a:custGeom>
              <a:avLst/>
              <a:gdLst/>
              <a:ahLst/>
              <a:cxnLst>
                <a:cxn ang="0">
                  <a:pos x="235" y="294"/>
                </a:cxn>
                <a:cxn ang="0">
                  <a:pos x="200" y="208"/>
                </a:cxn>
                <a:cxn ang="0">
                  <a:pos x="212" y="154"/>
                </a:cxn>
                <a:cxn ang="0">
                  <a:pos x="187" y="149"/>
                </a:cxn>
                <a:cxn ang="0">
                  <a:pos x="174" y="122"/>
                </a:cxn>
                <a:cxn ang="0">
                  <a:pos x="174" y="138"/>
                </a:cxn>
                <a:cxn ang="0">
                  <a:pos x="169" y="138"/>
                </a:cxn>
                <a:cxn ang="0">
                  <a:pos x="135" y="92"/>
                </a:cxn>
                <a:cxn ang="0">
                  <a:pos x="135" y="55"/>
                </a:cxn>
                <a:cxn ang="0">
                  <a:pos x="110" y="15"/>
                </a:cxn>
                <a:cxn ang="0">
                  <a:pos x="71" y="22"/>
                </a:cxn>
                <a:cxn ang="0">
                  <a:pos x="45" y="22"/>
                </a:cxn>
                <a:cxn ang="0">
                  <a:pos x="32" y="13"/>
                </a:cxn>
                <a:cxn ang="0">
                  <a:pos x="49" y="0"/>
                </a:cxn>
                <a:cxn ang="0">
                  <a:pos x="32" y="4"/>
                </a:cxn>
                <a:cxn ang="0">
                  <a:pos x="0" y="122"/>
                </a:cxn>
                <a:cxn ang="0">
                  <a:pos x="234" y="356"/>
                </a:cxn>
                <a:cxn ang="0">
                  <a:pos x="263" y="354"/>
                </a:cxn>
                <a:cxn ang="0">
                  <a:pos x="261" y="325"/>
                </a:cxn>
                <a:cxn ang="0">
                  <a:pos x="263" y="315"/>
                </a:cxn>
                <a:cxn ang="0">
                  <a:pos x="235" y="294"/>
                </a:cxn>
                <a:cxn ang="0">
                  <a:pos x="235" y="294"/>
                </a:cxn>
                <a:cxn ang="0">
                  <a:pos x="235" y="294"/>
                </a:cxn>
              </a:cxnLst>
              <a:rect l="0" t="0" r="r" b="b"/>
              <a:pathLst>
                <a:path w="263" h="356">
                  <a:moveTo>
                    <a:pt x="235" y="294"/>
                  </a:moveTo>
                  <a:cubicBezTo>
                    <a:pt x="212" y="271"/>
                    <a:pt x="200" y="241"/>
                    <a:pt x="200" y="208"/>
                  </a:cubicBezTo>
                  <a:cubicBezTo>
                    <a:pt x="200" y="189"/>
                    <a:pt x="204" y="171"/>
                    <a:pt x="212" y="15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11" y="38"/>
                    <a:pt x="0" y="79"/>
                    <a:pt x="0" y="122"/>
                  </a:cubicBezTo>
                  <a:cubicBezTo>
                    <a:pt x="0" y="251"/>
                    <a:pt x="104" y="356"/>
                    <a:pt x="234" y="356"/>
                  </a:cubicBezTo>
                  <a:cubicBezTo>
                    <a:pt x="244" y="356"/>
                    <a:pt x="253" y="355"/>
                    <a:pt x="263" y="354"/>
                  </a:cubicBezTo>
                  <a:cubicBezTo>
                    <a:pt x="261" y="325"/>
                    <a:pt x="261" y="325"/>
                    <a:pt x="261" y="325"/>
                  </a:cubicBezTo>
                  <a:cubicBezTo>
                    <a:pt x="261" y="325"/>
                    <a:pt x="262" y="321"/>
                    <a:pt x="263" y="315"/>
                  </a:cubicBezTo>
                  <a:cubicBezTo>
                    <a:pt x="253" y="310"/>
                    <a:pt x="244" y="303"/>
                    <a:pt x="235" y="294"/>
                  </a:cubicBezTo>
                  <a:close/>
                  <a:moveTo>
                    <a:pt x="235" y="294"/>
                  </a:moveTo>
                  <a:cubicBezTo>
                    <a:pt x="235" y="294"/>
                    <a:pt x="235" y="294"/>
                    <a:pt x="235" y="29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  <p:sp>
          <p:nvSpPr>
            <p:cNvPr id="45" name="Freeform 10"/>
            <p:cNvSpPr>
              <a:spLocks noEditPoints="1"/>
            </p:cNvSpPr>
            <p:nvPr/>
          </p:nvSpPr>
          <p:spPr bwMode="auto">
            <a:xfrm>
              <a:off x="-127000" y="473075"/>
              <a:ext cx="1055688" cy="325438"/>
            </a:xfrm>
            <a:custGeom>
              <a:avLst/>
              <a:gdLst/>
              <a:ahLst/>
              <a:cxnLst>
                <a:cxn ang="0">
                  <a:pos x="34" y="76"/>
                </a:cxn>
                <a:cxn ang="0">
                  <a:pos x="75" y="70"/>
                </a:cxn>
                <a:cxn ang="0">
                  <a:pos x="94" y="60"/>
                </a:cxn>
                <a:cxn ang="0">
                  <a:pos x="116" y="66"/>
                </a:cxn>
                <a:cxn ang="0">
                  <a:pos x="150" y="64"/>
                </a:cxn>
                <a:cxn ang="0">
                  <a:pos x="162" y="45"/>
                </a:cxn>
                <a:cxn ang="0">
                  <a:pos x="179" y="48"/>
                </a:cxn>
                <a:cxn ang="0">
                  <a:pos x="221" y="44"/>
                </a:cxn>
                <a:cxn ang="0">
                  <a:pos x="233" y="32"/>
                </a:cxn>
                <a:cxn ang="0">
                  <a:pos x="249" y="21"/>
                </a:cxn>
                <a:cxn ang="0">
                  <a:pos x="272" y="24"/>
                </a:cxn>
                <a:cxn ang="0">
                  <a:pos x="280" y="23"/>
                </a:cxn>
                <a:cxn ang="0">
                  <a:pos x="181" y="0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34" y="76"/>
                </a:cxn>
                <a:cxn ang="0">
                  <a:pos x="191" y="24"/>
                </a:cxn>
                <a:cxn ang="0">
                  <a:pos x="215" y="11"/>
                </a:cxn>
                <a:cxn ang="0">
                  <a:pos x="230" y="19"/>
                </a:cxn>
                <a:cxn ang="0">
                  <a:pos x="208" y="36"/>
                </a:cxn>
                <a:cxn ang="0">
                  <a:pos x="186" y="39"/>
                </a:cxn>
                <a:cxn ang="0">
                  <a:pos x="177" y="32"/>
                </a:cxn>
                <a:cxn ang="0">
                  <a:pos x="191" y="24"/>
                </a:cxn>
                <a:cxn ang="0">
                  <a:pos x="120" y="26"/>
                </a:cxn>
                <a:cxn ang="0">
                  <a:pos x="130" y="30"/>
                </a:cxn>
                <a:cxn ang="0">
                  <a:pos x="144" y="26"/>
                </a:cxn>
                <a:cxn ang="0">
                  <a:pos x="152" y="39"/>
                </a:cxn>
                <a:cxn ang="0">
                  <a:pos x="120" y="47"/>
                </a:cxn>
                <a:cxn ang="0">
                  <a:pos x="104" y="38"/>
                </a:cxn>
                <a:cxn ang="0">
                  <a:pos x="120" y="26"/>
                </a:cxn>
                <a:cxn ang="0">
                  <a:pos x="120" y="26"/>
                </a:cxn>
                <a:cxn ang="0">
                  <a:pos x="120" y="26"/>
                </a:cxn>
              </a:cxnLst>
              <a:rect l="0" t="0" r="r" b="b"/>
              <a:pathLst>
                <a:path w="280" h="86">
                  <a:moveTo>
                    <a:pt x="34" y="76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49" y="21"/>
                    <a:pt x="249" y="21"/>
                    <a:pt x="249" y="21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50" y="9"/>
                    <a:pt x="216" y="0"/>
                    <a:pt x="181" y="0"/>
                  </a:cubicBezTo>
                  <a:cubicBezTo>
                    <a:pt x="108" y="0"/>
                    <a:pt x="43" y="34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34" y="76"/>
                  </a:lnTo>
                  <a:close/>
                  <a:moveTo>
                    <a:pt x="191" y="24"/>
                  </a:moveTo>
                  <a:cubicBezTo>
                    <a:pt x="215" y="11"/>
                    <a:pt x="215" y="11"/>
                    <a:pt x="215" y="11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77" y="32"/>
                    <a:pt x="177" y="32"/>
                    <a:pt x="177" y="32"/>
                  </a:cubicBezTo>
                  <a:lnTo>
                    <a:pt x="191" y="24"/>
                  </a:lnTo>
                  <a:close/>
                  <a:moveTo>
                    <a:pt x="120" y="26"/>
                  </a:moveTo>
                  <a:cubicBezTo>
                    <a:pt x="130" y="30"/>
                    <a:pt x="130" y="30"/>
                    <a:pt x="130" y="30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19" y="28"/>
                    <a:pt x="120" y="26"/>
                  </a:cubicBez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4646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60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90318" y="2162298"/>
            <a:ext cx="2988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PART</a:t>
            </a:r>
            <a:r>
              <a:rPr kumimoji="1" lang="zh-CN" altLang="en-US" sz="6000" b="1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6000" b="1" dirty="0" smtClean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rPr>
              <a:t>2</a:t>
            </a:r>
            <a:endParaRPr kumimoji="1" lang="zh-CN" altLang="en-US" sz="6000" b="1" dirty="0">
              <a:solidFill>
                <a:srgbClr val="646464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5" name="组合 81"/>
          <p:cNvGrpSpPr>
            <a:grpSpLocks/>
          </p:cNvGrpSpPr>
          <p:nvPr/>
        </p:nvGrpSpPr>
        <p:grpSpPr bwMode="auto">
          <a:xfrm>
            <a:off x="7925881" y="3019563"/>
            <a:ext cx="2279996" cy="2005080"/>
            <a:chOff x="-17805" y="0"/>
            <a:chExt cx="2279581" cy="2005772"/>
          </a:xfrm>
        </p:grpSpPr>
        <p:sp>
          <p:nvSpPr>
            <p:cNvPr id="6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646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3600" b="1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市场分析</a:t>
              </a:r>
              <a:endParaRPr lang="zh-CN" altLang="en-US" sz="3600" b="1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7" name="矩形 70"/>
            <p:cNvSpPr>
              <a:spLocks noChangeArrowheads="1"/>
            </p:cNvSpPr>
            <p:nvPr/>
          </p:nvSpPr>
          <p:spPr bwMode="auto">
            <a:xfrm>
              <a:off x="-17805" y="620299"/>
              <a:ext cx="2242954" cy="1385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市场分析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项目概括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rgbClr val="646464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市场预测</a:t>
              </a:r>
              <a:endParaRPr lang="zh-CN" altLang="en-US" dirty="0">
                <a:solidFill>
                  <a:srgbClr val="646464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76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1349</Words>
  <Application>Microsoft Macintosh PowerPoint</Application>
  <PresentationFormat>宽屏</PresentationFormat>
  <Paragraphs>238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 Black</vt:lpstr>
      <vt:lpstr>Arial Unicode MS</vt:lpstr>
      <vt:lpstr>Calibri</vt:lpstr>
      <vt:lpstr>Calibri Light</vt:lpstr>
      <vt:lpstr>Impact</vt:lpstr>
      <vt:lpstr>Microsoft YaHei</vt:lpstr>
      <vt:lpstr>宋体</vt:lpstr>
      <vt:lpstr>微软雅黑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21566820@qq.com</dc:creator>
  <cp:lastModifiedBy>21566820@qq.com</cp:lastModifiedBy>
  <cp:revision>12</cp:revision>
  <dcterms:created xsi:type="dcterms:W3CDTF">2017-03-03T12:37:30Z</dcterms:created>
  <dcterms:modified xsi:type="dcterms:W3CDTF">2017-03-03T13:25:54Z</dcterms:modified>
</cp:coreProperties>
</file>