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9" r:id="rId4"/>
    <p:sldId id="279" r:id="rId5"/>
    <p:sldId id="260" r:id="rId6"/>
    <p:sldId id="264" r:id="rId7"/>
    <p:sldId id="265" r:id="rId8"/>
    <p:sldId id="266" r:id="rId9"/>
    <p:sldId id="261" r:id="rId10"/>
    <p:sldId id="268" r:id="rId11"/>
    <p:sldId id="269" r:id="rId12"/>
    <p:sldId id="270" r:id="rId13"/>
    <p:sldId id="262" r:id="rId14"/>
    <p:sldId id="272" r:id="rId15"/>
    <p:sldId id="273" r:id="rId16"/>
    <p:sldId id="274" r:id="rId17"/>
    <p:sldId id="263" r:id="rId18"/>
    <p:sldId id="276" r:id="rId19"/>
    <p:sldId id="277" r:id="rId20"/>
    <p:sldId id="278" r:id="rId21"/>
    <p:sldId id="25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698"/>
  </p:normalViewPr>
  <p:slideViewPr>
    <p:cSldViewPr snapToGrid="0" snapToObjects="1">
      <p:cViewPr>
        <p:scale>
          <a:sx n="77" d="100"/>
          <a:sy n="77" d="100"/>
        </p:scale>
        <p:origin x="1128"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88FF8-C468-EC43-80DB-C4FAECDB7A11}" type="datetimeFigureOut">
              <a:rPr kumimoji="1" lang="zh-CN" altLang="en-US" smtClean="0"/>
              <a:t>17/3/2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FBBC9-10C5-8842-B365-11583678EFA5}" type="slidenum">
              <a:rPr kumimoji="1" lang="zh-CN" altLang="en-US" smtClean="0"/>
              <a:t>‹#›</a:t>
            </a:fld>
            <a:endParaRPr kumimoji="1" lang="zh-CN" altLang="en-US"/>
          </a:p>
        </p:txBody>
      </p:sp>
    </p:spTree>
    <p:extLst>
      <p:ext uri="{BB962C8B-B14F-4D97-AF65-F5344CB8AC3E}">
        <p14:creationId xmlns:p14="http://schemas.microsoft.com/office/powerpoint/2010/main" val="136622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E02A1DE-9727-462B-B3CD-4635E991B052}" type="slidenum">
              <a:rPr lang="zh-CN" altLang="en-US" sz="1200">
                <a:latin typeface="Calibri" pitchFamily="34" charset="0"/>
                <a:ea typeface="宋体" pitchFamily="2" charset="-122"/>
              </a:rPr>
              <a:pPr defTabSz="966788" fontAlgn="base">
                <a:spcBef>
                  <a:spcPct val="0"/>
                </a:spcBef>
                <a:spcAft>
                  <a:spcPct val="0"/>
                </a:spcAft>
              </a:pPr>
              <a:t>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62541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B89D4C-5390-4D93-BA1B-0ED15AE8E190}" type="slidenum">
              <a:rPr lang="zh-CN" altLang="en-US" smtClean="0"/>
              <a:t>8</a:t>
            </a:fld>
            <a:endParaRPr lang="zh-CN" altLang="en-US"/>
          </a:p>
        </p:txBody>
      </p:sp>
    </p:spTree>
    <p:extLst>
      <p:ext uri="{BB962C8B-B14F-4D97-AF65-F5344CB8AC3E}">
        <p14:creationId xmlns:p14="http://schemas.microsoft.com/office/powerpoint/2010/main" val="132665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zh-CN" altLang="en-US"/>
          </a:p>
        </p:txBody>
      </p:sp>
      <p:sp>
        <p:nvSpPr>
          <p:cNvPr id="4" name="灯片编号占位符 3"/>
          <p:cNvSpPr>
            <a:spLocks noGrp="1"/>
          </p:cNvSpPr>
          <p:nvPr>
            <p:ph type="sldNum" sz="quarter" idx="5"/>
          </p:nvPr>
        </p:nvSpPr>
        <p:spPr/>
        <p:txBody>
          <a:bodyPr/>
          <a:lstStyle/>
          <a:p>
            <a:pPr eaLnBrk="1" fontAlgn="auto" hangingPunct="1">
              <a:spcBef>
                <a:spcPts val="0"/>
              </a:spcBef>
              <a:spcAft>
                <a:spcPts val="0"/>
              </a:spcAft>
              <a:defRPr/>
            </a:pPr>
            <a:fld id="{8A1C95DF-5C07-424E-9FAD-13B4C19008C5}" type="slidenum">
              <a:rPr kumimoji="0" lang="zh-CN" altLang="en-US" sz="1800" kern="0">
                <a:solidFill>
                  <a:prstClr val="black"/>
                </a:solidFill>
              </a:rPr>
              <a:pPr eaLnBrk="1" fontAlgn="auto" hangingPunct="1">
                <a:spcBef>
                  <a:spcPts val="0"/>
                </a:spcBef>
                <a:spcAft>
                  <a:spcPts val="0"/>
                </a:spcAft>
                <a:defRPr/>
              </a:pPr>
              <a:t>10</a:t>
            </a:fld>
            <a:endParaRPr kumimoji="0" lang="zh-CN" altLang="en-US" sz="1800" kern="0">
              <a:solidFill>
                <a:prstClr val="black"/>
              </a:solidFill>
            </a:endParaRPr>
          </a:p>
        </p:txBody>
      </p:sp>
    </p:spTree>
    <p:extLst>
      <p:ext uri="{BB962C8B-B14F-4D97-AF65-F5344CB8AC3E}">
        <p14:creationId xmlns:p14="http://schemas.microsoft.com/office/powerpoint/2010/main" val="161628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zh-CN" altLang="en-US"/>
          </a:p>
        </p:txBody>
      </p:sp>
      <p:sp>
        <p:nvSpPr>
          <p:cNvPr id="4" name="灯片编号占位符 3"/>
          <p:cNvSpPr>
            <a:spLocks noGrp="1"/>
          </p:cNvSpPr>
          <p:nvPr>
            <p:ph type="sldNum" sz="quarter" idx="5"/>
          </p:nvPr>
        </p:nvSpPr>
        <p:spPr/>
        <p:txBody>
          <a:bodyPr/>
          <a:lstStyle/>
          <a:p>
            <a:pPr eaLnBrk="1" fontAlgn="auto" hangingPunct="1">
              <a:spcBef>
                <a:spcPts val="0"/>
              </a:spcBef>
              <a:spcAft>
                <a:spcPts val="0"/>
              </a:spcAft>
              <a:defRPr/>
            </a:pPr>
            <a:fld id="{D1165D2F-A5C7-7A48-B519-8B6961A3D5C9}" type="slidenum">
              <a:rPr kumimoji="0" lang="zh-CN" altLang="en-US" sz="1800" kern="0">
                <a:solidFill>
                  <a:prstClr val="black"/>
                </a:solidFill>
              </a:rPr>
              <a:pPr eaLnBrk="1" fontAlgn="auto" hangingPunct="1">
                <a:spcBef>
                  <a:spcPts val="0"/>
                </a:spcBef>
                <a:spcAft>
                  <a:spcPts val="0"/>
                </a:spcAft>
                <a:defRPr/>
              </a:pPr>
              <a:t>11</a:t>
            </a:fld>
            <a:endParaRPr kumimoji="0" lang="zh-CN" altLang="en-US" sz="1800" kern="0">
              <a:solidFill>
                <a:prstClr val="black"/>
              </a:solidFill>
            </a:endParaRPr>
          </a:p>
        </p:txBody>
      </p:sp>
    </p:spTree>
    <p:extLst>
      <p:ext uri="{BB962C8B-B14F-4D97-AF65-F5344CB8AC3E}">
        <p14:creationId xmlns:p14="http://schemas.microsoft.com/office/powerpoint/2010/main" val="55045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D85BDDC-0652-496A-BB8E-28D704772BDB}" type="slidenum">
              <a:rPr lang="zh-CN" altLang="en-US" sz="1200">
                <a:latin typeface="Calibri" pitchFamily="34" charset="0"/>
                <a:ea typeface="宋体" pitchFamily="2" charset="-122"/>
              </a:rPr>
              <a:pPr defTabSz="966788" fontAlgn="base">
                <a:spcBef>
                  <a:spcPct val="0"/>
                </a:spcBef>
                <a:spcAft>
                  <a:spcPct val="0"/>
                </a:spcAft>
              </a:pPr>
              <a:t>15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03561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p14="http://schemas.microsoft.com/office/powerpoint/2010/main" val="192303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36571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468729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447579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624705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423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548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9324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51532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2043210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982467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119648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687548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129243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5EA9128-55DD-4C43-84F9-884F6834CBE8}" type="datetimeFigureOut">
              <a:rPr kumimoji="1" lang="zh-CN" altLang="en-US" smtClean="0"/>
              <a:t>17/3/2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1887423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A9128-55DD-4C43-84F9-884F6834CBE8}" type="datetimeFigureOut">
              <a:rPr kumimoji="1" lang="zh-CN" altLang="en-US" smtClean="0"/>
              <a:t>17/3/2</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C274A-72CA-384C-A601-6B5D34782290}" type="slidenum">
              <a:rPr kumimoji="1" lang="zh-CN" altLang="en-US" smtClean="0"/>
              <a:t>‹#›</a:t>
            </a:fld>
            <a:endParaRPr kumimoji="1" lang="zh-CN" altLang="en-US"/>
          </a:p>
        </p:txBody>
      </p:sp>
    </p:spTree>
    <p:extLst>
      <p:ext uri="{BB962C8B-B14F-4D97-AF65-F5344CB8AC3E}">
        <p14:creationId xmlns:p14="http://schemas.microsoft.com/office/powerpoint/2010/main" val="72328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椭圆 3"/>
          <p:cNvSpPr/>
          <p:nvPr/>
        </p:nvSpPr>
        <p:spPr>
          <a:xfrm>
            <a:off x="5789603" y="5588831"/>
            <a:ext cx="680346" cy="6803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latin typeface="Microsoft YaHei" charset="0"/>
              <a:ea typeface="Microsoft YaHei" charset="0"/>
              <a:cs typeface="Microsoft YaHei" charset="0"/>
            </a:endParaRPr>
          </a:p>
        </p:txBody>
      </p:sp>
      <p:sp>
        <p:nvSpPr>
          <p:cNvPr id="5" name="Freeform 13"/>
          <p:cNvSpPr>
            <a:spLocks noChangeAspect="1"/>
          </p:cNvSpPr>
          <p:nvPr/>
        </p:nvSpPr>
        <p:spPr bwMode="auto">
          <a:xfrm>
            <a:off x="5913970" y="5800513"/>
            <a:ext cx="431611" cy="29946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rgbClr val="92D050"/>
          </a:solidFill>
          <a:ln>
            <a:solidFill>
              <a:srgbClr val="92D050"/>
            </a:solidFill>
          </a:ln>
          <a:extLst/>
        </p:spPr>
        <p:txBody>
          <a:bodyPr/>
          <a:lstStyle/>
          <a:p>
            <a:endParaRPr lang="zh-CN" altLang="en-US">
              <a:solidFill>
                <a:schemeClr val="bg1"/>
              </a:solidFill>
              <a:latin typeface="Microsoft YaHei" charset="0"/>
              <a:ea typeface="Microsoft YaHei" charset="0"/>
              <a:cs typeface="Microsoft YaHei" charset="0"/>
            </a:endParaRPr>
          </a:p>
        </p:txBody>
      </p:sp>
      <p:sp>
        <p:nvSpPr>
          <p:cNvPr id="7" name="文本框 6"/>
          <p:cNvSpPr txBox="1"/>
          <p:nvPr/>
        </p:nvSpPr>
        <p:spPr>
          <a:xfrm>
            <a:off x="4465369" y="5169649"/>
            <a:ext cx="3625604" cy="369332"/>
          </a:xfrm>
          <a:prstGeom prst="rect">
            <a:avLst/>
          </a:prstGeom>
          <a:noFill/>
        </p:spPr>
        <p:txBody>
          <a:bodyPr wrap="square" rtlCol="0">
            <a:spAutoFit/>
          </a:bodyPr>
          <a:lstStyle/>
          <a:p>
            <a:r>
              <a:rPr kumimoji="1" lang="zh-CN" altLang="en-US" smtClean="0">
                <a:solidFill>
                  <a:schemeClr val="bg1"/>
                </a:solidFill>
                <a:latin typeface="Microsoft YaHei" charset="0"/>
                <a:ea typeface="Microsoft YaHei" charset="0"/>
                <a:cs typeface="Microsoft YaHei" charset="0"/>
              </a:rPr>
              <a:t>部门</a:t>
            </a:r>
            <a:r>
              <a:rPr kumimoji="1" lang="zh-CN" altLang="en-US" smtClean="0">
                <a:solidFill>
                  <a:schemeClr val="bg1"/>
                </a:solidFill>
                <a:latin typeface="Microsoft YaHei" charset="0"/>
                <a:ea typeface="Microsoft YaHei" charset="0"/>
                <a:cs typeface="Microsoft YaHei" charset="0"/>
              </a:rPr>
              <a:t>：</a:t>
            </a:r>
            <a:r>
              <a:rPr kumimoji="1" lang="zh-CN" altLang="en-US" smtClean="0">
                <a:solidFill>
                  <a:schemeClr val="bg1"/>
                </a:solidFill>
                <a:latin typeface="Microsoft YaHei" charset="0"/>
                <a:ea typeface="Microsoft YaHei" charset="0"/>
                <a:cs typeface="Microsoft YaHei" charset="0"/>
              </a:rPr>
              <a:t>稻壳儿</a:t>
            </a:r>
            <a:r>
              <a:rPr kumimoji="1" lang="zh-CN" altLang="en-US" smtClean="0">
                <a:solidFill>
                  <a:schemeClr val="bg1"/>
                </a:solidFill>
                <a:latin typeface="Microsoft YaHei" charset="0"/>
                <a:ea typeface="Microsoft YaHei" charset="0"/>
                <a:cs typeface="Microsoft YaHei" charset="0"/>
              </a:rPr>
              <a:t>   </a:t>
            </a:r>
            <a:r>
              <a:rPr kumimoji="1" lang="zh-CN" altLang="en-US" dirty="0" smtClean="0">
                <a:solidFill>
                  <a:schemeClr val="bg1"/>
                </a:solidFill>
                <a:latin typeface="Microsoft YaHei" charset="0"/>
                <a:ea typeface="Microsoft YaHei" charset="0"/>
                <a:cs typeface="Microsoft YaHei" charset="0"/>
              </a:rPr>
              <a:t>汇报人</a:t>
            </a:r>
            <a:r>
              <a:rPr kumimoji="1" lang="zh-CN" altLang="en-US" dirty="0" smtClean="0">
                <a:solidFill>
                  <a:schemeClr val="bg1"/>
                </a:solidFill>
                <a:latin typeface="Microsoft YaHei" charset="0"/>
                <a:ea typeface="Microsoft YaHei" charset="0"/>
                <a:cs typeface="Microsoft YaHei" charset="0"/>
              </a:rPr>
              <a:t>：</a:t>
            </a:r>
            <a:r>
              <a:rPr kumimoji="1" lang="zh-CN" altLang="en-US" dirty="0" smtClean="0">
                <a:solidFill>
                  <a:schemeClr val="bg1"/>
                </a:solidFill>
                <a:latin typeface="Microsoft YaHei" charset="0"/>
                <a:ea typeface="Microsoft YaHei" charset="0"/>
                <a:cs typeface="Microsoft YaHei" charset="0"/>
              </a:rPr>
              <a:t>屁屁弟</a:t>
            </a:r>
            <a:endParaRPr kumimoji="1" lang="zh-CN" altLang="en-US" dirty="0">
              <a:solidFill>
                <a:schemeClr val="bg1"/>
              </a:solidFill>
              <a:latin typeface="Microsoft YaHei" charset="0"/>
              <a:ea typeface="Microsoft YaHei" charset="0"/>
              <a:cs typeface="Microsoft YaHei" charset="0"/>
            </a:endParaRPr>
          </a:p>
        </p:txBody>
      </p:sp>
      <p:sp>
        <p:nvSpPr>
          <p:cNvPr id="8" name="文本框 7"/>
          <p:cNvSpPr txBox="1"/>
          <p:nvPr/>
        </p:nvSpPr>
        <p:spPr>
          <a:xfrm>
            <a:off x="3767728" y="4680968"/>
            <a:ext cx="4852907" cy="461665"/>
          </a:xfrm>
          <a:prstGeom prst="rect">
            <a:avLst/>
          </a:prstGeom>
          <a:noFill/>
        </p:spPr>
        <p:txBody>
          <a:bodyPr wrap="square" rtlCol="0">
            <a:spAutoFit/>
          </a:bodyPr>
          <a:lstStyle/>
          <a:p>
            <a:pPr algn="ctr"/>
            <a:r>
              <a:rPr kumimoji="1" lang="en-US" altLang="zh-CN" sz="1200" dirty="0" smtClean="0">
                <a:solidFill>
                  <a:schemeClr val="bg1"/>
                </a:solidFill>
                <a:latin typeface="Microsoft YaHei" charset="0"/>
                <a:ea typeface="Microsoft YaHei" charset="0"/>
                <a:cs typeface="Microsoft YaHei" charset="0"/>
              </a:rPr>
              <a:t>Please click here to modify the text for example </a:t>
            </a:r>
          </a:p>
          <a:p>
            <a:pPr algn="ctr"/>
            <a:r>
              <a:rPr kumimoji="1" lang="en-US" altLang="zh-CN" sz="1200" dirty="0" smtClean="0">
                <a:solidFill>
                  <a:schemeClr val="bg1"/>
                </a:solidFill>
                <a:latin typeface="Microsoft YaHei" charset="0"/>
                <a:ea typeface="Microsoft YaHei" charset="0"/>
                <a:cs typeface="Microsoft YaHei" charset="0"/>
              </a:rPr>
              <a:t>The text here you may post texts</a:t>
            </a:r>
            <a:endParaRPr kumimoji="1" lang="zh-CN" altLang="en-US" sz="1200" dirty="0">
              <a:solidFill>
                <a:schemeClr val="bg1"/>
              </a:solidFill>
              <a:latin typeface="Microsoft YaHei" charset="0"/>
              <a:ea typeface="Microsoft YaHei" charset="0"/>
              <a:cs typeface="Microsoft YaHei" charset="0"/>
            </a:endParaRPr>
          </a:p>
        </p:txBody>
      </p:sp>
      <p:sp>
        <p:nvSpPr>
          <p:cNvPr id="9" name="文本框 8"/>
          <p:cNvSpPr txBox="1"/>
          <p:nvPr/>
        </p:nvSpPr>
        <p:spPr>
          <a:xfrm>
            <a:off x="2908427" y="3342108"/>
            <a:ext cx="7606936" cy="923330"/>
          </a:xfrm>
          <a:prstGeom prst="rect">
            <a:avLst/>
          </a:prstGeom>
          <a:noFill/>
        </p:spPr>
        <p:txBody>
          <a:bodyPr wrap="square" rtlCol="0">
            <a:spAutoFit/>
          </a:bodyPr>
          <a:lstStyle/>
          <a:p>
            <a:r>
              <a:rPr kumimoji="1" lang="zh-CN" altLang="en-US" sz="5400" dirty="0" smtClean="0">
                <a:solidFill>
                  <a:schemeClr val="bg1"/>
                </a:solidFill>
                <a:latin typeface="Microsoft YaHei" charset="0"/>
                <a:ea typeface="Microsoft YaHei" charset="0"/>
                <a:cs typeface="Microsoft YaHei" charset="0"/>
              </a:rPr>
              <a:t>创业商业计划书模板</a:t>
            </a:r>
            <a:endParaRPr kumimoji="1" lang="zh-CN" altLang="en-US" sz="5400" dirty="0">
              <a:solidFill>
                <a:schemeClr val="bg1"/>
              </a:solidFill>
              <a:latin typeface="Microsoft YaHei" charset="0"/>
              <a:ea typeface="Microsoft YaHei" charset="0"/>
              <a:cs typeface="Microsoft YaHei" charset="0"/>
            </a:endParaRPr>
          </a:p>
        </p:txBody>
      </p:sp>
      <p:sp>
        <p:nvSpPr>
          <p:cNvPr id="10" name="矩形 9"/>
          <p:cNvSpPr/>
          <p:nvPr/>
        </p:nvSpPr>
        <p:spPr>
          <a:xfrm>
            <a:off x="4106109" y="4265438"/>
            <a:ext cx="4176143" cy="369332"/>
          </a:xfrm>
          <a:prstGeom prst="rect">
            <a:avLst/>
          </a:prstGeom>
        </p:spPr>
        <p:txBody>
          <a:bodyPr wrap="none">
            <a:spAutoFit/>
          </a:bodyPr>
          <a:lstStyle/>
          <a:p>
            <a:r>
              <a:rPr kumimoji="1" lang="zh-CN" altLang="en-US" dirty="0">
                <a:solidFill>
                  <a:schemeClr val="bg1"/>
                </a:solidFill>
                <a:latin typeface="Microsoft YaHei" charset="0"/>
                <a:ea typeface="Microsoft YaHei" charset="0"/>
                <a:cs typeface="Microsoft YaHei" charset="0"/>
              </a:rPr>
              <a:t>创业计划</a:t>
            </a:r>
            <a:r>
              <a:rPr kumimoji="1" lang="en-US" altLang="zh-CN" dirty="0">
                <a:solidFill>
                  <a:schemeClr val="bg1"/>
                </a:solidFill>
                <a:latin typeface="Microsoft YaHei" charset="0"/>
                <a:ea typeface="Microsoft YaHei" charset="0"/>
                <a:cs typeface="Microsoft YaHei" charset="0"/>
              </a:rPr>
              <a:t>/</a:t>
            </a:r>
            <a:r>
              <a:rPr kumimoji="1" lang="zh-CN" altLang="en-US" dirty="0">
                <a:solidFill>
                  <a:schemeClr val="bg1"/>
                </a:solidFill>
                <a:latin typeface="Microsoft YaHei" charset="0"/>
                <a:ea typeface="Microsoft YaHei" charset="0"/>
                <a:cs typeface="Microsoft YaHei" charset="0"/>
              </a:rPr>
              <a:t>策划方案</a:t>
            </a:r>
            <a:r>
              <a:rPr kumimoji="1" lang="en-US" altLang="zh-CN" dirty="0">
                <a:solidFill>
                  <a:schemeClr val="bg1"/>
                </a:solidFill>
                <a:latin typeface="Microsoft YaHei" charset="0"/>
                <a:ea typeface="Microsoft YaHei" charset="0"/>
                <a:cs typeface="Microsoft YaHei" charset="0"/>
              </a:rPr>
              <a:t>/</a:t>
            </a:r>
            <a:r>
              <a:rPr kumimoji="1" lang="zh-CN" altLang="en-US" dirty="0">
                <a:solidFill>
                  <a:schemeClr val="bg1"/>
                </a:solidFill>
                <a:latin typeface="Microsoft YaHei" charset="0"/>
                <a:ea typeface="Microsoft YaHei" charset="0"/>
                <a:cs typeface="Microsoft YaHei" charset="0"/>
              </a:rPr>
              <a:t>商业规划</a:t>
            </a:r>
            <a:r>
              <a:rPr kumimoji="1" lang="en-US" altLang="zh-CN" dirty="0">
                <a:solidFill>
                  <a:schemeClr val="bg1"/>
                </a:solidFill>
                <a:latin typeface="Microsoft YaHei" charset="0"/>
                <a:ea typeface="Microsoft YaHei" charset="0"/>
                <a:cs typeface="Microsoft YaHei" charset="0"/>
              </a:rPr>
              <a:t>/</a:t>
            </a:r>
            <a:r>
              <a:rPr kumimoji="1" lang="zh-CN" altLang="en-US" dirty="0">
                <a:solidFill>
                  <a:schemeClr val="bg1"/>
                </a:solidFill>
                <a:latin typeface="Microsoft YaHei" charset="0"/>
                <a:ea typeface="Microsoft YaHei" charset="0"/>
                <a:cs typeface="Microsoft YaHei" charset="0"/>
              </a:rPr>
              <a:t>市场分析</a:t>
            </a:r>
          </a:p>
        </p:txBody>
      </p:sp>
      <p:sp>
        <p:nvSpPr>
          <p:cNvPr id="12" name="圆角矩形 11"/>
          <p:cNvSpPr/>
          <p:nvPr/>
        </p:nvSpPr>
        <p:spPr>
          <a:xfrm>
            <a:off x="3145248" y="2148268"/>
            <a:ext cx="1111429" cy="1193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7200" b="1" dirty="0" smtClean="0">
                <a:solidFill>
                  <a:srgbClr val="7BC185"/>
                </a:solidFill>
                <a:latin typeface="Microsoft YaHei" charset="0"/>
                <a:ea typeface="Microsoft YaHei" charset="0"/>
                <a:cs typeface="Microsoft YaHei" charset="0"/>
              </a:rPr>
              <a:t>2</a:t>
            </a:r>
            <a:endParaRPr kumimoji="1" lang="zh-CN" altLang="en-US" sz="7200" b="1" dirty="0">
              <a:solidFill>
                <a:srgbClr val="7BC185"/>
              </a:solidFill>
              <a:latin typeface="Microsoft YaHei" charset="0"/>
              <a:ea typeface="Microsoft YaHei" charset="0"/>
              <a:cs typeface="Microsoft YaHei" charset="0"/>
            </a:endParaRPr>
          </a:p>
        </p:txBody>
      </p:sp>
      <p:sp>
        <p:nvSpPr>
          <p:cNvPr id="13" name="圆角矩形 12"/>
          <p:cNvSpPr/>
          <p:nvPr/>
        </p:nvSpPr>
        <p:spPr>
          <a:xfrm>
            <a:off x="4676076" y="2148268"/>
            <a:ext cx="1111429" cy="1193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7200" b="1" smtClean="0">
                <a:solidFill>
                  <a:srgbClr val="7BC185"/>
                </a:solidFill>
                <a:latin typeface="Microsoft YaHei" charset="0"/>
                <a:ea typeface="Microsoft YaHei" charset="0"/>
                <a:cs typeface="Microsoft YaHei" charset="0"/>
              </a:rPr>
              <a:t>0</a:t>
            </a:r>
            <a:endParaRPr kumimoji="1" lang="zh-CN" altLang="en-US" sz="7200" b="1" dirty="0">
              <a:solidFill>
                <a:srgbClr val="7BC185"/>
              </a:solidFill>
              <a:latin typeface="Microsoft YaHei" charset="0"/>
              <a:ea typeface="Microsoft YaHei" charset="0"/>
              <a:cs typeface="Microsoft YaHei" charset="0"/>
            </a:endParaRPr>
          </a:p>
        </p:txBody>
      </p:sp>
      <p:sp>
        <p:nvSpPr>
          <p:cNvPr id="14" name="圆角矩形 13"/>
          <p:cNvSpPr/>
          <p:nvPr/>
        </p:nvSpPr>
        <p:spPr>
          <a:xfrm>
            <a:off x="6278171" y="2148268"/>
            <a:ext cx="1111429" cy="1193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7200" b="1" dirty="0" smtClean="0">
                <a:solidFill>
                  <a:srgbClr val="7BC185"/>
                </a:solidFill>
                <a:latin typeface="Microsoft YaHei" charset="0"/>
                <a:ea typeface="Microsoft YaHei" charset="0"/>
                <a:cs typeface="Microsoft YaHei" charset="0"/>
              </a:rPr>
              <a:t>1</a:t>
            </a:r>
            <a:endParaRPr kumimoji="1" lang="zh-CN" altLang="en-US" sz="7200" b="1" dirty="0">
              <a:solidFill>
                <a:srgbClr val="7BC185"/>
              </a:solidFill>
              <a:latin typeface="Microsoft YaHei" charset="0"/>
              <a:ea typeface="Microsoft YaHei" charset="0"/>
              <a:cs typeface="Microsoft YaHei" charset="0"/>
            </a:endParaRPr>
          </a:p>
        </p:txBody>
      </p:sp>
      <p:sp>
        <p:nvSpPr>
          <p:cNvPr id="15" name="圆角矩形 14"/>
          <p:cNvSpPr/>
          <p:nvPr/>
        </p:nvSpPr>
        <p:spPr>
          <a:xfrm>
            <a:off x="7880266" y="2148268"/>
            <a:ext cx="1111429" cy="1193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7200" b="1" dirty="0" smtClean="0">
                <a:solidFill>
                  <a:srgbClr val="7BC185"/>
                </a:solidFill>
                <a:latin typeface="Microsoft YaHei" charset="0"/>
                <a:ea typeface="Microsoft YaHei" charset="0"/>
                <a:cs typeface="Microsoft YaHei" charset="0"/>
              </a:rPr>
              <a:t>7</a:t>
            </a:r>
            <a:endParaRPr kumimoji="1" lang="zh-CN" altLang="en-US" sz="7200" b="1" dirty="0">
              <a:solidFill>
                <a:srgbClr val="7BC185"/>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751953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012"/>
          <p:cNvSpPr/>
          <p:nvPr/>
        </p:nvSpPr>
        <p:spPr>
          <a:xfrm>
            <a:off x="7054850" y="1908175"/>
            <a:ext cx="3562350" cy="1687513"/>
          </a:xfrm>
          <a:prstGeom prst="roundRect">
            <a:avLst>
              <a:gd name="adj" fmla="val 6918"/>
            </a:avLst>
          </a:prstGeom>
          <a:noFill/>
          <a:ln w="12700">
            <a:solidFill>
              <a:srgbClr val="A6AAA9"/>
            </a:solidFill>
            <a:miter lim="400000"/>
          </a:ln>
        </p:spPr>
        <p:txBody>
          <a:bodyPr lIns="19051" tIns="19051" rIns="19051" bIns="19051" anchor="ctr"/>
          <a:lstStyle/>
          <a:p>
            <a:pPr defTabSz="1219170" eaLnBrk="1" fontAlgn="auto" hangingPunct="1">
              <a:spcBef>
                <a:spcPts val="0"/>
              </a:spcBef>
              <a:spcAft>
                <a:spcPts val="0"/>
              </a:spcAft>
              <a:defRPr/>
            </a:pPr>
            <a:endParaRPr sz="1733" kern="0">
              <a:solidFill>
                <a:prstClr val="black"/>
              </a:solidFill>
            </a:endParaRPr>
          </a:p>
        </p:txBody>
      </p:sp>
      <p:sp>
        <p:nvSpPr>
          <p:cNvPr id="7" name="Shape 2013"/>
          <p:cNvSpPr/>
          <p:nvPr/>
        </p:nvSpPr>
        <p:spPr>
          <a:xfrm>
            <a:off x="7054850" y="3838575"/>
            <a:ext cx="3562350" cy="1685925"/>
          </a:xfrm>
          <a:prstGeom prst="roundRect">
            <a:avLst>
              <a:gd name="adj" fmla="val 6925"/>
            </a:avLst>
          </a:prstGeom>
          <a:noFill/>
          <a:ln w="12700">
            <a:solidFill>
              <a:srgbClr val="A6AAA9"/>
            </a:solidFill>
            <a:miter lim="400000"/>
          </a:ln>
        </p:spPr>
        <p:txBody>
          <a:bodyPr lIns="19051" tIns="19051" rIns="19051" bIns="19051" anchor="ctr"/>
          <a:lstStyle/>
          <a:p>
            <a:pPr defTabSz="1219170" eaLnBrk="1" fontAlgn="auto" hangingPunct="1">
              <a:spcBef>
                <a:spcPts val="0"/>
              </a:spcBef>
              <a:spcAft>
                <a:spcPts val="0"/>
              </a:spcAft>
              <a:defRPr/>
            </a:pPr>
            <a:endParaRPr sz="1733" kern="0">
              <a:solidFill>
                <a:prstClr val="black"/>
              </a:solidFill>
            </a:endParaRPr>
          </a:p>
        </p:txBody>
      </p:sp>
      <p:sp>
        <p:nvSpPr>
          <p:cNvPr id="8" name="Shape 2014"/>
          <p:cNvSpPr/>
          <p:nvPr/>
        </p:nvSpPr>
        <p:spPr>
          <a:xfrm>
            <a:off x="1582738" y="3838575"/>
            <a:ext cx="3560762" cy="1685925"/>
          </a:xfrm>
          <a:prstGeom prst="roundRect">
            <a:avLst>
              <a:gd name="adj" fmla="val 6918"/>
            </a:avLst>
          </a:prstGeom>
          <a:noFill/>
          <a:ln w="12700">
            <a:solidFill>
              <a:srgbClr val="A6AAA9"/>
            </a:solidFill>
            <a:miter lim="400000"/>
          </a:ln>
        </p:spPr>
        <p:txBody>
          <a:bodyPr lIns="19051" tIns="19051" rIns="19051" bIns="19051" anchor="ctr"/>
          <a:lstStyle/>
          <a:p>
            <a:pPr defTabSz="1219170" eaLnBrk="1" fontAlgn="auto" hangingPunct="1">
              <a:spcBef>
                <a:spcPts val="0"/>
              </a:spcBef>
              <a:spcAft>
                <a:spcPts val="0"/>
              </a:spcAft>
              <a:defRPr/>
            </a:pPr>
            <a:endParaRPr sz="1733" kern="0">
              <a:solidFill>
                <a:prstClr val="black"/>
              </a:solidFill>
            </a:endParaRPr>
          </a:p>
        </p:txBody>
      </p:sp>
      <p:sp>
        <p:nvSpPr>
          <p:cNvPr id="9" name="Shape 2015"/>
          <p:cNvSpPr/>
          <p:nvPr/>
        </p:nvSpPr>
        <p:spPr>
          <a:xfrm>
            <a:off x="1582738" y="1908175"/>
            <a:ext cx="3560762" cy="1687513"/>
          </a:xfrm>
          <a:prstGeom prst="roundRect">
            <a:avLst>
              <a:gd name="adj" fmla="val 6918"/>
            </a:avLst>
          </a:prstGeom>
          <a:noFill/>
          <a:ln w="12700">
            <a:solidFill>
              <a:srgbClr val="A6AAA9"/>
            </a:solidFill>
            <a:miter lim="400000"/>
          </a:ln>
        </p:spPr>
        <p:txBody>
          <a:bodyPr lIns="19051" tIns="19051" rIns="19051" bIns="19051" anchor="ctr"/>
          <a:lstStyle/>
          <a:p>
            <a:pPr defTabSz="1219170" eaLnBrk="1" fontAlgn="auto" hangingPunct="1">
              <a:spcBef>
                <a:spcPts val="0"/>
              </a:spcBef>
              <a:spcAft>
                <a:spcPts val="0"/>
              </a:spcAft>
              <a:defRPr/>
            </a:pPr>
            <a:endParaRPr sz="1733" kern="0">
              <a:solidFill>
                <a:prstClr val="black"/>
              </a:solidFill>
            </a:endParaRPr>
          </a:p>
        </p:txBody>
      </p:sp>
      <p:sp>
        <p:nvSpPr>
          <p:cNvPr id="10" name="Shape 2016"/>
          <p:cNvSpPr/>
          <p:nvPr/>
        </p:nvSpPr>
        <p:spPr>
          <a:xfrm>
            <a:off x="4651375" y="2452688"/>
            <a:ext cx="2887663" cy="2698750"/>
          </a:xfrm>
          <a:prstGeom prst="hexagon">
            <a:avLst/>
          </a:prstGeom>
          <a:solidFill>
            <a:schemeClr val="tx1"/>
          </a:solidFill>
          <a:ln w="12700">
            <a:solidFill>
              <a:schemeClr val="tx1"/>
            </a:solidFill>
            <a:miter lim="400000"/>
          </a:ln>
        </p:spPr>
        <p:txBody>
          <a:bodyPr lIns="25400" tIns="25400" rIns="25400" bIns="25400" anchor="ctr"/>
          <a:lstStyle/>
          <a:p>
            <a:pPr defTabSz="1219170" eaLnBrk="1" fontAlgn="auto" hangingPunct="1">
              <a:spcBef>
                <a:spcPts val="0"/>
              </a:spcBef>
              <a:spcAft>
                <a:spcPts val="0"/>
              </a:spcAft>
              <a:defRPr/>
            </a:pPr>
            <a:endParaRPr sz="1733" kern="0">
              <a:solidFill>
                <a:prstClr val="black"/>
              </a:solidFill>
            </a:endParaRPr>
          </a:p>
        </p:txBody>
      </p:sp>
      <p:sp>
        <p:nvSpPr>
          <p:cNvPr id="11" name="Shape 2021"/>
          <p:cNvSpPr/>
          <p:nvPr/>
        </p:nvSpPr>
        <p:spPr>
          <a:xfrm>
            <a:off x="2330450" y="2468563"/>
            <a:ext cx="2320925" cy="50958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defRPr/>
            </a:pPr>
            <a:r>
              <a:rPr lang="zh-CN" altLang="en-US" sz="1333" dirty="0">
                <a:solidFill>
                  <a:prstClr val="black">
                    <a:lumMod val="75000"/>
                    <a:lumOff val="25000"/>
                  </a:prstClr>
                </a:solidFill>
                <a:latin typeface="微软雅黑" pitchFamily="34" charset="-122"/>
                <a:ea typeface="微软雅黑" pitchFamily="34" charset="-122"/>
              </a:rPr>
              <a:t>详写内容</a:t>
            </a:r>
            <a:r>
              <a:rPr lang="en-US" altLang="zh-CN" sz="1333" dirty="0">
                <a:solidFill>
                  <a:prstClr val="black">
                    <a:lumMod val="75000"/>
                    <a:lumOff val="25000"/>
                  </a:prstClr>
                </a:solidFill>
                <a:latin typeface="微软雅黑" pitchFamily="34" charset="-122"/>
                <a:ea typeface="微软雅黑" pitchFamily="34" charset="-122"/>
              </a:rPr>
              <a:t>……</a:t>
            </a:r>
            <a:r>
              <a:rPr lang="zh-CN" altLang="en-US" sz="1333" dirty="0">
                <a:solidFill>
                  <a:prstClr val="black">
                    <a:lumMod val="75000"/>
                    <a:lumOff val="25000"/>
                  </a:prst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333" dirty="0">
              <a:solidFill>
                <a:prstClr val="black">
                  <a:lumMod val="75000"/>
                  <a:lumOff val="25000"/>
                </a:prstClr>
              </a:solidFill>
              <a:latin typeface="微软雅黑" pitchFamily="34" charset="-122"/>
              <a:ea typeface="微软雅黑" pitchFamily="34" charset="-122"/>
            </a:endParaRPr>
          </a:p>
        </p:txBody>
      </p:sp>
      <p:sp>
        <p:nvSpPr>
          <p:cNvPr id="12" name="Shape 2022"/>
          <p:cNvSpPr>
            <a:spLocks noChangeArrowheads="1"/>
          </p:cNvSpPr>
          <p:nvPr/>
        </p:nvSpPr>
        <p:spPr bwMode="auto">
          <a:xfrm>
            <a:off x="2322513" y="2051050"/>
            <a:ext cx="18684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nSpc>
                <a:spcPct val="120000"/>
              </a:lnSpc>
            </a:pPr>
            <a:r>
              <a:rPr lang="zh-CN" altLang="en-US" sz="1600" b="1">
                <a:solidFill>
                  <a:srgbClr val="404040"/>
                </a:solidFill>
                <a:latin typeface="微软雅黑" charset="0"/>
                <a:ea typeface="微软雅黑" charset="0"/>
              </a:rPr>
              <a:t>点击输入标题文本</a:t>
            </a:r>
          </a:p>
        </p:txBody>
      </p:sp>
      <p:sp>
        <p:nvSpPr>
          <p:cNvPr id="13" name="Shape 2023"/>
          <p:cNvSpPr/>
          <p:nvPr/>
        </p:nvSpPr>
        <p:spPr>
          <a:xfrm>
            <a:off x="2330450" y="4405313"/>
            <a:ext cx="2320925" cy="4857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defRPr/>
            </a:pPr>
            <a:r>
              <a:rPr lang="zh-CN" altLang="en-US" sz="1333" dirty="0">
                <a:solidFill>
                  <a:prstClr val="black">
                    <a:lumMod val="75000"/>
                    <a:lumOff val="25000"/>
                  </a:prstClr>
                </a:solidFill>
                <a:latin typeface="微软雅黑" pitchFamily="34" charset="-122"/>
                <a:ea typeface="微软雅黑" pitchFamily="34" charset="-122"/>
              </a:rPr>
              <a:t>详写内容</a:t>
            </a:r>
            <a:r>
              <a:rPr lang="en-US" altLang="zh-CN" sz="1333" dirty="0">
                <a:solidFill>
                  <a:prstClr val="black">
                    <a:lumMod val="75000"/>
                    <a:lumOff val="25000"/>
                  </a:prstClr>
                </a:solidFill>
                <a:latin typeface="微软雅黑" pitchFamily="34" charset="-122"/>
                <a:ea typeface="微软雅黑" pitchFamily="34" charset="-122"/>
              </a:rPr>
              <a:t>……</a:t>
            </a:r>
            <a:r>
              <a:rPr lang="zh-CN" altLang="en-US" sz="1333" dirty="0">
                <a:solidFill>
                  <a:prstClr val="black">
                    <a:lumMod val="75000"/>
                    <a:lumOff val="25000"/>
                  </a:prst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333" dirty="0">
              <a:solidFill>
                <a:prstClr val="black">
                  <a:lumMod val="75000"/>
                  <a:lumOff val="25000"/>
                </a:prstClr>
              </a:solidFill>
              <a:latin typeface="微软雅黑" pitchFamily="34" charset="-122"/>
              <a:ea typeface="微软雅黑" pitchFamily="34" charset="-122"/>
            </a:endParaRPr>
          </a:p>
        </p:txBody>
      </p:sp>
      <p:sp>
        <p:nvSpPr>
          <p:cNvPr id="14" name="Shape 2024"/>
          <p:cNvSpPr>
            <a:spLocks noChangeArrowheads="1"/>
          </p:cNvSpPr>
          <p:nvPr/>
        </p:nvSpPr>
        <p:spPr bwMode="auto">
          <a:xfrm>
            <a:off x="2322513" y="4014788"/>
            <a:ext cx="18684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nSpc>
                <a:spcPct val="120000"/>
              </a:lnSpc>
            </a:pPr>
            <a:r>
              <a:rPr lang="zh-CN" altLang="en-US" sz="1600" b="1">
                <a:solidFill>
                  <a:srgbClr val="404040"/>
                </a:solidFill>
                <a:latin typeface="微软雅黑" charset="0"/>
                <a:ea typeface="微软雅黑" charset="0"/>
              </a:rPr>
              <a:t>点击输入标题文本</a:t>
            </a:r>
          </a:p>
        </p:txBody>
      </p:sp>
      <p:sp>
        <p:nvSpPr>
          <p:cNvPr id="15" name="Shape 2025"/>
          <p:cNvSpPr/>
          <p:nvPr/>
        </p:nvSpPr>
        <p:spPr>
          <a:xfrm>
            <a:off x="7539038" y="2468563"/>
            <a:ext cx="2312987" cy="50958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defRPr/>
            </a:pPr>
            <a:r>
              <a:rPr lang="zh-CN" altLang="en-US" sz="1333" dirty="0">
                <a:solidFill>
                  <a:prstClr val="black">
                    <a:lumMod val="75000"/>
                    <a:lumOff val="25000"/>
                  </a:prstClr>
                </a:solidFill>
                <a:latin typeface="微软雅黑" pitchFamily="34" charset="-122"/>
                <a:ea typeface="微软雅黑" pitchFamily="34" charset="-122"/>
              </a:rPr>
              <a:t>详写内容</a:t>
            </a:r>
            <a:r>
              <a:rPr lang="en-US" altLang="zh-CN" sz="1333" dirty="0">
                <a:solidFill>
                  <a:prstClr val="black">
                    <a:lumMod val="75000"/>
                    <a:lumOff val="25000"/>
                  </a:prstClr>
                </a:solidFill>
                <a:latin typeface="微软雅黑" pitchFamily="34" charset="-122"/>
                <a:ea typeface="微软雅黑" pitchFamily="34" charset="-122"/>
              </a:rPr>
              <a:t>……</a:t>
            </a:r>
            <a:r>
              <a:rPr lang="zh-CN" altLang="en-US" sz="1333" dirty="0">
                <a:solidFill>
                  <a:prstClr val="black">
                    <a:lumMod val="75000"/>
                    <a:lumOff val="25000"/>
                  </a:prst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333" dirty="0">
              <a:solidFill>
                <a:prstClr val="black">
                  <a:lumMod val="75000"/>
                  <a:lumOff val="25000"/>
                </a:prstClr>
              </a:solidFill>
              <a:latin typeface="微软雅黑" pitchFamily="34" charset="-122"/>
              <a:ea typeface="微软雅黑" pitchFamily="34" charset="-122"/>
            </a:endParaRPr>
          </a:p>
        </p:txBody>
      </p:sp>
      <p:sp>
        <p:nvSpPr>
          <p:cNvPr id="16" name="Shape 2026"/>
          <p:cNvSpPr>
            <a:spLocks noChangeArrowheads="1"/>
          </p:cNvSpPr>
          <p:nvPr/>
        </p:nvSpPr>
        <p:spPr bwMode="auto">
          <a:xfrm>
            <a:off x="7983538" y="2051050"/>
            <a:ext cx="18700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r"/>
            <a:r>
              <a:rPr lang="zh-CN" altLang="en-US" sz="1600" b="1">
                <a:solidFill>
                  <a:srgbClr val="404040"/>
                </a:solidFill>
                <a:latin typeface="微软雅黑" charset="0"/>
                <a:ea typeface="微软雅黑" charset="0"/>
              </a:rPr>
              <a:t>点击输入标题文本</a:t>
            </a:r>
          </a:p>
        </p:txBody>
      </p:sp>
      <p:sp>
        <p:nvSpPr>
          <p:cNvPr id="17" name="Shape 2027"/>
          <p:cNvSpPr/>
          <p:nvPr/>
        </p:nvSpPr>
        <p:spPr>
          <a:xfrm>
            <a:off x="7539038" y="4405313"/>
            <a:ext cx="2312987" cy="4857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defRPr/>
            </a:pPr>
            <a:r>
              <a:rPr lang="zh-CN" altLang="en-US" sz="1333" dirty="0">
                <a:solidFill>
                  <a:prstClr val="black">
                    <a:lumMod val="75000"/>
                    <a:lumOff val="25000"/>
                  </a:prstClr>
                </a:solidFill>
                <a:latin typeface="微软雅黑" pitchFamily="34" charset="-122"/>
                <a:ea typeface="微软雅黑" pitchFamily="34" charset="-122"/>
              </a:rPr>
              <a:t>详写内容</a:t>
            </a:r>
            <a:r>
              <a:rPr lang="en-US" altLang="zh-CN" sz="1333" dirty="0">
                <a:solidFill>
                  <a:prstClr val="black">
                    <a:lumMod val="75000"/>
                    <a:lumOff val="25000"/>
                  </a:prstClr>
                </a:solidFill>
                <a:latin typeface="微软雅黑" pitchFamily="34" charset="-122"/>
                <a:ea typeface="微软雅黑" pitchFamily="34" charset="-122"/>
              </a:rPr>
              <a:t>……</a:t>
            </a:r>
            <a:r>
              <a:rPr lang="zh-CN" altLang="en-US" sz="1333" dirty="0">
                <a:solidFill>
                  <a:prstClr val="black">
                    <a:lumMod val="75000"/>
                    <a:lumOff val="25000"/>
                  </a:prst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333" dirty="0">
              <a:solidFill>
                <a:prstClr val="black">
                  <a:lumMod val="75000"/>
                  <a:lumOff val="25000"/>
                </a:prstClr>
              </a:solidFill>
              <a:latin typeface="微软雅黑" pitchFamily="34" charset="-122"/>
              <a:ea typeface="微软雅黑" pitchFamily="34" charset="-122"/>
            </a:endParaRPr>
          </a:p>
        </p:txBody>
      </p:sp>
      <p:sp>
        <p:nvSpPr>
          <p:cNvPr id="18" name="Shape 2028"/>
          <p:cNvSpPr>
            <a:spLocks noChangeArrowheads="1"/>
          </p:cNvSpPr>
          <p:nvPr/>
        </p:nvSpPr>
        <p:spPr bwMode="auto">
          <a:xfrm>
            <a:off x="7983538" y="4014788"/>
            <a:ext cx="18700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r"/>
            <a:r>
              <a:rPr lang="zh-CN" altLang="en-US" sz="1600" b="1">
                <a:solidFill>
                  <a:srgbClr val="404040"/>
                </a:solidFill>
                <a:latin typeface="微软雅黑" charset="0"/>
                <a:ea typeface="微软雅黑" charset="0"/>
              </a:rPr>
              <a:t>点击输入标题文本</a:t>
            </a:r>
          </a:p>
        </p:txBody>
      </p:sp>
      <p:grpSp>
        <p:nvGrpSpPr>
          <p:cNvPr id="19" name="Group 2031"/>
          <p:cNvGrpSpPr>
            <a:grpSpLocks/>
          </p:cNvGrpSpPr>
          <p:nvPr/>
        </p:nvGrpSpPr>
        <p:grpSpPr bwMode="auto">
          <a:xfrm>
            <a:off x="1108075" y="2273300"/>
            <a:ext cx="954088" cy="955675"/>
            <a:chOff x="0" y="0"/>
            <a:chExt cx="1910968" cy="1910968"/>
          </a:xfrm>
        </p:grpSpPr>
        <p:sp>
          <p:nvSpPr>
            <p:cNvPr id="20" name="Shape 2029"/>
            <p:cNvSpPr/>
            <p:nvPr/>
          </p:nvSpPr>
          <p:spPr>
            <a:xfrm>
              <a:off x="0" y="0"/>
              <a:ext cx="1910968" cy="19109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C185"/>
            </a:solidFill>
            <a:ln w="12700" cap="flat">
              <a:noFill/>
              <a:miter lim="400000"/>
            </a:ln>
            <a:effectLst/>
          </p:spPr>
          <p:txBody>
            <a:bodyPr lIns="33867" tIns="33867" rIns="33867" bIns="33867" anchor="ctr"/>
            <a:lstStyle/>
            <a:p>
              <a:pPr defTabSz="1219170" eaLnBrk="1" fontAlgn="auto" hangingPunct="1">
                <a:spcBef>
                  <a:spcPts val="0"/>
                </a:spcBef>
                <a:spcAft>
                  <a:spcPts val="0"/>
                </a:spcAft>
                <a:defRPr/>
              </a:pPr>
              <a:endParaRPr sz="1733" kern="0">
                <a:solidFill>
                  <a:prstClr val="black"/>
                </a:solidFill>
              </a:endParaRPr>
            </a:p>
          </p:txBody>
        </p:sp>
        <p:sp>
          <p:nvSpPr>
            <p:cNvPr id="22" name="Shape 2030"/>
            <p:cNvSpPr/>
            <p:nvPr/>
          </p:nvSpPr>
          <p:spPr>
            <a:xfrm>
              <a:off x="553258" y="558688"/>
              <a:ext cx="804451" cy="707884"/>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lIns="0" tIns="0" rIns="0" bIns="0"/>
            <a:lstStyle/>
            <a:p>
              <a:pPr defTabSz="1219170" eaLnBrk="1" fontAlgn="auto" hangingPunct="1">
                <a:spcBef>
                  <a:spcPts val="0"/>
                </a:spcBef>
                <a:spcAft>
                  <a:spcPts val="0"/>
                </a:spcAft>
                <a:defRPr/>
              </a:pPr>
              <a:endParaRPr sz="1733" kern="0">
                <a:solidFill>
                  <a:prstClr val="black"/>
                </a:solidFill>
              </a:endParaRPr>
            </a:p>
          </p:txBody>
        </p:sp>
      </p:grpSp>
      <p:grpSp>
        <p:nvGrpSpPr>
          <p:cNvPr id="23" name="Group 2034"/>
          <p:cNvGrpSpPr>
            <a:grpSpLocks/>
          </p:cNvGrpSpPr>
          <p:nvPr/>
        </p:nvGrpSpPr>
        <p:grpSpPr bwMode="auto">
          <a:xfrm>
            <a:off x="1109663" y="4206875"/>
            <a:ext cx="950912" cy="949325"/>
            <a:chOff x="0" y="0"/>
            <a:chExt cx="1900299" cy="1900299"/>
          </a:xfrm>
        </p:grpSpPr>
        <p:sp>
          <p:nvSpPr>
            <p:cNvPr id="24" name="Shape 2032"/>
            <p:cNvSpPr/>
            <p:nvPr/>
          </p:nvSpPr>
          <p:spPr>
            <a:xfrm>
              <a:off x="0" y="0"/>
              <a:ext cx="1900299" cy="19002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C185"/>
            </a:solidFill>
            <a:ln w="12700" cap="flat">
              <a:noFill/>
              <a:miter lim="400000"/>
            </a:ln>
            <a:effectLst/>
          </p:spPr>
          <p:txBody>
            <a:bodyPr lIns="33867" tIns="33867" rIns="33867" bIns="33867" anchor="ctr"/>
            <a:lstStyle/>
            <a:p>
              <a:pPr defTabSz="1219170" eaLnBrk="1" fontAlgn="auto" hangingPunct="1">
                <a:spcBef>
                  <a:spcPts val="0"/>
                </a:spcBef>
                <a:spcAft>
                  <a:spcPts val="0"/>
                </a:spcAft>
                <a:defRPr/>
              </a:pPr>
              <a:endParaRPr sz="1733" kern="0">
                <a:solidFill>
                  <a:prstClr val="black"/>
                </a:solidFill>
              </a:endParaRPr>
            </a:p>
          </p:txBody>
        </p:sp>
        <p:sp>
          <p:nvSpPr>
            <p:cNvPr id="25" name="Shape 2033"/>
            <p:cNvSpPr/>
            <p:nvPr/>
          </p:nvSpPr>
          <p:spPr>
            <a:xfrm rot="10800000" flipH="1">
              <a:off x="548834" y="597418"/>
              <a:ext cx="802632" cy="705462"/>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lIns="0" tIns="0" rIns="0" bIns="0"/>
            <a:lstStyle/>
            <a:p>
              <a:pPr defTabSz="1219170" eaLnBrk="1" fontAlgn="auto" hangingPunct="1">
                <a:spcBef>
                  <a:spcPts val="0"/>
                </a:spcBef>
                <a:spcAft>
                  <a:spcPts val="0"/>
                </a:spcAft>
                <a:defRPr/>
              </a:pPr>
              <a:endParaRPr sz="1733" kern="0">
                <a:solidFill>
                  <a:prstClr val="black"/>
                </a:solidFill>
              </a:endParaRPr>
            </a:p>
          </p:txBody>
        </p:sp>
      </p:grpSp>
      <p:sp>
        <p:nvSpPr>
          <p:cNvPr id="26" name="Shape 2035"/>
          <p:cNvSpPr/>
          <p:nvPr/>
        </p:nvSpPr>
        <p:spPr>
          <a:xfrm>
            <a:off x="10136188" y="4206875"/>
            <a:ext cx="950912" cy="9493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C185"/>
          </a:solidFill>
          <a:ln w="12700" cap="flat">
            <a:noFill/>
            <a:miter lim="400000"/>
          </a:ln>
          <a:effectLst/>
        </p:spPr>
        <p:txBody>
          <a:bodyPr lIns="25400" tIns="25400" rIns="25400" bIns="25400" anchor="ctr"/>
          <a:lstStyle/>
          <a:p>
            <a:pPr defTabSz="1219170" eaLnBrk="1" fontAlgn="auto" hangingPunct="1">
              <a:spcBef>
                <a:spcPts val="0"/>
              </a:spcBef>
              <a:spcAft>
                <a:spcPts val="0"/>
              </a:spcAft>
              <a:defRPr/>
            </a:pPr>
            <a:endParaRPr sz="1733" kern="0">
              <a:solidFill>
                <a:prstClr val="black"/>
              </a:solidFill>
            </a:endParaRPr>
          </a:p>
        </p:txBody>
      </p:sp>
      <p:grpSp>
        <p:nvGrpSpPr>
          <p:cNvPr id="27" name="Group 2040"/>
          <p:cNvGrpSpPr>
            <a:grpSpLocks/>
          </p:cNvGrpSpPr>
          <p:nvPr/>
        </p:nvGrpSpPr>
        <p:grpSpPr bwMode="auto">
          <a:xfrm>
            <a:off x="10131425" y="2273300"/>
            <a:ext cx="955675" cy="955675"/>
            <a:chOff x="0" y="0"/>
            <a:chExt cx="1910968" cy="1910968"/>
          </a:xfrm>
        </p:grpSpPr>
        <p:sp>
          <p:nvSpPr>
            <p:cNvPr id="28" name="Shape 2038"/>
            <p:cNvSpPr/>
            <p:nvPr/>
          </p:nvSpPr>
          <p:spPr>
            <a:xfrm>
              <a:off x="0" y="0"/>
              <a:ext cx="1910968" cy="19109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BC185"/>
            </a:solidFill>
            <a:ln w="12700" cap="flat">
              <a:noFill/>
              <a:miter lim="400000"/>
            </a:ln>
            <a:effectLst/>
          </p:spPr>
          <p:txBody>
            <a:bodyPr lIns="33867" tIns="33867" rIns="33867" bIns="33867" anchor="ctr"/>
            <a:lstStyle/>
            <a:p>
              <a:pPr defTabSz="1219170" eaLnBrk="1" fontAlgn="auto" hangingPunct="1">
                <a:spcBef>
                  <a:spcPts val="0"/>
                </a:spcBef>
                <a:spcAft>
                  <a:spcPts val="0"/>
                </a:spcAft>
                <a:defRPr/>
              </a:pPr>
              <a:endParaRPr sz="1733" kern="0">
                <a:solidFill>
                  <a:prstClr val="black"/>
                </a:solidFill>
              </a:endParaRPr>
            </a:p>
          </p:txBody>
        </p:sp>
        <p:sp>
          <p:nvSpPr>
            <p:cNvPr id="29" name="Shape 2039"/>
            <p:cNvSpPr/>
            <p:nvPr/>
          </p:nvSpPr>
          <p:spPr>
            <a:xfrm>
              <a:off x="657095" y="558688"/>
              <a:ext cx="596781" cy="745977"/>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lIns="0" tIns="0" rIns="0" bIns="0" anchor="ctr"/>
            <a:lstStyle/>
            <a:p>
              <a:pPr defTabSz="1219170" eaLnBrk="1" fontAlgn="auto" hangingPunct="1">
                <a:spcBef>
                  <a:spcPts val="0"/>
                </a:spcBef>
                <a:spcAft>
                  <a:spcPts val="0"/>
                </a:spcAft>
                <a:defRPr/>
              </a:pPr>
              <a:endParaRPr sz="1733" kern="0">
                <a:solidFill>
                  <a:prstClr val="black"/>
                </a:solidFill>
              </a:endParaRPr>
            </a:p>
          </p:txBody>
        </p:sp>
      </p:grpSp>
      <p:sp>
        <p:nvSpPr>
          <p:cNvPr id="30" name="Text Placeholder 5"/>
          <p:cNvSpPr txBox="1">
            <a:spLocks/>
          </p:cNvSpPr>
          <p:nvPr/>
        </p:nvSpPr>
        <p:spPr>
          <a:xfrm>
            <a:off x="5327650" y="3381375"/>
            <a:ext cx="1535113" cy="633413"/>
          </a:xfrm>
          <a:prstGeom prst="rect">
            <a:avLst/>
          </a:prstGeom>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defRPr/>
            </a:pPr>
            <a:r>
              <a:rPr lang="zh-CN" altLang="en-US" sz="2667" b="1" dirty="0">
                <a:solidFill>
                  <a:prstClr val="white"/>
                </a:solidFill>
                <a:latin typeface="微软雅黑" panose="020B0503020204020204" pitchFamily="34" charset="-122"/>
                <a:ea typeface="微软雅黑" panose="020B0503020204020204" pitchFamily="34" charset="-122"/>
              </a:rPr>
              <a:t>点击输入标题内容</a:t>
            </a:r>
            <a:endParaRPr lang="en-GB" altLang="zh-CN" sz="2667" b="1" dirty="0">
              <a:solidFill>
                <a:prstClr val="white"/>
              </a:solidFill>
              <a:latin typeface="微软雅黑" panose="020B0503020204020204" pitchFamily="34" charset="-122"/>
              <a:ea typeface="微软雅黑" panose="020B0503020204020204" pitchFamily="34" charset="-122"/>
            </a:endParaRPr>
          </a:p>
        </p:txBody>
      </p:sp>
      <p:sp>
        <p:nvSpPr>
          <p:cNvPr id="31" name="Shape 2036"/>
          <p:cNvSpPr/>
          <p:nvPr/>
        </p:nvSpPr>
        <p:spPr>
          <a:xfrm>
            <a:off x="10410825" y="4467225"/>
            <a:ext cx="401638" cy="428625"/>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lIns="0" tIns="0" rIns="0" bIns="0" anchor="ctr"/>
          <a:lstStyle/>
          <a:p>
            <a:pPr defTabSz="1219170" eaLnBrk="1" fontAlgn="auto" hangingPunct="1">
              <a:spcBef>
                <a:spcPts val="0"/>
              </a:spcBef>
              <a:spcAft>
                <a:spcPts val="0"/>
              </a:spcAft>
              <a:defRPr/>
            </a:pPr>
            <a:endParaRPr sz="1733" kern="0">
              <a:solidFill>
                <a:prstClr val="black"/>
              </a:solidFill>
            </a:endParaRPr>
          </a:p>
        </p:txBody>
      </p:sp>
      <p:sp>
        <p:nvSpPr>
          <p:cNvPr id="32" name="文本框 31"/>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88387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nodeType="afterGroup">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nodeType="afterGroup">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nodeType="afterGroup">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nodeType="afterGroup">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nodeType="afterGroup">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nodeType="afterGroup">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nodeType="afterGroup">
                            <p:stCondLst>
                              <p:cond delay="6000"/>
                            </p:stCondLst>
                            <p:childTnLst>
                              <p:par>
                                <p:cTn id="78" presetID="53" presetClass="entr" presetSubtype="16"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childTnLst>
                          </p:cTn>
                        </p:par>
                        <p:par>
                          <p:cTn id="83" fill="hold" nodeType="afterGroup">
                            <p:stCondLst>
                              <p:cond delay="6500"/>
                            </p:stCondLst>
                            <p:childTnLst>
                              <p:par>
                                <p:cTn id="84" presetID="10" presetClass="entr" presetSubtype="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par>
                          <p:cTn id="87" fill="hold" nodeType="afterGroup">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588" y="6711950"/>
            <a:ext cx="12188825" cy="17303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14133" eaLnBrk="1" fontAlgn="auto" hangingPunct="1">
              <a:spcBef>
                <a:spcPts val="0"/>
              </a:spcBef>
              <a:spcAft>
                <a:spcPts val="0"/>
              </a:spcAft>
              <a:defRPr/>
            </a:pPr>
            <a:endParaRPr lang="zh-CN" altLang="en-US" kern="0">
              <a:solidFill>
                <a:srgbClr val="FFFFFF"/>
              </a:solidFill>
            </a:endParaRPr>
          </a:p>
        </p:txBody>
      </p:sp>
      <p:grpSp>
        <p:nvGrpSpPr>
          <p:cNvPr id="6" name="组合 32"/>
          <p:cNvGrpSpPr>
            <a:grpSpLocks/>
          </p:cNvGrpSpPr>
          <p:nvPr/>
        </p:nvGrpSpPr>
        <p:grpSpPr bwMode="auto">
          <a:xfrm>
            <a:off x="-144692" y="3341588"/>
            <a:ext cx="3956811" cy="675216"/>
            <a:chOff x="-1032447" y="0"/>
            <a:chExt cx="2967616" cy="506624"/>
          </a:xfrm>
          <a:solidFill>
            <a:srgbClr val="DD5B69"/>
          </a:solidFill>
        </p:grpSpPr>
        <p:sp>
          <p:nvSpPr>
            <p:cNvPr id="7" name="圆角矩形 33"/>
            <p:cNvSpPr>
              <a:spLocks noChangeArrowheads="1"/>
            </p:cNvSpPr>
            <p:nvPr/>
          </p:nvSpPr>
          <p:spPr bwMode="auto">
            <a:xfrm>
              <a:off x="-1032447" y="73989"/>
              <a:ext cx="2967616" cy="432635"/>
            </a:xfrm>
            <a:prstGeom prst="roundRect">
              <a:avLst>
                <a:gd name="adj" fmla="val 16667"/>
              </a:avLst>
            </a:prstGeom>
            <a:solidFill>
              <a:srgbClr val="7BC185"/>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sp>
          <p:nvSpPr>
            <p:cNvPr id="8" name="等腰三角形 34"/>
            <p:cNvSpPr>
              <a:spLocks noChangeArrowheads="1"/>
            </p:cNvSpPr>
            <p:nvPr/>
          </p:nvSpPr>
          <p:spPr bwMode="auto">
            <a:xfrm>
              <a:off x="902659" y="0"/>
              <a:ext cx="129852" cy="95220"/>
            </a:xfrm>
            <a:prstGeom prst="triangle">
              <a:avLst>
                <a:gd name="adj" fmla="val 50000"/>
              </a:avLst>
            </a:prstGeom>
            <a:solidFill>
              <a:srgbClr val="7BC185"/>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grpSp>
      <p:sp>
        <p:nvSpPr>
          <p:cNvPr id="9" name="椭圆 35"/>
          <p:cNvSpPr>
            <a:spLocks noChangeArrowheads="1"/>
          </p:cNvSpPr>
          <p:nvPr/>
        </p:nvSpPr>
        <p:spPr bwMode="auto">
          <a:xfrm>
            <a:off x="1814513" y="1698625"/>
            <a:ext cx="1412875" cy="1304925"/>
          </a:xfrm>
          <a:prstGeom prst="hexagon">
            <a:avLst>
              <a:gd name="adj" fmla="val 24963"/>
              <a:gd name="vf" fmla="val 115470"/>
            </a:avLst>
          </a:prstGeom>
          <a:solidFill>
            <a:schemeClr val="tx1"/>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endParaRPr lang="zh-CN" altLang="zh-CN">
              <a:solidFill>
                <a:srgbClr val="FFFFFF"/>
              </a:solidFill>
              <a:latin typeface="宋体" charset="0"/>
              <a:sym typeface="宋体" charset="0"/>
            </a:endParaRPr>
          </a:p>
        </p:txBody>
      </p:sp>
      <p:grpSp>
        <p:nvGrpSpPr>
          <p:cNvPr id="10" name="组合 36"/>
          <p:cNvGrpSpPr>
            <a:grpSpLocks/>
          </p:cNvGrpSpPr>
          <p:nvPr/>
        </p:nvGrpSpPr>
        <p:grpSpPr bwMode="auto">
          <a:xfrm flipV="1">
            <a:off x="3657601" y="3441072"/>
            <a:ext cx="2580217" cy="675217"/>
            <a:chOff x="0" y="0"/>
            <a:chExt cx="1935168" cy="506624"/>
          </a:xfrm>
          <a:solidFill>
            <a:schemeClr val="tx1"/>
          </a:solidFill>
        </p:grpSpPr>
        <p:sp>
          <p:nvSpPr>
            <p:cNvPr id="11"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sp>
          <p:nvSpPr>
            <p:cNvPr id="12"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grpSp>
      <p:sp>
        <p:nvSpPr>
          <p:cNvPr id="13" name="椭圆 39"/>
          <p:cNvSpPr>
            <a:spLocks noChangeArrowheads="1"/>
          </p:cNvSpPr>
          <p:nvPr/>
        </p:nvSpPr>
        <p:spPr bwMode="auto">
          <a:xfrm>
            <a:off x="4325938" y="4457700"/>
            <a:ext cx="1414462" cy="1303338"/>
          </a:xfrm>
          <a:prstGeom prst="hexagon">
            <a:avLst/>
          </a:prstGeom>
          <a:solidFill>
            <a:srgbClr val="7BC185"/>
          </a:solidFill>
          <a:ln>
            <a:noFill/>
          </a:ln>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grpSp>
        <p:nvGrpSpPr>
          <p:cNvPr id="14" name="组合 40"/>
          <p:cNvGrpSpPr>
            <a:grpSpLocks/>
          </p:cNvGrpSpPr>
          <p:nvPr/>
        </p:nvGrpSpPr>
        <p:grpSpPr bwMode="auto">
          <a:xfrm>
            <a:off x="6087534" y="3341588"/>
            <a:ext cx="2582333" cy="675216"/>
            <a:chOff x="0" y="0"/>
            <a:chExt cx="1935168" cy="506624"/>
          </a:xfrm>
          <a:solidFill>
            <a:srgbClr val="7BC185"/>
          </a:solidFill>
        </p:grpSpPr>
        <p:sp>
          <p:nvSpPr>
            <p:cNvPr id="15"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sp>
          <p:nvSpPr>
            <p:cNvPr id="16"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grpSp>
      <p:sp>
        <p:nvSpPr>
          <p:cNvPr id="17" name="椭圆 43"/>
          <p:cNvSpPr>
            <a:spLocks noChangeArrowheads="1"/>
          </p:cNvSpPr>
          <p:nvPr/>
        </p:nvSpPr>
        <p:spPr bwMode="auto">
          <a:xfrm>
            <a:off x="6672263" y="1698625"/>
            <a:ext cx="1412875" cy="1304925"/>
          </a:xfrm>
          <a:prstGeom prst="hexagon">
            <a:avLst>
              <a:gd name="adj" fmla="val 24963"/>
              <a:gd name="vf" fmla="val 115470"/>
            </a:avLst>
          </a:prstGeom>
          <a:solidFill>
            <a:schemeClr val="tx1"/>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endParaRPr lang="zh-CN" altLang="zh-CN">
              <a:solidFill>
                <a:srgbClr val="FFFFFF"/>
              </a:solidFill>
              <a:latin typeface="宋体" charset="0"/>
              <a:sym typeface="宋体" charset="0"/>
            </a:endParaRPr>
          </a:p>
        </p:txBody>
      </p:sp>
      <p:sp>
        <p:nvSpPr>
          <p:cNvPr id="18" name="椭圆 45"/>
          <p:cNvSpPr>
            <a:spLocks noChangeArrowheads="1"/>
          </p:cNvSpPr>
          <p:nvPr/>
        </p:nvSpPr>
        <p:spPr bwMode="auto">
          <a:xfrm>
            <a:off x="9097963" y="4457700"/>
            <a:ext cx="1412875" cy="1303338"/>
          </a:xfrm>
          <a:prstGeom prst="hexagon">
            <a:avLst/>
          </a:prstGeom>
          <a:solidFill>
            <a:srgbClr val="7BC185"/>
          </a:solidFill>
          <a:ln>
            <a:noFill/>
          </a:ln>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sp>
        <p:nvSpPr>
          <p:cNvPr id="19" name="TextBox 46"/>
          <p:cNvSpPr>
            <a:spLocks noChangeArrowheads="1"/>
          </p:cNvSpPr>
          <p:nvPr/>
        </p:nvSpPr>
        <p:spPr bwMode="auto">
          <a:xfrm>
            <a:off x="1589088" y="4808538"/>
            <a:ext cx="18637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7"/>
              </a:lnSpc>
              <a:defRPr/>
            </a:pPr>
            <a:r>
              <a:rPr lang="zh-CN" altLang="en-US" sz="1333" dirty="0">
                <a:solidFill>
                  <a:prstClr val="black">
                    <a:lumMod val="75000"/>
                    <a:lumOff val="25000"/>
                  </a:prstClr>
                </a:solidFill>
                <a:latin typeface="微软雅黑" pitchFamily="34" charset="-122"/>
                <a:ea typeface="微软雅黑" pitchFamily="34" charset="-122"/>
                <a:sym typeface="微软雅黑" pitchFamily="34" charset="-122"/>
              </a:rPr>
              <a:t>详写内容</a:t>
            </a:r>
            <a:r>
              <a:rPr lang="en-US" altLang="zh-CN" sz="1333" dirty="0">
                <a:solidFill>
                  <a:prstClr val="black">
                    <a:lumMod val="75000"/>
                    <a:lumOff val="25000"/>
                  </a:prstClr>
                </a:solidFill>
                <a:latin typeface="微软雅黑" pitchFamily="34" charset="-122"/>
                <a:ea typeface="微软雅黑" pitchFamily="34" charset="-122"/>
                <a:sym typeface="微软雅黑" pitchFamily="34" charset="-122"/>
              </a:rPr>
              <a:t>……</a:t>
            </a:r>
            <a:r>
              <a:rPr lang="zh-CN" altLang="en-US" sz="1333" dirty="0">
                <a:solidFill>
                  <a:prstClr val="black">
                    <a:lumMod val="75000"/>
                    <a:lumOff val="25000"/>
                  </a:prst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33" dirty="0">
              <a:solidFill>
                <a:prstClr val="black">
                  <a:lumMod val="75000"/>
                  <a:lumOff val="25000"/>
                </a:prstClr>
              </a:solidFill>
              <a:latin typeface="微软雅黑" pitchFamily="34" charset="-122"/>
              <a:ea typeface="微软雅黑" pitchFamily="34" charset="-122"/>
              <a:sym typeface="微软雅黑" pitchFamily="34" charset="-122"/>
            </a:endParaRPr>
          </a:p>
        </p:txBody>
      </p:sp>
      <p:sp>
        <p:nvSpPr>
          <p:cNvPr id="20" name="TextBox 47"/>
          <p:cNvSpPr>
            <a:spLocks noChangeArrowheads="1"/>
          </p:cNvSpPr>
          <p:nvPr/>
        </p:nvSpPr>
        <p:spPr bwMode="auto">
          <a:xfrm>
            <a:off x="1725613" y="4419600"/>
            <a:ext cx="159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rgbClr val="404040"/>
                </a:solidFill>
                <a:latin typeface="微软雅黑" charset="0"/>
                <a:ea typeface="微软雅黑" charset="0"/>
                <a:sym typeface="微软雅黑" charset="0"/>
              </a:rPr>
              <a:t>添加标题内容</a:t>
            </a:r>
          </a:p>
        </p:txBody>
      </p:sp>
      <p:sp>
        <p:nvSpPr>
          <p:cNvPr id="22" name="TextBox 50"/>
          <p:cNvSpPr>
            <a:spLocks noChangeArrowheads="1"/>
          </p:cNvSpPr>
          <p:nvPr/>
        </p:nvSpPr>
        <p:spPr bwMode="auto">
          <a:xfrm>
            <a:off x="1725613" y="3606800"/>
            <a:ext cx="159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rgbClr val="FFFFFF"/>
                </a:solidFill>
                <a:latin typeface="微软雅黑" charset="0"/>
                <a:ea typeface="微软雅黑" charset="0"/>
                <a:sym typeface="微软雅黑" charset="0"/>
              </a:rPr>
              <a:t>输入文本内容</a:t>
            </a:r>
          </a:p>
        </p:txBody>
      </p:sp>
      <p:sp>
        <p:nvSpPr>
          <p:cNvPr id="23" name="TextBox 51"/>
          <p:cNvSpPr>
            <a:spLocks noChangeArrowheads="1"/>
          </p:cNvSpPr>
          <p:nvPr/>
        </p:nvSpPr>
        <p:spPr bwMode="auto">
          <a:xfrm>
            <a:off x="4151313" y="3606800"/>
            <a:ext cx="159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chemeClr val="bg1"/>
                </a:solidFill>
                <a:latin typeface="微软雅黑" charset="0"/>
                <a:ea typeface="微软雅黑" charset="0"/>
                <a:sym typeface="微软雅黑" charset="0"/>
              </a:rPr>
              <a:t>输入文本内容</a:t>
            </a:r>
          </a:p>
        </p:txBody>
      </p:sp>
      <p:sp>
        <p:nvSpPr>
          <p:cNvPr id="24" name="TextBox 52"/>
          <p:cNvSpPr>
            <a:spLocks noChangeArrowheads="1"/>
          </p:cNvSpPr>
          <p:nvPr/>
        </p:nvSpPr>
        <p:spPr bwMode="auto">
          <a:xfrm>
            <a:off x="6688138" y="3606800"/>
            <a:ext cx="1592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rgbClr val="FFFFFF"/>
                </a:solidFill>
                <a:latin typeface="微软雅黑" charset="0"/>
                <a:ea typeface="微软雅黑" charset="0"/>
                <a:sym typeface="微软雅黑" charset="0"/>
              </a:rPr>
              <a:t>输入文本内容</a:t>
            </a:r>
          </a:p>
        </p:txBody>
      </p:sp>
      <p:grpSp>
        <p:nvGrpSpPr>
          <p:cNvPr id="25" name="组合 53"/>
          <p:cNvGrpSpPr>
            <a:grpSpLocks/>
          </p:cNvGrpSpPr>
          <p:nvPr/>
        </p:nvGrpSpPr>
        <p:grpSpPr bwMode="auto">
          <a:xfrm flipV="1">
            <a:off x="8513233" y="3441069"/>
            <a:ext cx="3823460" cy="675219"/>
            <a:chOff x="-1" y="0"/>
            <a:chExt cx="2865253" cy="506625"/>
          </a:xfrm>
          <a:solidFill>
            <a:schemeClr val="tx1"/>
          </a:solidFill>
        </p:grpSpPr>
        <p:sp>
          <p:nvSpPr>
            <p:cNvPr id="26"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sp>
          <p:nvSpPr>
            <p:cNvPr id="27"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defTabSz="1219170" eaLnBrk="1" fontAlgn="auto" hangingPunct="1">
                <a:spcBef>
                  <a:spcPts val="0"/>
                </a:spcBef>
                <a:spcAft>
                  <a:spcPts val="0"/>
                </a:spcAft>
                <a:defRPr/>
              </a:pPr>
              <a:endParaRPr lang="zh-CN" altLang="zh-CN" sz="2400" kern="0">
                <a:solidFill>
                  <a:srgbClr val="FFFFFF"/>
                </a:solidFill>
                <a:latin typeface="宋体" pitchFamily="2" charset="-122"/>
                <a:sym typeface="宋体" pitchFamily="2" charset="-122"/>
              </a:endParaRPr>
            </a:p>
          </p:txBody>
        </p:sp>
      </p:grpSp>
      <p:sp>
        <p:nvSpPr>
          <p:cNvPr id="28" name="TextBox 56"/>
          <p:cNvSpPr>
            <a:spLocks noChangeArrowheads="1"/>
          </p:cNvSpPr>
          <p:nvPr/>
        </p:nvSpPr>
        <p:spPr bwMode="auto">
          <a:xfrm>
            <a:off x="8920163" y="3606800"/>
            <a:ext cx="159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chemeClr val="bg1"/>
                </a:solidFill>
                <a:latin typeface="微软雅黑" charset="0"/>
                <a:ea typeface="微软雅黑" charset="0"/>
                <a:sym typeface="微软雅黑" charset="0"/>
              </a:rPr>
              <a:t>输入文本内容</a:t>
            </a:r>
          </a:p>
        </p:txBody>
      </p:sp>
      <p:sp>
        <p:nvSpPr>
          <p:cNvPr id="29" name="TextBox 57"/>
          <p:cNvSpPr>
            <a:spLocks noChangeArrowheads="1"/>
          </p:cNvSpPr>
          <p:nvPr/>
        </p:nvSpPr>
        <p:spPr bwMode="auto">
          <a:xfrm>
            <a:off x="4102100" y="1843088"/>
            <a:ext cx="1862138"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7"/>
              </a:lnSpc>
              <a:defRPr/>
            </a:pPr>
            <a:r>
              <a:rPr lang="zh-CN" altLang="en-US" sz="1333" dirty="0">
                <a:solidFill>
                  <a:prstClr val="black">
                    <a:lumMod val="75000"/>
                    <a:lumOff val="25000"/>
                  </a:prstClr>
                </a:solidFill>
                <a:latin typeface="微软雅黑" pitchFamily="34" charset="-122"/>
                <a:ea typeface="微软雅黑" pitchFamily="34" charset="-122"/>
                <a:sym typeface="微软雅黑" pitchFamily="34" charset="-122"/>
              </a:rPr>
              <a:t>详写内容</a:t>
            </a:r>
            <a:r>
              <a:rPr lang="en-US" altLang="zh-CN" sz="1333" dirty="0">
                <a:solidFill>
                  <a:prstClr val="black">
                    <a:lumMod val="75000"/>
                    <a:lumOff val="25000"/>
                  </a:prstClr>
                </a:solidFill>
                <a:latin typeface="微软雅黑" pitchFamily="34" charset="-122"/>
                <a:ea typeface="微软雅黑" pitchFamily="34" charset="-122"/>
                <a:sym typeface="微软雅黑" pitchFamily="34" charset="-122"/>
              </a:rPr>
              <a:t>……</a:t>
            </a:r>
            <a:r>
              <a:rPr lang="zh-CN" altLang="en-US" sz="1333" dirty="0">
                <a:solidFill>
                  <a:prstClr val="black">
                    <a:lumMod val="75000"/>
                    <a:lumOff val="25000"/>
                  </a:prst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33" dirty="0">
              <a:solidFill>
                <a:prstClr val="black">
                  <a:lumMod val="75000"/>
                  <a:lumOff val="25000"/>
                </a:prstClr>
              </a:solidFill>
              <a:latin typeface="微软雅黑" pitchFamily="34" charset="-122"/>
              <a:ea typeface="微软雅黑" pitchFamily="34" charset="-122"/>
              <a:sym typeface="微软雅黑" pitchFamily="34" charset="-122"/>
            </a:endParaRPr>
          </a:p>
        </p:txBody>
      </p:sp>
      <p:sp>
        <p:nvSpPr>
          <p:cNvPr id="30" name="TextBox 58"/>
          <p:cNvSpPr>
            <a:spLocks noChangeArrowheads="1"/>
          </p:cNvSpPr>
          <p:nvPr/>
        </p:nvSpPr>
        <p:spPr bwMode="auto">
          <a:xfrm>
            <a:off x="4237038" y="1450975"/>
            <a:ext cx="1592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rgbClr val="404040"/>
                </a:solidFill>
                <a:latin typeface="微软雅黑" charset="0"/>
                <a:ea typeface="微软雅黑" charset="0"/>
                <a:sym typeface="微软雅黑" charset="0"/>
              </a:rPr>
              <a:t>添加标题内容</a:t>
            </a:r>
          </a:p>
        </p:txBody>
      </p:sp>
      <p:sp>
        <p:nvSpPr>
          <p:cNvPr id="31" name="TextBox 59"/>
          <p:cNvSpPr>
            <a:spLocks noChangeArrowheads="1"/>
          </p:cNvSpPr>
          <p:nvPr/>
        </p:nvSpPr>
        <p:spPr bwMode="auto">
          <a:xfrm>
            <a:off x="6446838" y="4826000"/>
            <a:ext cx="186372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7"/>
              </a:lnSpc>
              <a:defRPr/>
            </a:pPr>
            <a:r>
              <a:rPr lang="zh-CN" altLang="en-US" sz="1333">
                <a:solidFill>
                  <a:prstClr val="black">
                    <a:lumMod val="75000"/>
                    <a:lumOff val="25000"/>
                  </a:prstClr>
                </a:solidFill>
                <a:latin typeface="微软雅黑" pitchFamily="34" charset="-122"/>
                <a:ea typeface="微软雅黑" pitchFamily="34" charset="-122"/>
                <a:sym typeface="微软雅黑" pitchFamily="34" charset="-122"/>
              </a:rPr>
              <a:t>详写内容</a:t>
            </a:r>
            <a:r>
              <a:rPr lang="en-US" altLang="zh-CN" sz="1333">
                <a:solidFill>
                  <a:prstClr val="black">
                    <a:lumMod val="75000"/>
                    <a:lumOff val="25000"/>
                  </a:prstClr>
                </a:solidFill>
                <a:latin typeface="微软雅黑" pitchFamily="34" charset="-122"/>
                <a:ea typeface="微软雅黑" pitchFamily="34" charset="-122"/>
                <a:sym typeface="微软雅黑" pitchFamily="34" charset="-122"/>
              </a:rPr>
              <a:t>……</a:t>
            </a:r>
            <a:r>
              <a:rPr lang="zh-CN" altLang="en-US" sz="1333">
                <a:solidFill>
                  <a:prstClr val="black">
                    <a:lumMod val="75000"/>
                    <a:lumOff val="25000"/>
                  </a:prst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33">
              <a:solidFill>
                <a:prstClr val="black">
                  <a:lumMod val="75000"/>
                  <a:lumOff val="25000"/>
                </a:prstClr>
              </a:solidFill>
              <a:latin typeface="微软雅黑" pitchFamily="34" charset="-122"/>
              <a:ea typeface="微软雅黑" pitchFamily="34" charset="-122"/>
              <a:sym typeface="微软雅黑" pitchFamily="34" charset="-122"/>
            </a:endParaRPr>
          </a:p>
        </p:txBody>
      </p:sp>
      <p:sp>
        <p:nvSpPr>
          <p:cNvPr id="32" name="TextBox 62"/>
          <p:cNvSpPr>
            <a:spLocks noChangeArrowheads="1"/>
          </p:cNvSpPr>
          <p:nvPr/>
        </p:nvSpPr>
        <p:spPr bwMode="auto">
          <a:xfrm>
            <a:off x="6580188" y="4433888"/>
            <a:ext cx="1593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rgbClr val="404040"/>
                </a:solidFill>
                <a:latin typeface="微软雅黑" charset="0"/>
                <a:ea typeface="微软雅黑" charset="0"/>
                <a:sym typeface="微软雅黑" charset="0"/>
              </a:rPr>
              <a:t>添加标题内容</a:t>
            </a:r>
          </a:p>
        </p:txBody>
      </p:sp>
      <p:sp>
        <p:nvSpPr>
          <p:cNvPr id="33" name="TextBox 63"/>
          <p:cNvSpPr>
            <a:spLocks noChangeArrowheads="1"/>
          </p:cNvSpPr>
          <p:nvPr/>
        </p:nvSpPr>
        <p:spPr bwMode="auto">
          <a:xfrm>
            <a:off x="8786813" y="1843088"/>
            <a:ext cx="1862137"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7"/>
              </a:lnSpc>
              <a:defRPr/>
            </a:pPr>
            <a:r>
              <a:rPr lang="zh-CN" altLang="en-US" sz="1333">
                <a:solidFill>
                  <a:prstClr val="black">
                    <a:lumMod val="75000"/>
                    <a:lumOff val="25000"/>
                  </a:prstClr>
                </a:solidFill>
                <a:latin typeface="微软雅黑" pitchFamily="34" charset="-122"/>
                <a:ea typeface="微软雅黑" pitchFamily="34" charset="-122"/>
                <a:sym typeface="微软雅黑" pitchFamily="34" charset="-122"/>
              </a:rPr>
              <a:t>详写内容</a:t>
            </a:r>
            <a:r>
              <a:rPr lang="en-US" altLang="zh-CN" sz="1333">
                <a:solidFill>
                  <a:prstClr val="black">
                    <a:lumMod val="75000"/>
                    <a:lumOff val="25000"/>
                  </a:prstClr>
                </a:solidFill>
                <a:latin typeface="微软雅黑" pitchFamily="34" charset="-122"/>
                <a:ea typeface="微软雅黑" pitchFamily="34" charset="-122"/>
                <a:sym typeface="微软雅黑" pitchFamily="34" charset="-122"/>
              </a:rPr>
              <a:t>……</a:t>
            </a:r>
            <a:r>
              <a:rPr lang="zh-CN" altLang="en-US" sz="1333">
                <a:solidFill>
                  <a:prstClr val="black">
                    <a:lumMod val="75000"/>
                    <a:lumOff val="25000"/>
                  </a:prst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333">
              <a:solidFill>
                <a:prstClr val="black">
                  <a:lumMod val="75000"/>
                  <a:lumOff val="25000"/>
                </a:prstClr>
              </a:solidFill>
              <a:latin typeface="微软雅黑" pitchFamily="34" charset="-122"/>
              <a:ea typeface="微软雅黑" pitchFamily="34" charset="-122"/>
              <a:sym typeface="微软雅黑" pitchFamily="34" charset="-122"/>
            </a:endParaRPr>
          </a:p>
        </p:txBody>
      </p:sp>
      <p:sp>
        <p:nvSpPr>
          <p:cNvPr id="34" name="TextBox 66"/>
          <p:cNvSpPr>
            <a:spLocks noChangeArrowheads="1"/>
          </p:cNvSpPr>
          <p:nvPr/>
        </p:nvSpPr>
        <p:spPr bwMode="auto">
          <a:xfrm>
            <a:off x="8920163" y="1450975"/>
            <a:ext cx="159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600" b="1">
                <a:solidFill>
                  <a:srgbClr val="404040"/>
                </a:solidFill>
                <a:latin typeface="微软雅黑" charset="0"/>
                <a:ea typeface="微软雅黑" charset="0"/>
                <a:sym typeface="微软雅黑" charset="0"/>
              </a:rPr>
              <a:t>添加标题内容</a:t>
            </a:r>
          </a:p>
        </p:txBody>
      </p:sp>
      <p:sp>
        <p:nvSpPr>
          <p:cNvPr id="35" name="TextBox 67"/>
          <p:cNvSpPr>
            <a:spLocks noChangeArrowheads="1"/>
          </p:cNvSpPr>
          <p:nvPr/>
        </p:nvSpPr>
        <p:spPr bwMode="auto">
          <a:xfrm>
            <a:off x="2146300" y="1968500"/>
            <a:ext cx="7493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zh-CN" altLang="en-US" sz="2133" b="1" dirty="0">
                <a:solidFill>
                  <a:prstClr val="white"/>
                </a:solidFill>
                <a:latin typeface="微软雅黑" pitchFamily="34" charset="-122"/>
                <a:ea typeface="微软雅黑" pitchFamily="34" charset="-122"/>
                <a:sym typeface="微软雅黑" pitchFamily="34" charset="-122"/>
              </a:rPr>
              <a:t>添加标题</a:t>
            </a:r>
          </a:p>
        </p:txBody>
      </p:sp>
      <p:sp>
        <p:nvSpPr>
          <p:cNvPr id="36" name="TextBox 68"/>
          <p:cNvSpPr>
            <a:spLocks noChangeArrowheads="1"/>
          </p:cNvSpPr>
          <p:nvPr/>
        </p:nvSpPr>
        <p:spPr bwMode="auto">
          <a:xfrm>
            <a:off x="7004050" y="1968500"/>
            <a:ext cx="74771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zh-CN" altLang="en-US" sz="2133" b="1" dirty="0">
                <a:solidFill>
                  <a:prstClr val="white"/>
                </a:solidFill>
                <a:latin typeface="微软雅黑" pitchFamily="34" charset="-122"/>
                <a:ea typeface="微软雅黑" pitchFamily="34" charset="-122"/>
                <a:sym typeface="微软雅黑" pitchFamily="34" charset="-122"/>
              </a:rPr>
              <a:t>添加标题</a:t>
            </a:r>
          </a:p>
        </p:txBody>
      </p:sp>
      <p:sp>
        <p:nvSpPr>
          <p:cNvPr id="37" name="TextBox 70"/>
          <p:cNvSpPr>
            <a:spLocks noChangeArrowheads="1"/>
          </p:cNvSpPr>
          <p:nvPr/>
        </p:nvSpPr>
        <p:spPr bwMode="auto">
          <a:xfrm>
            <a:off x="4659313" y="4725988"/>
            <a:ext cx="7493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zh-CN" altLang="en-US" sz="2133" b="1" dirty="0">
                <a:solidFill>
                  <a:prstClr val="black">
                    <a:lumMod val="75000"/>
                    <a:lumOff val="25000"/>
                  </a:prstClr>
                </a:solidFill>
                <a:latin typeface="微软雅黑" pitchFamily="34" charset="-122"/>
                <a:ea typeface="微软雅黑" pitchFamily="34" charset="-122"/>
                <a:sym typeface="微软雅黑" pitchFamily="34" charset="-122"/>
              </a:rPr>
              <a:t>添加标题</a:t>
            </a:r>
          </a:p>
        </p:txBody>
      </p:sp>
      <p:sp>
        <p:nvSpPr>
          <p:cNvPr id="38" name="TextBox 72"/>
          <p:cNvSpPr>
            <a:spLocks noChangeArrowheads="1"/>
          </p:cNvSpPr>
          <p:nvPr/>
        </p:nvSpPr>
        <p:spPr bwMode="auto">
          <a:xfrm>
            <a:off x="9429750" y="4725988"/>
            <a:ext cx="7493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zh-CN" altLang="en-US" sz="2133" b="1" dirty="0">
                <a:solidFill>
                  <a:prstClr val="black">
                    <a:lumMod val="75000"/>
                    <a:lumOff val="25000"/>
                  </a:prstClr>
                </a:solidFill>
                <a:latin typeface="微软雅黑" pitchFamily="34" charset="-122"/>
                <a:ea typeface="微软雅黑" pitchFamily="34" charset="-122"/>
                <a:sym typeface="微软雅黑" pitchFamily="34" charset="-122"/>
              </a:rPr>
              <a:t>添加标题</a:t>
            </a:r>
          </a:p>
        </p:txBody>
      </p:sp>
      <p:sp>
        <p:nvSpPr>
          <p:cNvPr id="39" name="文本框 38"/>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1389949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 fill="hold"/>
                                        <p:tgtEl>
                                          <p:spTgt spid="22"/>
                                        </p:tgtEl>
                                        <p:attrNameLst>
                                          <p:attrName>ppt_w</p:attrName>
                                        </p:attrNameLst>
                                      </p:cBhvr>
                                      <p:tavLst>
                                        <p:tav tm="0">
                                          <p:val>
                                            <p:fltVal val="0"/>
                                          </p:val>
                                        </p:tav>
                                        <p:tav tm="100000">
                                          <p:val>
                                            <p:strVal val="#ppt_w"/>
                                          </p:val>
                                        </p:tav>
                                      </p:tavLst>
                                    </p:anim>
                                    <p:anim calcmode="lin" valueType="num">
                                      <p:cBhvr>
                                        <p:cTn id="8" dur="300" fill="hold"/>
                                        <p:tgtEl>
                                          <p:spTgt spid="22"/>
                                        </p:tgtEl>
                                        <p:attrNameLst>
                                          <p:attrName>ppt_h</p:attrName>
                                        </p:attrNameLst>
                                      </p:cBhvr>
                                      <p:tavLst>
                                        <p:tav tm="0">
                                          <p:val>
                                            <p:fltVal val="0"/>
                                          </p:val>
                                        </p:tav>
                                        <p:tav tm="100000">
                                          <p:val>
                                            <p:strVal val="#ppt_h"/>
                                          </p:val>
                                        </p:tav>
                                      </p:tavLst>
                                    </p:anim>
                                    <p:animEffect>
                                      <p:cBhvr>
                                        <p:cTn id="9" dur="3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 fill="hold"/>
                                        <p:tgtEl>
                                          <p:spTgt spid="6"/>
                                        </p:tgtEl>
                                        <p:attrNameLst>
                                          <p:attrName>ppt_w</p:attrName>
                                        </p:attrNameLst>
                                      </p:cBhvr>
                                      <p:tavLst>
                                        <p:tav tm="0">
                                          <p:val>
                                            <p:fltVal val="0"/>
                                          </p:val>
                                        </p:tav>
                                        <p:tav tm="100000">
                                          <p:val>
                                            <p:strVal val="#ppt_w"/>
                                          </p:val>
                                        </p:tav>
                                      </p:tavLst>
                                    </p:anim>
                                    <p:anim calcmode="lin" valueType="num">
                                      <p:cBhvr>
                                        <p:cTn id="13" dur="300" fill="hold"/>
                                        <p:tgtEl>
                                          <p:spTgt spid="6"/>
                                        </p:tgtEl>
                                        <p:attrNameLst>
                                          <p:attrName>ppt_h</p:attrName>
                                        </p:attrNameLst>
                                      </p:cBhvr>
                                      <p:tavLst>
                                        <p:tav tm="0">
                                          <p:val>
                                            <p:fltVal val="0"/>
                                          </p:val>
                                        </p:tav>
                                        <p:tav tm="100000">
                                          <p:val>
                                            <p:strVal val="#ppt_h"/>
                                          </p:val>
                                        </p:tav>
                                      </p:tavLst>
                                    </p:anim>
                                    <p:animEffect>
                                      <p:cBhvr>
                                        <p:cTn id="14" dur="300"/>
                                        <p:tgtEl>
                                          <p:spTgt spid="6"/>
                                        </p:tgtEl>
                                      </p:cBhvr>
                                    </p:animEffect>
                                  </p:childTnLst>
                                </p:cTn>
                              </p:par>
                            </p:childTnLst>
                          </p:cTn>
                        </p:par>
                        <p:par>
                          <p:cTn id="15" fill="hold" nodeType="afterGroup">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p:cBhvr>
                                        <p:cTn id="18" dur="600"/>
                                        <p:tgtEl>
                                          <p:spTgt spid="20"/>
                                        </p:tgtEl>
                                      </p:cBhvr>
                                    </p:animEffect>
                                    <p:anim calcmode="lin" valueType="num">
                                      <p:cBhvr>
                                        <p:cTn id="19" dur="600" fill="hold"/>
                                        <p:tgtEl>
                                          <p:spTgt spid="20"/>
                                        </p:tgtEl>
                                        <p:attrNameLst>
                                          <p:attrName>ppt_x</p:attrName>
                                        </p:attrNameLst>
                                      </p:cBhvr>
                                      <p:tavLst>
                                        <p:tav tm="0">
                                          <p:val>
                                            <p:strVal val="#ppt_x"/>
                                          </p:val>
                                        </p:tav>
                                        <p:tav tm="100000">
                                          <p:val>
                                            <p:strVal val="#ppt_x"/>
                                          </p:val>
                                        </p:tav>
                                      </p:tavLst>
                                    </p:anim>
                                    <p:anim calcmode="lin" valueType="num">
                                      <p:cBhvr>
                                        <p:cTn id="20" dur="6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p:cBhvr>
                                        <p:cTn id="23" dur="600"/>
                                        <p:tgtEl>
                                          <p:spTgt spid="19"/>
                                        </p:tgtEl>
                                      </p:cBhvr>
                                    </p:animEffect>
                                    <p:anim calcmode="lin" valueType="num">
                                      <p:cBhvr>
                                        <p:cTn id="24" dur="600" fill="hold"/>
                                        <p:tgtEl>
                                          <p:spTgt spid="19"/>
                                        </p:tgtEl>
                                        <p:attrNameLst>
                                          <p:attrName>ppt_x</p:attrName>
                                        </p:attrNameLst>
                                      </p:cBhvr>
                                      <p:tavLst>
                                        <p:tav tm="0">
                                          <p:val>
                                            <p:strVal val="#ppt_x"/>
                                          </p:val>
                                        </p:tav>
                                        <p:tav tm="100000">
                                          <p:val>
                                            <p:strVal val="#ppt_x"/>
                                          </p:val>
                                        </p:tav>
                                      </p:tavLst>
                                    </p:anim>
                                    <p:anim calcmode="lin" valueType="num">
                                      <p:cBhvr>
                                        <p:cTn id="25" dur="600" fill="hold"/>
                                        <p:tgtEl>
                                          <p:spTgt spid="1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p:cBhvr>
                                        <p:cTn id="28" dur="600"/>
                                        <p:tgtEl>
                                          <p:spTgt spid="9"/>
                                        </p:tgtEl>
                                      </p:cBhvr>
                                    </p:animEffect>
                                    <p:anim calcmode="lin" valueType="num">
                                      <p:cBhvr>
                                        <p:cTn id="29" dur="600" fill="hold"/>
                                        <p:tgtEl>
                                          <p:spTgt spid="9"/>
                                        </p:tgtEl>
                                        <p:attrNameLst>
                                          <p:attrName>ppt_x</p:attrName>
                                        </p:attrNameLst>
                                      </p:cBhvr>
                                      <p:tavLst>
                                        <p:tav tm="0">
                                          <p:val>
                                            <p:strVal val="#ppt_x"/>
                                          </p:val>
                                        </p:tav>
                                        <p:tav tm="100000">
                                          <p:val>
                                            <p:strVal val="#ppt_x"/>
                                          </p:val>
                                        </p:tav>
                                      </p:tavLst>
                                    </p:anim>
                                    <p:anim calcmode="lin" valueType="num">
                                      <p:cBhvr>
                                        <p:cTn id="30" dur="600" fill="hold"/>
                                        <p:tgtEl>
                                          <p:spTgt spid="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p:cBhvr>
                                        <p:cTn id="33" dur="600"/>
                                        <p:tgtEl>
                                          <p:spTgt spid="35"/>
                                        </p:tgtEl>
                                      </p:cBhvr>
                                    </p:animEffect>
                                    <p:anim calcmode="lin" valueType="num">
                                      <p:cBhvr>
                                        <p:cTn id="34" dur="600" fill="hold"/>
                                        <p:tgtEl>
                                          <p:spTgt spid="35"/>
                                        </p:tgtEl>
                                        <p:attrNameLst>
                                          <p:attrName>ppt_x</p:attrName>
                                        </p:attrNameLst>
                                      </p:cBhvr>
                                      <p:tavLst>
                                        <p:tav tm="0">
                                          <p:val>
                                            <p:strVal val="#ppt_x"/>
                                          </p:val>
                                        </p:tav>
                                        <p:tav tm="100000">
                                          <p:val>
                                            <p:strVal val="#ppt_x"/>
                                          </p:val>
                                        </p:tav>
                                      </p:tavLst>
                                    </p:anim>
                                    <p:anim calcmode="lin" valueType="num">
                                      <p:cBhvr>
                                        <p:cTn id="35" dur="600" fill="hold"/>
                                        <p:tgtEl>
                                          <p:spTgt spid="3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300" fill="hold"/>
                                        <p:tgtEl>
                                          <p:spTgt spid="23"/>
                                        </p:tgtEl>
                                        <p:attrNameLst>
                                          <p:attrName>ppt_w</p:attrName>
                                        </p:attrNameLst>
                                      </p:cBhvr>
                                      <p:tavLst>
                                        <p:tav tm="0">
                                          <p:val>
                                            <p:fltVal val="0"/>
                                          </p:val>
                                        </p:tav>
                                        <p:tav tm="100000">
                                          <p:val>
                                            <p:strVal val="#ppt_w"/>
                                          </p:val>
                                        </p:tav>
                                      </p:tavLst>
                                    </p:anim>
                                    <p:anim calcmode="lin" valueType="num">
                                      <p:cBhvr>
                                        <p:cTn id="40" dur="300" fill="hold"/>
                                        <p:tgtEl>
                                          <p:spTgt spid="23"/>
                                        </p:tgtEl>
                                        <p:attrNameLst>
                                          <p:attrName>ppt_h</p:attrName>
                                        </p:attrNameLst>
                                      </p:cBhvr>
                                      <p:tavLst>
                                        <p:tav tm="0">
                                          <p:val>
                                            <p:fltVal val="0"/>
                                          </p:val>
                                        </p:tav>
                                        <p:tav tm="100000">
                                          <p:val>
                                            <p:strVal val="#ppt_h"/>
                                          </p:val>
                                        </p:tav>
                                      </p:tavLst>
                                    </p:anim>
                                    <p:animEffect>
                                      <p:cBhvr>
                                        <p:cTn id="41" dur="3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300" fill="hold"/>
                                        <p:tgtEl>
                                          <p:spTgt spid="10"/>
                                        </p:tgtEl>
                                        <p:attrNameLst>
                                          <p:attrName>ppt_w</p:attrName>
                                        </p:attrNameLst>
                                      </p:cBhvr>
                                      <p:tavLst>
                                        <p:tav tm="0">
                                          <p:val>
                                            <p:fltVal val="0"/>
                                          </p:val>
                                        </p:tav>
                                        <p:tav tm="100000">
                                          <p:val>
                                            <p:strVal val="#ppt_w"/>
                                          </p:val>
                                        </p:tav>
                                      </p:tavLst>
                                    </p:anim>
                                    <p:anim calcmode="lin" valueType="num">
                                      <p:cBhvr>
                                        <p:cTn id="45" dur="300" fill="hold"/>
                                        <p:tgtEl>
                                          <p:spTgt spid="10"/>
                                        </p:tgtEl>
                                        <p:attrNameLst>
                                          <p:attrName>ppt_h</p:attrName>
                                        </p:attrNameLst>
                                      </p:cBhvr>
                                      <p:tavLst>
                                        <p:tav tm="0">
                                          <p:val>
                                            <p:fltVal val="0"/>
                                          </p:val>
                                        </p:tav>
                                        <p:tav tm="100000">
                                          <p:val>
                                            <p:strVal val="#ppt_h"/>
                                          </p:val>
                                        </p:tav>
                                      </p:tavLst>
                                    </p:anim>
                                    <p:animEffect>
                                      <p:cBhvr>
                                        <p:cTn id="46" dur="300"/>
                                        <p:tgtEl>
                                          <p:spTgt spid="10"/>
                                        </p:tgtEl>
                                      </p:cBhvr>
                                    </p:animEffect>
                                  </p:childTnLst>
                                </p:cTn>
                              </p:par>
                            </p:childTnLst>
                          </p:cTn>
                        </p:par>
                        <p:par>
                          <p:cTn id="47" fill="hold" nodeType="afterGroup">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p:cBhvr>
                                        <p:cTn id="50" dur="600"/>
                                        <p:tgtEl>
                                          <p:spTgt spid="30"/>
                                        </p:tgtEl>
                                      </p:cBhvr>
                                    </p:animEffect>
                                    <p:anim calcmode="lin" valueType="num">
                                      <p:cBhvr>
                                        <p:cTn id="51" dur="600" fill="hold"/>
                                        <p:tgtEl>
                                          <p:spTgt spid="30"/>
                                        </p:tgtEl>
                                        <p:attrNameLst>
                                          <p:attrName>ppt_x</p:attrName>
                                        </p:attrNameLst>
                                      </p:cBhvr>
                                      <p:tavLst>
                                        <p:tav tm="0">
                                          <p:val>
                                            <p:strVal val="#ppt_x"/>
                                          </p:val>
                                        </p:tav>
                                        <p:tav tm="100000">
                                          <p:val>
                                            <p:strVal val="#ppt_x"/>
                                          </p:val>
                                        </p:tav>
                                      </p:tavLst>
                                    </p:anim>
                                    <p:anim calcmode="lin" valueType="num">
                                      <p:cBhvr>
                                        <p:cTn id="52" dur="600" fill="hold"/>
                                        <p:tgtEl>
                                          <p:spTgt spid="3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p:cBhvr>
                                        <p:cTn id="55" dur="600"/>
                                        <p:tgtEl>
                                          <p:spTgt spid="29"/>
                                        </p:tgtEl>
                                      </p:cBhvr>
                                    </p:animEffect>
                                    <p:anim calcmode="lin" valueType="num">
                                      <p:cBhvr>
                                        <p:cTn id="56" dur="600" fill="hold"/>
                                        <p:tgtEl>
                                          <p:spTgt spid="29"/>
                                        </p:tgtEl>
                                        <p:attrNameLst>
                                          <p:attrName>ppt_x</p:attrName>
                                        </p:attrNameLst>
                                      </p:cBhvr>
                                      <p:tavLst>
                                        <p:tav tm="0">
                                          <p:val>
                                            <p:strVal val="#ppt_x"/>
                                          </p:val>
                                        </p:tav>
                                        <p:tav tm="100000">
                                          <p:val>
                                            <p:strVal val="#ppt_x"/>
                                          </p:val>
                                        </p:tav>
                                      </p:tavLst>
                                    </p:anim>
                                    <p:anim calcmode="lin" valueType="num">
                                      <p:cBhvr>
                                        <p:cTn id="57" dur="6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p:cBhvr>
                                        <p:cTn id="60" dur="600"/>
                                        <p:tgtEl>
                                          <p:spTgt spid="13"/>
                                        </p:tgtEl>
                                      </p:cBhvr>
                                    </p:animEffect>
                                    <p:anim calcmode="lin" valueType="num">
                                      <p:cBhvr>
                                        <p:cTn id="61" dur="600" fill="hold"/>
                                        <p:tgtEl>
                                          <p:spTgt spid="13"/>
                                        </p:tgtEl>
                                        <p:attrNameLst>
                                          <p:attrName>ppt_x</p:attrName>
                                        </p:attrNameLst>
                                      </p:cBhvr>
                                      <p:tavLst>
                                        <p:tav tm="0">
                                          <p:val>
                                            <p:strVal val="#ppt_x"/>
                                          </p:val>
                                        </p:tav>
                                        <p:tav tm="100000">
                                          <p:val>
                                            <p:strVal val="#ppt_x"/>
                                          </p:val>
                                        </p:tav>
                                      </p:tavLst>
                                    </p:anim>
                                    <p:anim calcmode="lin" valueType="num">
                                      <p:cBhvr>
                                        <p:cTn id="62" dur="6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p:cBhvr>
                                        <p:cTn id="65" dur="600"/>
                                        <p:tgtEl>
                                          <p:spTgt spid="37"/>
                                        </p:tgtEl>
                                      </p:cBhvr>
                                    </p:animEffect>
                                    <p:anim calcmode="lin" valueType="num">
                                      <p:cBhvr>
                                        <p:cTn id="66" dur="600" fill="hold"/>
                                        <p:tgtEl>
                                          <p:spTgt spid="37"/>
                                        </p:tgtEl>
                                        <p:attrNameLst>
                                          <p:attrName>ppt_x</p:attrName>
                                        </p:attrNameLst>
                                      </p:cBhvr>
                                      <p:tavLst>
                                        <p:tav tm="0">
                                          <p:val>
                                            <p:strVal val="#ppt_x"/>
                                          </p:val>
                                        </p:tav>
                                        <p:tav tm="100000">
                                          <p:val>
                                            <p:strVal val="#ppt_x"/>
                                          </p:val>
                                        </p:tav>
                                      </p:tavLst>
                                    </p:anim>
                                    <p:anim calcmode="lin" valueType="num">
                                      <p:cBhvr>
                                        <p:cTn id="67" dur="600" fill="hold"/>
                                        <p:tgtEl>
                                          <p:spTgt spid="37"/>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300" fill="hold"/>
                                        <p:tgtEl>
                                          <p:spTgt spid="24"/>
                                        </p:tgtEl>
                                        <p:attrNameLst>
                                          <p:attrName>ppt_w</p:attrName>
                                        </p:attrNameLst>
                                      </p:cBhvr>
                                      <p:tavLst>
                                        <p:tav tm="0">
                                          <p:val>
                                            <p:fltVal val="0"/>
                                          </p:val>
                                        </p:tav>
                                        <p:tav tm="100000">
                                          <p:val>
                                            <p:strVal val="#ppt_w"/>
                                          </p:val>
                                        </p:tav>
                                      </p:tavLst>
                                    </p:anim>
                                    <p:anim calcmode="lin" valueType="num">
                                      <p:cBhvr>
                                        <p:cTn id="72" dur="300" fill="hold"/>
                                        <p:tgtEl>
                                          <p:spTgt spid="24"/>
                                        </p:tgtEl>
                                        <p:attrNameLst>
                                          <p:attrName>ppt_h</p:attrName>
                                        </p:attrNameLst>
                                      </p:cBhvr>
                                      <p:tavLst>
                                        <p:tav tm="0">
                                          <p:val>
                                            <p:fltVal val="0"/>
                                          </p:val>
                                        </p:tav>
                                        <p:tav tm="100000">
                                          <p:val>
                                            <p:strVal val="#ppt_h"/>
                                          </p:val>
                                        </p:tav>
                                      </p:tavLst>
                                    </p:anim>
                                    <p:animEffect>
                                      <p:cBhvr>
                                        <p:cTn id="73" dur="300"/>
                                        <p:tgtEl>
                                          <p:spTgt spid="24"/>
                                        </p:tgtEl>
                                      </p:cBhvr>
                                    </p:animEffect>
                                  </p:child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300" fill="hold"/>
                                        <p:tgtEl>
                                          <p:spTgt spid="14"/>
                                        </p:tgtEl>
                                        <p:attrNameLst>
                                          <p:attrName>ppt_w</p:attrName>
                                        </p:attrNameLst>
                                      </p:cBhvr>
                                      <p:tavLst>
                                        <p:tav tm="0">
                                          <p:val>
                                            <p:fltVal val="0"/>
                                          </p:val>
                                        </p:tav>
                                        <p:tav tm="100000">
                                          <p:val>
                                            <p:strVal val="#ppt_w"/>
                                          </p:val>
                                        </p:tav>
                                      </p:tavLst>
                                    </p:anim>
                                    <p:anim calcmode="lin" valueType="num">
                                      <p:cBhvr>
                                        <p:cTn id="77" dur="300" fill="hold"/>
                                        <p:tgtEl>
                                          <p:spTgt spid="14"/>
                                        </p:tgtEl>
                                        <p:attrNameLst>
                                          <p:attrName>ppt_h</p:attrName>
                                        </p:attrNameLst>
                                      </p:cBhvr>
                                      <p:tavLst>
                                        <p:tav tm="0">
                                          <p:val>
                                            <p:fltVal val="0"/>
                                          </p:val>
                                        </p:tav>
                                        <p:tav tm="100000">
                                          <p:val>
                                            <p:strVal val="#ppt_h"/>
                                          </p:val>
                                        </p:tav>
                                      </p:tavLst>
                                    </p:anim>
                                    <p:animEffect>
                                      <p:cBhvr>
                                        <p:cTn id="78" dur="300"/>
                                        <p:tgtEl>
                                          <p:spTgt spid="14"/>
                                        </p:tgtEl>
                                      </p:cBhvr>
                                    </p:animEffect>
                                  </p:childTnLst>
                                </p:cTn>
                              </p:par>
                            </p:childTnLst>
                          </p:cTn>
                        </p:par>
                        <p:par>
                          <p:cTn id="79" fill="hold" nodeType="afterGroup">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p:cBhvr>
                                        <p:cTn id="82" dur="600"/>
                                        <p:tgtEl>
                                          <p:spTgt spid="32"/>
                                        </p:tgtEl>
                                      </p:cBhvr>
                                    </p:animEffect>
                                    <p:anim calcmode="lin" valueType="num">
                                      <p:cBhvr>
                                        <p:cTn id="83" dur="600" fill="hold"/>
                                        <p:tgtEl>
                                          <p:spTgt spid="32"/>
                                        </p:tgtEl>
                                        <p:attrNameLst>
                                          <p:attrName>ppt_x</p:attrName>
                                        </p:attrNameLst>
                                      </p:cBhvr>
                                      <p:tavLst>
                                        <p:tav tm="0">
                                          <p:val>
                                            <p:strVal val="#ppt_x"/>
                                          </p:val>
                                        </p:tav>
                                        <p:tav tm="100000">
                                          <p:val>
                                            <p:strVal val="#ppt_x"/>
                                          </p:val>
                                        </p:tav>
                                      </p:tavLst>
                                    </p:anim>
                                    <p:anim calcmode="lin" valueType="num">
                                      <p:cBhvr>
                                        <p:cTn id="84" dur="6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p:cBhvr>
                                        <p:cTn id="87" dur="600"/>
                                        <p:tgtEl>
                                          <p:spTgt spid="31"/>
                                        </p:tgtEl>
                                      </p:cBhvr>
                                    </p:animEffect>
                                    <p:anim calcmode="lin" valueType="num">
                                      <p:cBhvr>
                                        <p:cTn id="88" dur="600" fill="hold"/>
                                        <p:tgtEl>
                                          <p:spTgt spid="31"/>
                                        </p:tgtEl>
                                        <p:attrNameLst>
                                          <p:attrName>ppt_x</p:attrName>
                                        </p:attrNameLst>
                                      </p:cBhvr>
                                      <p:tavLst>
                                        <p:tav tm="0">
                                          <p:val>
                                            <p:strVal val="#ppt_x"/>
                                          </p:val>
                                        </p:tav>
                                        <p:tav tm="100000">
                                          <p:val>
                                            <p:strVal val="#ppt_x"/>
                                          </p:val>
                                        </p:tav>
                                      </p:tavLst>
                                    </p:anim>
                                    <p:anim calcmode="lin" valueType="num">
                                      <p:cBhvr>
                                        <p:cTn id="89" dur="600" fill="hold"/>
                                        <p:tgtEl>
                                          <p:spTgt spid="31"/>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p:cBhvr>
                                        <p:cTn id="92" dur="600"/>
                                        <p:tgtEl>
                                          <p:spTgt spid="17"/>
                                        </p:tgtEl>
                                      </p:cBhvr>
                                    </p:animEffect>
                                    <p:anim calcmode="lin" valueType="num">
                                      <p:cBhvr>
                                        <p:cTn id="93" dur="600" fill="hold"/>
                                        <p:tgtEl>
                                          <p:spTgt spid="17"/>
                                        </p:tgtEl>
                                        <p:attrNameLst>
                                          <p:attrName>ppt_x</p:attrName>
                                        </p:attrNameLst>
                                      </p:cBhvr>
                                      <p:tavLst>
                                        <p:tav tm="0">
                                          <p:val>
                                            <p:strVal val="#ppt_x"/>
                                          </p:val>
                                        </p:tav>
                                        <p:tav tm="100000">
                                          <p:val>
                                            <p:strVal val="#ppt_x"/>
                                          </p:val>
                                        </p:tav>
                                      </p:tavLst>
                                    </p:anim>
                                    <p:anim calcmode="lin" valueType="num">
                                      <p:cBhvr>
                                        <p:cTn id="94" dur="600" fill="hold"/>
                                        <p:tgtEl>
                                          <p:spTgt spid="17"/>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p:cBhvr>
                                        <p:cTn id="97" dur="600"/>
                                        <p:tgtEl>
                                          <p:spTgt spid="36"/>
                                        </p:tgtEl>
                                      </p:cBhvr>
                                    </p:animEffect>
                                    <p:anim calcmode="lin" valueType="num">
                                      <p:cBhvr>
                                        <p:cTn id="98" dur="600" fill="hold"/>
                                        <p:tgtEl>
                                          <p:spTgt spid="36"/>
                                        </p:tgtEl>
                                        <p:attrNameLst>
                                          <p:attrName>ppt_x</p:attrName>
                                        </p:attrNameLst>
                                      </p:cBhvr>
                                      <p:tavLst>
                                        <p:tav tm="0">
                                          <p:val>
                                            <p:strVal val="#ppt_x"/>
                                          </p:val>
                                        </p:tav>
                                        <p:tav tm="100000">
                                          <p:val>
                                            <p:strVal val="#ppt_x"/>
                                          </p:val>
                                        </p:tav>
                                      </p:tavLst>
                                    </p:anim>
                                    <p:anim calcmode="lin" valueType="num">
                                      <p:cBhvr>
                                        <p:cTn id="99" dur="600" fill="hold"/>
                                        <p:tgtEl>
                                          <p:spTgt spid="36"/>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300" fill="hold"/>
                                        <p:tgtEl>
                                          <p:spTgt spid="28"/>
                                        </p:tgtEl>
                                        <p:attrNameLst>
                                          <p:attrName>ppt_w</p:attrName>
                                        </p:attrNameLst>
                                      </p:cBhvr>
                                      <p:tavLst>
                                        <p:tav tm="0">
                                          <p:val>
                                            <p:fltVal val="0"/>
                                          </p:val>
                                        </p:tav>
                                        <p:tav tm="100000">
                                          <p:val>
                                            <p:strVal val="#ppt_w"/>
                                          </p:val>
                                        </p:tav>
                                      </p:tavLst>
                                    </p:anim>
                                    <p:anim calcmode="lin" valueType="num">
                                      <p:cBhvr>
                                        <p:cTn id="104" dur="300" fill="hold"/>
                                        <p:tgtEl>
                                          <p:spTgt spid="28"/>
                                        </p:tgtEl>
                                        <p:attrNameLst>
                                          <p:attrName>ppt_h</p:attrName>
                                        </p:attrNameLst>
                                      </p:cBhvr>
                                      <p:tavLst>
                                        <p:tav tm="0">
                                          <p:val>
                                            <p:fltVal val="0"/>
                                          </p:val>
                                        </p:tav>
                                        <p:tav tm="100000">
                                          <p:val>
                                            <p:strVal val="#ppt_h"/>
                                          </p:val>
                                        </p:tav>
                                      </p:tavLst>
                                    </p:anim>
                                    <p:animEffect>
                                      <p:cBhvr>
                                        <p:cTn id="105" dur="300"/>
                                        <p:tgtEl>
                                          <p:spTgt spid="28"/>
                                        </p:tgtEl>
                                      </p:cBhvr>
                                    </p:animEffect>
                                  </p:childTnLst>
                                </p:cTn>
                              </p:par>
                              <p:par>
                                <p:cTn id="106" presetID="10" presetClass="entr" presetSubtype="0" fill="hold" nodeType="with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300" fill="hold"/>
                                        <p:tgtEl>
                                          <p:spTgt spid="25"/>
                                        </p:tgtEl>
                                        <p:attrNameLst>
                                          <p:attrName>ppt_w</p:attrName>
                                        </p:attrNameLst>
                                      </p:cBhvr>
                                      <p:tavLst>
                                        <p:tav tm="0">
                                          <p:val>
                                            <p:fltVal val="0"/>
                                          </p:val>
                                        </p:tav>
                                        <p:tav tm="100000">
                                          <p:val>
                                            <p:strVal val="#ppt_w"/>
                                          </p:val>
                                        </p:tav>
                                      </p:tavLst>
                                    </p:anim>
                                    <p:anim calcmode="lin" valueType="num">
                                      <p:cBhvr>
                                        <p:cTn id="109" dur="300" fill="hold"/>
                                        <p:tgtEl>
                                          <p:spTgt spid="25"/>
                                        </p:tgtEl>
                                        <p:attrNameLst>
                                          <p:attrName>ppt_h</p:attrName>
                                        </p:attrNameLst>
                                      </p:cBhvr>
                                      <p:tavLst>
                                        <p:tav tm="0">
                                          <p:val>
                                            <p:fltVal val="0"/>
                                          </p:val>
                                        </p:tav>
                                        <p:tav tm="100000">
                                          <p:val>
                                            <p:strVal val="#ppt_h"/>
                                          </p:val>
                                        </p:tav>
                                      </p:tavLst>
                                    </p:anim>
                                    <p:animEffect>
                                      <p:cBhvr>
                                        <p:cTn id="110" dur="300"/>
                                        <p:tgtEl>
                                          <p:spTgt spid="25"/>
                                        </p:tgtEl>
                                      </p:cBhvr>
                                    </p:animEffect>
                                  </p:childTnLst>
                                </p:cTn>
                              </p:par>
                            </p:childTnLst>
                          </p:cTn>
                        </p:par>
                        <p:par>
                          <p:cTn id="111" fill="hold" nodeType="afterGroup">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p:cBhvr>
                                        <p:cTn id="114" dur="600"/>
                                        <p:tgtEl>
                                          <p:spTgt spid="34"/>
                                        </p:tgtEl>
                                      </p:cBhvr>
                                    </p:animEffect>
                                    <p:anim calcmode="lin" valueType="num">
                                      <p:cBhvr>
                                        <p:cTn id="115" dur="600" fill="hold"/>
                                        <p:tgtEl>
                                          <p:spTgt spid="34"/>
                                        </p:tgtEl>
                                        <p:attrNameLst>
                                          <p:attrName>ppt_x</p:attrName>
                                        </p:attrNameLst>
                                      </p:cBhvr>
                                      <p:tavLst>
                                        <p:tav tm="0">
                                          <p:val>
                                            <p:strVal val="#ppt_x"/>
                                          </p:val>
                                        </p:tav>
                                        <p:tav tm="100000">
                                          <p:val>
                                            <p:strVal val="#ppt_x"/>
                                          </p:val>
                                        </p:tav>
                                      </p:tavLst>
                                    </p:anim>
                                    <p:anim calcmode="lin" valueType="num">
                                      <p:cBhvr>
                                        <p:cTn id="116" dur="600" fill="hold"/>
                                        <p:tgtEl>
                                          <p:spTgt spid="34"/>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p:cBhvr>
                                        <p:cTn id="119" dur="600"/>
                                        <p:tgtEl>
                                          <p:spTgt spid="33"/>
                                        </p:tgtEl>
                                      </p:cBhvr>
                                    </p:animEffect>
                                    <p:anim calcmode="lin" valueType="num">
                                      <p:cBhvr>
                                        <p:cTn id="120" dur="600" fill="hold"/>
                                        <p:tgtEl>
                                          <p:spTgt spid="33"/>
                                        </p:tgtEl>
                                        <p:attrNameLst>
                                          <p:attrName>ppt_x</p:attrName>
                                        </p:attrNameLst>
                                      </p:cBhvr>
                                      <p:tavLst>
                                        <p:tav tm="0">
                                          <p:val>
                                            <p:strVal val="#ppt_x"/>
                                          </p:val>
                                        </p:tav>
                                        <p:tav tm="100000">
                                          <p:val>
                                            <p:strVal val="#ppt_x"/>
                                          </p:val>
                                        </p:tav>
                                      </p:tavLst>
                                    </p:anim>
                                    <p:anim calcmode="lin" valueType="num">
                                      <p:cBhvr>
                                        <p:cTn id="121" dur="600" fill="hold"/>
                                        <p:tgtEl>
                                          <p:spTgt spid="33"/>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p:cBhvr>
                                        <p:cTn id="124" dur="600"/>
                                        <p:tgtEl>
                                          <p:spTgt spid="18"/>
                                        </p:tgtEl>
                                      </p:cBhvr>
                                    </p:animEffect>
                                    <p:anim calcmode="lin" valueType="num">
                                      <p:cBhvr>
                                        <p:cTn id="125" dur="600" fill="hold"/>
                                        <p:tgtEl>
                                          <p:spTgt spid="18"/>
                                        </p:tgtEl>
                                        <p:attrNameLst>
                                          <p:attrName>ppt_x</p:attrName>
                                        </p:attrNameLst>
                                      </p:cBhvr>
                                      <p:tavLst>
                                        <p:tav tm="0">
                                          <p:val>
                                            <p:strVal val="#ppt_x"/>
                                          </p:val>
                                        </p:tav>
                                        <p:tav tm="100000">
                                          <p:val>
                                            <p:strVal val="#ppt_x"/>
                                          </p:val>
                                        </p:tav>
                                      </p:tavLst>
                                    </p:anim>
                                    <p:anim calcmode="lin" valueType="num">
                                      <p:cBhvr>
                                        <p:cTn id="126" dur="600" fill="hold"/>
                                        <p:tgtEl>
                                          <p:spTgt spid="18"/>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p:cBhvr>
                                        <p:cTn id="129" dur="600"/>
                                        <p:tgtEl>
                                          <p:spTgt spid="38"/>
                                        </p:tgtEl>
                                      </p:cBhvr>
                                    </p:animEffect>
                                    <p:anim calcmode="lin" valueType="num">
                                      <p:cBhvr>
                                        <p:cTn id="130" dur="600" fill="hold"/>
                                        <p:tgtEl>
                                          <p:spTgt spid="38"/>
                                        </p:tgtEl>
                                        <p:attrNameLst>
                                          <p:attrName>ppt_x</p:attrName>
                                        </p:attrNameLst>
                                      </p:cBhvr>
                                      <p:tavLst>
                                        <p:tav tm="0">
                                          <p:val>
                                            <p:strVal val="#ppt_x"/>
                                          </p:val>
                                        </p:tav>
                                        <p:tav tm="100000">
                                          <p:val>
                                            <p:strVal val="#ppt_x"/>
                                          </p:val>
                                        </p:tav>
                                      </p:tavLst>
                                    </p:anim>
                                    <p:anim calcmode="lin" valueType="num">
                                      <p:cBhvr>
                                        <p:cTn id="131" dur="6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13" grpId="0" bldLvl="0" animBg="1" autoUpdateAnimBg="0"/>
      <p:bldP spid="17" grpId="0" bldLvl="0" animBg="1" autoUpdateAnimBg="0"/>
      <p:bldP spid="18" grpId="0" bldLvl="0" animBg="1" autoUpdateAnimBg="0"/>
      <p:bldP spid="19" grpId="0" bldLvl="0" autoUpdateAnimBg="0"/>
      <p:bldP spid="20" grpId="0" bldLvl="0" autoUpdateAnimBg="0"/>
      <p:bldP spid="22" grpId="0" bldLvl="0" autoUpdateAnimBg="0"/>
      <p:bldP spid="23" grpId="0" bldLvl="0" autoUpdateAnimBg="0"/>
      <p:bldP spid="24"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
          <p:cNvSpPr txBox="1">
            <a:spLocks noChangeArrowheads="1"/>
          </p:cNvSpPr>
          <p:nvPr/>
        </p:nvSpPr>
        <p:spPr bwMode="auto">
          <a:xfrm>
            <a:off x="431800" y="6310313"/>
            <a:ext cx="11425238"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04" tIns="60952" rIns="121904" bIns="60952">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hangingPunct="1">
              <a:spcBef>
                <a:spcPct val="0"/>
              </a:spcBef>
              <a:buFont typeface="Arial" pitchFamily="34" charset="0"/>
              <a:buNone/>
              <a:defRPr/>
            </a:pPr>
            <a:r>
              <a:rPr lang="zh-CN" altLang="en-US" sz="2133">
                <a:solidFill>
                  <a:srgbClr val="FFFFFF"/>
                </a:solidFill>
                <a:latin typeface="微软雅黑"/>
                <a:ea typeface="微软雅黑"/>
              </a:rPr>
              <a:t>哎呀小小草素材 更多好素材请访问 </a:t>
            </a:r>
            <a:r>
              <a:rPr lang="en-US" altLang="zh-CN" sz="2133">
                <a:solidFill>
                  <a:srgbClr val="FFFFFF"/>
                </a:solidFill>
                <a:latin typeface="微软雅黑"/>
                <a:ea typeface="微软雅黑"/>
              </a:rPr>
              <a:t>http://800sucai.taobao.com</a:t>
            </a:r>
          </a:p>
        </p:txBody>
      </p:sp>
      <p:grpSp>
        <p:nvGrpSpPr>
          <p:cNvPr id="25" name="Group 1438"/>
          <p:cNvGrpSpPr>
            <a:grpSpLocks/>
          </p:cNvGrpSpPr>
          <p:nvPr/>
        </p:nvGrpSpPr>
        <p:grpSpPr bwMode="auto">
          <a:xfrm>
            <a:off x="1520825" y="1836738"/>
            <a:ext cx="1631950" cy="1631950"/>
            <a:chOff x="0" y="0"/>
            <a:chExt cx="1224000" cy="1224000"/>
          </a:xfrm>
        </p:grpSpPr>
        <p:sp>
          <p:nvSpPr>
            <p:cNvPr id="26" name="Shape 1434"/>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BC185"/>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27" name="Shape 1435"/>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lnTo>
                    <a:pt x="10800" y="10800"/>
                  </a:lnTo>
                  <a:close/>
                </a:path>
              </a:pathLst>
            </a:custGeom>
            <a:solidFill>
              <a:schemeClr val="tx1"/>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28" name="Shape 1436"/>
            <p:cNvSpPr/>
            <p:nvPr/>
          </p:nvSpPr>
          <p:spPr>
            <a:xfrm>
              <a:off x="108351" y="108350"/>
              <a:ext cx="1007300" cy="1007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29" name="Shape 1437"/>
            <p:cNvSpPr/>
            <p:nvPr/>
          </p:nvSpPr>
          <p:spPr>
            <a:xfrm>
              <a:off x="70249" y="385774"/>
              <a:ext cx="1138272" cy="461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p>
              <a:pPr algn="ctr" defTabSz="609491">
                <a:spcBef>
                  <a:spcPts val="400"/>
                </a:spcBef>
                <a:defRPr>
                  <a:uFillTx/>
                </a:defRPr>
              </a:pPr>
              <a:r>
                <a:rPr sz="4000" b="1" kern="0">
                  <a:solidFill>
                    <a:srgbClr val="595959"/>
                  </a:solidFill>
                  <a:uFill>
                    <a:solidFill>
                      <a:srgbClr val="3194C6"/>
                    </a:solidFill>
                  </a:uFill>
                  <a:latin typeface="微软雅黑"/>
                  <a:ea typeface="微软雅黑"/>
                  <a:cs typeface="Roboto Condensed Regular"/>
                  <a:sym typeface="Roboto Condensed Regular"/>
                </a:rPr>
                <a:t>75</a:t>
              </a:r>
              <a:r>
                <a:rPr sz="2667" kern="0">
                  <a:solidFill>
                    <a:srgbClr val="595959"/>
                  </a:solidFill>
                  <a:uFill>
                    <a:solidFill>
                      <a:srgbClr val="3194C6"/>
                    </a:solidFill>
                  </a:uFill>
                  <a:latin typeface="微软雅黑"/>
                  <a:ea typeface="微软雅黑"/>
                  <a:cs typeface="Roboto Condensed Regular"/>
                  <a:sym typeface="Roboto Condensed Regular"/>
                </a:rPr>
                <a:t>%</a:t>
              </a:r>
            </a:p>
          </p:txBody>
        </p:sp>
      </p:grpSp>
      <p:sp>
        <p:nvSpPr>
          <p:cNvPr id="31" name="Shape 1439"/>
          <p:cNvSpPr/>
          <p:nvPr/>
        </p:nvSpPr>
        <p:spPr>
          <a:xfrm>
            <a:off x="1308100" y="3908425"/>
            <a:ext cx="2055813" cy="3698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defTabSz="609491">
              <a:defRPr sz="1800" b="0">
                <a:solidFill>
                  <a:srgbClr val="000000"/>
                </a:solidFill>
                <a:uFillTx/>
              </a:defRPr>
            </a:pPr>
            <a:r>
              <a:rPr lang="zh-CN" altLang="en-US" sz="2400" b="0" kern="0" dirty="0">
                <a:solidFill>
                  <a:srgbClr val="595959"/>
                </a:solidFill>
                <a:uFillTx/>
                <a:latin typeface="微软雅黑"/>
                <a:ea typeface="微软雅黑"/>
              </a:rPr>
              <a:t>图表标题</a:t>
            </a:r>
            <a:endParaRPr sz="2400" b="0" kern="0" dirty="0">
              <a:solidFill>
                <a:srgbClr val="595959"/>
              </a:solidFill>
              <a:uFillTx/>
              <a:latin typeface="微软雅黑"/>
              <a:ea typeface="微软雅黑"/>
            </a:endParaRPr>
          </a:p>
        </p:txBody>
      </p:sp>
      <p:sp>
        <p:nvSpPr>
          <p:cNvPr id="32" name="Shape 1440"/>
          <p:cNvSpPr/>
          <p:nvPr/>
        </p:nvSpPr>
        <p:spPr>
          <a:xfrm>
            <a:off x="1308100" y="4381500"/>
            <a:ext cx="2055813" cy="1354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700">
                <a:solidFill>
                  <a:srgbClr val="000000">
                    <a:alpha val="50000"/>
                  </a:srgbClr>
                </a:solidFill>
                <a:uFill>
                  <a:solidFill>
                    <a:srgbClr val="000000">
                      <a:alpha val="50000"/>
                    </a:srgbClr>
                  </a:solidFill>
                </a:uFill>
                <a:latin typeface="Roboto condensed"/>
                <a:ea typeface="Roboto condensed"/>
                <a:cs typeface="Roboto condensed"/>
                <a:sym typeface="Roboto condensed"/>
              </a:defRPr>
            </a:lvl1pPr>
          </a:lstStyle>
          <a:p>
            <a:pPr defTabSz="609491">
              <a:defRPr sz="1800">
                <a:solidFill>
                  <a:srgbClr val="000000"/>
                </a:solidFill>
                <a:uFillTx/>
              </a:defRPr>
            </a:pPr>
            <a:r>
              <a:rPr lang="zh-CN" altLang="en-US" sz="1600" kern="0" dirty="0">
                <a:solidFill>
                  <a:srgbClr val="595959"/>
                </a:solidFill>
                <a:uFillTx/>
                <a:latin typeface="微软雅黑"/>
                <a:ea typeface="微软雅黑"/>
              </a:rPr>
              <a:t>单击此处添加文本文字内容单击此处添加文本文字内容单击此处添加文本文字内容单击此处添加文本文字内容</a:t>
            </a:r>
          </a:p>
        </p:txBody>
      </p:sp>
      <p:grpSp>
        <p:nvGrpSpPr>
          <p:cNvPr id="33" name="Group 1446"/>
          <p:cNvGrpSpPr>
            <a:grpSpLocks/>
          </p:cNvGrpSpPr>
          <p:nvPr/>
        </p:nvGrpSpPr>
        <p:grpSpPr bwMode="auto">
          <a:xfrm>
            <a:off x="4024313" y="1836738"/>
            <a:ext cx="1631950" cy="1631950"/>
            <a:chOff x="0" y="0"/>
            <a:chExt cx="1224866" cy="1224001"/>
          </a:xfrm>
        </p:grpSpPr>
        <p:sp>
          <p:nvSpPr>
            <p:cNvPr id="34" name="Shape 1442"/>
            <p:cNvSpPr/>
            <p:nvPr/>
          </p:nvSpPr>
          <p:spPr>
            <a:xfrm>
              <a:off x="1191" y="0"/>
              <a:ext cx="1223675" cy="122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BC185"/>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35" name="Shape 1443"/>
            <p:cNvSpPr/>
            <p:nvPr/>
          </p:nvSpPr>
          <p:spPr>
            <a:xfrm>
              <a:off x="0" y="0"/>
              <a:ext cx="612433" cy="1224001"/>
            </a:xfrm>
            <a:custGeom>
              <a:avLst/>
              <a:gdLst/>
              <a:ahLst/>
              <a:cxnLst>
                <a:cxn ang="0">
                  <a:pos x="wd2" y="hd2"/>
                </a:cxn>
                <a:cxn ang="5400000">
                  <a:pos x="wd2" y="hd2"/>
                </a:cxn>
                <a:cxn ang="10800000">
                  <a:pos x="wd2" y="hd2"/>
                </a:cxn>
                <a:cxn ang="16200000">
                  <a:pos x="wd2" y="hd2"/>
                </a:cxn>
              </a:cxnLst>
              <a:rect l="0" t="0" r="r" b="b"/>
              <a:pathLst>
                <a:path w="21600" h="21600" extrusionOk="0">
                  <a:moveTo>
                    <a:pt x="21570" y="21600"/>
                  </a:moveTo>
                  <a:cubicBezTo>
                    <a:pt x="9657" y="21600"/>
                    <a:pt x="0" y="16765"/>
                    <a:pt x="0" y="10800"/>
                  </a:cubicBezTo>
                  <a:cubicBezTo>
                    <a:pt x="0" y="4835"/>
                    <a:pt x="9657" y="0"/>
                    <a:pt x="21570" y="0"/>
                  </a:cubicBezTo>
                  <a:lnTo>
                    <a:pt x="21600" y="10800"/>
                  </a:lnTo>
                  <a:close/>
                </a:path>
              </a:pathLst>
            </a:custGeom>
            <a:solidFill>
              <a:schemeClr val="tx1"/>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36" name="Shape 1444"/>
            <p:cNvSpPr/>
            <p:nvPr/>
          </p:nvSpPr>
          <p:spPr>
            <a:xfrm>
              <a:off x="108426" y="108350"/>
              <a:ext cx="1008012" cy="1007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37" name="Shape 1445"/>
            <p:cNvSpPr/>
            <p:nvPr/>
          </p:nvSpPr>
          <p:spPr>
            <a:xfrm>
              <a:off x="71490" y="385775"/>
              <a:ext cx="1137886" cy="461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p>
              <a:pPr algn="ctr" defTabSz="609491">
                <a:spcBef>
                  <a:spcPts val="400"/>
                </a:spcBef>
                <a:defRPr>
                  <a:uFillTx/>
                </a:defRPr>
              </a:pPr>
              <a:r>
                <a:rPr sz="4000" b="1" kern="0">
                  <a:solidFill>
                    <a:srgbClr val="595959"/>
                  </a:solidFill>
                  <a:uFill>
                    <a:solidFill>
                      <a:srgbClr val="A5C067"/>
                    </a:solidFill>
                  </a:uFill>
                  <a:latin typeface="微软雅黑"/>
                  <a:ea typeface="微软雅黑"/>
                  <a:cs typeface="Roboto Condensed Regular"/>
                  <a:sym typeface="Roboto Condensed Regular"/>
                </a:rPr>
                <a:t>50</a:t>
              </a:r>
              <a:r>
                <a:rPr sz="2667" kern="0">
                  <a:solidFill>
                    <a:srgbClr val="595959"/>
                  </a:solidFill>
                  <a:uFill>
                    <a:solidFill>
                      <a:srgbClr val="A5C067"/>
                    </a:solidFill>
                  </a:uFill>
                  <a:latin typeface="微软雅黑"/>
                  <a:ea typeface="微软雅黑"/>
                  <a:cs typeface="Roboto Condensed Regular"/>
                  <a:sym typeface="Roboto Condensed Regular"/>
                </a:rPr>
                <a:t>%</a:t>
              </a:r>
            </a:p>
          </p:txBody>
        </p:sp>
      </p:grpSp>
      <p:sp>
        <p:nvSpPr>
          <p:cNvPr id="39" name="Shape 1447"/>
          <p:cNvSpPr/>
          <p:nvPr/>
        </p:nvSpPr>
        <p:spPr>
          <a:xfrm>
            <a:off x="3813175" y="3908425"/>
            <a:ext cx="2055813" cy="3698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defTabSz="609491">
              <a:defRPr sz="1800" b="0">
                <a:solidFill>
                  <a:srgbClr val="000000"/>
                </a:solidFill>
                <a:uFillTx/>
              </a:defRPr>
            </a:pPr>
            <a:r>
              <a:rPr lang="zh-CN" altLang="en-US" sz="2400" b="0" kern="0" dirty="0">
                <a:solidFill>
                  <a:srgbClr val="595959"/>
                </a:solidFill>
                <a:uFillTx/>
                <a:latin typeface="微软雅黑"/>
                <a:ea typeface="微软雅黑"/>
              </a:rPr>
              <a:t>图表标题</a:t>
            </a:r>
            <a:endParaRPr sz="2400" b="0" kern="0" dirty="0">
              <a:solidFill>
                <a:srgbClr val="595959"/>
              </a:solidFill>
              <a:uFillTx/>
              <a:latin typeface="微软雅黑"/>
              <a:ea typeface="微软雅黑"/>
            </a:endParaRPr>
          </a:p>
        </p:txBody>
      </p:sp>
      <p:sp>
        <p:nvSpPr>
          <p:cNvPr id="40" name="Shape 1448"/>
          <p:cNvSpPr/>
          <p:nvPr/>
        </p:nvSpPr>
        <p:spPr>
          <a:xfrm>
            <a:off x="3813175" y="4381500"/>
            <a:ext cx="2055813" cy="1354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700">
                <a:solidFill>
                  <a:srgbClr val="000000">
                    <a:alpha val="50000"/>
                  </a:srgbClr>
                </a:solidFill>
                <a:uFill>
                  <a:solidFill>
                    <a:srgbClr val="000000">
                      <a:alpha val="50000"/>
                    </a:srgbClr>
                  </a:solidFill>
                </a:uFill>
                <a:latin typeface="Roboto condensed"/>
                <a:ea typeface="Roboto condensed"/>
                <a:cs typeface="Roboto condensed"/>
                <a:sym typeface="Roboto condensed"/>
              </a:defRPr>
            </a:lvl1pPr>
          </a:lstStyle>
          <a:p>
            <a:pPr defTabSz="609491">
              <a:defRPr sz="1800">
                <a:solidFill>
                  <a:srgbClr val="000000"/>
                </a:solidFill>
                <a:uFillTx/>
              </a:defRPr>
            </a:pPr>
            <a:r>
              <a:rPr lang="zh-CN" altLang="en-US" sz="1600" kern="0" dirty="0">
                <a:solidFill>
                  <a:srgbClr val="595959"/>
                </a:solidFill>
                <a:uFillTx/>
                <a:latin typeface="微软雅黑"/>
                <a:ea typeface="微软雅黑"/>
              </a:rPr>
              <a:t>单击此处添加文本文字内容单击此处添加文本文字内容单击此处添加文本文字内容单击此处添加文本文字内容</a:t>
            </a:r>
          </a:p>
        </p:txBody>
      </p:sp>
      <p:grpSp>
        <p:nvGrpSpPr>
          <p:cNvPr id="41" name="Group 1454"/>
          <p:cNvGrpSpPr>
            <a:grpSpLocks/>
          </p:cNvGrpSpPr>
          <p:nvPr/>
        </p:nvGrpSpPr>
        <p:grpSpPr bwMode="auto">
          <a:xfrm>
            <a:off x="6529388" y="1836738"/>
            <a:ext cx="1631950" cy="1631950"/>
            <a:chOff x="-1" y="-1"/>
            <a:chExt cx="1224001" cy="1224001"/>
          </a:xfrm>
        </p:grpSpPr>
        <p:sp>
          <p:nvSpPr>
            <p:cNvPr id="42" name="Shape 1450"/>
            <p:cNvSpPr/>
            <p:nvPr/>
          </p:nvSpPr>
          <p:spPr>
            <a:xfrm>
              <a:off x="-1" y="-1"/>
              <a:ext cx="1224001" cy="1224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BC185"/>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43" name="Shape 1451"/>
            <p:cNvSpPr/>
            <p:nvPr/>
          </p:nvSpPr>
          <p:spPr>
            <a:xfrm>
              <a:off x="-1" y="-1"/>
              <a:ext cx="612001" cy="612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chemeClr val="tx1"/>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44" name="Shape 1452"/>
            <p:cNvSpPr/>
            <p:nvPr/>
          </p:nvSpPr>
          <p:spPr>
            <a:xfrm>
              <a:off x="108349" y="108349"/>
              <a:ext cx="1007300" cy="1007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45" name="Shape 1453"/>
            <p:cNvSpPr/>
            <p:nvPr/>
          </p:nvSpPr>
          <p:spPr>
            <a:xfrm>
              <a:off x="70248" y="385774"/>
              <a:ext cx="1138273" cy="461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p>
              <a:pPr algn="ctr" defTabSz="609491">
                <a:spcBef>
                  <a:spcPts val="400"/>
                </a:spcBef>
                <a:defRPr>
                  <a:uFillTx/>
                </a:defRPr>
              </a:pPr>
              <a:r>
                <a:rPr sz="4000" b="1" kern="0">
                  <a:solidFill>
                    <a:srgbClr val="595959"/>
                  </a:solidFill>
                  <a:uFill>
                    <a:solidFill>
                      <a:srgbClr val="03AE97"/>
                    </a:solidFill>
                  </a:uFill>
                  <a:latin typeface="微软雅黑"/>
                  <a:ea typeface="微软雅黑"/>
                  <a:cs typeface="Roboto Condensed Regular"/>
                  <a:sym typeface="Roboto Condensed Regular"/>
                </a:rPr>
                <a:t>25</a:t>
              </a:r>
              <a:r>
                <a:rPr sz="2667" kern="0">
                  <a:solidFill>
                    <a:srgbClr val="595959"/>
                  </a:solidFill>
                  <a:uFill>
                    <a:solidFill>
                      <a:srgbClr val="03AE97"/>
                    </a:solidFill>
                  </a:uFill>
                  <a:latin typeface="微软雅黑"/>
                  <a:ea typeface="微软雅黑"/>
                  <a:cs typeface="Roboto Condensed Regular"/>
                  <a:sym typeface="Roboto Condensed Regular"/>
                </a:rPr>
                <a:t>%</a:t>
              </a:r>
            </a:p>
          </p:txBody>
        </p:sp>
      </p:grpSp>
      <p:sp>
        <p:nvSpPr>
          <p:cNvPr id="47" name="Shape 1455"/>
          <p:cNvSpPr/>
          <p:nvPr/>
        </p:nvSpPr>
        <p:spPr>
          <a:xfrm>
            <a:off x="6316663" y="3908425"/>
            <a:ext cx="2057400" cy="3698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defTabSz="609491">
              <a:defRPr sz="1800" b="0">
                <a:solidFill>
                  <a:srgbClr val="000000"/>
                </a:solidFill>
                <a:uFillTx/>
              </a:defRPr>
            </a:pPr>
            <a:r>
              <a:rPr lang="zh-CN" altLang="en-US" sz="2400" b="0" kern="0" dirty="0">
                <a:solidFill>
                  <a:srgbClr val="595959"/>
                </a:solidFill>
                <a:uFillTx/>
                <a:latin typeface="微软雅黑"/>
                <a:ea typeface="微软雅黑"/>
              </a:rPr>
              <a:t>图表标题</a:t>
            </a:r>
            <a:endParaRPr sz="2400" b="0" kern="0" dirty="0">
              <a:solidFill>
                <a:srgbClr val="595959"/>
              </a:solidFill>
              <a:uFillTx/>
              <a:latin typeface="微软雅黑"/>
              <a:ea typeface="微软雅黑"/>
            </a:endParaRPr>
          </a:p>
        </p:txBody>
      </p:sp>
      <p:sp>
        <p:nvSpPr>
          <p:cNvPr id="48" name="Shape 1456"/>
          <p:cNvSpPr/>
          <p:nvPr/>
        </p:nvSpPr>
        <p:spPr>
          <a:xfrm>
            <a:off x="6316663" y="4381500"/>
            <a:ext cx="2057400" cy="1354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700">
                <a:solidFill>
                  <a:srgbClr val="000000">
                    <a:alpha val="50000"/>
                  </a:srgbClr>
                </a:solidFill>
                <a:uFill>
                  <a:solidFill>
                    <a:srgbClr val="000000">
                      <a:alpha val="50000"/>
                    </a:srgbClr>
                  </a:solidFill>
                </a:uFill>
                <a:latin typeface="Roboto condensed"/>
                <a:ea typeface="Roboto condensed"/>
                <a:cs typeface="Roboto condensed"/>
                <a:sym typeface="Roboto condensed"/>
              </a:defRPr>
            </a:lvl1pPr>
          </a:lstStyle>
          <a:p>
            <a:pPr defTabSz="609491">
              <a:defRPr sz="1800">
                <a:solidFill>
                  <a:srgbClr val="000000"/>
                </a:solidFill>
                <a:uFillTx/>
              </a:defRPr>
            </a:pPr>
            <a:r>
              <a:rPr lang="zh-CN" altLang="en-US" sz="1600" kern="0" dirty="0">
                <a:solidFill>
                  <a:srgbClr val="595959"/>
                </a:solidFill>
                <a:uFillTx/>
                <a:latin typeface="微软雅黑"/>
                <a:ea typeface="微软雅黑"/>
              </a:rPr>
              <a:t>单击此处添加文本文字内容单击此处添加文本文字内容单击此处添加文本文字内容单击此处添加文本文字内容</a:t>
            </a:r>
          </a:p>
        </p:txBody>
      </p:sp>
      <p:grpSp>
        <p:nvGrpSpPr>
          <p:cNvPr id="49" name="Group 1462"/>
          <p:cNvGrpSpPr>
            <a:grpSpLocks/>
          </p:cNvGrpSpPr>
          <p:nvPr/>
        </p:nvGrpSpPr>
        <p:grpSpPr bwMode="auto">
          <a:xfrm>
            <a:off x="9034463" y="1836738"/>
            <a:ext cx="1631950" cy="1631950"/>
            <a:chOff x="-7" y="-1"/>
            <a:chExt cx="1224015" cy="1224008"/>
          </a:xfrm>
        </p:grpSpPr>
        <p:sp>
          <p:nvSpPr>
            <p:cNvPr id="50" name="Shape 1458"/>
            <p:cNvSpPr/>
            <p:nvPr/>
          </p:nvSpPr>
          <p:spPr>
            <a:xfrm>
              <a:off x="-7" y="-1"/>
              <a:ext cx="1224015" cy="12240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BC185"/>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51" name="Shape 1459"/>
            <p:cNvSpPr/>
            <p:nvPr/>
          </p:nvSpPr>
          <p:spPr>
            <a:xfrm>
              <a:off x="-7" y="-1"/>
              <a:ext cx="1224015" cy="1224008"/>
            </a:xfrm>
            <a:custGeom>
              <a:avLst/>
              <a:gdLst/>
              <a:ahLst/>
              <a:cxnLst>
                <a:cxn ang="0">
                  <a:pos x="wd2" y="hd2"/>
                </a:cxn>
                <a:cxn ang="5400000">
                  <a:pos x="wd2" y="hd2"/>
                </a:cxn>
                <a:cxn ang="10800000">
                  <a:pos x="wd2" y="hd2"/>
                </a:cxn>
                <a:cxn ang="16200000">
                  <a:pos x="wd2" y="hd2"/>
                </a:cxn>
              </a:cxnLst>
              <a:rect l="0" t="0" r="r" b="b"/>
              <a:pathLst>
                <a:path w="19376" h="20427" extrusionOk="0">
                  <a:moveTo>
                    <a:pt x="16110" y="2567"/>
                  </a:moveTo>
                  <a:lnTo>
                    <a:pt x="16110" y="2567"/>
                  </a:lnTo>
                  <a:cubicBezTo>
                    <a:pt x="20116" y="6306"/>
                    <a:pt x="20488" y="12761"/>
                    <a:pt x="16941" y="16984"/>
                  </a:cubicBezTo>
                  <a:cubicBezTo>
                    <a:pt x="13394" y="21208"/>
                    <a:pt x="7272" y="21600"/>
                    <a:pt x="3266" y="17861"/>
                  </a:cubicBezTo>
                  <a:cubicBezTo>
                    <a:pt x="-740" y="14121"/>
                    <a:pt x="-1112" y="7666"/>
                    <a:pt x="2435" y="3443"/>
                  </a:cubicBezTo>
                  <a:cubicBezTo>
                    <a:pt x="4274" y="1253"/>
                    <a:pt x="6914" y="0"/>
                    <a:pt x="9688" y="0"/>
                  </a:cubicBezTo>
                  <a:lnTo>
                    <a:pt x="9688" y="10214"/>
                  </a:lnTo>
                  <a:close/>
                </a:path>
              </a:pathLst>
            </a:custGeom>
            <a:solidFill>
              <a:schemeClr val="tx1"/>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52" name="Shape 1460"/>
            <p:cNvSpPr/>
            <p:nvPr/>
          </p:nvSpPr>
          <p:spPr>
            <a:xfrm>
              <a:off x="108344" y="108350"/>
              <a:ext cx="1007312" cy="10073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lIns="0" tIns="0" rIns="0" bIns="0" anchor="ctr"/>
            <a:lstStyle/>
            <a:p>
              <a:pPr algn="ctr" defTabSz="609491">
                <a:defRPr>
                  <a:solidFill>
                    <a:srgbClr val="FFFFFF"/>
                  </a:solidFill>
                  <a:uFill>
                    <a:solidFill>
                      <a:srgbClr val="FFFFFF"/>
                    </a:solidFill>
                  </a:uFill>
                </a:defRPr>
              </a:pPr>
              <a:endParaRPr kern="0">
                <a:solidFill>
                  <a:srgbClr val="595959"/>
                </a:solidFill>
                <a:uFill>
                  <a:solidFill>
                    <a:srgbClr val="FFFFFF"/>
                  </a:solidFill>
                </a:uFill>
                <a:latin typeface="微软雅黑" panose="020B0503020204020204" pitchFamily="34" charset="-122"/>
                <a:ea typeface="微软雅黑" panose="020B0503020204020204" pitchFamily="34" charset="-122"/>
                <a:sym typeface="Calibri"/>
              </a:endParaRPr>
            </a:p>
          </p:txBody>
        </p:sp>
        <p:sp>
          <p:nvSpPr>
            <p:cNvPr id="53" name="Shape 1461"/>
            <p:cNvSpPr/>
            <p:nvPr/>
          </p:nvSpPr>
          <p:spPr>
            <a:xfrm>
              <a:off x="70243" y="385776"/>
              <a:ext cx="1138286" cy="4619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nchor="ctr">
              <a:spAutoFit/>
            </a:bodyPr>
            <a:lstStyle/>
            <a:p>
              <a:pPr algn="ctr" defTabSz="609491">
                <a:spcBef>
                  <a:spcPts val="400"/>
                </a:spcBef>
                <a:defRPr>
                  <a:uFillTx/>
                </a:defRPr>
              </a:pPr>
              <a:r>
                <a:rPr sz="4000" b="1" kern="0">
                  <a:solidFill>
                    <a:srgbClr val="595959"/>
                  </a:solidFill>
                  <a:uFill>
                    <a:solidFill>
                      <a:srgbClr val="F7AC12"/>
                    </a:solidFill>
                  </a:uFill>
                  <a:latin typeface="微软雅黑"/>
                  <a:ea typeface="微软雅黑"/>
                  <a:cs typeface="Roboto Condensed Regular"/>
                  <a:sym typeface="Roboto Condensed Regular"/>
                </a:rPr>
                <a:t>85</a:t>
              </a:r>
              <a:r>
                <a:rPr sz="2667" kern="0">
                  <a:solidFill>
                    <a:srgbClr val="595959"/>
                  </a:solidFill>
                  <a:uFill>
                    <a:solidFill>
                      <a:srgbClr val="F7AC12"/>
                    </a:solidFill>
                  </a:uFill>
                  <a:latin typeface="微软雅黑"/>
                  <a:ea typeface="微软雅黑"/>
                  <a:cs typeface="Roboto Condensed Regular"/>
                  <a:sym typeface="Roboto Condensed Regular"/>
                </a:rPr>
                <a:t>%</a:t>
              </a:r>
            </a:p>
          </p:txBody>
        </p:sp>
      </p:grpSp>
      <p:sp>
        <p:nvSpPr>
          <p:cNvPr id="55" name="Shape 1463"/>
          <p:cNvSpPr/>
          <p:nvPr/>
        </p:nvSpPr>
        <p:spPr>
          <a:xfrm>
            <a:off x="8821738" y="3908425"/>
            <a:ext cx="2055812" cy="3698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defTabSz="609491">
              <a:defRPr sz="1800" b="0">
                <a:solidFill>
                  <a:srgbClr val="000000"/>
                </a:solidFill>
                <a:uFillTx/>
              </a:defRPr>
            </a:pPr>
            <a:r>
              <a:rPr lang="zh-CN" altLang="en-US" sz="2400" b="0" kern="0" dirty="0">
                <a:solidFill>
                  <a:srgbClr val="595959"/>
                </a:solidFill>
                <a:uFillTx/>
                <a:latin typeface="微软雅黑"/>
                <a:ea typeface="微软雅黑"/>
              </a:rPr>
              <a:t>图表标题</a:t>
            </a:r>
            <a:endParaRPr sz="2400" b="0" kern="0" dirty="0">
              <a:solidFill>
                <a:srgbClr val="595959"/>
              </a:solidFill>
              <a:uFillTx/>
              <a:latin typeface="微软雅黑"/>
              <a:ea typeface="微软雅黑"/>
            </a:endParaRPr>
          </a:p>
        </p:txBody>
      </p:sp>
      <p:sp>
        <p:nvSpPr>
          <p:cNvPr id="56" name="Shape 1464"/>
          <p:cNvSpPr/>
          <p:nvPr/>
        </p:nvSpPr>
        <p:spPr>
          <a:xfrm>
            <a:off x="8821738" y="4381500"/>
            <a:ext cx="2055812" cy="1354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lIns="0" tIns="0" rIns="0" bIns="0">
            <a:spAutoFit/>
          </a:bodyPr>
          <a:lstStyle>
            <a:lvl1pPr algn="ctr">
              <a:lnSpc>
                <a:spcPct val="110000"/>
              </a:lnSpc>
              <a:defRPr sz="700">
                <a:solidFill>
                  <a:srgbClr val="000000">
                    <a:alpha val="50000"/>
                  </a:srgbClr>
                </a:solidFill>
                <a:uFill>
                  <a:solidFill>
                    <a:srgbClr val="000000">
                      <a:alpha val="50000"/>
                    </a:srgbClr>
                  </a:solidFill>
                </a:uFill>
                <a:latin typeface="Roboto condensed"/>
                <a:ea typeface="Roboto condensed"/>
                <a:cs typeface="Roboto condensed"/>
                <a:sym typeface="Roboto condensed"/>
              </a:defRPr>
            </a:lvl1pPr>
          </a:lstStyle>
          <a:p>
            <a:pPr defTabSz="609491">
              <a:defRPr sz="1800">
                <a:solidFill>
                  <a:srgbClr val="000000"/>
                </a:solidFill>
                <a:uFillTx/>
              </a:defRPr>
            </a:pPr>
            <a:r>
              <a:rPr lang="zh-CN" altLang="en-US" sz="1600" kern="0" dirty="0">
                <a:solidFill>
                  <a:srgbClr val="595959"/>
                </a:solidFill>
                <a:uFillTx/>
                <a:latin typeface="微软雅黑"/>
                <a:ea typeface="微软雅黑"/>
              </a:rPr>
              <a:t>单击此处添加文本文字内容单击此处添加文本文字内容单击此处添加文本文字内容单击此处添加文本文字内容</a:t>
            </a:r>
          </a:p>
        </p:txBody>
      </p:sp>
      <p:sp>
        <p:nvSpPr>
          <p:cNvPr id="38" name="文本框 37"/>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1158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iterate>
                                    <p:tmAbs val="0"/>
                                  </p:iterate>
                                  <p:childTnLst>
                                    <p:set>
                                      <p:cBhvr>
                                        <p:cTn id="6" fill="hold"/>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
                            </p:stCondLst>
                            <p:childTnLst>
                              <p:par>
                                <p:cTn id="10" presetID="23" presetClass="entr" presetSubtype="32" fill="hold" grpId="0" nodeType="afterEffect">
                                  <p:stCondLst>
                                    <p:cond delay="0"/>
                                  </p:stCondLst>
                                  <p:iterate>
                                    <p:tmAbs val="0"/>
                                  </p:iterate>
                                  <p:childTnLst>
                                    <p:set>
                                      <p:cBhvr>
                                        <p:cTn id="11" fill="hold"/>
                                        <p:tgtEl>
                                          <p:spTgt spid="33"/>
                                        </p:tgtEl>
                                        <p:attrNameLst>
                                          <p:attrName>style.visibility</p:attrName>
                                        </p:attrNameLst>
                                      </p:cBhvr>
                                      <p:to>
                                        <p:strVal val="visible"/>
                                      </p:to>
                                    </p:set>
                                    <p:anim calcmode="lin" valueType="num">
                                      <p:cBhvr>
                                        <p:cTn id="12" dur="300" fill="hold"/>
                                        <p:tgtEl>
                                          <p:spTgt spid="33"/>
                                        </p:tgtEl>
                                        <p:attrNameLst>
                                          <p:attrName>ppt_w</p:attrName>
                                        </p:attrNameLst>
                                      </p:cBhvr>
                                      <p:tavLst>
                                        <p:tav tm="0">
                                          <p:val>
                                            <p:fltVal val="0"/>
                                          </p:val>
                                        </p:tav>
                                        <p:tav tm="100000">
                                          <p:val>
                                            <p:strVal val="#ppt_w"/>
                                          </p:val>
                                        </p:tav>
                                      </p:tavLst>
                                    </p:anim>
                                    <p:anim calcmode="lin" valueType="num">
                                      <p:cBhvr>
                                        <p:cTn id="13" dur="300" fill="hold"/>
                                        <p:tgtEl>
                                          <p:spTgt spid="3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600"/>
                            </p:stCondLst>
                            <p:childTnLst>
                              <p:par>
                                <p:cTn id="15" presetID="23" presetClass="entr" presetSubtype="32" fill="hold" grpId="0" nodeType="afterEffect">
                                  <p:stCondLst>
                                    <p:cond delay="0"/>
                                  </p:stCondLst>
                                  <p:iterate>
                                    <p:tmAbs val="0"/>
                                  </p:iterate>
                                  <p:childTnLst>
                                    <p:set>
                                      <p:cBhvr>
                                        <p:cTn id="16" fill="hold"/>
                                        <p:tgtEl>
                                          <p:spTgt spid="41"/>
                                        </p:tgtEl>
                                        <p:attrNameLst>
                                          <p:attrName>style.visibility</p:attrName>
                                        </p:attrNameLst>
                                      </p:cBhvr>
                                      <p:to>
                                        <p:strVal val="visible"/>
                                      </p:to>
                                    </p:set>
                                    <p:anim calcmode="lin" valueType="num">
                                      <p:cBhvr>
                                        <p:cTn id="17" dur="300" fill="hold"/>
                                        <p:tgtEl>
                                          <p:spTgt spid="41"/>
                                        </p:tgtEl>
                                        <p:attrNameLst>
                                          <p:attrName>ppt_w</p:attrName>
                                        </p:attrNameLst>
                                      </p:cBhvr>
                                      <p:tavLst>
                                        <p:tav tm="0">
                                          <p:val>
                                            <p:fltVal val="0"/>
                                          </p:val>
                                        </p:tav>
                                        <p:tav tm="100000">
                                          <p:val>
                                            <p:strVal val="#ppt_w"/>
                                          </p:val>
                                        </p:tav>
                                      </p:tavLst>
                                    </p:anim>
                                    <p:anim calcmode="lin" valueType="num">
                                      <p:cBhvr>
                                        <p:cTn id="18" dur="300" fill="hold"/>
                                        <p:tgtEl>
                                          <p:spTgt spid="4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900"/>
                            </p:stCondLst>
                            <p:childTnLst>
                              <p:par>
                                <p:cTn id="20" presetID="23" presetClass="entr" presetSubtype="32" fill="hold" grpId="0" nodeType="afterEffect">
                                  <p:stCondLst>
                                    <p:cond delay="0"/>
                                  </p:stCondLst>
                                  <p:iterate>
                                    <p:tmAbs val="0"/>
                                  </p:iterate>
                                  <p:childTnLst>
                                    <p:set>
                                      <p:cBhvr>
                                        <p:cTn id="21" fill="hold"/>
                                        <p:tgtEl>
                                          <p:spTgt spid="49"/>
                                        </p:tgtEl>
                                        <p:attrNameLst>
                                          <p:attrName>style.visibility</p:attrName>
                                        </p:attrNameLst>
                                      </p:cBhvr>
                                      <p:to>
                                        <p:strVal val="visible"/>
                                      </p:to>
                                    </p:set>
                                    <p:anim calcmode="lin" valueType="num">
                                      <p:cBhvr>
                                        <p:cTn id="22" dur="300" fill="hold"/>
                                        <p:tgtEl>
                                          <p:spTgt spid="49"/>
                                        </p:tgtEl>
                                        <p:attrNameLst>
                                          <p:attrName>ppt_w</p:attrName>
                                        </p:attrNameLst>
                                      </p:cBhvr>
                                      <p:tavLst>
                                        <p:tav tm="0">
                                          <p:val>
                                            <p:fltVal val="0"/>
                                          </p:val>
                                        </p:tav>
                                        <p:tav tm="100000">
                                          <p:val>
                                            <p:strVal val="#ppt_w"/>
                                          </p:val>
                                        </p:tav>
                                      </p:tavLst>
                                    </p:anim>
                                    <p:anim calcmode="lin" valueType="num">
                                      <p:cBhvr>
                                        <p:cTn id="23" dur="3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dvAuto="0"/>
      <p:bldP spid="31" grpId="0"/>
      <p:bldP spid="32" grpId="0"/>
      <p:bldP spid="33" grpId="0" advAuto="0"/>
      <p:bldP spid="39" grpId="0"/>
      <p:bldP spid="40" grpId="0"/>
      <p:bldP spid="41" grpId="0" advAuto="0"/>
      <p:bldP spid="47" grpId="0"/>
      <p:bldP spid="48" grpId="0"/>
      <p:bldP spid="49" grpId="0" advAuto="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8198129" y="1896418"/>
            <a:ext cx="2988927" cy="1015663"/>
          </a:xfrm>
          <a:prstGeom prst="rect">
            <a:avLst/>
          </a:prstGeom>
          <a:noFill/>
        </p:spPr>
        <p:txBody>
          <a:bodyPr wrap="square" rtlCol="0">
            <a:spAutoFit/>
          </a:bodyPr>
          <a:lstStyle/>
          <a:p>
            <a:r>
              <a:rPr kumimoji="1" lang="en-US" altLang="zh-CN" sz="6000" b="1" dirty="0" smtClean="0">
                <a:solidFill>
                  <a:schemeClr val="bg1"/>
                </a:solidFill>
                <a:latin typeface="Microsoft YaHei" charset="0"/>
                <a:ea typeface="Microsoft YaHei" charset="0"/>
                <a:cs typeface="Microsoft YaHei" charset="0"/>
              </a:rPr>
              <a:t>PART</a:t>
            </a:r>
            <a:r>
              <a:rPr kumimoji="1" lang="zh-CN" altLang="en-US" sz="6000" b="1" dirty="0" smtClean="0">
                <a:solidFill>
                  <a:schemeClr val="bg1"/>
                </a:solidFill>
                <a:latin typeface="Microsoft YaHei" charset="0"/>
                <a:ea typeface="Microsoft YaHei" charset="0"/>
                <a:cs typeface="Microsoft YaHei" charset="0"/>
              </a:rPr>
              <a:t> </a:t>
            </a:r>
            <a:r>
              <a:rPr kumimoji="1" lang="en-US" altLang="zh-CN" sz="6000" b="1" dirty="0" smtClean="0">
                <a:solidFill>
                  <a:schemeClr val="bg1"/>
                </a:solidFill>
                <a:latin typeface="Microsoft YaHei" charset="0"/>
                <a:ea typeface="Microsoft YaHei" charset="0"/>
                <a:cs typeface="Microsoft YaHei" charset="0"/>
              </a:rPr>
              <a:t>3</a:t>
            </a:r>
            <a:endParaRPr kumimoji="1" lang="zh-CN" altLang="en-US" sz="6000" b="1" dirty="0">
              <a:solidFill>
                <a:schemeClr val="bg1"/>
              </a:solidFill>
              <a:latin typeface="Microsoft YaHei" charset="0"/>
              <a:ea typeface="Microsoft YaHei" charset="0"/>
              <a:cs typeface="Microsoft YaHei" charset="0"/>
            </a:endParaRPr>
          </a:p>
        </p:txBody>
      </p:sp>
      <p:grpSp>
        <p:nvGrpSpPr>
          <p:cNvPr id="3" name="组合 82"/>
          <p:cNvGrpSpPr>
            <a:grpSpLocks/>
          </p:cNvGrpSpPr>
          <p:nvPr/>
        </p:nvGrpSpPr>
        <p:grpSpPr bwMode="auto">
          <a:xfrm>
            <a:off x="8464720" y="2878630"/>
            <a:ext cx="2262187" cy="1945213"/>
            <a:chOff x="0" y="0"/>
            <a:chExt cx="2261776" cy="1945884"/>
          </a:xfrm>
        </p:grpSpPr>
        <p:sp>
          <p:nvSpPr>
            <p:cNvPr id="4" name="文本框 67"/>
            <p:cNvSpPr txBox="1">
              <a:spLocks noChangeArrowheads="1"/>
            </p:cNvSpPr>
            <p:nvPr/>
          </p:nvSpPr>
          <p:spPr bwMode="auto">
            <a:xfrm>
              <a:off x="0" y="0"/>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solidFill>
                  <a:latin typeface="Microsoft YaHei" charset="0"/>
                  <a:ea typeface="Microsoft YaHei" charset="0"/>
                  <a:cs typeface="Microsoft YaHei" charset="0"/>
                </a:rPr>
                <a:t>实施计划</a:t>
              </a:r>
              <a:endParaRPr lang="zh-CN" altLang="en-US" sz="3600" b="1" dirty="0">
                <a:solidFill>
                  <a:schemeClr val="bg1"/>
                </a:solidFill>
                <a:latin typeface="Microsoft YaHei" charset="0"/>
                <a:ea typeface="Microsoft YaHei" charset="0"/>
                <a:cs typeface="Microsoft YaHei" charset="0"/>
              </a:endParaRPr>
            </a:p>
          </p:txBody>
        </p:sp>
        <p:sp>
          <p:nvSpPr>
            <p:cNvPr id="5" name="矩形 71"/>
            <p:cNvSpPr>
              <a:spLocks noChangeArrowheads="1"/>
            </p:cNvSpPr>
            <p:nvPr/>
          </p:nvSpPr>
          <p:spPr bwMode="auto">
            <a:xfrm>
              <a:off x="8631" y="560411"/>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dirty="0" smtClean="0">
                  <a:solidFill>
                    <a:schemeClr val="bg1"/>
                  </a:solidFill>
                  <a:latin typeface="Microsoft YaHei" charset="0"/>
                  <a:ea typeface="Microsoft YaHei" charset="0"/>
                  <a:cs typeface="Microsoft YaHei" charset="0"/>
                </a:rPr>
                <a:t>SWOT</a:t>
              </a:r>
              <a:r>
                <a:rPr lang="zh-CN" altLang="en-US"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实施方案</a:t>
              </a:r>
              <a:endParaRPr lang="zh-CN" altLang="en-US"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52232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p:cNvSpPr>
          <p:nvPr/>
        </p:nvSpPr>
        <p:spPr bwMode="auto">
          <a:xfrm>
            <a:off x="6303963" y="-128588"/>
            <a:ext cx="5711825" cy="6989763"/>
          </a:xfrm>
          <a:custGeom>
            <a:avLst/>
            <a:gdLst>
              <a:gd name="T0" fmla="*/ 1412 w 1646"/>
              <a:gd name="T1" fmla="*/ 1674 h 2015"/>
              <a:gd name="T2" fmla="*/ 1372 w 1646"/>
              <a:gd name="T3" fmla="*/ 1163 h 2015"/>
              <a:gd name="T4" fmla="*/ 1439 w 1646"/>
              <a:gd name="T5" fmla="*/ 1075 h 2015"/>
              <a:gd name="T6" fmla="*/ 1536 w 1646"/>
              <a:gd name="T7" fmla="*/ 808 h 2015"/>
              <a:gd name="T8" fmla="*/ 1247 w 1646"/>
              <a:gd name="T9" fmla="*/ 156 h 2015"/>
              <a:gd name="T10" fmla="*/ 493 w 1646"/>
              <a:gd name="T11" fmla="*/ 100 h 2015"/>
              <a:gd name="T12" fmla="*/ 398 w 1646"/>
              <a:gd name="T13" fmla="*/ 157 h 2015"/>
              <a:gd name="T14" fmla="*/ 163 w 1646"/>
              <a:gd name="T15" fmla="*/ 524 h 2015"/>
              <a:gd name="T16" fmla="*/ 126 w 1646"/>
              <a:gd name="T17" fmla="*/ 617 h 2015"/>
              <a:gd name="T18" fmla="*/ 134 w 1646"/>
              <a:gd name="T19" fmla="*/ 682 h 2015"/>
              <a:gd name="T20" fmla="*/ 133 w 1646"/>
              <a:gd name="T21" fmla="*/ 749 h 2015"/>
              <a:gd name="T22" fmla="*/ 20 w 1646"/>
              <a:gd name="T23" fmla="*/ 977 h 2015"/>
              <a:gd name="T24" fmla="*/ 1 w 1646"/>
              <a:gd name="T25" fmla="*/ 1022 h 2015"/>
              <a:gd name="T26" fmla="*/ 35 w 1646"/>
              <a:gd name="T27" fmla="*/ 1079 h 2015"/>
              <a:gd name="T28" fmla="*/ 89 w 1646"/>
              <a:gd name="T29" fmla="*/ 1092 h 2015"/>
              <a:gd name="T30" fmla="*/ 103 w 1646"/>
              <a:gd name="T31" fmla="*/ 1178 h 2015"/>
              <a:gd name="T32" fmla="*/ 88 w 1646"/>
              <a:gd name="T33" fmla="*/ 1208 h 2015"/>
              <a:gd name="T34" fmla="*/ 113 w 1646"/>
              <a:gd name="T35" fmla="*/ 1250 h 2015"/>
              <a:gd name="T36" fmla="*/ 141 w 1646"/>
              <a:gd name="T37" fmla="*/ 1260 h 2015"/>
              <a:gd name="T38" fmla="*/ 118 w 1646"/>
              <a:gd name="T39" fmla="*/ 1278 h 2015"/>
              <a:gd name="T40" fmla="*/ 136 w 1646"/>
              <a:gd name="T41" fmla="*/ 1339 h 2015"/>
              <a:gd name="T42" fmla="*/ 151 w 1646"/>
              <a:gd name="T43" fmla="*/ 1373 h 2015"/>
              <a:gd name="T44" fmla="*/ 139 w 1646"/>
              <a:gd name="T45" fmla="*/ 1432 h 2015"/>
              <a:gd name="T46" fmla="*/ 215 w 1646"/>
              <a:gd name="T47" fmla="*/ 1540 h 2015"/>
              <a:gd name="T48" fmla="*/ 436 w 1646"/>
              <a:gd name="T49" fmla="*/ 1546 h 2015"/>
              <a:gd name="T50" fmla="*/ 541 w 1646"/>
              <a:gd name="T51" fmla="*/ 1617 h 2015"/>
              <a:gd name="T52" fmla="*/ 560 w 1646"/>
              <a:gd name="T53" fmla="*/ 1684 h 2015"/>
              <a:gd name="T54" fmla="*/ 644 w 1646"/>
              <a:gd name="T55" fmla="*/ 1879 h 2015"/>
              <a:gd name="T56" fmla="*/ 607 w 1646"/>
              <a:gd name="T57" fmla="*/ 2015 h 2015"/>
              <a:gd name="T58" fmla="*/ 1646 w 1646"/>
              <a:gd name="T59" fmla="*/ 2015 h 2015"/>
              <a:gd name="T60" fmla="*/ 1412 w 1646"/>
              <a:gd name="T61" fmla="*/ 1674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6" h="2015">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5"/>
                </a:cubicBezTo>
                <a:cubicBezTo>
                  <a:pt x="1646" y="2015"/>
                  <a:pt x="1646" y="2015"/>
                  <a:pt x="1646" y="2015"/>
                </a:cubicBezTo>
                <a:cubicBezTo>
                  <a:pt x="1600" y="1886"/>
                  <a:pt x="1527" y="1803"/>
                  <a:pt x="1412" y="1674"/>
                </a:cubicBezTo>
                <a:close/>
              </a:path>
            </a:pathLst>
          </a:cu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
          <p:cNvSpPr>
            <a:spLocks/>
          </p:cNvSpPr>
          <p:nvPr/>
        </p:nvSpPr>
        <p:spPr bwMode="auto">
          <a:xfrm>
            <a:off x="6303963" y="0"/>
            <a:ext cx="2817813" cy="6861175"/>
          </a:xfrm>
          <a:custGeom>
            <a:avLst/>
            <a:gdLst>
              <a:gd name="T0" fmla="*/ 812 w 812"/>
              <a:gd name="T1" fmla="*/ 0 h 1978"/>
              <a:gd name="T2" fmla="*/ 493 w 812"/>
              <a:gd name="T3" fmla="*/ 63 h 1978"/>
              <a:gd name="T4" fmla="*/ 398 w 812"/>
              <a:gd name="T5" fmla="*/ 120 h 1978"/>
              <a:gd name="T6" fmla="*/ 163 w 812"/>
              <a:gd name="T7" fmla="*/ 487 h 1978"/>
              <a:gd name="T8" fmla="*/ 126 w 812"/>
              <a:gd name="T9" fmla="*/ 580 h 1978"/>
              <a:gd name="T10" fmla="*/ 134 w 812"/>
              <a:gd name="T11" fmla="*/ 645 h 1978"/>
              <a:gd name="T12" fmla="*/ 133 w 812"/>
              <a:gd name="T13" fmla="*/ 712 h 1978"/>
              <a:gd name="T14" fmla="*/ 20 w 812"/>
              <a:gd name="T15" fmla="*/ 940 h 1978"/>
              <a:gd name="T16" fmla="*/ 1 w 812"/>
              <a:gd name="T17" fmla="*/ 985 h 1978"/>
              <a:gd name="T18" fmla="*/ 35 w 812"/>
              <a:gd name="T19" fmla="*/ 1042 h 1978"/>
              <a:gd name="T20" fmla="*/ 89 w 812"/>
              <a:gd name="T21" fmla="*/ 1055 h 1978"/>
              <a:gd name="T22" fmla="*/ 103 w 812"/>
              <a:gd name="T23" fmla="*/ 1141 h 1978"/>
              <a:gd name="T24" fmla="*/ 88 w 812"/>
              <a:gd name="T25" fmla="*/ 1171 h 1978"/>
              <a:gd name="T26" fmla="*/ 113 w 812"/>
              <a:gd name="T27" fmla="*/ 1213 h 1978"/>
              <a:gd name="T28" fmla="*/ 141 w 812"/>
              <a:gd name="T29" fmla="*/ 1223 h 1978"/>
              <a:gd name="T30" fmla="*/ 118 w 812"/>
              <a:gd name="T31" fmla="*/ 1241 h 1978"/>
              <a:gd name="T32" fmla="*/ 136 w 812"/>
              <a:gd name="T33" fmla="*/ 1302 h 1978"/>
              <a:gd name="T34" fmla="*/ 151 w 812"/>
              <a:gd name="T35" fmla="*/ 1336 h 1978"/>
              <a:gd name="T36" fmla="*/ 139 w 812"/>
              <a:gd name="T37" fmla="*/ 1395 h 1978"/>
              <a:gd name="T38" fmla="*/ 215 w 812"/>
              <a:gd name="T39" fmla="*/ 1503 h 1978"/>
              <a:gd name="T40" fmla="*/ 436 w 812"/>
              <a:gd name="T41" fmla="*/ 1509 h 1978"/>
              <a:gd name="T42" fmla="*/ 541 w 812"/>
              <a:gd name="T43" fmla="*/ 1580 h 1978"/>
              <a:gd name="T44" fmla="*/ 560 w 812"/>
              <a:gd name="T45" fmla="*/ 1647 h 1978"/>
              <a:gd name="T46" fmla="*/ 644 w 812"/>
              <a:gd name="T47" fmla="*/ 1842 h 1978"/>
              <a:gd name="T48" fmla="*/ 607 w 812"/>
              <a:gd name="T49" fmla="*/ 1978 h 1978"/>
              <a:gd name="T50" fmla="*/ 812 w 812"/>
              <a:gd name="T51" fmla="*/ 1978 h 1978"/>
              <a:gd name="T52" fmla="*/ 812 w 812"/>
              <a:gd name="T53" fmla="*/ 0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2" h="1978">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solidFill>
            <a:srgbClr val="7BC185"/>
          </a:solidFill>
          <a:ln>
            <a:solidFill>
              <a:srgbClr val="7BC185"/>
            </a:solidFill>
          </a:ln>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19" name="Freeform 7"/>
          <p:cNvSpPr>
            <a:spLocks/>
          </p:cNvSpPr>
          <p:nvPr/>
        </p:nvSpPr>
        <p:spPr bwMode="auto">
          <a:xfrm>
            <a:off x="6480176" y="-128588"/>
            <a:ext cx="5205413" cy="3198813"/>
          </a:xfrm>
          <a:custGeom>
            <a:avLst/>
            <a:gdLst>
              <a:gd name="T0" fmla="*/ 1466 w 1500"/>
              <a:gd name="T1" fmla="*/ 922 h 922"/>
              <a:gd name="T2" fmla="*/ 1485 w 1500"/>
              <a:gd name="T3" fmla="*/ 808 h 922"/>
              <a:gd name="T4" fmla="*/ 1196 w 1500"/>
              <a:gd name="T5" fmla="*/ 156 h 922"/>
              <a:gd name="T6" fmla="*/ 442 w 1500"/>
              <a:gd name="T7" fmla="*/ 100 h 922"/>
              <a:gd name="T8" fmla="*/ 347 w 1500"/>
              <a:gd name="T9" fmla="*/ 157 h 922"/>
              <a:gd name="T10" fmla="*/ 112 w 1500"/>
              <a:gd name="T11" fmla="*/ 524 h 922"/>
              <a:gd name="T12" fmla="*/ 75 w 1500"/>
              <a:gd name="T13" fmla="*/ 617 h 922"/>
              <a:gd name="T14" fmla="*/ 83 w 1500"/>
              <a:gd name="T15" fmla="*/ 682 h 922"/>
              <a:gd name="T16" fmla="*/ 82 w 1500"/>
              <a:gd name="T17" fmla="*/ 749 h 922"/>
              <a:gd name="T18" fmla="*/ 0 w 1500"/>
              <a:gd name="T19" fmla="*/ 922 h 922"/>
              <a:gd name="T20" fmla="*/ 1466 w 1500"/>
              <a:gd name="T21"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0" h="922">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solidFill>
            <a:srgbClr val="7BC185"/>
          </a:solidFill>
          <a:ln>
            <a:solidFill>
              <a:srgbClr val="7BC185"/>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8"/>
          <p:cNvSpPr>
            <a:spLocks/>
          </p:cNvSpPr>
          <p:nvPr/>
        </p:nvSpPr>
        <p:spPr bwMode="auto">
          <a:xfrm>
            <a:off x="6480176" y="0"/>
            <a:ext cx="2641600" cy="3070225"/>
          </a:xfrm>
          <a:custGeom>
            <a:avLst/>
            <a:gdLst>
              <a:gd name="T0" fmla="*/ 761 w 761"/>
              <a:gd name="T1" fmla="*/ 0 h 885"/>
              <a:gd name="T2" fmla="*/ 442 w 761"/>
              <a:gd name="T3" fmla="*/ 63 h 885"/>
              <a:gd name="T4" fmla="*/ 347 w 761"/>
              <a:gd name="T5" fmla="*/ 120 h 885"/>
              <a:gd name="T6" fmla="*/ 112 w 761"/>
              <a:gd name="T7" fmla="*/ 487 h 885"/>
              <a:gd name="T8" fmla="*/ 75 w 761"/>
              <a:gd name="T9" fmla="*/ 580 h 885"/>
              <a:gd name="T10" fmla="*/ 83 w 761"/>
              <a:gd name="T11" fmla="*/ 645 h 885"/>
              <a:gd name="T12" fmla="*/ 82 w 761"/>
              <a:gd name="T13" fmla="*/ 712 h 885"/>
              <a:gd name="T14" fmla="*/ 0 w 761"/>
              <a:gd name="T15" fmla="*/ 885 h 885"/>
              <a:gd name="T16" fmla="*/ 761 w 761"/>
              <a:gd name="T17" fmla="*/ 885 h 885"/>
              <a:gd name="T18" fmla="*/ 761 w 761"/>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solidFill>
            <a:schemeClr val="tx1"/>
          </a:solidFill>
          <a:ln>
            <a:solidFill>
              <a:schemeClr val="tx1"/>
            </a:solidFill>
          </a:ln>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1" name="Freeform 9"/>
          <p:cNvSpPr>
            <a:spLocks/>
          </p:cNvSpPr>
          <p:nvPr/>
        </p:nvSpPr>
        <p:spPr bwMode="auto">
          <a:xfrm>
            <a:off x="8545513" y="2008188"/>
            <a:ext cx="260350" cy="863600"/>
          </a:xfrm>
          <a:custGeom>
            <a:avLst/>
            <a:gdLst>
              <a:gd name="T0" fmla="*/ 164 w 164"/>
              <a:gd name="T1" fmla="*/ 0 h 544"/>
              <a:gd name="T2" fmla="*/ 164 w 164"/>
              <a:gd name="T3" fmla="*/ 544 h 544"/>
              <a:gd name="T4" fmla="*/ 72 w 164"/>
              <a:gd name="T5" fmla="*/ 544 h 544"/>
              <a:gd name="T6" fmla="*/ 72 w 164"/>
              <a:gd name="T7" fmla="*/ 75 h 544"/>
              <a:gd name="T8" fmla="*/ 41 w 164"/>
              <a:gd name="T9" fmla="*/ 134 h 544"/>
              <a:gd name="T10" fmla="*/ 0 w 164"/>
              <a:gd name="T11" fmla="*/ 110 h 544"/>
              <a:gd name="T12" fmla="*/ 63 w 164"/>
              <a:gd name="T13" fmla="*/ 0 h 544"/>
              <a:gd name="T14" fmla="*/ 164 w 164"/>
              <a:gd name="T15" fmla="*/ 0 h 544"/>
              <a:gd name="T16" fmla="*/ 164 w 164"/>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4">
                <a:moveTo>
                  <a:pt x="164" y="0"/>
                </a:moveTo>
                <a:lnTo>
                  <a:pt x="164" y="544"/>
                </a:lnTo>
                <a:lnTo>
                  <a:pt x="72" y="544"/>
                </a:lnTo>
                <a:lnTo>
                  <a:pt x="72" y="75"/>
                </a:lnTo>
                <a:lnTo>
                  <a:pt x="41" y="134"/>
                </a:lnTo>
                <a:lnTo>
                  <a:pt x="0" y="110"/>
                </a:lnTo>
                <a:lnTo>
                  <a:pt x="63" y="0"/>
                </a:lnTo>
                <a:lnTo>
                  <a:pt x="164" y="0"/>
                </a:lnTo>
                <a:lnTo>
                  <a:pt x="164" y="0"/>
                </a:lnTo>
                <a:close/>
              </a:path>
            </a:pathLst>
          </a:custGeom>
          <a:solidFill>
            <a:schemeClr val="bg1"/>
          </a:solidFill>
          <a:ln>
            <a:solidFill>
              <a:srgbClr val="877150"/>
            </a:solidFill>
          </a:ln>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2" name="Freeform 10"/>
          <p:cNvSpPr>
            <a:spLocks/>
          </p:cNvSpPr>
          <p:nvPr/>
        </p:nvSpPr>
        <p:spPr bwMode="auto">
          <a:xfrm>
            <a:off x="9318626" y="2008188"/>
            <a:ext cx="382588" cy="863600"/>
          </a:xfrm>
          <a:custGeom>
            <a:avLst/>
            <a:gdLst>
              <a:gd name="T0" fmla="*/ 105 w 110"/>
              <a:gd name="T1" fmla="*/ 98 h 249"/>
              <a:gd name="T2" fmla="*/ 110 w 110"/>
              <a:gd name="T3" fmla="*/ 79 h 249"/>
              <a:gd name="T4" fmla="*/ 110 w 110"/>
              <a:gd name="T5" fmla="*/ 38 h 249"/>
              <a:gd name="T6" fmla="*/ 99 w 110"/>
              <a:gd name="T7" fmla="*/ 11 h 249"/>
              <a:gd name="T8" fmla="*/ 72 w 110"/>
              <a:gd name="T9" fmla="*/ 0 h 249"/>
              <a:gd name="T10" fmla="*/ 38 w 110"/>
              <a:gd name="T11" fmla="*/ 0 h 249"/>
              <a:gd name="T12" fmla="*/ 11 w 110"/>
              <a:gd name="T13" fmla="*/ 11 h 249"/>
              <a:gd name="T14" fmla="*/ 0 w 110"/>
              <a:gd name="T15" fmla="*/ 38 h 249"/>
              <a:gd name="T16" fmla="*/ 0 w 110"/>
              <a:gd name="T17" fmla="*/ 70 h 249"/>
              <a:gd name="T18" fmla="*/ 41 w 110"/>
              <a:gd name="T19" fmla="*/ 70 h 249"/>
              <a:gd name="T20" fmla="*/ 41 w 110"/>
              <a:gd name="T21" fmla="*/ 35 h 249"/>
              <a:gd name="T22" fmla="*/ 69 w 110"/>
              <a:gd name="T23" fmla="*/ 35 h 249"/>
              <a:gd name="T24" fmla="*/ 69 w 110"/>
              <a:gd name="T25" fmla="*/ 91 h 249"/>
              <a:gd name="T26" fmla="*/ 0 w 110"/>
              <a:gd name="T27" fmla="*/ 215 h 249"/>
              <a:gd name="T28" fmla="*/ 0 w 110"/>
              <a:gd name="T29" fmla="*/ 249 h 249"/>
              <a:gd name="T30" fmla="*/ 110 w 110"/>
              <a:gd name="T31" fmla="*/ 249 h 249"/>
              <a:gd name="T32" fmla="*/ 110 w 110"/>
              <a:gd name="T33" fmla="*/ 215 h 249"/>
              <a:gd name="T34" fmla="*/ 40 w 110"/>
              <a:gd name="T35" fmla="*/ 215 h 249"/>
              <a:gd name="T36" fmla="*/ 105 w 110"/>
              <a:gd name="T3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3" name="Freeform 11"/>
          <p:cNvSpPr>
            <a:spLocks/>
          </p:cNvSpPr>
          <p:nvPr/>
        </p:nvSpPr>
        <p:spPr bwMode="auto">
          <a:xfrm>
            <a:off x="8537576" y="3267075"/>
            <a:ext cx="385763" cy="868363"/>
          </a:xfrm>
          <a:custGeom>
            <a:avLst/>
            <a:gdLst>
              <a:gd name="T0" fmla="*/ 73 w 111"/>
              <a:gd name="T1" fmla="*/ 0 h 250"/>
              <a:gd name="T2" fmla="*/ 100 w 111"/>
              <a:gd name="T3" fmla="*/ 11 h 250"/>
              <a:gd name="T4" fmla="*/ 111 w 111"/>
              <a:gd name="T5" fmla="*/ 38 h 250"/>
              <a:gd name="T6" fmla="*/ 111 w 111"/>
              <a:gd name="T7" fmla="*/ 91 h 250"/>
              <a:gd name="T8" fmla="*/ 105 w 111"/>
              <a:gd name="T9" fmla="*/ 111 h 250"/>
              <a:gd name="T10" fmla="*/ 90 w 111"/>
              <a:gd name="T11" fmla="*/ 125 h 250"/>
              <a:gd name="T12" fmla="*/ 105 w 111"/>
              <a:gd name="T13" fmla="*/ 139 h 250"/>
              <a:gd name="T14" fmla="*/ 111 w 111"/>
              <a:gd name="T15" fmla="*/ 159 h 250"/>
              <a:gd name="T16" fmla="*/ 111 w 111"/>
              <a:gd name="T17" fmla="*/ 211 h 250"/>
              <a:gd name="T18" fmla="*/ 100 w 111"/>
              <a:gd name="T19" fmla="*/ 238 h 250"/>
              <a:gd name="T20" fmla="*/ 73 w 111"/>
              <a:gd name="T21" fmla="*/ 250 h 250"/>
              <a:gd name="T22" fmla="*/ 38 w 111"/>
              <a:gd name="T23" fmla="*/ 250 h 250"/>
              <a:gd name="T24" fmla="*/ 12 w 111"/>
              <a:gd name="T25" fmla="*/ 238 h 250"/>
              <a:gd name="T26" fmla="*/ 0 w 111"/>
              <a:gd name="T27" fmla="*/ 211 h 250"/>
              <a:gd name="T28" fmla="*/ 0 w 111"/>
              <a:gd name="T29" fmla="*/ 180 h 250"/>
              <a:gd name="T30" fmla="*/ 41 w 111"/>
              <a:gd name="T31" fmla="*/ 180 h 250"/>
              <a:gd name="T32" fmla="*/ 41 w 111"/>
              <a:gd name="T33" fmla="*/ 215 h 250"/>
              <a:gd name="T34" fmla="*/ 70 w 111"/>
              <a:gd name="T35" fmla="*/ 215 h 250"/>
              <a:gd name="T36" fmla="*/ 70 w 111"/>
              <a:gd name="T37" fmla="*/ 142 h 250"/>
              <a:gd name="T38" fmla="*/ 41 w 111"/>
              <a:gd name="T39" fmla="*/ 142 h 250"/>
              <a:gd name="T40" fmla="*/ 41 w 111"/>
              <a:gd name="T41" fmla="*/ 107 h 250"/>
              <a:gd name="T42" fmla="*/ 70 w 111"/>
              <a:gd name="T43" fmla="*/ 107 h 250"/>
              <a:gd name="T44" fmla="*/ 70 w 111"/>
              <a:gd name="T45" fmla="*/ 35 h 250"/>
              <a:gd name="T46" fmla="*/ 41 w 111"/>
              <a:gd name="T47" fmla="*/ 35 h 250"/>
              <a:gd name="T48" fmla="*/ 41 w 111"/>
              <a:gd name="T49" fmla="*/ 70 h 250"/>
              <a:gd name="T50" fmla="*/ 0 w 111"/>
              <a:gd name="T51" fmla="*/ 70 h 250"/>
              <a:gd name="T52" fmla="*/ 0 w 111"/>
              <a:gd name="T53" fmla="*/ 38 h 250"/>
              <a:gd name="T54" fmla="*/ 12 w 111"/>
              <a:gd name="T55" fmla="*/ 11 h 250"/>
              <a:gd name="T56" fmla="*/ 38 w 111"/>
              <a:gd name="T57" fmla="*/ 0 h 250"/>
              <a:gd name="T58" fmla="*/ 73 w 111"/>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4" name="Freeform 12"/>
          <p:cNvSpPr>
            <a:spLocks noEditPoints="1"/>
          </p:cNvSpPr>
          <p:nvPr/>
        </p:nvSpPr>
        <p:spPr bwMode="auto">
          <a:xfrm>
            <a:off x="9318626" y="3267075"/>
            <a:ext cx="441325" cy="865188"/>
          </a:xfrm>
          <a:custGeom>
            <a:avLst/>
            <a:gdLst>
              <a:gd name="T0" fmla="*/ 241 w 278"/>
              <a:gd name="T1" fmla="*/ 0 h 545"/>
              <a:gd name="T2" fmla="*/ 241 w 278"/>
              <a:gd name="T3" fmla="*/ 317 h 545"/>
              <a:gd name="T4" fmla="*/ 278 w 278"/>
              <a:gd name="T5" fmla="*/ 317 h 545"/>
              <a:gd name="T6" fmla="*/ 278 w 278"/>
              <a:gd name="T7" fmla="*/ 394 h 545"/>
              <a:gd name="T8" fmla="*/ 241 w 278"/>
              <a:gd name="T9" fmla="*/ 394 h 545"/>
              <a:gd name="T10" fmla="*/ 241 w 278"/>
              <a:gd name="T11" fmla="*/ 545 h 545"/>
              <a:gd name="T12" fmla="*/ 151 w 278"/>
              <a:gd name="T13" fmla="*/ 545 h 545"/>
              <a:gd name="T14" fmla="*/ 151 w 278"/>
              <a:gd name="T15" fmla="*/ 394 h 545"/>
              <a:gd name="T16" fmla="*/ 0 w 278"/>
              <a:gd name="T17" fmla="*/ 394 h 545"/>
              <a:gd name="T18" fmla="*/ 0 w 278"/>
              <a:gd name="T19" fmla="*/ 317 h 545"/>
              <a:gd name="T20" fmla="*/ 97 w 278"/>
              <a:gd name="T21" fmla="*/ 0 h 545"/>
              <a:gd name="T22" fmla="*/ 241 w 278"/>
              <a:gd name="T23" fmla="*/ 0 h 545"/>
              <a:gd name="T24" fmla="*/ 241 w 278"/>
              <a:gd name="T25" fmla="*/ 0 h 545"/>
              <a:gd name="T26" fmla="*/ 151 w 278"/>
              <a:gd name="T27" fmla="*/ 317 h 545"/>
              <a:gd name="T28" fmla="*/ 151 w 278"/>
              <a:gd name="T29" fmla="*/ 68 h 545"/>
              <a:gd name="T30" fmla="*/ 79 w 278"/>
              <a:gd name="T31" fmla="*/ 317 h 545"/>
              <a:gd name="T32" fmla="*/ 151 w 278"/>
              <a:gd name="T33" fmla="*/ 317 h 545"/>
              <a:gd name="T34" fmla="*/ 151 w 278"/>
              <a:gd name="T35" fmla="*/ 3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5" name="Freeform 14"/>
          <p:cNvSpPr>
            <a:spLocks noEditPoints="1"/>
          </p:cNvSpPr>
          <p:nvPr/>
        </p:nvSpPr>
        <p:spPr bwMode="auto">
          <a:xfrm>
            <a:off x="8504238" y="1266825"/>
            <a:ext cx="454025" cy="523875"/>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6" name="Freeform 15"/>
          <p:cNvSpPr>
            <a:spLocks noEditPoints="1"/>
          </p:cNvSpPr>
          <p:nvPr/>
        </p:nvSpPr>
        <p:spPr bwMode="auto">
          <a:xfrm>
            <a:off x="9294813" y="1370013"/>
            <a:ext cx="433388" cy="339725"/>
          </a:xfrm>
          <a:custGeom>
            <a:avLst/>
            <a:gdLst>
              <a:gd name="T0" fmla="*/ 125 w 125"/>
              <a:gd name="T1" fmla="*/ 54 h 98"/>
              <a:gd name="T2" fmla="*/ 125 w 125"/>
              <a:gd name="T3" fmla="*/ 91 h 98"/>
              <a:gd name="T4" fmla="*/ 118 w 125"/>
              <a:gd name="T5" fmla="*/ 98 h 98"/>
              <a:gd name="T6" fmla="*/ 6 w 125"/>
              <a:gd name="T7" fmla="*/ 98 h 98"/>
              <a:gd name="T8" fmla="*/ 0 w 125"/>
              <a:gd name="T9" fmla="*/ 91 h 98"/>
              <a:gd name="T10" fmla="*/ 0 w 125"/>
              <a:gd name="T11" fmla="*/ 54 h 98"/>
              <a:gd name="T12" fmla="*/ 55 w 125"/>
              <a:gd name="T13" fmla="*/ 54 h 98"/>
              <a:gd name="T14" fmla="*/ 55 w 125"/>
              <a:gd name="T15" fmla="*/ 62 h 98"/>
              <a:gd name="T16" fmla="*/ 59 w 125"/>
              <a:gd name="T17" fmla="*/ 66 h 98"/>
              <a:gd name="T18" fmla="*/ 66 w 125"/>
              <a:gd name="T19" fmla="*/ 66 h 98"/>
              <a:gd name="T20" fmla="*/ 69 w 125"/>
              <a:gd name="T21" fmla="*/ 62 h 98"/>
              <a:gd name="T22" fmla="*/ 69 w 125"/>
              <a:gd name="T23" fmla="*/ 54 h 98"/>
              <a:gd name="T24" fmla="*/ 125 w 125"/>
              <a:gd name="T25" fmla="*/ 54 h 98"/>
              <a:gd name="T26" fmla="*/ 50 w 125"/>
              <a:gd name="T27" fmla="*/ 19 h 98"/>
              <a:gd name="T28" fmla="*/ 75 w 125"/>
              <a:gd name="T29" fmla="*/ 19 h 98"/>
              <a:gd name="T30" fmla="*/ 75 w 125"/>
              <a:gd name="T31" fmla="*/ 11 h 98"/>
              <a:gd name="T32" fmla="*/ 72 w 125"/>
              <a:gd name="T33" fmla="*/ 8 h 98"/>
              <a:gd name="T34" fmla="*/ 53 w 125"/>
              <a:gd name="T35" fmla="*/ 8 h 98"/>
              <a:gd name="T36" fmla="*/ 50 w 125"/>
              <a:gd name="T37" fmla="*/ 11 h 98"/>
              <a:gd name="T38" fmla="*/ 50 w 125"/>
              <a:gd name="T39" fmla="*/ 19 h 98"/>
              <a:gd name="T40" fmla="*/ 6 w 125"/>
              <a:gd name="T41" fmla="*/ 19 h 98"/>
              <a:gd name="T42" fmla="*/ 43 w 125"/>
              <a:gd name="T43" fmla="*/ 19 h 98"/>
              <a:gd name="T44" fmla="*/ 43 w 125"/>
              <a:gd name="T45" fmla="*/ 11 h 98"/>
              <a:gd name="T46" fmla="*/ 53 w 125"/>
              <a:gd name="T47" fmla="*/ 0 h 98"/>
              <a:gd name="T48" fmla="*/ 72 w 125"/>
              <a:gd name="T49" fmla="*/ 0 h 98"/>
              <a:gd name="T50" fmla="*/ 82 w 125"/>
              <a:gd name="T51" fmla="*/ 11 h 98"/>
              <a:gd name="T52" fmla="*/ 82 w 125"/>
              <a:gd name="T53" fmla="*/ 19 h 98"/>
              <a:gd name="T54" fmla="*/ 118 w 125"/>
              <a:gd name="T55" fmla="*/ 19 h 98"/>
              <a:gd name="T56" fmla="*/ 125 w 125"/>
              <a:gd name="T57" fmla="*/ 26 h 98"/>
              <a:gd name="T58" fmla="*/ 125 w 125"/>
              <a:gd name="T59" fmla="*/ 47 h 98"/>
              <a:gd name="T60" fmla="*/ 0 w 125"/>
              <a:gd name="T61" fmla="*/ 47 h 98"/>
              <a:gd name="T62" fmla="*/ 0 w 125"/>
              <a:gd name="T63" fmla="*/ 26 h 98"/>
              <a:gd name="T64" fmla="*/ 6 w 125"/>
              <a:gd name="T65" fmla="*/ 19 h 98"/>
              <a:gd name="T66" fmla="*/ 6 w 125"/>
              <a:gd name="T67"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7" name="Freeform 16"/>
          <p:cNvSpPr>
            <a:spLocks noEditPoints="1"/>
          </p:cNvSpPr>
          <p:nvPr/>
        </p:nvSpPr>
        <p:spPr bwMode="auto">
          <a:xfrm>
            <a:off x="8499476" y="4381500"/>
            <a:ext cx="496888" cy="50006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8" name="Freeform 17"/>
          <p:cNvSpPr>
            <a:spLocks noEditPoints="1"/>
          </p:cNvSpPr>
          <p:nvPr/>
        </p:nvSpPr>
        <p:spPr bwMode="auto">
          <a:xfrm>
            <a:off x="9350376" y="4381500"/>
            <a:ext cx="319088" cy="530225"/>
          </a:xfrm>
          <a:custGeom>
            <a:avLst/>
            <a:gdLst>
              <a:gd name="T0" fmla="*/ 46 w 92"/>
              <a:gd name="T1" fmla="*/ 70 h 153"/>
              <a:gd name="T2" fmla="*/ 88 w 92"/>
              <a:gd name="T3" fmla="*/ 111 h 153"/>
              <a:gd name="T4" fmla="*/ 46 w 92"/>
              <a:gd name="T5" fmla="*/ 153 h 153"/>
              <a:gd name="T6" fmla="*/ 4 w 92"/>
              <a:gd name="T7" fmla="*/ 111 h 153"/>
              <a:gd name="T8" fmla="*/ 46 w 92"/>
              <a:gd name="T9" fmla="*/ 70 h 153"/>
              <a:gd name="T10" fmla="*/ 46 w 92"/>
              <a:gd name="T11" fmla="*/ 70 h 153"/>
              <a:gd name="T12" fmla="*/ 46 w 92"/>
              <a:gd name="T13" fmla="*/ 79 h 153"/>
              <a:gd name="T14" fmla="*/ 78 w 92"/>
              <a:gd name="T15" fmla="*/ 111 h 153"/>
              <a:gd name="T16" fmla="*/ 46 w 92"/>
              <a:gd name="T17" fmla="*/ 143 h 153"/>
              <a:gd name="T18" fmla="*/ 14 w 92"/>
              <a:gd name="T19" fmla="*/ 111 h 153"/>
              <a:gd name="T20" fmla="*/ 46 w 92"/>
              <a:gd name="T21" fmla="*/ 79 h 153"/>
              <a:gd name="T22" fmla="*/ 46 w 92"/>
              <a:gd name="T23" fmla="*/ 79 h 153"/>
              <a:gd name="T24" fmla="*/ 46 w 92"/>
              <a:gd name="T25" fmla="*/ 81 h 153"/>
              <a:gd name="T26" fmla="*/ 53 w 92"/>
              <a:gd name="T27" fmla="*/ 102 h 153"/>
              <a:gd name="T28" fmla="*/ 75 w 92"/>
              <a:gd name="T29" fmla="*/ 102 h 153"/>
              <a:gd name="T30" fmla="*/ 57 w 92"/>
              <a:gd name="T31" fmla="*/ 115 h 153"/>
              <a:gd name="T32" fmla="*/ 64 w 92"/>
              <a:gd name="T33" fmla="*/ 136 h 153"/>
              <a:gd name="T34" fmla="*/ 46 w 92"/>
              <a:gd name="T35" fmla="*/ 123 h 153"/>
              <a:gd name="T36" fmla="*/ 28 w 92"/>
              <a:gd name="T37" fmla="*/ 136 h 153"/>
              <a:gd name="T38" fmla="*/ 35 w 92"/>
              <a:gd name="T39" fmla="*/ 115 h 153"/>
              <a:gd name="T40" fmla="*/ 17 w 92"/>
              <a:gd name="T41" fmla="*/ 102 h 153"/>
              <a:gd name="T42" fmla="*/ 39 w 92"/>
              <a:gd name="T43" fmla="*/ 102 h 153"/>
              <a:gd name="T44" fmla="*/ 46 w 92"/>
              <a:gd name="T45" fmla="*/ 81 h 153"/>
              <a:gd name="T46" fmla="*/ 0 w 92"/>
              <a:gd name="T47" fmla="*/ 0 h 153"/>
              <a:gd name="T48" fmla="*/ 15 w 92"/>
              <a:gd name="T49" fmla="*/ 0 h 153"/>
              <a:gd name="T50" fmla="*/ 15 w 92"/>
              <a:gd name="T51" fmla="*/ 45 h 153"/>
              <a:gd name="T52" fmla="*/ 0 w 92"/>
              <a:gd name="T53" fmla="*/ 34 h 153"/>
              <a:gd name="T54" fmla="*/ 0 w 92"/>
              <a:gd name="T55" fmla="*/ 0 h 153"/>
              <a:gd name="T56" fmla="*/ 25 w 92"/>
              <a:gd name="T57" fmla="*/ 0 h 153"/>
              <a:gd name="T58" fmla="*/ 67 w 92"/>
              <a:gd name="T59" fmla="*/ 0 h 153"/>
              <a:gd name="T60" fmla="*/ 67 w 92"/>
              <a:gd name="T61" fmla="*/ 53 h 153"/>
              <a:gd name="T62" fmla="*/ 46 w 92"/>
              <a:gd name="T63" fmla="*/ 70 h 153"/>
              <a:gd name="T64" fmla="*/ 25 w 92"/>
              <a:gd name="T65" fmla="*/ 53 h 153"/>
              <a:gd name="T66" fmla="*/ 25 w 92"/>
              <a:gd name="T67" fmla="*/ 0 h 153"/>
              <a:gd name="T68" fmla="*/ 77 w 92"/>
              <a:gd name="T69" fmla="*/ 0 h 153"/>
              <a:gd name="T70" fmla="*/ 92 w 92"/>
              <a:gd name="T71" fmla="*/ 0 h 153"/>
              <a:gd name="T72" fmla="*/ 92 w 92"/>
              <a:gd name="T73" fmla="*/ 34 h 153"/>
              <a:gd name="T74" fmla="*/ 77 w 92"/>
              <a:gd name="T75" fmla="*/ 45 h 153"/>
              <a:gd name="T76" fmla="*/ 77 w 92"/>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3D485F"/>
              </a:solidFill>
            </a:endParaRPr>
          </a:p>
        </p:txBody>
      </p:sp>
      <p:sp>
        <p:nvSpPr>
          <p:cNvPr id="29" name="文本框 28"/>
          <p:cNvSpPr txBox="1"/>
          <p:nvPr/>
        </p:nvSpPr>
        <p:spPr>
          <a:xfrm>
            <a:off x="7068138" y="2536245"/>
            <a:ext cx="1297150" cy="400110"/>
          </a:xfrm>
          <a:prstGeom prst="rect">
            <a:avLst/>
          </a:prstGeom>
          <a:noFill/>
        </p:spPr>
        <p:txBody>
          <a:bodyPr wrap="none" rtlCol="0">
            <a:spAutoFit/>
          </a:bodyPr>
          <a:lstStyle/>
          <a:p>
            <a:r>
              <a:rPr lang="en-US" altLang="zh-CN" sz="20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文本框 29"/>
          <p:cNvSpPr txBox="1"/>
          <p:nvPr/>
        </p:nvSpPr>
        <p:spPr>
          <a:xfrm>
            <a:off x="9941217" y="2536245"/>
            <a:ext cx="1297150" cy="400110"/>
          </a:xfrm>
          <a:prstGeom prst="rect">
            <a:avLst/>
          </a:prstGeom>
          <a:noFill/>
        </p:spPr>
        <p:txBody>
          <a:bodyPr wrap="none" rtlCol="0">
            <a:spAutoFit/>
          </a:bodyPr>
          <a:lstStyle/>
          <a:p>
            <a:r>
              <a:rPr lang="en-US" altLang="zh-CN" sz="2000" dirty="0" smtClean="0">
                <a:solidFill>
                  <a:srgbClr val="3D485F"/>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rgbClr val="3D485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1" name="文本框 30"/>
          <p:cNvSpPr txBox="1"/>
          <p:nvPr/>
        </p:nvSpPr>
        <p:spPr>
          <a:xfrm>
            <a:off x="7068138" y="3267075"/>
            <a:ext cx="1297150" cy="400110"/>
          </a:xfrm>
          <a:prstGeom prst="rect">
            <a:avLst/>
          </a:prstGeom>
          <a:noFill/>
        </p:spPr>
        <p:txBody>
          <a:bodyPr wrap="none" rtlCol="0">
            <a:spAutoFit/>
          </a:bodyPr>
          <a:lstStyle/>
          <a:p>
            <a:r>
              <a:rPr lang="en-US" altLang="zh-CN" sz="2000" dirty="0" smtClean="0">
                <a:solidFill>
                  <a:srgbClr val="3D485F"/>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rgbClr val="3D485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 name="文本框 31"/>
          <p:cNvSpPr txBox="1"/>
          <p:nvPr/>
        </p:nvSpPr>
        <p:spPr>
          <a:xfrm>
            <a:off x="9941217" y="3267075"/>
            <a:ext cx="1297150" cy="400110"/>
          </a:xfrm>
          <a:prstGeom prst="rect">
            <a:avLst/>
          </a:prstGeom>
          <a:noFill/>
        </p:spPr>
        <p:txBody>
          <a:bodyPr wrap="none" rtlCol="0">
            <a:spAutoFit/>
          </a:bodyPr>
          <a:lstStyle/>
          <a:p>
            <a:r>
              <a:rPr lang="en-US" altLang="zh-CN" sz="20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3" name="TextBox 13"/>
          <p:cNvSpPr txBox="1">
            <a:spLocks noChangeArrowheads="1"/>
          </p:cNvSpPr>
          <p:nvPr/>
        </p:nvSpPr>
        <p:spPr bwMode="auto">
          <a:xfrm>
            <a:off x="1768570" y="1470818"/>
            <a:ext cx="3888893"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spcBef>
                <a:spcPct val="20000"/>
              </a:spcBef>
            </a:pPr>
            <a:r>
              <a:rPr lang="en-US" altLang="zh-CN" sz="4400" b="1" dirty="0" smtClean="0">
                <a:solidFill>
                  <a:srgbClr val="3D485F"/>
                </a:solidFill>
                <a:latin typeface="Hiragino Sans GB W3" charset="-122"/>
                <a:ea typeface="Hiragino Sans GB W3" charset="-122"/>
                <a:cs typeface="Hiragino Sans GB W3" charset="-122"/>
              </a:rPr>
              <a:t>TEAM</a:t>
            </a:r>
            <a:r>
              <a:rPr lang="zh-CN" altLang="en-US" sz="4400" b="1" dirty="0" smtClean="0">
                <a:solidFill>
                  <a:srgbClr val="3D485F"/>
                </a:solidFill>
                <a:latin typeface="Hiragino Sans GB W3" charset="-122"/>
                <a:ea typeface="Hiragino Sans GB W3" charset="-122"/>
                <a:cs typeface="Hiragino Sans GB W3" charset="-122"/>
              </a:rPr>
              <a:t> </a:t>
            </a:r>
            <a:r>
              <a:rPr lang="en-US" altLang="zh-CN" sz="4400" b="1" dirty="0" smtClean="0">
                <a:solidFill>
                  <a:srgbClr val="3D485F"/>
                </a:solidFill>
                <a:latin typeface="Hiragino Sans GB W3" charset="-122"/>
                <a:ea typeface="Hiragino Sans GB W3" charset="-122"/>
                <a:cs typeface="Hiragino Sans GB W3" charset="-122"/>
              </a:rPr>
              <a:t>WORK</a:t>
            </a:r>
            <a:endParaRPr lang="zh-CN" altLang="en-US" sz="4400" b="1" dirty="0" smtClean="0">
              <a:solidFill>
                <a:srgbClr val="3D485F"/>
              </a:solidFill>
              <a:latin typeface="Hiragino Sans GB W3" charset="-122"/>
              <a:ea typeface="Hiragino Sans GB W3" charset="-122"/>
              <a:cs typeface="Hiragino Sans GB W3" charset="-122"/>
            </a:endParaRPr>
          </a:p>
          <a:p>
            <a:pPr>
              <a:spcBef>
                <a:spcPct val="20000"/>
              </a:spcBef>
            </a:pPr>
            <a:r>
              <a:rPr lang="zh-CN" altLang="en-US" sz="3600" dirty="0" smtClean="0">
                <a:solidFill>
                  <a:srgbClr val="3D485F"/>
                </a:solidFill>
                <a:latin typeface="Hiragino Sans GB W3" charset="-122"/>
                <a:ea typeface="Hiragino Sans GB W3" charset="-122"/>
                <a:cs typeface="Hiragino Sans GB W3" charset="-122"/>
              </a:rPr>
              <a:t>项目团队</a:t>
            </a:r>
          </a:p>
        </p:txBody>
      </p:sp>
      <p:sp>
        <p:nvSpPr>
          <p:cNvPr id="34" name="矩形 33"/>
          <p:cNvSpPr>
            <a:spLocks noChangeArrowheads="1"/>
          </p:cNvSpPr>
          <p:nvPr/>
        </p:nvSpPr>
        <p:spPr bwMode="auto">
          <a:xfrm>
            <a:off x="1803950" y="3044956"/>
            <a:ext cx="2933329"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dirty="0">
                <a:solidFill>
                  <a:srgbClr val="3D485F"/>
                </a:solidFill>
                <a:latin typeface="Hiragino Sans GB W3" charset="-122"/>
                <a:ea typeface="Hiragino Sans GB W3" charset="-122"/>
                <a:cs typeface="Hiragino Sans GB W3" charset="-122"/>
                <a:sym typeface="Arial" charset="0"/>
              </a:rPr>
              <a:t>Add your words here</a:t>
            </a:r>
            <a:r>
              <a:rPr lang="zh-CN" altLang="en-US" dirty="0">
                <a:solidFill>
                  <a:srgbClr val="3D485F"/>
                </a:solidFill>
                <a:latin typeface="Hiragino Sans GB W3" charset="-122"/>
                <a:ea typeface="Hiragino Sans GB W3" charset="-122"/>
                <a:cs typeface="Hiragino Sans GB W3" charset="-122"/>
                <a:sym typeface="Arial" charset="0"/>
              </a:rPr>
              <a:t>，</a:t>
            </a:r>
            <a:r>
              <a:rPr lang="en-US" altLang="zh-CN" dirty="0">
                <a:solidFill>
                  <a:srgbClr val="3D485F"/>
                </a:solidFill>
                <a:latin typeface="Hiragino Sans GB W3" charset="-122"/>
                <a:ea typeface="Hiragino Sans GB W3" charset="-122"/>
                <a:cs typeface="Hiragino Sans GB W3" charset="-122"/>
                <a:sym typeface="Arial" charset="0"/>
              </a:rPr>
              <a:t>according to your need to draw the text box size</a:t>
            </a:r>
            <a:r>
              <a:rPr lang="zh-CN" altLang="en-US" dirty="0">
                <a:solidFill>
                  <a:srgbClr val="3D485F"/>
                </a:solidFill>
                <a:latin typeface="Hiragino Sans GB W3" charset="-122"/>
                <a:ea typeface="Hiragino Sans GB W3" charset="-122"/>
                <a:cs typeface="Hiragino Sans GB W3" charset="-122"/>
                <a:sym typeface="Arial" charset="0"/>
              </a:rPr>
              <a:t>。</a:t>
            </a:r>
            <a:endParaRPr lang="en-US" altLang="zh-CN" dirty="0">
              <a:solidFill>
                <a:srgbClr val="3D485F"/>
              </a:solidFill>
              <a:latin typeface="Hiragino Sans GB W3" charset="-122"/>
              <a:ea typeface="Hiragino Sans GB W3" charset="-122"/>
              <a:cs typeface="Hiragino Sans GB W3" charset="-122"/>
              <a:sym typeface="Arial" charset="0"/>
            </a:endParaRPr>
          </a:p>
        </p:txBody>
      </p:sp>
    </p:spTree>
    <p:extLst>
      <p:ext uri="{BB962C8B-B14F-4D97-AF65-F5344CB8AC3E}">
        <p14:creationId xmlns:p14="http://schemas.microsoft.com/office/powerpoint/2010/main" val="20949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upLeft)">
                                      <p:cBhvr>
                                        <p:cTn id="10" dur="500"/>
                                        <p:tgtEl>
                                          <p:spTgt spid="17"/>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trips(upRight)">
                                      <p:cBhvr>
                                        <p:cTn id="13" dur="500"/>
                                        <p:tgtEl>
                                          <p:spTgt spid="1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a:spLocks/>
          </p:cNvSpPr>
          <p:nvPr/>
        </p:nvSpPr>
        <p:spPr bwMode="auto">
          <a:xfrm>
            <a:off x="2816070" y="5735190"/>
            <a:ext cx="1271091" cy="854449"/>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tx1"/>
          </a:solidFill>
          <a:ln w="57150">
            <a:solidFill>
              <a:schemeClr val="tx1"/>
            </a:solidFill>
          </a:ln>
          <a:effectLst>
            <a:innerShdw blurRad="63500" dist="50800" dir="13500000">
              <a:prstClr val="black">
                <a:alpha val="50000"/>
              </a:prstClr>
            </a:innerShdw>
          </a:effectLst>
          <a:extLst/>
        </p:spPr>
        <p:txBody>
          <a:bodyPr lIns="90991" tIns="45494" rIns="90991" bIns="45494"/>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38" name="Freeform 8"/>
          <p:cNvSpPr>
            <a:spLocks/>
          </p:cNvSpPr>
          <p:nvPr/>
        </p:nvSpPr>
        <p:spPr bwMode="auto">
          <a:xfrm>
            <a:off x="1502199" y="1052082"/>
            <a:ext cx="3864053" cy="4518396"/>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7BC185"/>
          </a:solidFill>
          <a:ln w="57150">
            <a:solidFill>
              <a:srgbClr val="7BC185"/>
            </a:solidFill>
          </a:ln>
          <a:effectLst>
            <a:innerShdw blurRad="63500" dist="50800" dir="13500000">
              <a:prstClr val="black">
                <a:alpha val="50000"/>
              </a:prstClr>
            </a:innerShdw>
          </a:effectLst>
          <a:extLst/>
        </p:spPr>
        <p:txBody>
          <a:bodyPr lIns="90991" tIns="45494" rIns="90991" bIns="45494"/>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39" name="Freeform 9"/>
          <p:cNvSpPr>
            <a:spLocks/>
          </p:cNvSpPr>
          <p:nvPr/>
        </p:nvSpPr>
        <p:spPr bwMode="auto">
          <a:xfrm>
            <a:off x="2527259" y="1081098"/>
            <a:ext cx="2643742" cy="163207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7BC185"/>
          </a:solidFill>
          <a:ln w="57150">
            <a:solidFill>
              <a:srgbClr val="7BC185"/>
            </a:solidFill>
          </a:ln>
          <a:effectLst>
            <a:innerShdw blurRad="63500" dist="50800" dir="13500000">
              <a:prstClr val="black">
                <a:alpha val="50000"/>
              </a:prstClr>
            </a:innerShdw>
          </a:effectLst>
          <a:extLst/>
        </p:spPr>
        <p:txBody>
          <a:bodyPr lIns="90991" tIns="45494" rIns="90991" bIns="45494"/>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40" name="Freeform 10"/>
          <p:cNvSpPr>
            <a:spLocks/>
          </p:cNvSpPr>
          <p:nvPr/>
        </p:nvSpPr>
        <p:spPr bwMode="auto">
          <a:xfrm>
            <a:off x="3920539" y="2006098"/>
            <a:ext cx="1488494" cy="2357969"/>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tx1"/>
          </a:solidFill>
          <a:ln w="57150">
            <a:solidFill>
              <a:schemeClr val="tx1"/>
            </a:solidFill>
          </a:ln>
          <a:effectLst>
            <a:innerShdw blurRad="63500" dist="50800" dir="13500000">
              <a:prstClr val="black">
                <a:alpha val="50000"/>
              </a:prstClr>
            </a:innerShdw>
          </a:effectLst>
          <a:extLst/>
        </p:spPr>
        <p:txBody>
          <a:bodyPr lIns="90991" tIns="45494" rIns="90991" bIns="45494"/>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41" name="Freeform 11"/>
          <p:cNvSpPr>
            <a:spLocks/>
          </p:cNvSpPr>
          <p:nvPr/>
        </p:nvSpPr>
        <p:spPr bwMode="auto">
          <a:xfrm>
            <a:off x="1525934" y="1328808"/>
            <a:ext cx="1632900" cy="2405004"/>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tx1"/>
          </a:solidFill>
          <a:ln w="57150">
            <a:solidFill>
              <a:schemeClr val="tx1"/>
            </a:solidFill>
          </a:ln>
          <a:effectLst>
            <a:innerShdw blurRad="63500" dist="50800" dir="13500000">
              <a:prstClr val="black">
                <a:alpha val="50000"/>
              </a:prstClr>
            </a:innerShdw>
          </a:effectLst>
          <a:extLst/>
        </p:spPr>
        <p:txBody>
          <a:bodyPr lIns="90991" tIns="45494" rIns="90991" bIns="45494"/>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grpSp>
        <p:nvGrpSpPr>
          <p:cNvPr id="2" name="组合 41"/>
          <p:cNvGrpSpPr>
            <a:grpSpLocks/>
          </p:cNvGrpSpPr>
          <p:nvPr/>
        </p:nvGrpSpPr>
        <p:grpSpPr bwMode="auto">
          <a:xfrm>
            <a:off x="1664356" y="1991603"/>
            <a:ext cx="1152706" cy="1532574"/>
            <a:chOff x="1681435" y="1637023"/>
            <a:chExt cx="1152128" cy="1553224"/>
          </a:xfrm>
        </p:grpSpPr>
        <p:sp>
          <p:nvSpPr>
            <p:cNvPr id="43" name="TextBox 42"/>
            <p:cNvSpPr txBox="1"/>
            <p:nvPr/>
          </p:nvSpPr>
          <p:spPr>
            <a:xfrm>
              <a:off x="2007772" y="1637023"/>
              <a:ext cx="461754" cy="641133"/>
            </a:xfrm>
            <a:prstGeom prst="rect">
              <a:avLst/>
            </a:prstGeom>
            <a:noFill/>
          </p:spPr>
          <p:txBody>
            <a:bodyPr wrap="none">
              <a:spAutoFit/>
            </a:bodyPr>
            <a:lstStyle/>
            <a:p>
              <a:pPr defTabSz="1213719" fontAlgn="auto">
                <a:spcBef>
                  <a:spcPts val="0"/>
                </a:spcBef>
                <a:spcAft>
                  <a:spcPts val="0"/>
                </a:spcAft>
                <a:defRPr/>
              </a:pPr>
              <a:r>
                <a:rPr lang="en-US" altLang="zh-CN" sz="3511" b="1" dirty="0">
                  <a:solidFill>
                    <a:srgbClr val="F8F8F8"/>
                  </a:solidFill>
                  <a:latin typeface="Microsoft YaHei" charset="0"/>
                  <a:ea typeface="Microsoft YaHei" charset="0"/>
                  <a:cs typeface="Microsoft YaHei" charset="0"/>
                </a:rPr>
                <a:t>1</a:t>
              </a:r>
              <a:endParaRPr lang="zh-CN" altLang="en-US" sz="3511" b="1" dirty="0">
                <a:solidFill>
                  <a:srgbClr val="F8F8F8"/>
                </a:solidFill>
                <a:latin typeface="Microsoft YaHei" charset="0"/>
                <a:ea typeface="Microsoft YaHei" charset="0"/>
                <a:cs typeface="Microsoft YaHei" charset="0"/>
              </a:endParaRPr>
            </a:p>
          </p:txBody>
        </p:sp>
        <p:sp>
          <p:nvSpPr>
            <p:cNvPr id="44" name="TextBox 43"/>
            <p:cNvSpPr txBox="1"/>
            <p:nvPr/>
          </p:nvSpPr>
          <p:spPr>
            <a:xfrm>
              <a:off x="1681435" y="2157585"/>
              <a:ext cx="1152128" cy="1032662"/>
            </a:xfrm>
            <a:prstGeom prst="rect">
              <a:avLst/>
            </a:prstGeom>
            <a:noFill/>
          </p:spPr>
          <p:txBody>
            <a:bodyPr>
              <a:spAutoFit/>
            </a:bodyPr>
            <a:lstStyle/>
            <a:p>
              <a:pPr algn="ctr" defTabSz="1213719" fontAlgn="auto">
                <a:spcBef>
                  <a:spcPts val="0"/>
                </a:spcBef>
                <a:spcAft>
                  <a:spcPts val="0"/>
                </a:spcAft>
                <a:defRPr/>
              </a:pPr>
              <a:r>
                <a:rPr lang="zh-CN" altLang="en-US" sz="2007" dirty="0">
                  <a:solidFill>
                    <a:srgbClr val="F8F8F8"/>
                  </a:solidFill>
                  <a:latin typeface="Microsoft YaHei" charset="0"/>
                  <a:ea typeface="Microsoft YaHei" charset="0"/>
                  <a:cs typeface="Microsoft YaHei" charset="0"/>
                </a:rPr>
                <a:t>请输入您的文字</a:t>
              </a:r>
            </a:p>
          </p:txBody>
        </p:sp>
      </p:grpSp>
      <p:grpSp>
        <p:nvGrpSpPr>
          <p:cNvPr id="3" name="组合 44"/>
          <p:cNvGrpSpPr>
            <a:grpSpLocks/>
          </p:cNvGrpSpPr>
          <p:nvPr/>
        </p:nvGrpSpPr>
        <p:grpSpPr bwMode="auto">
          <a:xfrm>
            <a:off x="3302831" y="1185307"/>
            <a:ext cx="1150715" cy="1168278"/>
            <a:chOff x="3362324" y="871906"/>
            <a:chExt cx="1152128" cy="1184064"/>
          </a:xfrm>
        </p:grpSpPr>
        <p:sp>
          <p:nvSpPr>
            <p:cNvPr id="46" name="TextBox 45"/>
            <p:cNvSpPr txBox="1"/>
            <p:nvPr/>
          </p:nvSpPr>
          <p:spPr>
            <a:xfrm>
              <a:off x="3615473" y="871906"/>
              <a:ext cx="424034" cy="563044"/>
            </a:xfrm>
            <a:prstGeom prst="rect">
              <a:avLst/>
            </a:prstGeom>
            <a:noFill/>
          </p:spPr>
          <p:txBody>
            <a:bodyPr wrap="none">
              <a:spAutoFit/>
            </a:bodyPr>
            <a:lstStyle/>
            <a:p>
              <a:pPr defTabSz="1213719" fontAlgn="auto">
                <a:spcBef>
                  <a:spcPts val="0"/>
                </a:spcBef>
                <a:spcAft>
                  <a:spcPts val="0"/>
                </a:spcAft>
                <a:defRPr/>
              </a:pPr>
              <a:r>
                <a:rPr lang="en-US" altLang="zh-CN" sz="3010" b="1" dirty="0">
                  <a:solidFill>
                    <a:srgbClr val="F8F8F8"/>
                  </a:solidFill>
                  <a:latin typeface="Microsoft YaHei" charset="0"/>
                  <a:ea typeface="Microsoft YaHei" charset="0"/>
                  <a:cs typeface="Microsoft YaHei" charset="0"/>
                </a:rPr>
                <a:t>2</a:t>
              </a:r>
              <a:endParaRPr lang="zh-CN" altLang="en-US" sz="3010" b="1" dirty="0">
                <a:solidFill>
                  <a:srgbClr val="F8F8F8"/>
                </a:solidFill>
                <a:latin typeface="Microsoft YaHei" charset="0"/>
                <a:ea typeface="Microsoft YaHei" charset="0"/>
                <a:cs typeface="Microsoft YaHei" charset="0"/>
              </a:endParaRPr>
            </a:p>
          </p:txBody>
        </p:sp>
        <p:sp>
          <p:nvSpPr>
            <p:cNvPr id="47" name="TextBox 46"/>
            <p:cNvSpPr txBox="1"/>
            <p:nvPr/>
          </p:nvSpPr>
          <p:spPr>
            <a:xfrm>
              <a:off x="3362324" y="1414683"/>
              <a:ext cx="1152128" cy="641287"/>
            </a:xfrm>
            <a:prstGeom prst="rect">
              <a:avLst/>
            </a:prstGeom>
            <a:noFill/>
          </p:spPr>
          <p:txBody>
            <a:bodyPr>
              <a:spAutoFit/>
            </a:bodyPr>
            <a:lstStyle/>
            <a:p>
              <a:pPr algn="ctr" defTabSz="1213719" fontAlgn="auto">
                <a:spcBef>
                  <a:spcPts val="0"/>
                </a:spcBef>
                <a:spcAft>
                  <a:spcPts val="0"/>
                </a:spcAft>
                <a:defRPr/>
              </a:pPr>
              <a:r>
                <a:rPr lang="zh-CN" altLang="en-US" sz="1756" dirty="0">
                  <a:solidFill>
                    <a:srgbClr val="F8F8F8"/>
                  </a:solidFill>
                  <a:latin typeface="Microsoft YaHei" charset="0"/>
                  <a:ea typeface="Microsoft YaHei" charset="0"/>
                  <a:cs typeface="Microsoft YaHei" charset="0"/>
                </a:rPr>
                <a:t>请输入您的文字</a:t>
              </a:r>
            </a:p>
          </p:txBody>
        </p:sp>
      </p:grpSp>
      <p:grpSp>
        <p:nvGrpSpPr>
          <p:cNvPr id="4" name="组合 47"/>
          <p:cNvGrpSpPr>
            <a:grpSpLocks/>
          </p:cNvGrpSpPr>
          <p:nvPr/>
        </p:nvGrpSpPr>
        <p:grpSpPr bwMode="auto">
          <a:xfrm>
            <a:off x="4119081" y="2515199"/>
            <a:ext cx="1152705" cy="1624153"/>
            <a:chOff x="4138032" y="2168050"/>
            <a:chExt cx="1152128" cy="1643912"/>
          </a:xfrm>
        </p:grpSpPr>
        <p:sp>
          <p:nvSpPr>
            <p:cNvPr id="49" name="TextBox 48"/>
            <p:cNvSpPr txBox="1"/>
            <p:nvPr/>
          </p:nvSpPr>
          <p:spPr>
            <a:xfrm>
              <a:off x="4464369" y="2168050"/>
              <a:ext cx="461755" cy="640305"/>
            </a:xfrm>
            <a:prstGeom prst="rect">
              <a:avLst/>
            </a:prstGeom>
            <a:noFill/>
          </p:spPr>
          <p:txBody>
            <a:bodyPr wrap="none">
              <a:spAutoFit/>
            </a:bodyPr>
            <a:lstStyle/>
            <a:p>
              <a:pPr defTabSz="1213719" fontAlgn="auto">
                <a:spcBef>
                  <a:spcPts val="0"/>
                </a:spcBef>
                <a:spcAft>
                  <a:spcPts val="0"/>
                </a:spcAft>
                <a:defRPr/>
              </a:pPr>
              <a:r>
                <a:rPr lang="en-US" altLang="zh-CN" sz="3511" b="1" dirty="0">
                  <a:solidFill>
                    <a:srgbClr val="F8F8F8"/>
                  </a:solidFill>
                  <a:latin typeface="Microsoft YaHei" charset="0"/>
                  <a:ea typeface="Microsoft YaHei" charset="0"/>
                  <a:cs typeface="Microsoft YaHei" charset="0"/>
                </a:rPr>
                <a:t>3</a:t>
              </a:r>
              <a:endParaRPr lang="zh-CN" altLang="en-US" sz="3511" b="1" dirty="0">
                <a:solidFill>
                  <a:srgbClr val="F8F8F8"/>
                </a:solidFill>
                <a:latin typeface="Microsoft YaHei" charset="0"/>
                <a:ea typeface="Microsoft YaHei" charset="0"/>
                <a:cs typeface="Microsoft YaHei" charset="0"/>
              </a:endParaRPr>
            </a:p>
          </p:txBody>
        </p:sp>
        <p:sp>
          <p:nvSpPr>
            <p:cNvPr id="50" name="TextBox 49"/>
            <p:cNvSpPr txBox="1"/>
            <p:nvPr/>
          </p:nvSpPr>
          <p:spPr>
            <a:xfrm>
              <a:off x="4138032" y="2780633"/>
              <a:ext cx="1152128" cy="1031329"/>
            </a:xfrm>
            <a:prstGeom prst="rect">
              <a:avLst/>
            </a:prstGeom>
            <a:noFill/>
          </p:spPr>
          <p:txBody>
            <a:bodyPr>
              <a:spAutoFit/>
            </a:bodyPr>
            <a:lstStyle/>
            <a:p>
              <a:pPr algn="ctr" defTabSz="1213719" fontAlgn="auto">
                <a:spcBef>
                  <a:spcPts val="0"/>
                </a:spcBef>
                <a:spcAft>
                  <a:spcPts val="0"/>
                </a:spcAft>
                <a:defRPr/>
              </a:pPr>
              <a:r>
                <a:rPr lang="zh-CN" altLang="en-US" sz="2007" dirty="0">
                  <a:solidFill>
                    <a:srgbClr val="F8F8F8"/>
                  </a:solidFill>
                  <a:latin typeface="Microsoft YaHei" charset="0"/>
                  <a:ea typeface="Microsoft YaHei" charset="0"/>
                  <a:cs typeface="Microsoft YaHei" charset="0"/>
                </a:rPr>
                <a:t>请输入您的文字</a:t>
              </a:r>
            </a:p>
          </p:txBody>
        </p:sp>
      </p:grpSp>
      <p:grpSp>
        <p:nvGrpSpPr>
          <p:cNvPr id="5" name="组合 50"/>
          <p:cNvGrpSpPr>
            <a:grpSpLocks/>
          </p:cNvGrpSpPr>
          <p:nvPr/>
        </p:nvGrpSpPr>
        <p:grpSpPr bwMode="auto">
          <a:xfrm>
            <a:off x="2912622" y="3996396"/>
            <a:ext cx="1152705" cy="1524611"/>
            <a:chOff x="2930276" y="3668024"/>
            <a:chExt cx="1152128" cy="1543570"/>
          </a:xfrm>
        </p:grpSpPr>
        <p:sp>
          <p:nvSpPr>
            <p:cNvPr id="52" name="TextBox 51"/>
            <p:cNvSpPr txBox="1"/>
            <p:nvPr/>
          </p:nvSpPr>
          <p:spPr>
            <a:xfrm>
              <a:off x="3256613" y="3668024"/>
              <a:ext cx="461755" cy="640476"/>
            </a:xfrm>
            <a:prstGeom prst="rect">
              <a:avLst/>
            </a:prstGeom>
            <a:noFill/>
          </p:spPr>
          <p:txBody>
            <a:bodyPr wrap="none">
              <a:spAutoFit/>
            </a:bodyPr>
            <a:lstStyle/>
            <a:p>
              <a:pPr defTabSz="1213719" fontAlgn="auto">
                <a:spcBef>
                  <a:spcPts val="0"/>
                </a:spcBef>
                <a:spcAft>
                  <a:spcPts val="0"/>
                </a:spcAft>
                <a:defRPr/>
              </a:pPr>
              <a:r>
                <a:rPr lang="en-US" altLang="zh-CN" sz="3511" b="1" dirty="0">
                  <a:solidFill>
                    <a:srgbClr val="F8F8F8"/>
                  </a:solidFill>
                  <a:latin typeface="Microsoft YaHei" charset="0"/>
                  <a:ea typeface="Microsoft YaHei" charset="0"/>
                  <a:cs typeface="Microsoft YaHei" charset="0"/>
                </a:rPr>
                <a:t>4</a:t>
              </a:r>
              <a:endParaRPr lang="zh-CN" altLang="en-US" sz="3511" b="1" dirty="0">
                <a:solidFill>
                  <a:srgbClr val="F8F8F8"/>
                </a:solidFill>
                <a:latin typeface="Microsoft YaHei" charset="0"/>
                <a:ea typeface="Microsoft YaHei" charset="0"/>
                <a:cs typeface="Microsoft YaHei" charset="0"/>
              </a:endParaRPr>
            </a:p>
          </p:txBody>
        </p:sp>
        <p:sp>
          <p:nvSpPr>
            <p:cNvPr id="53" name="TextBox 52"/>
            <p:cNvSpPr txBox="1"/>
            <p:nvPr/>
          </p:nvSpPr>
          <p:spPr>
            <a:xfrm>
              <a:off x="2930276" y="4179990"/>
              <a:ext cx="1152128" cy="1031604"/>
            </a:xfrm>
            <a:prstGeom prst="rect">
              <a:avLst/>
            </a:prstGeom>
            <a:noFill/>
          </p:spPr>
          <p:txBody>
            <a:bodyPr>
              <a:spAutoFit/>
            </a:bodyPr>
            <a:lstStyle/>
            <a:p>
              <a:pPr algn="ctr" defTabSz="1213719" fontAlgn="auto">
                <a:spcBef>
                  <a:spcPts val="0"/>
                </a:spcBef>
                <a:spcAft>
                  <a:spcPts val="0"/>
                </a:spcAft>
                <a:defRPr/>
              </a:pPr>
              <a:r>
                <a:rPr lang="zh-CN" altLang="en-US" sz="2007" dirty="0">
                  <a:solidFill>
                    <a:srgbClr val="F8F8F8"/>
                  </a:solidFill>
                  <a:latin typeface="Microsoft YaHei" charset="0"/>
                  <a:ea typeface="Microsoft YaHei" charset="0"/>
                  <a:cs typeface="Microsoft YaHei" charset="0"/>
                </a:rPr>
                <a:t>请输入您的文字</a:t>
              </a:r>
            </a:p>
          </p:txBody>
        </p:sp>
      </p:grpSp>
      <p:sp>
        <p:nvSpPr>
          <p:cNvPr id="54" name="TextBox 53"/>
          <p:cNvSpPr txBox="1"/>
          <p:nvPr/>
        </p:nvSpPr>
        <p:spPr>
          <a:xfrm>
            <a:off x="2858869" y="5917571"/>
            <a:ext cx="1150715" cy="400744"/>
          </a:xfrm>
          <a:prstGeom prst="rect">
            <a:avLst/>
          </a:prstGeom>
          <a:noFill/>
        </p:spPr>
        <p:txBody>
          <a:bodyPr lIns="90991" tIns="45494" rIns="90991" bIns="45494">
            <a:spAutoFit/>
          </a:bodyPr>
          <a:lstStyle/>
          <a:p>
            <a:pPr algn="ctr" defTabSz="1213719" fontAlgn="auto">
              <a:spcBef>
                <a:spcPts val="0"/>
              </a:spcBef>
              <a:spcAft>
                <a:spcPts val="0"/>
              </a:spcAft>
              <a:defRPr/>
            </a:pPr>
            <a:r>
              <a:rPr lang="zh-CN" altLang="en-US" sz="2007" b="1" dirty="0">
                <a:solidFill>
                  <a:srgbClr val="F8F8F8"/>
                </a:solidFill>
                <a:latin typeface="Microsoft YaHei" charset="0"/>
                <a:ea typeface="Microsoft YaHei" charset="0"/>
                <a:cs typeface="Microsoft YaHei" charset="0"/>
              </a:rPr>
              <a:t>标题</a:t>
            </a:r>
          </a:p>
        </p:txBody>
      </p:sp>
      <p:sp>
        <p:nvSpPr>
          <p:cNvPr id="55" name="TextBox 54"/>
          <p:cNvSpPr txBox="1"/>
          <p:nvPr/>
        </p:nvSpPr>
        <p:spPr>
          <a:xfrm>
            <a:off x="7212871" y="1479953"/>
            <a:ext cx="4029492" cy="902483"/>
          </a:xfrm>
          <a:prstGeom prst="rect">
            <a:avLst/>
          </a:prstGeom>
          <a:noFill/>
        </p:spPr>
        <p:txBody>
          <a:bodyPr lIns="90991" tIns="45494" rIns="90991" bIns="45494">
            <a:spAutoFit/>
          </a:bodyPr>
          <a:lstStyle/>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endParaRPr lang="en-US" altLang="zh-CN" sz="1756" dirty="0">
              <a:solidFill>
                <a:srgbClr val="595959"/>
              </a:solidFill>
              <a:latin typeface="Microsoft YaHei" charset="0"/>
              <a:ea typeface="Microsoft YaHei" charset="0"/>
              <a:cs typeface="Microsoft YaHei" charset="0"/>
            </a:endParaRPr>
          </a:p>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p>
        </p:txBody>
      </p:sp>
      <p:grpSp>
        <p:nvGrpSpPr>
          <p:cNvPr id="6" name="组合 55"/>
          <p:cNvGrpSpPr/>
          <p:nvPr/>
        </p:nvGrpSpPr>
        <p:grpSpPr>
          <a:xfrm>
            <a:off x="6011798" y="1480735"/>
            <a:ext cx="961711" cy="950144"/>
            <a:chOff x="6409426" y="1173624"/>
            <a:chExt cx="962086" cy="962084"/>
          </a:xfrm>
          <a:solidFill>
            <a:srgbClr val="DD5B69"/>
          </a:solidFill>
        </p:grpSpPr>
        <p:sp>
          <p:nvSpPr>
            <p:cNvPr id="57" name="椭圆 56"/>
            <p:cNvSpPr/>
            <p:nvPr/>
          </p:nvSpPr>
          <p:spPr bwMode="auto">
            <a:xfrm>
              <a:off x="6409426" y="1173624"/>
              <a:ext cx="962086" cy="962084"/>
            </a:xfrm>
            <a:prstGeom prst="ellipse">
              <a:avLst/>
            </a:prstGeom>
            <a:solidFill>
              <a:srgbClr val="7BC185"/>
            </a:solidFill>
            <a:ln w="57150">
              <a:solidFill>
                <a:srgbClr val="7BC185"/>
              </a:solidFill>
            </a:ln>
            <a:effectLst>
              <a:innerShdw blurRad="63500" dist="50800" dir="13500000">
                <a:prstClr val="black">
                  <a:alpha val="50000"/>
                </a:prstClr>
              </a:innerShdw>
            </a:effectLst>
            <a:extLst/>
          </p:spPr>
          <p:txBody>
            <a:bodyPr/>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58" name="TextBox 57"/>
            <p:cNvSpPr txBox="1"/>
            <p:nvPr/>
          </p:nvSpPr>
          <p:spPr>
            <a:xfrm>
              <a:off x="6653351" y="1318965"/>
              <a:ext cx="462166" cy="640559"/>
            </a:xfrm>
            <a:prstGeom prst="rect">
              <a:avLst/>
            </a:prstGeom>
            <a:noFill/>
          </p:spPr>
          <p:txBody>
            <a:bodyPr wrap="none">
              <a:spAutoFit/>
            </a:bodyPr>
            <a:lstStyle/>
            <a:p>
              <a:pPr defTabSz="1213719" fontAlgn="auto">
                <a:spcBef>
                  <a:spcPts val="0"/>
                </a:spcBef>
                <a:spcAft>
                  <a:spcPts val="0"/>
                </a:spcAft>
                <a:defRPr/>
              </a:pPr>
              <a:r>
                <a:rPr lang="en-US" altLang="zh-CN" sz="3511" b="1" dirty="0">
                  <a:solidFill>
                    <a:srgbClr val="F8F8F8"/>
                  </a:solidFill>
                  <a:latin typeface="Microsoft YaHei" charset="0"/>
                  <a:ea typeface="Microsoft YaHei" charset="0"/>
                  <a:cs typeface="Microsoft YaHei" charset="0"/>
                </a:rPr>
                <a:t>1</a:t>
              </a:r>
              <a:endParaRPr lang="zh-CN" altLang="en-US" sz="3511" b="1" dirty="0">
                <a:solidFill>
                  <a:srgbClr val="F8F8F8"/>
                </a:solidFill>
                <a:latin typeface="Microsoft YaHei" charset="0"/>
                <a:ea typeface="Microsoft YaHei" charset="0"/>
                <a:cs typeface="Microsoft YaHei" charset="0"/>
              </a:endParaRPr>
            </a:p>
          </p:txBody>
        </p:sp>
      </p:grpSp>
      <p:grpSp>
        <p:nvGrpSpPr>
          <p:cNvPr id="7" name="组合 58"/>
          <p:cNvGrpSpPr/>
          <p:nvPr/>
        </p:nvGrpSpPr>
        <p:grpSpPr>
          <a:xfrm>
            <a:off x="6011798" y="2686862"/>
            <a:ext cx="961711" cy="950144"/>
            <a:chOff x="6409426" y="2394908"/>
            <a:chExt cx="962086" cy="962084"/>
          </a:xfrm>
          <a:solidFill>
            <a:srgbClr val="EF982C"/>
          </a:solidFill>
        </p:grpSpPr>
        <p:sp>
          <p:nvSpPr>
            <p:cNvPr id="60" name="椭圆 59"/>
            <p:cNvSpPr/>
            <p:nvPr/>
          </p:nvSpPr>
          <p:spPr bwMode="auto">
            <a:xfrm>
              <a:off x="6409426" y="2394908"/>
              <a:ext cx="962086" cy="962084"/>
            </a:xfrm>
            <a:prstGeom prst="ellipse">
              <a:avLst/>
            </a:prstGeom>
            <a:solidFill>
              <a:schemeClr val="tx1"/>
            </a:solidFill>
            <a:ln w="57150">
              <a:solidFill>
                <a:schemeClr val="tx1"/>
              </a:solidFill>
            </a:ln>
            <a:effectLst>
              <a:innerShdw blurRad="63500" dist="50800" dir="13500000">
                <a:prstClr val="black">
                  <a:alpha val="50000"/>
                </a:prstClr>
              </a:innerShdw>
            </a:effectLst>
            <a:extLst/>
          </p:spPr>
          <p:txBody>
            <a:bodyPr/>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61" name="TextBox 60"/>
            <p:cNvSpPr txBox="1"/>
            <p:nvPr/>
          </p:nvSpPr>
          <p:spPr>
            <a:xfrm>
              <a:off x="6635866" y="2536282"/>
              <a:ext cx="462166" cy="640559"/>
            </a:xfrm>
            <a:prstGeom prst="rect">
              <a:avLst/>
            </a:prstGeom>
            <a:noFill/>
            <a:ln>
              <a:solidFill>
                <a:srgbClr val="3D485F"/>
              </a:solidFill>
            </a:ln>
          </p:spPr>
          <p:txBody>
            <a:bodyPr wrap="none">
              <a:spAutoFit/>
            </a:bodyPr>
            <a:lstStyle>
              <a:defPPr>
                <a:defRPr lang="zh-CN"/>
              </a:defPPr>
              <a:lvl1pPr>
                <a:defRPr sz="2800" b="1">
                  <a:solidFill>
                    <a:srgbClr val="F8F8F8"/>
                  </a:solidFill>
                  <a:latin typeface="+mj-ea"/>
                  <a:ea typeface="+mj-ea"/>
                </a:defRPr>
              </a:lvl1pPr>
            </a:lstStyle>
            <a:p>
              <a:pPr defTabSz="1213719" fontAlgn="auto">
                <a:spcBef>
                  <a:spcPts val="0"/>
                </a:spcBef>
                <a:spcAft>
                  <a:spcPts val="0"/>
                </a:spcAft>
                <a:defRPr/>
              </a:pPr>
              <a:r>
                <a:rPr lang="en-US" altLang="zh-CN" sz="3511" dirty="0">
                  <a:latin typeface="Microsoft YaHei" charset="0"/>
                  <a:ea typeface="Microsoft YaHei" charset="0"/>
                  <a:cs typeface="Microsoft YaHei" charset="0"/>
                </a:rPr>
                <a:t>2</a:t>
              </a:r>
              <a:endParaRPr lang="zh-CN" altLang="en-US" sz="3511" dirty="0">
                <a:latin typeface="Microsoft YaHei" charset="0"/>
                <a:ea typeface="Microsoft YaHei" charset="0"/>
                <a:cs typeface="Microsoft YaHei" charset="0"/>
              </a:endParaRPr>
            </a:p>
          </p:txBody>
        </p:sp>
      </p:grpSp>
      <p:grpSp>
        <p:nvGrpSpPr>
          <p:cNvPr id="8" name="组合 61"/>
          <p:cNvGrpSpPr/>
          <p:nvPr/>
        </p:nvGrpSpPr>
        <p:grpSpPr>
          <a:xfrm>
            <a:off x="6011794" y="3845498"/>
            <a:ext cx="961711" cy="950144"/>
            <a:chOff x="6409429" y="3568104"/>
            <a:chExt cx="962087" cy="962084"/>
          </a:xfrm>
          <a:solidFill>
            <a:srgbClr val="DD5B69"/>
          </a:solidFill>
        </p:grpSpPr>
        <p:sp>
          <p:nvSpPr>
            <p:cNvPr id="63" name="椭圆 62"/>
            <p:cNvSpPr/>
            <p:nvPr/>
          </p:nvSpPr>
          <p:spPr bwMode="auto">
            <a:xfrm>
              <a:off x="6409429" y="3568104"/>
              <a:ext cx="962087" cy="962084"/>
            </a:xfrm>
            <a:prstGeom prst="ellipse">
              <a:avLst/>
            </a:prstGeom>
            <a:solidFill>
              <a:srgbClr val="7BC185"/>
            </a:solidFill>
            <a:ln w="57150">
              <a:solidFill>
                <a:srgbClr val="7BC185"/>
              </a:solidFill>
            </a:ln>
            <a:effectLst>
              <a:innerShdw blurRad="63500" dist="50800" dir="13500000">
                <a:prstClr val="black">
                  <a:alpha val="50000"/>
                </a:prstClr>
              </a:innerShdw>
            </a:effectLst>
            <a:extLst/>
          </p:spPr>
          <p:txBody>
            <a:bodyPr/>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64" name="TextBox 63"/>
            <p:cNvSpPr txBox="1"/>
            <p:nvPr/>
          </p:nvSpPr>
          <p:spPr>
            <a:xfrm>
              <a:off x="6635869" y="3702117"/>
              <a:ext cx="462167" cy="64055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1213719" fontAlgn="auto">
                <a:spcBef>
                  <a:spcPts val="0"/>
                </a:spcBef>
                <a:spcAft>
                  <a:spcPts val="0"/>
                </a:spcAft>
                <a:defRPr/>
              </a:pPr>
              <a:r>
                <a:rPr lang="en-US" altLang="zh-CN" sz="3511" dirty="0">
                  <a:latin typeface="Microsoft YaHei" charset="0"/>
                  <a:ea typeface="Microsoft YaHei" charset="0"/>
                  <a:cs typeface="Microsoft YaHei" charset="0"/>
                </a:rPr>
                <a:t>3</a:t>
              </a:r>
              <a:endParaRPr lang="zh-CN" altLang="en-US" sz="3511" dirty="0">
                <a:latin typeface="Microsoft YaHei" charset="0"/>
                <a:ea typeface="Microsoft YaHei" charset="0"/>
                <a:cs typeface="Microsoft YaHei" charset="0"/>
              </a:endParaRPr>
            </a:p>
          </p:txBody>
        </p:sp>
      </p:grpSp>
      <p:grpSp>
        <p:nvGrpSpPr>
          <p:cNvPr id="9" name="组合 64"/>
          <p:cNvGrpSpPr/>
          <p:nvPr/>
        </p:nvGrpSpPr>
        <p:grpSpPr>
          <a:xfrm>
            <a:off x="6011798" y="5130407"/>
            <a:ext cx="961711" cy="950144"/>
            <a:chOff x="6409426" y="4869160"/>
            <a:chExt cx="962086" cy="962084"/>
          </a:xfrm>
          <a:solidFill>
            <a:srgbClr val="EF982C"/>
          </a:solidFill>
        </p:grpSpPr>
        <p:sp>
          <p:nvSpPr>
            <p:cNvPr id="66" name="椭圆 65"/>
            <p:cNvSpPr/>
            <p:nvPr/>
          </p:nvSpPr>
          <p:spPr bwMode="auto">
            <a:xfrm>
              <a:off x="6409426" y="4869160"/>
              <a:ext cx="962086" cy="962084"/>
            </a:xfrm>
            <a:prstGeom prst="ellipse">
              <a:avLst/>
            </a:prstGeom>
            <a:solidFill>
              <a:schemeClr val="tx1"/>
            </a:solidFill>
            <a:ln w="57150">
              <a:solidFill>
                <a:schemeClr val="tx1"/>
              </a:solidFill>
            </a:ln>
            <a:effectLst>
              <a:innerShdw blurRad="63500" dist="50800" dir="13500000">
                <a:prstClr val="black">
                  <a:alpha val="50000"/>
                </a:prstClr>
              </a:innerShdw>
            </a:effectLst>
            <a:extLst/>
          </p:spPr>
          <p:txBody>
            <a:bodyPr/>
            <a:lstStyle/>
            <a:p>
              <a:pPr defTabSz="1213719" fontAlgn="auto">
                <a:spcBef>
                  <a:spcPts val="0"/>
                </a:spcBef>
                <a:spcAft>
                  <a:spcPts val="0"/>
                </a:spcAft>
                <a:defRPr/>
              </a:pPr>
              <a:endParaRPr lang="zh-CN" altLang="en-US" sz="2007">
                <a:latin typeface="Microsoft YaHei" charset="0"/>
                <a:ea typeface="Microsoft YaHei" charset="0"/>
                <a:cs typeface="Microsoft YaHei" charset="0"/>
              </a:endParaRPr>
            </a:p>
          </p:txBody>
        </p:sp>
        <p:sp>
          <p:nvSpPr>
            <p:cNvPr id="67" name="TextBox 66"/>
            <p:cNvSpPr txBox="1"/>
            <p:nvPr/>
          </p:nvSpPr>
          <p:spPr>
            <a:xfrm>
              <a:off x="6616829" y="5005505"/>
              <a:ext cx="462166" cy="640559"/>
            </a:xfrm>
            <a:prstGeom prst="rect">
              <a:avLst/>
            </a:prstGeom>
            <a:noFill/>
            <a:ln>
              <a:solidFill>
                <a:srgbClr val="3D485F"/>
              </a:solidFill>
            </a:ln>
          </p:spPr>
          <p:txBody>
            <a:bodyPr wrap="none">
              <a:spAutoFit/>
            </a:bodyPr>
            <a:lstStyle>
              <a:defPPr>
                <a:defRPr lang="zh-CN"/>
              </a:defPPr>
              <a:lvl1pPr>
                <a:defRPr sz="2800" b="1">
                  <a:solidFill>
                    <a:srgbClr val="F8F8F8"/>
                  </a:solidFill>
                  <a:latin typeface="+mj-ea"/>
                  <a:ea typeface="+mj-ea"/>
                </a:defRPr>
              </a:lvl1pPr>
            </a:lstStyle>
            <a:p>
              <a:pPr defTabSz="1213719" fontAlgn="auto">
                <a:spcBef>
                  <a:spcPts val="0"/>
                </a:spcBef>
                <a:spcAft>
                  <a:spcPts val="0"/>
                </a:spcAft>
                <a:defRPr/>
              </a:pPr>
              <a:r>
                <a:rPr lang="en-US" altLang="zh-CN" sz="3511" dirty="0">
                  <a:latin typeface="Microsoft YaHei" charset="0"/>
                  <a:ea typeface="Microsoft YaHei" charset="0"/>
                  <a:cs typeface="Microsoft YaHei" charset="0"/>
                </a:rPr>
                <a:t>4</a:t>
              </a:r>
              <a:endParaRPr lang="zh-CN" altLang="en-US" sz="3511" dirty="0">
                <a:latin typeface="Microsoft YaHei" charset="0"/>
                <a:ea typeface="Microsoft YaHei" charset="0"/>
                <a:cs typeface="Microsoft YaHei" charset="0"/>
              </a:endParaRPr>
            </a:p>
          </p:txBody>
        </p:sp>
      </p:grpSp>
      <p:sp>
        <p:nvSpPr>
          <p:cNvPr id="68" name="TextBox 67"/>
          <p:cNvSpPr txBox="1"/>
          <p:nvPr/>
        </p:nvSpPr>
        <p:spPr>
          <a:xfrm>
            <a:off x="7212871" y="2652568"/>
            <a:ext cx="4029492" cy="902483"/>
          </a:xfrm>
          <a:prstGeom prst="rect">
            <a:avLst/>
          </a:prstGeom>
          <a:noFill/>
        </p:spPr>
        <p:txBody>
          <a:bodyPr lIns="90991" tIns="45494" rIns="90991" bIns="45494">
            <a:spAutoFit/>
          </a:bodyPr>
          <a:lstStyle/>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endParaRPr lang="en-US" altLang="zh-CN" sz="1756" dirty="0">
              <a:solidFill>
                <a:srgbClr val="595959"/>
              </a:solidFill>
              <a:latin typeface="Microsoft YaHei" charset="0"/>
              <a:ea typeface="Microsoft YaHei" charset="0"/>
              <a:cs typeface="Microsoft YaHei" charset="0"/>
            </a:endParaRPr>
          </a:p>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p>
        </p:txBody>
      </p:sp>
      <p:sp>
        <p:nvSpPr>
          <p:cNvPr id="69" name="TextBox 68"/>
          <p:cNvSpPr txBox="1"/>
          <p:nvPr/>
        </p:nvSpPr>
        <p:spPr>
          <a:xfrm>
            <a:off x="7212871" y="3825181"/>
            <a:ext cx="4029492" cy="902483"/>
          </a:xfrm>
          <a:prstGeom prst="rect">
            <a:avLst/>
          </a:prstGeom>
          <a:noFill/>
        </p:spPr>
        <p:txBody>
          <a:bodyPr lIns="90991" tIns="45494" rIns="90991" bIns="45494">
            <a:spAutoFit/>
          </a:bodyPr>
          <a:lstStyle/>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endParaRPr lang="en-US" altLang="zh-CN" sz="1756" dirty="0">
              <a:solidFill>
                <a:srgbClr val="595959"/>
              </a:solidFill>
              <a:latin typeface="Microsoft YaHei" charset="0"/>
              <a:ea typeface="Microsoft YaHei" charset="0"/>
              <a:cs typeface="Microsoft YaHei" charset="0"/>
            </a:endParaRPr>
          </a:p>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p>
        </p:txBody>
      </p:sp>
      <p:sp>
        <p:nvSpPr>
          <p:cNvPr id="70" name="TextBox 69"/>
          <p:cNvSpPr txBox="1"/>
          <p:nvPr/>
        </p:nvSpPr>
        <p:spPr>
          <a:xfrm>
            <a:off x="7212871" y="5119237"/>
            <a:ext cx="4029492" cy="902483"/>
          </a:xfrm>
          <a:prstGeom prst="rect">
            <a:avLst/>
          </a:prstGeom>
          <a:noFill/>
        </p:spPr>
        <p:txBody>
          <a:bodyPr lIns="90991" tIns="45494" rIns="90991" bIns="45494">
            <a:spAutoFit/>
          </a:bodyPr>
          <a:lstStyle/>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endParaRPr lang="en-US" altLang="zh-CN" sz="1756" dirty="0">
              <a:solidFill>
                <a:srgbClr val="595959"/>
              </a:solidFill>
              <a:latin typeface="Microsoft YaHei" charset="0"/>
              <a:ea typeface="Microsoft YaHei" charset="0"/>
              <a:cs typeface="Microsoft YaHei" charset="0"/>
            </a:endParaRPr>
          </a:p>
          <a:p>
            <a:pPr defTabSz="1213719" fontAlgn="auto">
              <a:lnSpc>
                <a:spcPct val="150000"/>
              </a:lnSpc>
              <a:spcBef>
                <a:spcPts val="0"/>
              </a:spcBef>
              <a:spcAft>
                <a:spcPts val="0"/>
              </a:spcAft>
              <a:defRPr/>
            </a:pPr>
            <a:r>
              <a:rPr lang="zh-CN" altLang="en-US" sz="1756" dirty="0">
                <a:solidFill>
                  <a:srgbClr val="595959"/>
                </a:solidFill>
                <a:latin typeface="Microsoft YaHei" charset="0"/>
                <a:ea typeface="Microsoft YaHei" charset="0"/>
                <a:cs typeface="Microsoft YaHei" charset="0"/>
              </a:rPr>
              <a:t>请输入您的文字请输入您的文字</a:t>
            </a:r>
          </a:p>
        </p:txBody>
      </p:sp>
      <p:sp>
        <p:nvSpPr>
          <p:cNvPr id="36" name="文本框 35"/>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1299386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nodeType="afterGroup">
                            <p:stCondLst>
                              <p:cond delay="25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nodeType="afterGroup">
                            <p:stCondLst>
                              <p:cond delay="75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nodeType="afterGroup">
                            <p:stCondLst>
                              <p:cond delay="1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nodeType="afterGroup">
                            <p:stCondLst>
                              <p:cond delay="125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15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nodeType="afterGroup">
                            <p:stCondLst>
                              <p:cond delay="175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nodeType="afterGroup">
                            <p:stCondLst>
                              <p:cond delay="2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nodeType="afterGroup">
                            <p:stCondLst>
                              <p:cond delay="225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nodeType="afterGroup">
                            <p:stCondLst>
                              <p:cond delay="25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nodeType="afterGroup">
                            <p:stCondLst>
                              <p:cond delay="275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nodeType="afterGroup">
                            <p:stCondLst>
                              <p:cond delay="3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nodeType="afterGroup">
                            <p:stCondLst>
                              <p:cond delay="325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271690" y="3295205"/>
            <a:ext cx="1308963" cy="130896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4" name="椭圆 3"/>
          <p:cNvSpPr/>
          <p:nvPr/>
        </p:nvSpPr>
        <p:spPr>
          <a:xfrm flipV="1">
            <a:off x="3342572" y="3239213"/>
            <a:ext cx="1308963" cy="1308963"/>
          </a:xfrm>
          <a:prstGeom prst="ellipse">
            <a:avLst/>
          </a:prstGeom>
          <a:solidFill>
            <a:srgbClr val="7BC185"/>
          </a:solidFill>
          <a:ln>
            <a:solidFill>
              <a:srgbClr val="7BC1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5" name="椭圆 4"/>
          <p:cNvSpPr/>
          <p:nvPr/>
        </p:nvSpPr>
        <p:spPr>
          <a:xfrm>
            <a:off x="5415941" y="3280289"/>
            <a:ext cx="1308963" cy="130896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6" name="椭圆 5"/>
          <p:cNvSpPr/>
          <p:nvPr/>
        </p:nvSpPr>
        <p:spPr>
          <a:xfrm flipV="1">
            <a:off x="7486824" y="3224296"/>
            <a:ext cx="1308963" cy="1308963"/>
          </a:xfrm>
          <a:prstGeom prst="ellipse">
            <a:avLst/>
          </a:prstGeom>
          <a:solidFill>
            <a:srgbClr val="7BC185"/>
          </a:solidFill>
          <a:ln>
            <a:solidFill>
              <a:srgbClr val="7BC1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7" name="椭圆 6"/>
          <p:cNvSpPr/>
          <p:nvPr/>
        </p:nvSpPr>
        <p:spPr>
          <a:xfrm>
            <a:off x="9560192" y="3257094"/>
            <a:ext cx="1308963" cy="130896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8" name="任意形状 7"/>
          <p:cNvSpPr/>
          <p:nvPr/>
        </p:nvSpPr>
        <p:spPr>
          <a:xfrm flipV="1">
            <a:off x="9020523" y="2716435"/>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7BC185"/>
          </a:solidFill>
          <a:ln>
            <a:solidFill>
              <a:srgbClr val="7BC1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9" name="任意形状 8"/>
          <p:cNvSpPr/>
          <p:nvPr/>
        </p:nvSpPr>
        <p:spPr>
          <a:xfrm>
            <a:off x="6947155" y="3605528"/>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10" name="任意形状 9"/>
          <p:cNvSpPr/>
          <p:nvPr/>
        </p:nvSpPr>
        <p:spPr>
          <a:xfrm flipV="1">
            <a:off x="4876273" y="2739630"/>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7BC185"/>
          </a:solidFill>
          <a:ln>
            <a:solidFill>
              <a:srgbClr val="7BC1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11" name="任意形状 10"/>
          <p:cNvSpPr/>
          <p:nvPr/>
        </p:nvSpPr>
        <p:spPr>
          <a:xfrm>
            <a:off x="2802904" y="3620445"/>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sp>
        <p:nvSpPr>
          <p:cNvPr id="12" name="任意形状 11"/>
          <p:cNvSpPr/>
          <p:nvPr/>
        </p:nvSpPr>
        <p:spPr>
          <a:xfrm flipV="1">
            <a:off x="732022" y="2754546"/>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7BC185"/>
          </a:solidFill>
          <a:ln>
            <a:solidFill>
              <a:srgbClr val="7BC1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3D485F"/>
              </a:solidFill>
              <a:latin typeface="Hiragino Sans GB W3" charset="-122"/>
              <a:ea typeface="Hiragino Sans GB W3" charset="-122"/>
              <a:cs typeface="Hiragino Sans GB W3" charset="-122"/>
            </a:endParaRPr>
          </a:p>
        </p:txBody>
      </p:sp>
      <p:grpSp>
        <p:nvGrpSpPr>
          <p:cNvPr id="13" name="组 12"/>
          <p:cNvGrpSpPr/>
          <p:nvPr/>
        </p:nvGrpSpPr>
        <p:grpSpPr>
          <a:xfrm>
            <a:off x="1729280" y="3648836"/>
            <a:ext cx="393784" cy="631537"/>
            <a:chOff x="898525" y="1076325"/>
            <a:chExt cx="504825" cy="809625"/>
          </a:xfrm>
          <a:solidFill>
            <a:srgbClr val="7BC185"/>
          </a:solidFill>
        </p:grpSpPr>
        <p:sp>
          <p:nvSpPr>
            <p:cNvPr id="14" name="Freeform 44"/>
            <p:cNvSpPr>
              <a:spLocks/>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u="sng">
                <a:solidFill>
                  <a:srgbClr val="3D485F"/>
                </a:solidFill>
                <a:latin typeface="Hiragino Sans GB W3" charset="-122"/>
                <a:ea typeface="Hiragino Sans GB W3" charset="-122"/>
                <a:cs typeface="Hiragino Sans GB W3" charset="-122"/>
              </a:endParaRPr>
            </a:p>
          </p:txBody>
        </p:sp>
        <p:sp>
          <p:nvSpPr>
            <p:cNvPr id="15" name="Freeform 45"/>
            <p:cNvSpPr>
              <a:spLocks/>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u="sng">
                <a:solidFill>
                  <a:srgbClr val="3D485F"/>
                </a:solidFill>
                <a:latin typeface="Hiragino Sans GB W3" charset="-122"/>
                <a:ea typeface="Hiragino Sans GB W3" charset="-122"/>
                <a:cs typeface="Hiragino Sans GB W3" charset="-122"/>
              </a:endParaRPr>
            </a:p>
          </p:txBody>
        </p:sp>
        <p:sp>
          <p:nvSpPr>
            <p:cNvPr id="16"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u="sng">
                <a:solidFill>
                  <a:srgbClr val="3D485F"/>
                </a:solidFill>
                <a:latin typeface="Hiragino Sans GB W3" charset="-122"/>
                <a:ea typeface="Hiragino Sans GB W3" charset="-122"/>
                <a:cs typeface="Hiragino Sans GB W3" charset="-122"/>
              </a:endParaRPr>
            </a:p>
          </p:txBody>
        </p:sp>
      </p:grpSp>
      <p:grpSp>
        <p:nvGrpSpPr>
          <p:cNvPr id="17" name="组 16"/>
          <p:cNvGrpSpPr/>
          <p:nvPr/>
        </p:nvGrpSpPr>
        <p:grpSpPr>
          <a:xfrm>
            <a:off x="3671710" y="3620446"/>
            <a:ext cx="663383" cy="659927"/>
            <a:chOff x="8328025" y="3667125"/>
            <a:chExt cx="609600" cy="606425"/>
          </a:xfrm>
          <a:solidFill>
            <a:schemeClr val="tx1"/>
          </a:solidFill>
        </p:grpSpPr>
        <p:sp>
          <p:nvSpPr>
            <p:cNvPr id="18"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19" name="Freeform 214"/>
            <p:cNvSpPr>
              <a:spLocks/>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20" name="Freeform 215"/>
            <p:cNvSpPr>
              <a:spLocks/>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21" name="Freeform 216"/>
            <p:cNvSpPr>
              <a:spLocks/>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grpSp>
      <p:grpSp>
        <p:nvGrpSpPr>
          <p:cNvPr id="22" name="组 21"/>
          <p:cNvGrpSpPr/>
          <p:nvPr/>
        </p:nvGrpSpPr>
        <p:grpSpPr>
          <a:xfrm>
            <a:off x="5864371" y="3620446"/>
            <a:ext cx="412103" cy="582260"/>
            <a:chOff x="7912100" y="117475"/>
            <a:chExt cx="492125" cy="695325"/>
          </a:xfrm>
          <a:solidFill>
            <a:srgbClr val="7BC185"/>
          </a:solidFill>
        </p:grpSpPr>
        <p:sp>
          <p:nvSpPr>
            <p:cNvPr id="23" name="Freeform 75"/>
            <p:cNvSpPr>
              <a:spLocks/>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24"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grpSp>
      <p:grpSp>
        <p:nvGrpSpPr>
          <p:cNvPr id="25" name="组 24"/>
          <p:cNvGrpSpPr/>
          <p:nvPr/>
        </p:nvGrpSpPr>
        <p:grpSpPr>
          <a:xfrm>
            <a:off x="7858925" y="3589778"/>
            <a:ext cx="564758" cy="572062"/>
            <a:chOff x="7639243" y="2325084"/>
            <a:chExt cx="726802" cy="736201"/>
          </a:xfrm>
          <a:solidFill>
            <a:schemeClr val="tx1"/>
          </a:solidFill>
        </p:grpSpPr>
        <p:sp>
          <p:nvSpPr>
            <p:cNvPr id="26"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27"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grpSp>
      <p:grpSp>
        <p:nvGrpSpPr>
          <p:cNvPr id="28" name="组 27"/>
          <p:cNvGrpSpPr/>
          <p:nvPr/>
        </p:nvGrpSpPr>
        <p:grpSpPr>
          <a:xfrm>
            <a:off x="9909205" y="3648837"/>
            <a:ext cx="610936" cy="577913"/>
            <a:chOff x="4321175" y="111125"/>
            <a:chExt cx="704850" cy="666750"/>
          </a:xfrm>
          <a:solidFill>
            <a:srgbClr val="7BC185"/>
          </a:solidFill>
        </p:grpSpPr>
        <p:sp>
          <p:nvSpPr>
            <p:cNvPr id="29"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30" name="Rectangle 35"/>
            <p:cNvSpPr>
              <a:spLocks noChangeArrowheads="1"/>
            </p:cNvSpPr>
            <p:nvPr/>
          </p:nvSpPr>
          <p:spPr bwMode="auto">
            <a:xfrm>
              <a:off x="4476750" y="276225"/>
              <a:ext cx="139700" cy="142875"/>
            </a:xfrm>
            <a:prstGeom prst="rect">
              <a:avLst/>
            </a:prstGeom>
            <a:grpFill/>
            <a:ln w="9525">
              <a:noFill/>
              <a:miter lim="800000"/>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31" name="Rectangle 36"/>
            <p:cNvSpPr>
              <a:spLocks noChangeArrowheads="1"/>
            </p:cNvSpPr>
            <p:nvPr/>
          </p:nvSpPr>
          <p:spPr bwMode="auto">
            <a:xfrm>
              <a:off x="4667250" y="276225"/>
              <a:ext cx="203200" cy="50800"/>
            </a:xfrm>
            <a:prstGeom prst="rect">
              <a:avLst/>
            </a:prstGeom>
            <a:grpFill/>
            <a:ln w="9525">
              <a:noFill/>
              <a:miter lim="800000"/>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32" name="Rectangle 37"/>
            <p:cNvSpPr>
              <a:spLocks noChangeArrowheads="1"/>
            </p:cNvSpPr>
            <p:nvPr/>
          </p:nvSpPr>
          <p:spPr bwMode="auto">
            <a:xfrm>
              <a:off x="4667250" y="368300"/>
              <a:ext cx="203200" cy="50800"/>
            </a:xfrm>
            <a:prstGeom prst="rect">
              <a:avLst/>
            </a:prstGeom>
            <a:grpFill/>
            <a:ln w="9525">
              <a:noFill/>
              <a:miter lim="800000"/>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sp>
          <p:nvSpPr>
            <p:cNvPr id="33" name="Rectangle 38"/>
            <p:cNvSpPr>
              <a:spLocks noChangeArrowheads="1"/>
            </p:cNvSpPr>
            <p:nvPr/>
          </p:nvSpPr>
          <p:spPr bwMode="auto">
            <a:xfrm>
              <a:off x="4476750" y="460375"/>
              <a:ext cx="393700" cy="50800"/>
            </a:xfrm>
            <a:prstGeom prst="rect">
              <a:avLst/>
            </a:prstGeom>
            <a:grpFill/>
            <a:ln w="9525">
              <a:noFill/>
              <a:miter lim="800000"/>
              <a:headEnd/>
              <a:tailEnd/>
            </a:ln>
          </p:spPr>
          <p:txBody>
            <a:bodyPr vert="horz" wrap="square" lIns="121904" tIns="60952" rIns="121904" bIns="60952" numCol="1" anchor="t" anchorCtr="0" compatLnSpc="1">
              <a:prstTxWarp prst="textNoShape">
                <a:avLst/>
              </a:prstTxWarp>
            </a:bodyPr>
            <a:lstStyle/>
            <a:p>
              <a:endParaRPr lang="zh-CN" altLang="en-US" sz="3200">
                <a:solidFill>
                  <a:srgbClr val="3D485F"/>
                </a:solidFill>
                <a:latin typeface="Hiragino Sans GB W3" charset="-122"/>
                <a:ea typeface="Hiragino Sans GB W3" charset="-122"/>
                <a:cs typeface="Hiragino Sans GB W3" charset="-122"/>
              </a:endParaRPr>
            </a:p>
          </p:txBody>
        </p:sp>
      </p:grpSp>
      <p:sp>
        <p:nvSpPr>
          <p:cNvPr id="34" name="文本框 33"/>
          <p:cNvSpPr txBox="1"/>
          <p:nvPr/>
        </p:nvSpPr>
        <p:spPr>
          <a:xfrm>
            <a:off x="1082889" y="4934797"/>
            <a:ext cx="2403222" cy="584775"/>
          </a:xfrm>
          <a:prstGeom prst="rect">
            <a:avLst/>
          </a:prstGeom>
          <a:noFill/>
        </p:spPr>
        <p:txBody>
          <a:bodyPr wrap="none" rtlCol="0" anchor="ctr">
            <a:spAutoFit/>
          </a:bodyPr>
          <a:lstStyle/>
          <a:p>
            <a:r>
              <a:rPr kumimoji="1" lang="en-US" altLang="zh-CN" sz="3200" b="1" dirty="0">
                <a:solidFill>
                  <a:srgbClr val="3D485F"/>
                </a:solidFill>
                <a:latin typeface="Hiragino Sans GB W3" charset="-122"/>
                <a:ea typeface="Hiragino Sans GB W3" charset="-122"/>
                <a:cs typeface="Hiragino Sans GB W3" charset="-122"/>
              </a:rPr>
              <a:t>STEP</a:t>
            </a:r>
            <a:r>
              <a:rPr kumimoji="1" lang="zh-CN" altLang="en-US" sz="3200" b="1" dirty="0">
                <a:solidFill>
                  <a:srgbClr val="3D485F"/>
                </a:solidFill>
                <a:latin typeface="Hiragino Sans GB W3" charset="-122"/>
                <a:ea typeface="Hiragino Sans GB W3" charset="-122"/>
                <a:cs typeface="Hiragino Sans GB W3" charset="-122"/>
              </a:rPr>
              <a:t> </a:t>
            </a:r>
            <a:r>
              <a:rPr kumimoji="1" lang="en-US" altLang="zh-CN" sz="3200" b="1" dirty="0">
                <a:solidFill>
                  <a:srgbClr val="3D485F"/>
                </a:solidFill>
                <a:latin typeface="Hiragino Sans GB W3" charset="-122"/>
                <a:ea typeface="Hiragino Sans GB W3" charset="-122"/>
                <a:cs typeface="Hiragino Sans GB W3" charset="-122"/>
              </a:rPr>
              <a:t>ONE.</a:t>
            </a:r>
            <a:endParaRPr kumimoji="1" lang="zh-CN" altLang="en-US" sz="3200" b="1" dirty="0">
              <a:solidFill>
                <a:srgbClr val="3D485F"/>
              </a:solidFill>
              <a:latin typeface="Hiragino Sans GB W3" charset="-122"/>
              <a:ea typeface="Hiragino Sans GB W3" charset="-122"/>
              <a:cs typeface="Hiragino Sans GB W3" charset="-122"/>
            </a:endParaRPr>
          </a:p>
        </p:txBody>
      </p:sp>
      <p:sp>
        <p:nvSpPr>
          <p:cNvPr id="35" name="文本框 34"/>
          <p:cNvSpPr txBox="1"/>
          <p:nvPr/>
        </p:nvSpPr>
        <p:spPr>
          <a:xfrm>
            <a:off x="1096492" y="5464088"/>
            <a:ext cx="1855010" cy="625603"/>
          </a:xfrm>
          <a:prstGeom prst="rect">
            <a:avLst/>
          </a:prstGeom>
          <a:noFill/>
        </p:spPr>
        <p:txBody>
          <a:bodyPr wrap="square" rtlCol="0" anchor="ctr">
            <a:spAutoFit/>
          </a:bodyPr>
          <a:lstStyle/>
          <a:p>
            <a:pPr>
              <a:lnSpc>
                <a:spcPct val="130000"/>
              </a:lnSpc>
            </a:pPr>
            <a:r>
              <a:rPr kumimoji="1" lang="en-US" altLang="zh-CN" sz="1333" dirty="0">
                <a:solidFill>
                  <a:srgbClr val="3D485F"/>
                </a:solidFill>
                <a:latin typeface="Hiragino Sans GB W3" charset="-122"/>
                <a:ea typeface="Hiragino Sans GB W3" charset="-122"/>
                <a:cs typeface="Hiragino Sans GB W3" charset="-122"/>
              </a:rPr>
              <a:t>CLICK</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HERE</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TO</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ADD</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YOUR</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TEXT.</a:t>
            </a:r>
            <a:endParaRPr kumimoji="1" lang="zh-CN" altLang="en-US" sz="1333" dirty="0">
              <a:solidFill>
                <a:srgbClr val="3D485F"/>
              </a:solidFill>
              <a:latin typeface="Hiragino Sans GB W3" charset="-122"/>
              <a:ea typeface="Hiragino Sans GB W3" charset="-122"/>
              <a:cs typeface="Hiragino Sans GB W3" charset="-122"/>
            </a:endParaRPr>
          </a:p>
        </p:txBody>
      </p:sp>
      <p:sp>
        <p:nvSpPr>
          <p:cNvPr id="36" name="文本框 35"/>
          <p:cNvSpPr txBox="1"/>
          <p:nvPr/>
        </p:nvSpPr>
        <p:spPr>
          <a:xfrm>
            <a:off x="5178875" y="4934797"/>
            <a:ext cx="2906565" cy="584775"/>
          </a:xfrm>
          <a:prstGeom prst="rect">
            <a:avLst/>
          </a:prstGeom>
          <a:noFill/>
        </p:spPr>
        <p:txBody>
          <a:bodyPr wrap="none" rtlCol="0" anchor="ctr">
            <a:spAutoFit/>
          </a:bodyPr>
          <a:lstStyle/>
          <a:p>
            <a:r>
              <a:rPr kumimoji="1" lang="en-US" altLang="zh-CN" sz="3200" b="1" dirty="0">
                <a:solidFill>
                  <a:srgbClr val="3D485F"/>
                </a:solidFill>
                <a:latin typeface="Hiragino Sans GB W3" charset="-122"/>
                <a:ea typeface="Hiragino Sans GB W3" charset="-122"/>
                <a:cs typeface="Hiragino Sans GB W3" charset="-122"/>
              </a:rPr>
              <a:t>STEP</a:t>
            </a:r>
            <a:r>
              <a:rPr kumimoji="1" lang="zh-CN" altLang="en-US" sz="3200" b="1" dirty="0">
                <a:solidFill>
                  <a:srgbClr val="3D485F"/>
                </a:solidFill>
                <a:latin typeface="Hiragino Sans GB W3" charset="-122"/>
                <a:ea typeface="Hiragino Sans GB W3" charset="-122"/>
                <a:cs typeface="Hiragino Sans GB W3" charset="-122"/>
              </a:rPr>
              <a:t> </a:t>
            </a:r>
            <a:r>
              <a:rPr kumimoji="1" lang="en-US" altLang="zh-CN" sz="3200" b="1" dirty="0">
                <a:solidFill>
                  <a:srgbClr val="3D485F"/>
                </a:solidFill>
                <a:latin typeface="Hiragino Sans GB W3" charset="-122"/>
                <a:ea typeface="Hiragino Sans GB W3" charset="-122"/>
                <a:cs typeface="Hiragino Sans GB W3" charset="-122"/>
              </a:rPr>
              <a:t>THREE.</a:t>
            </a:r>
            <a:endParaRPr kumimoji="1" lang="zh-CN" altLang="en-US" sz="3200" b="1" dirty="0">
              <a:solidFill>
                <a:srgbClr val="3D485F"/>
              </a:solidFill>
              <a:latin typeface="Hiragino Sans GB W3" charset="-122"/>
              <a:ea typeface="Hiragino Sans GB W3" charset="-122"/>
              <a:cs typeface="Hiragino Sans GB W3" charset="-122"/>
            </a:endParaRPr>
          </a:p>
        </p:txBody>
      </p:sp>
      <p:sp>
        <p:nvSpPr>
          <p:cNvPr id="37" name="文本框 36"/>
          <p:cNvSpPr txBox="1"/>
          <p:nvPr/>
        </p:nvSpPr>
        <p:spPr>
          <a:xfrm>
            <a:off x="5192478" y="5464088"/>
            <a:ext cx="1855010" cy="625603"/>
          </a:xfrm>
          <a:prstGeom prst="rect">
            <a:avLst/>
          </a:prstGeom>
          <a:noFill/>
        </p:spPr>
        <p:txBody>
          <a:bodyPr wrap="square" rtlCol="0" anchor="ctr">
            <a:spAutoFit/>
          </a:bodyPr>
          <a:lstStyle/>
          <a:p>
            <a:pPr>
              <a:lnSpc>
                <a:spcPct val="130000"/>
              </a:lnSpc>
            </a:pPr>
            <a:r>
              <a:rPr kumimoji="1" lang="en-US" altLang="zh-CN" sz="1333" dirty="0">
                <a:solidFill>
                  <a:srgbClr val="3D485F"/>
                </a:solidFill>
                <a:latin typeface="Hiragino Sans GB W3" charset="-122"/>
                <a:ea typeface="Hiragino Sans GB W3" charset="-122"/>
                <a:cs typeface="Hiragino Sans GB W3" charset="-122"/>
              </a:rPr>
              <a:t>CLICK</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HERE</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TO</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ADD</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YOUR</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TEXT.</a:t>
            </a:r>
            <a:endParaRPr kumimoji="1" lang="zh-CN" altLang="en-US" sz="1333" dirty="0">
              <a:solidFill>
                <a:srgbClr val="3D485F"/>
              </a:solidFill>
              <a:latin typeface="Hiragino Sans GB W3" charset="-122"/>
              <a:ea typeface="Hiragino Sans GB W3" charset="-122"/>
              <a:cs typeface="Hiragino Sans GB W3" charset="-122"/>
            </a:endParaRPr>
          </a:p>
        </p:txBody>
      </p:sp>
      <p:sp>
        <p:nvSpPr>
          <p:cNvPr id="38" name="文本框 37"/>
          <p:cNvSpPr txBox="1"/>
          <p:nvPr/>
        </p:nvSpPr>
        <p:spPr>
          <a:xfrm>
            <a:off x="9274862" y="4934797"/>
            <a:ext cx="2403222" cy="584775"/>
          </a:xfrm>
          <a:prstGeom prst="rect">
            <a:avLst/>
          </a:prstGeom>
          <a:noFill/>
        </p:spPr>
        <p:txBody>
          <a:bodyPr wrap="none" rtlCol="0" anchor="ctr">
            <a:spAutoFit/>
          </a:bodyPr>
          <a:lstStyle/>
          <a:p>
            <a:r>
              <a:rPr kumimoji="1" lang="en-US" altLang="zh-CN" sz="3200" b="1" dirty="0">
                <a:solidFill>
                  <a:srgbClr val="3D485F"/>
                </a:solidFill>
                <a:latin typeface="Hiragino Sans GB W3" charset="-122"/>
                <a:ea typeface="Hiragino Sans GB W3" charset="-122"/>
                <a:cs typeface="Hiragino Sans GB W3" charset="-122"/>
              </a:rPr>
              <a:t>STEP</a:t>
            </a:r>
            <a:r>
              <a:rPr kumimoji="1" lang="zh-CN" altLang="en-US" sz="3200" b="1" dirty="0">
                <a:solidFill>
                  <a:srgbClr val="3D485F"/>
                </a:solidFill>
                <a:latin typeface="Hiragino Sans GB W3" charset="-122"/>
                <a:ea typeface="Hiragino Sans GB W3" charset="-122"/>
                <a:cs typeface="Hiragino Sans GB W3" charset="-122"/>
              </a:rPr>
              <a:t> </a:t>
            </a:r>
            <a:r>
              <a:rPr kumimoji="1" lang="en-US" altLang="zh-CN" sz="3200" b="1" dirty="0">
                <a:solidFill>
                  <a:srgbClr val="3D485F"/>
                </a:solidFill>
                <a:latin typeface="Hiragino Sans GB W3" charset="-122"/>
                <a:ea typeface="Hiragino Sans GB W3" charset="-122"/>
                <a:cs typeface="Hiragino Sans GB W3" charset="-122"/>
              </a:rPr>
              <a:t>FIVE.</a:t>
            </a:r>
            <a:endParaRPr kumimoji="1" lang="zh-CN" altLang="en-US" sz="3200" b="1" dirty="0">
              <a:solidFill>
                <a:srgbClr val="3D485F"/>
              </a:solidFill>
              <a:latin typeface="Hiragino Sans GB W3" charset="-122"/>
              <a:ea typeface="Hiragino Sans GB W3" charset="-122"/>
              <a:cs typeface="Hiragino Sans GB W3" charset="-122"/>
            </a:endParaRPr>
          </a:p>
        </p:txBody>
      </p:sp>
      <p:sp>
        <p:nvSpPr>
          <p:cNvPr id="39" name="文本框 38"/>
          <p:cNvSpPr txBox="1"/>
          <p:nvPr/>
        </p:nvSpPr>
        <p:spPr>
          <a:xfrm>
            <a:off x="9288466" y="5464088"/>
            <a:ext cx="1855010" cy="625603"/>
          </a:xfrm>
          <a:prstGeom prst="rect">
            <a:avLst/>
          </a:prstGeom>
          <a:noFill/>
        </p:spPr>
        <p:txBody>
          <a:bodyPr wrap="square" rtlCol="0" anchor="ctr">
            <a:spAutoFit/>
          </a:bodyPr>
          <a:lstStyle/>
          <a:p>
            <a:pPr>
              <a:lnSpc>
                <a:spcPct val="130000"/>
              </a:lnSpc>
            </a:pPr>
            <a:r>
              <a:rPr kumimoji="1" lang="en-US" altLang="zh-CN" sz="1333" dirty="0">
                <a:solidFill>
                  <a:srgbClr val="3D485F"/>
                </a:solidFill>
                <a:latin typeface="Hiragino Sans GB W3" charset="-122"/>
                <a:ea typeface="Hiragino Sans GB W3" charset="-122"/>
                <a:cs typeface="Hiragino Sans GB W3" charset="-122"/>
              </a:rPr>
              <a:t>CLICK</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HERE</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TO</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ADD</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YOUR</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TEXT.</a:t>
            </a:r>
            <a:endParaRPr kumimoji="1" lang="zh-CN" altLang="en-US" sz="1333" dirty="0">
              <a:solidFill>
                <a:srgbClr val="3D485F"/>
              </a:solidFill>
              <a:latin typeface="Hiragino Sans GB W3" charset="-122"/>
              <a:ea typeface="Hiragino Sans GB W3" charset="-122"/>
              <a:cs typeface="Hiragino Sans GB W3" charset="-122"/>
            </a:endParaRPr>
          </a:p>
        </p:txBody>
      </p:sp>
      <p:sp>
        <p:nvSpPr>
          <p:cNvPr id="40" name="文本框 39"/>
          <p:cNvSpPr txBox="1"/>
          <p:nvPr/>
        </p:nvSpPr>
        <p:spPr>
          <a:xfrm>
            <a:off x="3062747" y="1791202"/>
            <a:ext cx="2501006" cy="584775"/>
          </a:xfrm>
          <a:prstGeom prst="rect">
            <a:avLst/>
          </a:prstGeom>
          <a:noFill/>
        </p:spPr>
        <p:txBody>
          <a:bodyPr wrap="none" rtlCol="0" anchor="ctr">
            <a:spAutoFit/>
          </a:bodyPr>
          <a:lstStyle/>
          <a:p>
            <a:r>
              <a:rPr kumimoji="1" lang="en-US" altLang="zh-CN" sz="3200" b="1" dirty="0">
                <a:solidFill>
                  <a:srgbClr val="3D485F"/>
                </a:solidFill>
                <a:latin typeface="Hiragino Sans GB W3" charset="-122"/>
                <a:ea typeface="Hiragino Sans GB W3" charset="-122"/>
                <a:cs typeface="Hiragino Sans GB W3" charset="-122"/>
              </a:rPr>
              <a:t>STEP</a:t>
            </a:r>
            <a:r>
              <a:rPr kumimoji="1" lang="zh-CN" altLang="en-US" sz="3200" b="1" dirty="0">
                <a:solidFill>
                  <a:srgbClr val="3D485F"/>
                </a:solidFill>
                <a:latin typeface="Hiragino Sans GB W3" charset="-122"/>
                <a:ea typeface="Hiragino Sans GB W3" charset="-122"/>
                <a:cs typeface="Hiragino Sans GB W3" charset="-122"/>
              </a:rPr>
              <a:t> </a:t>
            </a:r>
            <a:r>
              <a:rPr kumimoji="1" lang="en-US" altLang="zh-CN" sz="3200" b="1" dirty="0">
                <a:solidFill>
                  <a:srgbClr val="3D485F"/>
                </a:solidFill>
                <a:latin typeface="Hiragino Sans GB W3" charset="-122"/>
                <a:ea typeface="Hiragino Sans GB W3" charset="-122"/>
                <a:cs typeface="Hiragino Sans GB W3" charset="-122"/>
              </a:rPr>
              <a:t>TWO.</a:t>
            </a:r>
            <a:endParaRPr kumimoji="1" lang="zh-CN" altLang="en-US" sz="3200" b="1" dirty="0">
              <a:solidFill>
                <a:srgbClr val="3D485F"/>
              </a:solidFill>
              <a:latin typeface="Hiragino Sans GB W3" charset="-122"/>
              <a:ea typeface="Hiragino Sans GB W3" charset="-122"/>
              <a:cs typeface="Hiragino Sans GB W3" charset="-122"/>
            </a:endParaRPr>
          </a:p>
        </p:txBody>
      </p:sp>
      <p:sp>
        <p:nvSpPr>
          <p:cNvPr id="41" name="文本框 40"/>
          <p:cNvSpPr txBox="1"/>
          <p:nvPr/>
        </p:nvSpPr>
        <p:spPr>
          <a:xfrm>
            <a:off x="3076350" y="2320494"/>
            <a:ext cx="1855010" cy="625603"/>
          </a:xfrm>
          <a:prstGeom prst="rect">
            <a:avLst/>
          </a:prstGeom>
          <a:noFill/>
        </p:spPr>
        <p:txBody>
          <a:bodyPr wrap="square" rtlCol="0" anchor="ctr">
            <a:spAutoFit/>
          </a:bodyPr>
          <a:lstStyle/>
          <a:p>
            <a:pPr>
              <a:lnSpc>
                <a:spcPct val="130000"/>
              </a:lnSpc>
            </a:pPr>
            <a:r>
              <a:rPr kumimoji="1" lang="en-US" altLang="zh-CN" sz="1333" dirty="0">
                <a:solidFill>
                  <a:srgbClr val="3D485F"/>
                </a:solidFill>
                <a:latin typeface="Hiragino Sans GB W3" charset="-122"/>
                <a:ea typeface="Hiragino Sans GB W3" charset="-122"/>
                <a:cs typeface="Hiragino Sans GB W3" charset="-122"/>
              </a:rPr>
              <a:t>CLICK</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HERE</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TO</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ADD</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YOUR</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TEXT.</a:t>
            </a:r>
            <a:endParaRPr kumimoji="1" lang="zh-CN" altLang="en-US" sz="1333" dirty="0">
              <a:solidFill>
                <a:srgbClr val="3D485F"/>
              </a:solidFill>
              <a:latin typeface="Hiragino Sans GB W3" charset="-122"/>
              <a:ea typeface="Hiragino Sans GB W3" charset="-122"/>
              <a:cs typeface="Hiragino Sans GB W3" charset="-122"/>
            </a:endParaRPr>
          </a:p>
        </p:txBody>
      </p:sp>
      <p:sp>
        <p:nvSpPr>
          <p:cNvPr id="42" name="文本框 41"/>
          <p:cNvSpPr txBox="1"/>
          <p:nvPr/>
        </p:nvSpPr>
        <p:spPr>
          <a:xfrm>
            <a:off x="7206998" y="1791202"/>
            <a:ext cx="2683748" cy="584775"/>
          </a:xfrm>
          <a:prstGeom prst="rect">
            <a:avLst/>
          </a:prstGeom>
          <a:noFill/>
        </p:spPr>
        <p:txBody>
          <a:bodyPr wrap="none" rtlCol="0" anchor="ctr">
            <a:spAutoFit/>
          </a:bodyPr>
          <a:lstStyle/>
          <a:p>
            <a:r>
              <a:rPr kumimoji="1" lang="en-US" altLang="zh-CN" sz="3200" b="1" dirty="0">
                <a:solidFill>
                  <a:srgbClr val="3D485F"/>
                </a:solidFill>
                <a:latin typeface="Hiragino Sans GB W3" charset="-122"/>
                <a:ea typeface="Hiragino Sans GB W3" charset="-122"/>
                <a:cs typeface="Hiragino Sans GB W3" charset="-122"/>
              </a:rPr>
              <a:t>STEP</a:t>
            </a:r>
            <a:r>
              <a:rPr kumimoji="1" lang="zh-CN" altLang="en-US" sz="3200" b="1" dirty="0">
                <a:solidFill>
                  <a:srgbClr val="3D485F"/>
                </a:solidFill>
                <a:latin typeface="Hiragino Sans GB W3" charset="-122"/>
                <a:ea typeface="Hiragino Sans GB W3" charset="-122"/>
                <a:cs typeface="Hiragino Sans GB W3" charset="-122"/>
              </a:rPr>
              <a:t> </a:t>
            </a:r>
            <a:r>
              <a:rPr kumimoji="1" lang="en-US" altLang="zh-CN" sz="3200" b="1" dirty="0">
                <a:solidFill>
                  <a:srgbClr val="3D485F"/>
                </a:solidFill>
                <a:latin typeface="Hiragino Sans GB W3" charset="-122"/>
                <a:ea typeface="Hiragino Sans GB W3" charset="-122"/>
                <a:cs typeface="Hiragino Sans GB W3" charset="-122"/>
              </a:rPr>
              <a:t>FOUR.</a:t>
            </a:r>
            <a:endParaRPr kumimoji="1" lang="zh-CN" altLang="en-US" sz="3200" b="1" dirty="0">
              <a:solidFill>
                <a:srgbClr val="3D485F"/>
              </a:solidFill>
              <a:latin typeface="Hiragino Sans GB W3" charset="-122"/>
              <a:ea typeface="Hiragino Sans GB W3" charset="-122"/>
              <a:cs typeface="Hiragino Sans GB W3" charset="-122"/>
            </a:endParaRPr>
          </a:p>
        </p:txBody>
      </p:sp>
      <p:sp>
        <p:nvSpPr>
          <p:cNvPr id="43" name="文本框 42"/>
          <p:cNvSpPr txBox="1"/>
          <p:nvPr/>
        </p:nvSpPr>
        <p:spPr>
          <a:xfrm>
            <a:off x="7220601" y="2320494"/>
            <a:ext cx="1855010" cy="625603"/>
          </a:xfrm>
          <a:prstGeom prst="rect">
            <a:avLst/>
          </a:prstGeom>
          <a:noFill/>
        </p:spPr>
        <p:txBody>
          <a:bodyPr wrap="square" rtlCol="0" anchor="ctr">
            <a:spAutoFit/>
          </a:bodyPr>
          <a:lstStyle/>
          <a:p>
            <a:pPr>
              <a:lnSpc>
                <a:spcPct val="130000"/>
              </a:lnSpc>
            </a:pPr>
            <a:r>
              <a:rPr kumimoji="1" lang="en-US" altLang="zh-CN" sz="1333" dirty="0">
                <a:solidFill>
                  <a:srgbClr val="3D485F"/>
                </a:solidFill>
                <a:latin typeface="Hiragino Sans GB W3" charset="-122"/>
                <a:ea typeface="Hiragino Sans GB W3" charset="-122"/>
                <a:cs typeface="Hiragino Sans GB W3" charset="-122"/>
              </a:rPr>
              <a:t>CLICK</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HERE</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TO</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ADD</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YOUR</a:t>
            </a:r>
            <a:r>
              <a:rPr kumimoji="1" lang="zh-CN" altLang="en-US" sz="1333" dirty="0">
                <a:solidFill>
                  <a:srgbClr val="3D485F"/>
                </a:solidFill>
                <a:latin typeface="Hiragino Sans GB W3" charset="-122"/>
                <a:ea typeface="Hiragino Sans GB W3" charset="-122"/>
                <a:cs typeface="Hiragino Sans GB W3" charset="-122"/>
              </a:rPr>
              <a:t> </a:t>
            </a:r>
            <a:r>
              <a:rPr kumimoji="1" lang="en-US" altLang="zh-CN" sz="1333" dirty="0">
                <a:solidFill>
                  <a:srgbClr val="3D485F"/>
                </a:solidFill>
                <a:latin typeface="Hiragino Sans GB W3" charset="-122"/>
                <a:ea typeface="Hiragino Sans GB W3" charset="-122"/>
                <a:cs typeface="Hiragino Sans GB W3" charset="-122"/>
              </a:rPr>
              <a:t>TEXT.</a:t>
            </a:r>
            <a:endParaRPr kumimoji="1" lang="zh-CN" altLang="en-US" sz="1333" dirty="0">
              <a:solidFill>
                <a:srgbClr val="3D485F"/>
              </a:solidFill>
              <a:latin typeface="Hiragino Sans GB W3" charset="-122"/>
              <a:ea typeface="Hiragino Sans GB W3" charset="-122"/>
              <a:cs typeface="Hiragino Sans GB W3" charset="-122"/>
            </a:endParaRPr>
          </a:p>
        </p:txBody>
      </p:sp>
      <p:sp>
        <p:nvSpPr>
          <p:cNvPr id="44" name="TextBox 13"/>
          <p:cNvSpPr txBox="1">
            <a:spLocks noChangeArrowheads="1"/>
          </p:cNvSpPr>
          <p:nvPr/>
        </p:nvSpPr>
        <p:spPr bwMode="auto">
          <a:xfrm>
            <a:off x="1271690" y="439465"/>
            <a:ext cx="38888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spcBef>
                <a:spcPct val="20000"/>
              </a:spcBef>
            </a:pPr>
            <a:r>
              <a:rPr lang="zh-CN" altLang="en-US" sz="3600" dirty="0" smtClean="0">
                <a:solidFill>
                  <a:srgbClr val="3D485F"/>
                </a:solidFill>
                <a:latin typeface="Hiragino Sans GB W3" charset="-122"/>
                <a:ea typeface="Hiragino Sans GB W3" charset="-122"/>
                <a:cs typeface="Hiragino Sans GB W3" charset="-122"/>
              </a:rPr>
              <a:t>投资亮点</a:t>
            </a:r>
            <a:endParaRPr lang="en-US" altLang="zh-CN" sz="3600" b="1" dirty="0">
              <a:solidFill>
                <a:srgbClr val="3D485F"/>
              </a:solidFill>
              <a:latin typeface="Hiragino Sans GB W3" charset="-122"/>
              <a:ea typeface="Hiragino Sans GB W3" charset="-122"/>
              <a:cs typeface="Hiragino Sans GB W3" charset="-122"/>
              <a:sym typeface="Arial" charset="0"/>
            </a:endParaRPr>
          </a:p>
        </p:txBody>
      </p:sp>
    </p:spTree>
    <p:extLst>
      <p:ext uri="{BB962C8B-B14F-4D97-AF65-F5344CB8AC3E}">
        <p14:creationId xmlns:p14="http://schemas.microsoft.com/office/powerpoint/2010/main" val="230615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613194" y="1946293"/>
            <a:ext cx="2988927" cy="1015663"/>
          </a:xfrm>
          <a:prstGeom prst="rect">
            <a:avLst/>
          </a:prstGeom>
          <a:noFill/>
        </p:spPr>
        <p:txBody>
          <a:bodyPr wrap="square" rtlCol="0">
            <a:spAutoFit/>
          </a:bodyPr>
          <a:lstStyle/>
          <a:p>
            <a:r>
              <a:rPr kumimoji="1" lang="en-US" altLang="zh-CN" sz="6000" b="1" dirty="0" smtClean="0">
                <a:solidFill>
                  <a:schemeClr val="bg1"/>
                </a:solidFill>
                <a:latin typeface="Microsoft YaHei" charset="0"/>
                <a:ea typeface="Microsoft YaHei" charset="0"/>
                <a:cs typeface="Microsoft YaHei" charset="0"/>
              </a:rPr>
              <a:t>PART</a:t>
            </a:r>
            <a:r>
              <a:rPr kumimoji="1" lang="zh-CN" altLang="en-US" sz="6000" b="1" dirty="0" smtClean="0">
                <a:solidFill>
                  <a:schemeClr val="bg1"/>
                </a:solidFill>
                <a:latin typeface="Microsoft YaHei" charset="0"/>
                <a:ea typeface="Microsoft YaHei" charset="0"/>
                <a:cs typeface="Microsoft YaHei" charset="0"/>
              </a:rPr>
              <a:t> </a:t>
            </a:r>
            <a:r>
              <a:rPr kumimoji="1" lang="en-US" altLang="zh-CN" sz="6000" b="1" dirty="0" smtClean="0">
                <a:solidFill>
                  <a:schemeClr val="bg1"/>
                </a:solidFill>
                <a:latin typeface="Microsoft YaHei" charset="0"/>
                <a:ea typeface="Microsoft YaHei" charset="0"/>
                <a:cs typeface="Microsoft YaHei" charset="0"/>
              </a:rPr>
              <a:t>4</a:t>
            </a:r>
            <a:endParaRPr kumimoji="1" lang="zh-CN" altLang="en-US" sz="6000" b="1" dirty="0">
              <a:solidFill>
                <a:schemeClr val="bg1"/>
              </a:solidFill>
              <a:latin typeface="Microsoft YaHei" charset="0"/>
              <a:ea typeface="Microsoft YaHei" charset="0"/>
              <a:cs typeface="Microsoft YaHei" charset="0"/>
            </a:endParaRPr>
          </a:p>
        </p:txBody>
      </p:sp>
      <p:grpSp>
        <p:nvGrpSpPr>
          <p:cNvPr id="3" name="组合 83"/>
          <p:cNvGrpSpPr>
            <a:grpSpLocks/>
          </p:cNvGrpSpPr>
          <p:nvPr/>
        </p:nvGrpSpPr>
        <p:grpSpPr bwMode="auto">
          <a:xfrm>
            <a:off x="1870446" y="2992176"/>
            <a:ext cx="2280151" cy="1937949"/>
            <a:chOff x="1" y="0"/>
            <a:chExt cx="2279737" cy="1938618"/>
          </a:xfrm>
        </p:grpSpPr>
        <p:sp>
          <p:nvSpPr>
            <p:cNvPr id="4" name="文本框 68"/>
            <p:cNvSpPr txBox="1">
              <a:spLocks noChangeArrowheads="1"/>
            </p:cNvSpPr>
            <p:nvPr/>
          </p:nvSpPr>
          <p:spPr bwMode="auto">
            <a:xfrm>
              <a:off x="1" y="0"/>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solidFill>
                  <a:latin typeface="Microsoft YaHei" charset="0"/>
                  <a:ea typeface="Microsoft YaHei" charset="0"/>
                  <a:cs typeface="Microsoft YaHei" charset="0"/>
                </a:rPr>
                <a:t>阶段计划</a:t>
              </a:r>
              <a:endParaRPr lang="zh-CN" altLang="en-US" sz="3600" b="1" dirty="0">
                <a:solidFill>
                  <a:schemeClr val="bg1"/>
                </a:solidFill>
                <a:latin typeface="Microsoft YaHei" charset="0"/>
                <a:ea typeface="Microsoft YaHei" charset="0"/>
                <a:cs typeface="Microsoft YaHei" charset="0"/>
              </a:endParaRPr>
            </a:p>
          </p:txBody>
        </p:sp>
        <p:sp>
          <p:nvSpPr>
            <p:cNvPr id="5" name="矩形 72"/>
            <p:cNvSpPr>
              <a:spLocks noChangeArrowheads="1"/>
            </p:cNvSpPr>
            <p:nvPr/>
          </p:nvSpPr>
          <p:spPr bwMode="auto">
            <a:xfrm>
              <a:off x="36784" y="553145"/>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总结</a:t>
              </a:r>
              <a:endParaRPr lang="zh-CN" altLang="en-US"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1150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49422" y="2730586"/>
            <a:ext cx="2453406" cy="1841334"/>
            <a:chOff x="6179357" y="2143425"/>
            <a:chExt cx="1956336" cy="1468272"/>
          </a:xfrm>
          <a:solidFill>
            <a:srgbClr val="7BC185"/>
          </a:solidFill>
        </p:grpSpPr>
        <p:sp>
          <p:nvSpPr>
            <p:cNvPr id="3" name="Freeform 10"/>
            <p:cNvSpPr>
              <a:spLocks/>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p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1028" tIns="45514" rIns="91028" bIns="45514"/>
            <a:lstStyle/>
            <a:p>
              <a:pPr fontAlgn="auto">
                <a:spcBef>
                  <a:spcPts val="0"/>
                </a:spcBef>
                <a:spcAft>
                  <a:spcPts val="0"/>
                </a:spcAft>
                <a:defRPr/>
              </a:pPr>
              <a:endParaRPr lang="zh-CN" altLang="en-US">
                <a:solidFill>
                  <a:prstClr val="black"/>
                </a:solidFill>
                <a:latin typeface="Microsoft YaHei" charset="0"/>
                <a:ea typeface="Microsoft YaHei" charset="0"/>
                <a:cs typeface="Microsoft YaHei" charset="0"/>
              </a:endParaRPr>
            </a:p>
          </p:txBody>
        </p:sp>
        <p:sp>
          <p:nvSpPr>
            <p:cNvPr id="4" name="Freeform 17"/>
            <p:cNvSpPr>
              <a:spLocks/>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fontAlgn="auto">
                <a:spcBef>
                  <a:spcPts val="0"/>
                </a:spcBef>
                <a:spcAft>
                  <a:spcPts val="0"/>
                </a:spcAft>
                <a:defRPr/>
              </a:pPr>
              <a:endParaRPr lang="zh-CN" altLang="en-US">
                <a:latin typeface="Microsoft YaHei" charset="0"/>
                <a:ea typeface="Microsoft YaHei" charset="0"/>
                <a:cs typeface="Microsoft YaHei" charset="0"/>
              </a:endParaRPr>
            </a:p>
          </p:txBody>
        </p:sp>
        <p:sp>
          <p:nvSpPr>
            <p:cNvPr id="5" name="Freeform 5"/>
            <p:cNvSpPr>
              <a:spLocks/>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028" tIns="45514" rIns="91028" bIns="45514"/>
            <a:lstStyle/>
            <a:p>
              <a:endParaRPr lang="zh-CN" altLang="en-US">
                <a:latin typeface="Microsoft YaHei" charset="0"/>
                <a:ea typeface="Microsoft YaHei" charset="0"/>
                <a:cs typeface="Microsoft YaHei" charset="0"/>
              </a:endParaRPr>
            </a:p>
          </p:txBody>
        </p:sp>
        <p:sp>
          <p:nvSpPr>
            <p:cNvPr id="6" name="文本框 1110"/>
            <p:cNvSpPr txBox="1">
              <a:spLocks noChangeArrowheads="1"/>
            </p:cNvSpPr>
            <p:nvPr/>
          </p:nvSpPr>
          <p:spPr bwMode="auto">
            <a:xfrm>
              <a:off x="6910956" y="2412305"/>
              <a:ext cx="719235" cy="9043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7" dirty="0">
                  <a:solidFill>
                    <a:schemeClr val="bg1"/>
                  </a:solidFill>
                  <a:latin typeface="Microsoft YaHei" charset="0"/>
                  <a:ea typeface="Microsoft YaHei" charset="0"/>
                  <a:cs typeface="Microsoft YaHei" charset="0"/>
                </a:rPr>
                <a:t>STEP</a:t>
              </a:r>
            </a:p>
            <a:p>
              <a:pPr algn="ctr"/>
              <a:r>
                <a:rPr lang="en-US" altLang="zh-CN" sz="4766" dirty="0">
                  <a:solidFill>
                    <a:schemeClr val="bg1"/>
                  </a:solidFill>
                  <a:latin typeface="Microsoft YaHei" charset="0"/>
                  <a:ea typeface="Microsoft YaHei" charset="0"/>
                  <a:cs typeface="Microsoft YaHei" charset="0"/>
                </a:rPr>
                <a:t>04</a:t>
              </a:r>
              <a:endParaRPr lang="zh-CN" altLang="en-US" sz="4766" dirty="0">
                <a:solidFill>
                  <a:schemeClr val="bg1"/>
                </a:solidFill>
                <a:latin typeface="Microsoft YaHei" charset="0"/>
                <a:ea typeface="Microsoft YaHei" charset="0"/>
                <a:cs typeface="Microsoft YaHei" charset="0"/>
              </a:endParaRPr>
            </a:p>
          </p:txBody>
        </p:sp>
      </p:grpSp>
      <p:grpSp>
        <p:nvGrpSpPr>
          <p:cNvPr id="7" name="组合 98"/>
          <p:cNvGrpSpPr>
            <a:grpSpLocks/>
          </p:cNvGrpSpPr>
          <p:nvPr/>
        </p:nvGrpSpPr>
        <p:grpSpPr bwMode="auto">
          <a:xfrm>
            <a:off x="2024714" y="1532621"/>
            <a:ext cx="2406650" cy="1231126"/>
            <a:chOff x="3508035" y="4207856"/>
            <a:chExt cx="2407376" cy="1247081"/>
          </a:xfrm>
        </p:grpSpPr>
        <p:sp>
          <p:nvSpPr>
            <p:cNvPr id="8" name="矩形 47"/>
            <p:cNvSpPr>
              <a:spLocks noChangeArrowheads="1"/>
            </p:cNvSpPr>
            <p:nvPr/>
          </p:nvSpPr>
          <p:spPr bwMode="auto">
            <a:xfrm>
              <a:off x="3508035" y="4716054"/>
              <a:ext cx="2407376" cy="7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380" dirty="0">
                  <a:solidFill>
                    <a:schemeClr val="tx1">
                      <a:lumMod val="65000"/>
                      <a:lumOff val="35000"/>
                    </a:schemeClr>
                  </a:solidFill>
                  <a:latin typeface="Microsoft YaHei" charset="0"/>
                  <a:ea typeface="Microsoft YaHei" charset="0"/>
                  <a:cs typeface="Microsoft YaHei" charset="0"/>
                  <a:sym typeface="Calibri" panose="020F0502020204030204" pitchFamily="34" charset="0"/>
                </a:rPr>
                <a:t>This is a sample text. Insert your desired text here. </a:t>
              </a:r>
            </a:p>
          </p:txBody>
        </p:sp>
        <p:sp>
          <p:nvSpPr>
            <p:cNvPr id="9"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508" dirty="0">
                  <a:solidFill>
                    <a:schemeClr val="tx1">
                      <a:lumMod val="75000"/>
                      <a:lumOff val="25000"/>
                    </a:schemeClr>
                  </a:solidFill>
                  <a:latin typeface="Microsoft YaHei" charset="0"/>
                  <a:ea typeface="Microsoft YaHei" charset="0"/>
                  <a:cs typeface="Microsoft YaHei" charset="0"/>
                  <a:sym typeface="宋体" panose="02010600030101010101" pitchFamily="2" charset="-122"/>
                </a:rPr>
                <a:t>添加标题</a:t>
              </a:r>
            </a:p>
          </p:txBody>
        </p:sp>
      </p:grpSp>
      <p:grpSp>
        <p:nvGrpSpPr>
          <p:cNvPr id="10" name="组合 98"/>
          <p:cNvGrpSpPr>
            <a:grpSpLocks/>
          </p:cNvGrpSpPr>
          <p:nvPr/>
        </p:nvGrpSpPr>
        <p:grpSpPr bwMode="auto">
          <a:xfrm>
            <a:off x="4108056" y="4783563"/>
            <a:ext cx="2406650" cy="1231126"/>
            <a:chOff x="3508035" y="4207856"/>
            <a:chExt cx="2407376" cy="1247081"/>
          </a:xfrm>
        </p:grpSpPr>
        <p:sp>
          <p:nvSpPr>
            <p:cNvPr id="11" name="矩形 47"/>
            <p:cNvSpPr>
              <a:spLocks noChangeArrowheads="1"/>
            </p:cNvSpPr>
            <p:nvPr/>
          </p:nvSpPr>
          <p:spPr bwMode="auto">
            <a:xfrm>
              <a:off x="3508035" y="4716054"/>
              <a:ext cx="2407376" cy="7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380" dirty="0">
                  <a:solidFill>
                    <a:schemeClr val="tx1">
                      <a:lumMod val="65000"/>
                      <a:lumOff val="35000"/>
                    </a:schemeClr>
                  </a:solidFill>
                  <a:latin typeface="Microsoft YaHei" charset="0"/>
                  <a:ea typeface="Microsoft YaHei" charset="0"/>
                  <a:cs typeface="Microsoft YaHei" charset="0"/>
                  <a:sym typeface="Calibri" panose="020F0502020204030204" pitchFamily="34" charset="0"/>
                </a:rPr>
                <a:t>This is a sample text. Insert your desired text here. </a:t>
              </a:r>
            </a:p>
          </p:txBody>
        </p:sp>
        <p:sp>
          <p:nvSpPr>
            <p:cNvPr id="12"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508" dirty="0">
                  <a:solidFill>
                    <a:schemeClr val="tx1">
                      <a:lumMod val="75000"/>
                      <a:lumOff val="25000"/>
                    </a:schemeClr>
                  </a:solidFill>
                  <a:latin typeface="Microsoft YaHei" charset="0"/>
                  <a:ea typeface="Microsoft YaHei" charset="0"/>
                  <a:cs typeface="Microsoft YaHei" charset="0"/>
                  <a:sym typeface="宋体" panose="02010600030101010101" pitchFamily="2" charset="-122"/>
                </a:rPr>
                <a:t>添加标题</a:t>
              </a:r>
            </a:p>
          </p:txBody>
        </p:sp>
      </p:grpSp>
      <p:grpSp>
        <p:nvGrpSpPr>
          <p:cNvPr id="13" name="组合 98"/>
          <p:cNvGrpSpPr>
            <a:grpSpLocks/>
          </p:cNvGrpSpPr>
          <p:nvPr/>
        </p:nvGrpSpPr>
        <p:grpSpPr bwMode="auto">
          <a:xfrm>
            <a:off x="6030903" y="1532621"/>
            <a:ext cx="2406650" cy="1231126"/>
            <a:chOff x="3508035" y="4207856"/>
            <a:chExt cx="2407376" cy="1247081"/>
          </a:xfrm>
        </p:grpSpPr>
        <p:sp>
          <p:nvSpPr>
            <p:cNvPr id="14" name="矩形 47"/>
            <p:cNvSpPr>
              <a:spLocks noChangeArrowheads="1"/>
            </p:cNvSpPr>
            <p:nvPr/>
          </p:nvSpPr>
          <p:spPr bwMode="auto">
            <a:xfrm>
              <a:off x="3508035" y="4716054"/>
              <a:ext cx="2407376" cy="7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380" dirty="0">
                  <a:solidFill>
                    <a:schemeClr val="tx1">
                      <a:lumMod val="65000"/>
                      <a:lumOff val="35000"/>
                    </a:schemeClr>
                  </a:solidFill>
                  <a:latin typeface="Microsoft YaHei" charset="0"/>
                  <a:ea typeface="Microsoft YaHei" charset="0"/>
                  <a:cs typeface="Microsoft YaHei" charset="0"/>
                  <a:sym typeface="Calibri" panose="020F0502020204030204" pitchFamily="34" charset="0"/>
                </a:rPr>
                <a:t>This is a sample text. Insert your desired text here. </a:t>
              </a:r>
            </a:p>
          </p:txBody>
        </p:sp>
        <p:sp>
          <p:nvSpPr>
            <p:cNvPr id="15"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508" dirty="0">
                  <a:solidFill>
                    <a:schemeClr val="tx1">
                      <a:lumMod val="75000"/>
                      <a:lumOff val="25000"/>
                    </a:schemeClr>
                  </a:solidFill>
                  <a:latin typeface="Microsoft YaHei" charset="0"/>
                  <a:ea typeface="Microsoft YaHei" charset="0"/>
                  <a:cs typeface="Microsoft YaHei" charset="0"/>
                  <a:sym typeface="宋体" panose="02010600030101010101" pitchFamily="2" charset="-122"/>
                </a:rPr>
                <a:t>添加标题</a:t>
              </a:r>
            </a:p>
          </p:txBody>
        </p:sp>
      </p:grpSp>
      <p:grpSp>
        <p:nvGrpSpPr>
          <p:cNvPr id="16" name="组合 98"/>
          <p:cNvGrpSpPr>
            <a:grpSpLocks/>
          </p:cNvGrpSpPr>
          <p:nvPr/>
        </p:nvGrpSpPr>
        <p:grpSpPr bwMode="auto">
          <a:xfrm>
            <a:off x="8114244" y="4783563"/>
            <a:ext cx="2406650" cy="1231126"/>
            <a:chOff x="3508035" y="4207856"/>
            <a:chExt cx="2407376" cy="1247081"/>
          </a:xfrm>
        </p:grpSpPr>
        <p:sp>
          <p:nvSpPr>
            <p:cNvPr id="17" name="矩形 47"/>
            <p:cNvSpPr>
              <a:spLocks noChangeArrowheads="1"/>
            </p:cNvSpPr>
            <p:nvPr/>
          </p:nvSpPr>
          <p:spPr bwMode="auto">
            <a:xfrm>
              <a:off x="3508035" y="4716054"/>
              <a:ext cx="2407376" cy="7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380" dirty="0">
                  <a:solidFill>
                    <a:schemeClr val="tx1">
                      <a:lumMod val="65000"/>
                      <a:lumOff val="35000"/>
                    </a:schemeClr>
                  </a:solidFill>
                  <a:latin typeface="Microsoft YaHei" charset="0"/>
                  <a:ea typeface="Microsoft YaHei" charset="0"/>
                  <a:cs typeface="Microsoft YaHei" charset="0"/>
                  <a:sym typeface="Calibri" panose="020F0502020204030204" pitchFamily="34" charset="0"/>
                </a:rPr>
                <a:t>This is a sample text. Insert your desired text here. </a:t>
              </a:r>
            </a:p>
          </p:txBody>
        </p:sp>
        <p:sp>
          <p:nvSpPr>
            <p:cNvPr id="18" name="文本框 48"/>
            <p:cNvSpPr>
              <a:spLocks noChangeArrowheads="1"/>
            </p:cNvSpPr>
            <p:nvPr/>
          </p:nvSpPr>
          <p:spPr bwMode="auto">
            <a:xfrm>
              <a:off x="3508035" y="4207856"/>
              <a:ext cx="1819824" cy="48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508" dirty="0">
                  <a:solidFill>
                    <a:schemeClr val="tx1">
                      <a:lumMod val="75000"/>
                      <a:lumOff val="25000"/>
                    </a:schemeClr>
                  </a:solidFill>
                  <a:latin typeface="Microsoft YaHei" charset="0"/>
                  <a:ea typeface="Microsoft YaHei" charset="0"/>
                  <a:cs typeface="Microsoft YaHei" charset="0"/>
                  <a:sym typeface="宋体" panose="02010600030101010101" pitchFamily="2" charset="-122"/>
                </a:rPr>
                <a:t>添加标题</a:t>
              </a:r>
            </a:p>
          </p:txBody>
        </p:sp>
      </p:grpSp>
      <p:grpSp>
        <p:nvGrpSpPr>
          <p:cNvPr id="19" name="组合 2"/>
          <p:cNvGrpSpPr/>
          <p:nvPr/>
        </p:nvGrpSpPr>
        <p:grpSpPr>
          <a:xfrm>
            <a:off x="5829338" y="2730586"/>
            <a:ext cx="2453406" cy="1841334"/>
            <a:chOff x="4648290" y="2143425"/>
            <a:chExt cx="1956336" cy="1468272"/>
          </a:xfrm>
          <a:solidFill>
            <a:schemeClr val="tx1"/>
          </a:solidFill>
        </p:grpSpPr>
        <p:sp>
          <p:nvSpPr>
            <p:cNvPr id="20" name="Freeform 10"/>
            <p:cNvSpPr>
              <a:spLocks/>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p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1028" tIns="45514" rIns="91028" bIns="45514"/>
            <a:lstStyle/>
            <a:p>
              <a:pPr fontAlgn="auto">
                <a:spcBef>
                  <a:spcPts val="0"/>
                </a:spcBef>
                <a:spcAft>
                  <a:spcPts val="0"/>
                </a:spcAft>
                <a:defRPr/>
              </a:pPr>
              <a:endParaRPr lang="zh-CN" altLang="en-US">
                <a:solidFill>
                  <a:prstClr val="black"/>
                </a:solidFill>
                <a:latin typeface="Microsoft YaHei" charset="0"/>
                <a:ea typeface="Microsoft YaHei" charset="0"/>
                <a:cs typeface="Microsoft YaHei" charset="0"/>
              </a:endParaRPr>
            </a:p>
          </p:txBody>
        </p:sp>
        <p:sp>
          <p:nvSpPr>
            <p:cNvPr id="21" name="Freeform 17"/>
            <p:cNvSpPr>
              <a:spLocks/>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fontAlgn="auto">
                <a:spcBef>
                  <a:spcPts val="0"/>
                </a:spcBef>
                <a:spcAft>
                  <a:spcPts val="0"/>
                </a:spcAft>
                <a:defRPr/>
              </a:pPr>
              <a:endParaRPr lang="zh-CN" altLang="en-US">
                <a:latin typeface="Microsoft YaHei" charset="0"/>
                <a:ea typeface="Microsoft YaHei" charset="0"/>
                <a:cs typeface="Microsoft YaHei" charset="0"/>
              </a:endParaRPr>
            </a:p>
          </p:txBody>
        </p:sp>
        <p:sp>
          <p:nvSpPr>
            <p:cNvPr id="22" name="Freeform 5"/>
            <p:cNvSpPr>
              <a:spLocks/>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028" tIns="45514" rIns="91028" bIns="45514"/>
            <a:lstStyle/>
            <a:p>
              <a:endParaRPr lang="zh-CN" altLang="en-US">
                <a:latin typeface="Microsoft YaHei" charset="0"/>
                <a:ea typeface="Microsoft YaHei" charset="0"/>
                <a:cs typeface="Microsoft YaHei" charset="0"/>
              </a:endParaRPr>
            </a:p>
          </p:txBody>
        </p:sp>
        <p:sp>
          <p:nvSpPr>
            <p:cNvPr id="23" name="文本框 1110"/>
            <p:cNvSpPr txBox="1">
              <a:spLocks noChangeArrowheads="1"/>
            </p:cNvSpPr>
            <p:nvPr/>
          </p:nvSpPr>
          <p:spPr bwMode="auto">
            <a:xfrm>
              <a:off x="5361556" y="2412305"/>
              <a:ext cx="719234" cy="9043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7" dirty="0">
                  <a:solidFill>
                    <a:schemeClr val="bg1"/>
                  </a:solidFill>
                  <a:latin typeface="Microsoft YaHei" charset="0"/>
                  <a:ea typeface="Microsoft YaHei" charset="0"/>
                  <a:cs typeface="Microsoft YaHei" charset="0"/>
                </a:rPr>
                <a:t>STEP</a:t>
              </a:r>
            </a:p>
            <a:p>
              <a:pPr algn="ctr"/>
              <a:r>
                <a:rPr lang="en-US" altLang="zh-CN" sz="4766" dirty="0">
                  <a:solidFill>
                    <a:schemeClr val="bg1"/>
                  </a:solidFill>
                  <a:latin typeface="Microsoft YaHei" charset="0"/>
                  <a:ea typeface="Microsoft YaHei" charset="0"/>
                  <a:cs typeface="Microsoft YaHei" charset="0"/>
                </a:rPr>
                <a:t>03</a:t>
              </a:r>
              <a:endParaRPr lang="zh-CN" altLang="en-US" sz="4766" dirty="0">
                <a:solidFill>
                  <a:schemeClr val="bg1"/>
                </a:solidFill>
                <a:latin typeface="Microsoft YaHei" charset="0"/>
                <a:ea typeface="Microsoft YaHei" charset="0"/>
                <a:cs typeface="Microsoft YaHei" charset="0"/>
              </a:endParaRPr>
            </a:p>
          </p:txBody>
        </p:sp>
      </p:grpSp>
      <p:grpSp>
        <p:nvGrpSpPr>
          <p:cNvPr id="24" name="组合 3"/>
          <p:cNvGrpSpPr/>
          <p:nvPr/>
        </p:nvGrpSpPr>
        <p:grpSpPr>
          <a:xfrm>
            <a:off x="3909256" y="2730586"/>
            <a:ext cx="2453406" cy="1841334"/>
            <a:chOff x="3117224" y="2143425"/>
            <a:chExt cx="1956336" cy="1468272"/>
          </a:xfrm>
          <a:solidFill>
            <a:srgbClr val="7BC185"/>
          </a:solidFill>
        </p:grpSpPr>
        <p:sp>
          <p:nvSpPr>
            <p:cNvPr id="25" name="Freeform 10"/>
            <p:cNvSpPr>
              <a:spLocks/>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p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1028" tIns="45514" rIns="91028" bIns="45514"/>
            <a:lstStyle/>
            <a:p>
              <a:pPr fontAlgn="auto">
                <a:spcBef>
                  <a:spcPts val="0"/>
                </a:spcBef>
                <a:spcAft>
                  <a:spcPts val="0"/>
                </a:spcAft>
                <a:defRPr/>
              </a:pPr>
              <a:endParaRPr lang="zh-CN" altLang="en-US">
                <a:solidFill>
                  <a:prstClr val="black"/>
                </a:solidFill>
                <a:latin typeface="Microsoft YaHei" charset="0"/>
                <a:ea typeface="Microsoft YaHei" charset="0"/>
                <a:cs typeface="Microsoft YaHei" charset="0"/>
              </a:endParaRPr>
            </a:p>
          </p:txBody>
        </p:sp>
        <p:sp>
          <p:nvSpPr>
            <p:cNvPr id="26" name="Freeform 17"/>
            <p:cNvSpPr>
              <a:spLocks/>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fontAlgn="auto">
                <a:spcBef>
                  <a:spcPts val="0"/>
                </a:spcBef>
                <a:spcAft>
                  <a:spcPts val="0"/>
                </a:spcAft>
                <a:defRPr/>
              </a:pPr>
              <a:endParaRPr lang="zh-CN" altLang="en-US">
                <a:latin typeface="Microsoft YaHei" charset="0"/>
                <a:ea typeface="Microsoft YaHei" charset="0"/>
                <a:cs typeface="Microsoft YaHei" charset="0"/>
              </a:endParaRPr>
            </a:p>
          </p:txBody>
        </p:sp>
        <p:sp>
          <p:nvSpPr>
            <p:cNvPr id="27" name="Freeform 5"/>
            <p:cNvSpPr>
              <a:spLocks/>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028" tIns="45514" rIns="91028" bIns="45514"/>
            <a:lstStyle/>
            <a:p>
              <a:endParaRPr lang="zh-CN" altLang="en-US">
                <a:latin typeface="Microsoft YaHei" charset="0"/>
                <a:ea typeface="Microsoft YaHei" charset="0"/>
                <a:cs typeface="Microsoft YaHei" charset="0"/>
              </a:endParaRPr>
            </a:p>
          </p:txBody>
        </p:sp>
        <p:sp>
          <p:nvSpPr>
            <p:cNvPr id="28" name="文本框 1110"/>
            <p:cNvSpPr txBox="1">
              <a:spLocks noChangeArrowheads="1"/>
            </p:cNvSpPr>
            <p:nvPr/>
          </p:nvSpPr>
          <p:spPr bwMode="auto">
            <a:xfrm>
              <a:off x="3875656" y="2412305"/>
              <a:ext cx="719234" cy="9043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7" dirty="0">
                  <a:solidFill>
                    <a:schemeClr val="bg1"/>
                  </a:solidFill>
                  <a:latin typeface="Microsoft YaHei" charset="0"/>
                  <a:ea typeface="Microsoft YaHei" charset="0"/>
                  <a:cs typeface="Microsoft YaHei" charset="0"/>
                </a:rPr>
                <a:t>STEP</a:t>
              </a:r>
            </a:p>
            <a:p>
              <a:pPr algn="ctr"/>
              <a:r>
                <a:rPr lang="en-US" altLang="zh-CN" sz="4766" dirty="0">
                  <a:solidFill>
                    <a:schemeClr val="bg1"/>
                  </a:solidFill>
                  <a:latin typeface="Microsoft YaHei" charset="0"/>
                  <a:ea typeface="Microsoft YaHei" charset="0"/>
                  <a:cs typeface="Microsoft YaHei" charset="0"/>
                </a:rPr>
                <a:t>02</a:t>
              </a:r>
              <a:endParaRPr lang="zh-CN" altLang="en-US" sz="4766" dirty="0">
                <a:solidFill>
                  <a:schemeClr val="bg1"/>
                </a:solidFill>
                <a:latin typeface="Microsoft YaHei" charset="0"/>
                <a:ea typeface="Microsoft YaHei" charset="0"/>
                <a:cs typeface="Microsoft YaHei" charset="0"/>
              </a:endParaRPr>
            </a:p>
          </p:txBody>
        </p:sp>
      </p:grpSp>
      <p:grpSp>
        <p:nvGrpSpPr>
          <p:cNvPr id="29" name="组合 4"/>
          <p:cNvGrpSpPr/>
          <p:nvPr/>
        </p:nvGrpSpPr>
        <p:grpSpPr>
          <a:xfrm>
            <a:off x="1989172" y="2730586"/>
            <a:ext cx="2453406" cy="1841334"/>
            <a:chOff x="1586157" y="2143425"/>
            <a:chExt cx="1956336" cy="1468272"/>
          </a:xfrm>
          <a:solidFill>
            <a:schemeClr val="tx1"/>
          </a:solidFill>
        </p:grpSpPr>
        <p:sp>
          <p:nvSpPr>
            <p:cNvPr id="30" name="Freeform 10"/>
            <p:cNvSpPr>
              <a:spLocks/>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p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91028" tIns="45514" rIns="91028" bIns="45514"/>
            <a:lstStyle/>
            <a:p>
              <a:pPr fontAlgn="auto">
                <a:spcBef>
                  <a:spcPts val="0"/>
                </a:spcBef>
                <a:spcAft>
                  <a:spcPts val="0"/>
                </a:spcAft>
                <a:defRPr/>
              </a:pPr>
              <a:endParaRPr lang="zh-CN" altLang="en-US">
                <a:solidFill>
                  <a:prstClr val="black"/>
                </a:solidFill>
                <a:latin typeface="Microsoft YaHei" charset="0"/>
                <a:ea typeface="Microsoft YaHei" charset="0"/>
                <a:cs typeface="Microsoft YaHei" charset="0"/>
              </a:endParaRPr>
            </a:p>
          </p:txBody>
        </p:sp>
        <p:sp>
          <p:nvSpPr>
            <p:cNvPr id="31" name="Freeform 17"/>
            <p:cNvSpPr>
              <a:spLocks/>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p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fontAlgn="auto">
                <a:spcBef>
                  <a:spcPts val="0"/>
                </a:spcBef>
                <a:spcAft>
                  <a:spcPts val="0"/>
                </a:spcAft>
                <a:defRPr/>
              </a:pPr>
              <a:endParaRPr lang="zh-CN" altLang="en-US">
                <a:latin typeface="Microsoft YaHei" charset="0"/>
                <a:ea typeface="Microsoft YaHei" charset="0"/>
                <a:cs typeface="Microsoft YaHei" charset="0"/>
              </a:endParaRPr>
            </a:p>
          </p:txBody>
        </p:sp>
        <p:sp>
          <p:nvSpPr>
            <p:cNvPr id="32" name="Freeform 5"/>
            <p:cNvSpPr>
              <a:spLocks/>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028" tIns="45514" rIns="91028" bIns="45514"/>
            <a:lstStyle/>
            <a:p>
              <a:endParaRPr lang="zh-CN" altLang="en-US">
                <a:latin typeface="Microsoft YaHei" charset="0"/>
                <a:ea typeface="Microsoft YaHei" charset="0"/>
                <a:cs typeface="Microsoft YaHei" charset="0"/>
              </a:endParaRPr>
            </a:p>
          </p:txBody>
        </p:sp>
        <p:sp>
          <p:nvSpPr>
            <p:cNvPr id="33" name="文本框 1110"/>
            <p:cNvSpPr txBox="1">
              <a:spLocks noChangeArrowheads="1"/>
            </p:cNvSpPr>
            <p:nvPr/>
          </p:nvSpPr>
          <p:spPr bwMode="auto">
            <a:xfrm>
              <a:off x="2135757" y="2412305"/>
              <a:ext cx="719235" cy="9043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007" dirty="0">
                  <a:solidFill>
                    <a:schemeClr val="bg1"/>
                  </a:solidFill>
                  <a:latin typeface="Microsoft YaHei" charset="0"/>
                  <a:ea typeface="Microsoft YaHei" charset="0"/>
                  <a:cs typeface="Microsoft YaHei" charset="0"/>
                </a:rPr>
                <a:t>STEP</a:t>
              </a:r>
            </a:p>
            <a:p>
              <a:pPr algn="ctr"/>
              <a:r>
                <a:rPr lang="en-US" altLang="zh-CN" sz="4766" dirty="0">
                  <a:solidFill>
                    <a:schemeClr val="bg1"/>
                  </a:solidFill>
                  <a:latin typeface="Microsoft YaHei" charset="0"/>
                  <a:ea typeface="Microsoft YaHei" charset="0"/>
                  <a:cs typeface="Microsoft YaHei" charset="0"/>
                </a:rPr>
                <a:t>01</a:t>
              </a:r>
              <a:endParaRPr lang="zh-CN" altLang="en-US" sz="4766" dirty="0">
                <a:solidFill>
                  <a:schemeClr val="bg1"/>
                </a:solidFill>
                <a:latin typeface="Microsoft YaHei" charset="0"/>
                <a:ea typeface="Microsoft YaHei" charset="0"/>
                <a:cs typeface="Microsoft YaHei" charset="0"/>
              </a:endParaRPr>
            </a:p>
          </p:txBody>
        </p:sp>
      </p:grpSp>
      <p:sp>
        <p:nvSpPr>
          <p:cNvPr id="34" name="文本框 33"/>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1436153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0-#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0545" y="3783208"/>
            <a:ext cx="3003175" cy="510691"/>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a:latin typeface="微软雅黑" pitchFamily="34" charset="-122"/>
              <a:ea typeface="微软雅黑" pitchFamily="34" charset="-122"/>
            </a:endParaRPr>
          </a:p>
        </p:txBody>
      </p:sp>
      <p:sp>
        <p:nvSpPr>
          <p:cNvPr id="4" name="五边形 3"/>
          <p:cNvSpPr/>
          <p:nvPr/>
        </p:nvSpPr>
        <p:spPr>
          <a:xfrm flipH="1">
            <a:off x="3796772" y="4389617"/>
            <a:ext cx="1846947" cy="51069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a:latin typeface="微软雅黑" pitchFamily="34" charset="-122"/>
              <a:ea typeface="微软雅黑" pitchFamily="34" charset="-122"/>
            </a:endParaRPr>
          </a:p>
        </p:txBody>
      </p:sp>
      <p:sp>
        <p:nvSpPr>
          <p:cNvPr id="5" name="五边形 4"/>
          <p:cNvSpPr/>
          <p:nvPr/>
        </p:nvSpPr>
        <p:spPr>
          <a:xfrm flipH="1">
            <a:off x="3094149" y="4996027"/>
            <a:ext cx="2549568" cy="510691"/>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a:latin typeface="微软雅黑" pitchFamily="34" charset="-122"/>
              <a:ea typeface="微软雅黑" pitchFamily="34" charset="-122"/>
            </a:endParaRPr>
          </a:p>
        </p:txBody>
      </p:sp>
      <p:sp>
        <p:nvSpPr>
          <p:cNvPr id="6" name="五边形 5"/>
          <p:cNvSpPr/>
          <p:nvPr/>
        </p:nvSpPr>
        <p:spPr>
          <a:xfrm flipH="1">
            <a:off x="1967541" y="5602436"/>
            <a:ext cx="3676176" cy="51069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a:latin typeface="微软雅黑" pitchFamily="34" charset="-122"/>
              <a:ea typeface="微软雅黑" pitchFamily="34" charset="-122"/>
            </a:endParaRPr>
          </a:p>
        </p:txBody>
      </p:sp>
      <p:sp>
        <p:nvSpPr>
          <p:cNvPr id="7" name="TextBox 159"/>
          <p:cNvSpPr txBox="1"/>
          <p:nvPr/>
        </p:nvSpPr>
        <p:spPr>
          <a:xfrm>
            <a:off x="4803503" y="3833757"/>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73%</a:t>
            </a:r>
            <a:endParaRPr lang="zh-CN" altLang="en-US" sz="2133" b="1" dirty="0">
              <a:solidFill>
                <a:schemeClr val="bg1"/>
              </a:solidFill>
              <a:latin typeface="微软雅黑" pitchFamily="34" charset="-122"/>
              <a:ea typeface="微软雅黑" pitchFamily="34" charset="-122"/>
            </a:endParaRPr>
          </a:p>
        </p:txBody>
      </p:sp>
      <p:sp>
        <p:nvSpPr>
          <p:cNvPr id="9" name="TextBox 160"/>
          <p:cNvSpPr txBox="1"/>
          <p:nvPr/>
        </p:nvSpPr>
        <p:spPr>
          <a:xfrm>
            <a:off x="4793884" y="4444990"/>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30%</a:t>
            </a:r>
            <a:endParaRPr lang="zh-CN" altLang="en-US" sz="2133" b="1" dirty="0">
              <a:solidFill>
                <a:schemeClr val="bg1"/>
              </a:solidFill>
              <a:latin typeface="微软雅黑" pitchFamily="34" charset="-122"/>
              <a:ea typeface="微软雅黑" pitchFamily="34" charset="-122"/>
            </a:endParaRPr>
          </a:p>
        </p:txBody>
      </p:sp>
      <p:sp>
        <p:nvSpPr>
          <p:cNvPr id="10" name="TextBox 161"/>
          <p:cNvSpPr txBox="1"/>
          <p:nvPr/>
        </p:nvSpPr>
        <p:spPr>
          <a:xfrm>
            <a:off x="4793885" y="5051479"/>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50%</a:t>
            </a:r>
            <a:endParaRPr lang="zh-CN" altLang="en-US" sz="2133" b="1" dirty="0">
              <a:solidFill>
                <a:schemeClr val="bg1"/>
              </a:solidFill>
              <a:latin typeface="微软雅黑" pitchFamily="34" charset="-122"/>
              <a:ea typeface="微软雅黑" pitchFamily="34" charset="-122"/>
            </a:endParaRPr>
          </a:p>
        </p:txBody>
      </p:sp>
      <p:sp>
        <p:nvSpPr>
          <p:cNvPr id="11" name="TextBox 162"/>
          <p:cNvSpPr txBox="1"/>
          <p:nvPr/>
        </p:nvSpPr>
        <p:spPr>
          <a:xfrm>
            <a:off x="4819535" y="5663819"/>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75%</a:t>
            </a:r>
            <a:endParaRPr lang="zh-CN" altLang="en-US" sz="2133" b="1" dirty="0">
              <a:solidFill>
                <a:schemeClr val="bg1"/>
              </a:solidFill>
              <a:latin typeface="微软雅黑" pitchFamily="34" charset="-122"/>
              <a:ea typeface="微软雅黑" pitchFamily="34" charset="-122"/>
            </a:endParaRPr>
          </a:p>
        </p:txBody>
      </p:sp>
      <p:sp>
        <p:nvSpPr>
          <p:cNvPr id="12" name="五边形 11"/>
          <p:cNvSpPr/>
          <p:nvPr/>
        </p:nvSpPr>
        <p:spPr>
          <a:xfrm>
            <a:off x="6612568" y="3785863"/>
            <a:ext cx="1532885" cy="510691"/>
          </a:xfrm>
          <a:prstGeom prst="homePlate">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b="1">
              <a:solidFill>
                <a:schemeClr val="bg1"/>
              </a:solidFill>
              <a:latin typeface="微软雅黑" pitchFamily="34" charset="-122"/>
              <a:ea typeface="微软雅黑" pitchFamily="34" charset="-122"/>
            </a:endParaRPr>
          </a:p>
        </p:txBody>
      </p:sp>
      <p:sp>
        <p:nvSpPr>
          <p:cNvPr id="13" name="五边形 12"/>
          <p:cNvSpPr/>
          <p:nvPr/>
        </p:nvSpPr>
        <p:spPr>
          <a:xfrm>
            <a:off x="6612570" y="4392272"/>
            <a:ext cx="2893703" cy="51069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a:latin typeface="微软雅黑" pitchFamily="34" charset="-122"/>
              <a:ea typeface="微软雅黑" pitchFamily="34" charset="-122"/>
            </a:endParaRPr>
          </a:p>
        </p:txBody>
      </p:sp>
      <p:sp>
        <p:nvSpPr>
          <p:cNvPr id="14" name="五边形 13"/>
          <p:cNvSpPr/>
          <p:nvPr/>
        </p:nvSpPr>
        <p:spPr>
          <a:xfrm>
            <a:off x="6612569" y="4998683"/>
            <a:ext cx="1814423" cy="510691"/>
          </a:xfrm>
          <a:prstGeom prst="homePlate">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b="1">
              <a:solidFill>
                <a:schemeClr val="bg1"/>
              </a:solidFill>
              <a:latin typeface="微软雅黑" pitchFamily="34" charset="-122"/>
              <a:ea typeface="微软雅黑" pitchFamily="34" charset="-122"/>
            </a:endParaRPr>
          </a:p>
        </p:txBody>
      </p:sp>
      <p:sp>
        <p:nvSpPr>
          <p:cNvPr id="15" name="五边形 14"/>
          <p:cNvSpPr/>
          <p:nvPr/>
        </p:nvSpPr>
        <p:spPr>
          <a:xfrm>
            <a:off x="6612569" y="5605091"/>
            <a:ext cx="3867975" cy="51069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7">
              <a:latin typeface="微软雅黑" pitchFamily="34" charset="-122"/>
              <a:ea typeface="微软雅黑" pitchFamily="34" charset="-122"/>
            </a:endParaRPr>
          </a:p>
        </p:txBody>
      </p:sp>
      <p:sp>
        <p:nvSpPr>
          <p:cNvPr id="16" name="TextBox 173"/>
          <p:cNvSpPr txBox="1"/>
          <p:nvPr/>
        </p:nvSpPr>
        <p:spPr>
          <a:xfrm>
            <a:off x="6706272" y="3842383"/>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20%</a:t>
            </a:r>
            <a:endParaRPr lang="zh-CN" altLang="en-US" sz="2133" b="1" dirty="0">
              <a:solidFill>
                <a:schemeClr val="bg1"/>
              </a:solidFill>
              <a:latin typeface="微软雅黑" pitchFamily="34" charset="-122"/>
              <a:ea typeface="微软雅黑" pitchFamily="34" charset="-122"/>
            </a:endParaRPr>
          </a:p>
        </p:txBody>
      </p:sp>
      <p:sp>
        <p:nvSpPr>
          <p:cNvPr id="17" name="TextBox 174"/>
          <p:cNvSpPr txBox="1"/>
          <p:nvPr/>
        </p:nvSpPr>
        <p:spPr>
          <a:xfrm>
            <a:off x="6706271" y="4438941"/>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56%</a:t>
            </a:r>
            <a:endParaRPr lang="zh-CN" altLang="en-US" sz="2133" b="1" dirty="0">
              <a:solidFill>
                <a:schemeClr val="bg1"/>
              </a:solidFill>
              <a:latin typeface="微软雅黑" pitchFamily="34" charset="-122"/>
              <a:ea typeface="微软雅黑" pitchFamily="34" charset="-122"/>
            </a:endParaRPr>
          </a:p>
        </p:txBody>
      </p:sp>
      <p:sp>
        <p:nvSpPr>
          <p:cNvPr id="18" name="TextBox 175"/>
          <p:cNvSpPr txBox="1"/>
          <p:nvPr/>
        </p:nvSpPr>
        <p:spPr>
          <a:xfrm>
            <a:off x="6706273" y="5051477"/>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29%</a:t>
            </a:r>
            <a:endParaRPr lang="zh-CN" altLang="en-US" sz="2133" b="1" dirty="0">
              <a:solidFill>
                <a:schemeClr val="bg1"/>
              </a:solidFill>
              <a:latin typeface="微软雅黑" pitchFamily="34" charset="-122"/>
              <a:ea typeface="微软雅黑" pitchFamily="34" charset="-122"/>
            </a:endParaRPr>
          </a:p>
        </p:txBody>
      </p:sp>
      <p:sp>
        <p:nvSpPr>
          <p:cNvPr id="19" name="TextBox 176"/>
          <p:cNvSpPr txBox="1"/>
          <p:nvPr/>
        </p:nvSpPr>
        <p:spPr>
          <a:xfrm>
            <a:off x="6723249" y="5660543"/>
            <a:ext cx="776175" cy="420564"/>
          </a:xfrm>
          <a:prstGeom prst="rect">
            <a:avLst/>
          </a:prstGeom>
          <a:noFill/>
        </p:spPr>
        <p:txBody>
          <a:bodyPr wrap="none" lIns="91440" tIns="45720" rIns="91440" bIns="45720" rtlCol="0">
            <a:spAutoFit/>
          </a:bodyPr>
          <a:lstStyle/>
          <a:p>
            <a:pPr algn="ctr"/>
            <a:r>
              <a:rPr lang="en-US" altLang="zh-CN" sz="2133" b="1" dirty="0">
                <a:solidFill>
                  <a:schemeClr val="bg1"/>
                </a:solidFill>
                <a:latin typeface="微软雅黑" pitchFamily="34" charset="-122"/>
                <a:ea typeface="微软雅黑" pitchFamily="34" charset="-122"/>
              </a:rPr>
              <a:t>77%</a:t>
            </a:r>
            <a:endParaRPr lang="zh-CN" altLang="en-US" sz="2133" b="1" dirty="0">
              <a:solidFill>
                <a:schemeClr val="bg1"/>
              </a:solidFill>
              <a:latin typeface="微软雅黑" pitchFamily="34" charset="-122"/>
              <a:ea typeface="微软雅黑" pitchFamily="34" charset="-122"/>
            </a:endParaRPr>
          </a:p>
        </p:txBody>
      </p:sp>
      <p:sp>
        <p:nvSpPr>
          <p:cNvPr id="20" name="TextBox 180"/>
          <p:cNvSpPr txBox="1"/>
          <p:nvPr/>
        </p:nvSpPr>
        <p:spPr>
          <a:xfrm>
            <a:off x="5754856" y="3888962"/>
            <a:ext cx="747319" cy="318100"/>
          </a:xfrm>
          <a:prstGeom prst="rect">
            <a:avLst/>
          </a:prstGeom>
          <a:noFill/>
        </p:spPr>
        <p:txBody>
          <a:bodyPr wrap="none" lIns="91440" tIns="45720" rIns="91440" bIns="45720" rtlCol="0">
            <a:spAutoFit/>
          </a:bodyPr>
          <a:lstStyle/>
          <a:p>
            <a:pPr algn="ctr"/>
            <a:r>
              <a:rPr lang="zh-CN" altLang="en-US" sz="1467" b="1" dirty="0">
                <a:solidFill>
                  <a:schemeClr val="tx1">
                    <a:lumMod val="75000"/>
                    <a:lumOff val="25000"/>
                  </a:schemeClr>
                </a:solidFill>
                <a:latin typeface="微软雅黑" pitchFamily="34" charset="-122"/>
                <a:ea typeface="微软雅黑" pitchFamily="34" charset="-122"/>
              </a:rPr>
              <a:t>项目一</a:t>
            </a:r>
          </a:p>
        </p:txBody>
      </p:sp>
      <p:sp>
        <p:nvSpPr>
          <p:cNvPr id="21" name="TextBox 181"/>
          <p:cNvSpPr txBox="1"/>
          <p:nvPr/>
        </p:nvSpPr>
        <p:spPr>
          <a:xfrm>
            <a:off x="5754856" y="4491074"/>
            <a:ext cx="747319" cy="318100"/>
          </a:xfrm>
          <a:prstGeom prst="rect">
            <a:avLst/>
          </a:prstGeom>
          <a:noFill/>
        </p:spPr>
        <p:txBody>
          <a:bodyPr wrap="none" lIns="91440" tIns="45720" rIns="91440" bIns="45720" rtlCol="0">
            <a:spAutoFit/>
          </a:bodyPr>
          <a:lstStyle/>
          <a:p>
            <a:pPr algn="ctr"/>
            <a:r>
              <a:rPr lang="zh-CN" altLang="en-US" sz="1467" b="1" dirty="0">
                <a:solidFill>
                  <a:schemeClr val="tx1">
                    <a:lumMod val="75000"/>
                    <a:lumOff val="25000"/>
                  </a:schemeClr>
                </a:solidFill>
                <a:latin typeface="微软雅黑" pitchFamily="34" charset="-122"/>
                <a:ea typeface="微软雅黑" pitchFamily="34" charset="-122"/>
              </a:rPr>
              <a:t>项目二</a:t>
            </a:r>
          </a:p>
        </p:txBody>
      </p:sp>
      <p:sp>
        <p:nvSpPr>
          <p:cNvPr id="22" name="TextBox 182"/>
          <p:cNvSpPr txBox="1"/>
          <p:nvPr/>
        </p:nvSpPr>
        <p:spPr>
          <a:xfrm>
            <a:off x="5755088" y="5097483"/>
            <a:ext cx="747319" cy="318100"/>
          </a:xfrm>
          <a:prstGeom prst="rect">
            <a:avLst/>
          </a:prstGeom>
          <a:noFill/>
        </p:spPr>
        <p:txBody>
          <a:bodyPr wrap="none" lIns="91440" tIns="45720" rIns="91440" bIns="45720" rtlCol="0">
            <a:spAutoFit/>
          </a:bodyPr>
          <a:lstStyle/>
          <a:p>
            <a:pPr algn="ctr"/>
            <a:r>
              <a:rPr lang="zh-CN" altLang="en-US" sz="1467" b="1" dirty="0">
                <a:solidFill>
                  <a:schemeClr val="tx1">
                    <a:lumMod val="75000"/>
                    <a:lumOff val="25000"/>
                  </a:schemeClr>
                </a:solidFill>
                <a:latin typeface="微软雅黑" pitchFamily="34" charset="-122"/>
                <a:ea typeface="微软雅黑" pitchFamily="34" charset="-122"/>
              </a:rPr>
              <a:t>项目三</a:t>
            </a:r>
          </a:p>
        </p:txBody>
      </p:sp>
      <p:sp>
        <p:nvSpPr>
          <p:cNvPr id="23" name="TextBox 183"/>
          <p:cNvSpPr txBox="1"/>
          <p:nvPr/>
        </p:nvSpPr>
        <p:spPr>
          <a:xfrm>
            <a:off x="5755088" y="5706549"/>
            <a:ext cx="747319" cy="318100"/>
          </a:xfrm>
          <a:prstGeom prst="rect">
            <a:avLst/>
          </a:prstGeom>
          <a:noFill/>
        </p:spPr>
        <p:txBody>
          <a:bodyPr wrap="none" lIns="91440" tIns="45720" rIns="91440" bIns="45720" rtlCol="0">
            <a:spAutoFit/>
          </a:bodyPr>
          <a:lstStyle/>
          <a:p>
            <a:pPr algn="ctr"/>
            <a:r>
              <a:rPr lang="zh-CN" altLang="en-US" sz="1467" b="1" dirty="0">
                <a:solidFill>
                  <a:schemeClr val="tx1">
                    <a:lumMod val="75000"/>
                    <a:lumOff val="25000"/>
                  </a:schemeClr>
                </a:solidFill>
                <a:latin typeface="微软雅黑" pitchFamily="34" charset="-122"/>
                <a:ea typeface="微软雅黑" pitchFamily="34" charset="-122"/>
              </a:rPr>
              <a:t>项目四</a:t>
            </a:r>
          </a:p>
        </p:txBody>
      </p:sp>
      <p:sp>
        <p:nvSpPr>
          <p:cNvPr id="24" name="Oval 4"/>
          <p:cNvSpPr/>
          <p:nvPr/>
        </p:nvSpPr>
        <p:spPr>
          <a:xfrm>
            <a:off x="6610061" y="1508787"/>
            <a:ext cx="1118120" cy="1054600"/>
          </a:xfrm>
          <a:prstGeom prst="ellipse">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sz="1867" b="1" dirty="0" smtClean="0">
                <a:solidFill>
                  <a:schemeClr val="bg1"/>
                </a:solidFill>
                <a:latin typeface="微软雅黑" pitchFamily="34" charset="-122"/>
                <a:ea typeface="微软雅黑" pitchFamily="34" charset="-122"/>
              </a:rPr>
              <a:t>2017</a:t>
            </a:r>
            <a:endParaRPr lang="en-US" sz="1867" b="1" dirty="0">
              <a:solidFill>
                <a:schemeClr val="bg1"/>
              </a:solidFill>
              <a:latin typeface="微软雅黑" pitchFamily="34" charset="-122"/>
              <a:ea typeface="微软雅黑" pitchFamily="34" charset="-122"/>
            </a:endParaRPr>
          </a:p>
        </p:txBody>
      </p:sp>
      <p:sp>
        <p:nvSpPr>
          <p:cNvPr id="25" name="Oval 5"/>
          <p:cNvSpPr/>
          <p:nvPr/>
        </p:nvSpPr>
        <p:spPr>
          <a:xfrm>
            <a:off x="4548156" y="1508787"/>
            <a:ext cx="1118120" cy="1054600"/>
          </a:xfrm>
          <a:prstGeom prst="ellipse">
            <a:avLst/>
          </a:prstGeom>
          <a:solidFill>
            <a:srgbClr val="7BC185"/>
          </a:solidFill>
          <a:ln>
            <a:solidFill>
              <a:srgbClr val="7BC185"/>
            </a:solid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altLang="zh-CN" sz="1867" b="1" dirty="0" smtClean="0">
                <a:solidFill>
                  <a:schemeClr val="bg1"/>
                </a:solidFill>
                <a:latin typeface="微软雅黑" pitchFamily="34" charset="-122"/>
                <a:ea typeface="微软雅黑" pitchFamily="34" charset="-122"/>
              </a:rPr>
              <a:t>2016</a:t>
            </a:r>
            <a:endParaRPr lang="en-US" sz="1867"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6612568" y="2693097"/>
            <a:ext cx="4956040" cy="1006429"/>
          </a:xfrm>
          <a:prstGeom prst="rect">
            <a:avLst/>
          </a:prstGeom>
          <a:noFill/>
          <a:ln w="9525">
            <a:noFill/>
            <a:miter lim="800000"/>
            <a:headEnd/>
            <a:tailEnd/>
          </a:ln>
        </p:spPr>
        <p:txBody>
          <a:bodyPr wrap="square" lIns="45720" tIns="22860" rIns="45720" bIns="22860">
            <a:spAutoFit/>
          </a:bodyPr>
          <a:lstStyle/>
          <a:p>
            <a:pPr defTabSz="1088205">
              <a:lnSpc>
                <a:spcPct val="130000"/>
              </a:lnSpc>
            </a:pPr>
            <a:r>
              <a:rPr lang="zh-CN" altLang="en-US" sz="16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600" b="1" dirty="0">
              <a:solidFill>
                <a:schemeClr val="tx1">
                  <a:lumMod val="75000"/>
                  <a:lumOff val="25000"/>
                </a:schemeClr>
              </a:solidFill>
              <a:latin typeface="微软雅黑" pitchFamily="34" charset="-122"/>
              <a:ea typeface="微软雅黑" pitchFamily="34" charset="-122"/>
              <a:cs typeface="Open Sans" pitchFamily="34" charset="0"/>
            </a:endParaRPr>
          </a:p>
          <a:p>
            <a:pPr defTabSz="1088205">
              <a:lnSpc>
                <a:spcPct val="130000"/>
              </a:lnSpc>
            </a:pPr>
            <a:r>
              <a:rPr lang="zh-CN" altLang="en-US" sz="16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6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815414" y="2693095"/>
            <a:ext cx="4842463" cy="1006429"/>
          </a:xfrm>
          <a:prstGeom prst="rect">
            <a:avLst/>
          </a:prstGeom>
          <a:noFill/>
          <a:ln w="9525">
            <a:noFill/>
            <a:miter lim="800000"/>
            <a:headEnd/>
            <a:tailEnd/>
          </a:ln>
        </p:spPr>
        <p:txBody>
          <a:bodyPr wrap="square" lIns="45720" tIns="22860" rIns="45720" bIns="22860">
            <a:spAutoFit/>
          </a:bodyPr>
          <a:lstStyle/>
          <a:p>
            <a:pPr algn="r" defTabSz="1088205">
              <a:lnSpc>
                <a:spcPct val="130000"/>
              </a:lnSpc>
            </a:pPr>
            <a:r>
              <a:rPr lang="zh-CN" altLang="en-US" sz="16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6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1088205">
              <a:lnSpc>
                <a:spcPct val="130000"/>
              </a:lnSpc>
            </a:pPr>
            <a:r>
              <a:rPr lang="zh-CN" altLang="en-US" sz="16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6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8" name="文本框 27"/>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1866241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965" cy="6858000"/>
          </a:xfrm>
          <a:prstGeom prst="rect">
            <a:avLst/>
          </a:prstGeom>
        </p:spPr>
      </p:pic>
    </p:spTree>
    <p:extLst>
      <p:ext uri="{BB962C8B-B14F-4D97-AF65-F5344CB8AC3E}">
        <p14:creationId xmlns:p14="http://schemas.microsoft.com/office/powerpoint/2010/main" val="819012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60824" y="2035031"/>
            <a:ext cx="2233928" cy="3506204"/>
            <a:chOff x="778084" y="1038958"/>
            <a:chExt cx="1850186" cy="2900945"/>
          </a:xfrm>
        </p:grpSpPr>
        <p:sp>
          <p:nvSpPr>
            <p:cNvPr id="33" name="圆角矩形 32"/>
            <p:cNvSpPr/>
            <p:nvPr/>
          </p:nvSpPr>
          <p:spPr>
            <a:xfrm>
              <a:off x="887052" y="1038958"/>
              <a:ext cx="1632254" cy="1502651"/>
            </a:xfrm>
            <a:prstGeom prst="roundRect">
              <a:avLst>
                <a:gd name="adj" fmla="val 93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latin typeface="Impact" pitchFamily="34" charset="0"/>
              </a:endParaRPr>
            </a:p>
          </p:txBody>
        </p:sp>
        <p:sp>
          <p:nvSpPr>
            <p:cNvPr id="36" name="文本框 11"/>
            <p:cNvSpPr txBox="1"/>
            <p:nvPr/>
          </p:nvSpPr>
          <p:spPr>
            <a:xfrm>
              <a:off x="1304926" y="1222952"/>
              <a:ext cx="839367"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itchFamily="34" charset="0"/>
                  <a:ea typeface="张海山锐谐体2.0-授权联系：Samtype@QQ.com" panose="02000000000000000000" pitchFamily="2" charset="-122"/>
                </a:rPr>
                <a:t>01</a:t>
              </a:r>
              <a:endParaRPr lang="zh-HK" altLang="en-US" sz="4400" dirty="0">
                <a:solidFill>
                  <a:schemeClr val="bg1"/>
                </a:solidFill>
                <a:latin typeface="Impact"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7964"/>
            </a:xfrm>
            <a:prstGeom prst="rect">
              <a:avLst/>
            </a:prstGeom>
            <a:noFill/>
          </p:spPr>
          <p:txBody>
            <a:bodyPr wrap="square" lIns="91440" tIns="45720" rIns="91440" bIns="45720" rtlCol="0">
              <a:spAutoFit/>
            </a:bodyPr>
            <a:lstStyle/>
            <a:p>
              <a:pPr algn="ctr"/>
              <a:r>
                <a:rPr lang="zh-CN" altLang="en-US" sz="2133" b="1" dirty="0">
                  <a:solidFill>
                    <a:schemeClr val="tx1">
                      <a:lumMod val="75000"/>
                      <a:lumOff val="25000"/>
                    </a:schemeClr>
                  </a:solidFill>
                  <a:latin typeface="微软雅黑" pitchFamily="34" charset="-122"/>
                  <a:ea typeface="微软雅黑" pitchFamily="34" charset="-122"/>
                </a:rPr>
                <a:t>添加标题</a:t>
              </a:r>
              <a:endParaRPr lang="zh-HK" altLang="en-US" sz="2133" b="1" dirty="0">
                <a:solidFill>
                  <a:schemeClr val="tx1">
                    <a:lumMod val="75000"/>
                    <a:lumOff val="25000"/>
                  </a:schemeClr>
                </a:solidFill>
                <a:latin typeface="微软雅黑" pitchFamily="34" charset="-122"/>
                <a:ea typeface="微软雅黑" pitchFamily="34" charset="-122"/>
              </a:endParaRPr>
            </a:p>
          </p:txBody>
        </p:sp>
        <p:sp>
          <p:nvSpPr>
            <p:cNvPr id="38" name="文本框 65"/>
            <p:cNvSpPr txBox="1"/>
            <p:nvPr/>
          </p:nvSpPr>
          <p:spPr>
            <a:xfrm>
              <a:off x="1139623" y="2788385"/>
              <a:ext cx="1127110" cy="823570"/>
            </a:xfrm>
            <a:prstGeom prst="rect">
              <a:avLst/>
            </a:prstGeom>
            <a:noFill/>
          </p:spPr>
          <p:txBody>
            <a:bodyPr wrap="square" lIns="91440" tIns="45720" rIns="91440" bIns="45720" rtlCol="0">
              <a:spAutoFit/>
            </a:bodyPr>
            <a:lstStyle/>
            <a:p>
              <a:pPr algn="ctr"/>
              <a:r>
                <a:rPr lang="zh-CN" altLang="en-US" sz="1467" dirty="0">
                  <a:solidFill>
                    <a:schemeClr val="tx1">
                      <a:lumMod val="85000"/>
                      <a:lumOff val="15000"/>
                    </a:schemeClr>
                  </a:solidFill>
                  <a:latin typeface="微软雅黑" pitchFamily="34" charset="-122"/>
                  <a:ea typeface="微软雅黑" pitchFamily="34" charset="-122"/>
                </a:rPr>
                <a:t>完成模高和</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图高的作业</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争取尽快做</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好不能再拖</a:t>
              </a:r>
              <a:endParaRPr lang="zh-HK" altLang="en-US" sz="1467" dirty="0">
                <a:solidFill>
                  <a:schemeClr val="tx1">
                    <a:lumMod val="85000"/>
                    <a:lumOff val="15000"/>
                  </a:schemeClr>
                </a:solidFill>
                <a:latin typeface="微软雅黑" pitchFamily="34" charset="-122"/>
                <a:ea typeface="微软雅黑" pitchFamily="34" charset="-122"/>
              </a:endParaRPr>
            </a:p>
          </p:txBody>
        </p:sp>
      </p:grpSp>
      <p:grpSp>
        <p:nvGrpSpPr>
          <p:cNvPr id="39" name="组合 38"/>
          <p:cNvGrpSpPr/>
          <p:nvPr/>
        </p:nvGrpSpPr>
        <p:grpSpPr>
          <a:xfrm>
            <a:off x="3766063" y="2035031"/>
            <a:ext cx="2233928" cy="3506204"/>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7BC18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latin typeface="Impact" pitchFamily="34" charset="0"/>
              </a:endParaRPr>
            </a:p>
          </p:txBody>
        </p:sp>
        <p:sp>
          <p:nvSpPr>
            <p:cNvPr id="43" name="文本框 48"/>
            <p:cNvSpPr txBox="1"/>
            <p:nvPr/>
          </p:nvSpPr>
          <p:spPr>
            <a:xfrm>
              <a:off x="3185327" y="1222952"/>
              <a:ext cx="89494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itchFamily="34" charset="0"/>
                  <a:ea typeface="张海山锐谐体2.0-授权联系：Samtype@QQ.com" panose="02000000000000000000" pitchFamily="2" charset="-122"/>
                </a:rPr>
                <a:t>02</a:t>
              </a:r>
              <a:endParaRPr lang="zh-HK" altLang="en-US" sz="4400" dirty="0">
                <a:solidFill>
                  <a:schemeClr val="bg1"/>
                </a:solidFill>
                <a:latin typeface="Impact"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7964"/>
            </a:xfrm>
            <a:prstGeom prst="rect">
              <a:avLst/>
            </a:prstGeom>
            <a:noFill/>
          </p:spPr>
          <p:txBody>
            <a:bodyPr wrap="square" lIns="91440" tIns="45720" rIns="91440" bIns="45720" rtlCol="0">
              <a:spAutoFit/>
            </a:bodyPr>
            <a:lstStyle/>
            <a:p>
              <a:pPr algn="ctr"/>
              <a:r>
                <a:rPr lang="zh-CN" altLang="en-US" sz="2133" b="1" dirty="0">
                  <a:solidFill>
                    <a:srgbClr val="595959"/>
                  </a:solidFill>
                  <a:latin typeface="微软雅黑" pitchFamily="34" charset="-122"/>
                  <a:ea typeface="微软雅黑" pitchFamily="34" charset="-122"/>
                </a:rPr>
                <a:t>添加标题</a:t>
              </a:r>
              <a:endParaRPr lang="zh-HK" altLang="en-US" sz="2133" b="1" dirty="0">
                <a:solidFill>
                  <a:srgbClr val="595959"/>
                </a:solidFill>
                <a:latin typeface="微软雅黑" pitchFamily="34" charset="-122"/>
                <a:ea typeface="微软雅黑" pitchFamily="34" charset="-122"/>
              </a:endParaRPr>
            </a:p>
          </p:txBody>
        </p:sp>
        <p:sp>
          <p:nvSpPr>
            <p:cNvPr id="45" name="文本框 67"/>
            <p:cNvSpPr txBox="1"/>
            <p:nvPr/>
          </p:nvSpPr>
          <p:spPr>
            <a:xfrm>
              <a:off x="2955048" y="2788385"/>
              <a:ext cx="1321356" cy="823570"/>
            </a:xfrm>
            <a:prstGeom prst="rect">
              <a:avLst/>
            </a:prstGeom>
            <a:noFill/>
          </p:spPr>
          <p:txBody>
            <a:bodyPr wrap="square" lIns="91440" tIns="45720" rIns="91440" bIns="45720" rtlCol="0">
              <a:spAutoFit/>
            </a:bodyPr>
            <a:lstStyle/>
            <a:p>
              <a:pPr algn="ctr"/>
              <a:r>
                <a:rPr lang="zh-CN" altLang="en-US" sz="1467" dirty="0">
                  <a:solidFill>
                    <a:schemeClr val="tx1">
                      <a:lumMod val="85000"/>
                      <a:lumOff val="15000"/>
                    </a:schemeClr>
                  </a:solidFill>
                  <a:latin typeface="微软雅黑" pitchFamily="34" charset="-122"/>
                  <a:ea typeface="微软雅黑" pitchFamily="34" charset="-122"/>
                </a:rPr>
                <a:t>辅助软件可以</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为幻灯片提供</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很好的辅助等</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有必要去学习</a:t>
              </a:r>
              <a:endParaRPr lang="en-US" altLang="zh-CN" sz="1467" dirty="0">
                <a:solidFill>
                  <a:schemeClr val="tx1">
                    <a:lumMod val="85000"/>
                    <a:lumOff val="15000"/>
                  </a:schemeClr>
                </a:solidFill>
                <a:latin typeface="微软雅黑" pitchFamily="34" charset="-122"/>
                <a:ea typeface="微软雅黑" pitchFamily="34" charset="-122"/>
              </a:endParaRPr>
            </a:p>
          </p:txBody>
        </p:sp>
      </p:grpSp>
      <p:grpSp>
        <p:nvGrpSpPr>
          <p:cNvPr id="46" name="组合 45"/>
          <p:cNvGrpSpPr/>
          <p:nvPr/>
        </p:nvGrpSpPr>
        <p:grpSpPr>
          <a:xfrm>
            <a:off x="6161357" y="2035031"/>
            <a:ext cx="2233928" cy="3506204"/>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latin typeface="Impact" pitchFamily="34" charset="0"/>
              </a:endParaRPr>
            </a:p>
          </p:txBody>
        </p:sp>
        <p:sp>
          <p:nvSpPr>
            <p:cNvPr id="50" name="文本框 54"/>
            <p:cNvSpPr txBox="1"/>
            <p:nvPr/>
          </p:nvSpPr>
          <p:spPr>
            <a:xfrm>
              <a:off x="5044295" y="1222952"/>
              <a:ext cx="97858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itchFamily="34" charset="0"/>
                  <a:ea typeface="张海山锐谐体2.0-授权联系：Samtype@QQ.com" panose="02000000000000000000" pitchFamily="2" charset="-122"/>
                </a:rPr>
                <a:t>03</a:t>
              </a:r>
              <a:endParaRPr lang="zh-HK" altLang="en-US" sz="4400" dirty="0">
                <a:solidFill>
                  <a:schemeClr val="bg1"/>
                </a:solidFill>
                <a:latin typeface="Impact"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7964"/>
            </a:xfrm>
            <a:prstGeom prst="rect">
              <a:avLst/>
            </a:prstGeom>
            <a:noFill/>
          </p:spPr>
          <p:txBody>
            <a:bodyPr wrap="square" lIns="91440" tIns="45720" rIns="91440" bIns="45720" rtlCol="0">
              <a:spAutoFit/>
            </a:bodyPr>
            <a:lstStyle/>
            <a:p>
              <a:pPr algn="ctr"/>
              <a:r>
                <a:rPr lang="zh-CN" altLang="en-US" sz="2133" b="1" dirty="0">
                  <a:solidFill>
                    <a:schemeClr val="tx1">
                      <a:lumMod val="75000"/>
                      <a:lumOff val="25000"/>
                    </a:schemeClr>
                  </a:solidFill>
                  <a:latin typeface="微软雅黑" pitchFamily="34" charset="-122"/>
                  <a:ea typeface="微软雅黑" pitchFamily="34" charset="-122"/>
                </a:rPr>
                <a:t>添加标题</a:t>
              </a:r>
              <a:endParaRPr lang="zh-HK" altLang="en-US" sz="2133" b="1" dirty="0">
                <a:solidFill>
                  <a:schemeClr val="tx1">
                    <a:lumMod val="75000"/>
                    <a:lumOff val="25000"/>
                  </a:schemeClr>
                </a:solidFill>
                <a:latin typeface="微软雅黑" pitchFamily="34" charset="-122"/>
                <a:ea typeface="微软雅黑" pitchFamily="34" charset="-122"/>
              </a:endParaRPr>
            </a:p>
          </p:txBody>
        </p:sp>
        <p:sp>
          <p:nvSpPr>
            <p:cNvPr id="52" name="文本框 69"/>
            <p:cNvSpPr txBox="1"/>
            <p:nvPr/>
          </p:nvSpPr>
          <p:spPr>
            <a:xfrm>
              <a:off x="4833160" y="2788385"/>
              <a:ext cx="1390229" cy="636776"/>
            </a:xfrm>
            <a:prstGeom prst="rect">
              <a:avLst/>
            </a:prstGeom>
            <a:noFill/>
          </p:spPr>
          <p:txBody>
            <a:bodyPr wrap="square" lIns="91440" tIns="45720" rIns="91440" bIns="45720" rtlCol="0">
              <a:spAutoFit/>
            </a:bodyPr>
            <a:lstStyle/>
            <a:p>
              <a:pPr algn="ctr"/>
              <a:r>
                <a:rPr lang="zh-CN" altLang="en-US" sz="1467" dirty="0">
                  <a:solidFill>
                    <a:schemeClr val="tx1">
                      <a:lumMod val="85000"/>
                      <a:lumOff val="15000"/>
                    </a:schemeClr>
                  </a:solidFill>
                  <a:latin typeface="微软雅黑" pitchFamily="34" charset="-122"/>
                  <a:ea typeface="微软雅黑" pitchFamily="34" charset="-122"/>
                </a:rPr>
                <a:t>形成思路风格</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仔细考量细节 </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把每一步做好</a:t>
              </a:r>
              <a:endParaRPr lang="en-US" altLang="zh-CN" sz="1467" dirty="0">
                <a:solidFill>
                  <a:schemeClr val="tx1">
                    <a:lumMod val="85000"/>
                    <a:lumOff val="15000"/>
                  </a:schemeClr>
                </a:solidFill>
                <a:latin typeface="微软雅黑" pitchFamily="34" charset="-122"/>
                <a:ea typeface="微软雅黑" pitchFamily="34" charset="-122"/>
              </a:endParaRPr>
            </a:p>
          </p:txBody>
        </p:sp>
      </p:grpSp>
      <p:grpSp>
        <p:nvGrpSpPr>
          <p:cNvPr id="53" name="组合 52"/>
          <p:cNvGrpSpPr/>
          <p:nvPr/>
        </p:nvGrpSpPr>
        <p:grpSpPr>
          <a:xfrm>
            <a:off x="8566595" y="2035031"/>
            <a:ext cx="2233928" cy="3506204"/>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7BC18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a:latin typeface="Impact" pitchFamily="34" charset="0"/>
              </a:endParaRPr>
            </a:p>
          </p:txBody>
        </p:sp>
        <p:sp>
          <p:nvSpPr>
            <p:cNvPr id="57" name="文本框 60"/>
            <p:cNvSpPr txBox="1"/>
            <p:nvPr/>
          </p:nvSpPr>
          <p:spPr>
            <a:xfrm>
              <a:off x="6988992" y="1222952"/>
              <a:ext cx="87627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itchFamily="34" charset="0"/>
                  <a:ea typeface="张海山锐谐体2.0-授权联系：Samtype@QQ.com" panose="02000000000000000000" pitchFamily="2" charset="-122"/>
                </a:rPr>
                <a:t>04</a:t>
              </a:r>
              <a:endParaRPr lang="zh-HK" altLang="en-US" sz="4400" dirty="0">
                <a:solidFill>
                  <a:schemeClr val="bg1"/>
                </a:solidFill>
                <a:latin typeface="Impact"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7964"/>
            </a:xfrm>
            <a:prstGeom prst="rect">
              <a:avLst/>
            </a:prstGeom>
            <a:noFill/>
          </p:spPr>
          <p:txBody>
            <a:bodyPr wrap="square" lIns="91440" tIns="45720" rIns="91440" bIns="45720" rtlCol="0">
              <a:spAutoFit/>
            </a:bodyPr>
            <a:lstStyle/>
            <a:p>
              <a:pPr algn="ctr"/>
              <a:r>
                <a:rPr lang="zh-CN" altLang="en-US" sz="2133" b="1" dirty="0">
                  <a:solidFill>
                    <a:srgbClr val="595959"/>
                  </a:solidFill>
                  <a:latin typeface="微软雅黑" pitchFamily="34" charset="-122"/>
                  <a:ea typeface="微软雅黑" pitchFamily="34" charset="-122"/>
                </a:rPr>
                <a:t>添加标题</a:t>
              </a:r>
              <a:endParaRPr lang="zh-HK" altLang="en-US" sz="2133" b="1" dirty="0">
                <a:solidFill>
                  <a:srgbClr val="595959"/>
                </a:solidFill>
                <a:latin typeface="微软雅黑" pitchFamily="34" charset="-122"/>
                <a:ea typeface="微软雅黑" pitchFamily="34" charset="-122"/>
              </a:endParaRPr>
            </a:p>
          </p:txBody>
        </p:sp>
        <p:sp>
          <p:nvSpPr>
            <p:cNvPr id="59" name="文本框 71"/>
            <p:cNvSpPr txBox="1"/>
            <p:nvPr/>
          </p:nvSpPr>
          <p:spPr>
            <a:xfrm>
              <a:off x="6770752" y="2788385"/>
              <a:ext cx="1340145" cy="823570"/>
            </a:xfrm>
            <a:prstGeom prst="rect">
              <a:avLst/>
            </a:prstGeom>
            <a:noFill/>
          </p:spPr>
          <p:txBody>
            <a:bodyPr wrap="square" lIns="91440" tIns="45720" rIns="91440" bIns="45720" rtlCol="0">
              <a:spAutoFit/>
            </a:bodyPr>
            <a:lstStyle/>
            <a:p>
              <a:pPr algn="ctr"/>
              <a:r>
                <a:rPr lang="zh-CN" altLang="en-US" sz="1467" dirty="0">
                  <a:solidFill>
                    <a:schemeClr val="tx1">
                      <a:lumMod val="85000"/>
                      <a:lumOff val="15000"/>
                    </a:schemeClr>
                  </a:solidFill>
                  <a:latin typeface="微软雅黑" pitchFamily="34" charset="-122"/>
                  <a:ea typeface="微软雅黑" pitchFamily="34" charset="-122"/>
                </a:rPr>
                <a:t>这是并列关系</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的表达方式之</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你可以输入其</a:t>
              </a:r>
              <a:endParaRPr lang="en-US" altLang="zh-CN" sz="1467" dirty="0">
                <a:solidFill>
                  <a:schemeClr val="tx1">
                    <a:lumMod val="85000"/>
                    <a:lumOff val="15000"/>
                  </a:schemeClr>
                </a:solidFill>
                <a:latin typeface="微软雅黑" pitchFamily="34" charset="-122"/>
                <a:ea typeface="微软雅黑" pitchFamily="34" charset="-122"/>
              </a:endParaRPr>
            </a:p>
            <a:p>
              <a:pPr algn="ctr"/>
              <a:r>
                <a:rPr lang="zh-CN" altLang="en-US" sz="1467" dirty="0">
                  <a:solidFill>
                    <a:schemeClr val="tx1">
                      <a:lumMod val="85000"/>
                      <a:lumOff val="15000"/>
                    </a:schemeClr>
                  </a:solidFill>
                  <a:latin typeface="微软雅黑" pitchFamily="34" charset="-122"/>
                  <a:ea typeface="微软雅黑" pitchFamily="34" charset="-122"/>
                </a:rPr>
                <a:t>他的内容代替</a:t>
              </a:r>
              <a:endParaRPr lang="zh-HK" altLang="en-US" sz="1467" dirty="0">
                <a:solidFill>
                  <a:schemeClr val="tx1">
                    <a:lumMod val="85000"/>
                    <a:lumOff val="15000"/>
                  </a:schemeClr>
                </a:solidFill>
                <a:latin typeface="微软雅黑" pitchFamily="34" charset="-122"/>
                <a:ea typeface="微软雅黑" pitchFamily="34" charset="-122"/>
              </a:endParaRPr>
            </a:p>
          </p:txBody>
        </p:sp>
      </p:grpSp>
      <p:sp>
        <p:nvSpPr>
          <p:cNvPr id="30" name="文本框 29"/>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783399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矩形 3"/>
          <p:cNvSpPr/>
          <p:nvPr/>
        </p:nvSpPr>
        <p:spPr>
          <a:xfrm>
            <a:off x="2816584" y="1644281"/>
            <a:ext cx="6584920" cy="2308324"/>
          </a:xfrm>
          <a:prstGeom prst="rect">
            <a:avLst/>
          </a:prstGeom>
        </p:spPr>
        <p:txBody>
          <a:bodyPr wrap="square">
            <a:spAutoFit/>
          </a:bodyPr>
          <a:lstStyle/>
          <a:p>
            <a:pPr algn="ctr">
              <a:lnSpc>
                <a:spcPct val="150000"/>
              </a:lnSpc>
            </a:pPr>
            <a:r>
              <a:rPr lang="en-US" altLang="zh-CN" sz="9600" smtClean="0">
                <a:solidFill>
                  <a:schemeClr val="bg1"/>
                </a:solidFill>
                <a:latin typeface="Impact" pitchFamily="34" charset="0"/>
                <a:ea typeface="微软雅黑" panose="020B0503020204020204" pitchFamily="34" charset="-122"/>
              </a:rPr>
              <a:t>THANK</a:t>
            </a:r>
            <a:endParaRPr lang="en-US" altLang="zh-CN" sz="9600" dirty="0" smtClean="0">
              <a:solidFill>
                <a:schemeClr val="bg1"/>
              </a:solidFill>
              <a:latin typeface="Impact" pitchFamily="34" charset="0"/>
              <a:ea typeface="微软雅黑" panose="020B0503020204020204" pitchFamily="34" charset="-122"/>
            </a:endParaRPr>
          </a:p>
        </p:txBody>
      </p:sp>
      <p:sp>
        <p:nvSpPr>
          <p:cNvPr id="5" name="矩形 4"/>
          <p:cNvSpPr/>
          <p:nvPr/>
        </p:nvSpPr>
        <p:spPr>
          <a:xfrm>
            <a:off x="2816584" y="2798443"/>
            <a:ext cx="6584920" cy="2308324"/>
          </a:xfrm>
          <a:prstGeom prst="rect">
            <a:avLst/>
          </a:prstGeom>
        </p:spPr>
        <p:txBody>
          <a:bodyPr wrap="square">
            <a:spAutoFit/>
          </a:bodyPr>
          <a:lstStyle/>
          <a:p>
            <a:pPr algn="ctr">
              <a:lnSpc>
                <a:spcPct val="150000"/>
              </a:lnSpc>
            </a:pPr>
            <a:r>
              <a:rPr lang="en-US" altLang="zh-CN" sz="9600" dirty="0" smtClean="0">
                <a:solidFill>
                  <a:schemeClr val="bg1"/>
                </a:solidFill>
                <a:latin typeface="Impact" pitchFamily="34" charset="0"/>
                <a:ea typeface="微软雅黑" panose="020B0503020204020204" pitchFamily="34" charset="-122"/>
              </a:rPr>
              <a:t>FOR YOU</a:t>
            </a:r>
          </a:p>
        </p:txBody>
      </p:sp>
      <p:sp>
        <p:nvSpPr>
          <p:cNvPr id="6" name="矩形 5"/>
          <p:cNvSpPr/>
          <p:nvPr/>
        </p:nvSpPr>
        <p:spPr>
          <a:xfrm>
            <a:off x="2816584" y="3952605"/>
            <a:ext cx="6584920" cy="2308324"/>
          </a:xfrm>
          <a:prstGeom prst="rect">
            <a:avLst/>
          </a:prstGeom>
        </p:spPr>
        <p:txBody>
          <a:bodyPr wrap="square">
            <a:spAutoFit/>
          </a:bodyPr>
          <a:lstStyle/>
          <a:p>
            <a:pPr algn="ctr">
              <a:lnSpc>
                <a:spcPct val="150000"/>
              </a:lnSpc>
            </a:pPr>
            <a:r>
              <a:rPr lang="en-US" altLang="zh-CN" sz="9600" dirty="0" smtClean="0">
                <a:solidFill>
                  <a:schemeClr val="bg1"/>
                </a:solidFill>
                <a:latin typeface="Impact" pitchFamily="34" charset="0"/>
                <a:ea typeface="微软雅黑" panose="020B0503020204020204" pitchFamily="34" charset="-122"/>
              </a:rPr>
              <a:t>WATCHING</a:t>
            </a:r>
          </a:p>
        </p:txBody>
      </p:sp>
    </p:spTree>
    <p:extLst>
      <p:ext uri="{BB962C8B-B14F-4D97-AF65-F5344CB8AC3E}">
        <p14:creationId xmlns:p14="http://schemas.microsoft.com/office/powerpoint/2010/main" val="1589877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926461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3559993" y="297465"/>
            <a:ext cx="6026521" cy="1107996"/>
          </a:xfrm>
          <a:prstGeom prst="rect">
            <a:avLst/>
          </a:prstGeom>
          <a:noFill/>
        </p:spPr>
        <p:txBody>
          <a:bodyPr wrap="square" rtlCol="0">
            <a:spAutoFit/>
          </a:bodyPr>
          <a:lstStyle/>
          <a:p>
            <a:r>
              <a:rPr kumimoji="1" lang="en-US" altLang="zh-CN" sz="6600" b="1" dirty="0" smtClean="0">
                <a:solidFill>
                  <a:schemeClr val="bg1"/>
                </a:solidFill>
                <a:latin typeface="Microsoft YaHei" charset="0"/>
                <a:ea typeface="Microsoft YaHei" charset="0"/>
                <a:cs typeface="Microsoft YaHei" charset="0"/>
              </a:rPr>
              <a:t>CONTENTS</a:t>
            </a:r>
            <a:endParaRPr kumimoji="1" lang="zh-CN" altLang="en-US" sz="6600" b="1" dirty="0">
              <a:solidFill>
                <a:schemeClr val="bg1"/>
              </a:solidFill>
              <a:latin typeface="Microsoft YaHei" charset="0"/>
              <a:ea typeface="Microsoft YaHei" charset="0"/>
              <a:cs typeface="Microsoft YaHei" charset="0"/>
            </a:endParaRPr>
          </a:p>
        </p:txBody>
      </p:sp>
      <p:sp>
        <p:nvSpPr>
          <p:cNvPr id="3" name="文本框 2"/>
          <p:cNvSpPr txBox="1"/>
          <p:nvPr/>
        </p:nvSpPr>
        <p:spPr>
          <a:xfrm>
            <a:off x="1532521" y="2115418"/>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1</a:t>
            </a:r>
            <a:endParaRPr kumimoji="1" lang="zh-CN" altLang="en-US" sz="3200" dirty="0">
              <a:solidFill>
                <a:schemeClr val="bg1"/>
              </a:solidFill>
              <a:latin typeface="Microsoft YaHei" charset="0"/>
              <a:ea typeface="Microsoft YaHei" charset="0"/>
              <a:cs typeface="Microsoft YaHei" charset="0"/>
            </a:endParaRPr>
          </a:p>
        </p:txBody>
      </p:sp>
      <p:grpSp>
        <p:nvGrpSpPr>
          <p:cNvPr id="4" name="组合 80"/>
          <p:cNvGrpSpPr>
            <a:grpSpLocks/>
          </p:cNvGrpSpPr>
          <p:nvPr/>
        </p:nvGrpSpPr>
        <p:grpSpPr bwMode="auto">
          <a:xfrm>
            <a:off x="1063197" y="2775438"/>
            <a:ext cx="2262188" cy="1072269"/>
            <a:chOff x="0" y="0"/>
            <a:chExt cx="2261776" cy="1072638"/>
          </a:xfrm>
        </p:grpSpPr>
        <p:sp>
          <p:nvSpPr>
            <p:cNvPr id="5" name="文本框 65"/>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项目简介</a:t>
              </a:r>
              <a:endParaRPr lang="zh-CN" altLang="en-US" sz="1800" b="1" dirty="0">
                <a:solidFill>
                  <a:schemeClr val="bg1"/>
                </a:solidFill>
                <a:latin typeface="Microsoft YaHei" charset="0"/>
                <a:ea typeface="Microsoft YaHei" charset="0"/>
                <a:cs typeface="Microsoft YaHei" charset="0"/>
              </a:endParaRPr>
            </a:p>
          </p:txBody>
        </p:sp>
        <p:sp>
          <p:nvSpPr>
            <p:cNvPr id="6" name="矩形 69"/>
            <p:cNvSpPr>
              <a:spLocks noChangeArrowheads="1"/>
            </p:cNvSpPr>
            <p:nvPr/>
          </p:nvSpPr>
          <p:spPr bwMode="auto">
            <a:xfrm>
              <a:off x="9411"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项目团队</a:t>
              </a:r>
              <a:endParaRPr lang="zh-CN" altLang="en-US" sz="1400" dirty="0">
                <a:solidFill>
                  <a:schemeClr val="bg1"/>
                </a:solidFill>
                <a:latin typeface="Microsoft YaHei" charset="0"/>
                <a:ea typeface="Microsoft YaHei" charset="0"/>
                <a:cs typeface="Microsoft YaHei" charset="0"/>
              </a:endParaRPr>
            </a:p>
          </p:txBody>
        </p:sp>
      </p:grpSp>
      <p:grpSp>
        <p:nvGrpSpPr>
          <p:cNvPr id="7" name="组合 81"/>
          <p:cNvGrpSpPr>
            <a:grpSpLocks/>
          </p:cNvGrpSpPr>
          <p:nvPr/>
        </p:nvGrpSpPr>
        <p:grpSpPr bwMode="auto">
          <a:xfrm>
            <a:off x="3628597" y="2775438"/>
            <a:ext cx="2262188" cy="1072269"/>
            <a:chOff x="0" y="0"/>
            <a:chExt cx="2261776" cy="1072638"/>
          </a:xfrm>
        </p:grpSpPr>
        <p:sp>
          <p:nvSpPr>
            <p:cNvPr id="8" name="文本框 66"/>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市场分析</a:t>
              </a:r>
              <a:endParaRPr lang="zh-CN" altLang="en-US" sz="1800" b="1" dirty="0">
                <a:solidFill>
                  <a:schemeClr val="bg1"/>
                </a:solidFill>
                <a:latin typeface="Microsoft YaHei" charset="0"/>
                <a:ea typeface="Microsoft YaHei" charset="0"/>
                <a:cs typeface="Microsoft YaHei" charset="0"/>
              </a:endParaRPr>
            </a:p>
          </p:txBody>
        </p:sp>
        <p:sp>
          <p:nvSpPr>
            <p:cNvPr id="9" name="矩形 70"/>
            <p:cNvSpPr>
              <a:spLocks noChangeArrowheads="1"/>
            </p:cNvSpPr>
            <p:nvPr/>
          </p:nvSpPr>
          <p:spPr bwMode="auto">
            <a:xfrm>
              <a:off x="3892"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市场预测</a:t>
              </a:r>
              <a:endParaRPr lang="zh-CN" altLang="en-US" sz="1400" dirty="0">
                <a:solidFill>
                  <a:schemeClr val="bg1"/>
                </a:solidFill>
                <a:latin typeface="Microsoft YaHei" charset="0"/>
                <a:ea typeface="Microsoft YaHei" charset="0"/>
                <a:cs typeface="Microsoft YaHei" charset="0"/>
              </a:endParaRPr>
            </a:p>
          </p:txBody>
        </p:sp>
      </p:grpSp>
      <p:grpSp>
        <p:nvGrpSpPr>
          <p:cNvPr id="10" name="组合 82"/>
          <p:cNvGrpSpPr>
            <a:grpSpLocks/>
          </p:cNvGrpSpPr>
          <p:nvPr/>
        </p:nvGrpSpPr>
        <p:grpSpPr bwMode="auto">
          <a:xfrm>
            <a:off x="6186060" y="2775438"/>
            <a:ext cx="2262187" cy="1072269"/>
            <a:chOff x="0" y="0"/>
            <a:chExt cx="2261776" cy="1072638"/>
          </a:xfrm>
        </p:grpSpPr>
        <p:sp>
          <p:nvSpPr>
            <p:cNvPr id="11" name="文本框 67"/>
            <p:cNvSpPr txBox="1">
              <a:spLocks noChangeArrowheads="1"/>
            </p:cNvSpPr>
            <p:nvPr/>
          </p:nvSpPr>
          <p:spPr bwMode="auto">
            <a:xfrm>
              <a:off x="0"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实施计划</a:t>
              </a:r>
              <a:endParaRPr lang="zh-CN" altLang="en-US" sz="1800" b="1" dirty="0">
                <a:solidFill>
                  <a:schemeClr val="bg1"/>
                </a:solidFill>
                <a:latin typeface="Microsoft YaHei" charset="0"/>
                <a:ea typeface="Microsoft YaHei" charset="0"/>
                <a:cs typeface="Microsoft YaHei" charset="0"/>
              </a:endParaRPr>
            </a:p>
          </p:txBody>
        </p:sp>
        <p:sp>
          <p:nvSpPr>
            <p:cNvPr id="12" name="矩形 71"/>
            <p:cNvSpPr>
              <a:spLocks noChangeArrowheads="1"/>
            </p:cNvSpPr>
            <p:nvPr/>
          </p:nvSpPr>
          <p:spPr bwMode="auto">
            <a:xfrm>
              <a:off x="7504"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400" dirty="0" smtClean="0">
                  <a:solidFill>
                    <a:schemeClr val="bg1"/>
                  </a:solidFill>
                  <a:latin typeface="Microsoft YaHei" charset="0"/>
                  <a:ea typeface="Microsoft YaHei" charset="0"/>
                  <a:cs typeface="Microsoft YaHei" charset="0"/>
                </a:rPr>
                <a:t>SWOT</a:t>
              </a:r>
              <a:r>
                <a:rPr lang="zh-CN" altLang="en-US" sz="1400"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实施方案</a:t>
              </a:r>
              <a:endParaRPr lang="zh-CN" altLang="en-US" sz="1400" dirty="0">
                <a:solidFill>
                  <a:schemeClr val="bg1"/>
                </a:solidFill>
                <a:latin typeface="Microsoft YaHei" charset="0"/>
                <a:ea typeface="Microsoft YaHei" charset="0"/>
                <a:cs typeface="Microsoft YaHei" charset="0"/>
              </a:endParaRPr>
            </a:p>
          </p:txBody>
        </p:sp>
      </p:grpSp>
      <p:grpSp>
        <p:nvGrpSpPr>
          <p:cNvPr id="13" name="组合 83"/>
          <p:cNvGrpSpPr>
            <a:grpSpLocks/>
          </p:cNvGrpSpPr>
          <p:nvPr/>
        </p:nvGrpSpPr>
        <p:grpSpPr bwMode="auto">
          <a:xfrm>
            <a:off x="8753047" y="2775438"/>
            <a:ext cx="2262188" cy="1072269"/>
            <a:chOff x="0" y="0"/>
            <a:chExt cx="2261777" cy="1072638"/>
          </a:xfrm>
        </p:grpSpPr>
        <p:sp>
          <p:nvSpPr>
            <p:cNvPr id="14" name="文本框 68"/>
            <p:cNvSpPr txBox="1">
              <a:spLocks noChangeArrowheads="1"/>
            </p:cNvSpPr>
            <p:nvPr/>
          </p:nvSpPr>
          <p:spPr bwMode="auto">
            <a:xfrm>
              <a:off x="1" y="0"/>
              <a:ext cx="2261776" cy="36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b="1" dirty="0" smtClean="0">
                  <a:solidFill>
                    <a:schemeClr val="bg1"/>
                  </a:solidFill>
                  <a:latin typeface="Microsoft YaHei" charset="0"/>
                  <a:ea typeface="Microsoft YaHei" charset="0"/>
                  <a:cs typeface="Microsoft YaHei" charset="0"/>
                </a:rPr>
                <a:t>阶段计划</a:t>
              </a:r>
              <a:endParaRPr lang="zh-CN" altLang="en-US" sz="1800" b="1" dirty="0">
                <a:solidFill>
                  <a:schemeClr val="bg1"/>
                </a:solidFill>
                <a:latin typeface="Microsoft YaHei" charset="0"/>
                <a:ea typeface="Microsoft YaHei" charset="0"/>
                <a:cs typeface="Microsoft YaHei" charset="0"/>
              </a:endParaRPr>
            </a:p>
          </p:txBody>
        </p:sp>
        <p:sp>
          <p:nvSpPr>
            <p:cNvPr id="15" name="矩形 72"/>
            <p:cNvSpPr>
              <a:spLocks noChangeArrowheads="1"/>
            </p:cNvSpPr>
            <p:nvPr/>
          </p:nvSpPr>
          <p:spPr bwMode="auto">
            <a:xfrm>
              <a:off x="0" y="333720"/>
              <a:ext cx="2242954" cy="73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400" dirty="0" smtClean="0">
                  <a:solidFill>
                    <a:schemeClr val="bg1"/>
                  </a:solidFill>
                  <a:latin typeface="Microsoft YaHei" charset="0"/>
                  <a:ea typeface="Microsoft YaHei" charset="0"/>
                  <a:cs typeface="Microsoft YaHei" charset="0"/>
                </a:rPr>
                <a:t>总结</a:t>
              </a:r>
              <a:endParaRPr lang="zh-CN" altLang="en-US" sz="1400" dirty="0">
                <a:solidFill>
                  <a:schemeClr val="bg1"/>
                </a:solidFill>
                <a:latin typeface="Microsoft YaHei" charset="0"/>
                <a:ea typeface="Microsoft YaHei" charset="0"/>
                <a:cs typeface="Microsoft YaHei" charset="0"/>
              </a:endParaRPr>
            </a:p>
          </p:txBody>
        </p:sp>
      </p:grpSp>
      <p:sp>
        <p:nvSpPr>
          <p:cNvPr id="16" name="文本框 15"/>
          <p:cNvSpPr txBox="1"/>
          <p:nvPr/>
        </p:nvSpPr>
        <p:spPr>
          <a:xfrm>
            <a:off x="4049898" y="2123786"/>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2</a:t>
            </a:r>
            <a:endParaRPr kumimoji="1" lang="zh-CN" altLang="en-US" sz="3200" dirty="0">
              <a:solidFill>
                <a:schemeClr val="bg1"/>
              </a:solidFill>
              <a:latin typeface="Microsoft YaHei" charset="0"/>
              <a:ea typeface="Microsoft YaHei" charset="0"/>
              <a:cs typeface="Microsoft YaHei" charset="0"/>
            </a:endParaRPr>
          </a:p>
        </p:txBody>
      </p:sp>
      <p:sp>
        <p:nvSpPr>
          <p:cNvPr id="17" name="文本框 16"/>
          <p:cNvSpPr txBox="1"/>
          <p:nvPr/>
        </p:nvSpPr>
        <p:spPr>
          <a:xfrm>
            <a:off x="6662379" y="2097090"/>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3</a:t>
            </a:r>
            <a:endParaRPr kumimoji="1" lang="zh-CN" altLang="en-US" sz="3200" dirty="0">
              <a:solidFill>
                <a:schemeClr val="bg1"/>
              </a:solidFill>
              <a:latin typeface="Microsoft YaHei" charset="0"/>
              <a:ea typeface="Microsoft YaHei" charset="0"/>
              <a:cs typeface="Microsoft YaHei" charset="0"/>
            </a:endParaRPr>
          </a:p>
        </p:txBody>
      </p:sp>
      <p:sp>
        <p:nvSpPr>
          <p:cNvPr id="18" name="文本框 17"/>
          <p:cNvSpPr txBox="1"/>
          <p:nvPr/>
        </p:nvSpPr>
        <p:spPr>
          <a:xfrm>
            <a:off x="9131315" y="2123786"/>
            <a:ext cx="2010846" cy="584775"/>
          </a:xfrm>
          <a:prstGeom prst="rect">
            <a:avLst/>
          </a:prstGeom>
          <a:noFill/>
        </p:spPr>
        <p:txBody>
          <a:bodyPr wrap="square" rtlCol="0">
            <a:spAutoFit/>
          </a:bodyPr>
          <a:lstStyle/>
          <a:p>
            <a:r>
              <a:rPr kumimoji="1" lang="en-US" altLang="zh-CN" sz="3200" dirty="0" smtClean="0">
                <a:solidFill>
                  <a:schemeClr val="bg1"/>
                </a:solidFill>
                <a:latin typeface="Microsoft YaHei" charset="0"/>
                <a:ea typeface="Microsoft YaHei" charset="0"/>
                <a:cs typeface="Microsoft YaHei" charset="0"/>
              </a:rPr>
              <a:t>PART</a:t>
            </a:r>
            <a:r>
              <a:rPr kumimoji="1" lang="zh-CN" altLang="en-US" sz="3200" dirty="0" smtClean="0">
                <a:solidFill>
                  <a:schemeClr val="bg1"/>
                </a:solidFill>
                <a:latin typeface="Microsoft YaHei" charset="0"/>
                <a:ea typeface="Microsoft YaHei" charset="0"/>
                <a:cs typeface="Microsoft YaHei" charset="0"/>
              </a:rPr>
              <a:t> </a:t>
            </a:r>
            <a:r>
              <a:rPr kumimoji="1" lang="en-US" altLang="zh-CN" sz="3200" dirty="0" smtClean="0">
                <a:solidFill>
                  <a:schemeClr val="bg1"/>
                </a:solidFill>
                <a:latin typeface="Microsoft YaHei" charset="0"/>
                <a:ea typeface="Microsoft YaHei" charset="0"/>
                <a:cs typeface="Microsoft YaHei" charset="0"/>
              </a:rPr>
              <a:t>4</a:t>
            </a:r>
            <a:endParaRPr kumimoji="1" lang="zh-CN" altLang="en-US" sz="3200" dirty="0">
              <a:solidFill>
                <a:schemeClr val="bg1"/>
              </a:solidFill>
              <a:latin typeface="Microsoft YaHei" charset="0"/>
              <a:ea typeface="Microsoft YaHei" charset="0"/>
              <a:cs typeface="Microsoft YaHei" charset="0"/>
            </a:endParaRPr>
          </a:p>
        </p:txBody>
      </p:sp>
      <p:sp>
        <p:nvSpPr>
          <p:cNvPr id="21" name="文本框 20"/>
          <p:cNvSpPr txBox="1"/>
          <p:nvPr/>
        </p:nvSpPr>
        <p:spPr>
          <a:xfrm>
            <a:off x="5604127" y="1415900"/>
            <a:ext cx="1424012" cy="707886"/>
          </a:xfrm>
          <a:prstGeom prst="rect">
            <a:avLst/>
          </a:prstGeom>
          <a:noFill/>
        </p:spPr>
        <p:txBody>
          <a:bodyPr wrap="square" rtlCol="0">
            <a:spAutoFit/>
          </a:bodyPr>
          <a:lstStyle/>
          <a:p>
            <a:r>
              <a:rPr kumimoji="1" lang="zh-CN" altLang="en-US" sz="4000" smtClean="0">
                <a:solidFill>
                  <a:schemeClr val="bg1"/>
                </a:solidFill>
                <a:latin typeface="Microsoft YaHei" charset="0"/>
                <a:ea typeface="Microsoft YaHei" charset="0"/>
                <a:cs typeface="Microsoft YaHei" charset="0"/>
              </a:rPr>
              <a:t>目录</a:t>
            </a:r>
            <a:endParaRPr kumimoji="1" lang="zh-CN" altLang="en-US" sz="400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44045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par>
                                <p:cTn id="13" presetID="1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组合 80"/>
          <p:cNvGrpSpPr>
            <a:grpSpLocks/>
          </p:cNvGrpSpPr>
          <p:nvPr/>
        </p:nvGrpSpPr>
        <p:grpSpPr bwMode="auto">
          <a:xfrm>
            <a:off x="7746138" y="2421902"/>
            <a:ext cx="2262188" cy="2006040"/>
            <a:chOff x="-9410" y="-287539"/>
            <a:chExt cx="2261776" cy="2006732"/>
          </a:xfrm>
        </p:grpSpPr>
        <p:sp>
          <p:nvSpPr>
            <p:cNvPr id="3" name="文本框 65"/>
            <p:cNvSpPr txBox="1">
              <a:spLocks noChangeArrowheads="1"/>
            </p:cNvSpPr>
            <p:nvPr/>
          </p:nvSpPr>
          <p:spPr bwMode="auto">
            <a:xfrm>
              <a:off x="-9410" y="-287539"/>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solidFill>
                  <a:latin typeface="Microsoft YaHei" charset="0"/>
                  <a:ea typeface="Microsoft YaHei" charset="0"/>
                  <a:cs typeface="Microsoft YaHei" charset="0"/>
                </a:rPr>
                <a:t>项目简介</a:t>
              </a:r>
              <a:endParaRPr lang="zh-CN" altLang="en-US" sz="3600" b="1" dirty="0">
                <a:solidFill>
                  <a:schemeClr val="bg1"/>
                </a:solidFill>
                <a:latin typeface="Microsoft YaHei" charset="0"/>
                <a:ea typeface="Microsoft YaHei" charset="0"/>
                <a:cs typeface="Microsoft YaHei" charset="0"/>
              </a:endParaRPr>
            </a:p>
          </p:txBody>
        </p:sp>
        <p:sp>
          <p:nvSpPr>
            <p:cNvPr id="4" name="矩形 69"/>
            <p:cNvSpPr>
              <a:spLocks noChangeArrowheads="1"/>
            </p:cNvSpPr>
            <p:nvPr/>
          </p:nvSpPr>
          <p:spPr bwMode="auto">
            <a:xfrm>
              <a:off x="9411" y="333720"/>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项目团队</a:t>
              </a:r>
              <a:endParaRPr lang="zh-CN" altLang="en-US" dirty="0">
                <a:solidFill>
                  <a:schemeClr val="bg1"/>
                </a:solidFill>
                <a:latin typeface="Microsoft YaHei" charset="0"/>
                <a:ea typeface="Microsoft YaHei" charset="0"/>
                <a:cs typeface="Microsoft YaHei" charset="0"/>
              </a:endParaRPr>
            </a:p>
          </p:txBody>
        </p:sp>
      </p:grpSp>
      <p:sp>
        <p:nvSpPr>
          <p:cNvPr id="5" name="文本框 4"/>
          <p:cNvSpPr txBox="1"/>
          <p:nvPr/>
        </p:nvSpPr>
        <p:spPr>
          <a:xfrm>
            <a:off x="7392179" y="1532538"/>
            <a:ext cx="2988927" cy="1015663"/>
          </a:xfrm>
          <a:prstGeom prst="rect">
            <a:avLst/>
          </a:prstGeom>
          <a:noFill/>
        </p:spPr>
        <p:txBody>
          <a:bodyPr wrap="square" rtlCol="0">
            <a:spAutoFit/>
          </a:bodyPr>
          <a:lstStyle/>
          <a:p>
            <a:r>
              <a:rPr kumimoji="1" lang="en-US" altLang="zh-CN" sz="6000" b="1" dirty="0" smtClean="0">
                <a:solidFill>
                  <a:schemeClr val="bg1"/>
                </a:solidFill>
                <a:latin typeface="Microsoft YaHei" charset="0"/>
                <a:ea typeface="Microsoft YaHei" charset="0"/>
                <a:cs typeface="Microsoft YaHei" charset="0"/>
              </a:rPr>
              <a:t>PART</a:t>
            </a:r>
            <a:r>
              <a:rPr kumimoji="1" lang="zh-CN" altLang="en-US" sz="6000" b="1" dirty="0" smtClean="0">
                <a:solidFill>
                  <a:schemeClr val="bg1"/>
                </a:solidFill>
                <a:latin typeface="Microsoft YaHei" charset="0"/>
                <a:ea typeface="Microsoft YaHei" charset="0"/>
                <a:cs typeface="Microsoft YaHei" charset="0"/>
              </a:rPr>
              <a:t> </a:t>
            </a:r>
            <a:r>
              <a:rPr kumimoji="1" lang="en-US" altLang="zh-CN" sz="6000" b="1" dirty="0" smtClean="0">
                <a:solidFill>
                  <a:schemeClr val="bg1"/>
                </a:solidFill>
                <a:latin typeface="Microsoft YaHei" charset="0"/>
                <a:ea typeface="Microsoft YaHei" charset="0"/>
                <a:cs typeface="Microsoft YaHei" charset="0"/>
              </a:rPr>
              <a:t>1</a:t>
            </a:r>
            <a:endParaRPr kumimoji="1" lang="zh-CN" altLang="en-US" sz="6000" b="1"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408748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p:cNvSpPr txBox="1"/>
          <p:nvPr/>
        </p:nvSpPr>
        <p:spPr>
          <a:xfrm>
            <a:off x="5810250" y="1936750"/>
            <a:ext cx="4510088" cy="1025525"/>
          </a:xfrm>
          <a:prstGeom prst="rect">
            <a:avLst/>
          </a:prstGeom>
          <a:noFill/>
        </p:spPr>
        <p:txBody>
          <a:bodyPr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a:solidFill>
                  <a:srgbClr val="595959"/>
                </a:solidFill>
                <a:latin typeface="微软雅黑" charset="0"/>
                <a:ea typeface="微软雅黑" charset="0"/>
              </a:rPr>
              <a:t>。</a:t>
            </a:r>
            <a:endParaRPr lang="en-US" altLang="zh-CN" sz="1300">
              <a:solidFill>
                <a:srgbClr val="595959"/>
              </a:solidFill>
              <a:latin typeface="微软雅黑" charset="0"/>
              <a:ea typeface="微软雅黑" charset="0"/>
            </a:endParaRPr>
          </a:p>
        </p:txBody>
      </p:sp>
      <p:sp>
        <p:nvSpPr>
          <p:cNvPr id="3" name="Freeform 5"/>
          <p:cNvSpPr>
            <a:spLocks/>
          </p:cNvSpPr>
          <p:nvPr/>
        </p:nvSpPr>
        <p:spPr bwMode="auto">
          <a:xfrm rot="5400000">
            <a:off x="1493044" y="2320131"/>
            <a:ext cx="3067050" cy="276383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BC185"/>
          </a:solidFill>
          <a:ln w="9525" cap="flat">
            <a:noFill/>
            <a:prstDash val="solid"/>
            <a:miter lim="800000"/>
            <a:headEnd/>
            <a:tailEnd/>
          </a:ln>
          <a:extLst/>
        </p:spPr>
        <p:txBody>
          <a:bodyPr lIns="121882" tIns="60941" rIns="121882" bIns="60941"/>
          <a:lstStyle/>
          <a:p>
            <a:pPr defTabSz="1218804">
              <a:defRPr/>
            </a:pPr>
            <a:endParaRPr lang="zh-CN" altLang="en-US" sz="2399" kern="0">
              <a:solidFill>
                <a:sysClr val="windowText" lastClr="000000"/>
              </a:solidFill>
            </a:endParaRPr>
          </a:p>
        </p:txBody>
      </p:sp>
      <p:sp>
        <p:nvSpPr>
          <p:cNvPr id="4" name="TextBox 56"/>
          <p:cNvSpPr txBox="1"/>
          <p:nvPr/>
        </p:nvSpPr>
        <p:spPr>
          <a:xfrm>
            <a:off x="2327275" y="3113088"/>
            <a:ext cx="1398588" cy="1149350"/>
          </a:xfrm>
          <a:prstGeom prst="rect">
            <a:avLst/>
          </a:prstGeom>
          <a:noFill/>
        </p:spPr>
        <p:txBody>
          <a:bodyPr lIns="0" tIns="0" rIns="0" bIns="0">
            <a:spAutoFit/>
          </a:bodyPr>
          <a:lstStyle>
            <a:defPPr>
              <a:defRPr lang="zh-CN"/>
            </a:defPPr>
            <a:lvl1pPr>
              <a:defRPr sz="2200">
                <a:solidFill>
                  <a:schemeClr val="bg1"/>
                </a:solidFill>
                <a:latin typeface="微软雅黑" pitchFamily="34" charset="-122"/>
                <a:ea typeface="微软雅黑" pitchFamily="34" charset="-122"/>
              </a:defRPr>
            </a:lvl1pPr>
          </a:lstStyle>
          <a:p>
            <a:pPr algn="ctr" defTabSz="1218804">
              <a:defRPr/>
            </a:pPr>
            <a:r>
              <a:rPr lang="zh-CN" altLang="en-US" sz="3732" kern="0" dirty="0">
                <a:solidFill>
                  <a:sysClr val="window" lastClr="FFFFFF"/>
                </a:solidFill>
              </a:rPr>
              <a:t>重点项目</a:t>
            </a:r>
          </a:p>
        </p:txBody>
      </p:sp>
      <p:sp>
        <p:nvSpPr>
          <p:cNvPr id="5" name="Freeform 5"/>
          <p:cNvSpPr>
            <a:spLocks/>
          </p:cNvSpPr>
          <p:nvPr/>
        </p:nvSpPr>
        <p:spPr bwMode="auto">
          <a:xfrm rot="5400000">
            <a:off x="1344613" y="2201863"/>
            <a:ext cx="3363912" cy="30019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7BC185"/>
            </a:solidFill>
            <a:prstDash val="solid"/>
            <a:miter lim="800000"/>
            <a:headEnd/>
            <a:tailEnd/>
          </a:ln>
          <a:extLst/>
        </p:spPr>
        <p:txBody>
          <a:bodyPr lIns="121882" tIns="60941" rIns="121882" bIns="60941"/>
          <a:lstStyle/>
          <a:p>
            <a:pPr defTabSz="1218804">
              <a:defRPr/>
            </a:pPr>
            <a:endParaRPr lang="zh-CN" altLang="en-US" sz="2399" kern="0">
              <a:solidFill>
                <a:sysClr val="windowText" lastClr="000000"/>
              </a:solidFill>
            </a:endParaRPr>
          </a:p>
        </p:txBody>
      </p:sp>
      <p:sp>
        <p:nvSpPr>
          <p:cNvPr id="6" name="椭圆 5"/>
          <p:cNvSpPr/>
          <p:nvPr/>
        </p:nvSpPr>
        <p:spPr>
          <a:xfrm>
            <a:off x="3602038" y="2062163"/>
            <a:ext cx="569912" cy="569912"/>
          </a:xfrm>
          <a:prstGeom prst="ellipse">
            <a:avLst/>
          </a:prstGeom>
          <a:solidFill>
            <a:schemeClr val="tx1"/>
          </a:solidFill>
          <a:ln w="25400" cap="flat" cmpd="sng" algn="ctr">
            <a:solidFill>
              <a:schemeClr val="tx1"/>
            </a:solidFill>
            <a:prstDash val="solid"/>
          </a:ln>
          <a:effectLst/>
        </p:spPr>
        <p:txBody>
          <a:bodyPr anchor="ctr"/>
          <a:lstStyle/>
          <a:p>
            <a:pPr algn="ctr" defTabSz="1218804">
              <a:defRPr/>
            </a:pPr>
            <a:r>
              <a:rPr lang="en-US" altLang="zh-CN" sz="2399" b="1" kern="0" dirty="0">
                <a:solidFill>
                  <a:sysClr val="window" lastClr="FFFFFF"/>
                </a:solidFill>
                <a:latin typeface="微软雅黑" pitchFamily="34" charset="-122"/>
                <a:ea typeface="微软雅黑" pitchFamily="34" charset="-122"/>
              </a:rPr>
              <a:t>1</a:t>
            </a:r>
            <a:endParaRPr lang="zh-CN" altLang="en-US" sz="2399" b="1" kern="0" dirty="0">
              <a:solidFill>
                <a:sysClr val="window" lastClr="FFFFFF"/>
              </a:solidFill>
              <a:latin typeface="微软雅黑" pitchFamily="34" charset="-122"/>
              <a:ea typeface="微软雅黑" pitchFamily="34" charset="-122"/>
            </a:endParaRPr>
          </a:p>
        </p:txBody>
      </p:sp>
      <p:sp>
        <p:nvSpPr>
          <p:cNvPr id="7" name="椭圆 6"/>
          <p:cNvSpPr/>
          <p:nvPr/>
        </p:nvSpPr>
        <p:spPr>
          <a:xfrm>
            <a:off x="4327525" y="3417888"/>
            <a:ext cx="569913" cy="569912"/>
          </a:xfrm>
          <a:prstGeom prst="ellipse">
            <a:avLst/>
          </a:prstGeom>
          <a:solidFill>
            <a:schemeClr val="tx1"/>
          </a:solidFill>
          <a:ln w="25400" cap="flat" cmpd="sng" algn="ctr">
            <a:solidFill>
              <a:schemeClr val="tx1"/>
            </a:solidFill>
            <a:prstDash val="solid"/>
          </a:ln>
          <a:effectLst/>
        </p:spPr>
        <p:txBody>
          <a:bodyPr anchor="ctr"/>
          <a:lstStyle/>
          <a:p>
            <a:pPr algn="ctr" defTabSz="1218804">
              <a:defRPr/>
            </a:pPr>
            <a:r>
              <a:rPr lang="en-US" altLang="zh-CN" sz="2399" b="1" kern="0" dirty="0">
                <a:solidFill>
                  <a:sysClr val="window" lastClr="FFFFFF"/>
                </a:solidFill>
                <a:latin typeface="微软雅黑" pitchFamily="34" charset="-122"/>
                <a:ea typeface="微软雅黑" pitchFamily="34" charset="-122"/>
              </a:rPr>
              <a:t>2</a:t>
            </a:r>
            <a:endParaRPr lang="zh-CN" altLang="en-US" sz="2399" b="1" kern="0" dirty="0">
              <a:solidFill>
                <a:sysClr val="window" lastClr="FFFFFF"/>
              </a:solidFill>
              <a:latin typeface="微软雅黑" pitchFamily="34" charset="-122"/>
              <a:ea typeface="微软雅黑" pitchFamily="34" charset="-122"/>
            </a:endParaRPr>
          </a:p>
        </p:txBody>
      </p:sp>
      <p:sp>
        <p:nvSpPr>
          <p:cNvPr id="8" name="椭圆 7"/>
          <p:cNvSpPr/>
          <p:nvPr/>
        </p:nvSpPr>
        <p:spPr>
          <a:xfrm>
            <a:off x="3602038" y="4765675"/>
            <a:ext cx="569912" cy="569913"/>
          </a:xfrm>
          <a:prstGeom prst="ellipse">
            <a:avLst/>
          </a:prstGeom>
          <a:solidFill>
            <a:schemeClr val="tx1"/>
          </a:solidFill>
          <a:ln w="25400" cap="flat" cmpd="sng" algn="ctr">
            <a:solidFill>
              <a:schemeClr val="tx1"/>
            </a:solidFill>
            <a:prstDash val="solid"/>
          </a:ln>
          <a:effectLst/>
        </p:spPr>
        <p:txBody>
          <a:bodyPr anchor="ctr"/>
          <a:lstStyle/>
          <a:p>
            <a:pPr algn="ctr" defTabSz="1218804">
              <a:defRPr/>
            </a:pPr>
            <a:r>
              <a:rPr lang="en-US" altLang="zh-CN" sz="2399" b="1" kern="0" dirty="0">
                <a:solidFill>
                  <a:sysClr val="window" lastClr="FFFFFF"/>
                </a:solidFill>
                <a:latin typeface="微软雅黑" pitchFamily="34" charset="-122"/>
                <a:ea typeface="微软雅黑" pitchFamily="34" charset="-122"/>
              </a:rPr>
              <a:t>3</a:t>
            </a:r>
            <a:endParaRPr lang="zh-CN" altLang="en-US" sz="2399" b="1" kern="0" dirty="0">
              <a:solidFill>
                <a:sysClr val="window" lastClr="FFFFFF"/>
              </a:solidFill>
              <a:latin typeface="微软雅黑" pitchFamily="34" charset="-122"/>
              <a:ea typeface="微软雅黑" pitchFamily="34" charset="-122"/>
            </a:endParaRPr>
          </a:p>
        </p:txBody>
      </p:sp>
      <p:grpSp>
        <p:nvGrpSpPr>
          <p:cNvPr id="9" name="组合 61"/>
          <p:cNvGrpSpPr>
            <a:grpSpLocks/>
          </p:cNvGrpSpPr>
          <p:nvPr/>
        </p:nvGrpSpPr>
        <p:grpSpPr bwMode="auto">
          <a:xfrm>
            <a:off x="4171950" y="2111375"/>
            <a:ext cx="1401763" cy="471488"/>
            <a:chOff x="3513818" y="1963801"/>
            <a:chExt cx="1051729" cy="354618"/>
          </a:xfrm>
        </p:grpSpPr>
        <p:cxnSp>
          <p:nvCxnSpPr>
            <p:cNvPr id="18449" name="直接连接符 62"/>
            <p:cNvCxnSpPr>
              <a:cxnSpLocks noChangeShapeType="1"/>
            </p:cNvCxnSpPr>
            <p:nvPr/>
          </p:nvCxnSpPr>
          <p:spPr bwMode="auto">
            <a:xfrm>
              <a:off x="3513818" y="2141110"/>
              <a:ext cx="1051729" cy="0"/>
            </a:xfrm>
            <a:prstGeom prst="line">
              <a:avLst/>
            </a:prstGeom>
            <a:noFill/>
            <a:ln w="9525">
              <a:solidFill>
                <a:srgbClr val="767171"/>
              </a:solidFill>
              <a:prstDash val="dash"/>
              <a:round/>
              <a:headEnd/>
              <a:tailEnd type="oval" w="med" len="med"/>
            </a:ln>
            <a:extLst>
              <a:ext uri="{909E8E84-426E-40DD-AFC4-6F175D3DCCD1}">
                <a14:hiddenFill xmlns:a14="http://schemas.microsoft.com/office/drawing/2010/main">
                  <a:noFill/>
                </a14:hiddenFill>
              </a:ext>
            </a:extLst>
          </p:spPr>
        </p:cxnSp>
        <p:cxnSp>
          <p:nvCxnSpPr>
            <p:cNvPr id="18450" name="直接连接符 63"/>
            <p:cNvCxnSpPr>
              <a:cxnSpLocks noChangeShapeType="1"/>
            </p:cNvCxnSpPr>
            <p:nvPr/>
          </p:nvCxnSpPr>
          <p:spPr bwMode="auto">
            <a:xfrm>
              <a:off x="4565547" y="1963801"/>
              <a:ext cx="0" cy="354618"/>
            </a:xfrm>
            <a:prstGeom prst="line">
              <a:avLst/>
            </a:prstGeom>
            <a:noFill/>
            <a:ln w="9525">
              <a:solidFill>
                <a:srgbClr val="767171"/>
              </a:solidFill>
              <a:round/>
              <a:headEnd/>
              <a:tailEnd/>
            </a:ln>
            <a:extLst>
              <a:ext uri="{909E8E84-426E-40DD-AFC4-6F175D3DCCD1}">
                <a14:hiddenFill xmlns:a14="http://schemas.microsoft.com/office/drawing/2010/main">
                  <a:noFill/>
                </a14:hiddenFill>
              </a:ext>
            </a:extLst>
          </p:spPr>
        </p:cxnSp>
      </p:grpSp>
      <p:sp>
        <p:nvSpPr>
          <p:cNvPr id="12" name="TextBox 64"/>
          <p:cNvSpPr txBox="1"/>
          <p:nvPr/>
        </p:nvSpPr>
        <p:spPr>
          <a:xfrm>
            <a:off x="6513513" y="3292475"/>
            <a:ext cx="4511675" cy="820738"/>
          </a:xfrm>
          <a:prstGeom prst="rect">
            <a:avLst/>
          </a:prstGeom>
          <a:noFill/>
        </p:spPr>
        <p:txBody>
          <a:bodyPr lIns="0" tIns="0" rIns="0" bIns="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r>
              <a:rPr lang="zh-CN" altLang="en-US" sz="1333" kern="0" dirty="0">
                <a:solidFill>
                  <a:srgbClr val="595959"/>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13" name="TextBox 65"/>
          <p:cNvSpPr txBox="1"/>
          <p:nvPr/>
        </p:nvSpPr>
        <p:spPr>
          <a:xfrm>
            <a:off x="5840413" y="4640263"/>
            <a:ext cx="4510087" cy="820737"/>
          </a:xfrm>
          <a:prstGeom prst="rect">
            <a:avLst/>
          </a:prstGeom>
          <a:noFill/>
        </p:spPr>
        <p:txBody>
          <a:bodyPr lIns="0" tIns="0" rIns="0" bIns="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r>
              <a:rPr lang="zh-CN" altLang="en-US" sz="1333" kern="0" dirty="0">
                <a:solidFill>
                  <a:srgbClr val="595959"/>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grpSp>
        <p:nvGrpSpPr>
          <p:cNvPr id="14" name="组合 66"/>
          <p:cNvGrpSpPr>
            <a:grpSpLocks/>
          </p:cNvGrpSpPr>
          <p:nvPr/>
        </p:nvGrpSpPr>
        <p:grpSpPr bwMode="auto">
          <a:xfrm>
            <a:off x="4903788" y="3467100"/>
            <a:ext cx="1401762" cy="471488"/>
            <a:chOff x="3513818" y="1963801"/>
            <a:chExt cx="1051729" cy="354618"/>
          </a:xfrm>
        </p:grpSpPr>
        <p:cxnSp>
          <p:nvCxnSpPr>
            <p:cNvPr id="18447" name="直接连接符 67"/>
            <p:cNvCxnSpPr>
              <a:cxnSpLocks noChangeShapeType="1"/>
            </p:cNvCxnSpPr>
            <p:nvPr/>
          </p:nvCxnSpPr>
          <p:spPr bwMode="auto">
            <a:xfrm>
              <a:off x="3513818" y="2141110"/>
              <a:ext cx="1051729" cy="0"/>
            </a:xfrm>
            <a:prstGeom prst="line">
              <a:avLst/>
            </a:prstGeom>
            <a:noFill/>
            <a:ln w="9525">
              <a:solidFill>
                <a:srgbClr val="767171"/>
              </a:solidFill>
              <a:prstDash val="dash"/>
              <a:round/>
              <a:headEnd/>
              <a:tailEnd type="oval" w="med" len="med"/>
            </a:ln>
            <a:extLst>
              <a:ext uri="{909E8E84-426E-40DD-AFC4-6F175D3DCCD1}">
                <a14:hiddenFill xmlns:a14="http://schemas.microsoft.com/office/drawing/2010/main">
                  <a:noFill/>
                </a14:hiddenFill>
              </a:ext>
            </a:extLst>
          </p:spPr>
        </p:cxnSp>
        <p:cxnSp>
          <p:nvCxnSpPr>
            <p:cNvPr id="18448" name="直接连接符 68"/>
            <p:cNvCxnSpPr>
              <a:cxnSpLocks noChangeShapeType="1"/>
            </p:cNvCxnSpPr>
            <p:nvPr/>
          </p:nvCxnSpPr>
          <p:spPr bwMode="auto">
            <a:xfrm>
              <a:off x="4565547" y="1963801"/>
              <a:ext cx="0" cy="354618"/>
            </a:xfrm>
            <a:prstGeom prst="line">
              <a:avLst/>
            </a:prstGeom>
            <a:noFill/>
            <a:ln w="9525">
              <a:solidFill>
                <a:srgbClr val="767171"/>
              </a:solidFill>
              <a:round/>
              <a:headEnd/>
              <a:tailEnd/>
            </a:ln>
            <a:extLst>
              <a:ext uri="{909E8E84-426E-40DD-AFC4-6F175D3DCCD1}">
                <a14:hiddenFill xmlns:a14="http://schemas.microsoft.com/office/drawing/2010/main">
                  <a:noFill/>
                </a14:hiddenFill>
              </a:ext>
            </a:extLst>
          </p:spPr>
        </p:cxnSp>
      </p:grpSp>
      <p:grpSp>
        <p:nvGrpSpPr>
          <p:cNvPr id="17" name="组合 69"/>
          <p:cNvGrpSpPr>
            <a:grpSpLocks/>
          </p:cNvGrpSpPr>
          <p:nvPr/>
        </p:nvGrpSpPr>
        <p:grpSpPr bwMode="auto">
          <a:xfrm>
            <a:off x="4171950" y="4813300"/>
            <a:ext cx="1401763" cy="473075"/>
            <a:chOff x="3513818" y="1963801"/>
            <a:chExt cx="1051729" cy="354618"/>
          </a:xfrm>
        </p:grpSpPr>
        <p:cxnSp>
          <p:nvCxnSpPr>
            <p:cNvPr id="18445" name="直接连接符 70"/>
            <p:cNvCxnSpPr>
              <a:cxnSpLocks noChangeShapeType="1"/>
            </p:cNvCxnSpPr>
            <p:nvPr/>
          </p:nvCxnSpPr>
          <p:spPr bwMode="auto">
            <a:xfrm>
              <a:off x="3513818" y="2141110"/>
              <a:ext cx="1051729" cy="0"/>
            </a:xfrm>
            <a:prstGeom prst="line">
              <a:avLst/>
            </a:prstGeom>
            <a:noFill/>
            <a:ln w="9525">
              <a:solidFill>
                <a:srgbClr val="767171"/>
              </a:solidFill>
              <a:prstDash val="dash"/>
              <a:round/>
              <a:headEnd/>
              <a:tailEnd type="oval" w="med" len="med"/>
            </a:ln>
            <a:extLst>
              <a:ext uri="{909E8E84-426E-40DD-AFC4-6F175D3DCCD1}">
                <a14:hiddenFill xmlns:a14="http://schemas.microsoft.com/office/drawing/2010/main">
                  <a:noFill/>
                </a14:hiddenFill>
              </a:ext>
            </a:extLst>
          </p:spPr>
        </p:cxnSp>
        <p:cxnSp>
          <p:nvCxnSpPr>
            <p:cNvPr id="18446" name="直接连接符 71"/>
            <p:cNvCxnSpPr>
              <a:cxnSpLocks noChangeShapeType="1"/>
            </p:cNvCxnSpPr>
            <p:nvPr/>
          </p:nvCxnSpPr>
          <p:spPr bwMode="auto">
            <a:xfrm>
              <a:off x="4565547" y="1963801"/>
              <a:ext cx="0" cy="354618"/>
            </a:xfrm>
            <a:prstGeom prst="line">
              <a:avLst/>
            </a:prstGeom>
            <a:noFill/>
            <a:ln w="9525">
              <a:solidFill>
                <a:srgbClr val="767171"/>
              </a:solidFill>
              <a:round/>
              <a:headEnd/>
              <a:tailEnd/>
            </a:ln>
            <a:extLst>
              <a:ext uri="{909E8E84-426E-40DD-AFC4-6F175D3DCCD1}">
                <a14:hiddenFill xmlns:a14="http://schemas.microsoft.com/office/drawing/2010/main">
                  <a:noFill/>
                </a14:hiddenFill>
              </a:ext>
            </a:extLst>
          </p:spPr>
        </p:cxnSp>
      </p:grpSp>
      <p:sp>
        <p:nvSpPr>
          <p:cNvPr id="10" name="文本框 9"/>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890874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500"/>
                            </p:stCondLst>
                            <p:childTnLst>
                              <p:par>
                                <p:cTn id="20" presetID="53" presetClass="entr" presetSubtype="52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anim calcmode="lin" valueType="num">
                                      <p:cBhvr>
                                        <p:cTn id="25" dur="500" fill="hold"/>
                                        <p:tgtEl>
                                          <p:spTgt spid="4"/>
                                        </p:tgtEl>
                                        <p:attrNameLst>
                                          <p:attrName>ppt_x</p:attrName>
                                        </p:attrNameLst>
                                      </p:cBhvr>
                                      <p:tavLst>
                                        <p:tav tm="0">
                                          <p:val>
                                            <p:fltVal val="0.5"/>
                                          </p:val>
                                        </p:tav>
                                        <p:tav tm="100000">
                                          <p:val>
                                            <p:strVal val="#ppt_x"/>
                                          </p:val>
                                        </p:tav>
                                      </p:tavLst>
                                    </p:anim>
                                    <p:anim calcmode="lin" valueType="num">
                                      <p:cBhvr>
                                        <p:cTn id="26" dur="500" fill="hold"/>
                                        <p:tgtEl>
                                          <p:spTgt spid="4"/>
                                        </p:tgtEl>
                                        <p:attrNameLst>
                                          <p:attrName>ppt_y</p:attrName>
                                        </p:attrNameLst>
                                      </p:cBhvr>
                                      <p:tavLst>
                                        <p:tav tm="0">
                                          <p:val>
                                            <p:fltVal val="0.5"/>
                                          </p:val>
                                        </p:tav>
                                        <p:tav tm="100000">
                                          <p:val>
                                            <p:strVal val="#ppt_y"/>
                                          </p:val>
                                        </p:tav>
                                      </p:tavLst>
                                    </p:anim>
                                  </p:childTnLst>
                                </p:cTn>
                              </p:par>
                            </p:childTnLst>
                          </p:cTn>
                        </p:par>
                        <p:par>
                          <p:cTn id="27" fill="hold" nodeType="afterGroup">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nodeType="afterGroup">
                            <p:stCondLst>
                              <p:cond delay="1900"/>
                            </p:stCondLst>
                            <p:childTnLst>
                              <p:par>
                                <p:cTn id="44" presetID="2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nodeType="afterGroup">
                            <p:stCondLst>
                              <p:cond delay="2400"/>
                            </p:stCondLst>
                            <p:childTnLst>
                              <p:par>
                                <p:cTn id="48" presetID="22" presetClass="entr" presetSubtype="8"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300"/>
                                        <p:tgtEl>
                                          <p:spTgt spid="2"/>
                                        </p:tgtEl>
                                      </p:cBhvr>
                                    </p:animEffect>
                                  </p:childTnLst>
                                </p:cTn>
                              </p:par>
                            </p:childTnLst>
                          </p:cTn>
                        </p:par>
                        <p:par>
                          <p:cTn id="51" fill="hold" nodeType="afterGroup">
                            <p:stCondLst>
                              <p:cond delay="27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nodeType="afterGroup">
                            <p:stCondLst>
                              <p:cond delay="32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300"/>
                                        <p:tgtEl>
                                          <p:spTgt spid="12"/>
                                        </p:tgtEl>
                                      </p:cBhvr>
                                    </p:animEffect>
                                  </p:childTnLst>
                                </p:cTn>
                              </p:par>
                            </p:childTnLst>
                          </p:cTn>
                        </p:par>
                        <p:par>
                          <p:cTn id="59" fill="hold" nodeType="afterGroup">
                            <p:stCondLst>
                              <p:cond delay="3500"/>
                            </p:stCondLst>
                            <p:childTnLst>
                              <p:par>
                                <p:cTn id="60" presetID="22" presetClass="entr" presetSubtype="8"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nodeType="afterGroup">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38978" y="1532617"/>
            <a:ext cx="2650326" cy="4152925"/>
            <a:chOff x="828477" y="1188169"/>
            <a:chExt cx="2113359" cy="3311525"/>
          </a:xfrm>
        </p:grpSpPr>
        <p:sp>
          <p:nvSpPr>
            <p:cNvPr id="19" name="Pentagon 78"/>
            <p:cNvSpPr/>
            <p:nvPr/>
          </p:nvSpPr>
          <p:spPr>
            <a:xfrm rot="5400000">
              <a:off x="72827" y="1943819"/>
              <a:ext cx="3311525" cy="1800225"/>
            </a:xfrm>
            <a:prstGeom prst="homePlate">
              <a:avLst>
                <a:gd name="adj" fmla="val 31766"/>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icrosoft YaHei" charset="0"/>
                <a:ea typeface="Microsoft YaHei" charset="0"/>
                <a:cs typeface="Microsoft YaHei" charset="0"/>
              </a:endParaRPr>
            </a:p>
          </p:txBody>
        </p:sp>
        <p:grpSp>
          <p:nvGrpSpPr>
            <p:cNvPr id="35" name="组合 30"/>
            <p:cNvGrpSpPr>
              <a:grpSpLocks/>
            </p:cNvGrpSpPr>
            <p:nvPr/>
          </p:nvGrpSpPr>
          <p:grpSpPr bwMode="auto">
            <a:xfrm>
              <a:off x="867855" y="1597744"/>
              <a:ext cx="2073981" cy="1356798"/>
              <a:chOff x="3629316" y="2768283"/>
              <a:chExt cx="2074317" cy="1356739"/>
            </a:xfrm>
          </p:grpSpPr>
          <p:sp>
            <p:nvSpPr>
              <p:cNvPr id="39" name="矩形 47"/>
              <p:cNvSpPr>
                <a:spLocks noChangeArrowheads="1"/>
              </p:cNvSpPr>
              <p:nvPr/>
            </p:nvSpPr>
            <p:spPr bwMode="auto">
              <a:xfrm>
                <a:off x="3658206" y="3275753"/>
                <a:ext cx="1711816" cy="84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13719" fontAlgn="auto">
                  <a:lnSpc>
                    <a:spcPct val="120000"/>
                  </a:lnSpc>
                  <a:spcBef>
                    <a:spcPts val="0"/>
                  </a:spcBef>
                  <a:spcAft>
                    <a:spcPts val="0"/>
                  </a:spcAft>
                  <a:defRPr/>
                </a:pPr>
                <a:r>
                  <a:rPr lang="zh-CN" altLang="en-US" sz="1756" dirty="0">
                    <a:solidFill>
                      <a:schemeClr val="bg1"/>
                    </a:solidFill>
                    <a:latin typeface="Microsoft YaHei" charset="0"/>
                    <a:ea typeface="Microsoft YaHei" charset="0"/>
                    <a:cs typeface="Microsoft YaHei" charset="0"/>
                  </a:rPr>
                  <a:t>单击添加段落文字单击添加段落文字单击添加段落文字</a:t>
                </a:r>
              </a:p>
            </p:txBody>
          </p:sp>
          <p:sp>
            <p:nvSpPr>
              <p:cNvPr id="49" name="文本框 48"/>
              <p:cNvSpPr>
                <a:spLocks noChangeArrowheads="1"/>
              </p:cNvSpPr>
              <p:nvPr/>
            </p:nvSpPr>
            <p:spPr bwMode="auto">
              <a:xfrm>
                <a:off x="3629316" y="2768283"/>
                <a:ext cx="2074317"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800" b="1">
                    <a:solidFill>
                      <a:schemeClr val="bg1"/>
                    </a:solidFill>
                    <a:latin typeface="Microsoft YaHei" charset="0"/>
                    <a:ea typeface="Microsoft YaHei" charset="0"/>
                    <a:cs typeface="Microsoft YaHei" charset="0"/>
                    <a:sym typeface="Calibri" pitchFamily="34" charset="0"/>
                  </a:rPr>
                  <a:t>TITLE HERE</a:t>
                </a:r>
                <a:endParaRPr lang="zh-CN" altLang="en-US" sz="2800" b="1" dirty="0">
                  <a:solidFill>
                    <a:schemeClr val="bg1"/>
                  </a:solidFill>
                  <a:latin typeface="Microsoft YaHei" charset="0"/>
                  <a:ea typeface="Microsoft YaHei" charset="0"/>
                  <a:cs typeface="Microsoft YaHei" charset="0"/>
                  <a:sym typeface="宋体" pitchFamily="2" charset="-122"/>
                </a:endParaRPr>
              </a:p>
            </p:txBody>
          </p:sp>
        </p:grpSp>
      </p:grpSp>
      <p:grpSp>
        <p:nvGrpSpPr>
          <p:cNvPr id="7" name="组合 6"/>
          <p:cNvGrpSpPr/>
          <p:nvPr/>
        </p:nvGrpSpPr>
        <p:grpSpPr>
          <a:xfrm>
            <a:off x="3700753" y="1532617"/>
            <a:ext cx="2738762" cy="4152925"/>
            <a:chOff x="2950965" y="1188169"/>
            <a:chExt cx="2183878" cy="3311525"/>
          </a:xfrm>
        </p:grpSpPr>
        <p:sp>
          <p:nvSpPr>
            <p:cNvPr id="23" name="Pentagon 143"/>
            <p:cNvSpPr/>
            <p:nvPr/>
          </p:nvSpPr>
          <p:spPr>
            <a:xfrm rot="5400000">
              <a:off x="2195315" y="1943819"/>
              <a:ext cx="3311525" cy="1800225"/>
            </a:xfrm>
            <a:prstGeom prst="homePlate">
              <a:avLst>
                <a:gd name="adj" fmla="val 31766"/>
              </a:avLst>
            </a:prstGeom>
            <a:solidFill>
              <a:srgbClr val="7BC185"/>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icrosoft YaHei" charset="0"/>
                <a:ea typeface="Microsoft YaHei" charset="0"/>
                <a:cs typeface="Microsoft YaHei" charset="0"/>
              </a:endParaRPr>
            </a:p>
          </p:txBody>
        </p:sp>
        <p:grpSp>
          <p:nvGrpSpPr>
            <p:cNvPr id="52" name="组合 33"/>
            <p:cNvGrpSpPr>
              <a:grpSpLocks/>
            </p:cNvGrpSpPr>
            <p:nvPr/>
          </p:nvGrpSpPr>
          <p:grpSpPr bwMode="auto">
            <a:xfrm>
              <a:off x="2988962" y="1597744"/>
              <a:ext cx="2145881" cy="1356798"/>
              <a:chOff x="3604119" y="2768283"/>
              <a:chExt cx="2146229" cy="1356739"/>
            </a:xfrm>
          </p:grpSpPr>
          <p:sp>
            <p:nvSpPr>
              <p:cNvPr id="53" name="矩形 47"/>
              <p:cNvSpPr>
                <a:spLocks noChangeArrowheads="1"/>
              </p:cNvSpPr>
              <p:nvPr/>
            </p:nvSpPr>
            <p:spPr bwMode="auto">
              <a:xfrm>
                <a:off x="3658206" y="3275753"/>
                <a:ext cx="1711816" cy="84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13719" fontAlgn="auto">
                  <a:lnSpc>
                    <a:spcPct val="120000"/>
                  </a:lnSpc>
                  <a:spcBef>
                    <a:spcPts val="0"/>
                  </a:spcBef>
                  <a:spcAft>
                    <a:spcPts val="0"/>
                  </a:spcAft>
                  <a:defRPr/>
                </a:pPr>
                <a:r>
                  <a:rPr lang="zh-CN" altLang="en-US" sz="1756" dirty="0">
                    <a:solidFill>
                      <a:schemeClr val="bg1"/>
                    </a:solidFill>
                    <a:latin typeface="Microsoft YaHei" charset="0"/>
                    <a:ea typeface="Microsoft YaHei" charset="0"/>
                    <a:cs typeface="Microsoft YaHei" charset="0"/>
                  </a:rPr>
                  <a:t>单击添加段落文字单击添加段落文字单击添加段落文字</a:t>
                </a:r>
              </a:p>
            </p:txBody>
          </p:sp>
          <p:sp>
            <p:nvSpPr>
              <p:cNvPr id="54" name="文本框 48"/>
              <p:cNvSpPr>
                <a:spLocks noChangeArrowheads="1"/>
              </p:cNvSpPr>
              <p:nvPr/>
            </p:nvSpPr>
            <p:spPr bwMode="auto">
              <a:xfrm>
                <a:off x="3604119" y="2768283"/>
                <a:ext cx="2146229"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800" b="1" dirty="0">
                    <a:solidFill>
                      <a:schemeClr val="bg1"/>
                    </a:solidFill>
                    <a:latin typeface="Microsoft YaHei" charset="0"/>
                    <a:ea typeface="Microsoft YaHei" charset="0"/>
                    <a:cs typeface="Microsoft YaHei" charset="0"/>
                    <a:sym typeface="Calibri" pitchFamily="34" charset="0"/>
                  </a:rPr>
                  <a:t>TITLE HERE</a:t>
                </a:r>
                <a:endParaRPr lang="zh-CN" altLang="en-US" sz="2800" b="1" dirty="0">
                  <a:solidFill>
                    <a:schemeClr val="bg1"/>
                  </a:solidFill>
                  <a:latin typeface="Microsoft YaHei" charset="0"/>
                  <a:ea typeface="Microsoft YaHei" charset="0"/>
                  <a:cs typeface="Microsoft YaHei" charset="0"/>
                  <a:sym typeface="宋体" pitchFamily="2" charset="-122"/>
                </a:endParaRPr>
              </a:p>
            </p:txBody>
          </p:sp>
        </p:grpSp>
      </p:grpSp>
      <p:grpSp>
        <p:nvGrpSpPr>
          <p:cNvPr id="8" name="组合 7"/>
          <p:cNvGrpSpPr/>
          <p:nvPr/>
        </p:nvGrpSpPr>
        <p:grpSpPr>
          <a:xfrm>
            <a:off x="6360537" y="1532617"/>
            <a:ext cx="2761813" cy="4152925"/>
            <a:chOff x="5071865" y="1188169"/>
            <a:chExt cx="2202258" cy="3311525"/>
          </a:xfrm>
        </p:grpSpPr>
        <p:sp>
          <p:nvSpPr>
            <p:cNvPr id="27" name="Pentagon 150"/>
            <p:cNvSpPr/>
            <p:nvPr/>
          </p:nvSpPr>
          <p:spPr>
            <a:xfrm rot="5400000">
              <a:off x="4316215" y="1943819"/>
              <a:ext cx="3311525" cy="1800225"/>
            </a:xfrm>
            <a:prstGeom prst="homePlate">
              <a:avLst>
                <a:gd name="adj" fmla="val 31766"/>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icrosoft YaHei" charset="0"/>
                <a:ea typeface="Microsoft YaHei" charset="0"/>
                <a:cs typeface="Microsoft YaHei" charset="0"/>
              </a:endParaRPr>
            </a:p>
          </p:txBody>
        </p:sp>
        <p:grpSp>
          <p:nvGrpSpPr>
            <p:cNvPr id="55" name="组合 37"/>
            <p:cNvGrpSpPr>
              <a:grpSpLocks/>
            </p:cNvGrpSpPr>
            <p:nvPr/>
          </p:nvGrpSpPr>
          <p:grpSpPr bwMode="auto">
            <a:xfrm>
              <a:off x="5127807" y="1597744"/>
              <a:ext cx="2146316" cy="1356798"/>
              <a:chOff x="3596663" y="2768283"/>
              <a:chExt cx="2146664" cy="1356739"/>
            </a:xfrm>
          </p:grpSpPr>
          <p:sp>
            <p:nvSpPr>
              <p:cNvPr id="56" name="矩形 47"/>
              <p:cNvSpPr>
                <a:spLocks noChangeArrowheads="1"/>
              </p:cNvSpPr>
              <p:nvPr/>
            </p:nvSpPr>
            <p:spPr bwMode="auto">
              <a:xfrm>
                <a:off x="3658206" y="3275753"/>
                <a:ext cx="1711816" cy="84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13719" fontAlgn="auto">
                  <a:lnSpc>
                    <a:spcPct val="120000"/>
                  </a:lnSpc>
                  <a:spcBef>
                    <a:spcPts val="0"/>
                  </a:spcBef>
                  <a:spcAft>
                    <a:spcPts val="0"/>
                  </a:spcAft>
                  <a:defRPr/>
                </a:pPr>
                <a:r>
                  <a:rPr lang="zh-CN" altLang="en-US" sz="1756" dirty="0">
                    <a:solidFill>
                      <a:schemeClr val="bg1"/>
                    </a:solidFill>
                    <a:latin typeface="Microsoft YaHei" charset="0"/>
                    <a:ea typeface="Microsoft YaHei" charset="0"/>
                    <a:cs typeface="Microsoft YaHei" charset="0"/>
                  </a:rPr>
                  <a:t>单击添加段落文字单击添加段落文字单击添加段落文字</a:t>
                </a:r>
              </a:p>
            </p:txBody>
          </p:sp>
          <p:sp>
            <p:nvSpPr>
              <p:cNvPr id="57" name="文本框 48"/>
              <p:cNvSpPr>
                <a:spLocks noChangeArrowheads="1"/>
              </p:cNvSpPr>
              <p:nvPr/>
            </p:nvSpPr>
            <p:spPr bwMode="auto">
              <a:xfrm>
                <a:off x="3596663" y="2768283"/>
                <a:ext cx="2146664"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800" b="1">
                    <a:solidFill>
                      <a:schemeClr val="bg1"/>
                    </a:solidFill>
                    <a:latin typeface="Microsoft YaHei" charset="0"/>
                    <a:ea typeface="Microsoft YaHei" charset="0"/>
                    <a:cs typeface="Microsoft YaHei" charset="0"/>
                    <a:sym typeface="Calibri" pitchFamily="34" charset="0"/>
                  </a:rPr>
                  <a:t>TITLE HERE</a:t>
                </a:r>
                <a:endParaRPr lang="zh-CN" altLang="en-US" sz="2800" b="1" dirty="0">
                  <a:solidFill>
                    <a:schemeClr val="bg1"/>
                  </a:solidFill>
                  <a:latin typeface="Microsoft YaHei" charset="0"/>
                  <a:ea typeface="Microsoft YaHei" charset="0"/>
                  <a:cs typeface="Microsoft YaHei" charset="0"/>
                  <a:sym typeface="宋体" pitchFamily="2" charset="-122"/>
                </a:endParaRPr>
              </a:p>
            </p:txBody>
          </p:sp>
        </p:grpSp>
      </p:grpSp>
      <p:grpSp>
        <p:nvGrpSpPr>
          <p:cNvPr id="9" name="组合 8"/>
          <p:cNvGrpSpPr/>
          <p:nvPr/>
        </p:nvGrpSpPr>
        <p:grpSpPr>
          <a:xfrm>
            <a:off x="9022310" y="1532617"/>
            <a:ext cx="3032966" cy="4152925"/>
            <a:chOff x="7194352" y="1188169"/>
            <a:chExt cx="2418474" cy="3311525"/>
          </a:xfrm>
        </p:grpSpPr>
        <p:sp>
          <p:nvSpPr>
            <p:cNvPr id="31" name="Pentagon 157"/>
            <p:cNvSpPr/>
            <p:nvPr/>
          </p:nvSpPr>
          <p:spPr>
            <a:xfrm rot="5400000">
              <a:off x="6438702" y="1943819"/>
              <a:ext cx="3311525" cy="1800225"/>
            </a:xfrm>
            <a:prstGeom prst="homePlate">
              <a:avLst>
                <a:gd name="adj" fmla="val 31766"/>
              </a:avLst>
            </a:prstGeom>
            <a:solidFill>
              <a:srgbClr val="7BC185"/>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icrosoft YaHei" charset="0"/>
                <a:ea typeface="Microsoft YaHei" charset="0"/>
                <a:cs typeface="Microsoft YaHei" charset="0"/>
              </a:endParaRPr>
            </a:p>
          </p:txBody>
        </p:sp>
        <p:grpSp>
          <p:nvGrpSpPr>
            <p:cNvPr id="58" name="组合 40"/>
            <p:cNvGrpSpPr>
              <a:grpSpLocks/>
            </p:cNvGrpSpPr>
            <p:nvPr/>
          </p:nvGrpSpPr>
          <p:grpSpPr bwMode="auto">
            <a:xfrm>
              <a:off x="7244873" y="1597744"/>
              <a:ext cx="2367953" cy="1356798"/>
              <a:chOff x="3567503" y="2768283"/>
              <a:chExt cx="2366294" cy="1356739"/>
            </a:xfrm>
          </p:grpSpPr>
          <p:sp>
            <p:nvSpPr>
              <p:cNvPr id="59" name="矩形 47"/>
              <p:cNvSpPr>
                <a:spLocks noChangeArrowheads="1"/>
              </p:cNvSpPr>
              <p:nvPr/>
            </p:nvSpPr>
            <p:spPr bwMode="auto">
              <a:xfrm>
                <a:off x="3658206" y="3275753"/>
                <a:ext cx="1711816" cy="84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1213719" fontAlgn="auto">
                  <a:lnSpc>
                    <a:spcPct val="120000"/>
                  </a:lnSpc>
                  <a:spcBef>
                    <a:spcPts val="0"/>
                  </a:spcBef>
                  <a:spcAft>
                    <a:spcPts val="0"/>
                  </a:spcAft>
                  <a:defRPr/>
                </a:pPr>
                <a:r>
                  <a:rPr lang="zh-CN" altLang="en-US" sz="1756" dirty="0">
                    <a:solidFill>
                      <a:schemeClr val="bg1"/>
                    </a:solidFill>
                    <a:latin typeface="Microsoft YaHei" charset="0"/>
                    <a:ea typeface="Microsoft YaHei" charset="0"/>
                    <a:cs typeface="Microsoft YaHei" charset="0"/>
                  </a:rPr>
                  <a:t>单击添加段落文字单击添加段落文字单击添加段落文字</a:t>
                </a:r>
              </a:p>
            </p:txBody>
          </p:sp>
          <p:sp>
            <p:nvSpPr>
              <p:cNvPr id="60" name="文本框 48"/>
              <p:cNvSpPr>
                <a:spLocks noChangeArrowheads="1"/>
              </p:cNvSpPr>
              <p:nvPr/>
            </p:nvSpPr>
            <p:spPr bwMode="auto">
              <a:xfrm>
                <a:off x="3567503" y="2768283"/>
                <a:ext cx="2366294"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800" b="1">
                    <a:solidFill>
                      <a:schemeClr val="bg1"/>
                    </a:solidFill>
                    <a:latin typeface="Microsoft YaHei" charset="0"/>
                    <a:ea typeface="Microsoft YaHei" charset="0"/>
                    <a:cs typeface="Microsoft YaHei" charset="0"/>
                    <a:sym typeface="Calibri" pitchFamily="34" charset="0"/>
                  </a:rPr>
                  <a:t>TITLE HERE</a:t>
                </a:r>
                <a:endParaRPr lang="zh-CN" altLang="en-US" sz="2800" b="1" dirty="0">
                  <a:solidFill>
                    <a:schemeClr val="bg1"/>
                  </a:solidFill>
                  <a:latin typeface="Microsoft YaHei" charset="0"/>
                  <a:ea typeface="Microsoft YaHei" charset="0"/>
                  <a:cs typeface="Microsoft YaHei" charset="0"/>
                  <a:sym typeface="宋体" pitchFamily="2" charset="-122"/>
                </a:endParaRPr>
              </a:p>
            </p:txBody>
          </p:sp>
        </p:grpSp>
      </p:grpSp>
      <p:grpSp>
        <p:nvGrpSpPr>
          <p:cNvPr id="5" name="组合 4"/>
          <p:cNvGrpSpPr/>
          <p:nvPr/>
        </p:nvGrpSpPr>
        <p:grpSpPr>
          <a:xfrm>
            <a:off x="1039356" y="3880398"/>
            <a:ext cx="2257599" cy="2257599"/>
            <a:chOff x="828778" y="3060280"/>
            <a:chExt cx="1800200" cy="1800200"/>
          </a:xfrm>
        </p:grpSpPr>
        <p:sp>
          <p:nvSpPr>
            <p:cNvPr id="20" name="Oval 76"/>
            <p:cNvSpPr/>
            <p:nvPr/>
          </p:nvSpPr>
          <p:spPr>
            <a:xfrm>
              <a:off x="828778" y="3060280"/>
              <a:ext cx="1800200" cy="1800200"/>
            </a:xfrm>
            <a:prstGeom prst="ellipse">
              <a:avLst/>
            </a:prstGeom>
            <a:solidFill>
              <a:schemeClr val="bg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Microsoft YaHei" charset="0"/>
                <a:ea typeface="Microsoft YaHei" charset="0"/>
                <a:cs typeface="Microsoft YaHei" charset="0"/>
              </a:endParaRPr>
            </a:p>
          </p:txBody>
        </p:sp>
        <p:sp>
          <p:nvSpPr>
            <p:cNvPr id="21" name="TextBox 79"/>
            <p:cNvSpPr txBox="1">
              <a:spLocks noChangeArrowheads="1"/>
            </p:cNvSpPr>
            <p:nvPr/>
          </p:nvSpPr>
          <p:spPr bwMode="auto">
            <a:xfrm>
              <a:off x="1394999" y="3143969"/>
              <a:ext cx="668769" cy="108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8277" b="1" dirty="0">
                  <a:latin typeface="Microsoft YaHei" charset="0"/>
                  <a:ea typeface="Microsoft YaHei" charset="0"/>
                  <a:cs typeface="Microsoft YaHei" charset="0"/>
                </a:rPr>
                <a:t>1</a:t>
              </a:r>
            </a:p>
          </p:txBody>
        </p:sp>
        <p:sp>
          <p:nvSpPr>
            <p:cNvPr id="22" name="TextBox 80"/>
            <p:cNvSpPr txBox="1"/>
            <p:nvPr/>
          </p:nvSpPr>
          <p:spPr>
            <a:xfrm>
              <a:off x="1058670" y="4021857"/>
              <a:ext cx="1339839" cy="381372"/>
            </a:xfrm>
            <a:prstGeom prst="rect">
              <a:avLst/>
            </a:prstGeom>
            <a:noFill/>
          </p:spPr>
          <p:txBody>
            <a:bodyPr wrap="none">
              <a:spAutoFit/>
            </a:bodyPr>
            <a:lstStyle/>
            <a:p>
              <a:pPr algn="ctr" fontAlgn="auto">
                <a:spcBef>
                  <a:spcPts val="0"/>
                </a:spcBef>
                <a:spcAft>
                  <a:spcPts val="0"/>
                </a:spcAft>
                <a:defRPr/>
              </a:pPr>
              <a:r>
                <a:rPr lang="en-US" sz="2508" cap="small" dirty="0">
                  <a:latin typeface="Microsoft YaHei" charset="0"/>
                  <a:ea typeface="Microsoft YaHei" charset="0"/>
                  <a:cs typeface="Microsoft YaHei" charset="0"/>
                </a:rPr>
                <a:t>strengths</a:t>
              </a:r>
              <a:endParaRPr lang="en-US" sz="7525" cap="small" dirty="0">
                <a:latin typeface="Microsoft YaHei" charset="0"/>
                <a:ea typeface="Microsoft YaHei" charset="0"/>
                <a:cs typeface="Microsoft YaHei" charset="0"/>
              </a:endParaRPr>
            </a:p>
          </p:txBody>
        </p:sp>
      </p:grpSp>
      <p:grpSp>
        <p:nvGrpSpPr>
          <p:cNvPr id="11" name="组合 10"/>
          <p:cNvGrpSpPr/>
          <p:nvPr/>
        </p:nvGrpSpPr>
        <p:grpSpPr>
          <a:xfrm>
            <a:off x="3700225" y="3880398"/>
            <a:ext cx="2257599" cy="2257599"/>
            <a:chOff x="2950544" y="3060280"/>
            <a:chExt cx="1800200" cy="1800200"/>
          </a:xfrm>
          <a:solidFill>
            <a:schemeClr val="bg1"/>
          </a:solidFill>
        </p:grpSpPr>
        <p:sp>
          <p:nvSpPr>
            <p:cNvPr id="24" name="Oval 147"/>
            <p:cNvSpPr/>
            <p:nvPr/>
          </p:nvSpPr>
          <p:spPr>
            <a:xfrm>
              <a:off x="2950544" y="3060280"/>
              <a:ext cx="1800200" cy="1800200"/>
            </a:xfrm>
            <a:prstGeom prst="ellipse">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Microsoft YaHei" charset="0"/>
                <a:ea typeface="Microsoft YaHei" charset="0"/>
                <a:cs typeface="Microsoft YaHei" charset="0"/>
              </a:endParaRPr>
            </a:p>
          </p:txBody>
        </p:sp>
        <p:sp>
          <p:nvSpPr>
            <p:cNvPr id="25" name="TextBox 145"/>
            <p:cNvSpPr txBox="1">
              <a:spLocks noChangeArrowheads="1"/>
            </p:cNvSpPr>
            <p:nvPr/>
          </p:nvSpPr>
          <p:spPr bwMode="auto">
            <a:xfrm>
              <a:off x="3516692" y="3143969"/>
              <a:ext cx="668769" cy="10893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8277" b="1" dirty="0">
                  <a:latin typeface="Microsoft YaHei" charset="0"/>
                  <a:ea typeface="Microsoft YaHei" charset="0"/>
                  <a:cs typeface="Microsoft YaHei" charset="0"/>
                </a:rPr>
                <a:t>2</a:t>
              </a:r>
            </a:p>
          </p:txBody>
        </p:sp>
        <p:sp>
          <p:nvSpPr>
            <p:cNvPr id="26" name="TextBox 146"/>
            <p:cNvSpPr txBox="1"/>
            <p:nvPr/>
          </p:nvSpPr>
          <p:spPr>
            <a:xfrm>
              <a:off x="3103799" y="4021857"/>
              <a:ext cx="1492970" cy="381372"/>
            </a:xfrm>
            <a:prstGeom prst="rect">
              <a:avLst/>
            </a:prstGeom>
            <a:grpFill/>
          </p:spPr>
          <p:txBody>
            <a:bodyPr wrap="none">
              <a:spAutoFit/>
            </a:bodyPr>
            <a:lstStyle/>
            <a:p>
              <a:pPr algn="ctr" fontAlgn="auto">
                <a:spcBef>
                  <a:spcPts val="0"/>
                </a:spcBef>
                <a:spcAft>
                  <a:spcPts val="0"/>
                </a:spcAft>
                <a:defRPr/>
              </a:pPr>
              <a:r>
                <a:rPr lang="en-US" sz="2508" cap="small" dirty="0">
                  <a:latin typeface="Microsoft YaHei" charset="0"/>
                  <a:ea typeface="Microsoft YaHei" charset="0"/>
                  <a:cs typeface="Microsoft YaHei" charset="0"/>
                </a:rPr>
                <a:t>weaknesses</a:t>
              </a:r>
              <a:endParaRPr lang="en-US" sz="7525" cap="small" dirty="0">
                <a:latin typeface="Microsoft YaHei" charset="0"/>
                <a:ea typeface="Microsoft YaHei" charset="0"/>
                <a:cs typeface="Microsoft YaHei" charset="0"/>
              </a:endParaRPr>
            </a:p>
          </p:txBody>
        </p:sp>
      </p:grpSp>
      <p:grpSp>
        <p:nvGrpSpPr>
          <p:cNvPr id="12" name="组合 11"/>
          <p:cNvGrpSpPr/>
          <p:nvPr/>
        </p:nvGrpSpPr>
        <p:grpSpPr>
          <a:xfrm>
            <a:off x="6361093" y="3880398"/>
            <a:ext cx="2257599" cy="2257599"/>
            <a:chOff x="5072310" y="3060280"/>
            <a:chExt cx="1800200" cy="1800200"/>
          </a:xfrm>
          <a:solidFill>
            <a:schemeClr val="bg1"/>
          </a:solidFill>
        </p:grpSpPr>
        <p:grpSp>
          <p:nvGrpSpPr>
            <p:cNvPr id="10" name="组合 9"/>
            <p:cNvGrpSpPr/>
            <p:nvPr/>
          </p:nvGrpSpPr>
          <p:grpSpPr>
            <a:xfrm>
              <a:off x="5072310" y="3060280"/>
              <a:ext cx="1800200" cy="1800200"/>
              <a:chOff x="5072310" y="3060280"/>
              <a:chExt cx="1800200" cy="1800200"/>
            </a:xfrm>
            <a:grpFill/>
          </p:grpSpPr>
          <p:sp>
            <p:nvSpPr>
              <p:cNvPr id="28" name="Oval 154"/>
              <p:cNvSpPr/>
              <p:nvPr/>
            </p:nvSpPr>
            <p:spPr>
              <a:xfrm>
                <a:off x="5072310" y="3060280"/>
                <a:ext cx="1800200" cy="1800200"/>
              </a:xfrm>
              <a:prstGeom prst="ellipse">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Microsoft YaHei" charset="0"/>
                  <a:ea typeface="Microsoft YaHei" charset="0"/>
                  <a:cs typeface="Microsoft YaHei" charset="0"/>
                </a:endParaRPr>
              </a:p>
            </p:txBody>
          </p:sp>
          <p:sp>
            <p:nvSpPr>
              <p:cNvPr id="29" name="TextBox 152"/>
              <p:cNvSpPr txBox="1">
                <a:spLocks noChangeArrowheads="1"/>
              </p:cNvSpPr>
              <p:nvPr/>
            </p:nvSpPr>
            <p:spPr bwMode="auto">
              <a:xfrm>
                <a:off x="5638385" y="3143969"/>
                <a:ext cx="668769" cy="10893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8277" b="1" dirty="0">
                    <a:latin typeface="Microsoft YaHei" charset="0"/>
                    <a:ea typeface="Microsoft YaHei" charset="0"/>
                    <a:cs typeface="Microsoft YaHei" charset="0"/>
                  </a:rPr>
                  <a:t>3</a:t>
                </a:r>
              </a:p>
            </p:txBody>
          </p:sp>
        </p:grpSp>
        <p:sp>
          <p:nvSpPr>
            <p:cNvPr id="30" name="TextBox 153"/>
            <p:cNvSpPr txBox="1"/>
            <p:nvPr/>
          </p:nvSpPr>
          <p:spPr>
            <a:xfrm>
              <a:off x="5088314" y="4021857"/>
              <a:ext cx="1768914" cy="381372"/>
            </a:xfrm>
            <a:prstGeom prst="rect">
              <a:avLst/>
            </a:prstGeom>
            <a:grpFill/>
          </p:spPr>
          <p:txBody>
            <a:bodyPr wrap="none">
              <a:spAutoFit/>
            </a:bodyPr>
            <a:lstStyle/>
            <a:p>
              <a:pPr algn="ctr" fontAlgn="auto">
                <a:spcBef>
                  <a:spcPts val="0"/>
                </a:spcBef>
                <a:spcAft>
                  <a:spcPts val="0"/>
                </a:spcAft>
                <a:defRPr/>
              </a:pPr>
              <a:r>
                <a:rPr lang="en-US" sz="2508" cap="small" dirty="0">
                  <a:latin typeface="Microsoft YaHei" charset="0"/>
                  <a:ea typeface="Microsoft YaHei" charset="0"/>
                  <a:cs typeface="Microsoft YaHei" charset="0"/>
                </a:rPr>
                <a:t>opportunities</a:t>
              </a:r>
              <a:endParaRPr lang="en-US" sz="7525" cap="small" dirty="0">
                <a:latin typeface="Microsoft YaHei" charset="0"/>
                <a:ea typeface="Microsoft YaHei" charset="0"/>
                <a:cs typeface="Microsoft YaHei" charset="0"/>
              </a:endParaRPr>
            </a:p>
          </p:txBody>
        </p:sp>
      </p:grpSp>
      <p:grpSp>
        <p:nvGrpSpPr>
          <p:cNvPr id="13" name="组合 12"/>
          <p:cNvGrpSpPr/>
          <p:nvPr/>
        </p:nvGrpSpPr>
        <p:grpSpPr>
          <a:xfrm>
            <a:off x="9021965" y="3880398"/>
            <a:ext cx="2257599" cy="2257599"/>
            <a:chOff x="7194077" y="3060280"/>
            <a:chExt cx="1800200" cy="1800200"/>
          </a:xfrm>
          <a:solidFill>
            <a:schemeClr val="bg1"/>
          </a:solidFill>
        </p:grpSpPr>
        <p:sp>
          <p:nvSpPr>
            <p:cNvPr id="32" name="Oval 161"/>
            <p:cNvSpPr/>
            <p:nvPr/>
          </p:nvSpPr>
          <p:spPr>
            <a:xfrm>
              <a:off x="7194077" y="3060280"/>
              <a:ext cx="1800200" cy="1800200"/>
            </a:xfrm>
            <a:prstGeom prst="ellipse">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Microsoft YaHei" charset="0"/>
                <a:ea typeface="Microsoft YaHei" charset="0"/>
                <a:cs typeface="Microsoft YaHei" charset="0"/>
              </a:endParaRPr>
            </a:p>
          </p:txBody>
        </p:sp>
        <p:sp>
          <p:nvSpPr>
            <p:cNvPr id="33" name="TextBox 159"/>
            <p:cNvSpPr txBox="1">
              <a:spLocks noChangeArrowheads="1"/>
            </p:cNvSpPr>
            <p:nvPr/>
          </p:nvSpPr>
          <p:spPr bwMode="auto">
            <a:xfrm>
              <a:off x="7760081" y="3143969"/>
              <a:ext cx="668769" cy="10893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8277" b="1" dirty="0">
                  <a:latin typeface="Microsoft YaHei" charset="0"/>
                  <a:ea typeface="Microsoft YaHei" charset="0"/>
                  <a:cs typeface="Microsoft YaHei" charset="0"/>
                </a:rPr>
                <a:t>4</a:t>
              </a:r>
            </a:p>
          </p:txBody>
        </p:sp>
        <p:sp>
          <p:nvSpPr>
            <p:cNvPr id="34" name="TextBox 160"/>
            <p:cNvSpPr txBox="1"/>
            <p:nvPr/>
          </p:nvSpPr>
          <p:spPr>
            <a:xfrm>
              <a:off x="7575580" y="4021857"/>
              <a:ext cx="1036183" cy="381372"/>
            </a:xfrm>
            <a:prstGeom prst="rect">
              <a:avLst/>
            </a:prstGeom>
            <a:grpFill/>
          </p:spPr>
          <p:txBody>
            <a:bodyPr wrap="none">
              <a:spAutoFit/>
            </a:bodyPr>
            <a:lstStyle/>
            <a:p>
              <a:pPr algn="ctr" fontAlgn="auto">
                <a:spcBef>
                  <a:spcPts val="0"/>
                </a:spcBef>
                <a:spcAft>
                  <a:spcPts val="0"/>
                </a:spcAft>
                <a:defRPr/>
              </a:pPr>
              <a:r>
                <a:rPr lang="en-US" sz="2508" cap="small" dirty="0">
                  <a:latin typeface="Microsoft YaHei" charset="0"/>
                  <a:ea typeface="Microsoft YaHei" charset="0"/>
                  <a:cs typeface="Microsoft YaHei" charset="0"/>
                </a:rPr>
                <a:t>threats</a:t>
              </a:r>
              <a:endParaRPr lang="en-US" sz="7525" cap="small" dirty="0">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26198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225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25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275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6806208" y="1643678"/>
            <a:ext cx="0" cy="422564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453510" y="1893031"/>
            <a:ext cx="2877122" cy="363146"/>
            <a:chOff x="3249264" y="1751685"/>
            <a:chExt cx="2994025" cy="363240"/>
          </a:xfrm>
          <a:solidFill>
            <a:schemeClr val="accent2"/>
          </a:solidFill>
        </p:grpSpPr>
        <p:grpSp>
          <p:nvGrpSpPr>
            <p:cNvPr id="22" name="组合 21"/>
            <p:cNvGrpSpPr/>
            <p:nvPr/>
          </p:nvGrpSpPr>
          <p:grpSpPr>
            <a:xfrm>
              <a:off x="3249264" y="1776444"/>
              <a:ext cx="2994025" cy="314202"/>
              <a:chOff x="2940050" y="2132898"/>
              <a:chExt cx="2994025" cy="314202"/>
            </a:xfrm>
            <a:grpFill/>
          </p:grpSpPr>
          <p:sp>
            <p:nvSpPr>
              <p:cNvPr id="24" name="圆角矩形 23"/>
              <p:cNvSpPr/>
              <p:nvPr/>
            </p:nvSpPr>
            <p:spPr>
              <a:xfrm>
                <a:off x="2940050" y="2132898"/>
                <a:ext cx="2994025" cy="31420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圆角矩形 24"/>
              <p:cNvSpPr/>
              <p:nvPr/>
            </p:nvSpPr>
            <p:spPr>
              <a:xfrm>
                <a:off x="2940050" y="2132898"/>
                <a:ext cx="2108200" cy="314202"/>
              </a:xfrm>
              <a:prstGeom prst="roundRect">
                <a:avLst>
                  <a:gd name="adj" fmla="val 50000"/>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7" dirty="0">
                  <a:solidFill>
                    <a:schemeClr val="bg1"/>
                  </a:solidFill>
                  <a:latin typeface="Arial" panose="020B0604020202020204" pitchFamily="34" charset="0"/>
                  <a:ea typeface="微软雅黑" panose="020B0503020204020204" pitchFamily="34" charset="-122"/>
                  <a:cs typeface="Arial" panose="020B0604020202020204" pitchFamily="34" charset="0"/>
                </a:rPr>
                <a:t>70%</a:t>
              </a:r>
              <a:endParaRPr lang="zh-CN" altLang="en-US" sz="1467"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p:nvPr/>
        </p:nvGrpSpPr>
        <p:grpSpPr>
          <a:xfrm>
            <a:off x="3453510" y="2303990"/>
            <a:ext cx="2877122" cy="363146"/>
            <a:chOff x="3249264" y="2162753"/>
            <a:chExt cx="2994025" cy="363241"/>
          </a:xfrm>
          <a:solidFill>
            <a:schemeClr val="accent2"/>
          </a:solidFill>
        </p:grpSpPr>
        <p:grpSp>
          <p:nvGrpSpPr>
            <p:cNvPr id="27" name="组合 26"/>
            <p:cNvGrpSpPr/>
            <p:nvPr/>
          </p:nvGrpSpPr>
          <p:grpSpPr>
            <a:xfrm>
              <a:off x="3249264" y="2178703"/>
              <a:ext cx="2994025" cy="314618"/>
              <a:chOff x="2940050" y="2519659"/>
              <a:chExt cx="2994025" cy="314618"/>
            </a:xfrm>
            <a:grpFill/>
          </p:grpSpPr>
          <p:sp>
            <p:nvSpPr>
              <p:cNvPr id="29" name="圆角矩形 28"/>
              <p:cNvSpPr/>
              <p:nvPr/>
            </p:nvSpPr>
            <p:spPr>
              <a:xfrm>
                <a:off x="2940050" y="2520075"/>
                <a:ext cx="2994025" cy="31420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圆角矩形 29"/>
              <p:cNvSpPr/>
              <p:nvPr/>
            </p:nvSpPr>
            <p:spPr>
              <a:xfrm>
                <a:off x="2940051" y="2519659"/>
                <a:ext cx="889000" cy="314202"/>
              </a:xfrm>
              <a:prstGeom prst="roundRect">
                <a:avLst>
                  <a:gd name="adj" fmla="val 50000"/>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8" name="文本框 9"/>
            <p:cNvSpPr txBox="1"/>
            <p:nvPr/>
          </p:nvSpPr>
          <p:spPr>
            <a:xfrm>
              <a:off x="4118871" y="2162753"/>
              <a:ext cx="673754" cy="363241"/>
            </a:xfrm>
            <a:prstGeom prst="rect">
              <a:avLst/>
            </a:prstGeom>
            <a:noFill/>
          </p:spPr>
          <p:txBody>
            <a:bodyPr wrap="square" rtlCol="0">
              <a:spAutoFit/>
            </a:bodyPr>
            <a:lstStyle/>
            <a:p>
              <a:pPr algn="ctr">
                <a:lnSpc>
                  <a:spcPct val="120000"/>
                </a:lnSpc>
              </a:pPr>
              <a:r>
                <a:rPr lang="en-US" altLang="zh-CN" sz="1467" dirty="0">
                  <a:solidFill>
                    <a:schemeClr val="bg1"/>
                  </a:solidFill>
                  <a:latin typeface="Arial" panose="020B0604020202020204" pitchFamily="34" charset="0"/>
                  <a:ea typeface="微软雅黑" panose="020B0503020204020204" pitchFamily="34" charset="-122"/>
                  <a:cs typeface="Arial" panose="020B0604020202020204" pitchFamily="34" charset="0"/>
                </a:rPr>
                <a:t>30%</a:t>
              </a:r>
              <a:endParaRPr lang="zh-CN" altLang="en-US" sz="1467"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3448516" y="4073717"/>
            <a:ext cx="2893971" cy="363146"/>
            <a:chOff x="3244272" y="3932941"/>
            <a:chExt cx="3011560" cy="363240"/>
          </a:xfrm>
        </p:grpSpPr>
        <p:sp>
          <p:nvSpPr>
            <p:cNvPr id="32" name="圆角矩形 31"/>
            <p:cNvSpPr/>
            <p:nvPr/>
          </p:nvSpPr>
          <p:spPr>
            <a:xfrm>
              <a:off x="3261807" y="3971332"/>
              <a:ext cx="2994025" cy="314202"/>
            </a:xfrm>
            <a:prstGeom prst="roundRect">
              <a:avLst>
                <a:gd name="adj" fmla="val 50000"/>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33" name="圆角矩形 32"/>
            <p:cNvSpPr/>
            <p:nvPr/>
          </p:nvSpPr>
          <p:spPr>
            <a:xfrm>
              <a:off x="3244272" y="3971332"/>
              <a:ext cx="1201953" cy="31420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15"/>
            <p:cNvSpPr txBox="1"/>
            <p:nvPr/>
          </p:nvSpPr>
          <p:spPr>
            <a:xfrm>
              <a:off x="4418923" y="3932941"/>
              <a:ext cx="907694" cy="363240"/>
            </a:xfrm>
            <a:prstGeom prst="rect">
              <a:avLst/>
            </a:prstGeom>
            <a:noFill/>
          </p:spPr>
          <p:txBody>
            <a:bodyPr wrap="square" rtlCol="0">
              <a:spAutoFit/>
            </a:bodyPr>
            <a:lstStyle/>
            <a:p>
              <a:pPr algn="ctr">
                <a:lnSpc>
                  <a:spcPct val="120000"/>
                </a:lnSpc>
              </a:pPr>
              <a:r>
                <a:rPr lang="en-US" altLang="zh-CN" sz="1467" dirty="0">
                  <a:solidFill>
                    <a:schemeClr val="bg1"/>
                  </a:solidFill>
                  <a:latin typeface="Arial" panose="020B0604020202020204" pitchFamily="34" charset="0"/>
                  <a:ea typeface="微软雅黑" panose="020B0503020204020204" pitchFamily="34" charset="-122"/>
                  <a:cs typeface="Arial" panose="020B0604020202020204" pitchFamily="34" charset="0"/>
                </a:rPr>
                <a:t>40%</a:t>
              </a:r>
              <a:endParaRPr lang="zh-CN" altLang="en-US" sz="1467"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3448521" y="4465646"/>
            <a:ext cx="2891072" cy="363146"/>
            <a:chOff x="3244272" y="4324968"/>
            <a:chExt cx="3008542" cy="363239"/>
          </a:xfrm>
        </p:grpSpPr>
        <p:sp>
          <p:nvSpPr>
            <p:cNvPr id="38" name="圆角矩形 37"/>
            <p:cNvSpPr/>
            <p:nvPr/>
          </p:nvSpPr>
          <p:spPr>
            <a:xfrm>
              <a:off x="3258789" y="4362615"/>
              <a:ext cx="2994025" cy="314202"/>
            </a:xfrm>
            <a:prstGeom prst="roundRect">
              <a:avLst>
                <a:gd name="adj" fmla="val 50000"/>
              </a:avLst>
            </a:prstGeom>
            <a:solidFill>
              <a:srgbClr val="7BC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39" name="圆角矩形 38"/>
            <p:cNvSpPr/>
            <p:nvPr/>
          </p:nvSpPr>
          <p:spPr>
            <a:xfrm>
              <a:off x="3244272" y="4362651"/>
              <a:ext cx="2108200" cy="31420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40" name="文本框 19"/>
            <p:cNvSpPr txBox="1"/>
            <p:nvPr/>
          </p:nvSpPr>
          <p:spPr>
            <a:xfrm>
              <a:off x="5326614" y="4324968"/>
              <a:ext cx="673754" cy="363239"/>
            </a:xfrm>
            <a:prstGeom prst="rect">
              <a:avLst/>
            </a:prstGeom>
            <a:noFill/>
          </p:spPr>
          <p:txBody>
            <a:bodyPr wrap="square" rtlCol="0">
              <a:spAutoFit/>
            </a:bodyPr>
            <a:lstStyle/>
            <a:p>
              <a:pPr algn="ctr">
                <a:lnSpc>
                  <a:spcPct val="120000"/>
                </a:lnSpc>
              </a:pPr>
              <a:r>
                <a:rPr lang="en-US" altLang="zh-CN" sz="1467" dirty="0">
                  <a:solidFill>
                    <a:schemeClr val="bg1"/>
                  </a:solidFill>
                  <a:latin typeface="Arial" panose="020B0604020202020204" pitchFamily="34" charset="0"/>
                  <a:ea typeface="微软雅黑" panose="020B0503020204020204" pitchFamily="34" charset="-122"/>
                  <a:cs typeface="Arial" panose="020B0604020202020204" pitchFamily="34" charset="0"/>
                </a:rPr>
                <a:t>60%</a:t>
              </a:r>
              <a:endParaRPr lang="zh-CN" altLang="en-US" sz="1467"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1" name="组合 40"/>
          <p:cNvGrpSpPr>
            <a:grpSpLocks noChangeAspect="1"/>
          </p:cNvGrpSpPr>
          <p:nvPr/>
        </p:nvGrpSpPr>
        <p:grpSpPr>
          <a:xfrm>
            <a:off x="1488688" y="1589100"/>
            <a:ext cx="2157893" cy="2195428"/>
            <a:chOff x="5397500" y="5734050"/>
            <a:chExt cx="365125" cy="371476"/>
          </a:xfrm>
          <a:solidFill>
            <a:srgbClr val="7BC185"/>
          </a:solidFill>
        </p:grpSpPr>
        <p:sp>
          <p:nvSpPr>
            <p:cNvPr id="42"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a:grpSpLocks noChangeAspect="1"/>
          </p:cNvGrpSpPr>
          <p:nvPr/>
        </p:nvGrpSpPr>
        <p:grpSpPr>
          <a:xfrm>
            <a:off x="1498761" y="3802556"/>
            <a:ext cx="2157893" cy="2195428"/>
            <a:chOff x="5397500" y="5734050"/>
            <a:chExt cx="365125" cy="371476"/>
          </a:xfrm>
          <a:solidFill>
            <a:schemeClr val="tx1"/>
          </a:solidFill>
        </p:grpSpPr>
        <p:sp>
          <p:nvSpPr>
            <p:cNvPr id="46"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4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sp>
          <p:nvSpPr>
            <p:cNvPr id="48"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488">
                <a:latin typeface="Arial" panose="020B0604020202020204" pitchFamily="34" charset="0"/>
                <a:ea typeface="微软雅黑" panose="020B0503020204020204" pitchFamily="34" charset="-122"/>
                <a:cs typeface="Arial" panose="020B0604020202020204" pitchFamily="34" charset="0"/>
              </a:endParaRPr>
            </a:p>
          </p:txBody>
        </p:sp>
      </p:grpSp>
      <p:grpSp>
        <p:nvGrpSpPr>
          <p:cNvPr id="49" name="组合 48"/>
          <p:cNvGrpSpPr/>
          <p:nvPr/>
        </p:nvGrpSpPr>
        <p:grpSpPr>
          <a:xfrm>
            <a:off x="7238713" y="1621945"/>
            <a:ext cx="3620608" cy="1255894"/>
            <a:chOff x="7240597" y="1621474"/>
            <a:chExt cx="3621551" cy="1256221"/>
          </a:xfrm>
        </p:grpSpPr>
        <p:sp>
          <p:nvSpPr>
            <p:cNvPr id="50" name="矩形 49"/>
            <p:cNvSpPr/>
            <p:nvPr/>
          </p:nvSpPr>
          <p:spPr>
            <a:xfrm>
              <a:off x="7240597" y="1621474"/>
              <a:ext cx="1313162" cy="430879"/>
            </a:xfrm>
            <a:prstGeom prst="rect">
              <a:avLst/>
            </a:prstGeom>
          </p:spPr>
          <p:txBody>
            <a:bodyPr wrap="none" lIns="91407" tIns="45704" rIns="91407" bIns="45704">
              <a:spAutoFit/>
            </a:bodyPr>
            <a:lstStyle/>
            <a:p>
              <a:r>
                <a:rPr lang="zh-CN" altLang="en-US" sz="2199" b="1" dirty="0">
                  <a:solidFill>
                    <a:srgbClr val="333333"/>
                  </a:solidFill>
                  <a:latin typeface="微软雅黑" pitchFamily="34" charset="-122"/>
                  <a:ea typeface="微软雅黑" pitchFamily="34" charset="-122"/>
                </a:rPr>
                <a:t>添加标题</a:t>
              </a:r>
              <a:endParaRPr lang="en-US" altLang="zh-CN" sz="2199" b="1" dirty="0">
                <a:solidFill>
                  <a:srgbClr val="333333"/>
                </a:solidFill>
                <a:latin typeface="微软雅黑" pitchFamily="34" charset="-122"/>
                <a:ea typeface="微软雅黑" pitchFamily="34" charset="-122"/>
              </a:endParaRPr>
            </a:p>
          </p:txBody>
        </p:sp>
        <p:sp>
          <p:nvSpPr>
            <p:cNvPr id="51" name="矩形 47"/>
            <p:cNvSpPr>
              <a:spLocks noChangeArrowheads="1"/>
            </p:cNvSpPr>
            <p:nvPr/>
          </p:nvSpPr>
          <p:spPr bwMode="auto">
            <a:xfrm>
              <a:off x="7240597" y="2009773"/>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在此录入上述图表的综合描述说明，在此录入上述图表的综合描述说明，在此录入上述图表的综合描述说明。</a:t>
              </a:r>
            </a:p>
          </p:txBody>
        </p:sp>
      </p:grpSp>
      <p:grpSp>
        <p:nvGrpSpPr>
          <p:cNvPr id="52" name="组合 51"/>
          <p:cNvGrpSpPr/>
          <p:nvPr/>
        </p:nvGrpSpPr>
        <p:grpSpPr>
          <a:xfrm>
            <a:off x="7238713" y="3145473"/>
            <a:ext cx="3620608" cy="1255893"/>
            <a:chOff x="7240597" y="3145399"/>
            <a:chExt cx="3621551" cy="1256220"/>
          </a:xfrm>
        </p:grpSpPr>
        <p:sp>
          <p:nvSpPr>
            <p:cNvPr id="53" name="矩形 52"/>
            <p:cNvSpPr/>
            <p:nvPr/>
          </p:nvSpPr>
          <p:spPr>
            <a:xfrm>
              <a:off x="7240597" y="3145399"/>
              <a:ext cx="1313162" cy="430879"/>
            </a:xfrm>
            <a:prstGeom prst="rect">
              <a:avLst/>
            </a:prstGeom>
          </p:spPr>
          <p:txBody>
            <a:bodyPr wrap="none" lIns="91407" tIns="45704" rIns="91407" bIns="45704">
              <a:spAutoFit/>
            </a:bodyPr>
            <a:lstStyle/>
            <a:p>
              <a:r>
                <a:rPr lang="zh-CN" altLang="en-US" sz="2199" b="1" dirty="0">
                  <a:solidFill>
                    <a:srgbClr val="333333"/>
                  </a:solidFill>
                  <a:latin typeface="微软雅黑" pitchFamily="34" charset="-122"/>
                  <a:ea typeface="微软雅黑" pitchFamily="34" charset="-122"/>
                </a:rPr>
                <a:t>添加标题</a:t>
              </a:r>
              <a:endParaRPr lang="en-US" altLang="zh-CN" sz="2199" b="1" dirty="0">
                <a:solidFill>
                  <a:srgbClr val="333333"/>
                </a:solidFill>
                <a:latin typeface="微软雅黑" pitchFamily="34" charset="-122"/>
                <a:ea typeface="微软雅黑" pitchFamily="34" charset="-122"/>
              </a:endParaRPr>
            </a:p>
          </p:txBody>
        </p:sp>
        <p:sp>
          <p:nvSpPr>
            <p:cNvPr id="54" name="矩形 47"/>
            <p:cNvSpPr>
              <a:spLocks noChangeArrowheads="1"/>
            </p:cNvSpPr>
            <p:nvPr/>
          </p:nvSpPr>
          <p:spPr bwMode="auto">
            <a:xfrm>
              <a:off x="7240597" y="3533697"/>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在此录入上述图表的综合描述说明，在此录入上述图表的综合描述说明，在此录入上述图表的综合描述说明。</a:t>
              </a:r>
            </a:p>
          </p:txBody>
        </p:sp>
      </p:grpSp>
      <p:grpSp>
        <p:nvGrpSpPr>
          <p:cNvPr id="55" name="组合 54"/>
          <p:cNvGrpSpPr/>
          <p:nvPr/>
        </p:nvGrpSpPr>
        <p:grpSpPr>
          <a:xfrm>
            <a:off x="7238713" y="4669001"/>
            <a:ext cx="3620608" cy="1255892"/>
            <a:chOff x="7240597" y="4669323"/>
            <a:chExt cx="3621551" cy="1256219"/>
          </a:xfrm>
        </p:grpSpPr>
        <p:sp>
          <p:nvSpPr>
            <p:cNvPr id="56" name="矩形 55"/>
            <p:cNvSpPr/>
            <p:nvPr/>
          </p:nvSpPr>
          <p:spPr>
            <a:xfrm>
              <a:off x="7240597" y="4669323"/>
              <a:ext cx="1313162" cy="430879"/>
            </a:xfrm>
            <a:prstGeom prst="rect">
              <a:avLst/>
            </a:prstGeom>
          </p:spPr>
          <p:txBody>
            <a:bodyPr wrap="none" lIns="91407" tIns="45704" rIns="91407" bIns="45704">
              <a:spAutoFit/>
            </a:bodyPr>
            <a:lstStyle/>
            <a:p>
              <a:r>
                <a:rPr lang="zh-CN" altLang="en-US" sz="2199" b="1" dirty="0">
                  <a:solidFill>
                    <a:srgbClr val="333333"/>
                  </a:solidFill>
                  <a:latin typeface="微软雅黑" pitchFamily="34" charset="-122"/>
                  <a:ea typeface="微软雅黑" pitchFamily="34" charset="-122"/>
                </a:rPr>
                <a:t>添加标题</a:t>
              </a:r>
              <a:endParaRPr lang="en-US" altLang="zh-CN" sz="2199" b="1" dirty="0">
                <a:solidFill>
                  <a:srgbClr val="333333"/>
                </a:solidFill>
                <a:latin typeface="微软雅黑" pitchFamily="34" charset="-122"/>
                <a:ea typeface="微软雅黑" pitchFamily="34" charset="-122"/>
              </a:endParaRPr>
            </a:p>
          </p:txBody>
        </p:sp>
        <p:sp>
          <p:nvSpPr>
            <p:cNvPr id="57" name="矩形 47"/>
            <p:cNvSpPr>
              <a:spLocks noChangeArrowheads="1"/>
            </p:cNvSpPr>
            <p:nvPr/>
          </p:nvSpPr>
          <p:spPr bwMode="auto">
            <a:xfrm>
              <a:off x="7240597" y="5057620"/>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在此录入上述图表的综合描述说明，在此录入上述图表的综合描述说明，在此录入上述图表的描述说明。</a:t>
              </a:r>
            </a:p>
          </p:txBody>
        </p:sp>
      </p:grpSp>
      <p:sp>
        <p:nvSpPr>
          <p:cNvPr id="58" name="矩形 57"/>
          <p:cNvSpPr/>
          <p:nvPr/>
        </p:nvSpPr>
        <p:spPr>
          <a:xfrm>
            <a:off x="3546318" y="1491462"/>
            <a:ext cx="1210255" cy="399997"/>
          </a:xfrm>
          <a:prstGeom prst="rect">
            <a:avLst/>
          </a:prstGeom>
        </p:spPr>
        <p:txBody>
          <a:bodyPr wrap="none" lIns="91407" tIns="45704" rIns="91407" bIns="45704">
            <a:spAutoFit/>
          </a:bodyPr>
          <a:lstStyle/>
          <a:p>
            <a:r>
              <a:rPr lang="zh-CN" altLang="en-US" sz="1999" b="1" dirty="0">
                <a:solidFill>
                  <a:schemeClr val="tx1">
                    <a:lumMod val="65000"/>
                    <a:lumOff val="35000"/>
                  </a:schemeClr>
                </a:solidFill>
                <a:latin typeface="微软雅黑" pitchFamily="34" charset="-122"/>
                <a:ea typeface="微软雅黑" pitchFamily="34" charset="-122"/>
              </a:rPr>
              <a:t>输入名称</a:t>
            </a:r>
            <a:endParaRPr lang="en-US" altLang="zh-CN" sz="1999" b="1" dirty="0">
              <a:solidFill>
                <a:schemeClr val="tx1">
                  <a:lumMod val="65000"/>
                  <a:lumOff val="35000"/>
                </a:schemeClr>
              </a:solidFill>
              <a:latin typeface="微软雅黑" pitchFamily="34" charset="-122"/>
              <a:ea typeface="微软雅黑" pitchFamily="34" charset="-122"/>
            </a:endParaRPr>
          </a:p>
        </p:txBody>
      </p:sp>
      <p:sp>
        <p:nvSpPr>
          <p:cNvPr id="59" name="矩形 47"/>
          <p:cNvSpPr>
            <a:spLocks noChangeArrowheads="1"/>
          </p:cNvSpPr>
          <p:nvPr/>
        </p:nvSpPr>
        <p:spPr bwMode="auto">
          <a:xfrm>
            <a:off x="3530559" y="2673227"/>
            <a:ext cx="2811931" cy="53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rgbClr val="333333"/>
                </a:solidFill>
                <a:sym typeface="微软雅黑" pitchFamily="34" charset="-122"/>
              </a:rPr>
              <a:t>在此录入上述图表的综合描述说明，在此录入上述图表的综合描述说明。</a:t>
            </a:r>
            <a:endParaRPr lang="zh-CN" altLang="en-US" sz="1200" dirty="0">
              <a:solidFill>
                <a:schemeClr val="tx1">
                  <a:lumMod val="65000"/>
                  <a:lumOff val="35000"/>
                </a:schemeClr>
              </a:solidFill>
              <a:sym typeface="微软雅黑" pitchFamily="34" charset="-122"/>
            </a:endParaRPr>
          </a:p>
        </p:txBody>
      </p:sp>
      <p:sp>
        <p:nvSpPr>
          <p:cNvPr id="60" name="矩形 59"/>
          <p:cNvSpPr/>
          <p:nvPr/>
        </p:nvSpPr>
        <p:spPr>
          <a:xfrm>
            <a:off x="3546318" y="3696270"/>
            <a:ext cx="1210255" cy="399997"/>
          </a:xfrm>
          <a:prstGeom prst="rect">
            <a:avLst/>
          </a:prstGeom>
        </p:spPr>
        <p:txBody>
          <a:bodyPr wrap="none" lIns="91407" tIns="45704" rIns="91407" bIns="45704">
            <a:spAutoFit/>
          </a:bodyPr>
          <a:lstStyle/>
          <a:p>
            <a:r>
              <a:rPr lang="zh-CN" altLang="en-US" sz="1999" b="1" dirty="0">
                <a:solidFill>
                  <a:schemeClr val="tx1">
                    <a:lumMod val="65000"/>
                    <a:lumOff val="35000"/>
                  </a:schemeClr>
                </a:solidFill>
                <a:latin typeface="微软雅黑" pitchFamily="34" charset="-122"/>
                <a:ea typeface="微软雅黑" pitchFamily="34" charset="-122"/>
              </a:rPr>
              <a:t>输入名称</a:t>
            </a:r>
            <a:endParaRPr lang="en-US" altLang="zh-CN" sz="1999" b="1" dirty="0">
              <a:solidFill>
                <a:schemeClr val="tx1">
                  <a:lumMod val="65000"/>
                  <a:lumOff val="35000"/>
                </a:schemeClr>
              </a:solidFill>
              <a:latin typeface="微软雅黑" pitchFamily="34" charset="-122"/>
              <a:ea typeface="微软雅黑" pitchFamily="34" charset="-122"/>
            </a:endParaRPr>
          </a:p>
        </p:txBody>
      </p:sp>
      <p:sp>
        <p:nvSpPr>
          <p:cNvPr id="61" name="矩形 47"/>
          <p:cNvSpPr>
            <a:spLocks noChangeArrowheads="1"/>
          </p:cNvSpPr>
          <p:nvPr/>
        </p:nvSpPr>
        <p:spPr bwMode="auto">
          <a:xfrm>
            <a:off x="3530559" y="4862275"/>
            <a:ext cx="2811931" cy="53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rgbClr val="333333"/>
                </a:solidFill>
                <a:sym typeface="微软雅黑" pitchFamily="34" charset="-122"/>
              </a:rPr>
              <a:t>在此录入上述图表的综合描述说明，在此录入上述图表的综合描述说明。</a:t>
            </a:r>
            <a:endParaRPr lang="zh-CN" altLang="en-US" sz="1200" dirty="0">
              <a:solidFill>
                <a:schemeClr val="tx1">
                  <a:lumMod val="65000"/>
                  <a:lumOff val="35000"/>
                </a:schemeClr>
              </a:solidFill>
              <a:sym typeface="微软雅黑" pitchFamily="34" charset="-122"/>
            </a:endParaRPr>
          </a:p>
        </p:txBody>
      </p:sp>
      <p:sp>
        <p:nvSpPr>
          <p:cNvPr id="62" name="文本框 61"/>
          <p:cNvSpPr txBox="1"/>
          <p:nvPr/>
        </p:nvSpPr>
        <p:spPr>
          <a:xfrm>
            <a:off x="5100301" y="566391"/>
            <a:ext cx="2410498" cy="461665"/>
          </a:xfrm>
          <a:prstGeom prst="rect">
            <a:avLst/>
          </a:prstGeom>
          <a:noFill/>
        </p:spPr>
        <p:txBody>
          <a:bodyPr wrap="square" rtlCol="0">
            <a:spAutoFit/>
          </a:bodyPr>
          <a:lstStyle/>
          <a:p>
            <a:r>
              <a:rPr kumimoji="1" lang="zh-CN" altLang="en-US" sz="2400" smtClean="0">
                <a:latin typeface="Microsoft YaHei" charset="0"/>
                <a:ea typeface="Microsoft YaHei" charset="0"/>
                <a:cs typeface="Microsoft YaHei" charset="0"/>
              </a:rPr>
              <a:t>输入你的标题</a:t>
            </a:r>
            <a:endParaRPr kumimoji="1" lang="zh-CN" altLang="en-US" sz="2400">
              <a:latin typeface="Microsoft YaHei" charset="0"/>
              <a:ea typeface="Microsoft YaHei" charset="0"/>
              <a:cs typeface="Microsoft YaHei" charset="0"/>
            </a:endParaRPr>
          </a:p>
        </p:txBody>
      </p:sp>
    </p:spTree>
    <p:extLst>
      <p:ext uri="{BB962C8B-B14F-4D97-AF65-F5344CB8AC3E}">
        <p14:creationId xmlns:p14="http://schemas.microsoft.com/office/powerpoint/2010/main" val="191994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00"/>
                                        <p:tgtEl>
                                          <p:spTgt spid="5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up)">
                                      <p:cBhvr>
                                        <p:cTn id="20" dur="500"/>
                                        <p:tgtEl>
                                          <p:spTgt spid="59"/>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22" presetClass="entr" presetSubtype="8" fill="hold" nodeType="withEffect">
                                  <p:stCondLst>
                                    <p:cond delay="50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50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1" fill="hold" grpId="0" nodeType="withEffect">
                                  <p:stCondLst>
                                    <p:cond delay="500"/>
                                  </p:stCondLst>
                                  <p:childTnLst>
                                    <p:set>
                                      <p:cBhvr>
                                        <p:cTn id="36" dur="1" fill="hold">
                                          <p:stCondLst>
                                            <p:cond delay="0"/>
                                          </p:stCondLst>
                                        </p:cTn>
                                        <p:tgtEl>
                                          <p:spTgt spid="61"/>
                                        </p:tgtEl>
                                        <p:attrNameLst>
                                          <p:attrName>style.visibility</p:attrName>
                                        </p:attrNameLst>
                                      </p:cBhvr>
                                      <p:to>
                                        <p:strVal val="visible"/>
                                      </p:to>
                                    </p:set>
                                    <p:animEffect transition="in" filter="wipe(up)">
                                      <p:cBhvr>
                                        <p:cTn id="37" dur="500"/>
                                        <p:tgtEl>
                                          <p:spTgt spid="61"/>
                                        </p:tgtEl>
                                      </p:cBhvr>
                                    </p:animEffect>
                                  </p:childTnLst>
                                </p:cTn>
                              </p:par>
                              <p:par>
                                <p:cTn id="38" presetID="16" presetClass="entr" presetSubtype="26" fill="hold" nodeType="withEffect">
                                  <p:stCondLst>
                                    <p:cond delay="1000"/>
                                  </p:stCondLst>
                                  <p:childTnLst>
                                    <p:set>
                                      <p:cBhvr>
                                        <p:cTn id="39" dur="1" fill="hold">
                                          <p:stCondLst>
                                            <p:cond delay="0"/>
                                          </p:stCondLst>
                                        </p:cTn>
                                        <p:tgtEl>
                                          <p:spTgt spid="20"/>
                                        </p:tgtEl>
                                        <p:attrNameLst>
                                          <p:attrName>style.visibility</p:attrName>
                                        </p:attrNameLst>
                                      </p:cBhvr>
                                      <p:to>
                                        <p:strVal val="visible"/>
                                      </p:to>
                                    </p:set>
                                    <p:animEffect transition="in" filter="barn(inHorizontal)">
                                      <p:cBhvr>
                                        <p:cTn id="40" dur="250"/>
                                        <p:tgtEl>
                                          <p:spTgt spid="20"/>
                                        </p:tgtEl>
                                      </p:cBhvr>
                                    </p:animEffect>
                                  </p:childTnLst>
                                </p:cTn>
                              </p:par>
                            </p:childTnLst>
                          </p:cTn>
                        </p:par>
                        <p:par>
                          <p:cTn id="41" fill="hold">
                            <p:stCondLst>
                              <p:cond delay="1750"/>
                            </p:stCondLst>
                            <p:childTnLst>
                              <p:par>
                                <p:cTn id="42" presetID="52"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Scale>
                                      <p:cBhvr>
                                        <p:cTn id="44"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9"/>
                                        </p:tgtEl>
                                        <p:attrNameLst>
                                          <p:attrName>ppt_x</p:attrName>
                                          <p:attrName>ppt_y</p:attrName>
                                        </p:attrNameLst>
                                      </p:cBhvr>
                                    </p:animMotion>
                                    <p:animEffect transition="in" filter="fade">
                                      <p:cBhvr>
                                        <p:cTn id="46" dur="1000"/>
                                        <p:tgtEl>
                                          <p:spTgt spid="49"/>
                                        </p:tgtEl>
                                      </p:cBhvr>
                                    </p:animEffect>
                                  </p:childTnLst>
                                </p:cTn>
                              </p:par>
                            </p:childTnLst>
                          </p:cTn>
                        </p:par>
                        <p:par>
                          <p:cTn id="47" fill="hold">
                            <p:stCondLst>
                              <p:cond delay="2750"/>
                            </p:stCondLst>
                            <p:childTnLst>
                              <p:par>
                                <p:cTn id="48" presetID="52"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Scale>
                                      <p:cBhvr>
                                        <p:cTn id="50"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52"/>
                                        </p:tgtEl>
                                        <p:attrNameLst>
                                          <p:attrName>ppt_x</p:attrName>
                                          <p:attrName>ppt_y</p:attrName>
                                        </p:attrNameLst>
                                      </p:cBhvr>
                                    </p:animMotion>
                                    <p:animEffect transition="in" filter="fade">
                                      <p:cBhvr>
                                        <p:cTn id="52" dur="1000"/>
                                        <p:tgtEl>
                                          <p:spTgt spid="52"/>
                                        </p:tgtEl>
                                      </p:cBhvr>
                                    </p:animEffect>
                                  </p:childTnLst>
                                </p:cTn>
                              </p:par>
                            </p:childTnLst>
                          </p:cTn>
                        </p:par>
                        <p:par>
                          <p:cTn id="53" fill="hold">
                            <p:stCondLst>
                              <p:cond delay="3750"/>
                            </p:stCondLst>
                            <p:childTnLst>
                              <p:par>
                                <p:cTn id="54" presetID="52"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Scale>
                                      <p:cBhvr>
                                        <p:cTn id="56"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55"/>
                                        </p:tgtEl>
                                        <p:attrNameLst>
                                          <p:attrName>ppt_x</p:attrName>
                                          <p:attrName>ppt_y</p:attrName>
                                        </p:attrNameLst>
                                      </p:cBhvr>
                                    </p:animMotion>
                                    <p:animEffect transition="in" filter="fade">
                                      <p:cBhvr>
                                        <p:cTn id="58"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1528185" y="1857498"/>
            <a:ext cx="2988927" cy="1015663"/>
          </a:xfrm>
          <a:prstGeom prst="rect">
            <a:avLst/>
          </a:prstGeom>
          <a:noFill/>
        </p:spPr>
        <p:txBody>
          <a:bodyPr wrap="square" rtlCol="0">
            <a:spAutoFit/>
          </a:bodyPr>
          <a:lstStyle/>
          <a:p>
            <a:r>
              <a:rPr kumimoji="1" lang="en-US" altLang="zh-CN" sz="6000" b="1" dirty="0" smtClean="0">
                <a:solidFill>
                  <a:schemeClr val="bg1"/>
                </a:solidFill>
                <a:latin typeface="Microsoft YaHei" charset="0"/>
                <a:ea typeface="Microsoft YaHei" charset="0"/>
                <a:cs typeface="Microsoft YaHei" charset="0"/>
              </a:rPr>
              <a:t>PART</a:t>
            </a:r>
            <a:r>
              <a:rPr kumimoji="1" lang="zh-CN" altLang="en-US" sz="6000" b="1" dirty="0" smtClean="0">
                <a:solidFill>
                  <a:schemeClr val="bg1"/>
                </a:solidFill>
                <a:latin typeface="Microsoft YaHei" charset="0"/>
                <a:ea typeface="Microsoft YaHei" charset="0"/>
                <a:cs typeface="Microsoft YaHei" charset="0"/>
              </a:rPr>
              <a:t> </a:t>
            </a:r>
            <a:r>
              <a:rPr kumimoji="1" lang="en-US" altLang="zh-CN" sz="6000" b="1" dirty="0" smtClean="0">
                <a:solidFill>
                  <a:schemeClr val="bg1"/>
                </a:solidFill>
                <a:latin typeface="Microsoft YaHei" charset="0"/>
                <a:ea typeface="Microsoft YaHei" charset="0"/>
                <a:cs typeface="Microsoft YaHei" charset="0"/>
              </a:rPr>
              <a:t>2</a:t>
            </a:r>
            <a:endParaRPr kumimoji="1" lang="zh-CN" altLang="en-US" sz="6000" b="1" dirty="0">
              <a:solidFill>
                <a:schemeClr val="bg1"/>
              </a:solidFill>
              <a:latin typeface="Microsoft YaHei" charset="0"/>
              <a:ea typeface="Microsoft YaHei" charset="0"/>
              <a:cs typeface="Microsoft YaHei" charset="0"/>
            </a:endParaRPr>
          </a:p>
        </p:txBody>
      </p:sp>
      <p:grpSp>
        <p:nvGrpSpPr>
          <p:cNvPr id="3" name="组合 81"/>
          <p:cNvGrpSpPr>
            <a:grpSpLocks/>
          </p:cNvGrpSpPr>
          <p:nvPr/>
        </p:nvGrpSpPr>
        <p:grpSpPr bwMode="auto">
          <a:xfrm>
            <a:off x="1863748" y="2714763"/>
            <a:ext cx="2279996" cy="2005080"/>
            <a:chOff x="-17805" y="0"/>
            <a:chExt cx="2279581" cy="2005772"/>
          </a:xfrm>
        </p:grpSpPr>
        <p:sp>
          <p:nvSpPr>
            <p:cNvPr id="4" name="文本框 66"/>
            <p:cNvSpPr txBox="1">
              <a:spLocks noChangeArrowheads="1"/>
            </p:cNvSpPr>
            <p:nvPr/>
          </p:nvSpPr>
          <p:spPr bwMode="auto">
            <a:xfrm>
              <a:off x="0" y="0"/>
              <a:ext cx="2261776" cy="6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600" b="1" dirty="0" smtClean="0">
                  <a:solidFill>
                    <a:schemeClr val="bg1"/>
                  </a:solidFill>
                  <a:latin typeface="Microsoft YaHei" charset="0"/>
                  <a:ea typeface="Microsoft YaHei" charset="0"/>
                  <a:cs typeface="Microsoft YaHei" charset="0"/>
                </a:rPr>
                <a:t>市场分析</a:t>
              </a:r>
              <a:endParaRPr lang="zh-CN" altLang="en-US" sz="3600" b="1" dirty="0">
                <a:solidFill>
                  <a:schemeClr val="bg1"/>
                </a:solidFill>
                <a:latin typeface="Microsoft YaHei" charset="0"/>
                <a:ea typeface="Microsoft YaHei" charset="0"/>
                <a:cs typeface="Microsoft YaHei" charset="0"/>
              </a:endParaRPr>
            </a:p>
          </p:txBody>
        </p:sp>
        <p:sp>
          <p:nvSpPr>
            <p:cNvPr id="5" name="矩形 70"/>
            <p:cNvSpPr>
              <a:spLocks noChangeArrowheads="1"/>
            </p:cNvSpPr>
            <p:nvPr/>
          </p:nvSpPr>
          <p:spPr bwMode="auto">
            <a:xfrm>
              <a:off x="-17805" y="620299"/>
              <a:ext cx="2242954" cy="13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dirty="0" smtClean="0">
                  <a:solidFill>
                    <a:schemeClr val="bg1"/>
                  </a:solidFill>
                  <a:latin typeface="Microsoft YaHei" charset="0"/>
                  <a:ea typeface="Microsoft YaHei" charset="0"/>
                  <a:cs typeface="Microsoft YaHei" charset="0"/>
                </a:rPr>
                <a:t>市场预测</a:t>
              </a:r>
              <a:endParaRPr lang="zh-CN" altLang="en-US"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459885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1419</Words>
  <Application>Microsoft Macintosh PowerPoint</Application>
  <PresentationFormat>宽屏</PresentationFormat>
  <Paragraphs>242</Paragraphs>
  <Slides>21</Slides>
  <Notes>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 Unicode MS</vt:lpstr>
      <vt:lpstr>Calibri</vt:lpstr>
      <vt:lpstr>Calibri Light</vt:lpstr>
      <vt:lpstr>Hiragino Sans GB W3</vt:lpstr>
      <vt:lpstr>Impact</vt:lpstr>
      <vt:lpstr>Microsoft YaHei</vt:lpstr>
      <vt:lpstr>Open Sans</vt:lpstr>
      <vt:lpstr>Roboto condensed</vt:lpstr>
      <vt:lpstr>Roboto Condensed Regular</vt:lpstr>
      <vt:lpstr>宋体</vt:lpstr>
      <vt:lpstr>微软雅黑</vt:lpstr>
      <vt:lpstr>新細明體</vt:lpstr>
      <vt:lpstr>张海山锐谐体2.0-授权联系：Samtype@QQ.com</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8</cp:revision>
  <dcterms:created xsi:type="dcterms:W3CDTF">2017-03-02T12:48:37Z</dcterms:created>
  <dcterms:modified xsi:type="dcterms:W3CDTF">2017-03-02T13:20:56Z</dcterms:modified>
</cp:coreProperties>
</file>