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66" r:id="rId10"/>
    <p:sldId id="274" r:id="rId11"/>
    <p:sldId id="275" r:id="rId12"/>
    <p:sldId id="276" r:id="rId13"/>
    <p:sldId id="277" r:id="rId14"/>
    <p:sldId id="267" r:id="rId15"/>
    <p:sldId id="279" r:id="rId16"/>
    <p:sldId id="280" r:id="rId17"/>
    <p:sldId id="281" r:id="rId18"/>
    <p:sldId id="282" r:id="rId19"/>
    <p:sldId id="283" r:id="rId20"/>
    <p:sldId id="284" r:id="rId21"/>
    <p:sldId id="268" r:id="rId22"/>
    <p:sldId id="285" r:id="rId23"/>
    <p:sldId id="286" r:id="rId24"/>
    <p:sldId id="287" r:id="rId25"/>
    <p:sldId id="288" r:id="rId26"/>
    <p:sldId id="289" r:id="rId27"/>
    <p:sldId id="265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628"/>
    <a:srgbClr val="C8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3B24-558F-4262-8B13-AF52696B6A6C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FA4B-AB4A-4C76-B1FF-FB4FFC34DF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93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65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71EB-4DA8-49B8-8B4E-7B0F1E5DFAB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52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b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724DC08B-CB18-4A9C-A395-B7F42F02766E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22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783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F021-C975-47EB-9765-E80094CFEF73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3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5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9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49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23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0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429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42900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98076" y="-878668"/>
            <a:ext cx="4449078" cy="6142211"/>
          </a:xfrm>
          <a:custGeom>
            <a:avLst/>
            <a:gdLst>
              <a:gd name="connsiteX0" fmla="*/ 9355 w 4449078"/>
              <a:gd name="connsiteY0" fmla="*/ 0 h 6142211"/>
              <a:gd name="connsiteX1" fmla="*/ 4442841 w 4449078"/>
              <a:gd name="connsiteY1" fmla="*/ 0 h 6142211"/>
              <a:gd name="connsiteX2" fmla="*/ 4449078 w 4449078"/>
              <a:gd name="connsiteY2" fmla="*/ 6859 h 6142211"/>
              <a:gd name="connsiteX3" fmla="*/ 4445959 w 4449078"/>
              <a:gd name="connsiteY3" fmla="*/ 6135352 h 6142211"/>
              <a:gd name="connsiteX4" fmla="*/ 4439723 w 4449078"/>
              <a:gd name="connsiteY4" fmla="*/ 6142211 h 6142211"/>
              <a:gd name="connsiteX5" fmla="*/ 6236 w 4449078"/>
              <a:gd name="connsiteY5" fmla="*/ 6142211 h 6142211"/>
              <a:gd name="connsiteX6" fmla="*/ 0 w 4449078"/>
              <a:gd name="connsiteY6" fmla="*/ 6135352 h 6142211"/>
              <a:gd name="connsiteX7" fmla="*/ 3118 w 4449078"/>
              <a:gd name="connsiteY7" fmla="*/ 6859 h 6142211"/>
              <a:gd name="connsiteX8" fmla="*/ 9355 w 4449078"/>
              <a:gd name="connsiteY8" fmla="*/ 0 h 61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078" h="6142211">
                <a:moveTo>
                  <a:pt x="9355" y="0"/>
                </a:moveTo>
                <a:cubicBezTo>
                  <a:pt x="4442841" y="0"/>
                  <a:pt x="4442841" y="0"/>
                  <a:pt x="4442841" y="0"/>
                </a:cubicBezTo>
                <a:cubicBezTo>
                  <a:pt x="4445959" y="0"/>
                  <a:pt x="4449078" y="3429"/>
                  <a:pt x="4449078" y="6859"/>
                </a:cubicBezTo>
                <a:lnTo>
                  <a:pt x="4445959" y="6135352"/>
                </a:lnTo>
                <a:cubicBezTo>
                  <a:pt x="4445959" y="6138781"/>
                  <a:pt x="4442841" y="6142211"/>
                  <a:pt x="4439723" y="6142211"/>
                </a:cubicBezTo>
                <a:cubicBezTo>
                  <a:pt x="6236" y="6142211"/>
                  <a:pt x="6236" y="6142211"/>
                  <a:pt x="6236" y="6142211"/>
                </a:cubicBezTo>
                <a:cubicBezTo>
                  <a:pt x="3118" y="6142211"/>
                  <a:pt x="0" y="6138781"/>
                  <a:pt x="0" y="6135352"/>
                </a:cubicBezTo>
                <a:cubicBezTo>
                  <a:pt x="3118" y="6859"/>
                  <a:pt x="3118" y="6859"/>
                  <a:pt x="3118" y="6859"/>
                </a:cubicBezTo>
                <a:cubicBezTo>
                  <a:pt x="3118" y="3429"/>
                  <a:pt x="6236" y="0"/>
                  <a:pt x="9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5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81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0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3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0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09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DCB4-738A-4C58-BFD8-D7A7CE2DFC15}" type="datetimeFigureOut">
              <a:rPr lang="zh-CN" altLang="en-US" smtClean="0"/>
              <a:t>2016/12/13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89E8-7CFB-4847-9998-0811A19543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22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4.pn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" y="3753139"/>
            <a:ext cx="12213197" cy="31048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99527" y="1499289"/>
            <a:ext cx="8623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简洁双色商业计划书</a:t>
            </a:r>
            <a:r>
              <a:rPr lang="zh-CN" altLang="en-US" sz="6000" dirty="0" smtClean="0">
                <a:solidFill>
                  <a:srgbClr val="252628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模板</a:t>
            </a:r>
            <a:endParaRPr lang="zh-CN" altLang="en-US" sz="6000" dirty="0">
              <a:solidFill>
                <a:srgbClr val="252628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08928" y="2452781"/>
            <a:ext cx="698537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JIANBIANFENGSHANGYEJIHUASHUMOBAN</a:t>
            </a:r>
            <a:endParaRPr lang="zh-CN" altLang="en-US" sz="24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948729" y="3183078"/>
            <a:ext cx="2327572" cy="462638"/>
          </a:xfrm>
          <a:custGeom>
            <a:avLst/>
            <a:gdLst>
              <a:gd name="connsiteX0" fmla="*/ 329076 w 3426179"/>
              <a:gd name="connsiteY0" fmla="*/ 0 h 681002"/>
              <a:gd name="connsiteX1" fmla="*/ 1716404 w 3426179"/>
              <a:gd name="connsiteY1" fmla="*/ 0 h 681002"/>
              <a:gd name="connsiteX2" fmla="*/ 1774378 w 3426179"/>
              <a:gd name="connsiteY2" fmla="*/ 5994 h 681002"/>
              <a:gd name="connsiteX3" fmla="*/ 3097103 w 3426179"/>
              <a:gd name="connsiteY3" fmla="*/ 5994 h 681002"/>
              <a:gd name="connsiteX4" fmla="*/ 3426179 w 3426179"/>
              <a:gd name="connsiteY4" fmla="*/ 343498 h 681002"/>
              <a:gd name="connsiteX5" fmla="*/ 3097103 w 3426179"/>
              <a:gd name="connsiteY5" fmla="*/ 681002 h 681002"/>
              <a:gd name="connsiteX6" fmla="*/ 1709775 w 3426179"/>
              <a:gd name="connsiteY6" fmla="*/ 681002 h 681002"/>
              <a:gd name="connsiteX7" fmla="*/ 1651802 w 3426179"/>
              <a:gd name="connsiteY7" fmla="*/ 675008 h 681002"/>
              <a:gd name="connsiteX8" fmla="*/ 329076 w 3426179"/>
              <a:gd name="connsiteY8" fmla="*/ 675008 h 681002"/>
              <a:gd name="connsiteX9" fmla="*/ 0 w 3426179"/>
              <a:gd name="connsiteY9" fmla="*/ 337504 h 681002"/>
              <a:gd name="connsiteX10" fmla="*/ 329076 w 3426179"/>
              <a:gd name="connsiteY10" fmla="*/ 0 h 6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6179" h="681002">
                <a:moveTo>
                  <a:pt x="329076" y="0"/>
                </a:moveTo>
                <a:lnTo>
                  <a:pt x="1716404" y="0"/>
                </a:lnTo>
                <a:lnTo>
                  <a:pt x="1774378" y="5994"/>
                </a:lnTo>
                <a:lnTo>
                  <a:pt x="3097103" y="5994"/>
                </a:lnTo>
                <a:cubicBezTo>
                  <a:pt x="3278829" y="5994"/>
                  <a:pt x="3426179" y="157090"/>
                  <a:pt x="3426179" y="343498"/>
                </a:cubicBezTo>
                <a:cubicBezTo>
                  <a:pt x="3426179" y="529907"/>
                  <a:pt x="3278829" y="681002"/>
                  <a:pt x="3097103" y="681002"/>
                </a:cubicBezTo>
                <a:lnTo>
                  <a:pt x="1709775" y="681002"/>
                </a:lnTo>
                <a:lnTo>
                  <a:pt x="1651802" y="675008"/>
                </a:lnTo>
                <a:lnTo>
                  <a:pt x="329076" y="675008"/>
                </a:lnTo>
                <a:cubicBezTo>
                  <a:pt x="147350" y="675008"/>
                  <a:pt x="0" y="523913"/>
                  <a:pt x="0" y="337504"/>
                </a:cubicBezTo>
                <a:cubicBezTo>
                  <a:pt x="0" y="151096"/>
                  <a:pt x="147350" y="0"/>
                  <a:pt x="329076" y="0"/>
                </a:cubicBez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38982" y="3216255"/>
            <a:ext cx="1980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汇报人：骆可可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322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"/>
            <a:ext cx="3352800" cy="1596572"/>
          </a:xfrm>
          <a:prstGeom prst="rect">
            <a:avLst/>
          </a:prstGeom>
          <a:blipFill dpi="0" rotWithShape="1">
            <a:blip r:embed="rId2"/>
            <a:srcRect/>
            <a:stretch>
              <a:fillRect t="-23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8743" y="0"/>
            <a:ext cx="1589314" cy="3338286"/>
          </a:xfrm>
          <a:prstGeom prst="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41714"/>
            <a:ext cx="3352800" cy="3338286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8743" y="3501571"/>
            <a:ext cx="1589314" cy="1596572"/>
          </a:xfrm>
          <a:prstGeom prst="rect">
            <a:avLst/>
          </a:prstGeom>
          <a:blipFill dpi="0" rotWithShape="1">
            <a:blip r:embed="rId3"/>
            <a:srcRect/>
            <a:stretch>
              <a:fillRect l="-16000" r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261429"/>
            <a:ext cx="1589314" cy="1596572"/>
          </a:xfrm>
          <a:prstGeom prst="rect">
            <a:avLst/>
          </a:prstGeom>
          <a:blipFill dpi="0" rotWithShape="1">
            <a:blip r:embed="rId4"/>
            <a:srcRect/>
            <a:stretch>
              <a:fillRect l="-62000" r="-3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5257" y="5261429"/>
            <a:ext cx="3352800" cy="1596572"/>
          </a:xfrm>
          <a:prstGeom prst="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824514" y="798285"/>
            <a:ext cx="10377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8286" y="5779336"/>
            <a:ext cx="27539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稻壳儿小白白(http://dwz.cn/Wu2UP)"/>
          <p:cNvSpPr txBox="1">
            <a:spLocks noChangeArrowheads="1"/>
          </p:cNvSpPr>
          <p:nvPr/>
        </p:nvSpPr>
        <p:spPr bwMode="auto">
          <a:xfrm>
            <a:off x="226407" y="2491749"/>
            <a:ext cx="2836108" cy="243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400" dirty="0" smtClean="0">
                <a:solidFill>
                  <a:schemeClr val="bg1"/>
                </a:solidFill>
                <a:sym typeface="Arial" panose="020B0604020202020204" pitchFamily="34" charset="0"/>
              </a:rPr>
              <a:t>单击</a:t>
            </a:r>
            <a:r>
              <a:rPr lang="zh-CN" altLang="en-US" sz="1400" dirty="0">
                <a:solidFill>
                  <a:schemeClr val="bg1"/>
                </a:solidFill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此处编辑您要的内容，建议您在展示时采用微软雅黑字体，本模版所有图形线条及其相应素材均可自由编辑、改色、替换</a:t>
            </a:r>
            <a:r>
              <a:rPr lang="zh-CN" altLang="en-US" sz="1400" dirty="0" smtClean="0">
                <a:solidFill>
                  <a:schemeClr val="bg1"/>
                </a:solidFill>
                <a:sym typeface="Arial" panose="020B0604020202020204" pitchFamily="34" charset="0"/>
              </a:rPr>
              <a:t>。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" name="稻壳儿小白白(http://dwz.cn/Wu2UP)"/>
          <p:cNvSpPr txBox="1">
            <a:spLocks noChangeArrowheads="1"/>
          </p:cNvSpPr>
          <p:nvPr/>
        </p:nvSpPr>
        <p:spPr bwMode="auto">
          <a:xfrm>
            <a:off x="226407" y="2056834"/>
            <a:ext cx="2151062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稻壳儿小白白(http://dwz.cn/Wu2UP)"/>
          <p:cNvSpPr txBox="1">
            <a:spLocks noChangeArrowheads="1"/>
          </p:cNvSpPr>
          <p:nvPr/>
        </p:nvSpPr>
        <p:spPr bwMode="auto">
          <a:xfrm>
            <a:off x="6533295" y="2053498"/>
            <a:ext cx="51419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800" dirty="0" smtClean="0">
                <a:solidFill>
                  <a:srgbClr val="252628"/>
                </a:solidFill>
                <a:sym typeface="Arial" panose="020B0604020202020204" pitchFamily="34" charset="0"/>
              </a:rPr>
              <a:t>我们的</a:t>
            </a:r>
            <a:r>
              <a:rPr lang="zh-CN" altLang="en-US" sz="4800" b="1" dirty="0" smtClean="0">
                <a:solidFill>
                  <a:srgbClr val="C8241E"/>
                </a:solidFill>
                <a:sym typeface="Arial" panose="020B0604020202020204" pitchFamily="34" charset="0"/>
              </a:rPr>
              <a:t>目标</a:t>
            </a:r>
            <a:endParaRPr lang="en-US" altLang="zh-CN" sz="4800" b="1" dirty="0">
              <a:solidFill>
                <a:srgbClr val="C8241E"/>
              </a:solidFill>
              <a:sym typeface="Arial" panose="020B0604020202020204" pitchFamily="34" charset="0"/>
            </a:endParaRPr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>
            <a:off x="6533295" y="3010760"/>
            <a:ext cx="4503737" cy="182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rgbClr val="252628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600" dirty="0">
                <a:solidFill>
                  <a:srgbClr val="252628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600" dirty="0">
                <a:solidFill>
                  <a:srgbClr val="252628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6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252628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rgbClr val="252628"/>
                </a:solidFill>
                <a:sym typeface="Arial" panose="020B0604020202020204" pitchFamily="34" charset="0"/>
              </a:rPr>
              <a:t>单击</a:t>
            </a:r>
            <a:r>
              <a:rPr lang="zh-CN" altLang="en-US" sz="1600" dirty="0">
                <a:solidFill>
                  <a:srgbClr val="252628"/>
                </a:solidFill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252628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1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1734" y="5983094"/>
            <a:ext cx="1654182" cy="205134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rgbClr val="EFF3F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10348676" y="1418611"/>
            <a:ext cx="903287" cy="1265237"/>
          </a:xfrm>
          <a:custGeom>
            <a:avLst/>
            <a:gdLst>
              <a:gd name="T0" fmla="*/ 417 w 417"/>
              <a:gd name="T1" fmla="*/ 209 h 584"/>
              <a:gd name="T2" fmla="*/ 208 w 417"/>
              <a:gd name="T3" fmla="*/ 0 h 584"/>
              <a:gd name="T4" fmla="*/ 0 w 417"/>
              <a:gd name="T5" fmla="*/ 209 h 584"/>
              <a:gd name="T6" fmla="*/ 1 w 417"/>
              <a:gd name="T7" fmla="*/ 226 h 584"/>
              <a:gd name="T8" fmla="*/ 1 w 417"/>
              <a:gd name="T9" fmla="*/ 226 h 584"/>
              <a:gd name="T10" fmla="*/ 208 w 417"/>
              <a:gd name="T11" fmla="*/ 584 h 584"/>
              <a:gd name="T12" fmla="*/ 416 w 417"/>
              <a:gd name="T13" fmla="*/ 226 h 584"/>
              <a:gd name="T14" fmla="*/ 416 w 417"/>
              <a:gd name="T15" fmla="*/ 226 h 584"/>
              <a:gd name="T16" fmla="*/ 417 w 417"/>
              <a:gd name="T17" fmla="*/ 20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584">
                <a:moveTo>
                  <a:pt x="417" y="209"/>
                </a:moveTo>
                <a:cubicBezTo>
                  <a:pt x="417" y="94"/>
                  <a:pt x="323" y="0"/>
                  <a:pt x="208" y="0"/>
                </a:cubicBezTo>
                <a:cubicBezTo>
                  <a:pt x="93" y="0"/>
                  <a:pt x="0" y="94"/>
                  <a:pt x="0" y="209"/>
                </a:cubicBezTo>
                <a:cubicBezTo>
                  <a:pt x="0" y="214"/>
                  <a:pt x="0" y="220"/>
                  <a:pt x="1" y="226"/>
                </a:cubicBezTo>
                <a:cubicBezTo>
                  <a:pt x="1" y="226"/>
                  <a:pt x="1" y="226"/>
                  <a:pt x="1" y="226"/>
                </a:cubicBezTo>
                <a:cubicBezTo>
                  <a:pt x="1" y="364"/>
                  <a:pt x="162" y="538"/>
                  <a:pt x="208" y="584"/>
                </a:cubicBezTo>
                <a:cubicBezTo>
                  <a:pt x="255" y="538"/>
                  <a:pt x="415" y="364"/>
                  <a:pt x="416" y="226"/>
                </a:cubicBezTo>
                <a:cubicBezTo>
                  <a:pt x="416" y="226"/>
                  <a:pt x="416" y="226"/>
                  <a:pt x="416" y="226"/>
                </a:cubicBezTo>
                <a:cubicBezTo>
                  <a:pt x="416" y="220"/>
                  <a:pt x="417" y="214"/>
                  <a:pt x="417" y="209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310685" y="3232824"/>
            <a:ext cx="1409700" cy="1979612"/>
          </a:xfrm>
          <a:custGeom>
            <a:avLst/>
            <a:gdLst>
              <a:gd name="T0" fmla="*/ 651 w 651"/>
              <a:gd name="T1" fmla="*/ 326 h 913"/>
              <a:gd name="T2" fmla="*/ 325 w 651"/>
              <a:gd name="T3" fmla="*/ 0 h 913"/>
              <a:gd name="T4" fmla="*/ 0 w 651"/>
              <a:gd name="T5" fmla="*/ 326 h 913"/>
              <a:gd name="T6" fmla="*/ 1 w 651"/>
              <a:gd name="T7" fmla="*/ 352 h 913"/>
              <a:gd name="T8" fmla="*/ 1 w 651"/>
              <a:gd name="T9" fmla="*/ 352 h 913"/>
              <a:gd name="T10" fmla="*/ 325 w 651"/>
              <a:gd name="T11" fmla="*/ 913 h 913"/>
              <a:gd name="T12" fmla="*/ 650 w 651"/>
              <a:gd name="T13" fmla="*/ 352 h 913"/>
              <a:gd name="T14" fmla="*/ 650 w 651"/>
              <a:gd name="T15" fmla="*/ 352 h 913"/>
              <a:gd name="T16" fmla="*/ 651 w 651"/>
              <a:gd name="T17" fmla="*/ 326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1" h="913">
                <a:moveTo>
                  <a:pt x="651" y="326"/>
                </a:moveTo>
                <a:cubicBezTo>
                  <a:pt x="651" y="146"/>
                  <a:pt x="505" y="0"/>
                  <a:pt x="325" y="0"/>
                </a:cubicBezTo>
                <a:cubicBezTo>
                  <a:pt x="145" y="0"/>
                  <a:pt x="0" y="146"/>
                  <a:pt x="0" y="326"/>
                </a:cubicBezTo>
                <a:cubicBezTo>
                  <a:pt x="0" y="335"/>
                  <a:pt x="0" y="344"/>
                  <a:pt x="1" y="352"/>
                </a:cubicBezTo>
                <a:cubicBezTo>
                  <a:pt x="1" y="352"/>
                  <a:pt x="1" y="352"/>
                  <a:pt x="1" y="352"/>
                </a:cubicBezTo>
                <a:cubicBezTo>
                  <a:pt x="2" y="568"/>
                  <a:pt x="252" y="840"/>
                  <a:pt x="325" y="913"/>
                </a:cubicBezTo>
                <a:cubicBezTo>
                  <a:pt x="398" y="840"/>
                  <a:pt x="649" y="568"/>
                  <a:pt x="650" y="352"/>
                </a:cubicBezTo>
                <a:cubicBezTo>
                  <a:pt x="650" y="352"/>
                  <a:pt x="650" y="352"/>
                  <a:pt x="650" y="352"/>
                </a:cubicBezTo>
                <a:cubicBezTo>
                  <a:pt x="650" y="344"/>
                  <a:pt x="651" y="335"/>
                  <a:pt x="651" y="326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6022366" y="2057803"/>
            <a:ext cx="1128712" cy="1582737"/>
          </a:xfrm>
          <a:custGeom>
            <a:avLst/>
            <a:gdLst>
              <a:gd name="T0" fmla="*/ 521 w 521"/>
              <a:gd name="T1" fmla="*/ 260 h 730"/>
              <a:gd name="T2" fmla="*/ 260 w 521"/>
              <a:gd name="T3" fmla="*/ 0 h 730"/>
              <a:gd name="T4" fmla="*/ 0 w 521"/>
              <a:gd name="T5" fmla="*/ 260 h 730"/>
              <a:gd name="T6" fmla="*/ 1 w 521"/>
              <a:gd name="T7" fmla="*/ 282 h 730"/>
              <a:gd name="T8" fmla="*/ 1 w 521"/>
              <a:gd name="T9" fmla="*/ 282 h 730"/>
              <a:gd name="T10" fmla="*/ 260 w 521"/>
              <a:gd name="T11" fmla="*/ 730 h 730"/>
              <a:gd name="T12" fmla="*/ 520 w 521"/>
              <a:gd name="T13" fmla="*/ 282 h 730"/>
              <a:gd name="T14" fmla="*/ 520 w 521"/>
              <a:gd name="T15" fmla="*/ 282 h 730"/>
              <a:gd name="T16" fmla="*/ 521 w 521"/>
              <a:gd name="T17" fmla="*/ 26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1" h="730">
                <a:moveTo>
                  <a:pt x="521" y="260"/>
                </a:moveTo>
                <a:cubicBezTo>
                  <a:pt x="521" y="117"/>
                  <a:pt x="404" y="0"/>
                  <a:pt x="260" y="0"/>
                </a:cubicBezTo>
                <a:cubicBezTo>
                  <a:pt x="117" y="0"/>
                  <a:pt x="0" y="117"/>
                  <a:pt x="0" y="260"/>
                </a:cubicBezTo>
                <a:cubicBezTo>
                  <a:pt x="0" y="268"/>
                  <a:pt x="0" y="275"/>
                  <a:pt x="1" y="282"/>
                </a:cubicBezTo>
                <a:cubicBezTo>
                  <a:pt x="1" y="282"/>
                  <a:pt x="1" y="282"/>
                  <a:pt x="1" y="282"/>
                </a:cubicBezTo>
                <a:cubicBezTo>
                  <a:pt x="2" y="454"/>
                  <a:pt x="202" y="672"/>
                  <a:pt x="260" y="730"/>
                </a:cubicBezTo>
                <a:cubicBezTo>
                  <a:pt x="319" y="672"/>
                  <a:pt x="519" y="454"/>
                  <a:pt x="520" y="282"/>
                </a:cubicBezTo>
                <a:cubicBezTo>
                  <a:pt x="520" y="282"/>
                  <a:pt x="520" y="282"/>
                  <a:pt x="520" y="282"/>
                </a:cubicBezTo>
                <a:cubicBezTo>
                  <a:pt x="521" y="275"/>
                  <a:pt x="521" y="268"/>
                  <a:pt x="521" y="260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50301" y="2515820"/>
            <a:ext cx="576126" cy="1119240"/>
            <a:chOff x="4171950" y="1973263"/>
            <a:chExt cx="858837" cy="1668462"/>
          </a:xfrm>
          <a:solidFill>
            <a:srgbClr val="252628"/>
          </a:solidFill>
          <a:effectLst/>
        </p:grpSpPr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4368800" y="2630488"/>
              <a:ext cx="463550" cy="1011237"/>
            </a:xfrm>
            <a:custGeom>
              <a:avLst/>
              <a:gdLst>
                <a:gd name="T0" fmla="*/ 157 w 214"/>
                <a:gd name="T1" fmla="*/ 94 h 467"/>
                <a:gd name="T2" fmla="*/ 131 w 214"/>
                <a:gd name="T3" fmla="*/ 94 h 467"/>
                <a:gd name="T4" fmla="*/ 157 w 214"/>
                <a:gd name="T5" fmla="*/ 50 h 467"/>
                <a:gd name="T6" fmla="*/ 107 w 214"/>
                <a:gd name="T7" fmla="*/ 0 h 467"/>
                <a:gd name="T8" fmla="*/ 57 w 214"/>
                <a:gd name="T9" fmla="*/ 50 h 467"/>
                <a:gd name="T10" fmla="*/ 84 w 214"/>
                <a:gd name="T11" fmla="*/ 94 h 467"/>
                <a:gd name="T12" fmla="*/ 57 w 214"/>
                <a:gd name="T13" fmla="*/ 94 h 467"/>
                <a:gd name="T14" fmla="*/ 0 w 214"/>
                <a:gd name="T15" fmla="*/ 151 h 467"/>
                <a:gd name="T16" fmla="*/ 0 w 214"/>
                <a:gd name="T17" fmla="*/ 151 h 467"/>
                <a:gd name="T18" fmla="*/ 0 w 214"/>
                <a:gd name="T19" fmla="*/ 267 h 467"/>
                <a:gd name="T20" fmla="*/ 22 w 214"/>
                <a:gd name="T21" fmla="*/ 288 h 467"/>
                <a:gd name="T22" fmla="*/ 43 w 214"/>
                <a:gd name="T23" fmla="*/ 267 h 467"/>
                <a:gd name="T24" fmla="*/ 43 w 214"/>
                <a:gd name="T25" fmla="*/ 165 h 467"/>
                <a:gd name="T26" fmla="*/ 50 w 214"/>
                <a:gd name="T27" fmla="*/ 158 h 467"/>
                <a:gd name="T28" fmla="*/ 57 w 214"/>
                <a:gd name="T29" fmla="*/ 165 h 467"/>
                <a:gd name="T30" fmla="*/ 57 w 214"/>
                <a:gd name="T31" fmla="*/ 278 h 467"/>
                <a:gd name="T32" fmla="*/ 57 w 214"/>
                <a:gd name="T33" fmla="*/ 278 h 467"/>
                <a:gd name="T34" fmla="*/ 57 w 214"/>
                <a:gd name="T35" fmla="*/ 445 h 467"/>
                <a:gd name="T36" fmla="*/ 79 w 214"/>
                <a:gd name="T37" fmla="*/ 467 h 467"/>
                <a:gd name="T38" fmla="*/ 100 w 214"/>
                <a:gd name="T39" fmla="*/ 445 h 467"/>
                <a:gd name="T40" fmla="*/ 100 w 214"/>
                <a:gd name="T41" fmla="*/ 285 h 467"/>
                <a:gd name="T42" fmla="*/ 107 w 214"/>
                <a:gd name="T43" fmla="*/ 278 h 467"/>
                <a:gd name="T44" fmla="*/ 115 w 214"/>
                <a:gd name="T45" fmla="*/ 285 h 467"/>
                <a:gd name="T46" fmla="*/ 115 w 214"/>
                <a:gd name="T47" fmla="*/ 445 h 467"/>
                <a:gd name="T48" fmla="*/ 136 w 214"/>
                <a:gd name="T49" fmla="*/ 467 h 467"/>
                <a:gd name="T50" fmla="*/ 157 w 214"/>
                <a:gd name="T51" fmla="*/ 445 h 467"/>
                <a:gd name="T52" fmla="*/ 157 w 214"/>
                <a:gd name="T53" fmla="*/ 165 h 467"/>
                <a:gd name="T54" fmla="*/ 164 w 214"/>
                <a:gd name="T55" fmla="*/ 158 h 467"/>
                <a:gd name="T56" fmla="*/ 172 w 214"/>
                <a:gd name="T57" fmla="*/ 165 h 467"/>
                <a:gd name="T58" fmla="*/ 172 w 214"/>
                <a:gd name="T59" fmla="*/ 267 h 467"/>
                <a:gd name="T60" fmla="*/ 193 w 214"/>
                <a:gd name="T61" fmla="*/ 288 h 467"/>
                <a:gd name="T62" fmla="*/ 214 w 214"/>
                <a:gd name="T63" fmla="*/ 267 h 467"/>
                <a:gd name="T64" fmla="*/ 214 w 214"/>
                <a:gd name="T65" fmla="*/ 151 h 467"/>
                <a:gd name="T66" fmla="*/ 157 w 214"/>
                <a:gd name="T67" fmla="*/ 9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" h="467">
                  <a:moveTo>
                    <a:pt x="157" y="94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47" y="85"/>
                    <a:pt x="157" y="69"/>
                    <a:pt x="157" y="50"/>
                  </a:cubicBezTo>
                  <a:cubicBezTo>
                    <a:pt x="157" y="22"/>
                    <a:pt x="135" y="0"/>
                    <a:pt x="107" y="0"/>
                  </a:cubicBezTo>
                  <a:cubicBezTo>
                    <a:pt x="80" y="0"/>
                    <a:pt x="57" y="22"/>
                    <a:pt x="57" y="50"/>
                  </a:cubicBezTo>
                  <a:cubicBezTo>
                    <a:pt x="57" y="69"/>
                    <a:pt x="68" y="85"/>
                    <a:pt x="84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26" y="94"/>
                    <a:pt x="0" y="119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9"/>
                    <a:pt x="10" y="288"/>
                    <a:pt x="22" y="288"/>
                  </a:cubicBezTo>
                  <a:cubicBezTo>
                    <a:pt x="34" y="288"/>
                    <a:pt x="43" y="279"/>
                    <a:pt x="43" y="267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61"/>
                    <a:pt x="46" y="158"/>
                    <a:pt x="50" y="158"/>
                  </a:cubicBezTo>
                  <a:cubicBezTo>
                    <a:pt x="54" y="158"/>
                    <a:pt x="57" y="161"/>
                    <a:pt x="57" y="165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445"/>
                    <a:pt x="57" y="445"/>
                    <a:pt x="57" y="445"/>
                  </a:cubicBezTo>
                  <a:cubicBezTo>
                    <a:pt x="57" y="457"/>
                    <a:pt x="67" y="467"/>
                    <a:pt x="79" y="467"/>
                  </a:cubicBezTo>
                  <a:cubicBezTo>
                    <a:pt x="91" y="467"/>
                    <a:pt x="100" y="457"/>
                    <a:pt x="100" y="445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0" y="281"/>
                    <a:pt x="103" y="278"/>
                    <a:pt x="107" y="278"/>
                  </a:cubicBezTo>
                  <a:cubicBezTo>
                    <a:pt x="111" y="278"/>
                    <a:pt x="115" y="281"/>
                    <a:pt x="115" y="285"/>
                  </a:cubicBezTo>
                  <a:cubicBezTo>
                    <a:pt x="115" y="445"/>
                    <a:pt x="115" y="445"/>
                    <a:pt x="115" y="445"/>
                  </a:cubicBezTo>
                  <a:cubicBezTo>
                    <a:pt x="115" y="457"/>
                    <a:pt x="124" y="467"/>
                    <a:pt x="136" y="467"/>
                  </a:cubicBezTo>
                  <a:cubicBezTo>
                    <a:pt x="148" y="467"/>
                    <a:pt x="157" y="457"/>
                    <a:pt x="157" y="445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7" y="161"/>
                    <a:pt x="160" y="158"/>
                    <a:pt x="164" y="158"/>
                  </a:cubicBezTo>
                  <a:cubicBezTo>
                    <a:pt x="168" y="158"/>
                    <a:pt x="172" y="161"/>
                    <a:pt x="172" y="165"/>
                  </a:cubicBezTo>
                  <a:cubicBezTo>
                    <a:pt x="172" y="267"/>
                    <a:pt x="172" y="267"/>
                    <a:pt x="172" y="267"/>
                  </a:cubicBezTo>
                  <a:cubicBezTo>
                    <a:pt x="172" y="279"/>
                    <a:pt x="181" y="288"/>
                    <a:pt x="193" y="288"/>
                  </a:cubicBezTo>
                  <a:cubicBezTo>
                    <a:pt x="205" y="288"/>
                    <a:pt x="214" y="279"/>
                    <a:pt x="214" y="267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14" y="119"/>
                    <a:pt x="189" y="94"/>
                    <a:pt x="15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4456113" y="1973263"/>
              <a:ext cx="292100" cy="249237"/>
            </a:xfrm>
            <a:custGeom>
              <a:avLst/>
              <a:gdLst>
                <a:gd name="T0" fmla="*/ 135 w 135"/>
                <a:gd name="T1" fmla="*/ 96 h 115"/>
                <a:gd name="T2" fmla="*/ 99 w 135"/>
                <a:gd name="T3" fmla="*/ 60 h 115"/>
                <a:gd name="T4" fmla="*/ 82 w 135"/>
                <a:gd name="T5" fmla="*/ 60 h 115"/>
                <a:gd name="T6" fmla="*/ 99 w 135"/>
                <a:gd name="T7" fmla="*/ 32 h 115"/>
                <a:gd name="T8" fmla="*/ 67 w 135"/>
                <a:gd name="T9" fmla="*/ 0 h 115"/>
                <a:gd name="T10" fmla="*/ 36 w 135"/>
                <a:gd name="T11" fmla="*/ 32 h 115"/>
                <a:gd name="T12" fmla="*/ 53 w 135"/>
                <a:gd name="T13" fmla="*/ 60 h 115"/>
                <a:gd name="T14" fmla="*/ 36 w 135"/>
                <a:gd name="T15" fmla="*/ 60 h 115"/>
                <a:gd name="T16" fmla="*/ 0 w 135"/>
                <a:gd name="T17" fmla="*/ 96 h 115"/>
                <a:gd name="T18" fmla="*/ 0 w 135"/>
                <a:gd name="T19" fmla="*/ 96 h 115"/>
                <a:gd name="T20" fmla="*/ 0 w 135"/>
                <a:gd name="T21" fmla="*/ 115 h 115"/>
                <a:gd name="T22" fmla="*/ 135 w 135"/>
                <a:gd name="T23" fmla="*/ 115 h 115"/>
                <a:gd name="T24" fmla="*/ 135 w 135"/>
                <a:gd name="T25" fmla="*/ 9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15">
                  <a:moveTo>
                    <a:pt x="135" y="96"/>
                  </a:moveTo>
                  <a:cubicBezTo>
                    <a:pt x="135" y="76"/>
                    <a:pt x="119" y="60"/>
                    <a:pt x="99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92" y="54"/>
                    <a:pt x="99" y="44"/>
                    <a:pt x="99" y="32"/>
                  </a:cubicBezTo>
                  <a:cubicBezTo>
                    <a:pt x="99" y="14"/>
                    <a:pt x="85" y="0"/>
                    <a:pt x="67" y="0"/>
                  </a:cubicBezTo>
                  <a:cubicBezTo>
                    <a:pt x="50" y="0"/>
                    <a:pt x="36" y="14"/>
                    <a:pt x="36" y="32"/>
                  </a:cubicBezTo>
                  <a:cubicBezTo>
                    <a:pt x="36" y="44"/>
                    <a:pt x="43" y="54"/>
                    <a:pt x="5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16" y="60"/>
                    <a:pt x="0" y="7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35" y="115"/>
                    <a:pt x="135" y="115"/>
                    <a:pt x="135" y="115"/>
                  </a:cubicBezTo>
                  <a:lnTo>
                    <a:pt x="135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171950" y="2016125"/>
              <a:ext cx="244475" cy="206375"/>
            </a:xfrm>
            <a:custGeom>
              <a:avLst/>
              <a:gdLst>
                <a:gd name="T0" fmla="*/ 113 w 113"/>
                <a:gd name="T1" fmla="*/ 79 h 95"/>
                <a:gd name="T2" fmla="*/ 83 w 113"/>
                <a:gd name="T3" fmla="*/ 49 h 95"/>
                <a:gd name="T4" fmla="*/ 69 w 113"/>
                <a:gd name="T5" fmla="*/ 49 h 95"/>
                <a:gd name="T6" fmla="*/ 83 w 113"/>
                <a:gd name="T7" fmla="*/ 26 h 95"/>
                <a:gd name="T8" fmla="*/ 56 w 113"/>
                <a:gd name="T9" fmla="*/ 0 h 95"/>
                <a:gd name="T10" fmla="*/ 30 w 113"/>
                <a:gd name="T11" fmla="*/ 26 h 95"/>
                <a:gd name="T12" fmla="*/ 44 w 113"/>
                <a:gd name="T13" fmla="*/ 49 h 95"/>
                <a:gd name="T14" fmla="*/ 30 w 113"/>
                <a:gd name="T15" fmla="*/ 49 h 95"/>
                <a:gd name="T16" fmla="*/ 0 w 113"/>
                <a:gd name="T17" fmla="*/ 79 h 95"/>
                <a:gd name="T18" fmla="*/ 0 w 113"/>
                <a:gd name="T19" fmla="*/ 79 h 95"/>
                <a:gd name="T20" fmla="*/ 0 w 113"/>
                <a:gd name="T21" fmla="*/ 95 h 95"/>
                <a:gd name="T22" fmla="*/ 113 w 113"/>
                <a:gd name="T23" fmla="*/ 95 h 95"/>
                <a:gd name="T24" fmla="*/ 113 w 113"/>
                <a:gd name="T25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95">
                  <a:moveTo>
                    <a:pt x="113" y="79"/>
                  </a:moveTo>
                  <a:cubicBezTo>
                    <a:pt x="113" y="63"/>
                    <a:pt x="99" y="49"/>
                    <a:pt x="83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7" y="45"/>
                    <a:pt x="83" y="36"/>
                    <a:pt x="83" y="26"/>
                  </a:cubicBezTo>
                  <a:cubicBezTo>
                    <a:pt x="83" y="12"/>
                    <a:pt x="71" y="0"/>
                    <a:pt x="56" y="0"/>
                  </a:cubicBezTo>
                  <a:cubicBezTo>
                    <a:pt x="42" y="0"/>
                    <a:pt x="30" y="12"/>
                    <a:pt x="30" y="26"/>
                  </a:cubicBezTo>
                  <a:cubicBezTo>
                    <a:pt x="30" y="36"/>
                    <a:pt x="36" y="45"/>
                    <a:pt x="44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4" y="49"/>
                    <a:pt x="0" y="63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13" y="95"/>
                    <a:pt x="113" y="95"/>
                    <a:pt x="113" y="95"/>
                  </a:cubicBezTo>
                  <a:lnTo>
                    <a:pt x="11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4279900" y="2265363"/>
              <a:ext cx="644525" cy="287337"/>
            </a:xfrm>
            <a:custGeom>
              <a:avLst/>
              <a:gdLst>
                <a:gd name="T0" fmla="*/ 284 w 297"/>
                <a:gd name="T1" fmla="*/ 33 h 132"/>
                <a:gd name="T2" fmla="*/ 250 w 297"/>
                <a:gd name="T3" fmla="*/ 59 h 132"/>
                <a:gd name="T4" fmla="*/ 155 w 297"/>
                <a:gd name="T5" fmla="*/ 59 h 132"/>
                <a:gd name="T6" fmla="*/ 155 w 297"/>
                <a:gd name="T7" fmla="*/ 0 h 132"/>
                <a:gd name="T8" fmla="*/ 142 w 297"/>
                <a:gd name="T9" fmla="*/ 0 h 132"/>
                <a:gd name="T10" fmla="*/ 142 w 297"/>
                <a:gd name="T11" fmla="*/ 59 h 132"/>
                <a:gd name="T12" fmla="*/ 46 w 297"/>
                <a:gd name="T13" fmla="*/ 59 h 132"/>
                <a:gd name="T14" fmla="*/ 13 w 297"/>
                <a:gd name="T15" fmla="*/ 33 h 132"/>
                <a:gd name="T16" fmla="*/ 13 w 297"/>
                <a:gd name="T17" fmla="*/ 0 h 132"/>
                <a:gd name="T18" fmla="*/ 0 w 297"/>
                <a:gd name="T19" fmla="*/ 0 h 132"/>
                <a:gd name="T20" fmla="*/ 0 w 297"/>
                <a:gd name="T21" fmla="*/ 33 h 132"/>
                <a:gd name="T22" fmla="*/ 46 w 297"/>
                <a:gd name="T23" fmla="*/ 73 h 132"/>
                <a:gd name="T24" fmla="*/ 142 w 297"/>
                <a:gd name="T25" fmla="*/ 73 h 132"/>
                <a:gd name="T26" fmla="*/ 142 w 297"/>
                <a:gd name="T27" fmla="*/ 132 h 132"/>
                <a:gd name="T28" fmla="*/ 155 w 297"/>
                <a:gd name="T29" fmla="*/ 132 h 132"/>
                <a:gd name="T30" fmla="*/ 155 w 297"/>
                <a:gd name="T31" fmla="*/ 73 h 132"/>
                <a:gd name="T32" fmla="*/ 250 w 297"/>
                <a:gd name="T33" fmla="*/ 73 h 132"/>
                <a:gd name="T34" fmla="*/ 297 w 297"/>
                <a:gd name="T35" fmla="*/ 33 h 132"/>
                <a:gd name="T36" fmla="*/ 297 w 297"/>
                <a:gd name="T37" fmla="*/ 0 h 132"/>
                <a:gd name="T38" fmla="*/ 284 w 297"/>
                <a:gd name="T39" fmla="*/ 0 h 132"/>
                <a:gd name="T40" fmla="*/ 284 w 297"/>
                <a:gd name="T41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7" h="132">
                  <a:moveTo>
                    <a:pt x="284" y="33"/>
                  </a:moveTo>
                  <a:cubicBezTo>
                    <a:pt x="284" y="48"/>
                    <a:pt x="269" y="59"/>
                    <a:pt x="250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28" y="59"/>
                    <a:pt x="13" y="48"/>
                    <a:pt x="13" y="3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5"/>
                    <a:pt x="20" y="73"/>
                    <a:pt x="46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76" y="73"/>
                    <a:pt x="297" y="55"/>
                    <a:pt x="297" y="3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8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4787900" y="2016125"/>
              <a:ext cx="242887" cy="206375"/>
            </a:xfrm>
            <a:custGeom>
              <a:avLst/>
              <a:gdLst>
                <a:gd name="T0" fmla="*/ 112 w 112"/>
                <a:gd name="T1" fmla="*/ 79 h 95"/>
                <a:gd name="T2" fmla="*/ 82 w 112"/>
                <a:gd name="T3" fmla="*/ 49 h 95"/>
                <a:gd name="T4" fmla="*/ 68 w 112"/>
                <a:gd name="T5" fmla="*/ 49 h 95"/>
                <a:gd name="T6" fmla="*/ 82 w 112"/>
                <a:gd name="T7" fmla="*/ 26 h 95"/>
                <a:gd name="T8" fmla="*/ 56 w 112"/>
                <a:gd name="T9" fmla="*/ 0 h 95"/>
                <a:gd name="T10" fmla="*/ 30 w 112"/>
                <a:gd name="T11" fmla="*/ 26 h 95"/>
                <a:gd name="T12" fmla="*/ 44 w 112"/>
                <a:gd name="T13" fmla="*/ 49 h 95"/>
                <a:gd name="T14" fmla="*/ 30 w 112"/>
                <a:gd name="T15" fmla="*/ 49 h 95"/>
                <a:gd name="T16" fmla="*/ 0 w 112"/>
                <a:gd name="T17" fmla="*/ 79 h 95"/>
                <a:gd name="T18" fmla="*/ 0 w 112"/>
                <a:gd name="T19" fmla="*/ 95 h 95"/>
                <a:gd name="T20" fmla="*/ 112 w 112"/>
                <a:gd name="T21" fmla="*/ 95 h 95"/>
                <a:gd name="T22" fmla="*/ 112 w 112"/>
                <a:gd name="T23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95">
                  <a:moveTo>
                    <a:pt x="112" y="79"/>
                  </a:moveTo>
                  <a:cubicBezTo>
                    <a:pt x="112" y="63"/>
                    <a:pt x="99" y="49"/>
                    <a:pt x="82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7" y="45"/>
                    <a:pt x="82" y="36"/>
                    <a:pt x="82" y="26"/>
                  </a:cubicBezTo>
                  <a:cubicBezTo>
                    <a:pt x="82" y="12"/>
                    <a:pt x="71" y="0"/>
                    <a:pt x="56" y="0"/>
                  </a:cubicBezTo>
                  <a:cubicBezTo>
                    <a:pt x="42" y="0"/>
                    <a:pt x="30" y="12"/>
                    <a:pt x="30" y="26"/>
                  </a:cubicBezTo>
                  <a:cubicBezTo>
                    <a:pt x="30" y="36"/>
                    <a:pt x="36" y="45"/>
                    <a:pt x="44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3" y="49"/>
                    <a:pt x="0" y="63"/>
                    <a:pt x="0" y="7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79"/>
                    <a:pt x="112" y="79"/>
                    <a:pt x="112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44796" y="3949725"/>
            <a:ext cx="576152" cy="1288760"/>
            <a:chOff x="8543924" y="2870199"/>
            <a:chExt cx="784226" cy="1754189"/>
          </a:xfrm>
          <a:solidFill>
            <a:srgbClr val="252628"/>
          </a:solidFill>
          <a:effectLst/>
        </p:grpSpPr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8543924" y="2870199"/>
              <a:ext cx="374650" cy="374650"/>
            </a:xfrm>
            <a:custGeom>
              <a:avLst/>
              <a:gdLst/>
              <a:ahLst/>
              <a:cxnLst/>
              <a:rect l="l" t="t" r="r" b="b"/>
              <a:pathLst>
                <a:path w="374650" h="374650">
                  <a:moveTo>
                    <a:pt x="190278" y="95823"/>
                  </a:moveTo>
                  <a:cubicBezTo>
                    <a:pt x="138445" y="93663"/>
                    <a:pt x="97410" y="134698"/>
                    <a:pt x="95250" y="186532"/>
                  </a:cubicBezTo>
                  <a:cubicBezTo>
                    <a:pt x="95250" y="236205"/>
                    <a:pt x="134125" y="279400"/>
                    <a:pt x="185959" y="279400"/>
                  </a:cubicBezTo>
                  <a:cubicBezTo>
                    <a:pt x="235633" y="279400"/>
                    <a:pt x="278827" y="240525"/>
                    <a:pt x="278827" y="188691"/>
                  </a:cubicBezTo>
                  <a:cubicBezTo>
                    <a:pt x="280987" y="139018"/>
                    <a:pt x="239952" y="95823"/>
                    <a:pt x="190278" y="95823"/>
                  </a:cubicBezTo>
                  <a:close/>
                  <a:moveTo>
                    <a:pt x="162421" y="0"/>
                  </a:moveTo>
                  <a:cubicBezTo>
                    <a:pt x="162421" y="0"/>
                    <a:pt x="162421" y="0"/>
                    <a:pt x="220892" y="0"/>
                  </a:cubicBezTo>
                  <a:cubicBezTo>
                    <a:pt x="220892" y="0"/>
                    <a:pt x="220892" y="0"/>
                    <a:pt x="220892" y="34650"/>
                  </a:cubicBezTo>
                  <a:cubicBezTo>
                    <a:pt x="240382" y="38981"/>
                    <a:pt x="259873" y="47643"/>
                    <a:pt x="277198" y="60637"/>
                  </a:cubicBezTo>
                  <a:cubicBezTo>
                    <a:pt x="277198" y="60637"/>
                    <a:pt x="277198" y="60637"/>
                    <a:pt x="303185" y="36815"/>
                  </a:cubicBezTo>
                  <a:cubicBezTo>
                    <a:pt x="303185" y="36815"/>
                    <a:pt x="303185" y="36815"/>
                    <a:pt x="342166" y="77962"/>
                  </a:cubicBezTo>
                  <a:cubicBezTo>
                    <a:pt x="342166" y="77962"/>
                    <a:pt x="342166" y="77962"/>
                    <a:pt x="318344" y="101784"/>
                  </a:cubicBezTo>
                  <a:cubicBezTo>
                    <a:pt x="329172" y="119109"/>
                    <a:pt x="337835" y="138599"/>
                    <a:pt x="340000" y="160255"/>
                  </a:cubicBezTo>
                  <a:cubicBezTo>
                    <a:pt x="340000" y="160255"/>
                    <a:pt x="340000" y="160255"/>
                    <a:pt x="374650" y="160255"/>
                  </a:cubicBezTo>
                  <a:cubicBezTo>
                    <a:pt x="374650" y="160255"/>
                    <a:pt x="374650" y="160255"/>
                    <a:pt x="374650" y="220892"/>
                  </a:cubicBezTo>
                  <a:cubicBezTo>
                    <a:pt x="374650" y="220892"/>
                    <a:pt x="374650" y="220892"/>
                    <a:pt x="340000" y="218726"/>
                  </a:cubicBezTo>
                  <a:cubicBezTo>
                    <a:pt x="335669" y="240383"/>
                    <a:pt x="327007" y="259873"/>
                    <a:pt x="314013" y="277198"/>
                  </a:cubicBezTo>
                  <a:cubicBezTo>
                    <a:pt x="314013" y="277198"/>
                    <a:pt x="314013" y="277198"/>
                    <a:pt x="337835" y="301020"/>
                  </a:cubicBezTo>
                  <a:cubicBezTo>
                    <a:pt x="337835" y="301020"/>
                    <a:pt x="337835" y="301020"/>
                    <a:pt x="296688" y="342166"/>
                  </a:cubicBezTo>
                  <a:cubicBezTo>
                    <a:pt x="296688" y="342166"/>
                    <a:pt x="296688" y="342166"/>
                    <a:pt x="272866" y="316179"/>
                  </a:cubicBezTo>
                  <a:cubicBezTo>
                    <a:pt x="255542" y="329172"/>
                    <a:pt x="236051" y="335669"/>
                    <a:pt x="214395" y="340000"/>
                  </a:cubicBezTo>
                  <a:cubicBezTo>
                    <a:pt x="214395" y="340000"/>
                    <a:pt x="214395" y="340000"/>
                    <a:pt x="214395" y="374650"/>
                  </a:cubicBezTo>
                  <a:cubicBezTo>
                    <a:pt x="214395" y="374650"/>
                    <a:pt x="214395" y="374650"/>
                    <a:pt x="155924" y="372485"/>
                  </a:cubicBezTo>
                  <a:lnTo>
                    <a:pt x="155924" y="337835"/>
                  </a:lnTo>
                  <a:cubicBezTo>
                    <a:pt x="134268" y="333504"/>
                    <a:pt x="114777" y="324841"/>
                    <a:pt x="97452" y="314013"/>
                  </a:cubicBezTo>
                  <a:cubicBezTo>
                    <a:pt x="97452" y="314013"/>
                    <a:pt x="97452" y="314013"/>
                    <a:pt x="73631" y="337835"/>
                  </a:cubicBezTo>
                  <a:cubicBezTo>
                    <a:pt x="73631" y="337835"/>
                    <a:pt x="73631" y="337835"/>
                    <a:pt x="32484" y="296688"/>
                  </a:cubicBezTo>
                  <a:cubicBezTo>
                    <a:pt x="32484" y="296688"/>
                    <a:pt x="32484" y="296688"/>
                    <a:pt x="58471" y="270701"/>
                  </a:cubicBezTo>
                  <a:cubicBezTo>
                    <a:pt x="45478" y="253376"/>
                    <a:pt x="38981" y="233886"/>
                    <a:pt x="34650" y="214395"/>
                  </a:cubicBezTo>
                  <a:cubicBezTo>
                    <a:pt x="34650" y="214395"/>
                    <a:pt x="34650" y="214395"/>
                    <a:pt x="0" y="212230"/>
                  </a:cubicBezTo>
                  <a:cubicBezTo>
                    <a:pt x="0" y="212230"/>
                    <a:pt x="0" y="212230"/>
                    <a:pt x="2166" y="153758"/>
                  </a:cubicBezTo>
                  <a:cubicBezTo>
                    <a:pt x="2166" y="153758"/>
                    <a:pt x="2166" y="153758"/>
                    <a:pt x="36815" y="155924"/>
                  </a:cubicBezTo>
                  <a:cubicBezTo>
                    <a:pt x="41147" y="134268"/>
                    <a:pt x="49809" y="114777"/>
                    <a:pt x="60637" y="97452"/>
                  </a:cubicBezTo>
                  <a:cubicBezTo>
                    <a:pt x="60637" y="97452"/>
                    <a:pt x="60637" y="97452"/>
                    <a:pt x="36815" y="71465"/>
                  </a:cubicBezTo>
                  <a:cubicBezTo>
                    <a:pt x="36815" y="71465"/>
                    <a:pt x="36815" y="71465"/>
                    <a:pt x="80127" y="32484"/>
                  </a:cubicBezTo>
                  <a:cubicBezTo>
                    <a:pt x="80127" y="32484"/>
                    <a:pt x="80127" y="32484"/>
                    <a:pt x="103949" y="56306"/>
                  </a:cubicBezTo>
                  <a:cubicBezTo>
                    <a:pt x="121274" y="45478"/>
                    <a:pt x="140764" y="36815"/>
                    <a:pt x="162421" y="34650"/>
                  </a:cubicBezTo>
                  <a:cubicBezTo>
                    <a:pt x="162421" y="34650"/>
                    <a:pt x="162421" y="34650"/>
                    <a:pt x="1624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9072563" y="2992438"/>
              <a:ext cx="255587" cy="255587"/>
            </a:xfrm>
            <a:custGeom>
              <a:avLst/>
              <a:gdLst/>
              <a:ahLst/>
              <a:cxnLst/>
              <a:rect l="l" t="t" r="r" b="b"/>
              <a:pathLst>
                <a:path w="255587" h="255587">
                  <a:moveTo>
                    <a:pt x="129955" y="65087"/>
                  </a:moveTo>
                  <a:cubicBezTo>
                    <a:pt x="95359" y="65087"/>
                    <a:pt x="67249" y="93197"/>
                    <a:pt x="65087" y="127793"/>
                  </a:cubicBezTo>
                  <a:cubicBezTo>
                    <a:pt x="65087" y="160227"/>
                    <a:pt x="93197" y="190499"/>
                    <a:pt x="127793" y="190499"/>
                  </a:cubicBezTo>
                  <a:cubicBezTo>
                    <a:pt x="160227" y="190499"/>
                    <a:pt x="190499" y="164552"/>
                    <a:pt x="190499" y="129955"/>
                  </a:cubicBezTo>
                  <a:cubicBezTo>
                    <a:pt x="190499" y="95359"/>
                    <a:pt x="164552" y="67249"/>
                    <a:pt x="129955" y="65087"/>
                  </a:cubicBezTo>
                  <a:close/>
                  <a:moveTo>
                    <a:pt x="110466" y="0"/>
                  </a:moveTo>
                  <a:cubicBezTo>
                    <a:pt x="110466" y="0"/>
                    <a:pt x="110466" y="0"/>
                    <a:pt x="149453" y="2166"/>
                  </a:cubicBezTo>
                  <a:cubicBezTo>
                    <a:pt x="149453" y="2166"/>
                    <a:pt x="149453" y="2166"/>
                    <a:pt x="149453" y="23826"/>
                  </a:cubicBezTo>
                  <a:cubicBezTo>
                    <a:pt x="164615" y="28158"/>
                    <a:pt x="177611" y="34656"/>
                    <a:pt x="188441" y="41154"/>
                  </a:cubicBezTo>
                  <a:cubicBezTo>
                    <a:pt x="188441" y="41154"/>
                    <a:pt x="188441" y="41154"/>
                    <a:pt x="190607" y="39258"/>
                  </a:cubicBezTo>
                  <a:lnTo>
                    <a:pt x="205769" y="25992"/>
                  </a:lnTo>
                  <a:cubicBezTo>
                    <a:pt x="205769" y="25992"/>
                    <a:pt x="205769" y="25992"/>
                    <a:pt x="233927" y="54150"/>
                  </a:cubicBezTo>
                  <a:cubicBezTo>
                    <a:pt x="233927" y="54150"/>
                    <a:pt x="233927" y="54150"/>
                    <a:pt x="231761" y="56316"/>
                  </a:cubicBezTo>
                  <a:lnTo>
                    <a:pt x="216599" y="71478"/>
                  </a:lnTo>
                  <a:cubicBezTo>
                    <a:pt x="225263" y="82308"/>
                    <a:pt x="229595" y="95304"/>
                    <a:pt x="231761" y="110466"/>
                  </a:cubicBezTo>
                  <a:lnTo>
                    <a:pt x="255587" y="110466"/>
                  </a:lnTo>
                  <a:cubicBezTo>
                    <a:pt x="255587" y="110466"/>
                    <a:pt x="255587" y="110466"/>
                    <a:pt x="255587" y="149454"/>
                  </a:cubicBezTo>
                  <a:cubicBezTo>
                    <a:pt x="255587" y="149454"/>
                    <a:pt x="255587" y="149454"/>
                    <a:pt x="231761" y="149454"/>
                  </a:cubicBezTo>
                  <a:cubicBezTo>
                    <a:pt x="227429" y="164615"/>
                    <a:pt x="223097" y="177611"/>
                    <a:pt x="214433" y="188441"/>
                  </a:cubicBezTo>
                  <a:cubicBezTo>
                    <a:pt x="214433" y="188441"/>
                    <a:pt x="214433" y="188441"/>
                    <a:pt x="216328" y="190607"/>
                  </a:cubicBezTo>
                  <a:lnTo>
                    <a:pt x="229595" y="205769"/>
                  </a:lnTo>
                  <a:cubicBezTo>
                    <a:pt x="229595" y="205769"/>
                    <a:pt x="229595" y="205769"/>
                    <a:pt x="201437" y="233927"/>
                  </a:cubicBezTo>
                  <a:cubicBezTo>
                    <a:pt x="201437" y="233927"/>
                    <a:pt x="201437" y="233927"/>
                    <a:pt x="199542" y="231761"/>
                  </a:cubicBezTo>
                  <a:lnTo>
                    <a:pt x="186275" y="216599"/>
                  </a:lnTo>
                  <a:cubicBezTo>
                    <a:pt x="173279" y="223097"/>
                    <a:pt x="160283" y="229595"/>
                    <a:pt x="145121" y="231761"/>
                  </a:cubicBezTo>
                  <a:cubicBezTo>
                    <a:pt x="145121" y="231761"/>
                    <a:pt x="145121" y="231761"/>
                    <a:pt x="145121" y="255587"/>
                  </a:cubicBezTo>
                  <a:cubicBezTo>
                    <a:pt x="145121" y="255587"/>
                    <a:pt x="145121" y="255587"/>
                    <a:pt x="106134" y="255587"/>
                  </a:cubicBezTo>
                  <a:cubicBezTo>
                    <a:pt x="106134" y="255587"/>
                    <a:pt x="106134" y="255587"/>
                    <a:pt x="106134" y="231761"/>
                  </a:cubicBezTo>
                  <a:cubicBezTo>
                    <a:pt x="90972" y="227429"/>
                    <a:pt x="77976" y="223097"/>
                    <a:pt x="67146" y="214433"/>
                  </a:cubicBezTo>
                  <a:cubicBezTo>
                    <a:pt x="67146" y="214433"/>
                    <a:pt x="67146" y="214433"/>
                    <a:pt x="64980" y="216329"/>
                  </a:cubicBezTo>
                  <a:lnTo>
                    <a:pt x="49818" y="229595"/>
                  </a:lnTo>
                  <a:cubicBezTo>
                    <a:pt x="49818" y="229595"/>
                    <a:pt x="49818" y="229595"/>
                    <a:pt x="21660" y="201437"/>
                  </a:cubicBezTo>
                  <a:cubicBezTo>
                    <a:pt x="21660" y="201437"/>
                    <a:pt x="21660" y="201437"/>
                    <a:pt x="23826" y="199542"/>
                  </a:cubicBezTo>
                  <a:lnTo>
                    <a:pt x="38988" y="186275"/>
                  </a:lnTo>
                  <a:cubicBezTo>
                    <a:pt x="32490" y="173279"/>
                    <a:pt x="25992" y="160284"/>
                    <a:pt x="23826" y="145122"/>
                  </a:cubicBezTo>
                  <a:cubicBezTo>
                    <a:pt x="23826" y="145122"/>
                    <a:pt x="23826" y="145122"/>
                    <a:pt x="0" y="145122"/>
                  </a:cubicBezTo>
                  <a:cubicBezTo>
                    <a:pt x="0" y="145122"/>
                    <a:pt x="0" y="145122"/>
                    <a:pt x="2166" y="106134"/>
                  </a:cubicBezTo>
                  <a:cubicBezTo>
                    <a:pt x="2166" y="106134"/>
                    <a:pt x="2166" y="106134"/>
                    <a:pt x="23826" y="106134"/>
                  </a:cubicBezTo>
                  <a:cubicBezTo>
                    <a:pt x="28158" y="90972"/>
                    <a:pt x="34656" y="77976"/>
                    <a:pt x="41154" y="67146"/>
                  </a:cubicBezTo>
                  <a:cubicBezTo>
                    <a:pt x="41154" y="67146"/>
                    <a:pt x="41154" y="67146"/>
                    <a:pt x="39259" y="64980"/>
                  </a:cubicBezTo>
                  <a:lnTo>
                    <a:pt x="25992" y="49818"/>
                  </a:lnTo>
                  <a:cubicBezTo>
                    <a:pt x="25992" y="49818"/>
                    <a:pt x="25992" y="49818"/>
                    <a:pt x="54150" y="21660"/>
                  </a:cubicBezTo>
                  <a:cubicBezTo>
                    <a:pt x="54150" y="21660"/>
                    <a:pt x="54150" y="21660"/>
                    <a:pt x="56316" y="23826"/>
                  </a:cubicBezTo>
                  <a:lnTo>
                    <a:pt x="71478" y="38988"/>
                  </a:lnTo>
                  <a:cubicBezTo>
                    <a:pt x="82308" y="32490"/>
                    <a:pt x="95304" y="25992"/>
                    <a:pt x="110466" y="23826"/>
                  </a:cubicBezTo>
                  <a:cubicBezTo>
                    <a:pt x="110466" y="23826"/>
                    <a:pt x="110466" y="23826"/>
                    <a:pt x="1104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685213" y="3255963"/>
              <a:ext cx="571500" cy="1368425"/>
            </a:xfrm>
            <a:custGeom>
              <a:avLst/>
              <a:gdLst>
                <a:gd name="T0" fmla="*/ 238 w 264"/>
                <a:gd name="T1" fmla="*/ 0 h 631"/>
                <a:gd name="T2" fmla="*/ 212 w 264"/>
                <a:gd name="T3" fmla="*/ 26 h 631"/>
                <a:gd name="T4" fmla="*/ 212 w 264"/>
                <a:gd name="T5" fmla="*/ 152 h 631"/>
                <a:gd name="T6" fmla="*/ 194 w 264"/>
                <a:gd name="T7" fmla="*/ 170 h 631"/>
                <a:gd name="T8" fmla="*/ 161 w 264"/>
                <a:gd name="T9" fmla="*/ 170 h 631"/>
                <a:gd name="T10" fmla="*/ 194 w 264"/>
                <a:gd name="T11" fmla="*/ 115 h 631"/>
                <a:gd name="T12" fmla="*/ 132 w 264"/>
                <a:gd name="T13" fmla="*/ 54 h 631"/>
                <a:gd name="T14" fmla="*/ 70 w 264"/>
                <a:gd name="T15" fmla="*/ 115 h 631"/>
                <a:gd name="T16" fmla="*/ 103 w 264"/>
                <a:gd name="T17" fmla="*/ 170 h 631"/>
                <a:gd name="T18" fmla="*/ 70 w 264"/>
                <a:gd name="T19" fmla="*/ 170 h 631"/>
                <a:gd name="T20" fmla="*/ 53 w 264"/>
                <a:gd name="T21" fmla="*/ 152 h 631"/>
                <a:gd name="T22" fmla="*/ 53 w 264"/>
                <a:gd name="T23" fmla="*/ 26 h 631"/>
                <a:gd name="T24" fmla="*/ 26 w 264"/>
                <a:gd name="T25" fmla="*/ 0 h 631"/>
                <a:gd name="T26" fmla="*/ 0 w 264"/>
                <a:gd name="T27" fmla="*/ 26 h 631"/>
                <a:gd name="T28" fmla="*/ 0 w 264"/>
                <a:gd name="T29" fmla="*/ 170 h 631"/>
                <a:gd name="T30" fmla="*/ 27 w 264"/>
                <a:gd name="T31" fmla="*/ 225 h 631"/>
                <a:gd name="T32" fmla="*/ 70 w 264"/>
                <a:gd name="T33" fmla="*/ 290 h 631"/>
                <a:gd name="T34" fmla="*/ 70 w 264"/>
                <a:gd name="T35" fmla="*/ 398 h 631"/>
                <a:gd name="T36" fmla="*/ 70 w 264"/>
                <a:gd name="T37" fmla="*/ 398 h 631"/>
                <a:gd name="T38" fmla="*/ 70 w 264"/>
                <a:gd name="T39" fmla="*/ 605 h 631"/>
                <a:gd name="T40" fmla="*/ 97 w 264"/>
                <a:gd name="T41" fmla="*/ 631 h 631"/>
                <a:gd name="T42" fmla="*/ 123 w 264"/>
                <a:gd name="T43" fmla="*/ 605 h 631"/>
                <a:gd name="T44" fmla="*/ 123 w 264"/>
                <a:gd name="T45" fmla="*/ 407 h 631"/>
                <a:gd name="T46" fmla="*/ 132 w 264"/>
                <a:gd name="T47" fmla="*/ 398 h 631"/>
                <a:gd name="T48" fmla="*/ 141 w 264"/>
                <a:gd name="T49" fmla="*/ 407 h 631"/>
                <a:gd name="T50" fmla="*/ 141 w 264"/>
                <a:gd name="T51" fmla="*/ 605 h 631"/>
                <a:gd name="T52" fmla="*/ 168 w 264"/>
                <a:gd name="T53" fmla="*/ 631 h 631"/>
                <a:gd name="T54" fmla="*/ 194 w 264"/>
                <a:gd name="T55" fmla="*/ 605 h 631"/>
                <a:gd name="T56" fmla="*/ 194 w 264"/>
                <a:gd name="T57" fmla="*/ 290 h 631"/>
                <a:gd name="T58" fmla="*/ 237 w 264"/>
                <a:gd name="T59" fmla="*/ 225 h 631"/>
                <a:gd name="T60" fmla="*/ 264 w 264"/>
                <a:gd name="T61" fmla="*/ 170 h 631"/>
                <a:gd name="T62" fmla="*/ 264 w 264"/>
                <a:gd name="T63" fmla="*/ 170 h 631"/>
                <a:gd name="T64" fmla="*/ 264 w 264"/>
                <a:gd name="T65" fmla="*/ 26 h 631"/>
                <a:gd name="T66" fmla="*/ 238 w 264"/>
                <a:gd name="T6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4" h="631">
                  <a:moveTo>
                    <a:pt x="238" y="0"/>
                  </a:moveTo>
                  <a:cubicBezTo>
                    <a:pt x="223" y="0"/>
                    <a:pt x="212" y="12"/>
                    <a:pt x="212" y="26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2" y="162"/>
                    <a:pt x="204" y="170"/>
                    <a:pt x="194" y="170"/>
                  </a:cubicBezTo>
                  <a:cubicBezTo>
                    <a:pt x="161" y="170"/>
                    <a:pt x="161" y="170"/>
                    <a:pt x="161" y="170"/>
                  </a:cubicBezTo>
                  <a:cubicBezTo>
                    <a:pt x="181" y="160"/>
                    <a:pt x="194" y="139"/>
                    <a:pt x="194" y="115"/>
                  </a:cubicBezTo>
                  <a:cubicBezTo>
                    <a:pt x="194" y="81"/>
                    <a:pt x="166" y="54"/>
                    <a:pt x="132" y="54"/>
                  </a:cubicBezTo>
                  <a:cubicBezTo>
                    <a:pt x="98" y="54"/>
                    <a:pt x="70" y="81"/>
                    <a:pt x="70" y="115"/>
                  </a:cubicBezTo>
                  <a:cubicBezTo>
                    <a:pt x="70" y="139"/>
                    <a:pt x="84" y="160"/>
                    <a:pt x="103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1" y="170"/>
                    <a:pt x="53" y="162"/>
                    <a:pt x="53" y="152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93"/>
                    <a:pt x="11" y="213"/>
                    <a:pt x="27" y="225"/>
                  </a:cubicBezTo>
                  <a:cubicBezTo>
                    <a:pt x="37" y="236"/>
                    <a:pt x="70" y="252"/>
                    <a:pt x="70" y="290"/>
                  </a:cubicBezTo>
                  <a:cubicBezTo>
                    <a:pt x="70" y="398"/>
                    <a:pt x="70" y="398"/>
                    <a:pt x="70" y="398"/>
                  </a:cubicBezTo>
                  <a:cubicBezTo>
                    <a:pt x="70" y="398"/>
                    <a:pt x="70" y="398"/>
                    <a:pt x="70" y="398"/>
                  </a:cubicBezTo>
                  <a:cubicBezTo>
                    <a:pt x="70" y="605"/>
                    <a:pt x="70" y="605"/>
                    <a:pt x="70" y="605"/>
                  </a:cubicBezTo>
                  <a:cubicBezTo>
                    <a:pt x="70" y="619"/>
                    <a:pt x="82" y="631"/>
                    <a:pt x="97" y="631"/>
                  </a:cubicBezTo>
                  <a:cubicBezTo>
                    <a:pt x="111" y="631"/>
                    <a:pt x="123" y="619"/>
                    <a:pt x="123" y="605"/>
                  </a:cubicBezTo>
                  <a:cubicBezTo>
                    <a:pt x="123" y="407"/>
                    <a:pt x="123" y="407"/>
                    <a:pt x="123" y="407"/>
                  </a:cubicBezTo>
                  <a:cubicBezTo>
                    <a:pt x="123" y="402"/>
                    <a:pt x="127" y="398"/>
                    <a:pt x="132" y="398"/>
                  </a:cubicBezTo>
                  <a:cubicBezTo>
                    <a:pt x="137" y="398"/>
                    <a:pt x="141" y="402"/>
                    <a:pt x="141" y="407"/>
                  </a:cubicBezTo>
                  <a:cubicBezTo>
                    <a:pt x="141" y="605"/>
                    <a:pt x="141" y="605"/>
                    <a:pt x="141" y="605"/>
                  </a:cubicBezTo>
                  <a:cubicBezTo>
                    <a:pt x="141" y="619"/>
                    <a:pt x="153" y="631"/>
                    <a:pt x="168" y="631"/>
                  </a:cubicBezTo>
                  <a:cubicBezTo>
                    <a:pt x="182" y="631"/>
                    <a:pt x="194" y="619"/>
                    <a:pt x="194" y="605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4" y="252"/>
                    <a:pt x="227" y="236"/>
                    <a:pt x="237" y="225"/>
                  </a:cubicBezTo>
                  <a:cubicBezTo>
                    <a:pt x="254" y="213"/>
                    <a:pt x="264" y="193"/>
                    <a:pt x="264" y="170"/>
                  </a:cubicBezTo>
                  <a:cubicBezTo>
                    <a:pt x="264" y="170"/>
                    <a:pt x="264" y="170"/>
                    <a:pt x="264" y="170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12"/>
                    <a:pt x="253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987090" y="1905297"/>
            <a:ext cx="270484" cy="778378"/>
            <a:chOff x="8258175" y="1663700"/>
            <a:chExt cx="363537" cy="1046163"/>
          </a:xfrm>
          <a:solidFill>
            <a:srgbClr val="252628"/>
          </a:solidFill>
          <a:effectLst/>
        </p:grpSpPr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8258175" y="1909763"/>
              <a:ext cx="363537" cy="800100"/>
            </a:xfrm>
            <a:custGeom>
              <a:avLst/>
              <a:gdLst>
                <a:gd name="T0" fmla="*/ 123 w 168"/>
                <a:gd name="T1" fmla="*/ 75 h 369"/>
                <a:gd name="T2" fmla="*/ 102 w 168"/>
                <a:gd name="T3" fmla="*/ 75 h 369"/>
                <a:gd name="T4" fmla="*/ 123 w 168"/>
                <a:gd name="T5" fmla="*/ 40 h 369"/>
                <a:gd name="T6" fmla="*/ 84 w 168"/>
                <a:gd name="T7" fmla="*/ 0 h 369"/>
                <a:gd name="T8" fmla="*/ 45 w 168"/>
                <a:gd name="T9" fmla="*/ 40 h 369"/>
                <a:gd name="T10" fmla="*/ 66 w 168"/>
                <a:gd name="T11" fmla="*/ 75 h 369"/>
                <a:gd name="T12" fmla="*/ 45 w 168"/>
                <a:gd name="T13" fmla="*/ 75 h 369"/>
                <a:gd name="T14" fmla="*/ 0 w 168"/>
                <a:gd name="T15" fmla="*/ 120 h 369"/>
                <a:gd name="T16" fmla="*/ 0 w 168"/>
                <a:gd name="T17" fmla="*/ 120 h 369"/>
                <a:gd name="T18" fmla="*/ 0 w 168"/>
                <a:gd name="T19" fmla="*/ 211 h 369"/>
                <a:gd name="T20" fmla="*/ 17 w 168"/>
                <a:gd name="T21" fmla="*/ 228 h 369"/>
                <a:gd name="T22" fmla="*/ 33 w 168"/>
                <a:gd name="T23" fmla="*/ 211 h 369"/>
                <a:gd name="T24" fmla="*/ 33 w 168"/>
                <a:gd name="T25" fmla="*/ 131 h 369"/>
                <a:gd name="T26" fmla="*/ 39 w 168"/>
                <a:gd name="T27" fmla="*/ 125 h 369"/>
                <a:gd name="T28" fmla="*/ 45 w 168"/>
                <a:gd name="T29" fmla="*/ 131 h 369"/>
                <a:gd name="T30" fmla="*/ 45 w 168"/>
                <a:gd name="T31" fmla="*/ 220 h 369"/>
                <a:gd name="T32" fmla="*/ 45 w 168"/>
                <a:gd name="T33" fmla="*/ 220 h 369"/>
                <a:gd name="T34" fmla="*/ 45 w 168"/>
                <a:gd name="T35" fmla="*/ 352 h 369"/>
                <a:gd name="T36" fmla="*/ 61 w 168"/>
                <a:gd name="T37" fmla="*/ 369 h 369"/>
                <a:gd name="T38" fmla="*/ 78 w 168"/>
                <a:gd name="T39" fmla="*/ 352 h 369"/>
                <a:gd name="T40" fmla="*/ 78 w 168"/>
                <a:gd name="T41" fmla="*/ 226 h 369"/>
                <a:gd name="T42" fmla="*/ 84 w 168"/>
                <a:gd name="T43" fmla="*/ 220 h 369"/>
                <a:gd name="T44" fmla="*/ 90 w 168"/>
                <a:gd name="T45" fmla="*/ 226 h 369"/>
                <a:gd name="T46" fmla="*/ 90 w 168"/>
                <a:gd name="T47" fmla="*/ 352 h 369"/>
                <a:gd name="T48" fmla="*/ 107 w 168"/>
                <a:gd name="T49" fmla="*/ 369 h 369"/>
                <a:gd name="T50" fmla="*/ 123 w 168"/>
                <a:gd name="T51" fmla="*/ 352 h 369"/>
                <a:gd name="T52" fmla="*/ 123 w 168"/>
                <a:gd name="T53" fmla="*/ 131 h 369"/>
                <a:gd name="T54" fmla="*/ 129 w 168"/>
                <a:gd name="T55" fmla="*/ 125 h 369"/>
                <a:gd name="T56" fmla="*/ 135 w 168"/>
                <a:gd name="T57" fmla="*/ 131 h 369"/>
                <a:gd name="T58" fmla="*/ 135 w 168"/>
                <a:gd name="T59" fmla="*/ 211 h 369"/>
                <a:gd name="T60" fmla="*/ 152 w 168"/>
                <a:gd name="T61" fmla="*/ 228 h 369"/>
                <a:gd name="T62" fmla="*/ 168 w 168"/>
                <a:gd name="T63" fmla="*/ 211 h 369"/>
                <a:gd name="T64" fmla="*/ 168 w 168"/>
                <a:gd name="T65" fmla="*/ 120 h 369"/>
                <a:gd name="T66" fmla="*/ 123 w 168"/>
                <a:gd name="T67" fmla="*/ 7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" h="369">
                  <a:moveTo>
                    <a:pt x="123" y="75"/>
                  </a:moveTo>
                  <a:cubicBezTo>
                    <a:pt x="102" y="75"/>
                    <a:pt x="102" y="75"/>
                    <a:pt x="102" y="75"/>
                  </a:cubicBezTo>
                  <a:cubicBezTo>
                    <a:pt x="115" y="68"/>
                    <a:pt x="123" y="55"/>
                    <a:pt x="123" y="40"/>
                  </a:cubicBezTo>
                  <a:cubicBezTo>
                    <a:pt x="123" y="18"/>
                    <a:pt x="106" y="0"/>
                    <a:pt x="84" y="0"/>
                  </a:cubicBezTo>
                  <a:cubicBezTo>
                    <a:pt x="62" y="0"/>
                    <a:pt x="45" y="18"/>
                    <a:pt x="45" y="40"/>
                  </a:cubicBezTo>
                  <a:cubicBezTo>
                    <a:pt x="45" y="55"/>
                    <a:pt x="53" y="68"/>
                    <a:pt x="66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20" y="75"/>
                    <a:pt x="0" y="9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21"/>
                    <a:pt x="7" y="228"/>
                    <a:pt x="17" y="228"/>
                  </a:cubicBezTo>
                  <a:cubicBezTo>
                    <a:pt x="26" y="228"/>
                    <a:pt x="33" y="221"/>
                    <a:pt x="33" y="21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28"/>
                    <a:pt x="36" y="125"/>
                    <a:pt x="39" y="125"/>
                  </a:cubicBezTo>
                  <a:cubicBezTo>
                    <a:pt x="42" y="125"/>
                    <a:pt x="45" y="128"/>
                    <a:pt x="45" y="131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5" y="361"/>
                    <a:pt x="52" y="369"/>
                    <a:pt x="61" y="369"/>
                  </a:cubicBezTo>
                  <a:cubicBezTo>
                    <a:pt x="71" y="369"/>
                    <a:pt x="78" y="361"/>
                    <a:pt x="78" y="352"/>
                  </a:cubicBezTo>
                  <a:cubicBezTo>
                    <a:pt x="78" y="226"/>
                    <a:pt x="78" y="226"/>
                    <a:pt x="78" y="226"/>
                  </a:cubicBezTo>
                  <a:cubicBezTo>
                    <a:pt x="78" y="223"/>
                    <a:pt x="81" y="220"/>
                    <a:pt x="84" y="220"/>
                  </a:cubicBezTo>
                  <a:cubicBezTo>
                    <a:pt x="87" y="220"/>
                    <a:pt x="90" y="223"/>
                    <a:pt x="90" y="226"/>
                  </a:cubicBezTo>
                  <a:cubicBezTo>
                    <a:pt x="90" y="352"/>
                    <a:pt x="90" y="352"/>
                    <a:pt x="90" y="352"/>
                  </a:cubicBezTo>
                  <a:cubicBezTo>
                    <a:pt x="90" y="361"/>
                    <a:pt x="97" y="369"/>
                    <a:pt x="107" y="369"/>
                  </a:cubicBezTo>
                  <a:cubicBezTo>
                    <a:pt x="116" y="369"/>
                    <a:pt x="123" y="361"/>
                    <a:pt x="123" y="35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28"/>
                    <a:pt x="126" y="125"/>
                    <a:pt x="129" y="125"/>
                  </a:cubicBezTo>
                  <a:cubicBezTo>
                    <a:pt x="132" y="125"/>
                    <a:pt x="135" y="128"/>
                    <a:pt x="135" y="13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5" y="221"/>
                    <a:pt x="142" y="228"/>
                    <a:pt x="152" y="228"/>
                  </a:cubicBezTo>
                  <a:cubicBezTo>
                    <a:pt x="161" y="228"/>
                    <a:pt x="168" y="221"/>
                    <a:pt x="168" y="211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8" y="95"/>
                    <a:pt x="148" y="75"/>
                    <a:pt x="12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8361363" y="1663700"/>
              <a:ext cx="136525" cy="142875"/>
            </a:xfrm>
            <a:custGeom>
              <a:avLst/>
              <a:gdLst>
                <a:gd name="T0" fmla="*/ 22 w 63"/>
                <a:gd name="T1" fmla="*/ 16 h 66"/>
                <a:gd name="T2" fmla="*/ 32 w 63"/>
                <a:gd name="T3" fmla="*/ 13 h 66"/>
                <a:gd name="T4" fmla="*/ 43 w 63"/>
                <a:gd name="T5" fmla="*/ 16 h 66"/>
                <a:gd name="T6" fmla="*/ 47 w 63"/>
                <a:gd name="T7" fmla="*/ 25 h 66"/>
                <a:gd name="T8" fmla="*/ 45 w 63"/>
                <a:gd name="T9" fmla="*/ 31 h 66"/>
                <a:gd name="T10" fmla="*/ 36 w 63"/>
                <a:gd name="T11" fmla="*/ 39 h 66"/>
                <a:gd name="T12" fmla="*/ 26 w 63"/>
                <a:gd name="T13" fmla="*/ 50 h 66"/>
                <a:gd name="T14" fmla="*/ 24 w 63"/>
                <a:gd name="T15" fmla="*/ 62 h 66"/>
                <a:gd name="T16" fmla="*/ 24 w 63"/>
                <a:gd name="T17" fmla="*/ 66 h 66"/>
                <a:gd name="T18" fmla="*/ 39 w 63"/>
                <a:gd name="T19" fmla="*/ 66 h 66"/>
                <a:gd name="T20" fmla="*/ 40 w 63"/>
                <a:gd name="T21" fmla="*/ 57 h 66"/>
                <a:gd name="T22" fmla="*/ 47 w 63"/>
                <a:gd name="T23" fmla="*/ 49 h 66"/>
                <a:gd name="T24" fmla="*/ 60 w 63"/>
                <a:gd name="T25" fmla="*/ 36 h 66"/>
                <a:gd name="T26" fmla="*/ 63 w 63"/>
                <a:gd name="T27" fmla="*/ 25 h 66"/>
                <a:gd name="T28" fmla="*/ 55 w 63"/>
                <a:gd name="T29" fmla="*/ 7 h 66"/>
                <a:gd name="T30" fmla="*/ 32 w 63"/>
                <a:gd name="T31" fmla="*/ 0 h 66"/>
                <a:gd name="T32" fmla="*/ 9 w 63"/>
                <a:gd name="T33" fmla="*/ 7 h 66"/>
                <a:gd name="T34" fmla="*/ 0 w 63"/>
                <a:gd name="T35" fmla="*/ 26 h 66"/>
                <a:gd name="T36" fmla="*/ 16 w 63"/>
                <a:gd name="T37" fmla="*/ 28 h 66"/>
                <a:gd name="T38" fmla="*/ 22 w 63"/>
                <a:gd name="T3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66">
                  <a:moveTo>
                    <a:pt x="22" y="16"/>
                  </a:moveTo>
                  <a:cubicBezTo>
                    <a:pt x="24" y="14"/>
                    <a:pt x="28" y="13"/>
                    <a:pt x="32" y="13"/>
                  </a:cubicBezTo>
                  <a:cubicBezTo>
                    <a:pt x="37" y="13"/>
                    <a:pt x="40" y="14"/>
                    <a:pt x="43" y="16"/>
                  </a:cubicBezTo>
                  <a:cubicBezTo>
                    <a:pt x="46" y="19"/>
                    <a:pt x="47" y="21"/>
                    <a:pt x="47" y="25"/>
                  </a:cubicBezTo>
                  <a:cubicBezTo>
                    <a:pt x="47" y="27"/>
                    <a:pt x="46" y="29"/>
                    <a:pt x="45" y="31"/>
                  </a:cubicBezTo>
                  <a:cubicBezTo>
                    <a:pt x="44" y="33"/>
                    <a:pt x="41" y="35"/>
                    <a:pt x="36" y="39"/>
                  </a:cubicBezTo>
                  <a:cubicBezTo>
                    <a:pt x="31" y="43"/>
                    <a:pt x="28" y="47"/>
                    <a:pt x="26" y="50"/>
                  </a:cubicBezTo>
                  <a:cubicBezTo>
                    <a:pt x="24" y="53"/>
                    <a:pt x="24" y="57"/>
                    <a:pt x="24" y="62"/>
                  </a:cubicBezTo>
                  <a:cubicBezTo>
                    <a:pt x="24" y="63"/>
                    <a:pt x="24" y="64"/>
                    <a:pt x="24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2"/>
                    <a:pt x="39" y="58"/>
                    <a:pt x="40" y="57"/>
                  </a:cubicBezTo>
                  <a:cubicBezTo>
                    <a:pt x="41" y="55"/>
                    <a:pt x="43" y="52"/>
                    <a:pt x="47" y="49"/>
                  </a:cubicBezTo>
                  <a:cubicBezTo>
                    <a:pt x="54" y="44"/>
                    <a:pt x="58" y="39"/>
                    <a:pt x="60" y="36"/>
                  </a:cubicBezTo>
                  <a:cubicBezTo>
                    <a:pt x="62" y="33"/>
                    <a:pt x="63" y="29"/>
                    <a:pt x="63" y="25"/>
                  </a:cubicBezTo>
                  <a:cubicBezTo>
                    <a:pt x="63" y="18"/>
                    <a:pt x="61" y="13"/>
                    <a:pt x="55" y="7"/>
                  </a:cubicBezTo>
                  <a:cubicBezTo>
                    <a:pt x="49" y="2"/>
                    <a:pt x="41" y="0"/>
                    <a:pt x="32" y="0"/>
                  </a:cubicBezTo>
                  <a:cubicBezTo>
                    <a:pt x="22" y="0"/>
                    <a:pt x="15" y="2"/>
                    <a:pt x="9" y="7"/>
                  </a:cubicBezTo>
                  <a:cubicBezTo>
                    <a:pt x="4" y="12"/>
                    <a:pt x="1" y="19"/>
                    <a:pt x="0" y="2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3"/>
                    <a:pt x="19" y="19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8407400" y="1820863"/>
              <a:ext cx="46037" cy="460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</p:grpSp>
      <p:sp>
        <p:nvSpPr>
          <p:cNvPr id="20" name="Freeform 32"/>
          <p:cNvSpPr>
            <a:spLocks/>
          </p:cNvSpPr>
          <p:nvPr/>
        </p:nvSpPr>
        <p:spPr bwMode="auto">
          <a:xfrm>
            <a:off x="3516775" y="3651627"/>
            <a:ext cx="1695450" cy="2374900"/>
          </a:xfrm>
          <a:custGeom>
            <a:avLst/>
            <a:gdLst>
              <a:gd name="T0" fmla="*/ 782 w 782"/>
              <a:gd name="T1" fmla="*/ 391 h 1096"/>
              <a:gd name="T2" fmla="*/ 391 w 782"/>
              <a:gd name="T3" fmla="*/ 0 h 1096"/>
              <a:gd name="T4" fmla="*/ 0 w 782"/>
              <a:gd name="T5" fmla="*/ 391 h 1096"/>
              <a:gd name="T6" fmla="*/ 1 w 782"/>
              <a:gd name="T7" fmla="*/ 423 h 1096"/>
              <a:gd name="T8" fmla="*/ 1 w 782"/>
              <a:gd name="T9" fmla="*/ 423 h 1096"/>
              <a:gd name="T10" fmla="*/ 391 w 782"/>
              <a:gd name="T11" fmla="*/ 1096 h 1096"/>
              <a:gd name="T12" fmla="*/ 780 w 782"/>
              <a:gd name="T13" fmla="*/ 423 h 1096"/>
              <a:gd name="T14" fmla="*/ 780 w 782"/>
              <a:gd name="T15" fmla="*/ 423 h 1096"/>
              <a:gd name="T16" fmla="*/ 782 w 782"/>
              <a:gd name="T17" fmla="*/ 391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1096">
                <a:moveTo>
                  <a:pt x="782" y="391"/>
                </a:moveTo>
                <a:cubicBezTo>
                  <a:pt x="782" y="175"/>
                  <a:pt x="607" y="0"/>
                  <a:pt x="391" y="0"/>
                </a:cubicBezTo>
                <a:cubicBezTo>
                  <a:pt x="175" y="0"/>
                  <a:pt x="0" y="175"/>
                  <a:pt x="0" y="391"/>
                </a:cubicBezTo>
                <a:cubicBezTo>
                  <a:pt x="0" y="402"/>
                  <a:pt x="1" y="41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3" y="682"/>
                  <a:pt x="303" y="1008"/>
                  <a:pt x="391" y="1096"/>
                </a:cubicBezTo>
                <a:cubicBezTo>
                  <a:pt x="478" y="1008"/>
                  <a:pt x="779" y="682"/>
                  <a:pt x="780" y="423"/>
                </a:cubicBezTo>
                <a:cubicBezTo>
                  <a:pt x="780" y="423"/>
                  <a:pt x="780" y="423"/>
                  <a:pt x="780" y="423"/>
                </a:cubicBezTo>
                <a:cubicBezTo>
                  <a:pt x="781" y="413"/>
                  <a:pt x="782" y="402"/>
                  <a:pt x="782" y="391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705142" y="4748868"/>
            <a:ext cx="796134" cy="1286458"/>
            <a:chOff x="1893888" y="4108450"/>
            <a:chExt cx="979487" cy="1582737"/>
          </a:xfrm>
          <a:solidFill>
            <a:srgbClr val="252628"/>
          </a:solidFill>
          <a:effectLst/>
        </p:grpSpPr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147888" y="4108450"/>
              <a:ext cx="725487" cy="1582737"/>
            </a:xfrm>
            <a:custGeom>
              <a:avLst/>
              <a:gdLst>
                <a:gd name="T0" fmla="*/ 246 w 335"/>
                <a:gd name="T1" fmla="*/ 147 h 730"/>
                <a:gd name="T2" fmla="*/ 204 w 335"/>
                <a:gd name="T3" fmla="*/ 147 h 730"/>
                <a:gd name="T4" fmla="*/ 246 w 335"/>
                <a:gd name="T5" fmla="*/ 78 h 730"/>
                <a:gd name="T6" fmla="*/ 167 w 335"/>
                <a:gd name="T7" fmla="*/ 0 h 730"/>
                <a:gd name="T8" fmla="*/ 89 w 335"/>
                <a:gd name="T9" fmla="*/ 78 h 730"/>
                <a:gd name="T10" fmla="*/ 131 w 335"/>
                <a:gd name="T11" fmla="*/ 147 h 730"/>
                <a:gd name="T12" fmla="*/ 89 w 335"/>
                <a:gd name="T13" fmla="*/ 147 h 730"/>
                <a:gd name="T14" fmla="*/ 0 w 335"/>
                <a:gd name="T15" fmla="*/ 236 h 730"/>
                <a:gd name="T16" fmla="*/ 0 w 335"/>
                <a:gd name="T17" fmla="*/ 236 h 730"/>
                <a:gd name="T18" fmla="*/ 0 w 335"/>
                <a:gd name="T19" fmla="*/ 417 h 730"/>
                <a:gd name="T20" fmla="*/ 34 w 335"/>
                <a:gd name="T21" fmla="*/ 451 h 730"/>
                <a:gd name="T22" fmla="*/ 67 w 335"/>
                <a:gd name="T23" fmla="*/ 417 h 730"/>
                <a:gd name="T24" fmla="*/ 67 w 335"/>
                <a:gd name="T25" fmla="*/ 258 h 730"/>
                <a:gd name="T26" fmla="*/ 78 w 335"/>
                <a:gd name="T27" fmla="*/ 247 h 730"/>
                <a:gd name="T28" fmla="*/ 89 w 335"/>
                <a:gd name="T29" fmla="*/ 258 h 730"/>
                <a:gd name="T30" fmla="*/ 89 w 335"/>
                <a:gd name="T31" fmla="*/ 435 h 730"/>
                <a:gd name="T32" fmla="*/ 89 w 335"/>
                <a:gd name="T33" fmla="*/ 435 h 730"/>
                <a:gd name="T34" fmla="*/ 89 w 335"/>
                <a:gd name="T35" fmla="*/ 697 h 730"/>
                <a:gd name="T36" fmla="*/ 123 w 335"/>
                <a:gd name="T37" fmla="*/ 730 h 730"/>
                <a:gd name="T38" fmla="*/ 156 w 335"/>
                <a:gd name="T39" fmla="*/ 697 h 730"/>
                <a:gd name="T40" fmla="*/ 156 w 335"/>
                <a:gd name="T41" fmla="*/ 446 h 730"/>
                <a:gd name="T42" fmla="*/ 167 w 335"/>
                <a:gd name="T43" fmla="*/ 435 h 730"/>
                <a:gd name="T44" fmla="*/ 179 w 335"/>
                <a:gd name="T45" fmla="*/ 446 h 730"/>
                <a:gd name="T46" fmla="*/ 179 w 335"/>
                <a:gd name="T47" fmla="*/ 697 h 730"/>
                <a:gd name="T48" fmla="*/ 212 w 335"/>
                <a:gd name="T49" fmla="*/ 730 h 730"/>
                <a:gd name="T50" fmla="*/ 246 w 335"/>
                <a:gd name="T51" fmla="*/ 697 h 730"/>
                <a:gd name="T52" fmla="*/ 246 w 335"/>
                <a:gd name="T53" fmla="*/ 258 h 730"/>
                <a:gd name="T54" fmla="*/ 256 w 335"/>
                <a:gd name="T55" fmla="*/ 247 h 730"/>
                <a:gd name="T56" fmla="*/ 268 w 335"/>
                <a:gd name="T57" fmla="*/ 258 h 730"/>
                <a:gd name="T58" fmla="*/ 268 w 335"/>
                <a:gd name="T59" fmla="*/ 417 h 730"/>
                <a:gd name="T60" fmla="*/ 301 w 335"/>
                <a:gd name="T61" fmla="*/ 451 h 730"/>
                <a:gd name="T62" fmla="*/ 335 w 335"/>
                <a:gd name="T63" fmla="*/ 417 h 730"/>
                <a:gd name="T64" fmla="*/ 335 w 335"/>
                <a:gd name="T65" fmla="*/ 236 h 730"/>
                <a:gd name="T66" fmla="*/ 246 w 335"/>
                <a:gd name="T67" fmla="*/ 147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5" h="730">
                  <a:moveTo>
                    <a:pt x="246" y="147"/>
                  </a:moveTo>
                  <a:cubicBezTo>
                    <a:pt x="204" y="147"/>
                    <a:pt x="204" y="147"/>
                    <a:pt x="204" y="147"/>
                  </a:cubicBezTo>
                  <a:cubicBezTo>
                    <a:pt x="229" y="134"/>
                    <a:pt x="246" y="108"/>
                    <a:pt x="246" y="78"/>
                  </a:cubicBezTo>
                  <a:cubicBezTo>
                    <a:pt x="246" y="35"/>
                    <a:pt x="211" y="0"/>
                    <a:pt x="167" y="0"/>
                  </a:cubicBezTo>
                  <a:cubicBezTo>
                    <a:pt x="124" y="0"/>
                    <a:pt x="89" y="35"/>
                    <a:pt x="89" y="78"/>
                  </a:cubicBezTo>
                  <a:cubicBezTo>
                    <a:pt x="89" y="108"/>
                    <a:pt x="106" y="134"/>
                    <a:pt x="131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40" y="147"/>
                    <a:pt x="0" y="187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36"/>
                    <a:pt x="15" y="451"/>
                    <a:pt x="34" y="451"/>
                  </a:cubicBezTo>
                  <a:cubicBezTo>
                    <a:pt x="52" y="451"/>
                    <a:pt x="67" y="436"/>
                    <a:pt x="67" y="41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7" y="252"/>
                    <a:pt x="72" y="247"/>
                    <a:pt x="78" y="247"/>
                  </a:cubicBezTo>
                  <a:cubicBezTo>
                    <a:pt x="85" y="247"/>
                    <a:pt x="89" y="252"/>
                    <a:pt x="89" y="258"/>
                  </a:cubicBezTo>
                  <a:cubicBezTo>
                    <a:pt x="89" y="435"/>
                    <a:pt x="89" y="435"/>
                    <a:pt x="89" y="435"/>
                  </a:cubicBezTo>
                  <a:cubicBezTo>
                    <a:pt x="89" y="435"/>
                    <a:pt x="89" y="435"/>
                    <a:pt x="89" y="435"/>
                  </a:cubicBezTo>
                  <a:cubicBezTo>
                    <a:pt x="89" y="697"/>
                    <a:pt x="89" y="697"/>
                    <a:pt x="89" y="697"/>
                  </a:cubicBezTo>
                  <a:cubicBezTo>
                    <a:pt x="89" y="715"/>
                    <a:pt x="104" y="730"/>
                    <a:pt x="123" y="730"/>
                  </a:cubicBezTo>
                  <a:cubicBezTo>
                    <a:pt x="141" y="730"/>
                    <a:pt x="156" y="715"/>
                    <a:pt x="156" y="697"/>
                  </a:cubicBezTo>
                  <a:cubicBezTo>
                    <a:pt x="156" y="446"/>
                    <a:pt x="156" y="446"/>
                    <a:pt x="156" y="446"/>
                  </a:cubicBezTo>
                  <a:cubicBezTo>
                    <a:pt x="156" y="440"/>
                    <a:pt x="161" y="435"/>
                    <a:pt x="167" y="435"/>
                  </a:cubicBezTo>
                  <a:cubicBezTo>
                    <a:pt x="174" y="435"/>
                    <a:pt x="179" y="440"/>
                    <a:pt x="179" y="446"/>
                  </a:cubicBezTo>
                  <a:cubicBezTo>
                    <a:pt x="179" y="697"/>
                    <a:pt x="179" y="697"/>
                    <a:pt x="179" y="697"/>
                  </a:cubicBezTo>
                  <a:cubicBezTo>
                    <a:pt x="179" y="715"/>
                    <a:pt x="194" y="730"/>
                    <a:pt x="212" y="730"/>
                  </a:cubicBezTo>
                  <a:cubicBezTo>
                    <a:pt x="231" y="730"/>
                    <a:pt x="246" y="715"/>
                    <a:pt x="246" y="697"/>
                  </a:cubicBezTo>
                  <a:cubicBezTo>
                    <a:pt x="246" y="258"/>
                    <a:pt x="246" y="258"/>
                    <a:pt x="246" y="258"/>
                  </a:cubicBezTo>
                  <a:cubicBezTo>
                    <a:pt x="246" y="252"/>
                    <a:pt x="250" y="247"/>
                    <a:pt x="256" y="247"/>
                  </a:cubicBezTo>
                  <a:cubicBezTo>
                    <a:pt x="263" y="247"/>
                    <a:pt x="268" y="252"/>
                    <a:pt x="268" y="258"/>
                  </a:cubicBezTo>
                  <a:cubicBezTo>
                    <a:pt x="268" y="417"/>
                    <a:pt x="268" y="417"/>
                    <a:pt x="268" y="417"/>
                  </a:cubicBezTo>
                  <a:cubicBezTo>
                    <a:pt x="268" y="436"/>
                    <a:pt x="283" y="451"/>
                    <a:pt x="301" y="451"/>
                  </a:cubicBezTo>
                  <a:cubicBezTo>
                    <a:pt x="320" y="451"/>
                    <a:pt x="335" y="436"/>
                    <a:pt x="335" y="417"/>
                  </a:cubicBezTo>
                  <a:cubicBezTo>
                    <a:pt x="335" y="236"/>
                    <a:pt x="335" y="236"/>
                    <a:pt x="335" y="236"/>
                  </a:cubicBezTo>
                  <a:cubicBezTo>
                    <a:pt x="335" y="187"/>
                    <a:pt x="295" y="147"/>
                    <a:pt x="246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893888" y="5162550"/>
              <a:ext cx="425450" cy="528637"/>
            </a:xfrm>
            <a:custGeom>
              <a:avLst/>
              <a:gdLst/>
              <a:ahLst/>
              <a:cxnLst/>
              <a:rect l="l" t="t" r="r" b="b"/>
              <a:pathLst>
                <a:path w="425450" h="528637">
                  <a:moveTo>
                    <a:pt x="255587" y="314325"/>
                  </a:moveTo>
                  <a:cubicBezTo>
                    <a:pt x="268514" y="316476"/>
                    <a:pt x="274977" y="320778"/>
                    <a:pt x="279286" y="327230"/>
                  </a:cubicBezTo>
                  <a:cubicBezTo>
                    <a:pt x="283595" y="331532"/>
                    <a:pt x="285749" y="337984"/>
                    <a:pt x="285749" y="346587"/>
                  </a:cubicBezTo>
                  <a:cubicBezTo>
                    <a:pt x="285749" y="355191"/>
                    <a:pt x="283595" y="363794"/>
                    <a:pt x="277131" y="370246"/>
                  </a:cubicBezTo>
                  <a:cubicBezTo>
                    <a:pt x="272823" y="376699"/>
                    <a:pt x="264205" y="381000"/>
                    <a:pt x="255587" y="381000"/>
                  </a:cubicBezTo>
                  <a:cubicBezTo>
                    <a:pt x="255587" y="380990"/>
                    <a:pt x="255587" y="380170"/>
                    <a:pt x="255587" y="314325"/>
                  </a:cubicBezTo>
                  <a:close/>
                  <a:moveTo>
                    <a:pt x="238124" y="226219"/>
                  </a:moveTo>
                  <a:cubicBezTo>
                    <a:pt x="238124" y="226219"/>
                    <a:pt x="238124" y="226219"/>
                    <a:pt x="238124" y="292894"/>
                  </a:cubicBezTo>
                  <a:cubicBezTo>
                    <a:pt x="225198" y="290743"/>
                    <a:pt x="218734" y="286442"/>
                    <a:pt x="214425" y="279989"/>
                  </a:cubicBezTo>
                  <a:cubicBezTo>
                    <a:pt x="210117" y="275688"/>
                    <a:pt x="207962" y="269235"/>
                    <a:pt x="207962" y="260632"/>
                  </a:cubicBezTo>
                  <a:cubicBezTo>
                    <a:pt x="207962" y="252029"/>
                    <a:pt x="210117" y="243426"/>
                    <a:pt x="216580" y="236973"/>
                  </a:cubicBezTo>
                  <a:cubicBezTo>
                    <a:pt x="220889" y="230521"/>
                    <a:pt x="229506" y="226219"/>
                    <a:pt x="238124" y="226219"/>
                  </a:cubicBezTo>
                  <a:close/>
                  <a:moveTo>
                    <a:pt x="242219" y="193675"/>
                  </a:moveTo>
                  <a:cubicBezTo>
                    <a:pt x="242219" y="193682"/>
                    <a:pt x="242219" y="193770"/>
                    <a:pt x="242219" y="195032"/>
                  </a:cubicBezTo>
                  <a:lnTo>
                    <a:pt x="242219" y="204533"/>
                  </a:lnTo>
                  <a:cubicBezTo>
                    <a:pt x="227012" y="206705"/>
                    <a:pt x="216150" y="211048"/>
                    <a:pt x="207461" y="217563"/>
                  </a:cubicBezTo>
                  <a:cubicBezTo>
                    <a:pt x="196599" y="226249"/>
                    <a:pt x="190082" y="239278"/>
                    <a:pt x="190082" y="256651"/>
                  </a:cubicBezTo>
                  <a:cubicBezTo>
                    <a:pt x="190082" y="265337"/>
                    <a:pt x="192254" y="274024"/>
                    <a:pt x="196599" y="280538"/>
                  </a:cubicBezTo>
                  <a:cubicBezTo>
                    <a:pt x="200944" y="287053"/>
                    <a:pt x="205288" y="293568"/>
                    <a:pt x="213978" y="297911"/>
                  </a:cubicBezTo>
                  <a:cubicBezTo>
                    <a:pt x="222667" y="302254"/>
                    <a:pt x="233529" y="306597"/>
                    <a:pt x="242219" y="308769"/>
                  </a:cubicBezTo>
                  <a:cubicBezTo>
                    <a:pt x="242219" y="308783"/>
                    <a:pt x="242219" y="309753"/>
                    <a:pt x="242219" y="380431"/>
                  </a:cubicBezTo>
                  <a:cubicBezTo>
                    <a:pt x="233529" y="380431"/>
                    <a:pt x="224840" y="376088"/>
                    <a:pt x="218323" y="367401"/>
                  </a:cubicBezTo>
                  <a:cubicBezTo>
                    <a:pt x="213978" y="360887"/>
                    <a:pt x="211806" y="352200"/>
                    <a:pt x="209633" y="341342"/>
                  </a:cubicBezTo>
                  <a:cubicBezTo>
                    <a:pt x="209623" y="341344"/>
                    <a:pt x="209146" y="341431"/>
                    <a:pt x="185737" y="345686"/>
                  </a:cubicBezTo>
                  <a:cubicBezTo>
                    <a:pt x="187909" y="356543"/>
                    <a:pt x="190082" y="367401"/>
                    <a:pt x="196599" y="376088"/>
                  </a:cubicBezTo>
                  <a:cubicBezTo>
                    <a:pt x="200944" y="382602"/>
                    <a:pt x="207461" y="389117"/>
                    <a:pt x="213978" y="393460"/>
                  </a:cubicBezTo>
                  <a:cubicBezTo>
                    <a:pt x="220495" y="397803"/>
                    <a:pt x="231357" y="399975"/>
                    <a:pt x="242219" y="399975"/>
                  </a:cubicBezTo>
                  <a:cubicBezTo>
                    <a:pt x="242219" y="399985"/>
                    <a:pt x="242219" y="400459"/>
                    <a:pt x="242219" y="423862"/>
                  </a:cubicBezTo>
                  <a:cubicBezTo>
                    <a:pt x="242227" y="423862"/>
                    <a:pt x="242334" y="423862"/>
                    <a:pt x="243848" y="423862"/>
                  </a:cubicBezTo>
                  <a:lnTo>
                    <a:pt x="255253" y="423862"/>
                  </a:lnTo>
                  <a:cubicBezTo>
                    <a:pt x="255253" y="423852"/>
                    <a:pt x="255253" y="423369"/>
                    <a:pt x="255253" y="399975"/>
                  </a:cubicBezTo>
                  <a:cubicBezTo>
                    <a:pt x="270459" y="399975"/>
                    <a:pt x="283494" y="393460"/>
                    <a:pt x="294356" y="382602"/>
                  </a:cubicBezTo>
                  <a:cubicBezTo>
                    <a:pt x="305217" y="373916"/>
                    <a:pt x="309562" y="358715"/>
                    <a:pt x="309562" y="343514"/>
                  </a:cubicBezTo>
                  <a:lnTo>
                    <a:pt x="305217" y="323970"/>
                  </a:lnTo>
                  <a:cubicBezTo>
                    <a:pt x="303045" y="317455"/>
                    <a:pt x="300873" y="313112"/>
                    <a:pt x="296528" y="308769"/>
                  </a:cubicBezTo>
                  <a:cubicBezTo>
                    <a:pt x="292183" y="302254"/>
                    <a:pt x="285666" y="300082"/>
                    <a:pt x="279149" y="295739"/>
                  </a:cubicBezTo>
                  <a:lnTo>
                    <a:pt x="255253" y="289225"/>
                  </a:lnTo>
                  <a:cubicBezTo>
                    <a:pt x="255253" y="289213"/>
                    <a:pt x="255253" y="288341"/>
                    <a:pt x="255253" y="224077"/>
                  </a:cubicBezTo>
                  <a:cubicBezTo>
                    <a:pt x="261770" y="226249"/>
                    <a:pt x="268287" y="228420"/>
                    <a:pt x="272632" y="232764"/>
                  </a:cubicBezTo>
                  <a:cubicBezTo>
                    <a:pt x="276977" y="237107"/>
                    <a:pt x="279149" y="245793"/>
                    <a:pt x="281321" y="254479"/>
                  </a:cubicBezTo>
                  <a:cubicBezTo>
                    <a:pt x="281331" y="254477"/>
                    <a:pt x="281808" y="254391"/>
                    <a:pt x="305217" y="250136"/>
                  </a:cubicBezTo>
                  <a:cubicBezTo>
                    <a:pt x="303045" y="234935"/>
                    <a:pt x="296528" y="224077"/>
                    <a:pt x="287838" y="215391"/>
                  </a:cubicBezTo>
                  <a:cubicBezTo>
                    <a:pt x="279149" y="208876"/>
                    <a:pt x="268287" y="206705"/>
                    <a:pt x="255253" y="204533"/>
                  </a:cubicBezTo>
                  <a:cubicBezTo>
                    <a:pt x="255253" y="204526"/>
                    <a:pt x="255253" y="204438"/>
                    <a:pt x="255253" y="203176"/>
                  </a:cubicBezTo>
                  <a:lnTo>
                    <a:pt x="255253" y="193675"/>
                  </a:lnTo>
                  <a:cubicBezTo>
                    <a:pt x="255245" y="193675"/>
                    <a:pt x="255138" y="193675"/>
                    <a:pt x="253624" y="193675"/>
                  </a:cubicBezTo>
                  <a:close/>
                  <a:moveTo>
                    <a:pt x="306064" y="60325"/>
                  </a:moveTo>
                  <a:cubicBezTo>
                    <a:pt x="360330" y="60325"/>
                    <a:pt x="399402" y="75502"/>
                    <a:pt x="425450" y="97183"/>
                  </a:cubicBezTo>
                  <a:cubicBezTo>
                    <a:pt x="425450" y="97201"/>
                    <a:pt x="425450" y="99666"/>
                    <a:pt x="425450" y="457090"/>
                  </a:cubicBezTo>
                  <a:cubicBezTo>
                    <a:pt x="425450" y="493947"/>
                    <a:pt x="403744" y="528637"/>
                    <a:pt x="366842" y="528637"/>
                  </a:cubicBezTo>
                  <a:cubicBezTo>
                    <a:pt x="366820" y="528637"/>
                    <a:pt x="364635" y="528637"/>
                    <a:pt x="151947" y="528637"/>
                  </a:cubicBezTo>
                  <a:cubicBezTo>
                    <a:pt x="99851" y="528637"/>
                    <a:pt x="0" y="500452"/>
                    <a:pt x="0" y="387710"/>
                  </a:cubicBezTo>
                  <a:cubicBezTo>
                    <a:pt x="0" y="233774"/>
                    <a:pt x="134581" y="60325"/>
                    <a:pt x="306064" y="60325"/>
                  </a:cubicBezTo>
                  <a:close/>
                  <a:moveTo>
                    <a:pt x="110058" y="0"/>
                  </a:moveTo>
                  <a:cubicBezTo>
                    <a:pt x="133776" y="6487"/>
                    <a:pt x="153181" y="30272"/>
                    <a:pt x="168274" y="75680"/>
                  </a:cubicBezTo>
                  <a:cubicBezTo>
                    <a:pt x="144556" y="88654"/>
                    <a:pt x="122995" y="103789"/>
                    <a:pt x="101433" y="121088"/>
                  </a:cubicBezTo>
                  <a:cubicBezTo>
                    <a:pt x="77716" y="114601"/>
                    <a:pt x="58310" y="116763"/>
                    <a:pt x="41061" y="125412"/>
                  </a:cubicBezTo>
                  <a:cubicBezTo>
                    <a:pt x="23812" y="71355"/>
                    <a:pt x="56154" y="8649"/>
                    <a:pt x="1100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6399812" y="2274655"/>
            <a:ext cx="808592" cy="1103113"/>
          </a:xfrm>
          <a:custGeom>
            <a:avLst/>
            <a:gdLst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569720"/>
              <a:gd name="connsiteX1" fmla="*/ 1150620 w 1150620"/>
              <a:gd name="connsiteY1" fmla="*/ 548640 h 1569720"/>
              <a:gd name="connsiteX2" fmla="*/ 693420 w 1150620"/>
              <a:gd name="connsiteY2" fmla="*/ 1569720 h 1569720"/>
              <a:gd name="connsiteX3" fmla="*/ 0 w 1150620"/>
              <a:gd name="connsiteY3" fmla="*/ 937260 h 1569720"/>
              <a:gd name="connsiteX4" fmla="*/ 502920 w 1150620"/>
              <a:gd name="connsiteY4" fmla="*/ 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20" h="1569720">
                <a:moveTo>
                  <a:pt x="502920" y="0"/>
                </a:moveTo>
                <a:lnTo>
                  <a:pt x="1150620" y="548640"/>
                </a:lnTo>
                <a:cubicBezTo>
                  <a:pt x="1122680" y="833120"/>
                  <a:pt x="942340" y="1292860"/>
                  <a:pt x="693420" y="1569720"/>
                </a:cubicBezTo>
                <a:lnTo>
                  <a:pt x="0" y="937260"/>
                </a:lnTo>
                <a:lnTo>
                  <a:pt x="50292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9000"/>
                </a:schemeClr>
              </a:gs>
              <a:gs pos="62000">
                <a:srgbClr val="EFF3F4">
                  <a:alpha val="0"/>
                </a:srgbClr>
              </a:gs>
            </a:gsLst>
            <a:lin ang="3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8780266" y="3500476"/>
            <a:ext cx="1005248" cy="1371398"/>
          </a:xfrm>
          <a:custGeom>
            <a:avLst/>
            <a:gdLst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569720"/>
              <a:gd name="connsiteX1" fmla="*/ 1150620 w 1150620"/>
              <a:gd name="connsiteY1" fmla="*/ 548640 h 1569720"/>
              <a:gd name="connsiteX2" fmla="*/ 693420 w 1150620"/>
              <a:gd name="connsiteY2" fmla="*/ 1569720 h 1569720"/>
              <a:gd name="connsiteX3" fmla="*/ 0 w 1150620"/>
              <a:gd name="connsiteY3" fmla="*/ 937260 h 1569720"/>
              <a:gd name="connsiteX4" fmla="*/ 502920 w 1150620"/>
              <a:gd name="connsiteY4" fmla="*/ 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20" h="1569720">
                <a:moveTo>
                  <a:pt x="502920" y="0"/>
                </a:moveTo>
                <a:lnTo>
                  <a:pt x="1150620" y="548640"/>
                </a:lnTo>
                <a:cubicBezTo>
                  <a:pt x="1122680" y="833120"/>
                  <a:pt x="942340" y="1292860"/>
                  <a:pt x="693420" y="1569720"/>
                </a:cubicBezTo>
                <a:lnTo>
                  <a:pt x="0" y="937260"/>
                </a:lnTo>
                <a:lnTo>
                  <a:pt x="50292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9000"/>
                </a:schemeClr>
              </a:gs>
              <a:gs pos="62000">
                <a:srgbClr val="EFF3F4">
                  <a:alpha val="0"/>
                </a:srgbClr>
              </a:gs>
            </a:gsLst>
            <a:lin ang="3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6236679" y="2273703"/>
            <a:ext cx="696912" cy="696912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pic>
        <p:nvPicPr>
          <p:cNvPr id="28" name="Picture 3" descr="C:\Users\Administrator\Desktop\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034944" y="4068908"/>
            <a:ext cx="2100262" cy="1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8578972" y="3501111"/>
            <a:ext cx="871537" cy="873125"/>
          </a:xfrm>
          <a:prstGeom prst="ellipse">
            <a:avLst/>
          </a:prstGeom>
          <a:solidFill>
            <a:srgbClr val="252628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pic>
        <p:nvPicPr>
          <p:cNvPr id="30" name="Picture 3" descr="C:\Users\Administrator\Desktop\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201686" y="4690615"/>
            <a:ext cx="2484438" cy="1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任意多边形 30"/>
          <p:cNvSpPr/>
          <p:nvPr/>
        </p:nvSpPr>
        <p:spPr>
          <a:xfrm>
            <a:off x="10574565" y="1518809"/>
            <a:ext cx="723117" cy="986504"/>
          </a:xfrm>
          <a:custGeom>
            <a:avLst/>
            <a:gdLst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569720"/>
              <a:gd name="connsiteX1" fmla="*/ 1150620 w 1150620"/>
              <a:gd name="connsiteY1" fmla="*/ 548640 h 1569720"/>
              <a:gd name="connsiteX2" fmla="*/ 693420 w 1150620"/>
              <a:gd name="connsiteY2" fmla="*/ 1569720 h 1569720"/>
              <a:gd name="connsiteX3" fmla="*/ 0 w 1150620"/>
              <a:gd name="connsiteY3" fmla="*/ 937260 h 1569720"/>
              <a:gd name="connsiteX4" fmla="*/ 502920 w 1150620"/>
              <a:gd name="connsiteY4" fmla="*/ 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20" h="1569720">
                <a:moveTo>
                  <a:pt x="502920" y="0"/>
                </a:moveTo>
                <a:lnTo>
                  <a:pt x="1150620" y="548640"/>
                </a:lnTo>
                <a:cubicBezTo>
                  <a:pt x="1122680" y="833120"/>
                  <a:pt x="942340" y="1292860"/>
                  <a:pt x="693420" y="1569720"/>
                </a:cubicBezTo>
                <a:lnTo>
                  <a:pt x="0" y="937260"/>
                </a:lnTo>
                <a:lnTo>
                  <a:pt x="50292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9000"/>
                </a:schemeClr>
              </a:gs>
              <a:gs pos="62000">
                <a:srgbClr val="EFF3F4">
                  <a:alpha val="0"/>
                </a:srgbClr>
              </a:gs>
            </a:gsLst>
            <a:lin ang="3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029362" y="3956744"/>
            <a:ext cx="1217646" cy="1661160"/>
          </a:xfrm>
          <a:custGeom>
            <a:avLst/>
            <a:gdLst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424940"/>
              <a:gd name="connsiteX1" fmla="*/ 1150620 w 1150620"/>
              <a:gd name="connsiteY1" fmla="*/ 548640 h 1424940"/>
              <a:gd name="connsiteX2" fmla="*/ 792480 w 1150620"/>
              <a:gd name="connsiteY2" fmla="*/ 1424940 h 1424940"/>
              <a:gd name="connsiteX3" fmla="*/ 0 w 1150620"/>
              <a:gd name="connsiteY3" fmla="*/ 937260 h 1424940"/>
              <a:gd name="connsiteX4" fmla="*/ 502920 w 1150620"/>
              <a:gd name="connsiteY4" fmla="*/ 0 h 1424940"/>
              <a:gd name="connsiteX0" fmla="*/ 502920 w 1150620"/>
              <a:gd name="connsiteY0" fmla="*/ 0 h 1569720"/>
              <a:gd name="connsiteX1" fmla="*/ 1150620 w 1150620"/>
              <a:gd name="connsiteY1" fmla="*/ 548640 h 1569720"/>
              <a:gd name="connsiteX2" fmla="*/ 693420 w 1150620"/>
              <a:gd name="connsiteY2" fmla="*/ 1569720 h 1569720"/>
              <a:gd name="connsiteX3" fmla="*/ 0 w 1150620"/>
              <a:gd name="connsiteY3" fmla="*/ 937260 h 1569720"/>
              <a:gd name="connsiteX4" fmla="*/ 502920 w 1150620"/>
              <a:gd name="connsiteY4" fmla="*/ 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20" h="1569720">
                <a:moveTo>
                  <a:pt x="502920" y="0"/>
                </a:moveTo>
                <a:lnTo>
                  <a:pt x="1150620" y="548640"/>
                </a:lnTo>
                <a:cubicBezTo>
                  <a:pt x="1122680" y="833120"/>
                  <a:pt x="942340" y="1292860"/>
                  <a:pt x="693420" y="1569720"/>
                </a:cubicBezTo>
                <a:lnTo>
                  <a:pt x="0" y="937260"/>
                </a:lnTo>
                <a:lnTo>
                  <a:pt x="50292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9000"/>
                </a:schemeClr>
              </a:gs>
              <a:gs pos="62000">
                <a:srgbClr val="EFF3F4">
                  <a:alpha val="0"/>
                </a:srgbClr>
              </a:gs>
            </a:gsLst>
            <a:lin ang="3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0521713" y="1591648"/>
            <a:ext cx="557212" cy="558800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3839038" y="3977064"/>
            <a:ext cx="1047750" cy="1046162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6" name="TextBox 49"/>
          <p:cNvSpPr txBox="1"/>
          <p:nvPr/>
        </p:nvSpPr>
        <p:spPr>
          <a:xfrm>
            <a:off x="3955808" y="4207653"/>
            <a:ext cx="80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600" dirty="0" smtClean="0">
                <a:solidFill>
                  <a:schemeClr val="bg1"/>
                </a:solidFill>
              </a:rPr>
              <a:t>01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7" name="TextBox 50"/>
          <p:cNvSpPr txBox="1"/>
          <p:nvPr/>
        </p:nvSpPr>
        <p:spPr>
          <a:xfrm>
            <a:off x="8611000" y="3649885"/>
            <a:ext cx="807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chemeClr val="bg1"/>
                </a:solidFill>
              </a:rPr>
              <a:t>03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6182793" y="2337857"/>
            <a:ext cx="80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800" dirty="0" smtClean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9" name="TextBox 52"/>
          <p:cNvSpPr txBox="1"/>
          <p:nvPr/>
        </p:nvSpPr>
        <p:spPr>
          <a:xfrm>
            <a:off x="10396390" y="1630045"/>
            <a:ext cx="80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400" dirty="0" smtClean="0">
                <a:solidFill>
                  <a:schemeClr val="bg1"/>
                </a:solidFill>
              </a:rPr>
              <a:t>04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978615" y="3596858"/>
            <a:ext cx="1273742" cy="15795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rgbClr val="EFF3F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0343095" y="2652803"/>
            <a:ext cx="983932" cy="12201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rgbClr val="EFF3F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356748" y="5184513"/>
            <a:ext cx="1322454" cy="16399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rgbClr val="EFF3F4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679651" y="4185434"/>
            <a:ext cx="2171486" cy="1372880"/>
            <a:chOff x="940683" y="3170251"/>
            <a:chExt cx="2171486" cy="1372880"/>
          </a:xfrm>
        </p:grpSpPr>
        <p:sp>
          <p:nvSpPr>
            <p:cNvPr id="6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70251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45935"/>
              <a:ext cx="2166108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550279" y="4185434"/>
            <a:ext cx="2171486" cy="1372880"/>
            <a:chOff x="940683" y="3170251"/>
            <a:chExt cx="2171486" cy="1372880"/>
          </a:xfrm>
        </p:grpSpPr>
        <p:sp>
          <p:nvSpPr>
            <p:cNvPr id="6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70251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45935"/>
              <a:ext cx="2166108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80254" y="2175241"/>
            <a:ext cx="2171486" cy="1372880"/>
            <a:chOff x="940683" y="3170251"/>
            <a:chExt cx="2171486" cy="1372880"/>
          </a:xfrm>
        </p:grpSpPr>
        <p:sp>
          <p:nvSpPr>
            <p:cNvPr id="6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70251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45935"/>
              <a:ext cx="2166108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641024" y="1453331"/>
            <a:ext cx="2171486" cy="1372880"/>
            <a:chOff x="940683" y="3170251"/>
            <a:chExt cx="2171486" cy="1372880"/>
          </a:xfrm>
        </p:grpSpPr>
        <p:sp>
          <p:nvSpPr>
            <p:cNvPr id="7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70251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45935"/>
              <a:ext cx="2166108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85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35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9"/>
          <p:cNvSpPr>
            <a:spLocks noChangeArrowheads="1"/>
          </p:cNvSpPr>
          <p:nvPr/>
        </p:nvSpPr>
        <p:spPr bwMode="auto">
          <a:xfrm>
            <a:off x="8220725" y="4346462"/>
            <a:ext cx="466892" cy="468738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srgbClr val="252628"/>
              </a:solidFill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8220725" y="5464276"/>
            <a:ext cx="466892" cy="468738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srgbClr val="252628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71118" y="4336940"/>
            <a:ext cx="466892" cy="468738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srgbClr val="252628"/>
              </a:solidFill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4417978" y="4346462"/>
            <a:ext cx="466892" cy="468738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srgbClr val="252628"/>
              </a:solidFill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4417978" y="5371943"/>
            <a:ext cx="466892" cy="468738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srgbClr val="252628"/>
              </a:solidFill>
            </a:endParaRPr>
          </a:p>
        </p:txBody>
      </p:sp>
      <p:sp>
        <p:nvSpPr>
          <p:cNvPr id="107" name="Oval 9"/>
          <p:cNvSpPr>
            <a:spLocks noChangeArrowheads="1"/>
          </p:cNvSpPr>
          <p:nvPr/>
        </p:nvSpPr>
        <p:spPr bwMode="auto">
          <a:xfrm>
            <a:off x="771118" y="5454754"/>
            <a:ext cx="466892" cy="468738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srgbClr val="252628"/>
              </a:solidFill>
            </a:endParaRPr>
          </a:p>
        </p:txBody>
      </p:sp>
      <p:sp>
        <p:nvSpPr>
          <p:cNvPr id="4" name="矩形 3">
            <a:hlinkClick r:id="rId3"/>
          </p:cNvPr>
          <p:cNvSpPr/>
          <p:nvPr/>
        </p:nvSpPr>
        <p:spPr>
          <a:xfrm>
            <a:off x="0" y="1354797"/>
            <a:ext cx="12192000" cy="2548741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5" name="图片 4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6745"/>
            <a:ext cx="12192000" cy="2336800"/>
          </a:xfrm>
          <a:prstGeom prst="rect">
            <a:avLst/>
          </a:prstGeom>
        </p:spPr>
      </p:pic>
      <p:sp>
        <p:nvSpPr>
          <p:cNvPr id="50" name="TextBox 34"/>
          <p:cNvSpPr txBox="1"/>
          <p:nvPr/>
        </p:nvSpPr>
        <p:spPr>
          <a:xfrm>
            <a:off x="1298809" y="4194384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主要任务</a:t>
            </a:r>
            <a:endParaRPr lang="zh-CN" altLang="en-US" b="1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298810" y="4521094"/>
            <a:ext cx="2795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</a:t>
            </a: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此处编辑您要的内容，建议您在展示时采用微软雅黑字体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7" name="TextBox 34"/>
          <p:cNvSpPr txBox="1"/>
          <p:nvPr/>
        </p:nvSpPr>
        <p:spPr>
          <a:xfrm>
            <a:off x="4957327" y="4194384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时间进度</a:t>
            </a:r>
            <a:endParaRPr lang="zh-CN" altLang="en-US" b="1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957328" y="4521094"/>
            <a:ext cx="2795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317567" y="4435240"/>
            <a:ext cx="244179" cy="268001"/>
            <a:chOff x="1960563" y="-1427163"/>
            <a:chExt cx="455613" cy="500063"/>
          </a:xfrm>
          <a:solidFill>
            <a:schemeClr val="bg1"/>
          </a:solidFill>
        </p:grpSpPr>
        <p:sp>
          <p:nvSpPr>
            <p:cNvPr id="41" name="Freeform 19">
              <a:hlinkClick r:id="rId3"/>
            </p:cNvPr>
            <p:cNvSpPr>
              <a:spLocks/>
            </p:cNvSpPr>
            <p:nvPr/>
          </p:nvSpPr>
          <p:spPr bwMode="auto">
            <a:xfrm>
              <a:off x="2284413" y="-1331913"/>
              <a:ext cx="131763" cy="320675"/>
            </a:xfrm>
            <a:custGeom>
              <a:avLst/>
              <a:gdLst>
                <a:gd name="T0" fmla="*/ 71 w 83"/>
                <a:gd name="T1" fmla="*/ 38 h 202"/>
                <a:gd name="T2" fmla="*/ 42 w 83"/>
                <a:gd name="T3" fmla="*/ 9 h 202"/>
                <a:gd name="T4" fmla="*/ 0 w 83"/>
                <a:gd name="T5" fmla="*/ 52 h 202"/>
                <a:gd name="T6" fmla="*/ 0 w 83"/>
                <a:gd name="T7" fmla="*/ 202 h 202"/>
                <a:gd name="T8" fmla="*/ 83 w 83"/>
                <a:gd name="T9" fmla="*/ 202 h 202"/>
                <a:gd name="T10" fmla="*/ 83 w 83"/>
                <a:gd name="T11" fmla="*/ 0 h 202"/>
                <a:gd name="T12" fmla="*/ 71 w 83"/>
                <a:gd name="T13" fmla="*/ 3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2">
                  <a:moveTo>
                    <a:pt x="71" y="38"/>
                  </a:moveTo>
                  <a:lnTo>
                    <a:pt x="42" y="9"/>
                  </a:lnTo>
                  <a:lnTo>
                    <a:pt x="0" y="52"/>
                  </a:lnTo>
                  <a:lnTo>
                    <a:pt x="0" y="202"/>
                  </a:lnTo>
                  <a:lnTo>
                    <a:pt x="83" y="202"/>
                  </a:lnTo>
                  <a:lnTo>
                    <a:pt x="83" y="0"/>
                  </a:lnTo>
                  <a:lnTo>
                    <a:pt x="71" y="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252628"/>
                </a:solidFill>
              </a:endParaRPr>
            </a:p>
          </p:txBody>
        </p:sp>
        <p:sp>
          <p:nvSpPr>
            <p:cNvPr id="42" name="Freeform 20">
              <a:hlinkClick r:id="rId3"/>
            </p:cNvPr>
            <p:cNvSpPr>
              <a:spLocks/>
            </p:cNvSpPr>
            <p:nvPr/>
          </p:nvSpPr>
          <p:spPr bwMode="auto">
            <a:xfrm>
              <a:off x="2122488" y="-1222375"/>
              <a:ext cx="131763" cy="211138"/>
            </a:xfrm>
            <a:custGeom>
              <a:avLst/>
              <a:gdLst>
                <a:gd name="T0" fmla="*/ 11 w 35"/>
                <a:gd name="T1" fmla="*/ 9 h 56"/>
                <a:gd name="T2" fmla="*/ 0 w 35"/>
                <a:gd name="T3" fmla="*/ 2 h 56"/>
                <a:gd name="T4" fmla="*/ 0 w 35"/>
                <a:gd name="T5" fmla="*/ 56 h 56"/>
                <a:gd name="T6" fmla="*/ 35 w 35"/>
                <a:gd name="T7" fmla="*/ 56 h 56"/>
                <a:gd name="T8" fmla="*/ 35 w 35"/>
                <a:gd name="T9" fmla="*/ 0 h 56"/>
                <a:gd name="T10" fmla="*/ 26 w 35"/>
                <a:gd name="T11" fmla="*/ 8 h 56"/>
                <a:gd name="T12" fmla="*/ 17 w 35"/>
                <a:gd name="T13" fmla="*/ 11 h 56"/>
                <a:gd name="T14" fmla="*/ 11 w 35"/>
                <a:gd name="T15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6">
                  <a:moveTo>
                    <a:pt x="11" y="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10"/>
                    <a:pt x="21" y="11"/>
                    <a:pt x="17" y="11"/>
                  </a:cubicBezTo>
                  <a:cubicBezTo>
                    <a:pt x="15" y="11"/>
                    <a:pt x="13" y="11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252628"/>
                </a:solidFill>
              </a:endParaRPr>
            </a:p>
          </p:txBody>
        </p:sp>
        <p:sp>
          <p:nvSpPr>
            <p:cNvPr id="43" name="Freeform 21">
              <a:hlinkClick r:id="rId3"/>
            </p:cNvPr>
            <p:cNvSpPr>
              <a:spLocks/>
            </p:cNvSpPr>
            <p:nvPr/>
          </p:nvSpPr>
          <p:spPr bwMode="auto">
            <a:xfrm>
              <a:off x="1960563" y="-1252538"/>
              <a:ext cx="131763" cy="241300"/>
            </a:xfrm>
            <a:custGeom>
              <a:avLst/>
              <a:gdLst>
                <a:gd name="T0" fmla="*/ 83 w 83"/>
                <a:gd name="T1" fmla="*/ 14 h 152"/>
                <a:gd name="T2" fmla="*/ 64 w 83"/>
                <a:gd name="T3" fmla="*/ 0 h 152"/>
                <a:gd name="T4" fmla="*/ 0 w 83"/>
                <a:gd name="T5" fmla="*/ 55 h 152"/>
                <a:gd name="T6" fmla="*/ 0 w 83"/>
                <a:gd name="T7" fmla="*/ 152 h 152"/>
                <a:gd name="T8" fmla="*/ 83 w 83"/>
                <a:gd name="T9" fmla="*/ 152 h 152"/>
                <a:gd name="T10" fmla="*/ 83 w 83"/>
                <a:gd name="T1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52">
                  <a:moveTo>
                    <a:pt x="83" y="14"/>
                  </a:moveTo>
                  <a:lnTo>
                    <a:pt x="64" y="0"/>
                  </a:lnTo>
                  <a:lnTo>
                    <a:pt x="0" y="55"/>
                  </a:lnTo>
                  <a:lnTo>
                    <a:pt x="0" y="152"/>
                  </a:lnTo>
                  <a:lnTo>
                    <a:pt x="83" y="152"/>
                  </a:lnTo>
                  <a:lnTo>
                    <a:pt x="83" y="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252628"/>
                </a:solidFill>
              </a:endParaRPr>
            </a:p>
          </p:txBody>
        </p:sp>
        <p:sp>
          <p:nvSpPr>
            <p:cNvPr id="44" name="Rectangle 22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960563" y="-976313"/>
              <a:ext cx="455613" cy="49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252628"/>
                </a:solidFill>
              </a:endParaRPr>
            </a:p>
          </p:txBody>
        </p:sp>
        <p:sp>
          <p:nvSpPr>
            <p:cNvPr id="45" name="Freeform 23">
              <a:hlinkClick r:id="rId3"/>
            </p:cNvPr>
            <p:cNvSpPr>
              <a:spLocks/>
            </p:cNvSpPr>
            <p:nvPr/>
          </p:nvSpPr>
          <p:spPr bwMode="auto">
            <a:xfrm>
              <a:off x="1960563" y="-1427163"/>
              <a:ext cx="450850" cy="223838"/>
            </a:xfrm>
            <a:custGeom>
              <a:avLst/>
              <a:gdLst>
                <a:gd name="T0" fmla="*/ 9 w 120"/>
                <a:gd name="T1" fmla="*/ 53 h 59"/>
                <a:gd name="T2" fmla="*/ 26 w 120"/>
                <a:gd name="T3" fmla="*/ 38 h 59"/>
                <a:gd name="T4" fmla="*/ 58 w 120"/>
                <a:gd name="T5" fmla="*/ 58 h 59"/>
                <a:gd name="T6" fmla="*/ 60 w 120"/>
                <a:gd name="T7" fmla="*/ 59 h 59"/>
                <a:gd name="T8" fmla="*/ 64 w 120"/>
                <a:gd name="T9" fmla="*/ 58 h 59"/>
                <a:gd name="T10" fmla="*/ 105 w 120"/>
                <a:gd name="T11" fmla="*/ 20 h 59"/>
                <a:gd name="T12" fmla="*/ 112 w 120"/>
                <a:gd name="T13" fmla="*/ 28 h 59"/>
                <a:gd name="T14" fmla="*/ 120 w 120"/>
                <a:gd name="T15" fmla="*/ 0 h 59"/>
                <a:gd name="T16" fmla="*/ 92 w 120"/>
                <a:gd name="T17" fmla="*/ 7 h 59"/>
                <a:gd name="T18" fmla="*/ 97 w 120"/>
                <a:gd name="T19" fmla="*/ 13 h 59"/>
                <a:gd name="T20" fmla="*/ 60 w 120"/>
                <a:gd name="T21" fmla="*/ 48 h 59"/>
                <a:gd name="T22" fmla="*/ 28 w 120"/>
                <a:gd name="T23" fmla="*/ 27 h 59"/>
                <a:gd name="T24" fmla="*/ 22 w 120"/>
                <a:gd name="T25" fmla="*/ 28 h 59"/>
                <a:gd name="T26" fmla="*/ 2 w 120"/>
                <a:gd name="T27" fmla="*/ 45 h 59"/>
                <a:gd name="T28" fmla="*/ 2 w 120"/>
                <a:gd name="T29" fmla="*/ 52 h 59"/>
                <a:gd name="T30" fmla="*/ 9 w 120"/>
                <a:gd name="T3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59">
                  <a:moveTo>
                    <a:pt x="9" y="53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9"/>
                    <a:pt x="60" y="59"/>
                    <a:pt x="60" y="59"/>
                  </a:cubicBezTo>
                  <a:cubicBezTo>
                    <a:pt x="62" y="59"/>
                    <a:pt x="63" y="59"/>
                    <a:pt x="64" y="58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6" y="26"/>
                    <a:pt x="24" y="26"/>
                    <a:pt x="22" y="2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3" y="54"/>
                    <a:pt x="7" y="55"/>
                    <a:pt x="9" y="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252628"/>
                </a:solidFill>
              </a:endParaRPr>
            </a:p>
          </p:txBody>
        </p:sp>
      </p:grpSp>
      <p:sp>
        <p:nvSpPr>
          <p:cNvPr id="64" name="TextBox 34"/>
          <p:cNvSpPr txBox="1"/>
          <p:nvPr/>
        </p:nvSpPr>
        <p:spPr>
          <a:xfrm>
            <a:off x="8760074" y="4194384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效益预测</a:t>
            </a:r>
            <a:endParaRPr lang="zh-CN" altLang="en-US" b="1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60075" y="4521094"/>
            <a:ext cx="279512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4" name="TextBox 34"/>
          <p:cNvSpPr txBox="1"/>
          <p:nvPr/>
        </p:nvSpPr>
        <p:spPr>
          <a:xfrm>
            <a:off x="4957327" y="5219865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操作方式科学</a:t>
            </a:r>
            <a:endParaRPr lang="zh-CN" altLang="en-US" b="1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957328" y="5546575"/>
            <a:ext cx="2795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10" name="Freeform 5">
            <a:hlinkClick r:id="rId3"/>
          </p:cNvPr>
          <p:cNvSpPr>
            <a:spLocks noEditPoints="1"/>
          </p:cNvSpPr>
          <p:nvPr/>
        </p:nvSpPr>
        <p:spPr bwMode="auto">
          <a:xfrm>
            <a:off x="4517849" y="5467207"/>
            <a:ext cx="267150" cy="278211"/>
          </a:xfrm>
          <a:custGeom>
            <a:avLst/>
            <a:gdLst>
              <a:gd name="T0" fmla="*/ 129 w 133"/>
              <a:gd name="T1" fmla="*/ 119 h 138"/>
              <a:gd name="T2" fmla="*/ 104 w 133"/>
              <a:gd name="T3" fmla="*/ 93 h 138"/>
              <a:gd name="T4" fmla="*/ 93 w 133"/>
              <a:gd name="T5" fmla="*/ 90 h 138"/>
              <a:gd name="T6" fmla="*/ 90 w 133"/>
              <a:gd name="T7" fmla="*/ 86 h 138"/>
              <a:gd name="T8" fmla="*/ 103 w 133"/>
              <a:gd name="T9" fmla="*/ 52 h 138"/>
              <a:gd name="T10" fmla="*/ 51 w 133"/>
              <a:gd name="T11" fmla="*/ 0 h 138"/>
              <a:gd name="T12" fmla="*/ 0 w 133"/>
              <a:gd name="T13" fmla="*/ 52 h 138"/>
              <a:gd name="T14" fmla="*/ 51 w 133"/>
              <a:gd name="T15" fmla="*/ 103 h 138"/>
              <a:gd name="T16" fmla="*/ 82 w 133"/>
              <a:gd name="T17" fmla="*/ 93 h 138"/>
              <a:gd name="T18" fmla="*/ 86 w 133"/>
              <a:gd name="T19" fmla="*/ 97 h 138"/>
              <a:gd name="T20" fmla="*/ 88 w 133"/>
              <a:gd name="T21" fmla="*/ 109 h 138"/>
              <a:gd name="T22" fmla="*/ 113 w 133"/>
              <a:gd name="T23" fmla="*/ 135 h 138"/>
              <a:gd name="T24" fmla="*/ 121 w 133"/>
              <a:gd name="T25" fmla="*/ 138 h 138"/>
              <a:gd name="T26" fmla="*/ 129 w 133"/>
              <a:gd name="T27" fmla="*/ 135 h 138"/>
              <a:gd name="T28" fmla="*/ 129 w 133"/>
              <a:gd name="T29" fmla="*/ 119 h 138"/>
              <a:gd name="T30" fmla="*/ 51 w 133"/>
              <a:gd name="T31" fmla="*/ 84 h 138"/>
              <a:gd name="T32" fmla="*/ 19 w 133"/>
              <a:gd name="T33" fmla="*/ 52 h 138"/>
              <a:gd name="T34" fmla="*/ 51 w 133"/>
              <a:gd name="T35" fmla="*/ 19 h 138"/>
              <a:gd name="T36" fmla="*/ 84 w 133"/>
              <a:gd name="T37" fmla="*/ 52 h 138"/>
              <a:gd name="T38" fmla="*/ 51 w 133"/>
              <a:gd name="T39" fmla="*/ 8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38">
                <a:moveTo>
                  <a:pt x="129" y="119"/>
                </a:moveTo>
                <a:cubicBezTo>
                  <a:pt x="104" y="93"/>
                  <a:pt x="104" y="93"/>
                  <a:pt x="104" y="93"/>
                </a:cubicBezTo>
                <a:cubicBezTo>
                  <a:pt x="102" y="90"/>
                  <a:pt x="97" y="89"/>
                  <a:pt x="93" y="90"/>
                </a:cubicBezTo>
                <a:cubicBezTo>
                  <a:pt x="90" y="86"/>
                  <a:pt x="90" y="86"/>
                  <a:pt x="90" y="86"/>
                </a:cubicBezTo>
                <a:cubicBezTo>
                  <a:pt x="98" y="77"/>
                  <a:pt x="103" y="65"/>
                  <a:pt x="103" y="52"/>
                </a:cubicBezTo>
                <a:cubicBezTo>
                  <a:pt x="103" y="23"/>
                  <a:pt x="80" y="0"/>
                  <a:pt x="51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1" y="103"/>
                </a:cubicBezTo>
                <a:cubicBezTo>
                  <a:pt x="63" y="103"/>
                  <a:pt x="73" y="99"/>
                  <a:pt x="82" y="93"/>
                </a:cubicBezTo>
                <a:cubicBezTo>
                  <a:pt x="86" y="97"/>
                  <a:pt x="86" y="97"/>
                  <a:pt x="86" y="97"/>
                </a:cubicBezTo>
                <a:cubicBezTo>
                  <a:pt x="84" y="101"/>
                  <a:pt x="85" y="106"/>
                  <a:pt x="88" y="109"/>
                </a:cubicBezTo>
                <a:cubicBezTo>
                  <a:pt x="113" y="135"/>
                  <a:pt x="113" y="135"/>
                  <a:pt x="113" y="135"/>
                </a:cubicBezTo>
                <a:cubicBezTo>
                  <a:pt x="115" y="137"/>
                  <a:pt x="118" y="138"/>
                  <a:pt x="121" y="138"/>
                </a:cubicBezTo>
                <a:cubicBezTo>
                  <a:pt x="124" y="138"/>
                  <a:pt x="126" y="137"/>
                  <a:pt x="129" y="135"/>
                </a:cubicBezTo>
                <a:cubicBezTo>
                  <a:pt x="133" y="131"/>
                  <a:pt x="133" y="124"/>
                  <a:pt x="129" y="119"/>
                </a:cubicBezTo>
                <a:close/>
                <a:moveTo>
                  <a:pt x="51" y="84"/>
                </a:moveTo>
                <a:cubicBezTo>
                  <a:pt x="33" y="84"/>
                  <a:pt x="19" y="70"/>
                  <a:pt x="19" y="52"/>
                </a:cubicBezTo>
                <a:cubicBezTo>
                  <a:pt x="19" y="33"/>
                  <a:pt x="33" y="19"/>
                  <a:pt x="51" y="19"/>
                </a:cubicBezTo>
                <a:cubicBezTo>
                  <a:pt x="70" y="19"/>
                  <a:pt x="84" y="33"/>
                  <a:pt x="84" y="52"/>
                </a:cubicBezTo>
                <a:cubicBezTo>
                  <a:pt x="84" y="70"/>
                  <a:pt x="70" y="84"/>
                  <a:pt x="5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252628"/>
              </a:solidFill>
            </a:endParaRPr>
          </a:p>
        </p:txBody>
      </p:sp>
      <p:sp>
        <p:nvSpPr>
          <p:cNvPr id="91" name="TextBox 34"/>
          <p:cNvSpPr txBox="1"/>
          <p:nvPr/>
        </p:nvSpPr>
        <p:spPr>
          <a:xfrm>
            <a:off x="1298808" y="5312198"/>
            <a:ext cx="220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团队协作能力强</a:t>
            </a:r>
            <a:endParaRPr lang="zh-CN" altLang="en-US" b="1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298810" y="5638908"/>
            <a:ext cx="2795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11" name="Freeform 17">
            <a:hlinkClick r:id="rId3"/>
          </p:cNvPr>
          <p:cNvSpPr>
            <a:spLocks/>
          </p:cNvSpPr>
          <p:nvPr/>
        </p:nvSpPr>
        <p:spPr bwMode="auto">
          <a:xfrm>
            <a:off x="870564" y="5564481"/>
            <a:ext cx="268001" cy="249284"/>
          </a:xfrm>
          <a:custGeom>
            <a:avLst/>
            <a:gdLst>
              <a:gd name="T0" fmla="*/ 124 w 133"/>
              <a:gd name="T1" fmla="*/ 84 h 123"/>
              <a:gd name="T2" fmla="*/ 133 w 133"/>
              <a:gd name="T3" fmla="*/ 75 h 123"/>
              <a:gd name="T4" fmla="*/ 124 w 133"/>
              <a:gd name="T5" fmla="*/ 67 h 123"/>
              <a:gd name="T6" fmla="*/ 113 w 133"/>
              <a:gd name="T7" fmla="*/ 67 h 123"/>
              <a:gd name="T8" fmla="*/ 113 w 133"/>
              <a:gd name="T9" fmla="*/ 64 h 123"/>
              <a:gd name="T10" fmla="*/ 124 w 133"/>
              <a:gd name="T11" fmla="*/ 64 h 123"/>
              <a:gd name="T12" fmla="*/ 132 w 133"/>
              <a:gd name="T13" fmla="*/ 56 h 123"/>
              <a:gd name="T14" fmla="*/ 124 w 133"/>
              <a:gd name="T15" fmla="*/ 47 h 123"/>
              <a:gd name="T16" fmla="*/ 90 w 133"/>
              <a:gd name="T17" fmla="*/ 47 h 123"/>
              <a:gd name="T18" fmla="*/ 74 w 133"/>
              <a:gd name="T19" fmla="*/ 23 h 123"/>
              <a:gd name="T20" fmla="*/ 64 w 133"/>
              <a:gd name="T21" fmla="*/ 0 h 123"/>
              <a:gd name="T22" fmla="*/ 54 w 133"/>
              <a:gd name="T23" fmla="*/ 5 h 123"/>
              <a:gd name="T24" fmla="*/ 48 w 133"/>
              <a:gd name="T25" fmla="*/ 33 h 123"/>
              <a:gd name="T26" fmla="*/ 29 w 133"/>
              <a:gd name="T27" fmla="*/ 57 h 123"/>
              <a:gd name="T28" fmla="*/ 0 w 133"/>
              <a:gd name="T29" fmla="*/ 57 h 123"/>
              <a:gd name="T30" fmla="*/ 0 w 133"/>
              <a:gd name="T31" fmla="*/ 114 h 123"/>
              <a:gd name="T32" fmla="*/ 31 w 133"/>
              <a:gd name="T33" fmla="*/ 114 h 123"/>
              <a:gd name="T34" fmla="*/ 54 w 133"/>
              <a:gd name="T35" fmla="*/ 122 h 123"/>
              <a:gd name="T36" fmla="*/ 76 w 133"/>
              <a:gd name="T37" fmla="*/ 123 h 123"/>
              <a:gd name="T38" fmla="*/ 79 w 133"/>
              <a:gd name="T39" fmla="*/ 123 h 123"/>
              <a:gd name="T40" fmla="*/ 105 w 133"/>
              <a:gd name="T41" fmla="*/ 123 h 123"/>
              <a:gd name="T42" fmla="*/ 114 w 133"/>
              <a:gd name="T43" fmla="*/ 114 h 123"/>
              <a:gd name="T44" fmla="*/ 105 w 133"/>
              <a:gd name="T45" fmla="*/ 105 h 123"/>
              <a:gd name="T46" fmla="*/ 103 w 133"/>
              <a:gd name="T47" fmla="*/ 105 h 123"/>
              <a:gd name="T48" fmla="*/ 104 w 133"/>
              <a:gd name="T49" fmla="*/ 103 h 123"/>
              <a:gd name="T50" fmla="*/ 117 w 133"/>
              <a:gd name="T51" fmla="*/ 103 h 123"/>
              <a:gd name="T52" fmla="*/ 125 w 133"/>
              <a:gd name="T53" fmla="*/ 95 h 123"/>
              <a:gd name="T54" fmla="*/ 117 w 133"/>
              <a:gd name="T55" fmla="*/ 86 h 123"/>
              <a:gd name="T56" fmla="*/ 109 w 133"/>
              <a:gd name="T57" fmla="*/ 86 h 123"/>
              <a:gd name="T58" fmla="*/ 110 w 133"/>
              <a:gd name="T59" fmla="*/ 84 h 123"/>
              <a:gd name="T60" fmla="*/ 124 w 133"/>
              <a:gd name="T61" fmla="*/ 8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3" h="123">
                <a:moveTo>
                  <a:pt x="124" y="84"/>
                </a:moveTo>
                <a:cubicBezTo>
                  <a:pt x="129" y="84"/>
                  <a:pt x="133" y="80"/>
                  <a:pt x="133" y="75"/>
                </a:cubicBezTo>
                <a:cubicBezTo>
                  <a:pt x="133" y="71"/>
                  <a:pt x="129" y="67"/>
                  <a:pt x="124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66"/>
                  <a:pt x="113" y="65"/>
                  <a:pt x="113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29" y="64"/>
                  <a:pt x="132" y="61"/>
                  <a:pt x="132" y="56"/>
                </a:cubicBezTo>
                <a:cubicBezTo>
                  <a:pt x="132" y="51"/>
                  <a:pt x="129" y="47"/>
                  <a:pt x="124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66" y="45"/>
                  <a:pt x="73" y="31"/>
                  <a:pt x="74" y="23"/>
                </a:cubicBezTo>
                <a:cubicBezTo>
                  <a:pt x="75" y="8"/>
                  <a:pt x="69" y="0"/>
                  <a:pt x="64" y="0"/>
                </a:cubicBezTo>
                <a:cubicBezTo>
                  <a:pt x="63" y="0"/>
                  <a:pt x="53" y="1"/>
                  <a:pt x="54" y="5"/>
                </a:cubicBezTo>
                <a:cubicBezTo>
                  <a:pt x="54" y="8"/>
                  <a:pt x="56" y="24"/>
                  <a:pt x="48" y="33"/>
                </a:cubicBezTo>
                <a:cubicBezTo>
                  <a:pt x="42" y="40"/>
                  <a:pt x="33" y="52"/>
                  <a:pt x="29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14"/>
                  <a:pt x="0" y="114"/>
                  <a:pt x="0" y="114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8" y="119"/>
                  <a:pt x="46" y="121"/>
                  <a:pt x="54" y="122"/>
                </a:cubicBezTo>
                <a:cubicBezTo>
                  <a:pt x="61" y="122"/>
                  <a:pt x="69" y="122"/>
                  <a:pt x="76" y="123"/>
                </a:cubicBezTo>
                <a:cubicBezTo>
                  <a:pt x="77" y="123"/>
                  <a:pt x="78" y="123"/>
                  <a:pt x="79" y="123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10" y="123"/>
                  <a:pt x="114" y="119"/>
                  <a:pt x="114" y="114"/>
                </a:cubicBezTo>
                <a:cubicBezTo>
                  <a:pt x="114" y="109"/>
                  <a:pt x="110" y="105"/>
                  <a:pt x="105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3" y="104"/>
                  <a:pt x="104" y="103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22" y="103"/>
                  <a:pt x="125" y="99"/>
                  <a:pt x="125" y="95"/>
                </a:cubicBezTo>
                <a:cubicBezTo>
                  <a:pt x="125" y="90"/>
                  <a:pt x="122" y="86"/>
                  <a:pt x="117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5"/>
                  <a:pt x="110" y="85"/>
                  <a:pt x="110" y="84"/>
                </a:cubicBezTo>
                <a:lnTo>
                  <a:pt x="124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252628"/>
              </a:solidFill>
            </a:endParaRPr>
          </a:p>
        </p:txBody>
      </p:sp>
      <p:sp>
        <p:nvSpPr>
          <p:cNvPr id="97" name="TextBox 34"/>
          <p:cNvSpPr txBox="1"/>
          <p:nvPr/>
        </p:nvSpPr>
        <p:spPr>
          <a:xfrm>
            <a:off x="8760074" y="5312198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资金准备充足</a:t>
            </a:r>
            <a:endParaRPr lang="zh-CN" altLang="en-US" b="1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760075" y="5638908"/>
            <a:ext cx="2795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12" name="KSO_Shape"/>
          <p:cNvSpPr>
            <a:spLocks/>
          </p:cNvSpPr>
          <p:nvPr/>
        </p:nvSpPr>
        <p:spPr bwMode="auto">
          <a:xfrm>
            <a:off x="8334371" y="5536783"/>
            <a:ext cx="255785" cy="307557"/>
          </a:xfrm>
          <a:custGeom>
            <a:avLst/>
            <a:gdLst>
              <a:gd name="T0" fmla="*/ 1027535 w 3807"/>
              <a:gd name="T1" fmla="*/ 421530 h 4578"/>
              <a:gd name="T2" fmla="*/ 1012969 w 3807"/>
              <a:gd name="T3" fmla="*/ 343716 h 4578"/>
              <a:gd name="T4" fmla="*/ 1007143 w 3807"/>
              <a:gd name="T5" fmla="*/ 311258 h 4578"/>
              <a:gd name="T6" fmla="*/ 986334 w 3807"/>
              <a:gd name="T7" fmla="*/ 272559 h 4578"/>
              <a:gd name="T8" fmla="*/ 1073314 w 3807"/>
              <a:gd name="T9" fmla="*/ 24551 h 4578"/>
              <a:gd name="T10" fmla="*/ 885204 w 3807"/>
              <a:gd name="T11" fmla="*/ 8322 h 4578"/>
              <a:gd name="T12" fmla="*/ 685024 w 3807"/>
              <a:gd name="T13" fmla="*/ 99453 h 4578"/>
              <a:gd name="T14" fmla="*/ 568495 w 3807"/>
              <a:gd name="T15" fmla="*/ 26216 h 4578"/>
              <a:gd name="T16" fmla="*/ 476936 w 3807"/>
              <a:gd name="T17" fmla="*/ 89882 h 4578"/>
              <a:gd name="T18" fmla="*/ 605534 w 3807"/>
              <a:gd name="T19" fmla="*/ 303768 h 4578"/>
              <a:gd name="T20" fmla="*/ 574321 w 3807"/>
              <a:gd name="T21" fmla="*/ 334977 h 4578"/>
              <a:gd name="T22" fmla="*/ 598459 w 3807"/>
              <a:gd name="T23" fmla="*/ 377421 h 4578"/>
              <a:gd name="T24" fmla="*/ 325032 w 3807"/>
              <a:gd name="T25" fmla="*/ 603375 h 4578"/>
              <a:gd name="T26" fmla="*/ 174377 w 3807"/>
              <a:gd name="T27" fmla="*/ 800200 h 4578"/>
              <a:gd name="T28" fmla="*/ 37040 w 3807"/>
              <a:gd name="T29" fmla="*/ 1164305 h 4578"/>
              <a:gd name="T30" fmla="*/ 9156 w 3807"/>
              <a:gd name="T31" fmla="*/ 1559204 h 4578"/>
              <a:gd name="T32" fmla="*/ 68253 w 3807"/>
              <a:gd name="T33" fmla="*/ 1722739 h 4578"/>
              <a:gd name="T34" fmla="*/ 192689 w 3807"/>
              <a:gd name="T35" fmla="*/ 1839669 h 4578"/>
              <a:gd name="T36" fmla="*/ 395366 w 3807"/>
              <a:gd name="T37" fmla="*/ 1892516 h 4578"/>
              <a:gd name="T38" fmla="*/ 1220640 w 3807"/>
              <a:gd name="T39" fmla="*/ 1889604 h 4578"/>
              <a:gd name="T40" fmla="*/ 1412081 w 3807"/>
              <a:gd name="T41" fmla="*/ 1827185 h 4578"/>
              <a:gd name="T42" fmla="*/ 1527361 w 3807"/>
              <a:gd name="T43" fmla="*/ 1703182 h 4578"/>
              <a:gd name="T44" fmla="*/ 1581464 w 3807"/>
              <a:gd name="T45" fmla="*/ 1510102 h 4578"/>
              <a:gd name="T46" fmla="*/ 1533604 w 3807"/>
              <a:gd name="T47" fmla="*/ 1111042 h 4578"/>
              <a:gd name="T48" fmla="*/ 1388359 w 3807"/>
              <a:gd name="T49" fmla="*/ 762333 h 4578"/>
              <a:gd name="T50" fmla="*/ 1125753 w 3807"/>
              <a:gd name="T51" fmla="*/ 1626615 h 4578"/>
              <a:gd name="T52" fmla="*/ 969271 w 3807"/>
              <a:gd name="T53" fmla="*/ 1655328 h 4578"/>
              <a:gd name="T54" fmla="*/ 717485 w 3807"/>
              <a:gd name="T55" fmla="*/ 1631609 h 4578"/>
              <a:gd name="T56" fmla="*/ 531039 w 3807"/>
              <a:gd name="T57" fmla="*/ 1654495 h 4578"/>
              <a:gd name="T58" fmla="*/ 500658 w 3807"/>
              <a:gd name="T59" fmla="*/ 1596239 h 4578"/>
              <a:gd name="T60" fmla="*/ 608447 w 3807"/>
              <a:gd name="T61" fmla="*/ 1495121 h 4578"/>
              <a:gd name="T62" fmla="*/ 643822 w 3807"/>
              <a:gd name="T63" fmla="*/ 1398581 h 4578"/>
              <a:gd name="T64" fmla="*/ 433654 w 3807"/>
              <a:gd name="T65" fmla="*/ 1333666 h 4578"/>
              <a:gd name="T66" fmla="*/ 442394 w 3807"/>
              <a:gd name="T67" fmla="*/ 1266255 h 4578"/>
              <a:gd name="T68" fmla="*/ 459457 w 3807"/>
              <a:gd name="T69" fmla="*/ 1180534 h 4578"/>
              <a:gd name="T70" fmla="*/ 422417 w 3807"/>
              <a:gd name="T71" fmla="*/ 1121861 h 4578"/>
              <a:gd name="T72" fmla="*/ 479849 w 3807"/>
              <a:gd name="T73" fmla="*/ 1068598 h 4578"/>
              <a:gd name="T74" fmla="*/ 581812 w 3807"/>
              <a:gd name="T75" fmla="*/ 896324 h 4578"/>
              <a:gd name="T76" fmla="*/ 696260 w 3807"/>
              <a:gd name="T77" fmla="*/ 757339 h 4578"/>
              <a:gd name="T78" fmla="*/ 881874 w 3807"/>
              <a:gd name="T79" fmla="*/ 720721 h 4578"/>
              <a:gd name="T80" fmla="*/ 1050425 w 3807"/>
              <a:gd name="T81" fmla="*/ 779394 h 4578"/>
              <a:gd name="T82" fmla="*/ 1151555 w 3807"/>
              <a:gd name="T83" fmla="*/ 917546 h 4578"/>
              <a:gd name="T84" fmla="*/ 1133660 w 3807"/>
              <a:gd name="T85" fmla="*/ 993280 h 4578"/>
              <a:gd name="T86" fmla="*/ 1076644 w 3807"/>
              <a:gd name="T87" fmla="*/ 969977 h 4578"/>
              <a:gd name="T88" fmla="*/ 1002981 w 3807"/>
              <a:gd name="T89" fmla="*/ 843476 h 4578"/>
              <a:gd name="T90" fmla="*/ 901018 w 3807"/>
              <a:gd name="T91" fmla="*/ 794790 h 4578"/>
              <a:gd name="T92" fmla="*/ 785322 w 3807"/>
              <a:gd name="T93" fmla="*/ 811435 h 4578"/>
              <a:gd name="T94" fmla="*/ 715820 w 3807"/>
              <a:gd name="T95" fmla="*/ 887585 h 4578"/>
              <a:gd name="T96" fmla="*/ 726225 w 3807"/>
              <a:gd name="T97" fmla="*/ 1059027 h 4578"/>
              <a:gd name="T98" fmla="*/ 970519 w 3807"/>
              <a:gd name="T99" fmla="*/ 1106048 h 4578"/>
              <a:gd name="T100" fmla="*/ 940555 w 3807"/>
              <a:gd name="T101" fmla="*/ 1175957 h 4578"/>
              <a:gd name="T102" fmla="*/ 928070 w 3807"/>
              <a:gd name="T103" fmla="*/ 1261678 h 4578"/>
              <a:gd name="T104" fmla="*/ 970103 w 3807"/>
              <a:gd name="T105" fmla="*/ 1320767 h 4578"/>
              <a:gd name="T106" fmla="*/ 903515 w 3807"/>
              <a:gd name="T107" fmla="*/ 1375695 h 4578"/>
              <a:gd name="T108" fmla="*/ 739959 w 3807"/>
              <a:gd name="T109" fmla="*/ 1503028 h 4578"/>
              <a:gd name="T110" fmla="*/ 759103 w 3807"/>
              <a:gd name="T111" fmla="*/ 1554626 h 4578"/>
              <a:gd name="T112" fmla="*/ 1006727 w 3807"/>
              <a:gd name="T113" fmla="*/ 1570855 h 4578"/>
              <a:gd name="T114" fmla="*/ 1138238 w 3807"/>
              <a:gd name="T115" fmla="*/ 1524250 h 4578"/>
              <a:gd name="T116" fmla="*/ 1182352 w 3807"/>
              <a:gd name="T117" fmla="*/ 1548801 h 45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07" h="4578">
                <a:moveTo>
                  <a:pt x="3118" y="1530"/>
                </a:moveTo>
                <a:lnTo>
                  <a:pt x="3118" y="1530"/>
                </a:lnTo>
                <a:lnTo>
                  <a:pt x="3099" y="1512"/>
                </a:lnTo>
                <a:lnTo>
                  <a:pt x="3077" y="1494"/>
                </a:lnTo>
                <a:lnTo>
                  <a:pt x="3031" y="1454"/>
                </a:lnTo>
                <a:lnTo>
                  <a:pt x="2980" y="1413"/>
                </a:lnTo>
                <a:lnTo>
                  <a:pt x="2925" y="1371"/>
                </a:lnTo>
                <a:lnTo>
                  <a:pt x="2809" y="1285"/>
                </a:lnTo>
                <a:lnTo>
                  <a:pt x="2692" y="1197"/>
                </a:lnTo>
                <a:lnTo>
                  <a:pt x="2636" y="1154"/>
                </a:lnTo>
                <a:lnTo>
                  <a:pt x="2582" y="1112"/>
                </a:lnTo>
                <a:lnTo>
                  <a:pt x="2533" y="1071"/>
                </a:lnTo>
                <a:lnTo>
                  <a:pt x="2510" y="1052"/>
                </a:lnTo>
                <a:lnTo>
                  <a:pt x="2489" y="1031"/>
                </a:lnTo>
                <a:lnTo>
                  <a:pt x="2469" y="1013"/>
                </a:lnTo>
                <a:lnTo>
                  <a:pt x="2451" y="995"/>
                </a:lnTo>
                <a:lnTo>
                  <a:pt x="2434" y="976"/>
                </a:lnTo>
                <a:lnTo>
                  <a:pt x="2419" y="959"/>
                </a:lnTo>
                <a:lnTo>
                  <a:pt x="2407" y="943"/>
                </a:lnTo>
                <a:lnTo>
                  <a:pt x="2396" y="926"/>
                </a:lnTo>
                <a:lnTo>
                  <a:pt x="2388" y="911"/>
                </a:lnTo>
                <a:lnTo>
                  <a:pt x="2383" y="897"/>
                </a:lnTo>
                <a:lnTo>
                  <a:pt x="2370" y="857"/>
                </a:lnTo>
                <a:lnTo>
                  <a:pt x="2386" y="854"/>
                </a:lnTo>
                <a:lnTo>
                  <a:pt x="2400" y="850"/>
                </a:lnTo>
                <a:lnTo>
                  <a:pt x="2413" y="844"/>
                </a:lnTo>
                <a:lnTo>
                  <a:pt x="2424" y="836"/>
                </a:lnTo>
                <a:lnTo>
                  <a:pt x="2434" y="826"/>
                </a:lnTo>
                <a:lnTo>
                  <a:pt x="2437" y="821"/>
                </a:lnTo>
                <a:lnTo>
                  <a:pt x="2440" y="816"/>
                </a:lnTo>
                <a:lnTo>
                  <a:pt x="2443" y="811"/>
                </a:lnTo>
                <a:lnTo>
                  <a:pt x="2445" y="805"/>
                </a:lnTo>
                <a:lnTo>
                  <a:pt x="2446" y="799"/>
                </a:lnTo>
                <a:lnTo>
                  <a:pt x="2446" y="794"/>
                </a:lnTo>
                <a:lnTo>
                  <a:pt x="2446" y="787"/>
                </a:lnTo>
                <a:lnTo>
                  <a:pt x="2444" y="781"/>
                </a:lnTo>
                <a:lnTo>
                  <a:pt x="2442" y="775"/>
                </a:lnTo>
                <a:lnTo>
                  <a:pt x="2439" y="768"/>
                </a:lnTo>
                <a:lnTo>
                  <a:pt x="2436" y="762"/>
                </a:lnTo>
                <a:lnTo>
                  <a:pt x="2431" y="757"/>
                </a:lnTo>
                <a:lnTo>
                  <a:pt x="2425" y="752"/>
                </a:lnTo>
                <a:lnTo>
                  <a:pt x="2420" y="748"/>
                </a:lnTo>
                <a:lnTo>
                  <a:pt x="2414" y="744"/>
                </a:lnTo>
                <a:lnTo>
                  <a:pt x="2407" y="740"/>
                </a:lnTo>
                <a:lnTo>
                  <a:pt x="2400" y="737"/>
                </a:lnTo>
                <a:lnTo>
                  <a:pt x="2392" y="734"/>
                </a:lnTo>
                <a:lnTo>
                  <a:pt x="2384" y="732"/>
                </a:lnTo>
                <a:lnTo>
                  <a:pt x="2376" y="731"/>
                </a:lnTo>
                <a:lnTo>
                  <a:pt x="2366" y="730"/>
                </a:lnTo>
                <a:lnTo>
                  <a:pt x="2357" y="730"/>
                </a:lnTo>
                <a:lnTo>
                  <a:pt x="2352" y="730"/>
                </a:lnTo>
                <a:lnTo>
                  <a:pt x="2354" y="716"/>
                </a:lnTo>
                <a:lnTo>
                  <a:pt x="2356" y="704"/>
                </a:lnTo>
                <a:lnTo>
                  <a:pt x="2359" y="691"/>
                </a:lnTo>
                <a:lnTo>
                  <a:pt x="2362" y="680"/>
                </a:lnTo>
                <a:lnTo>
                  <a:pt x="2370" y="655"/>
                </a:lnTo>
                <a:lnTo>
                  <a:pt x="2382" y="630"/>
                </a:lnTo>
                <a:lnTo>
                  <a:pt x="2395" y="604"/>
                </a:lnTo>
                <a:lnTo>
                  <a:pt x="2410" y="577"/>
                </a:lnTo>
                <a:lnTo>
                  <a:pt x="2445" y="515"/>
                </a:lnTo>
                <a:lnTo>
                  <a:pt x="2464" y="479"/>
                </a:lnTo>
                <a:lnTo>
                  <a:pt x="2486" y="438"/>
                </a:lnTo>
                <a:lnTo>
                  <a:pt x="2507" y="394"/>
                </a:lnTo>
                <a:lnTo>
                  <a:pt x="2530" y="343"/>
                </a:lnTo>
                <a:lnTo>
                  <a:pt x="2554" y="286"/>
                </a:lnTo>
                <a:lnTo>
                  <a:pt x="2578" y="222"/>
                </a:lnTo>
                <a:lnTo>
                  <a:pt x="2602" y="152"/>
                </a:lnTo>
                <a:lnTo>
                  <a:pt x="2614" y="113"/>
                </a:lnTo>
                <a:lnTo>
                  <a:pt x="2627" y="74"/>
                </a:lnTo>
                <a:lnTo>
                  <a:pt x="2579" y="59"/>
                </a:lnTo>
                <a:lnTo>
                  <a:pt x="2535" y="47"/>
                </a:lnTo>
                <a:lnTo>
                  <a:pt x="2494" y="36"/>
                </a:lnTo>
                <a:lnTo>
                  <a:pt x="2455" y="27"/>
                </a:lnTo>
                <a:lnTo>
                  <a:pt x="2418" y="19"/>
                </a:lnTo>
                <a:lnTo>
                  <a:pt x="2384" y="13"/>
                </a:lnTo>
                <a:lnTo>
                  <a:pt x="2352" y="8"/>
                </a:lnTo>
                <a:lnTo>
                  <a:pt x="2322" y="3"/>
                </a:lnTo>
                <a:lnTo>
                  <a:pt x="2293" y="1"/>
                </a:lnTo>
                <a:lnTo>
                  <a:pt x="2265" y="0"/>
                </a:lnTo>
                <a:lnTo>
                  <a:pt x="2240" y="0"/>
                </a:lnTo>
                <a:lnTo>
                  <a:pt x="2216" y="2"/>
                </a:lnTo>
                <a:lnTo>
                  <a:pt x="2193" y="5"/>
                </a:lnTo>
                <a:lnTo>
                  <a:pt x="2171" y="10"/>
                </a:lnTo>
                <a:lnTo>
                  <a:pt x="2148" y="14"/>
                </a:lnTo>
                <a:lnTo>
                  <a:pt x="2127" y="20"/>
                </a:lnTo>
                <a:lnTo>
                  <a:pt x="2107" y="27"/>
                </a:lnTo>
                <a:lnTo>
                  <a:pt x="2086" y="35"/>
                </a:lnTo>
                <a:lnTo>
                  <a:pt x="2065" y="44"/>
                </a:lnTo>
                <a:lnTo>
                  <a:pt x="2044" y="54"/>
                </a:lnTo>
                <a:lnTo>
                  <a:pt x="2002" y="78"/>
                </a:lnTo>
                <a:lnTo>
                  <a:pt x="1957" y="103"/>
                </a:lnTo>
                <a:lnTo>
                  <a:pt x="1907" y="132"/>
                </a:lnTo>
                <a:lnTo>
                  <a:pt x="1852" y="163"/>
                </a:lnTo>
                <a:lnTo>
                  <a:pt x="1791" y="197"/>
                </a:lnTo>
                <a:lnTo>
                  <a:pt x="1757" y="215"/>
                </a:lnTo>
                <a:lnTo>
                  <a:pt x="1720" y="234"/>
                </a:lnTo>
                <a:lnTo>
                  <a:pt x="1694" y="238"/>
                </a:lnTo>
                <a:lnTo>
                  <a:pt x="1670" y="240"/>
                </a:lnTo>
                <a:lnTo>
                  <a:pt x="1646" y="239"/>
                </a:lnTo>
                <a:lnTo>
                  <a:pt x="1624" y="237"/>
                </a:lnTo>
                <a:lnTo>
                  <a:pt x="1603" y="233"/>
                </a:lnTo>
                <a:lnTo>
                  <a:pt x="1584" y="225"/>
                </a:lnTo>
                <a:lnTo>
                  <a:pt x="1566" y="218"/>
                </a:lnTo>
                <a:lnTo>
                  <a:pt x="1548" y="209"/>
                </a:lnTo>
                <a:lnTo>
                  <a:pt x="1532" y="199"/>
                </a:lnTo>
                <a:lnTo>
                  <a:pt x="1516" y="188"/>
                </a:lnTo>
                <a:lnTo>
                  <a:pt x="1500" y="176"/>
                </a:lnTo>
                <a:lnTo>
                  <a:pt x="1486" y="162"/>
                </a:lnTo>
                <a:lnTo>
                  <a:pt x="1457" y="136"/>
                </a:lnTo>
                <a:lnTo>
                  <a:pt x="1428" y="109"/>
                </a:lnTo>
                <a:lnTo>
                  <a:pt x="1413" y="97"/>
                </a:lnTo>
                <a:lnTo>
                  <a:pt x="1398" y="85"/>
                </a:lnTo>
                <a:lnTo>
                  <a:pt x="1382" y="73"/>
                </a:lnTo>
                <a:lnTo>
                  <a:pt x="1366" y="63"/>
                </a:lnTo>
                <a:lnTo>
                  <a:pt x="1350" y="53"/>
                </a:lnTo>
                <a:lnTo>
                  <a:pt x="1331" y="45"/>
                </a:lnTo>
                <a:lnTo>
                  <a:pt x="1313" y="38"/>
                </a:lnTo>
                <a:lnTo>
                  <a:pt x="1293" y="33"/>
                </a:lnTo>
                <a:lnTo>
                  <a:pt x="1271" y="30"/>
                </a:lnTo>
                <a:lnTo>
                  <a:pt x="1249" y="29"/>
                </a:lnTo>
                <a:lnTo>
                  <a:pt x="1225" y="31"/>
                </a:lnTo>
                <a:lnTo>
                  <a:pt x="1199" y="35"/>
                </a:lnTo>
                <a:lnTo>
                  <a:pt x="1171" y="41"/>
                </a:lnTo>
                <a:lnTo>
                  <a:pt x="1142" y="50"/>
                </a:lnTo>
                <a:lnTo>
                  <a:pt x="1110" y="63"/>
                </a:lnTo>
                <a:lnTo>
                  <a:pt x="1077" y="79"/>
                </a:lnTo>
                <a:lnTo>
                  <a:pt x="1112" y="150"/>
                </a:lnTo>
                <a:lnTo>
                  <a:pt x="1146" y="216"/>
                </a:lnTo>
                <a:lnTo>
                  <a:pt x="1179" y="275"/>
                </a:lnTo>
                <a:lnTo>
                  <a:pt x="1211" y="330"/>
                </a:lnTo>
                <a:lnTo>
                  <a:pt x="1242" y="379"/>
                </a:lnTo>
                <a:lnTo>
                  <a:pt x="1270" y="424"/>
                </a:lnTo>
                <a:lnTo>
                  <a:pt x="1298" y="465"/>
                </a:lnTo>
                <a:lnTo>
                  <a:pt x="1324" y="503"/>
                </a:lnTo>
                <a:lnTo>
                  <a:pt x="1370" y="568"/>
                </a:lnTo>
                <a:lnTo>
                  <a:pt x="1390" y="597"/>
                </a:lnTo>
                <a:lnTo>
                  <a:pt x="1408" y="625"/>
                </a:lnTo>
                <a:lnTo>
                  <a:pt x="1423" y="652"/>
                </a:lnTo>
                <a:lnTo>
                  <a:pt x="1436" y="678"/>
                </a:lnTo>
                <a:lnTo>
                  <a:pt x="1442" y="691"/>
                </a:lnTo>
                <a:lnTo>
                  <a:pt x="1447" y="704"/>
                </a:lnTo>
                <a:lnTo>
                  <a:pt x="1452" y="716"/>
                </a:lnTo>
                <a:lnTo>
                  <a:pt x="1455" y="730"/>
                </a:lnTo>
                <a:lnTo>
                  <a:pt x="1439" y="733"/>
                </a:lnTo>
                <a:lnTo>
                  <a:pt x="1425" y="738"/>
                </a:lnTo>
                <a:lnTo>
                  <a:pt x="1412" y="744"/>
                </a:lnTo>
                <a:lnTo>
                  <a:pt x="1401" y="751"/>
                </a:lnTo>
                <a:lnTo>
                  <a:pt x="1391" y="760"/>
                </a:lnTo>
                <a:lnTo>
                  <a:pt x="1387" y="765"/>
                </a:lnTo>
                <a:lnTo>
                  <a:pt x="1384" y="770"/>
                </a:lnTo>
                <a:lnTo>
                  <a:pt x="1382" y="776"/>
                </a:lnTo>
                <a:lnTo>
                  <a:pt x="1380" y="782"/>
                </a:lnTo>
                <a:lnTo>
                  <a:pt x="1379" y="788"/>
                </a:lnTo>
                <a:lnTo>
                  <a:pt x="1378" y="794"/>
                </a:lnTo>
                <a:lnTo>
                  <a:pt x="1379" y="799"/>
                </a:lnTo>
                <a:lnTo>
                  <a:pt x="1380" y="805"/>
                </a:lnTo>
                <a:lnTo>
                  <a:pt x="1382" y="811"/>
                </a:lnTo>
                <a:lnTo>
                  <a:pt x="1384" y="816"/>
                </a:lnTo>
                <a:lnTo>
                  <a:pt x="1387" y="821"/>
                </a:lnTo>
                <a:lnTo>
                  <a:pt x="1391" y="826"/>
                </a:lnTo>
                <a:lnTo>
                  <a:pt x="1401" y="836"/>
                </a:lnTo>
                <a:lnTo>
                  <a:pt x="1412" y="843"/>
                </a:lnTo>
                <a:lnTo>
                  <a:pt x="1425" y="850"/>
                </a:lnTo>
                <a:lnTo>
                  <a:pt x="1439" y="854"/>
                </a:lnTo>
                <a:lnTo>
                  <a:pt x="1455" y="857"/>
                </a:lnTo>
                <a:lnTo>
                  <a:pt x="1454" y="866"/>
                </a:lnTo>
                <a:lnTo>
                  <a:pt x="1451" y="876"/>
                </a:lnTo>
                <a:lnTo>
                  <a:pt x="1445" y="892"/>
                </a:lnTo>
                <a:lnTo>
                  <a:pt x="1438" y="907"/>
                </a:lnTo>
                <a:lnTo>
                  <a:pt x="1428" y="923"/>
                </a:lnTo>
                <a:lnTo>
                  <a:pt x="1416" y="941"/>
                </a:lnTo>
                <a:lnTo>
                  <a:pt x="1401" y="959"/>
                </a:lnTo>
                <a:lnTo>
                  <a:pt x="1384" y="977"/>
                </a:lnTo>
                <a:lnTo>
                  <a:pt x="1366" y="997"/>
                </a:lnTo>
                <a:lnTo>
                  <a:pt x="1346" y="1016"/>
                </a:lnTo>
                <a:lnTo>
                  <a:pt x="1323" y="1035"/>
                </a:lnTo>
                <a:lnTo>
                  <a:pt x="1300" y="1056"/>
                </a:lnTo>
                <a:lnTo>
                  <a:pt x="1249" y="1097"/>
                </a:lnTo>
                <a:lnTo>
                  <a:pt x="1194" y="1141"/>
                </a:lnTo>
                <a:lnTo>
                  <a:pt x="1136" y="1185"/>
                </a:lnTo>
                <a:lnTo>
                  <a:pt x="1014" y="1275"/>
                </a:lnTo>
                <a:lnTo>
                  <a:pt x="893" y="1363"/>
                </a:lnTo>
                <a:lnTo>
                  <a:pt x="835" y="1407"/>
                </a:lnTo>
                <a:lnTo>
                  <a:pt x="781" y="1450"/>
                </a:lnTo>
                <a:lnTo>
                  <a:pt x="732" y="1491"/>
                </a:lnTo>
                <a:lnTo>
                  <a:pt x="710" y="1511"/>
                </a:lnTo>
                <a:lnTo>
                  <a:pt x="689" y="1530"/>
                </a:lnTo>
                <a:lnTo>
                  <a:pt x="666" y="1554"/>
                </a:lnTo>
                <a:lnTo>
                  <a:pt x="643" y="1579"/>
                </a:lnTo>
                <a:lnTo>
                  <a:pt x="619" y="1608"/>
                </a:lnTo>
                <a:lnTo>
                  <a:pt x="595" y="1639"/>
                </a:lnTo>
                <a:lnTo>
                  <a:pt x="570" y="1673"/>
                </a:lnTo>
                <a:lnTo>
                  <a:pt x="546" y="1709"/>
                </a:lnTo>
                <a:lnTo>
                  <a:pt x="520" y="1747"/>
                </a:lnTo>
                <a:lnTo>
                  <a:pt x="495" y="1788"/>
                </a:lnTo>
                <a:lnTo>
                  <a:pt x="470" y="1832"/>
                </a:lnTo>
                <a:lnTo>
                  <a:pt x="444" y="1877"/>
                </a:lnTo>
                <a:lnTo>
                  <a:pt x="419" y="1923"/>
                </a:lnTo>
                <a:lnTo>
                  <a:pt x="393" y="1972"/>
                </a:lnTo>
                <a:lnTo>
                  <a:pt x="369" y="2023"/>
                </a:lnTo>
                <a:lnTo>
                  <a:pt x="343" y="2076"/>
                </a:lnTo>
                <a:lnTo>
                  <a:pt x="319" y="2130"/>
                </a:lnTo>
                <a:lnTo>
                  <a:pt x="294" y="2185"/>
                </a:lnTo>
                <a:lnTo>
                  <a:pt x="271" y="2242"/>
                </a:lnTo>
                <a:lnTo>
                  <a:pt x="247" y="2300"/>
                </a:lnTo>
                <a:lnTo>
                  <a:pt x="224" y="2359"/>
                </a:lnTo>
                <a:lnTo>
                  <a:pt x="203" y="2420"/>
                </a:lnTo>
                <a:lnTo>
                  <a:pt x="181" y="2482"/>
                </a:lnTo>
                <a:lnTo>
                  <a:pt x="161" y="2544"/>
                </a:lnTo>
                <a:lnTo>
                  <a:pt x="141" y="2606"/>
                </a:lnTo>
                <a:lnTo>
                  <a:pt x="122" y="2670"/>
                </a:lnTo>
                <a:lnTo>
                  <a:pt x="105" y="2733"/>
                </a:lnTo>
                <a:lnTo>
                  <a:pt x="89" y="2798"/>
                </a:lnTo>
                <a:lnTo>
                  <a:pt x="73" y="2863"/>
                </a:lnTo>
                <a:lnTo>
                  <a:pt x="59" y="2928"/>
                </a:lnTo>
                <a:lnTo>
                  <a:pt x="46" y="2993"/>
                </a:lnTo>
                <a:lnTo>
                  <a:pt x="35" y="3058"/>
                </a:lnTo>
                <a:lnTo>
                  <a:pt x="24" y="3123"/>
                </a:lnTo>
                <a:lnTo>
                  <a:pt x="16" y="3188"/>
                </a:lnTo>
                <a:lnTo>
                  <a:pt x="10" y="3253"/>
                </a:lnTo>
                <a:lnTo>
                  <a:pt x="5" y="3317"/>
                </a:lnTo>
                <a:lnTo>
                  <a:pt x="1" y="3380"/>
                </a:lnTo>
                <a:lnTo>
                  <a:pt x="0" y="3443"/>
                </a:lnTo>
                <a:lnTo>
                  <a:pt x="0" y="3505"/>
                </a:lnTo>
                <a:lnTo>
                  <a:pt x="3" y="3567"/>
                </a:lnTo>
                <a:lnTo>
                  <a:pt x="7" y="3629"/>
                </a:lnTo>
                <a:lnTo>
                  <a:pt x="13" y="3688"/>
                </a:lnTo>
                <a:lnTo>
                  <a:pt x="22" y="3747"/>
                </a:lnTo>
                <a:lnTo>
                  <a:pt x="27" y="3775"/>
                </a:lnTo>
                <a:lnTo>
                  <a:pt x="32" y="3804"/>
                </a:lnTo>
                <a:lnTo>
                  <a:pt x="40" y="3832"/>
                </a:lnTo>
                <a:lnTo>
                  <a:pt x="46" y="3860"/>
                </a:lnTo>
                <a:lnTo>
                  <a:pt x="54" y="3887"/>
                </a:lnTo>
                <a:lnTo>
                  <a:pt x="62" y="3914"/>
                </a:lnTo>
                <a:lnTo>
                  <a:pt x="70" y="3941"/>
                </a:lnTo>
                <a:lnTo>
                  <a:pt x="80" y="3968"/>
                </a:lnTo>
                <a:lnTo>
                  <a:pt x="90" y="3993"/>
                </a:lnTo>
                <a:lnTo>
                  <a:pt x="101" y="4019"/>
                </a:lnTo>
                <a:lnTo>
                  <a:pt x="112" y="4044"/>
                </a:lnTo>
                <a:lnTo>
                  <a:pt x="124" y="4069"/>
                </a:lnTo>
                <a:lnTo>
                  <a:pt x="136" y="4093"/>
                </a:lnTo>
                <a:lnTo>
                  <a:pt x="150" y="4116"/>
                </a:lnTo>
                <a:lnTo>
                  <a:pt x="164" y="4140"/>
                </a:lnTo>
                <a:lnTo>
                  <a:pt x="179" y="4162"/>
                </a:lnTo>
                <a:lnTo>
                  <a:pt x="194" y="4185"/>
                </a:lnTo>
                <a:lnTo>
                  <a:pt x="211" y="4206"/>
                </a:lnTo>
                <a:lnTo>
                  <a:pt x="227" y="4227"/>
                </a:lnTo>
                <a:lnTo>
                  <a:pt x="244" y="4248"/>
                </a:lnTo>
                <a:lnTo>
                  <a:pt x="263" y="4268"/>
                </a:lnTo>
                <a:lnTo>
                  <a:pt x="282" y="4288"/>
                </a:lnTo>
                <a:lnTo>
                  <a:pt x="302" y="4307"/>
                </a:lnTo>
                <a:lnTo>
                  <a:pt x="323" y="4325"/>
                </a:lnTo>
                <a:lnTo>
                  <a:pt x="344" y="4343"/>
                </a:lnTo>
                <a:lnTo>
                  <a:pt x="367" y="4360"/>
                </a:lnTo>
                <a:lnTo>
                  <a:pt x="389" y="4376"/>
                </a:lnTo>
                <a:lnTo>
                  <a:pt x="413" y="4391"/>
                </a:lnTo>
                <a:lnTo>
                  <a:pt x="438" y="4407"/>
                </a:lnTo>
                <a:lnTo>
                  <a:pt x="463" y="4421"/>
                </a:lnTo>
                <a:lnTo>
                  <a:pt x="490" y="4435"/>
                </a:lnTo>
                <a:lnTo>
                  <a:pt x="516" y="4449"/>
                </a:lnTo>
                <a:lnTo>
                  <a:pt x="545" y="4461"/>
                </a:lnTo>
                <a:lnTo>
                  <a:pt x="573" y="4472"/>
                </a:lnTo>
                <a:lnTo>
                  <a:pt x="603" y="4483"/>
                </a:lnTo>
                <a:lnTo>
                  <a:pt x="634" y="4493"/>
                </a:lnTo>
                <a:lnTo>
                  <a:pt x="665" y="4503"/>
                </a:lnTo>
                <a:lnTo>
                  <a:pt x="698" y="4511"/>
                </a:lnTo>
                <a:lnTo>
                  <a:pt x="731" y="4519"/>
                </a:lnTo>
                <a:lnTo>
                  <a:pt x="765" y="4526"/>
                </a:lnTo>
                <a:lnTo>
                  <a:pt x="801" y="4532"/>
                </a:lnTo>
                <a:lnTo>
                  <a:pt x="836" y="4537"/>
                </a:lnTo>
                <a:lnTo>
                  <a:pt x="873" y="4541"/>
                </a:lnTo>
                <a:lnTo>
                  <a:pt x="912" y="4545"/>
                </a:lnTo>
                <a:lnTo>
                  <a:pt x="950" y="4548"/>
                </a:lnTo>
                <a:lnTo>
                  <a:pt x="990" y="4549"/>
                </a:lnTo>
                <a:lnTo>
                  <a:pt x="1475" y="4566"/>
                </a:lnTo>
                <a:lnTo>
                  <a:pt x="1751" y="4575"/>
                </a:lnTo>
                <a:lnTo>
                  <a:pt x="1874" y="4578"/>
                </a:lnTo>
                <a:lnTo>
                  <a:pt x="1903" y="4578"/>
                </a:lnTo>
                <a:lnTo>
                  <a:pt x="1932" y="4578"/>
                </a:lnTo>
                <a:lnTo>
                  <a:pt x="2056" y="4575"/>
                </a:lnTo>
                <a:lnTo>
                  <a:pt x="2332" y="4566"/>
                </a:lnTo>
                <a:lnTo>
                  <a:pt x="2817" y="4549"/>
                </a:lnTo>
                <a:lnTo>
                  <a:pt x="2856" y="4548"/>
                </a:lnTo>
                <a:lnTo>
                  <a:pt x="2895" y="4545"/>
                </a:lnTo>
                <a:lnTo>
                  <a:pt x="2933" y="4541"/>
                </a:lnTo>
                <a:lnTo>
                  <a:pt x="2970" y="4537"/>
                </a:lnTo>
                <a:lnTo>
                  <a:pt x="3006" y="4532"/>
                </a:lnTo>
                <a:lnTo>
                  <a:pt x="3042" y="4526"/>
                </a:lnTo>
                <a:lnTo>
                  <a:pt x="3075" y="4519"/>
                </a:lnTo>
                <a:lnTo>
                  <a:pt x="3109" y="4511"/>
                </a:lnTo>
                <a:lnTo>
                  <a:pt x="3142" y="4503"/>
                </a:lnTo>
                <a:lnTo>
                  <a:pt x="3173" y="4493"/>
                </a:lnTo>
                <a:lnTo>
                  <a:pt x="3204" y="4483"/>
                </a:lnTo>
                <a:lnTo>
                  <a:pt x="3233" y="4472"/>
                </a:lnTo>
                <a:lnTo>
                  <a:pt x="3262" y="4461"/>
                </a:lnTo>
                <a:lnTo>
                  <a:pt x="3290" y="4449"/>
                </a:lnTo>
                <a:lnTo>
                  <a:pt x="3317" y="4435"/>
                </a:lnTo>
                <a:lnTo>
                  <a:pt x="3343" y="4421"/>
                </a:lnTo>
                <a:lnTo>
                  <a:pt x="3369" y="4407"/>
                </a:lnTo>
                <a:lnTo>
                  <a:pt x="3393" y="4391"/>
                </a:lnTo>
                <a:lnTo>
                  <a:pt x="3418" y="4376"/>
                </a:lnTo>
                <a:lnTo>
                  <a:pt x="3440" y="4360"/>
                </a:lnTo>
                <a:lnTo>
                  <a:pt x="3462" y="4343"/>
                </a:lnTo>
                <a:lnTo>
                  <a:pt x="3484" y="4325"/>
                </a:lnTo>
                <a:lnTo>
                  <a:pt x="3504" y="4307"/>
                </a:lnTo>
                <a:lnTo>
                  <a:pt x="3525" y="4288"/>
                </a:lnTo>
                <a:lnTo>
                  <a:pt x="3544" y="4268"/>
                </a:lnTo>
                <a:lnTo>
                  <a:pt x="3562" y="4248"/>
                </a:lnTo>
                <a:lnTo>
                  <a:pt x="3580" y="4227"/>
                </a:lnTo>
                <a:lnTo>
                  <a:pt x="3596" y="4206"/>
                </a:lnTo>
                <a:lnTo>
                  <a:pt x="3612" y="4185"/>
                </a:lnTo>
                <a:lnTo>
                  <a:pt x="3628" y="4162"/>
                </a:lnTo>
                <a:lnTo>
                  <a:pt x="3643" y="4140"/>
                </a:lnTo>
                <a:lnTo>
                  <a:pt x="3657" y="4116"/>
                </a:lnTo>
                <a:lnTo>
                  <a:pt x="3670" y="4093"/>
                </a:lnTo>
                <a:lnTo>
                  <a:pt x="3683" y="4069"/>
                </a:lnTo>
                <a:lnTo>
                  <a:pt x="3695" y="4044"/>
                </a:lnTo>
                <a:lnTo>
                  <a:pt x="3706" y="4019"/>
                </a:lnTo>
                <a:lnTo>
                  <a:pt x="3716" y="3993"/>
                </a:lnTo>
                <a:lnTo>
                  <a:pt x="3726" y="3968"/>
                </a:lnTo>
                <a:lnTo>
                  <a:pt x="3737" y="3941"/>
                </a:lnTo>
                <a:lnTo>
                  <a:pt x="3745" y="3914"/>
                </a:lnTo>
                <a:lnTo>
                  <a:pt x="3753" y="3887"/>
                </a:lnTo>
                <a:lnTo>
                  <a:pt x="3760" y="3860"/>
                </a:lnTo>
                <a:lnTo>
                  <a:pt x="3767" y="3832"/>
                </a:lnTo>
                <a:lnTo>
                  <a:pt x="3774" y="3804"/>
                </a:lnTo>
                <a:lnTo>
                  <a:pt x="3779" y="3775"/>
                </a:lnTo>
                <a:lnTo>
                  <a:pt x="3784" y="3747"/>
                </a:lnTo>
                <a:lnTo>
                  <a:pt x="3794" y="3688"/>
                </a:lnTo>
                <a:lnTo>
                  <a:pt x="3800" y="3629"/>
                </a:lnTo>
                <a:lnTo>
                  <a:pt x="3804" y="3567"/>
                </a:lnTo>
                <a:lnTo>
                  <a:pt x="3807" y="3505"/>
                </a:lnTo>
                <a:lnTo>
                  <a:pt x="3807" y="3443"/>
                </a:lnTo>
                <a:lnTo>
                  <a:pt x="3806" y="3380"/>
                </a:lnTo>
                <a:lnTo>
                  <a:pt x="3802" y="3317"/>
                </a:lnTo>
                <a:lnTo>
                  <a:pt x="3797" y="3253"/>
                </a:lnTo>
                <a:lnTo>
                  <a:pt x="3791" y="3188"/>
                </a:lnTo>
                <a:lnTo>
                  <a:pt x="3781" y="3123"/>
                </a:lnTo>
                <a:lnTo>
                  <a:pt x="3772" y="3058"/>
                </a:lnTo>
                <a:lnTo>
                  <a:pt x="3761" y="2993"/>
                </a:lnTo>
                <a:lnTo>
                  <a:pt x="3748" y="2928"/>
                </a:lnTo>
                <a:lnTo>
                  <a:pt x="3733" y="2863"/>
                </a:lnTo>
                <a:lnTo>
                  <a:pt x="3718" y="2798"/>
                </a:lnTo>
                <a:lnTo>
                  <a:pt x="3702" y="2733"/>
                </a:lnTo>
                <a:lnTo>
                  <a:pt x="3685" y="2670"/>
                </a:lnTo>
                <a:lnTo>
                  <a:pt x="3665" y="2606"/>
                </a:lnTo>
                <a:lnTo>
                  <a:pt x="3646" y="2544"/>
                </a:lnTo>
                <a:lnTo>
                  <a:pt x="3625" y="2482"/>
                </a:lnTo>
                <a:lnTo>
                  <a:pt x="3604" y="2420"/>
                </a:lnTo>
                <a:lnTo>
                  <a:pt x="3582" y="2359"/>
                </a:lnTo>
                <a:lnTo>
                  <a:pt x="3559" y="2300"/>
                </a:lnTo>
                <a:lnTo>
                  <a:pt x="3536" y="2242"/>
                </a:lnTo>
                <a:lnTo>
                  <a:pt x="3512" y="2185"/>
                </a:lnTo>
                <a:lnTo>
                  <a:pt x="3488" y="2130"/>
                </a:lnTo>
                <a:lnTo>
                  <a:pt x="3463" y="2076"/>
                </a:lnTo>
                <a:lnTo>
                  <a:pt x="3438" y="2023"/>
                </a:lnTo>
                <a:lnTo>
                  <a:pt x="3413" y="1972"/>
                </a:lnTo>
                <a:lnTo>
                  <a:pt x="3388" y="1923"/>
                </a:lnTo>
                <a:lnTo>
                  <a:pt x="3363" y="1877"/>
                </a:lnTo>
                <a:lnTo>
                  <a:pt x="3336" y="1832"/>
                </a:lnTo>
                <a:lnTo>
                  <a:pt x="3311" y="1788"/>
                </a:lnTo>
                <a:lnTo>
                  <a:pt x="3286" y="1747"/>
                </a:lnTo>
                <a:lnTo>
                  <a:pt x="3261" y="1709"/>
                </a:lnTo>
                <a:lnTo>
                  <a:pt x="3236" y="1673"/>
                </a:lnTo>
                <a:lnTo>
                  <a:pt x="3211" y="1639"/>
                </a:lnTo>
                <a:lnTo>
                  <a:pt x="3187" y="1608"/>
                </a:lnTo>
                <a:lnTo>
                  <a:pt x="3164" y="1579"/>
                </a:lnTo>
                <a:lnTo>
                  <a:pt x="3141" y="1554"/>
                </a:lnTo>
                <a:lnTo>
                  <a:pt x="3118" y="1530"/>
                </a:lnTo>
                <a:close/>
                <a:moveTo>
                  <a:pt x="2776" y="3860"/>
                </a:moveTo>
                <a:lnTo>
                  <a:pt x="2776" y="3860"/>
                </a:lnTo>
                <a:lnTo>
                  <a:pt x="2751" y="3878"/>
                </a:lnTo>
                <a:lnTo>
                  <a:pt x="2728" y="3894"/>
                </a:lnTo>
                <a:lnTo>
                  <a:pt x="2705" y="3909"/>
                </a:lnTo>
                <a:lnTo>
                  <a:pt x="2681" y="3921"/>
                </a:lnTo>
                <a:lnTo>
                  <a:pt x="2660" y="3931"/>
                </a:lnTo>
                <a:lnTo>
                  <a:pt x="2638" y="3940"/>
                </a:lnTo>
                <a:lnTo>
                  <a:pt x="2617" y="3947"/>
                </a:lnTo>
                <a:lnTo>
                  <a:pt x="2597" y="3953"/>
                </a:lnTo>
                <a:lnTo>
                  <a:pt x="2577" y="3959"/>
                </a:lnTo>
                <a:lnTo>
                  <a:pt x="2558" y="3963"/>
                </a:lnTo>
                <a:lnTo>
                  <a:pt x="2521" y="3969"/>
                </a:lnTo>
                <a:lnTo>
                  <a:pt x="2487" y="3973"/>
                </a:lnTo>
                <a:lnTo>
                  <a:pt x="2455" y="3977"/>
                </a:lnTo>
                <a:lnTo>
                  <a:pt x="2428" y="3979"/>
                </a:lnTo>
                <a:lnTo>
                  <a:pt x="2398" y="3980"/>
                </a:lnTo>
                <a:lnTo>
                  <a:pt x="2365" y="3980"/>
                </a:lnTo>
                <a:lnTo>
                  <a:pt x="2329" y="3978"/>
                </a:lnTo>
                <a:lnTo>
                  <a:pt x="2289" y="3975"/>
                </a:lnTo>
                <a:lnTo>
                  <a:pt x="2246" y="3971"/>
                </a:lnTo>
                <a:lnTo>
                  <a:pt x="2199" y="3964"/>
                </a:lnTo>
                <a:lnTo>
                  <a:pt x="2149" y="3957"/>
                </a:lnTo>
                <a:lnTo>
                  <a:pt x="2046" y="3940"/>
                </a:lnTo>
                <a:lnTo>
                  <a:pt x="1956" y="3928"/>
                </a:lnTo>
                <a:lnTo>
                  <a:pt x="1916" y="3923"/>
                </a:lnTo>
                <a:lnTo>
                  <a:pt x="1879" y="3920"/>
                </a:lnTo>
                <a:lnTo>
                  <a:pt x="1847" y="3918"/>
                </a:lnTo>
                <a:lnTo>
                  <a:pt x="1818" y="3917"/>
                </a:lnTo>
                <a:lnTo>
                  <a:pt x="1786" y="3917"/>
                </a:lnTo>
                <a:lnTo>
                  <a:pt x="1754" y="3919"/>
                </a:lnTo>
                <a:lnTo>
                  <a:pt x="1724" y="3921"/>
                </a:lnTo>
                <a:lnTo>
                  <a:pt x="1692" y="3925"/>
                </a:lnTo>
                <a:lnTo>
                  <a:pt x="1661" y="3929"/>
                </a:lnTo>
                <a:lnTo>
                  <a:pt x="1631" y="3934"/>
                </a:lnTo>
                <a:lnTo>
                  <a:pt x="1601" y="3940"/>
                </a:lnTo>
                <a:lnTo>
                  <a:pt x="1573" y="3946"/>
                </a:lnTo>
                <a:lnTo>
                  <a:pt x="1516" y="3960"/>
                </a:lnTo>
                <a:lnTo>
                  <a:pt x="1462" y="3974"/>
                </a:lnTo>
                <a:lnTo>
                  <a:pt x="1362" y="4001"/>
                </a:lnTo>
                <a:lnTo>
                  <a:pt x="1350" y="4000"/>
                </a:lnTo>
                <a:lnTo>
                  <a:pt x="1338" y="3998"/>
                </a:lnTo>
                <a:lnTo>
                  <a:pt x="1327" y="3995"/>
                </a:lnTo>
                <a:lnTo>
                  <a:pt x="1317" y="3992"/>
                </a:lnTo>
                <a:lnTo>
                  <a:pt x="1296" y="3985"/>
                </a:lnTo>
                <a:lnTo>
                  <a:pt x="1276" y="3976"/>
                </a:lnTo>
                <a:lnTo>
                  <a:pt x="1259" y="3964"/>
                </a:lnTo>
                <a:lnTo>
                  <a:pt x="1243" y="3951"/>
                </a:lnTo>
                <a:lnTo>
                  <a:pt x="1229" y="3937"/>
                </a:lnTo>
                <a:lnTo>
                  <a:pt x="1223" y="3929"/>
                </a:lnTo>
                <a:lnTo>
                  <a:pt x="1218" y="3922"/>
                </a:lnTo>
                <a:lnTo>
                  <a:pt x="1213" y="3914"/>
                </a:lnTo>
                <a:lnTo>
                  <a:pt x="1209" y="3906"/>
                </a:lnTo>
                <a:lnTo>
                  <a:pt x="1206" y="3896"/>
                </a:lnTo>
                <a:lnTo>
                  <a:pt x="1203" y="3888"/>
                </a:lnTo>
                <a:lnTo>
                  <a:pt x="1201" y="3880"/>
                </a:lnTo>
                <a:lnTo>
                  <a:pt x="1200" y="3871"/>
                </a:lnTo>
                <a:lnTo>
                  <a:pt x="1199" y="3862"/>
                </a:lnTo>
                <a:lnTo>
                  <a:pt x="1200" y="3854"/>
                </a:lnTo>
                <a:lnTo>
                  <a:pt x="1201" y="3845"/>
                </a:lnTo>
                <a:lnTo>
                  <a:pt x="1203" y="3836"/>
                </a:lnTo>
                <a:lnTo>
                  <a:pt x="1206" y="3827"/>
                </a:lnTo>
                <a:lnTo>
                  <a:pt x="1210" y="3818"/>
                </a:lnTo>
                <a:lnTo>
                  <a:pt x="1215" y="3810"/>
                </a:lnTo>
                <a:lnTo>
                  <a:pt x="1220" y="3802"/>
                </a:lnTo>
                <a:lnTo>
                  <a:pt x="1227" y="3793"/>
                </a:lnTo>
                <a:lnTo>
                  <a:pt x="1236" y="3785"/>
                </a:lnTo>
                <a:lnTo>
                  <a:pt x="1288" y="3749"/>
                </a:lnTo>
                <a:lnTo>
                  <a:pt x="1314" y="3730"/>
                </a:lnTo>
                <a:lnTo>
                  <a:pt x="1341" y="3710"/>
                </a:lnTo>
                <a:lnTo>
                  <a:pt x="1367" y="3689"/>
                </a:lnTo>
                <a:lnTo>
                  <a:pt x="1392" y="3667"/>
                </a:lnTo>
                <a:lnTo>
                  <a:pt x="1417" y="3644"/>
                </a:lnTo>
                <a:lnTo>
                  <a:pt x="1440" y="3618"/>
                </a:lnTo>
                <a:lnTo>
                  <a:pt x="1462" y="3593"/>
                </a:lnTo>
                <a:lnTo>
                  <a:pt x="1472" y="3579"/>
                </a:lnTo>
                <a:lnTo>
                  <a:pt x="1482" y="3565"/>
                </a:lnTo>
                <a:lnTo>
                  <a:pt x="1491" y="3550"/>
                </a:lnTo>
                <a:lnTo>
                  <a:pt x="1499" y="3536"/>
                </a:lnTo>
                <a:lnTo>
                  <a:pt x="1508" y="3521"/>
                </a:lnTo>
                <a:lnTo>
                  <a:pt x="1515" y="3504"/>
                </a:lnTo>
                <a:lnTo>
                  <a:pt x="1522" y="3488"/>
                </a:lnTo>
                <a:lnTo>
                  <a:pt x="1528" y="3472"/>
                </a:lnTo>
                <a:lnTo>
                  <a:pt x="1533" y="3454"/>
                </a:lnTo>
                <a:lnTo>
                  <a:pt x="1537" y="3437"/>
                </a:lnTo>
                <a:lnTo>
                  <a:pt x="1541" y="3419"/>
                </a:lnTo>
                <a:lnTo>
                  <a:pt x="1544" y="3399"/>
                </a:lnTo>
                <a:lnTo>
                  <a:pt x="1546" y="3381"/>
                </a:lnTo>
                <a:lnTo>
                  <a:pt x="1547" y="3361"/>
                </a:lnTo>
                <a:lnTo>
                  <a:pt x="1547" y="3337"/>
                </a:lnTo>
                <a:lnTo>
                  <a:pt x="1547" y="3311"/>
                </a:lnTo>
                <a:lnTo>
                  <a:pt x="1164" y="3282"/>
                </a:lnTo>
                <a:lnTo>
                  <a:pt x="1151" y="3280"/>
                </a:lnTo>
                <a:lnTo>
                  <a:pt x="1137" y="3277"/>
                </a:lnTo>
                <a:lnTo>
                  <a:pt x="1124" y="3273"/>
                </a:lnTo>
                <a:lnTo>
                  <a:pt x="1111" y="3268"/>
                </a:lnTo>
                <a:lnTo>
                  <a:pt x="1099" y="3261"/>
                </a:lnTo>
                <a:lnTo>
                  <a:pt x="1088" y="3254"/>
                </a:lnTo>
                <a:lnTo>
                  <a:pt x="1077" y="3246"/>
                </a:lnTo>
                <a:lnTo>
                  <a:pt x="1066" y="3236"/>
                </a:lnTo>
                <a:lnTo>
                  <a:pt x="1057" y="3226"/>
                </a:lnTo>
                <a:lnTo>
                  <a:pt x="1049" y="3216"/>
                </a:lnTo>
                <a:lnTo>
                  <a:pt x="1042" y="3205"/>
                </a:lnTo>
                <a:lnTo>
                  <a:pt x="1036" y="3193"/>
                </a:lnTo>
                <a:lnTo>
                  <a:pt x="1030" y="3180"/>
                </a:lnTo>
                <a:lnTo>
                  <a:pt x="1026" y="3168"/>
                </a:lnTo>
                <a:lnTo>
                  <a:pt x="1024" y="3155"/>
                </a:lnTo>
                <a:lnTo>
                  <a:pt x="1022" y="3142"/>
                </a:lnTo>
                <a:lnTo>
                  <a:pt x="1022" y="3128"/>
                </a:lnTo>
                <a:lnTo>
                  <a:pt x="1023" y="3115"/>
                </a:lnTo>
                <a:lnTo>
                  <a:pt x="1025" y="3103"/>
                </a:lnTo>
                <a:lnTo>
                  <a:pt x="1029" y="3092"/>
                </a:lnTo>
                <a:lnTo>
                  <a:pt x="1034" y="3081"/>
                </a:lnTo>
                <a:lnTo>
                  <a:pt x="1040" y="3069"/>
                </a:lnTo>
                <a:lnTo>
                  <a:pt x="1047" y="3060"/>
                </a:lnTo>
                <a:lnTo>
                  <a:pt x="1055" y="3051"/>
                </a:lnTo>
                <a:lnTo>
                  <a:pt x="1063" y="3043"/>
                </a:lnTo>
                <a:lnTo>
                  <a:pt x="1074" y="3036"/>
                </a:lnTo>
                <a:lnTo>
                  <a:pt x="1085" y="3030"/>
                </a:lnTo>
                <a:lnTo>
                  <a:pt x="1096" y="3025"/>
                </a:lnTo>
                <a:lnTo>
                  <a:pt x="1108" y="3020"/>
                </a:lnTo>
                <a:lnTo>
                  <a:pt x="1120" y="3017"/>
                </a:lnTo>
                <a:lnTo>
                  <a:pt x="1134" y="3016"/>
                </a:lnTo>
                <a:lnTo>
                  <a:pt x="1148" y="3016"/>
                </a:lnTo>
                <a:lnTo>
                  <a:pt x="1518" y="3029"/>
                </a:lnTo>
                <a:lnTo>
                  <a:pt x="1463" y="2843"/>
                </a:lnTo>
                <a:lnTo>
                  <a:pt x="1145" y="2843"/>
                </a:lnTo>
                <a:lnTo>
                  <a:pt x="1131" y="2843"/>
                </a:lnTo>
                <a:lnTo>
                  <a:pt x="1117" y="2841"/>
                </a:lnTo>
                <a:lnTo>
                  <a:pt x="1104" y="2837"/>
                </a:lnTo>
                <a:lnTo>
                  <a:pt x="1092" y="2833"/>
                </a:lnTo>
                <a:lnTo>
                  <a:pt x="1081" y="2827"/>
                </a:lnTo>
                <a:lnTo>
                  <a:pt x="1070" y="2821"/>
                </a:lnTo>
                <a:lnTo>
                  <a:pt x="1059" y="2813"/>
                </a:lnTo>
                <a:lnTo>
                  <a:pt x="1050" y="2805"/>
                </a:lnTo>
                <a:lnTo>
                  <a:pt x="1042" y="2794"/>
                </a:lnTo>
                <a:lnTo>
                  <a:pt x="1035" y="2784"/>
                </a:lnTo>
                <a:lnTo>
                  <a:pt x="1028" y="2773"/>
                </a:lnTo>
                <a:lnTo>
                  <a:pt x="1023" y="2762"/>
                </a:lnTo>
                <a:lnTo>
                  <a:pt x="1019" y="2750"/>
                </a:lnTo>
                <a:lnTo>
                  <a:pt x="1016" y="2736"/>
                </a:lnTo>
                <a:lnTo>
                  <a:pt x="1015" y="2723"/>
                </a:lnTo>
                <a:lnTo>
                  <a:pt x="1014" y="2710"/>
                </a:lnTo>
                <a:lnTo>
                  <a:pt x="1015" y="2696"/>
                </a:lnTo>
                <a:lnTo>
                  <a:pt x="1018" y="2682"/>
                </a:lnTo>
                <a:lnTo>
                  <a:pt x="1021" y="2669"/>
                </a:lnTo>
                <a:lnTo>
                  <a:pt x="1026" y="2657"/>
                </a:lnTo>
                <a:lnTo>
                  <a:pt x="1032" y="2645"/>
                </a:lnTo>
                <a:lnTo>
                  <a:pt x="1039" y="2633"/>
                </a:lnTo>
                <a:lnTo>
                  <a:pt x="1047" y="2623"/>
                </a:lnTo>
                <a:lnTo>
                  <a:pt x="1056" y="2613"/>
                </a:lnTo>
                <a:lnTo>
                  <a:pt x="1065" y="2604"/>
                </a:lnTo>
                <a:lnTo>
                  <a:pt x="1077" y="2596"/>
                </a:lnTo>
                <a:lnTo>
                  <a:pt x="1088" y="2588"/>
                </a:lnTo>
                <a:lnTo>
                  <a:pt x="1100" y="2581"/>
                </a:lnTo>
                <a:lnTo>
                  <a:pt x="1112" y="2576"/>
                </a:lnTo>
                <a:lnTo>
                  <a:pt x="1126" y="2572"/>
                </a:lnTo>
                <a:lnTo>
                  <a:pt x="1139" y="2569"/>
                </a:lnTo>
                <a:lnTo>
                  <a:pt x="1153" y="2568"/>
                </a:lnTo>
                <a:lnTo>
                  <a:pt x="1390" y="2554"/>
                </a:lnTo>
                <a:lnTo>
                  <a:pt x="1383" y="2518"/>
                </a:lnTo>
                <a:lnTo>
                  <a:pt x="1378" y="2483"/>
                </a:lnTo>
                <a:lnTo>
                  <a:pt x="1374" y="2448"/>
                </a:lnTo>
                <a:lnTo>
                  <a:pt x="1371" y="2414"/>
                </a:lnTo>
                <a:lnTo>
                  <a:pt x="1369" y="2382"/>
                </a:lnTo>
                <a:lnTo>
                  <a:pt x="1369" y="2350"/>
                </a:lnTo>
                <a:lnTo>
                  <a:pt x="1370" y="2320"/>
                </a:lnTo>
                <a:lnTo>
                  <a:pt x="1372" y="2291"/>
                </a:lnTo>
                <a:lnTo>
                  <a:pt x="1376" y="2254"/>
                </a:lnTo>
                <a:lnTo>
                  <a:pt x="1381" y="2220"/>
                </a:lnTo>
                <a:lnTo>
                  <a:pt x="1388" y="2186"/>
                </a:lnTo>
                <a:lnTo>
                  <a:pt x="1398" y="2154"/>
                </a:lnTo>
                <a:lnTo>
                  <a:pt x="1408" y="2122"/>
                </a:lnTo>
                <a:lnTo>
                  <a:pt x="1419" y="2092"/>
                </a:lnTo>
                <a:lnTo>
                  <a:pt x="1432" y="2063"/>
                </a:lnTo>
                <a:lnTo>
                  <a:pt x="1447" y="2036"/>
                </a:lnTo>
                <a:lnTo>
                  <a:pt x="1464" y="2008"/>
                </a:lnTo>
                <a:lnTo>
                  <a:pt x="1481" y="1983"/>
                </a:lnTo>
                <a:lnTo>
                  <a:pt x="1500" y="1958"/>
                </a:lnTo>
                <a:lnTo>
                  <a:pt x="1521" y="1935"/>
                </a:lnTo>
                <a:lnTo>
                  <a:pt x="1543" y="1912"/>
                </a:lnTo>
                <a:lnTo>
                  <a:pt x="1567" y="1891"/>
                </a:lnTo>
                <a:lnTo>
                  <a:pt x="1592" y="1870"/>
                </a:lnTo>
                <a:lnTo>
                  <a:pt x="1619" y="1851"/>
                </a:lnTo>
                <a:lnTo>
                  <a:pt x="1646" y="1835"/>
                </a:lnTo>
                <a:lnTo>
                  <a:pt x="1673" y="1820"/>
                </a:lnTo>
                <a:lnTo>
                  <a:pt x="1701" y="1805"/>
                </a:lnTo>
                <a:lnTo>
                  <a:pt x="1730" y="1792"/>
                </a:lnTo>
                <a:lnTo>
                  <a:pt x="1759" y="1780"/>
                </a:lnTo>
                <a:lnTo>
                  <a:pt x="1789" y="1770"/>
                </a:lnTo>
                <a:lnTo>
                  <a:pt x="1819" y="1760"/>
                </a:lnTo>
                <a:lnTo>
                  <a:pt x="1850" y="1752"/>
                </a:lnTo>
                <a:lnTo>
                  <a:pt x="1881" y="1745"/>
                </a:lnTo>
                <a:lnTo>
                  <a:pt x="1914" y="1740"/>
                </a:lnTo>
                <a:lnTo>
                  <a:pt x="1947" y="1735"/>
                </a:lnTo>
                <a:lnTo>
                  <a:pt x="1979" y="1732"/>
                </a:lnTo>
                <a:lnTo>
                  <a:pt x="2014" y="1730"/>
                </a:lnTo>
                <a:lnTo>
                  <a:pt x="2047" y="1729"/>
                </a:lnTo>
                <a:lnTo>
                  <a:pt x="2083" y="1730"/>
                </a:lnTo>
                <a:lnTo>
                  <a:pt x="2119" y="1732"/>
                </a:lnTo>
                <a:lnTo>
                  <a:pt x="2149" y="1734"/>
                </a:lnTo>
                <a:lnTo>
                  <a:pt x="2179" y="1737"/>
                </a:lnTo>
                <a:lnTo>
                  <a:pt x="2208" y="1742"/>
                </a:lnTo>
                <a:lnTo>
                  <a:pt x="2238" y="1747"/>
                </a:lnTo>
                <a:lnTo>
                  <a:pt x="2267" y="1754"/>
                </a:lnTo>
                <a:lnTo>
                  <a:pt x="2294" y="1762"/>
                </a:lnTo>
                <a:lnTo>
                  <a:pt x="2322" y="1770"/>
                </a:lnTo>
                <a:lnTo>
                  <a:pt x="2349" y="1779"/>
                </a:lnTo>
                <a:lnTo>
                  <a:pt x="2376" y="1789"/>
                </a:lnTo>
                <a:lnTo>
                  <a:pt x="2401" y="1801"/>
                </a:lnTo>
                <a:lnTo>
                  <a:pt x="2426" y="1813"/>
                </a:lnTo>
                <a:lnTo>
                  <a:pt x="2452" y="1827"/>
                </a:lnTo>
                <a:lnTo>
                  <a:pt x="2476" y="1841"/>
                </a:lnTo>
                <a:lnTo>
                  <a:pt x="2501" y="1856"/>
                </a:lnTo>
                <a:lnTo>
                  <a:pt x="2524" y="1873"/>
                </a:lnTo>
                <a:lnTo>
                  <a:pt x="2548" y="1890"/>
                </a:lnTo>
                <a:lnTo>
                  <a:pt x="2570" y="1908"/>
                </a:lnTo>
                <a:lnTo>
                  <a:pt x="2591" y="1928"/>
                </a:lnTo>
                <a:lnTo>
                  <a:pt x="2612" y="1948"/>
                </a:lnTo>
                <a:lnTo>
                  <a:pt x="2631" y="1969"/>
                </a:lnTo>
                <a:lnTo>
                  <a:pt x="2651" y="1992"/>
                </a:lnTo>
                <a:lnTo>
                  <a:pt x="2668" y="2015"/>
                </a:lnTo>
                <a:lnTo>
                  <a:pt x="2684" y="2040"/>
                </a:lnTo>
                <a:lnTo>
                  <a:pt x="2700" y="2065"/>
                </a:lnTo>
                <a:lnTo>
                  <a:pt x="2715" y="2091"/>
                </a:lnTo>
                <a:lnTo>
                  <a:pt x="2729" y="2118"/>
                </a:lnTo>
                <a:lnTo>
                  <a:pt x="2742" y="2146"/>
                </a:lnTo>
                <a:lnTo>
                  <a:pt x="2754" y="2175"/>
                </a:lnTo>
                <a:lnTo>
                  <a:pt x="2767" y="2205"/>
                </a:lnTo>
                <a:lnTo>
                  <a:pt x="2778" y="2235"/>
                </a:lnTo>
                <a:lnTo>
                  <a:pt x="2788" y="2266"/>
                </a:lnTo>
                <a:lnTo>
                  <a:pt x="2797" y="2297"/>
                </a:lnTo>
                <a:lnTo>
                  <a:pt x="2796" y="2305"/>
                </a:lnTo>
                <a:lnTo>
                  <a:pt x="2794" y="2314"/>
                </a:lnTo>
                <a:lnTo>
                  <a:pt x="2788" y="2329"/>
                </a:lnTo>
                <a:lnTo>
                  <a:pt x="2781" y="2343"/>
                </a:lnTo>
                <a:lnTo>
                  <a:pt x="2771" y="2356"/>
                </a:lnTo>
                <a:lnTo>
                  <a:pt x="2760" y="2368"/>
                </a:lnTo>
                <a:lnTo>
                  <a:pt x="2753" y="2373"/>
                </a:lnTo>
                <a:lnTo>
                  <a:pt x="2746" y="2377"/>
                </a:lnTo>
                <a:lnTo>
                  <a:pt x="2739" y="2381"/>
                </a:lnTo>
                <a:lnTo>
                  <a:pt x="2732" y="2384"/>
                </a:lnTo>
                <a:lnTo>
                  <a:pt x="2724" y="2387"/>
                </a:lnTo>
                <a:lnTo>
                  <a:pt x="2717" y="2389"/>
                </a:lnTo>
                <a:lnTo>
                  <a:pt x="2709" y="2390"/>
                </a:lnTo>
                <a:lnTo>
                  <a:pt x="2699" y="2391"/>
                </a:lnTo>
                <a:lnTo>
                  <a:pt x="2691" y="2391"/>
                </a:lnTo>
                <a:lnTo>
                  <a:pt x="2682" y="2390"/>
                </a:lnTo>
                <a:lnTo>
                  <a:pt x="2673" y="2389"/>
                </a:lnTo>
                <a:lnTo>
                  <a:pt x="2664" y="2386"/>
                </a:lnTo>
                <a:lnTo>
                  <a:pt x="2655" y="2383"/>
                </a:lnTo>
                <a:lnTo>
                  <a:pt x="2645" y="2379"/>
                </a:lnTo>
                <a:lnTo>
                  <a:pt x="2635" y="2374"/>
                </a:lnTo>
                <a:lnTo>
                  <a:pt x="2626" y="2367"/>
                </a:lnTo>
                <a:lnTo>
                  <a:pt x="2616" y="2359"/>
                </a:lnTo>
                <a:lnTo>
                  <a:pt x="2607" y="2351"/>
                </a:lnTo>
                <a:lnTo>
                  <a:pt x="2597" y="2342"/>
                </a:lnTo>
                <a:lnTo>
                  <a:pt x="2587" y="2331"/>
                </a:lnTo>
                <a:lnTo>
                  <a:pt x="2577" y="2320"/>
                </a:lnTo>
                <a:lnTo>
                  <a:pt x="2568" y="2306"/>
                </a:lnTo>
                <a:lnTo>
                  <a:pt x="2551" y="2259"/>
                </a:lnTo>
                <a:lnTo>
                  <a:pt x="2533" y="2217"/>
                </a:lnTo>
                <a:lnTo>
                  <a:pt x="2517" y="2178"/>
                </a:lnTo>
                <a:lnTo>
                  <a:pt x="2501" y="2144"/>
                </a:lnTo>
                <a:lnTo>
                  <a:pt x="2492" y="2128"/>
                </a:lnTo>
                <a:lnTo>
                  <a:pt x="2482" y="2113"/>
                </a:lnTo>
                <a:lnTo>
                  <a:pt x="2472" y="2098"/>
                </a:lnTo>
                <a:lnTo>
                  <a:pt x="2461" y="2083"/>
                </a:lnTo>
                <a:lnTo>
                  <a:pt x="2450" y="2069"/>
                </a:lnTo>
                <a:lnTo>
                  <a:pt x="2438" y="2055"/>
                </a:lnTo>
                <a:lnTo>
                  <a:pt x="2424" y="2042"/>
                </a:lnTo>
                <a:lnTo>
                  <a:pt x="2410" y="2027"/>
                </a:lnTo>
                <a:lnTo>
                  <a:pt x="2395" y="2014"/>
                </a:lnTo>
                <a:lnTo>
                  <a:pt x="2379" y="2002"/>
                </a:lnTo>
                <a:lnTo>
                  <a:pt x="2363" y="1990"/>
                </a:lnTo>
                <a:lnTo>
                  <a:pt x="2347" y="1978"/>
                </a:lnTo>
                <a:lnTo>
                  <a:pt x="2330" y="1968"/>
                </a:lnTo>
                <a:lnTo>
                  <a:pt x="2313" y="1959"/>
                </a:lnTo>
                <a:lnTo>
                  <a:pt x="2296" y="1950"/>
                </a:lnTo>
                <a:lnTo>
                  <a:pt x="2278" y="1942"/>
                </a:lnTo>
                <a:lnTo>
                  <a:pt x="2260" y="1935"/>
                </a:lnTo>
                <a:lnTo>
                  <a:pt x="2242" y="1929"/>
                </a:lnTo>
                <a:lnTo>
                  <a:pt x="2223" y="1922"/>
                </a:lnTo>
                <a:lnTo>
                  <a:pt x="2204" y="1918"/>
                </a:lnTo>
                <a:lnTo>
                  <a:pt x="2184" y="1913"/>
                </a:lnTo>
                <a:lnTo>
                  <a:pt x="2165" y="1910"/>
                </a:lnTo>
                <a:lnTo>
                  <a:pt x="2144" y="1908"/>
                </a:lnTo>
                <a:lnTo>
                  <a:pt x="2124" y="1906"/>
                </a:lnTo>
                <a:lnTo>
                  <a:pt x="2101" y="1905"/>
                </a:lnTo>
                <a:lnTo>
                  <a:pt x="2079" y="1904"/>
                </a:lnTo>
                <a:lnTo>
                  <a:pt x="2058" y="1905"/>
                </a:lnTo>
                <a:lnTo>
                  <a:pt x="2036" y="1906"/>
                </a:lnTo>
                <a:lnTo>
                  <a:pt x="2016" y="1908"/>
                </a:lnTo>
                <a:lnTo>
                  <a:pt x="1996" y="1912"/>
                </a:lnTo>
                <a:lnTo>
                  <a:pt x="1976" y="1916"/>
                </a:lnTo>
                <a:lnTo>
                  <a:pt x="1958" y="1920"/>
                </a:lnTo>
                <a:lnTo>
                  <a:pt x="1940" y="1927"/>
                </a:lnTo>
                <a:lnTo>
                  <a:pt x="1921" y="1934"/>
                </a:lnTo>
                <a:lnTo>
                  <a:pt x="1904" y="1941"/>
                </a:lnTo>
                <a:lnTo>
                  <a:pt x="1887" y="1950"/>
                </a:lnTo>
                <a:lnTo>
                  <a:pt x="1870" y="1959"/>
                </a:lnTo>
                <a:lnTo>
                  <a:pt x="1855" y="1969"/>
                </a:lnTo>
                <a:lnTo>
                  <a:pt x="1839" y="1981"/>
                </a:lnTo>
                <a:lnTo>
                  <a:pt x="1824" y="1993"/>
                </a:lnTo>
                <a:lnTo>
                  <a:pt x="1810" y="2005"/>
                </a:lnTo>
                <a:lnTo>
                  <a:pt x="1797" y="2018"/>
                </a:lnTo>
                <a:lnTo>
                  <a:pt x="1784" y="2031"/>
                </a:lnTo>
                <a:lnTo>
                  <a:pt x="1772" y="2045"/>
                </a:lnTo>
                <a:lnTo>
                  <a:pt x="1761" y="2059"/>
                </a:lnTo>
                <a:lnTo>
                  <a:pt x="1752" y="2073"/>
                </a:lnTo>
                <a:lnTo>
                  <a:pt x="1743" y="2087"/>
                </a:lnTo>
                <a:lnTo>
                  <a:pt x="1735" y="2103"/>
                </a:lnTo>
                <a:lnTo>
                  <a:pt x="1728" y="2118"/>
                </a:lnTo>
                <a:lnTo>
                  <a:pt x="1720" y="2133"/>
                </a:lnTo>
                <a:lnTo>
                  <a:pt x="1715" y="2150"/>
                </a:lnTo>
                <a:lnTo>
                  <a:pt x="1711" y="2166"/>
                </a:lnTo>
                <a:lnTo>
                  <a:pt x="1707" y="2182"/>
                </a:lnTo>
                <a:lnTo>
                  <a:pt x="1704" y="2199"/>
                </a:lnTo>
                <a:lnTo>
                  <a:pt x="1702" y="2216"/>
                </a:lnTo>
                <a:lnTo>
                  <a:pt x="1701" y="2234"/>
                </a:lnTo>
                <a:lnTo>
                  <a:pt x="1702" y="2258"/>
                </a:lnTo>
                <a:lnTo>
                  <a:pt x="1703" y="2286"/>
                </a:lnTo>
                <a:lnTo>
                  <a:pt x="1706" y="2319"/>
                </a:lnTo>
                <a:lnTo>
                  <a:pt x="1710" y="2354"/>
                </a:lnTo>
                <a:lnTo>
                  <a:pt x="1716" y="2396"/>
                </a:lnTo>
                <a:lnTo>
                  <a:pt x="1725" y="2441"/>
                </a:lnTo>
                <a:lnTo>
                  <a:pt x="1734" y="2491"/>
                </a:lnTo>
                <a:lnTo>
                  <a:pt x="1745" y="2545"/>
                </a:lnTo>
                <a:lnTo>
                  <a:pt x="2179" y="2552"/>
                </a:lnTo>
                <a:lnTo>
                  <a:pt x="2195" y="2554"/>
                </a:lnTo>
                <a:lnTo>
                  <a:pt x="2212" y="2556"/>
                </a:lnTo>
                <a:lnTo>
                  <a:pt x="2226" y="2560"/>
                </a:lnTo>
                <a:lnTo>
                  <a:pt x="2241" y="2566"/>
                </a:lnTo>
                <a:lnTo>
                  <a:pt x="2254" y="2572"/>
                </a:lnTo>
                <a:lnTo>
                  <a:pt x="2268" y="2580"/>
                </a:lnTo>
                <a:lnTo>
                  <a:pt x="2280" y="2589"/>
                </a:lnTo>
                <a:lnTo>
                  <a:pt x="2291" y="2598"/>
                </a:lnTo>
                <a:lnTo>
                  <a:pt x="2302" y="2609"/>
                </a:lnTo>
                <a:lnTo>
                  <a:pt x="2311" y="2620"/>
                </a:lnTo>
                <a:lnTo>
                  <a:pt x="2319" y="2632"/>
                </a:lnTo>
                <a:lnTo>
                  <a:pt x="2326" y="2645"/>
                </a:lnTo>
                <a:lnTo>
                  <a:pt x="2332" y="2658"/>
                </a:lnTo>
                <a:lnTo>
                  <a:pt x="2336" y="2672"/>
                </a:lnTo>
                <a:lnTo>
                  <a:pt x="2339" y="2685"/>
                </a:lnTo>
                <a:lnTo>
                  <a:pt x="2340" y="2701"/>
                </a:lnTo>
                <a:lnTo>
                  <a:pt x="2339" y="2715"/>
                </a:lnTo>
                <a:lnTo>
                  <a:pt x="2337" y="2729"/>
                </a:lnTo>
                <a:lnTo>
                  <a:pt x="2334" y="2742"/>
                </a:lnTo>
                <a:lnTo>
                  <a:pt x="2329" y="2756"/>
                </a:lnTo>
                <a:lnTo>
                  <a:pt x="2323" y="2769"/>
                </a:lnTo>
                <a:lnTo>
                  <a:pt x="2314" y="2780"/>
                </a:lnTo>
                <a:lnTo>
                  <a:pt x="2306" y="2791"/>
                </a:lnTo>
                <a:lnTo>
                  <a:pt x="2296" y="2801"/>
                </a:lnTo>
                <a:lnTo>
                  <a:pt x="2285" y="2811"/>
                </a:lnTo>
                <a:lnTo>
                  <a:pt x="2274" y="2819"/>
                </a:lnTo>
                <a:lnTo>
                  <a:pt x="2260" y="2826"/>
                </a:lnTo>
                <a:lnTo>
                  <a:pt x="2246" y="2832"/>
                </a:lnTo>
                <a:lnTo>
                  <a:pt x="2232" y="2837"/>
                </a:lnTo>
                <a:lnTo>
                  <a:pt x="2217" y="2841"/>
                </a:lnTo>
                <a:lnTo>
                  <a:pt x="2201" y="2843"/>
                </a:lnTo>
                <a:lnTo>
                  <a:pt x="2185" y="2843"/>
                </a:lnTo>
                <a:lnTo>
                  <a:pt x="1814" y="2843"/>
                </a:lnTo>
                <a:lnTo>
                  <a:pt x="1840" y="2948"/>
                </a:lnTo>
                <a:lnTo>
                  <a:pt x="1850" y="2993"/>
                </a:lnTo>
                <a:lnTo>
                  <a:pt x="1859" y="3032"/>
                </a:lnTo>
                <a:lnTo>
                  <a:pt x="2183" y="3027"/>
                </a:lnTo>
                <a:lnTo>
                  <a:pt x="2199" y="3027"/>
                </a:lnTo>
                <a:lnTo>
                  <a:pt x="2215" y="3029"/>
                </a:lnTo>
                <a:lnTo>
                  <a:pt x="2230" y="3032"/>
                </a:lnTo>
                <a:lnTo>
                  <a:pt x="2244" y="3036"/>
                </a:lnTo>
                <a:lnTo>
                  <a:pt x="2257" y="3042"/>
                </a:lnTo>
                <a:lnTo>
                  <a:pt x="2270" y="3048"/>
                </a:lnTo>
                <a:lnTo>
                  <a:pt x="2282" y="3055"/>
                </a:lnTo>
                <a:lnTo>
                  <a:pt x="2292" y="3064"/>
                </a:lnTo>
                <a:lnTo>
                  <a:pt x="2302" y="3073"/>
                </a:lnTo>
                <a:lnTo>
                  <a:pt x="2310" y="3085"/>
                </a:lnTo>
                <a:lnTo>
                  <a:pt x="2317" y="3095"/>
                </a:lnTo>
                <a:lnTo>
                  <a:pt x="2324" y="3107"/>
                </a:lnTo>
                <a:lnTo>
                  <a:pt x="2328" y="3119"/>
                </a:lnTo>
                <a:lnTo>
                  <a:pt x="2331" y="3133"/>
                </a:lnTo>
                <a:lnTo>
                  <a:pt x="2333" y="3147"/>
                </a:lnTo>
                <a:lnTo>
                  <a:pt x="2333" y="3160"/>
                </a:lnTo>
                <a:lnTo>
                  <a:pt x="2331" y="3174"/>
                </a:lnTo>
                <a:lnTo>
                  <a:pt x="2328" y="3188"/>
                </a:lnTo>
                <a:lnTo>
                  <a:pt x="2324" y="3202"/>
                </a:lnTo>
                <a:lnTo>
                  <a:pt x="2317" y="3214"/>
                </a:lnTo>
                <a:lnTo>
                  <a:pt x="2310" y="3226"/>
                </a:lnTo>
                <a:lnTo>
                  <a:pt x="2302" y="3238"/>
                </a:lnTo>
                <a:lnTo>
                  <a:pt x="2293" y="3249"/>
                </a:lnTo>
                <a:lnTo>
                  <a:pt x="2283" y="3259"/>
                </a:lnTo>
                <a:lnTo>
                  <a:pt x="2271" y="3269"/>
                </a:lnTo>
                <a:lnTo>
                  <a:pt x="2258" y="3277"/>
                </a:lnTo>
                <a:lnTo>
                  <a:pt x="2245" y="3284"/>
                </a:lnTo>
                <a:lnTo>
                  <a:pt x="2232" y="3291"/>
                </a:lnTo>
                <a:lnTo>
                  <a:pt x="2218" y="3297"/>
                </a:lnTo>
                <a:lnTo>
                  <a:pt x="2202" y="3301"/>
                </a:lnTo>
                <a:lnTo>
                  <a:pt x="2187" y="3304"/>
                </a:lnTo>
                <a:lnTo>
                  <a:pt x="2171" y="3306"/>
                </a:lnTo>
                <a:lnTo>
                  <a:pt x="1867" y="3316"/>
                </a:lnTo>
                <a:lnTo>
                  <a:pt x="1865" y="3343"/>
                </a:lnTo>
                <a:lnTo>
                  <a:pt x="1862" y="3367"/>
                </a:lnTo>
                <a:lnTo>
                  <a:pt x="1857" y="3395"/>
                </a:lnTo>
                <a:lnTo>
                  <a:pt x="1852" y="3422"/>
                </a:lnTo>
                <a:lnTo>
                  <a:pt x="1847" y="3448"/>
                </a:lnTo>
                <a:lnTo>
                  <a:pt x="1840" y="3474"/>
                </a:lnTo>
                <a:lnTo>
                  <a:pt x="1833" y="3498"/>
                </a:lnTo>
                <a:lnTo>
                  <a:pt x="1823" y="3522"/>
                </a:lnTo>
                <a:lnTo>
                  <a:pt x="1814" y="3545"/>
                </a:lnTo>
                <a:lnTo>
                  <a:pt x="1803" y="3568"/>
                </a:lnTo>
                <a:lnTo>
                  <a:pt x="1791" y="3590"/>
                </a:lnTo>
                <a:lnTo>
                  <a:pt x="1778" y="3612"/>
                </a:lnTo>
                <a:lnTo>
                  <a:pt x="1761" y="3634"/>
                </a:lnTo>
                <a:lnTo>
                  <a:pt x="1745" y="3655"/>
                </a:lnTo>
                <a:lnTo>
                  <a:pt x="1726" y="3676"/>
                </a:lnTo>
                <a:lnTo>
                  <a:pt x="1705" y="3698"/>
                </a:lnTo>
                <a:lnTo>
                  <a:pt x="1682" y="3718"/>
                </a:lnTo>
                <a:lnTo>
                  <a:pt x="1657" y="3740"/>
                </a:lnTo>
                <a:lnTo>
                  <a:pt x="1686" y="3736"/>
                </a:lnTo>
                <a:lnTo>
                  <a:pt x="1708" y="3732"/>
                </a:lnTo>
                <a:lnTo>
                  <a:pt x="1729" y="3731"/>
                </a:lnTo>
                <a:lnTo>
                  <a:pt x="1746" y="3731"/>
                </a:lnTo>
                <a:lnTo>
                  <a:pt x="1781" y="3734"/>
                </a:lnTo>
                <a:lnTo>
                  <a:pt x="1801" y="3736"/>
                </a:lnTo>
                <a:lnTo>
                  <a:pt x="1824" y="3736"/>
                </a:lnTo>
                <a:lnTo>
                  <a:pt x="1861" y="3737"/>
                </a:lnTo>
                <a:lnTo>
                  <a:pt x="1898" y="3738"/>
                </a:lnTo>
                <a:lnTo>
                  <a:pt x="1934" y="3739"/>
                </a:lnTo>
                <a:lnTo>
                  <a:pt x="1973" y="3741"/>
                </a:lnTo>
                <a:lnTo>
                  <a:pt x="2012" y="3744"/>
                </a:lnTo>
                <a:lnTo>
                  <a:pt x="2051" y="3748"/>
                </a:lnTo>
                <a:lnTo>
                  <a:pt x="2090" y="3752"/>
                </a:lnTo>
                <a:lnTo>
                  <a:pt x="2130" y="3757"/>
                </a:lnTo>
                <a:lnTo>
                  <a:pt x="2191" y="3764"/>
                </a:lnTo>
                <a:lnTo>
                  <a:pt x="2247" y="3769"/>
                </a:lnTo>
                <a:lnTo>
                  <a:pt x="2297" y="3772"/>
                </a:lnTo>
                <a:lnTo>
                  <a:pt x="2343" y="3774"/>
                </a:lnTo>
                <a:lnTo>
                  <a:pt x="2384" y="3775"/>
                </a:lnTo>
                <a:lnTo>
                  <a:pt x="2419" y="3775"/>
                </a:lnTo>
                <a:lnTo>
                  <a:pt x="2450" y="3774"/>
                </a:lnTo>
                <a:lnTo>
                  <a:pt x="2476" y="3771"/>
                </a:lnTo>
                <a:lnTo>
                  <a:pt x="2502" y="3767"/>
                </a:lnTo>
                <a:lnTo>
                  <a:pt x="2530" y="3761"/>
                </a:lnTo>
                <a:lnTo>
                  <a:pt x="2561" y="3752"/>
                </a:lnTo>
                <a:lnTo>
                  <a:pt x="2595" y="3740"/>
                </a:lnTo>
                <a:lnTo>
                  <a:pt x="2629" y="3725"/>
                </a:lnTo>
                <a:lnTo>
                  <a:pt x="2646" y="3717"/>
                </a:lnTo>
                <a:lnTo>
                  <a:pt x="2664" y="3708"/>
                </a:lnTo>
                <a:lnTo>
                  <a:pt x="2682" y="3698"/>
                </a:lnTo>
                <a:lnTo>
                  <a:pt x="2699" y="3687"/>
                </a:lnTo>
                <a:lnTo>
                  <a:pt x="2718" y="3675"/>
                </a:lnTo>
                <a:lnTo>
                  <a:pt x="2735" y="3663"/>
                </a:lnTo>
                <a:lnTo>
                  <a:pt x="2751" y="3661"/>
                </a:lnTo>
                <a:lnTo>
                  <a:pt x="2767" y="3660"/>
                </a:lnTo>
                <a:lnTo>
                  <a:pt x="2782" y="3661"/>
                </a:lnTo>
                <a:lnTo>
                  <a:pt x="2795" y="3664"/>
                </a:lnTo>
                <a:lnTo>
                  <a:pt x="2808" y="3669"/>
                </a:lnTo>
                <a:lnTo>
                  <a:pt x="2814" y="3672"/>
                </a:lnTo>
                <a:lnTo>
                  <a:pt x="2819" y="3675"/>
                </a:lnTo>
                <a:lnTo>
                  <a:pt x="2824" y="3679"/>
                </a:lnTo>
                <a:lnTo>
                  <a:pt x="2828" y="3684"/>
                </a:lnTo>
                <a:lnTo>
                  <a:pt x="2832" y="3689"/>
                </a:lnTo>
                <a:lnTo>
                  <a:pt x="2835" y="3695"/>
                </a:lnTo>
                <a:lnTo>
                  <a:pt x="2837" y="3701"/>
                </a:lnTo>
                <a:lnTo>
                  <a:pt x="2839" y="3707"/>
                </a:lnTo>
                <a:lnTo>
                  <a:pt x="2840" y="3714"/>
                </a:lnTo>
                <a:lnTo>
                  <a:pt x="2841" y="3722"/>
                </a:lnTo>
                <a:lnTo>
                  <a:pt x="2840" y="3730"/>
                </a:lnTo>
                <a:lnTo>
                  <a:pt x="2839" y="3740"/>
                </a:lnTo>
                <a:lnTo>
                  <a:pt x="2837" y="3749"/>
                </a:lnTo>
                <a:lnTo>
                  <a:pt x="2834" y="3759"/>
                </a:lnTo>
                <a:lnTo>
                  <a:pt x="2831" y="3769"/>
                </a:lnTo>
                <a:lnTo>
                  <a:pt x="2826" y="3780"/>
                </a:lnTo>
                <a:lnTo>
                  <a:pt x="2820" y="3792"/>
                </a:lnTo>
                <a:lnTo>
                  <a:pt x="2814" y="3804"/>
                </a:lnTo>
                <a:lnTo>
                  <a:pt x="2797" y="3830"/>
                </a:lnTo>
                <a:lnTo>
                  <a:pt x="2776" y="38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252628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1202" y="4460605"/>
            <a:ext cx="275658" cy="207263"/>
            <a:chOff x="2231238" y="1865312"/>
            <a:chExt cx="514350" cy="386732"/>
          </a:xfrm>
          <a:solidFill>
            <a:schemeClr val="bg1"/>
          </a:solidFill>
        </p:grpSpPr>
        <p:sp>
          <p:nvSpPr>
            <p:cNvPr id="19" name="Freeform 11">
              <a:hlinkClick r:id="rId3"/>
            </p:cNvPr>
            <p:cNvSpPr>
              <a:spLocks/>
            </p:cNvSpPr>
            <p:nvPr/>
          </p:nvSpPr>
          <p:spPr bwMode="auto">
            <a:xfrm>
              <a:off x="2231238" y="1993281"/>
              <a:ext cx="514350" cy="258763"/>
            </a:xfrm>
            <a:custGeom>
              <a:avLst/>
              <a:gdLst>
                <a:gd name="T0" fmla="*/ 324 w 324"/>
                <a:gd name="T1" fmla="*/ 0 h 163"/>
                <a:gd name="T2" fmla="*/ 270 w 324"/>
                <a:gd name="T3" fmla="*/ 163 h 163"/>
                <a:gd name="T4" fmla="*/ 0 w 324"/>
                <a:gd name="T5" fmla="*/ 163 h 163"/>
                <a:gd name="T6" fmla="*/ 54 w 324"/>
                <a:gd name="T7" fmla="*/ 0 h 163"/>
                <a:gd name="T8" fmla="*/ 324 w 324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163">
                  <a:moveTo>
                    <a:pt x="324" y="0"/>
                  </a:moveTo>
                  <a:lnTo>
                    <a:pt x="270" y="163"/>
                  </a:lnTo>
                  <a:lnTo>
                    <a:pt x="0" y="163"/>
                  </a:lnTo>
                  <a:lnTo>
                    <a:pt x="54" y="0"/>
                  </a:lnTo>
                  <a:lnTo>
                    <a:pt x="324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252628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236788" y="1865312"/>
              <a:ext cx="449262" cy="338138"/>
            </a:xfrm>
            <a:custGeom>
              <a:avLst/>
              <a:gdLst>
                <a:gd name="T0" fmla="*/ 44 w 283"/>
                <a:gd name="T1" fmla="*/ 81 h 213"/>
                <a:gd name="T2" fmla="*/ 49 w 283"/>
                <a:gd name="T3" fmla="*/ 71 h 213"/>
                <a:gd name="T4" fmla="*/ 59 w 283"/>
                <a:gd name="T5" fmla="*/ 71 h 213"/>
                <a:gd name="T6" fmla="*/ 283 w 283"/>
                <a:gd name="T7" fmla="*/ 71 h 213"/>
                <a:gd name="T8" fmla="*/ 283 w 283"/>
                <a:gd name="T9" fmla="*/ 43 h 213"/>
                <a:gd name="T10" fmla="*/ 184 w 283"/>
                <a:gd name="T11" fmla="*/ 43 h 213"/>
                <a:gd name="T12" fmla="*/ 149 w 283"/>
                <a:gd name="T13" fmla="*/ 0 h 213"/>
                <a:gd name="T14" fmla="*/ 18 w 283"/>
                <a:gd name="T15" fmla="*/ 0 h 213"/>
                <a:gd name="T16" fmla="*/ 0 w 283"/>
                <a:gd name="T17" fmla="*/ 43 h 213"/>
                <a:gd name="T18" fmla="*/ 0 w 283"/>
                <a:gd name="T19" fmla="*/ 213 h 213"/>
                <a:gd name="T20" fmla="*/ 44 w 283"/>
                <a:gd name="T21" fmla="*/ 8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13">
                  <a:moveTo>
                    <a:pt x="44" y="81"/>
                  </a:moveTo>
                  <a:lnTo>
                    <a:pt x="49" y="71"/>
                  </a:lnTo>
                  <a:lnTo>
                    <a:pt x="59" y="71"/>
                  </a:lnTo>
                  <a:lnTo>
                    <a:pt x="283" y="71"/>
                  </a:lnTo>
                  <a:lnTo>
                    <a:pt x="283" y="43"/>
                  </a:lnTo>
                  <a:lnTo>
                    <a:pt x="184" y="43"/>
                  </a:lnTo>
                  <a:lnTo>
                    <a:pt x="149" y="0"/>
                  </a:lnTo>
                  <a:lnTo>
                    <a:pt x="18" y="0"/>
                  </a:lnTo>
                  <a:lnTo>
                    <a:pt x="0" y="43"/>
                  </a:lnTo>
                  <a:lnTo>
                    <a:pt x="0" y="213"/>
                  </a:lnTo>
                  <a:lnTo>
                    <a:pt x="44" y="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252628"/>
                </a:solidFill>
              </a:endParaRPr>
            </a:p>
          </p:txBody>
        </p:sp>
      </p:grpSp>
      <p:sp>
        <p:nvSpPr>
          <p:cNvPr id="54" name="Freeform 134"/>
          <p:cNvSpPr>
            <a:spLocks/>
          </p:cNvSpPr>
          <p:nvPr/>
        </p:nvSpPr>
        <p:spPr bwMode="auto">
          <a:xfrm>
            <a:off x="4558752" y="4402563"/>
            <a:ext cx="143882" cy="322288"/>
          </a:xfrm>
          <a:custGeom>
            <a:avLst/>
            <a:gdLst>
              <a:gd name="T0" fmla="*/ 18 w 21"/>
              <a:gd name="T1" fmla="*/ 26 h 47"/>
              <a:gd name="T2" fmla="*/ 18 w 21"/>
              <a:gd name="T3" fmla="*/ 2 h 47"/>
              <a:gd name="T4" fmla="*/ 16 w 21"/>
              <a:gd name="T5" fmla="*/ 0 h 47"/>
              <a:gd name="T6" fmla="*/ 14 w 21"/>
              <a:gd name="T7" fmla="*/ 2 h 47"/>
              <a:gd name="T8" fmla="*/ 14 w 21"/>
              <a:gd name="T9" fmla="*/ 26 h 47"/>
              <a:gd name="T10" fmla="*/ 11 w 21"/>
              <a:gd name="T11" fmla="*/ 30 h 47"/>
              <a:gd name="T12" fmla="*/ 12 w 21"/>
              <a:gd name="T13" fmla="*/ 32 h 47"/>
              <a:gd name="T14" fmla="*/ 1 w 21"/>
              <a:gd name="T15" fmla="*/ 43 h 47"/>
              <a:gd name="T16" fmla="*/ 1 w 21"/>
              <a:gd name="T17" fmla="*/ 46 h 47"/>
              <a:gd name="T18" fmla="*/ 3 w 21"/>
              <a:gd name="T19" fmla="*/ 47 h 47"/>
              <a:gd name="T20" fmla="*/ 4 w 21"/>
              <a:gd name="T21" fmla="*/ 46 h 47"/>
              <a:gd name="T22" fmla="*/ 15 w 21"/>
              <a:gd name="T23" fmla="*/ 34 h 47"/>
              <a:gd name="T24" fmla="*/ 16 w 21"/>
              <a:gd name="T25" fmla="*/ 35 h 47"/>
              <a:gd name="T26" fmla="*/ 21 w 21"/>
              <a:gd name="T27" fmla="*/ 30 h 47"/>
              <a:gd name="T28" fmla="*/ 18 w 21"/>
              <a:gd name="T29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47">
                <a:moveTo>
                  <a:pt x="18" y="26"/>
                </a:moveTo>
                <a:cubicBezTo>
                  <a:pt x="18" y="2"/>
                  <a:pt x="18" y="2"/>
                  <a:pt x="18" y="2"/>
                </a:cubicBezTo>
                <a:cubicBezTo>
                  <a:pt x="18" y="0"/>
                  <a:pt x="17" y="0"/>
                  <a:pt x="16" y="0"/>
                </a:cubicBezTo>
                <a:cubicBezTo>
                  <a:pt x="15" y="0"/>
                  <a:pt x="14" y="0"/>
                  <a:pt x="14" y="2"/>
                </a:cubicBezTo>
                <a:cubicBezTo>
                  <a:pt x="14" y="26"/>
                  <a:pt x="14" y="26"/>
                  <a:pt x="14" y="26"/>
                </a:cubicBezTo>
                <a:cubicBezTo>
                  <a:pt x="12" y="26"/>
                  <a:pt x="11" y="28"/>
                  <a:pt x="11" y="30"/>
                </a:cubicBezTo>
                <a:cubicBezTo>
                  <a:pt x="11" y="30"/>
                  <a:pt x="11" y="31"/>
                  <a:pt x="12" y="32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44"/>
                  <a:pt x="0" y="46"/>
                  <a:pt x="1" y="46"/>
                </a:cubicBezTo>
                <a:cubicBezTo>
                  <a:pt x="2" y="47"/>
                  <a:pt x="2" y="47"/>
                  <a:pt x="3" y="47"/>
                </a:cubicBezTo>
                <a:cubicBezTo>
                  <a:pt x="3" y="47"/>
                  <a:pt x="4" y="47"/>
                  <a:pt x="4" y="46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5"/>
                  <a:pt x="16" y="35"/>
                  <a:pt x="16" y="35"/>
                </a:cubicBezTo>
                <a:cubicBezTo>
                  <a:pt x="19" y="35"/>
                  <a:pt x="21" y="32"/>
                  <a:pt x="21" y="30"/>
                </a:cubicBezTo>
                <a:cubicBezTo>
                  <a:pt x="21" y="28"/>
                  <a:pt x="20" y="26"/>
                  <a:pt x="18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68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8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7"/>
    </mc:Choice>
    <mc:Fallback xmlns="">
      <p:transition spd="slow" advTm="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10800000">
            <a:off x="5394554" y="1655397"/>
            <a:ext cx="1488781" cy="2007624"/>
          </a:xfrm>
          <a:custGeom>
            <a:avLst/>
            <a:gdLst>
              <a:gd name="connsiteX0" fmla="*/ 0 w 2905347"/>
              <a:gd name="connsiteY0" fmla="*/ 2632869 h 4085541"/>
              <a:gd name="connsiteX1" fmla="*/ 0 w 2905347"/>
              <a:gd name="connsiteY1" fmla="*/ 1346465 h 4085541"/>
              <a:gd name="connsiteX2" fmla="*/ 2339 w 2905347"/>
              <a:gd name="connsiteY2" fmla="*/ 1346465 h 4085541"/>
              <a:gd name="connsiteX3" fmla="*/ 1452675 w 2905347"/>
              <a:gd name="connsiteY3" fmla="*/ 0 h 4085541"/>
              <a:gd name="connsiteX4" fmla="*/ 2903012 w 2905347"/>
              <a:gd name="connsiteY4" fmla="*/ 1346465 h 4085541"/>
              <a:gd name="connsiteX5" fmla="*/ 2905345 w 2905347"/>
              <a:gd name="connsiteY5" fmla="*/ 1346465 h 4085541"/>
              <a:gd name="connsiteX6" fmla="*/ 2905345 w 2905347"/>
              <a:gd name="connsiteY6" fmla="*/ 1348631 h 4085541"/>
              <a:gd name="connsiteX7" fmla="*/ 2905347 w 2905347"/>
              <a:gd name="connsiteY7" fmla="*/ 1348633 h 4085541"/>
              <a:gd name="connsiteX8" fmla="*/ 2905345 w 2905347"/>
              <a:gd name="connsiteY8" fmla="*/ 1348633 h 4085541"/>
              <a:gd name="connsiteX9" fmla="*/ 2905344 w 2905347"/>
              <a:gd name="connsiteY9" fmla="*/ 2632869 h 4085541"/>
              <a:gd name="connsiteX10" fmla="*/ 1601200 w 2905347"/>
              <a:gd name="connsiteY10" fmla="*/ 4078041 h 4085541"/>
              <a:gd name="connsiteX11" fmla="*/ 1452673 w 2905347"/>
              <a:gd name="connsiteY11" fmla="*/ 4085541 h 4085541"/>
              <a:gd name="connsiteX12" fmla="*/ 1304146 w 2905347"/>
              <a:gd name="connsiteY12" fmla="*/ 4078041 h 4085541"/>
              <a:gd name="connsiteX13" fmla="*/ 0 w 2905347"/>
              <a:gd name="connsiteY13" fmla="*/ 2632869 h 408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5347" h="4085541">
                <a:moveTo>
                  <a:pt x="0" y="2632869"/>
                </a:moveTo>
                <a:lnTo>
                  <a:pt x="0" y="1346465"/>
                </a:lnTo>
                <a:lnTo>
                  <a:pt x="2339" y="1346465"/>
                </a:lnTo>
                <a:lnTo>
                  <a:pt x="1452675" y="0"/>
                </a:lnTo>
                <a:lnTo>
                  <a:pt x="2903012" y="1346465"/>
                </a:lnTo>
                <a:lnTo>
                  <a:pt x="2905345" y="1346465"/>
                </a:lnTo>
                <a:lnTo>
                  <a:pt x="2905345" y="1348631"/>
                </a:lnTo>
                <a:lnTo>
                  <a:pt x="2905347" y="1348633"/>
                </a:lnTo>
                <a:lnTo>
                  <a:pt x="2905345" y="1348633"/>
                </a:lnTo>
                <a:lnTo>
                  <a:pt x="2905344" y="2632869"/>
                </a:lnTo>
                <a:cubicBezTo>
                  <a:pt x="2905344" y="3385015"/>
                  <a:pt x="2333719" y="4003650"/>
                  <a:pt x="1601200" y="4078041"/>
                </a:cubicBezTo>
                <a:lnTo>
                  <a:pt x="1452673" y="4085541"/>
                </a:lnTo>
                <a:lnTo>
                  <a:pt x="1304146" y="4078041"/>
                </a:lnTo>
                <a:cubicBezTo>
                  <a:pt x="571627" y="4003650"/>
                  <a:pt x="0" y="3385015"/>
                  <a:pt x="0" y="2632869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577746" y="1804494"/>
            <a:ext cx="1162541" cy="1162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74939" y="2010285"/>
            <a:ext cx="750664" cy="750662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384009" y="3944740"/>
            <a:ext cx="1488781" cy="2007624"/>
          </a:xfrm>
          <a:custGeom>
            <a:avLst/>
            <a:gdLst>
              <a:gd name="connsiteX0" fmla="*/ 0 w 2905347"/>
              <a:gd name="connsiteY0" fmla="*/ 2632869 h 4085541"/>
              <a:gd name="connsiteX1" fmla="*/ 0 w 2905347"/>
              <a:gd name="connsiteY1" fmla="*/ 1346465 h 4085541"/>
              <a:gd name="connsiteX2" fmla="*/ 2339 w 2905347"/>
              <a:gd name="connsiteY2" fmla="*/ 1346465 h 4085541"/>
              <a:gd name="connsiteX3" fmla="*/ 1452675 w 2905347"/>
              <a:gd name="connsiteY3" fmla="*/ 0 h 4085541"/>
              <a:gd name="connsiteX4" fmla="*/ 2903012 w 2905347"/>
              <a:gd name="connsiteY4" fmla="*/ 1346465 h 4085541"/>
              <a:gd name="connsiteX5" fmla="*/ 2905345 w 2905347"/>
              <a:gd name="connsiteY5" fmla="*/ 1346465 h 4085541"/>
              <a:gd name="connsiteX6" fmla="*/ 2905345 w 2905347"/>
              <a:gd name="connsiteY6" fmla="*/ 1348631 h 4085541"/>
              <a:gd name="connsiteX7" fmla="*/ 2905347 w 2905347"/>
              <a:gd name="connsiteY7" fmla="*/ 1348633 h 4085541"/>
              <a:gd name="connsiteX8" fmla="*/ 2905345 w 2905347"/>
              <a:gd name="connsiteY8" fmla="*/ 1348633 h 4085541"/>
              <a:gd name="connsiteX9" fmla="*/ 2905344 w 2905347"/>
              <a:gd name="connsiteY9" fmla="*/ 2632869 h 4085541"/>
              <a:gd name="connsiteX10" fmla="*/ 1601200 w 2905347"/>
              <a:gd name="connsiteY10" fmla="*/ 4078041 h 4085541"/>
              <a:gd name="connsiteX11" fmla="*/ 1452673 w 2905347"/>
              <a:gd name="connsiteY11" fmla="*/ 4085541 h 4085541"/>
              <a:gd name="connsiteX12" fmla="*/ 1304146 w 2905347"/>
              <a:gd name="connsiteY12" fmla="*/ 4078041 h 4085541"/>
              <a:gd name="connsiteX13" fmla="*/ 0 w 2905347"/>
              <a:gd name="connsiteY13" fmla="*/ 2632869 h 408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5347" h="4085541">
                <a:moveTo>
                  <a:pt x="0" y="2632869"/>
                </a:moveTo>
                <a:lnTo>
                  <a:pt x="0" y="1346465"/>
                </a:lnTo>
                <a:lnTo>
                  <a:pt x="2339" y="1346465"/>
                </a:lnTo>
                <a:lnTo>
                  <a:pt x="1452675" y="0"/>
                </a:lnTo>
                <a:lnTo>
                  <a:pt x="2903012" y="1346465"/>
                </a:lnTo>
                <a:lnTo>
                  <a:pt x="2905345" y="1346465"/>
                </a:lnTo>
                <a:lnTo>
                  <a:pt x="2905345" y="1348631"/>
                </a:lnTo>
                <a:lnTo>
                  <a:pt x="2905347" y="1348633"/>
                </a:lnTo>
                <a:lnTo>
                  <a:pt x="2905345" y="1348633"/>
                </a:lnTo>
                <a:lnTo>
                  <a:pt x="2905344" y="2632869"/>
                </a:lnTo>
                <a:cubicBezTo>
                  <a:pt x="2905344" y="3385015"/>
                  <a:pt x="2333719" y="4003650"/>
                  <a:pt x="1601200" y="4078041"/>
                </a:cubicBezTo>
                <a:lnTo>
                  <a:pt x="1452673" y="4085541"/>
                </a:lnTo>
                <a:lnTo>
                  <a:pt x="1304146" y="4078041"/>
                </a:lnTo>
                <a:cubicBezTo>
                  <a:pt x="571627" y="4003650"/>
                  <a:pt x="0" y="3385015"/>
                  <a:pt x="0" y="2632869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52838" y="4630379"/>
            <a:ext cx="1162541" cy="1162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87376" y="4773516"/>
            <a:ext cx="875971" cy="875970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99" name="任意多边形 98"/>
          <p:cNvSpPr/>
          <p:nvPr/>
        </p:nvSpPr>
        <p:spPr>
          <a:xfrm rot="16200000">
            <a:off x="6544700" y="2777146"/>
            <a:ext cx="1488781" cy="2007625"/>
          </a:xfrm>
          <a:custGeom>
            <a:avLst/>
            <a:gdLst>
              <a:gd name="connsiteX0" fmla="*/ 0 w 2905347"/>
              <a:gd name="connsiteY0" fmla="*/ 2632869 h 4085541"/>
              <a:gd name="connsiteX1" fmla="*/ 0 w 2905347"/>
              <a:gd name="connsiteY1" fmla="*/ 1346465 h 4085541"/>
              <a:gd name="connsiteX2" fmla="*/ 2339 w 2905347"/>
              <a:gd name="connsiteY2" fmla="*/ 1346465 h 4085541"/>
              <a:gd name="connsiteX3" fmla="*/ 1452675 w 2905347"/>
              <a:gd name="connsiteY3" fmla="*/ 0 h 4085541"/>
              <a:gd name="connsiteX4" fmla="*/ 2903012 w 2905347"/>
              <a:gd name="connsiteY4" fmla="*/ 1346465 h 4085541"/>
              <a:gd name="connsiteX5" fmla="*/ 2905345 w 2905347"/>
              <a:gd name="connsiteY5" fmla="*/ 1346465 h 4085541"/>
              <a:gd name="connsiteX6" fmla="*/ 2905345 w 2905347"/>
              <a:gd name="connsiteY6" fmla="*/ 1348631 h 4085541"/>
              <a:gd name="connsiteX7" fmla="*/ 2905347 w 2905347"/>
              <a:gd name="connsiteY7" fmla="*/ 1348633 h 4085541"/>
              <a:gd name="connsiteX8" fmla="*/ 2905345 w 2905347"/>
              <a:gd name="connsiteY8" fmla="*/ 1348633 h 4085541"/>
              <a:gd name="connsiteX9" fmla="*/ 2905344 w 2905347"/>
              <a:gd name="connsiteY9" fmla="*/ 2632869 h 4085541"/>
              <a:gd name="connsiteX10" fmla="*/ 1601200 w 2905347"/>
              <a:gd name="connsiteY10" fmla="*/ 4078041 h 4085541"/>
              <a:gd name="connsiteX11" fmla="*/ 1452673 w 2905347"/>
              <a:gd name="connsiteY11" fmla="*/ 4085541 h 4085541"/>
              <a:gd name="connsiteX12" fmla="*/ 1304146 w 2905347"/>
              <a:gd name="connsiteY12" fmla="*/ 4078041 h 4085541"/>
              <a:gd name="connsiteX13" fmla="*/ 0 w 2905347"/>
              <a:gd name="connsiteY13" fmla="*/ 2632869 h 408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5347" h="4085541">
                <a:moveTo>
                  <a:pt x="0" y="2632869"/>
                </a:moveTo>
                <a:lnTo>
                  <a:pt x="0" y="1346465"/>
                </a:lnTo>
                <a:lnTo>
                  <a:pt x="2339" y="1346465"/>
                </a:lnTo>
                <a:lnTo>
                  <a:pt x="1452675" y="0"/>
                </a:lnTo>
                <a:lnTo>
                  <a:pt x="2903012" y="1346465"/>
                </a:lnTo>
                <a:lnTo>
                  <a:pt x="2905345" y="1346465"/>
                </a:lnTo>
                <a:lnTo>
                  <a:pt x="2905345" y="1348631"/>
                </a:lnTo>
                <a:lnTo>
                  <a:pt x="2905347" y="1348633"/>
                </a:lnTo>
                <a:lnTo>
                  <a:pt x="2905345" y="1348633"/>
                </a:lnTo>
                <a:lnTo>
                  <a:pt x="2905344" y="2632869"/>
                </a:lnTo>
                <a:cubicBezTo>
                  <a:pt x="2905344" y="3385015"/>
                  <a:pt x="2333719" y="4003650"/>
                  <a:pt x="1601200" y="4078041"/>
                </a:cubicBezTo>
                <a:lnTo>
                  <a:pt x="1452673" y="4085541"/>
                </a:lnTo>
                <a:lnTo>
                  <a:pt x="1304146" y="4078041"/>
                </a:lnTo>
                <a:cubicBezTo>
                  <a:pt x="571627" y="4003650"/>
                  <a:pt x="0" y="3385015"/>
                  <a:pt x="0" y="2632869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6942044" y="3199837"/>
            <a:ext cx="1162541" cy="1162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7076583" y="3342973"/>
            <a:ext cx="875971" cy="875971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147" name="任意多边形 146"/>
          <p:cNvSpPr/>
          <p:nvPr/>
        </p:nvSpPr>
        <p:spPr>
          <a:xfrm rot="5400000">
            <a:off x="4244408" y="2787029"/>
            <a:ext cx="1488781" cy="2007625"/>
          </a:xfrm>
          <a:custGeom>
            <a:avLst/>
            <a:gdLst>
              <a:gd name="connsiteX0" fmla="*/ 0 w 2905347"/>
              <a:gd name="connsiteY0" fmla="*/ 2632869 h 4085541"/>
              <a:gd name="connsiteX1" fmla="*/ 0 w 2905347"/>
              <a:gd name="connsiteY1" fmla="*/ 1346465 h 4085541"/>
              <a:gd name="connsiteX2" fmla="*/ 2339 w 2905347"/>
              <a:gd name="connsiteY2" fmla="*/ 1346465 h 4085541"/>
              <a:gd name="connsiteX3" fmla="*/ 1452675 w 2905347"/>
              <a:gd name="connsiteY3" fmla="*/ 0 h 4085541"/>
              <a:gd name="connsiteX4" fmla="*/ 2903012 w 2905347"/>
              <a:gd name="connsiteY4" fmla="*/ 1346465 h 4085541"/>
              <a:gd name="connsiteX5" fmla="*/ 2905345 w 2905347"/>
              <a:gd name="connsiteY5" fmla="*/ 1346465 h 4085541"/>
              <a:gd name="connsiteX6" fmla="*/ 2905345 w 2905347"/>
              <a:gd name="connsiteY6" fmla="*/ 1348631 h 4085541"/>
              <a:gd name="connsiteX7" fmla="*/ 2905347 w 2905347"/>
              <a:gd name="connsiteY7" fmla="*/ 1348633 h 4085541"/>
              <a:gd name="connsiteX8" fmla="*/ 2905345 w 2905347"/>
              <a:gd name="connsiteY8" fmla="*/ 1348633 h 4085541"/>
              <a:gd name="connsiteX9" fmla="*/ 2905344 w 2905347"/>
              <a:gd name="connsiteY9" fmla="*/ 2632869 h 4085541"/>
              <a:gd name="connsiteX10" fmla="*/ 1601200 w 2905347"/>
              <a:gd name="connsiteY10" fmla="*/ 4078041 h 4085541"/>
              <a:gd name="connsiteX11" fmla="*/ 1452673 w 2905347"/>
              <a:gd name="connsiteY11" fmla="*/ 4085541 h 4085541"/>
              <a:gd name="connsiteX12" fmla="*/ 1304146 w 2905347"/>
              <a:gd name="connsiteY12" fmla="*/ 4078041 h 4085541"/>
              <a:gd name="connsiteX13" fmla="*/ 0 w 2905347"/>
              <a:gd name="connsiteY13" fmla="*/ 2632869 h 408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5347" h="4085541">
                <a:moveTo>
                  <a:pt x="0" y="2632869"/>
                </a:moveTo>
                <a:lnTo>
                  <a:pt x="0" y="1346465"/>
                </a:lnTo>
                <a:lnTo>
                  <a:pt x="2339" y="1346465"/>
                </a:lnTo>
                <a:lnTo>
                  <a:pt x="1452675" y="0"/>
                </a:lnTo>
                <a:lnTo>
                  <a:pt x="2903012" y="1346465"/>
                </a:lnTo>
                <a:lnTo>
                  <a:pt x="2905345" y="1346465"/>
                </a:lnTo>
                <a:lnTo>
                  <a:pt x="2905345" y="1348631"/>
                </a:lnTo>
                <a:lnTo>
                  <a:pt x="2905347" y="1348633"/>
                </a:lnTo>
                <a:lnTo>
                  <a:pt x="2905345" y="1348633"/>
                </a:lnTo>
                <a:lnTo>
                  <a:pt x="2905344" y="2632869"/>
                </a:lnTo>
                <a:cubicBezTo>
                  <a:pt x="2905344" y="3385015"/>
                  <a:pt x="2333719" y="4003650"/>
                  <a:pt x="1601200" y="4078041"/>
                </a:cubicBezTo>
                <a:lnTo>
                  <a:pt x="1452673" y="4085541"/>
                </a:lnTo>
                <a:lnTo>
                  <a:pt x="1304146" y="4078041"/>
                </a:lnTo>
                <a:cubicBezTo>
                  <a:pt x="571627" y="4003650"/>
                  <a:pt x="0" y="3385015"/>
                  <a:pt x="0" y="2632869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4176161" y="3211022"/>
            <a:ext cx="1162541" cy="1162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4310700" y="3354159"/>
            <a:ext cx="875971" cy="875971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156" name="等腰三角形 155"/>
          <p:cNvSpPr/>
          <p:nvPr/>
        </p:nvSpPr>
        <p:spPr>
          <a:xfrm rot="5400000">
            <a:off x="7788571" y="2291356"/>
            <a:ext cx="257332" cy="127619"/>
          </a:xfrm>
          <a:prstGeom prst="triangle">
            <a:avLst/>
          </a:prstGeom>
          <a:solidFill>
            <a:srgbClr val="252628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  <a:cs typeface="+mn-ea"/>
            </a:endParaRPr>
          </a:p>
        </p:txBody>
      </p:sp>
      <p:sp>
        <p:nvSpPr>
          <p:cNvPr id="159" name="等腰三角形 158"/>
          <p:cNvSpPr/>
          <p:nvPr/>
        </p:nvSpPr>
        <p:spPr>
          <a:xfrm rot="5400000">
            <a:off x="7428455" y="5545775"/>
            <a:ext cx="257332" cy="127619"/>
          </a:xfrm>
          <a:prstGeom prst="triangle">
            <a:avLst/>
          </a:prstGeom>
          <a:solidFill>
            <a:srgbClr val="252628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  <a:cs typeface="+mn-ea"/>
            </a:endParaRPr>
          </a:p>
        </p:txBody>
      </p:sp>
      <p:sp>
        <p:nvSpPr>
          <p:cNvPr id="160" name="等腰三角形 159"/>
          <p:cNvSpPr/>
          <p:nvPr/>
        </p:nvSpPr>
        <p:spPr>
          <a:xfrm rot="16200000">
            <a:off x="4581869" y="1921728"/>
            <a:ext cx="257332" cy="127619"/>
          </a:xfrm>
          <a:prstGeom prst="triangle">
            <a:avLst/>
          </a:prstGeom>
          <a:solidFill>
            <a:srgbClr val="252628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  <a:cs typeface="+mn-ea"/>
            </a:endParaRPr>
          </a:p>
        </p:txBody>
      </p:sp>
      <p:sp>
        <p:nvSpPr>
          <p:cNvPr id="161" name="等腰三角形 160"/>
          <p:cNvSpPr/>
          <p:nvPr/>
        </p:nvSpPr>
        <p:spPr>
          <a:xfrm rot="16200000">
            <a:off x="4253613" y="4929598"/>
            <a:ext cx="257332" cy="127619"/>
          </a:xfrm>
          <a:prstGeom prst="triangle">
            <a:avLst/>
          </a:prstGeom>
          <a:solidFill>
            <a:srgbClr val="252628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  <a:cs typeface="+mn-ea"/>
            </a:endParaRPr>
          </a:p>
        </p:txBody>
      </p:sp>
      <p:sp>
        <p:nvSpPr>
          <p:cNvPr id="162" name="弧形 161"/>
          <p:cNvSpPr/>
          <p:nvPr/>
        </p:nvSpPr>
        <p:spPr>
          <a:xfrm rot="16200000">
            <a:off x="3736428" y="2799521"/>
            <a:ext cx="2050750" cy="2050750"/>
          </a:xfrm>
          <a:prstGeom prst="arc">
            <a:avLst/>
          </a:prstGeom>
          <a:ln w="12700">
            <a:solidFill>
              <a:srgbClr val="2526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cxnSp>
        <p:nvCxnSpPr>
          <p:cNvPr id="163" name="直接连接符 162"/>
          <p:cNvCxnSpPr/>
          <p:nvPr/>
        </p:nvCxnSpPr>
        <p:spPr>
          <a:xfrm flipH="1">
            <a:off x="4772874" y="2125983"/>
            <a:ext cx="2256" cy="673537"/>
          </a:xfrm>
          <a:prstGeom prst="line">
            <a:avLst/>
          </a:prstGeom>
          <a:ln w="12700">
            <a:solidFill>
              <a:srgbClr val="2526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/>
          <p:cNvGrpSpPr/>
          <p:nvPr/>
        </p:nvGrpSpPr>
        <p:grpSpPr>
          <a:xfrm rot="5400000">
            <a:off x="5425363" y="1109605"/>
            <a:ext cx="2050750" cy="2724288"/>
            <a:chOff x="7169672" y="1970177"/>
            <a:chExt cx="2050750" cy="2724288"/>
          </a:xfrm>
        </p:grpSpPr>
        <p:sp>
          <p:nvSpPr>
            <p:cNvPr id="165" name="弧形 164"/>
            <p:cNvSpPr/>
            <p:nvPr/>
          </p:nvSpPr>
          <p:spPr>
            <a:xfrm rot="16200000">
              <a:off x="7169672" y="2643715"/>
              <a:ext cx="2050750" cy="2050750"/>
            </a:xfrm>
            <a:prstGeom prst="arc">
              <a:avLst/>
            </a:prstGeom>
            <a:ln w="12700">
              <a:solidFill>
                <a:srgbClr val="25262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cxnSp>
          <p:nvCxnSpPr>
            <p:cNvPr id="166" name="直接连接符 165"/>
            <p:cNvCxnSpPr/>
            <p:nvPr/>
          </p:nvCxnSpPr>
          <p:spPr>
            <a:xfrm flipH="1">
              <a:off x="8206118" y="1970177"/>
              <a:ext cx="2256" cy="673537"/>
            </a:xfrm>
            <a:prstGeom prst="line">
              <a:avLst/>
            </a:prstGeom>
            <a:ln w="12700">
              <a:solidFill>
                <a:srgbClr val="25262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组合 166"/>
          <p:cNvGrpSpPr/>
          <p:nvPr/>
        </p:nvGrpSpPr>
        <p:grpSpPr>
          <a:xfrm rot="10800000">
            <a:off x="6485207" y="2745997"/>
            <a:ext cx="2050750" cy="2724288"/>
            <a:chOff x="7169672" y="1970177"/>
            <a:chExt cx="2050750" cy="2724288"/>
          </a:xfrm>
        </p:grpSpPr>
        <p:sp>
          <p:nvSpPr>
            <p:cNvPr id="168" name="弧形 167"/>
            <p:cNvSpPr/>
            <p:nvPr/>
          </p:nvSpPr>
          <p:spPr>
            <a:xfrm rot="16200000">
              <a:off x="7169672" y="2643715"/>
              <a:ext cx="2050750" cy="2050750"/>
            </a:xfrm>
            <a:prstGeom prst="arc">
              <a:avLst/>
            </a:prstGeom>
            <a:ln w="12700">
              <a:solidFill>
                <a:srgbClr val="25262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cxnSp>
          <p:nvCxnSpPr>
            <p:cNvPr id="169" name="直接连接符 168"/>
            <p:cNvCxnSpPr/>
            <p:nvPr/>
          </p:nvCxnSpPr>
          <p:spPr>
            <a:xfrm flipH="1">
              <a:off x="8206118" y="1970177"/>
              <a:ext cx="2256" cy="673537"/>
            </a:xfrm>
            <a:prstGeom prst="line">
              <a:avLst/>
            </a:prstGeom>
            <a:ln w="12700">
              <a:solidFill>
                <a:srgbClr val="25262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组合 169"/>
          <p:cNvGrpSpPr/>
          <p:nvPr/>
        </p:nvGrpSpPr>
        <p:grpSpPr>
          <a:xfrm rot="16200000">
            <a:off x="4818098" y="3794247"/>
            <a:ext cx="2050750" cy="2724288"/>
            <a:chOff x="7169672" y="1970177"/>
            <a:chExt cx="2050750" cy="2724288"/>
          </a:xfrm>
        </p:grpSpPr>
        <p:sp>
          <p:nvSpPr>
            <p:cNvPr id="171" name="弧形 170"/>
            <p:cNvSpPr/>
            <p:nvPr/>
          </p:nvSpPr>
          <p:spPr>
            <a:xfrm rot="16200000">
              <a:off x="7169672" y="2643715"/>
              <a:ext cx="2050750" cy="2050750"/>
            </a:xfrm>
            <a:prstGeom prst="arc">
              <a:avLst/>
            </a:prstGeom>
            <a:ln w="12700">
              <a:solidFill>
                <a:srgbClr val="25262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cxnSp>
          <p:nvCxnSpPr>
            <p:cNvPr id="172" name="直接连接符 171"/>
            <p:cNvCxnSpPr/>
            <p:nvPr/>
          </p:nvCxnSpPr>
          <p:spPr>
            <a:xfrm flipH="1">
              <a:off x="8206118" y="1970177"/>
              <a:ext cx="2256" cy="673537"/>
            </a:xfrm>
            <a:prstGeom prst="line">
              <a:avLst/>
            </a:prstGeom>
            <a:ln w="12700">
              <a:solidFill>
                <a:srgbClr val="25262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组合 179"/>
          <p:cNvGrpSpPr/>
          <p:nvPr/>
        </p:nvGrpSpPr>
        <p:grpSpPr>
          <a:xfrm>
            <a:off x="1528382" y="1737622"/>
            <a:ext cx="2782318" cy="971551"/>
            <a:chOff x="2602268" y="4547389"/>
            <a:chExt cx="2335785" cy="815627"/>
          </a:xfrm>
        </p:grpSpPr>
        <p:sp>
          <p:nvSpPr>
            <p:cNvPr id="18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8128221" y="4864741"/>
            <a:ext cx="2782318" cy="971551"/>
            <a:chOff x="2602268" y="4547389"/>
            <a:chExt cx="2335785" cy="815627"/>
          </a:xfrm>
        </p:grpSpPr>
        <p:sp>
          <p:nvSpPr>
            <p:cNvPr id="18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5920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8167834" y="1781957"/>
            <a:ext cx="2782318" cy="971551"/>
            <a:chOff x="2602268" y="4547389"/>
            <a:chExt cx="2335785" cy="815627"/>
          </a:xfrm>
        </p:grpSpPr>
        <p:sp>
          <p:nvSpPr>
            <p:cNvPr id="18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5920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1352382" y="4744417"/>
            <a:ext cx="2782318" cy="971551"/>
            <a:chOff x="2602268" y="4547389"/>
            <a:chExt cx="2335785" cy="815627"/>
          </a:xfrm>
        </p:grpSpPr>
        <p:sp>
          <p:nvSpPr>
            <p:cNvPr id="19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54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4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4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4462735" y="3534987"/>
            <a:ext cx="542334" cy="518430"/>
            <a:chOff x="6016625" y="1054100"/>
            <a:chExt cx="444500" cy="446621"/>
          </a:xfrm>
          <a:solidFill>
            <a:schemeClr val="bg1"/>
          </a:solidFill>
        </p:grpSpPr>
        <p:sp>
          <p:nvSpPr>
            <p:cNvPr id="194" name="Freeform 30"/>
            <p:cNvSpPr>
              <a:spLocks noEditPoints="1"/>
            </p:cNvSpPr>
            <p:nvPr/>
          </p:nvSpPr>
          <p:spPr bwMode="auto">
            <a:xfrm>
              <a:off x="6016625" y="1054100"/>
              <a:ext cx="296862" cy="296863"/>
            </a:xfrm>
            <a:custGeom>
              <a:avLst/>
              <a:gdLst>
                <a:gd name="T0" fmla="*/ 99 w 128"/>
                <a:gd name="T1" fmla="*/ 117 h 128"/>
                <a:gd name="T2" fmla="*/ 95 w 128"/>
                <a:gd name="T3" fmla="*/ 101 h 128"/>
                <a:gd name="T4" fmla="*/ 101 w 128"/>
                <a:gd name="T5" fmla="*/ 95 h 128"/>
                <a:gd name="T6" fmla="*/ 117 w 128"/>
                <a:gd name="T7" fmla="*/ 99 h 128"/>
                <a:gd name="T8" fmla="*/ 121 w 128"/>
                <a:gd name="T9" fmla="*/ 97 h 128"/>
                <a:gd name="T10" fmla="*/ 128 w 128"/>
                <a:gd name="T11" fmla="*/ 82 h 128"/>
                <a:gd name="T12" fmla="*/ 126 w 128"/>
                <a:gd name="T13" fmla="*/ 77 h 128"/>
                <a:gd name="T14" fmla="*/ 112 w 128"/>
                <a:gd name="T15" fmla="*/ 69 h 128"/>
                <a:gd name="T16" fmla="*/ 112 w 128"/>
                <a:gd name="T17" fmla="*/ 64 h 128"/>
                <a:gd name="T18" fmla="*/ 112 w 128"/>
                <a:gd name="T19" fmla="*/ 60 h 128"/>
                <a:gd name="T20" fmla="*/ 126 w 128"/>
                <a:gd name="T21" fmla="*/ 52 h 128"/>
                <a:gd name="T22" fmla="*/ 128 w 128"/>
                <a:gd name="T23" fmla="*/ 47 h 128"/>
                <a:gd name="T24" fmla="*/ 122 w 128"/>
                <a:gd name="T25" fmla="*/ 32 h 128"/>
                <a:gd name="T26" fmla="*/ 117 w 128"/>
                <a:gd name="T27" fmla="*/ 29 h 128"/>
                <a:gd name="T28" fmla="*/ 101 w 128"/>
                <a:gd name="T29" fmla="*/ 33 h 128"/>
                <a:gd name="T30" fmla="*/ 95 w 128"/>
                <a:gd name="T31" fmla="*/ 27 h 128"/>
                <a:gd name="T32" fmla="*/ 99 w 128"/>
                <a:gd name="T33" fmla="*/ 11 h 128"/>
                <a:gd name="T34" fmla="*/ 97 w 128"/>
                <a:gd name="T35" fmla="*/ 7 h 128"/>
                <a:gd name="T36" fmla="*/ 82 w 128"/>
                <a:gd name="T37" fmla="*/ 0 h 128"/>
                <a:gd name="T38" fmla="*/ 77 w 128"/>
                <a:gd name="T39" fmla="*/ 2 h 128"/>
                <a:gd name="T40" fmla="*/ 69 w 128"/>
                <a:gd name="T41" fmla="*/ 16 h 128"/>
                <a:gd name="T42" fmla="*/ 60 w 128"/>
                <a:gd name="T43" fmla="*/ 16 h 128"/>
                <a:gd name="T44" fmla="*/ 52 w 128"/>
                <a:gd name="T45" fmla="*/ 2 h 128"/>
                <a:gd name="T46" fmla="*/ 47 w 128"/>
                <a:gd name="T47" fmla="*/ 0 h 128"/>
                <a:gd name="T48" fmla="*/ 32 w 128"/>
                <a:gd name="T49" fmla="*/ 6 h 128"/>
                <a:gd name="T50" fmla="*/ 29 w 128"/>
                <a:gd name="T51" fmla="*/ 11 h 128"/>
                <a:gd name="T52" fmla="*/ 33 w 128"/>
                <a:gd name="T53" fmla="*/ 27 h 128"/>
                <a:gd name="T54" fmla="*/ 27 w 128"/>
                <a:gd name="T55" fmla="*/ 33 h 128"/>
                <a:gd name="T56" fmla="*/ 11 w 128"/>
                <a:gd name="T57" fmla="*/ 29 h 128"/>
                <a:gd name="T58" fmla="*/ 7 w 128"/>
                <a:gd name="T59" fmla="*/ 31 h 128"/>
                <a:gd name="T60" fmla="*/ 0 w 128"/>
                <a:gd name="T61" fmla="*/ 46 h 128"/>
                <a:gd name="T62" fmla="*/ 2 w 128"/>
                <a:gd name="T63" fmla="*/ 51 h 128"/>
                <a:gd name="T64" fmla="*/ 16 w 128"/>
                <a:gd name="T65" fmla="*/ 59 h 128"/>
                <a:gd name="T66" fmla="*/ 16 w 128"/>
                <a:gd name="T67" fmla="*/ 64 h 128"/>
                <a:gd name="T68" fmla="*/ 16 w 128"/>
                <a:gd name="T69" fmla="*/ 68 h 128"/>
                <a:gd name="T70" fmla="*/ 2 w 128"/>
                <a:gd name="T71" fmla="*/ 76 h 128"/>
                <a:gd name="T72" fmla="*/ 0 w 128"/>
                <a:gd name="T73" fmla="*/ 81 h 128"/>
                <a:gd name="T74" fmla="*/ 6 w 128"/>
                <a:gd name="T75" fmla="*/ 96 h 128"/>
                <a:gd name="T76" fmla="*/ 11 w 128"/>
                <a:gd name="T77" fmla="*/ 99 h 128"/>
                <a:gd name="T78" fmla="*/ 26 w 128"/>
                <a:gd name="T79" fmla="*/ 94 h 128"/>
                <a:gd name="T80" fmla="*/ 33 w 128"/>
                <a:gd name="T81" fmla="*/ 101 h 128"/>
                <a:gd name="T82" fmla="*/ 29 w 128"/>
                <a:gd name="T83" fmla="*/ 117 h 128"/>
                <a:gd name="T84" fmla="*/ 31 w 128"/>
                <a:gd name="T85" fmla="*/ 121 h 128"/>
                <a:gd name="T86" fmla="*/ 46 w 128"/>
                <a:gd name="T87" fmla="*/ 128 h 128"/>
                <a:gd name="T88" fmla="*/ 51 w 128"/>
                <a:gd name="T89" fmla="*/ 126 h 128"/>
                <a:gd name="T90" fmla="*/ 59 w 128"/>
                <a:gd name="T91" fmla="*/ 112 h 128"/>
                <a:gd name="T92" fmla="*/ 68 w 128"/>
                <a:gd name="T93" fmla="*/ 112 h 128"/>
                <a:gd name="T94" fmla="*/ 76 w 128"/>
                <a:gd name="T95" fmla="*/ 126 h 128"/>
                <a:gd name="T96" fmla="*/ 80 w 128"/>
                <a:gd name="T97" fmla="*/ 128 h 128"/>
                <a:gd name="T98" fmla="*/ 81 w 128"/>
                <a:gd name="T99" fmla="*/ 128 h 128"/>
                <a:gd name="T100" fmla="*/ 96 w 128"/>
                <a:gd name="T101" fmla="*/ 122 h 128"/>
                <a:gd name="T102" fmla="*/ 99 w 128"/>
                <a:gd name="T103" fmla="*/ 117 h 128"/>
                <a:gd name="T104" fmla="*/ 75 w 128"/>
                <a:gd name="T105" fmla="*/ 75 h 128"/>
                <a:gd name="T106" fmla="*/ 53 w 128"/>
                <a:gd name="T107" fmla="*/ 75 h 128"/>
                <a:gd name="T108" fmla="*/ 48 w 128"/>
                <a:gd name="T109" fmla="*/ 64 h 128"/>
                <a:gd name="T110" fmla="*/ 53 w 128"/>
                <a:gd name="T111" fmla="*/ 53 h 128"/>
                <a:gd name="T112" fmla="*/ 64 w 128"/>
                <a:gd name="T113" fmla="*/ 48 h 128"/>
                <a:gd name="T114" fmla="*/ 75 w 128"/>
                <a:gd name="T115" fmla="*/ 53 h 128"/>
                <a:gd name="T116" fmla="*/ 80 w 128"/>
                <a:gd name="T117" fmla="*/ 64 h 128"/>
                <a:gd name="T118" fmla="*/ 75 w 128"/>
                <a:gd name="T119" fmla="*/ 7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8">
                  <a:moveTo>
                    <a:pt x="99" y="117"/>
                  </a:moveTo>
                  <a:cubicBezTo>
                    <a:pt x="95" y="101"/>
                    <a:pt x="95" y="101"/>
                    <a:pt x="95" y="101"/>
                  </a:cubicBezTo>
                  <a:cubicBezTo>
                    <a:pt x="97" y="100"/>
                    <a:pt x="99" y="97"/>
                    <a:pt x="101" y="95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99"/>
                    <a:pt x="121" y="9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0"/>
                    <a:pt x="128" y="78"/>
                    <a:pt x="126" y="77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6"/>
                    <a:pt x="112" y="64"/>
                  </a:cubicBezTo>
                  <a:cubicBezTo>
                    <a:pt x="112" y="63"/>
                    <a:pt x="112" y="61"/>
                    <a:pt x="112" y="60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8" y="48"/>
                    <a:pt x="128" y="47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0"/>
                    <a:pt x="119" y="29"/>
                    <a:pt x="117" y="29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1"/>
                    <a:pt x="97" y="29"/>
                    <a:pt x="95" y="2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9"/>
                    <a:pt x="99" y="7"/>
                    <a:pt x="97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0"/>
                    <a:pt x="77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6"/>
                    <a:pt x="63" y="16"/>
                    <a:pt x="60" y="1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0"/>
                    <a:pt x="48" y="0"/>
                    <a:pt x="47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1"/>
                    <a:pt x="27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9"/>
                    <a:pt x="7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5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2"/>
                    <a:pt x="16" y="64"/>
                  </a:cubicBezTo>
                  <a:cubicBezTo>
                    <a:pt x="16" y="65"/>
                    <a:pt x="16" y="67"/>
                    <a:pt x="16" y="68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80"/>
                    <a:pt x="0" y="81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7" y="98"/>
                    <a:pt x="9" y="99"/>
                    <a:pt x="11" y="9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7"/>
                    <a:pt x="31" y="99"/>
                    <a:pt x="33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9"/>
                    <a:pt x="29" y="121"/>
                    <a:pt x="31" y="121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50" y="128"/>
                    <a:pt x="51" y="126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2"/>
                    <a:pt x="65" y="112"/>
                    <a:pt x="68" y="112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9" y="128"/>
                    <a:pt x="80" y="128"/>
                  </a:cubicBezTo>
                  <a:cubicBezTo>
                    <a:pt x="80" y="128"/>
                    <a:pt x="81" y="128"/>
                    <a:pt x="81" y="12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1"/>
                    <a:pt x="99" y="119"/>
                    <a:pt x="99" y="117"/>
                  </a:cubicBezTo>
                  <a:close/>
                  <a:moveTo>
                    <a:pt x="75" y="75"/>
                  </a:moveTo>
                  <a:cubicBezTo>
                    <a:pt x="69" y="81"/>
                    <a:pt x="59" y="81"/>
                    <a:pt x="53" y="75"/>
                  </a:cubicBezTo>
                  <a:cubicBezTo>
                    <a:pt x="50" y="72"/>
                    <a:pt x="48" y="68"/>
                    <a:pt x="48" y="64"/>
                  </a:cubicBezTo>
                  <a:cubicBezTo>
                    <a:pt x="48" y="60"/>
                    <a:pt x="50" y="56"/>
                    <a:pt x="53" y="53"/>
                  </a:cubicBezTo>
                  <a:cubicBezTo>
                    <a:pt x="56" y="50"/>
                    <a:pt x="60" y="48"/>
                    <a:pt x="64" y="48"/>
                  </a:cubicBezTo>
                  <a:cubicBezTo>
                    <a:pt x="68" y="48"/>
                    <a:pt x="72" y="50"/>
                    <a:pt x="75" y="53"/>
                  </a:cubicBezTo>
                  <a:cubicBezTo>
                    <a:pt x="78" y="56"/>
                    <a:pt x="80" y="60"/>
                    <a:pt x="80" y="64"/>
                  </a:cubicBezTo>
                  <a:cubicBezTo>
                    <a:pt x="80" y="68"/>
                    <a:pt x="78" y="72"/>
                    <a:pt x="75" y="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195" name="Freeform 31"/>
            <p:cNvSpPr>
              <a:spLocks noEditPoints="1"/>
            </p:cNvSpPr>
            <p:nvPr/>
          </p:nvSpPr>
          <p:spPr bwMode="auto">
            <a:xfrm>
              <a:off x="6238875" y="1278471"/>
              <a:ext cx="222250" cy="222250"/>
            </a:xfrm>
            <a:custGeom>
              <a:avLst/>
              <a:gdLst>
                <a:gd name="T0" fmla="*/ 96 w 96"/>
                <a:gd name="T1" fmla="*/ 42 h 96"/>
                <a:gd name="T2" fmla="*/ 92 w 96"/>
                <a:gd name="T3" fmla="*/ 38 h 96"/>
                <a:gd name="T4" fmla="*/ 82 w 96"/>
                <a:gd name="T5" fmla="*/ 37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2 w 96"/>
                <a:gd name="T17" fmla="*/ 10 h 96"/>
                <a:gd name="T18" fmla="*/ 64 w 96"/>
                <a:gd name="T19" fmla="*/ 16 h 96"/>
                <a:gd name="T20" fmla="*/ 59 w 96"/>
                <a:gd name="T21" fmla="*/ 14 h 96"/>
                <a:gd name="T22" fmla="*/ 57 w 96"/>
                <a:gd name="T23" fmla="*/ 3 h 96"/>
                <a:gd name="T24" fmla="*/ 53 w 96"/>
                <a:gd name="T25" fmla="*/ 0 h 96"/>
                <a:gd name="T26" fmla="*/ 42 w 96"/>
                <a:gd name="T27" fmla="*/ 0 h 96"/>
                <a:gd name="T28" fmla="*/ 38 w 96"/>
                <a:gd name="T29" fmla="*/ 4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3 w 96"/>
                <a:gd name="T49" fmla="*/ 39 h 96"/>
                <a:gd name="T50" fmla="*/ 0 w 96"/>
                <a:gd name="T51" fmla="*/ 43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8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59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8 h 96"/>
                <a:gd name="T96" fmla="*/ 86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5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1 h 96"/>
                <a:gd name="T118" fmla="*/ 55 w 96"/>
                <a:gd name="T119" fmla="*/ 45 h 96"/>
                <a:gd name="T120" fmla="*/ 55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4" y="38"/>
                    <a:pt x="9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0" y="33"/>
                    <a:pt x="80" y="33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2" y="1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5"/>
                    <a:pt x="59" y="1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9" y="77"/>
                    <a:pt x="10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8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6"/>
                    <a:pt x="88" y="74"/>
                    <a:pt x="86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5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1"/>
                  </a:cubicBezTo>
                  <a:cubicBezTo>
                    <a:pt x="53" y="41"/>
                    <a:pt x="55" y="43"/>
                    <a:pt x="55" y="45"/>
                  </a:cubicBezTo>
                  <a:cubicBezTo>
                    <a:pt x="56" y="47"/>
                    <a:pt x="5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7357356" y="3532864"/>
            <a:ext cx="332232" cy="492990"/>
            <a:chOff x="4806810" y="6031983"/>
            <a:chExt cx="225559" cy="334703"/>
          </a:xfrm>
          <a:solidFill>
            <a:schemeClr val="bg1"/>
          </a:solidFill>
        </p:grpSpPr>
        <p:sp>
          <p:nvSpPr>
            <p:cNvPr id="197" name="Freeform 5"/>
            <p:cNvSpPr>
              <a:spLocks/>
            </p:cNvSpPr>
            <p:nvPr/>
          </p:nvSpPr>
          <p:spPr bwMode="auto">
            <a:xfrm>
              <a:off x="4863563" y="6283010"/>
              <a:ext cx="112780" cy="83676"/>
            </a:xfrm>
            <a:custGeom>
              <a:avLst/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3"/>
                    <a:pt x="13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3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198" name="Freeform 6"/>
            <p:cNvSpPr>
              <a:spLocks noEditPoints="1"/>
            </p:cNvSpPr>
            <p:nvPr/>
          </p:nvSpPr>
          <p:spPr bwMode="auto">
            <a:xfrm>
              <a:off x="4806810" y="6031983"/>
              <a:ext cx="225559" cy="236474"/>
            </a:xfrm>
            <a:custGeom>
              <a:avLst/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29 w 128"/>
                <a:gd name="T7" fmla="*/ 136 h 136"/>
                <a:gd name="T8" fmla="*/ 99 w 128"/>
                <a:gd name="T9" fmla="*/ 136 h 136"/>
                <a:gd name="T10" fmla="*/ 109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0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7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0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0 w 128"/>
                <a:gd name="T3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29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09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0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7" y="98"/>
                  </a:cubicBezTo>
                  <a:cubicBezTo>
                    <a:pt x="49" y="100"/>
                    <a:pt x="48" y="103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0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1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6"/>
                    <a:pt x="64" y="28"/>
                  </a:cubicBezTo>
                  <a:cubicBezTo>
                    <a:pt x="64" y="30"/>
                    <a:pt x="63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5810742" y="2025011"/>
            <a:ext cx="697590" cy="606752"/>
            <a:chOff x="-3107140" y="-910921"/>
            <a:chExt cx="2897188" cy="2651126"/>
          </a:xfrm>
          <a:solidFill>
            <a:schemeClr val="bg1"/>
          </a:solidFill>
        </p:grpSpPr>
        <p:sp>
          <p:nvSpPr>
            <p:cNvPr id="200" name="Oval 4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auto">
            <a:xfrm>
              <a:off x="-3107140" y="1032180"/>
              <a:ext cx="946150" cy="566738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auto">
            <a:xfrm>
              <a:off x="-2624540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03" name="Oval 4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auto">
            <a:xfrm>
              <a:off x="-1157690" y="1032180"/>
              <a:ext cx="947738" cy="566738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auto">
            <a:xfrm>
              <a:off x="-862415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06" name="Oval 5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auto">
            <a:xfrm>
              <a:off x="-2351490" y="1051230"/>
              <a:ext cx="1385888" cy="688975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auto">
            <a:xfrm>
              <a:off x="-1762528" y="1048055"/>
              <a:ext cx="207963" cy="436563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auto">
            <a:xfrm>
              <a:off x="-1926040" y="-633108"/>
              <a:ext cx="522288" cy="75088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auto">
            <a:xfrm>
              <a:off x="-1791103" y="133654"/>
              <a:ext cx="250825" cy="41275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auto">
            <a:xfrm>
              <a:off x="-1708553" y="-521983"/>
              <a:ext cx="82550" cy="327025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auto">
            <a:xfrm>
              <a:off x="-1706965" y="-128283"/>
              <a:ext cx="84138" cy="84138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auto">
            <a:xfrm>
              <a:off x="-1686328" y="-910921"/>
              <a:ext cx="42863" cy="160338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auto">
            <a:xfrm>
              <a:off x="-1499003" y="-839483"/>
              <a:ext cx="123825" cy="160338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auto">
            <a:xfrm>
              <a:off x="-1368828" y="-626758"/>
              <a:ext cx="163513" cy="103188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auto">
            <a:xfrm>
              <a:off x="-1345015" y="-374346"/>
              <a:ext cx="165100" cy="71438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auto">
            <a:xfrm>
              <a:off x="-1960965" y="-839483"/>
              <a:ext cx="123825" cy="160338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8" name="Freeform 62"/>
            <p:cNvSpPr>
              <a:spLocks/>
            </p:cNvSpPr>
            <p:nvPr/>
          </p:nvSpPr>
          <p:spPr bwMode="auto">
            <a:xfrm>
              <a:off x="-2132415" y="-626758"/>
              <a:ext cx="163513" cy="103188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auto">
            <a:xfrm>
              <a:off x="-2157815" y="-374346"/>
              <a:ext cx="166688" cy="71438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0" name="Oval 6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auto">
            <a:xfrm>
              <a:off x="-3107140" y="1032180"/>
              <a:ext cx="946150" cy="566738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auto">
            <a:xfrm>
              <a:off x="-2624540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3" name="Oval 6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auto">
            <a:xfrm>
              <a:off x="-1157690" y="1032180"/>
              <a:ext cx="947738" cy="566738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auto">
            <a:xfrm>
              <a:off x="-862415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6" name="Oval 7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auto">
            <a:xfrm>
              <a:off x="-2351490" y="1051230"/>
              <a:ext cx="1385888" cy="688975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auto">
            <a:xfrm>
              <a:off x="-1762528" y="1048055"/>
              <a:ext cx="207963" cy="436563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auto">
            <a:xfrm>
              <a:off x="-1926040" y="-633108"/>
              <a:ext cx="522288" cy="75088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auto">
            <a:xfrm>
              <a:off x="-1791103" y="133654"/>
              <a:ext cx="250825" cy="41275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auto">
            <a:xfrm>
              <a:off x="-1708553" y="-521983"/>
              <a:ext cx="82550" cy="327025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auto">
            <a:xfrm>
              <a:off x="-1706965" y="-128283"/>
              <a:ext cx="84138" cy="84138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auto">
            <a:xfrm>
              <a:off x="-1686328" y="-910921"/>
              <a:ext cx="42863" cy="160338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auto">
            <a:xfrm>
              <a:off x="-1499003" y="-839483"/>
              <a:ext cx="123825" cy="160338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auto">
            <a:xfrm>
              <a:off x="-1368828" y="-626758"/>
              <a:ext cx="163513" cy="103188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auto">
            <a:xfrm>
              <a:off x="-1345015" y="-374346"/>
              <a:ext cx="165100" cy="71438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auto">
            <a:xfrm>
              <a:off x="-1960965" y="-839483"/>
              <a:ext cx="123825" cy="160338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auto">
            <a:xfrm>
              <a:off x="-2132415" y="-626758"/>
              <a:ext cx="163513" cy="103188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auto">
            <a:xfrm>
              <a:off x="-2157815" y="-374346"/>
              <a:ext cx="166688" cy="71438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5855529" y="4943309"/>
            <a:ext cx="536602" cy="451630"/>
            <a:chOff x="6370638" y="-49213"/>
            <a:chExt cx="731837" cy="615951"/>
          </a:xfrm>
          <a:solidFill>
            <a:schemeClr val="bg1"/>
          </a:solidFill>
        </p:grpSpPr>
        <p:sp>
          <p:nvSpPr>
            <p:cNvPr id="241" name="Freeform 10"/>
            <p:cNvSpPr>
              <a:spLocks/>
            </p:cNvSpPr>
            <p:nvPr/>
          </p:nvSpPr>
          <p:spPr bwMode="auto">
            <a:xfrm>
              <a:off x="6413500" y="-49213"/>
              <a:ext cx="644525" cy="401638"/>
            </a:xfrm>
            <a:custGeom>
              <a:avLst/>
              <a:gdLst>
                <a:gd name="T0" fmla="*/ 13 w 169"/>
                <a:gd name="T1" fmla="*/ 105 h 105"/>
                <a:gd name="T2" fmla="*/ 21 w 169"/>
                <a:gd name="T3" fmla="*/ 101 h 105"/>
                <a:gd name="T4" fmla="*/ 25 w 169"/>
                <a:gd name="T5" fmla="*/ 93 h 105"/>
                <a:gd name="T6" fmla="*/ 24 w 169"/>
                <a:gd name="T7" fmla="*/ 88 h 105"/>
                <a:gd name="T8" fmla="*/ 24 w 169"/>
                <a:gd name="T9" fmla="*/ 88 h 105"/>
                <a:gd name="T10" fmla="*/ 56 w 169"/>
                <a:gd name="T11" fmla="*/ 56 h 105"/>
                <a:gd name="T12" fmla="*/ 56 w 169"/>
                <a:gd name="T13" fmla="*/ 56 h 105"/>
                <a:gd name="T14" fmla="*/ 61 w 169"/>
                <a:gd name="T15" fmla="*/ 57 h 105"/>
                <a:gd name="T16" fmla="*/ 69 w 169"/>
                <a:gd name="T17" fmla="*/ 54 h 105"/>
                <a:gd name="T18" fmla="*/ 97 w 169"/>
                <a:gd name="T19" fmla="*/ 67 h 105"/>
                <a:gd name="T20" fmla="*/ 97 w 169"/>
                <a:gd name="T21" fmla="*/ 69 h 105"/>
                <a:gd name="T22" fmla="*/ 101 w 169"/>
                <a:gd name="T23" fmla="*/ 77 h 105"/>
                <a:gd name="T24" fmla="*/ 109 w 169"/>
                <a:gd name="T25" fmla="*/ 81 h 105"/>
                <a:gd name="T26" fmla="*/ 117 w 169"/>
                <a:gd name="T27" fmla="*/ 77 h 105"/>
                <a:gd name="T28" fmla="*/ 121 w 169"/>
                <a:gd name="T29" fmla="*/ 69 h 105"/>
                <a:gd name="T30" fmla="*/ 120 w 169"/>
                <a:gd name="T31" fmla="*/ 64 h 105"/>
                <a:gd name="T32" fmla="*/ 120 w 169"/>
                <a:gd name="T33" fmla="*/ 63 h 105"/>
                <a:gd name="T34" fmla="*/ 152 w 169"/>
                <a:gd name="T35" fmla="*/ 24 h 105"/>
                <a:gd name="T36" fmla="*/ 157 w 169"/>
                <a:gd name="T37" fmla="*/ 25 h 105"/>
                <a:gd name="T38" fmla="*/ 165 w 169"/>
                <a:gd name="T39" fmla="*/ 21 h 105"/>
                <a:gd name="T40" fmla="*/ 169 w 169"/>
                <a:gd name="T41" fmla="*/ 13 h 105"/>
                <a:gd name="T42" fmla="*/ 165 w 169"/>
                <a:gd name="T43" fmla="*/ 4 h 105"/>
                <a:gd name="T44" fmla="*/ 149 w 169"/>
                <a:gd name="T45" fmla="*/ 4 h 105"/>
                <a:gd name="T46" fmla="*/ 145 w 169"/>
                <a:gd name="T47" fmla="*/ 13 h 105"/>
                <a:gd name="T48" fmla="*/ 146 w 169"/>
                <a:gd name="T49" fmla="*/ 18 h 105"/>
                <a:gd name="T50" fmla="*/ 146 w 169"/>
                <a:gd name="T51" fmla="*/ 18 h 105"/>
                <a:gd name="T52" fmla="*/ 114 w 169"/>
                <a:gd name="T53" fmla="*/ 58 h 105"/>
                <a:gd name="T54" fmla="*/ 101 w 169"/>
                <a:gd name="T55" fmla="*/ 60 h 105"/>
                <a:gd name="T56" fmla="*/ 73 w 169"/>
                <a:gd name="T57" fmla="*/ 46 h 105"/>
                <a:gd name="T58" fmla="*/ 73 w 169"/>
                <a:gd name="T59" fmla="*/ 45 h 105"/>
                <a:gd name="T60" fmla="*/ 69 w 169"/>
                <a:gd name="T61" fmla="*/ 36 h 105"/>
                <a:gd name="T62" fmla="*/ 53 w 169"/>
                <a:gd name="T63" fmla="*/ 36 h 105"/>
                <a:gd name="T64" fmla="*/ 49 w 169"/>
                <a:gd name="T65" fmla="*/ 45 h 105"/>
                <a:gd name="T66" fmla="*/ 50 w 169"/>
                <a:gd name="T67" fmla="*/ 50 h 105"/>
                <a:gd name="T68" fmla="*/ 50 w 169"/>
                <a:gd name="T69" fmla="*/ 50 h 105"/>
                <a:gd name="T70" fmla="*/ 18 w 169"/>
                <a:gd name="T71" fmla="*/ 82 h 105"/>
                <a:gd name="T72" fmla="*/ 18 w 169"/>
                <a:gd name="T73" fmla="*/ 82 h 105"/>
                <a:gd name="T74" fmla="*/ 5 w 169"/>
                <a:gd name="T75" fmla="*/ 84 h 105"/>
                <a:gd name="T76" fmla="*/ 5 w 169"/>
                <a:gd name="T77" fmla="*/ 101 h 105"/>
                <a:gd name="T78" fmla="*/ 13 w 169"/>
                <a:gd name="T7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05">
                  <a:moveTo>
                    <a:pt x="13" y="105"/>
                  </a:moveTo>
                  <a:cubicBezTo>
                    <a:pt x="16" y="105"/>
                    <a:pt x="19" y="104"/>
                    <a:pt x="21" y="101"/>
                  </a:cubicBezTo>
                  <a:cubicBezTo>
                    <a:pt x="24" y="99"/>
                    <a:pt x="25" y="96"/>
                    <a:pt x="25" y="93"/>
                  </a:cubicBezTo>
                  <a:cubicBezTo>
                    <a:pt x="25" y="91"/>
                    <a:pt x="25" y="89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9" y="57"/>
                    <a:pt x="61" y="57"/>
                  </a:cubicBezTo>
                  <a:cubicBezTo>
                    <a:pt x="64" y="57"/>
                    <a:pt x="67" y="56"/>
                    <a:pt x="69" y="54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7" y="69"/>
                  </a:cubicBezTo>
                  <a:cubicBezTo>
                    <a:pt x="97" y="72"/>
                    <a:pt x="98" y="75"/>
                    <a:pt x="101" y="77"/>
                  </a:cubicBezTo>
                  <a:cubicBezTo>
                    <a:pt x="103" y="80"/>
                    <a:pt x="106" y="81"/>
                    <a:pt x="109" y="81"/>
                  </a:cubicBezTo>
                  <a:cubicBezTo>
                    <a:pt x="112" y="81"/>
                    <a:pt x="115" y="80"/>
                    <a:pt x="117" y="77"/>
                  </a:cubicBezTo>
                  <a:cubicBezTo>
                    <a:pt x="120" y="75"/>
                    <a:pt x="121" y="72"/>
                    <a:pt x="121" y="69"/>
                  </a:cubicBezTo>
                  <a:cubicBezTo>
                    <a:pt x="121" y="67"/>
                    <a:pt x="121" y="65"/>
                    <a:pt x="120" y="64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3" y="25"/>
                    <a:pt x="155" y="25"/>
                    <a:pt x="157" y="25"/>
                  </a:cubicBezTo>
                  <a:cubicBezTo>
                    <a:pt x="160" y="25"/>
                    <a:pt x="163" y="24"/>
                    <a:pt x="165" y="21"/>
                  </a:cubicBezTo>
                  <a:cubicBezTo>
                    <a:pt x="168" y="19"/>
                    <a:pt x="169" y="16"/>
                    <a:pt x="169" y="13"/>
                  </a:cubicBezTo>
                  <a:cubicBezTo>
                    <a:pt x="169" y="10"/>
                    <a:pt x="168" y="7"/>
                    <a:pt x="165" y="4"/>
                  </a:cubicBezTo>
                  <a:cubicBezTo>
                    <a:pt x="161" y="0"/>
                    <a:pt x="153" y="0"/>
                    <a:pt x="149" y="4"/>
                  </a:cubicBezTo>
                  <a:cubicBezTo>
                    <a:pt x="146" y="7"/>
                    <a:pt x="145" y="10"/>
                    <a:pt x="145" y="13"/>
                  </a:cubicBezTo>
                  <a:cubicBezTo>
                    <a:pt x="145" y="15"/>
                    <a:pt x="145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0" y="56"/>
                    <a:pt x="104" y="57"/>
                    <a:pt x="101" y="60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3" y="42"/>
                    <a:pt x="72" y="39"/>
                    <a:pt x="69" y="36"/>
                  </a:cubicBezTo>
                  <a:cubicBezTo>
                    <a:pt x="65" y="32"/>
                    <a:pt x="57" y="32"/>
                    <a:pt x="53" y="36"/>
                  </a:cubicBezTo>
                  <a:cubicBezTo>
                    <a:pt x="50" y="39"/>
                    <a:pt x="49" y="42"/>
                    <a:pt x="49" y="45"/>
                  </a:cubicBezTo>
                  <a:cubicBezTo>
                    <a:pt x="49" y="47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0"/>
                    <a:pt x="8" y="81"/>
                    <a:pt x="5" y="84"/>
                  </a:cubicBezTo>
                  <a:cubicBezTo>
                    <a:pt x="0" y="89"/>
                    <a:pt x="0" y="97"/>
                    <a:pt x="5" y="101"/>
                  </a:cubicBezTo>
                  <a:cubicBezTo>
                    <a:pt x="7" y="104"/>
                    <a:pt x="10" y="105"/>
                    <a:pt x="13" y="10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  <p:sp>
          <p:nvSpPr>
            <p:cNvPr id="242" name="Freeform 11"/>
            <p:cNvSpPr>
              <a:spLocks/>
            </p:cNvSpPr>
            <p:nvPr/>
          </p:nvSpPr>
          <p:spPr bwMode="auto">
            <a:xfrm>
              <a:off x="6370638" y="107950"/>
              <a:ext cx="731837" cy="458788"/>
            </a:xfrm>
            <a:custGeom>
              <a:avLst/>
              <a:gdLst>
                <a:gd name="T0" fmla="*/ 188 w 192"/>
                <a:gd name="T1" fmla="*/ 112 h 120"/>
                <a:gd name="T2" fmla="*/ 184 w 192"/>
                <a:gd name="T3" fmla="*/ 112 h 120"/>
                <a:gd name="T4" fmla="*/ 184 w 192"/>
                <a:gd name="T5" fmla="*/ 4 h 120"/>
                <a:gd name="T6" fmla="*/ 180 w 192"/>
                <a:gd name="T7" fmla="*/ 0 h 120"/>
                <a:gd name="T8" fmla="*/ 156 w 192"/>
                <a:gd name="T9" fmla="*/ 0 h 120"/>
                <a:gd name="T10" fmla="*/ 152 w 192"/>
                <a:gd name="T11" fmla="*/ 4 h 120"/>
                <a:gd name="T12" fmla="*/ 152 w 192"/>
                <a:gd name="T13" fmla="*/ 112 h 120"/>
                <a:gd name="T14" fmla="*/ 136 w 192"/>
                <a:gd name="T15" fmla="*/ 112 h 120"/>
                <a:gd name="T16" fmla="*/ 136 w 192"/>
                <a:gd name="T17" fmla="*/ 60 h 120"/>
                <a:gd name="T18" fmla="*/ 132 w 192"/>
                <a:gd name="T19" fmla="*/ 56 h 120"/>
                <a:gd name="T20" fmla="*/ 108 w 192"/>
                <a:gd name="T21" fmla="*/ 56 h 120"/>
                <a:gd name="T22" fmla="*/ 104 w 192"/>
                <a:gd name="T23" fmla="*/ 60 h 120"/>
                <a:gd name="T24" fmla="*/ 104 w 192"/>
                <a:gd name="T25" fmla="*/ 112 h 120"/>
                <a:gd name="T26" fmla="*/ 88 w 192"/>
                <a:gd name="T27" fmla="*/ 112 h 120"/>
                <a:gd name="T28" fmla="*/ 88 w 192"/>
                <a:gd name="T29" fmla="*/ 36 h 120"/>
                <a:gd name="T30" fmla="*/ 84 w 192"/>
                <a:gd name="T31" fmla="*/ 32 h 120"/>
                <a:gd name="T32" fmla="*/ 60 w 192"/>
                <a:gd name="T33" fmla="*/ 32 h 120"/>
                <a:gd name="T34" fmla="*/ 56 w 192"/>
                <a:gd name="T35" fmla="*/ 36 h 120"/>
                <a:gd name="T36" fmla="*/ 56 w 192"/>
                <a:gd name="T37" fmla="*/ 112 h 120"/>
                <a:gd name="T38" fmla="*/ 40 w 192"/>
                <a:gd name="T39" fmla="*/ 112 h 120"/>
                <a:gd name="T40" fmla="*/ 40 w 192"/>
                <a:gd name="T41" fmla="*/ 84 h 120"/>
                <a:gd name="T42" fmla="*/ 36 w 192"/>
                <a:gd name="T43" fmla="*/ 80 h 120"/>
                <a:gd name="T44" fmla="*/ 12 w 192"/>
                <a:gd name="T45" fmla="*/ 80 h 120"/>
                <a:gd name="T46" fmla="*/ 8 w 192"/>
                <a:gd name="T47" fmla="*/ 84 h 120"/>
                <a:gd name="T48" fmla="*/ 8 w 192"/>
                <a:gd name="T49" fmla="*/ 112 h 120"/>
                <a:gd name="T50" fmla="*/ 4 w 192"/>
                <a:gd name="T51" fmla="*/ 112 h 120"/>
                <a:gd name="T52" fmla="*/ 0 w 192"/>
                <a:gd name="T53" fmla="*/ 116 h 120"/>
                <a:gd name="T54" fmla="*/ 4 w 192"/>
                <a:gd name="T55" fmla="*/ 120 h 120"/>
                <a:gd name="T56" fmla="*/ 12 w 192"/>
                <a:gd name="T57" fmla="*/ 120 h 120"/>
                <a:gd name="T58" fmla="*/ 36 w 192"/>
                <a:gd name="T59" fmla="*/ 120 h 120"/>
                <a:gd name="T60" fmla="*/ 60 w 192"/>
                <a:gd name="T61" fmla="*/ 120 h 120"/>
                <a:gd name="T62" fmla="*/ 84 w 192"/>
                <a:gd name="T63" fmla="*/ 120 h 120"/>
                <a:gd name="T64" fmla="*/ 108 w 192"/>
                <a:gd name="T65" fmla="*/ 120 h 120"/>
                <a:gd name="T66" fmla="*/ 132 w 192"/>
                <a:gd name="T67" fmla="*/ 120 h 120"/>
                <a:gd name="T68" fmla="*/ 156 w 192"/>
                <a:gd name="T69" fmla="*/ 120 h 120"/>
                <a:gd name="T70" fmla="*/ 180 w 192"/>
                <a:gd name="T71" fmla="*/ 120 h 120"/>
                <a:gd name="T72" fmla="*/ 188 w 192"/>
                <a:gd name="T73" fmla="*/ 120 h 120"/>
                <a:gd name="T74" fmla="*/ 192 w 192"/>
                <a:gd name="T75" fmla="*/ 116 h 120"/>
                <a:gd name="T76" fmla="*/ 188 w 192"/>
                <a:gd name="T7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>
                  <a:moveTo>
                    <a:pt x="188" y="112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4" y="56"/>
                    <a:pt x="13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6"/>
                    <a:pt x="104" y="58"/>
                    <a:pt x="104" y="6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4"/>
                    <a:pt x="86" y="32"/>
                    <a:pt x="8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6" y="36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8" y="82"/>
                    <a:pt x="8" y="8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20"/>
                    <a:pt x="192" y="118"/>
                    <a:pt x="192" y="116"/>
                  </a:cubicBezTo>
                  <a:cubicBezTo>
                    <a:pt x="192" y="114"/>
                    <a:pt x="190" y="112"/>
                    <a:pt x="188" y="1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252628"/>
                </a:solidFill>
                <a:sym typeface="+mn-lt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112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7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r="4880" b="1112"/>
          <a:stretch>
            <a:fillRect/>
          </a:stretch>
        </p:blipFill>
        <p:spPr>
          <a:xfrm rot="9026226">
            <a:off x="-1239427" y="-1093616"/>
            <a:ext cx="7077304" cy="3037212"/>
          </a:xfrm>
          <a:custGeom>
            <a:avLst/>
            <a:gdLst>
              <a:gd name="connsiteX0" fmla="*/ 5354528 w 7077304"/>
              <a:gd name="connsiteY0" fmla="*/ 3037212 h 3037212"/>
              <a:gd name="connsiteX1" fmla="*/ 0 w 7077304"/>
              <a:gd name="connsiteY1" fmla="*/ 0 h 3037212"/>
              <a:gd name="connsiteX2" fmla="*/ 7077304 w 7077304"/>
              <a:gd name="connsiteY2" fmla="*/ 0 h 3037212"/>
              <a:gd name="connsiteX3" fmla="*/ 5354528 w 7077304"/>
              <a:gd name="connsiteY3" fmla="*/ 3037212 h 30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7304" h="3037212">
                <a:moveTo>
                  <a:pt x="5354528" y="3037212"/>
                </a:moveTo>
                <a:lnTo>
                  <a:pt x="0" y="0"/>
                </a:lnTo>
                <a:lnTo>
                  <a:pt x="7077304" y="0"/>
                </a:lnTo>
                <a:lnTo>
                  <a:pt x="5354528" y="3037212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r="4880" b="1112"/>
          <a:stretch>
            <a:fillRect/>
          </a:stretch>
        </p:blipFill>
        <p:spPr>
          <a:xfrm rot="19816821">
            <a:off x="6353893" y="4954057"/>
            <a:ext cx="7077304" cy="3037212"/>
          </a:xfrm>
          <a:custGeom>
            <a:avLst/>
            <a:gdLst>
              <a:gd name="connsiteX0" fmla="*/ 5354528 w 7077304"/>
              <a:gd name="connsiteY0" fmla="*/ 3037212 h 3037212"/>
              <a:gd name="connsiteX1" fmla="*/ 0 w 7077304"/>
              <a:gd name="connsiteY1" fmla="*/ 0 h 3037212"/>
              <a:gd name="connsiteX2" fmla="*/ 7077304 w 7077304"/>
              <a:gd name="connsiteY2" fmla="*/ 0 h 3037212"/>
              <a:gd name="connsiteX3" fmla="*/ 5354528 w 7077304"/>
              <a:gd name="connsiteY3" fmla="*/ 3037212 h 30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7304" h="3037212">
                <a:moveTo>
                  <a:pt x="5354528" y="3037212"/>
                </a:moveTo>
                <a:lnTo>
                  <a:pt x="0" y="0"/>
                </a:lnTo>
                <a:lnTo>
                  <a:pt x="7077304" y="0"/>
                </a:lnTo>
                <a:lnTo>
                  <a:pt x="5354528" y="3037212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3840685" y="3160419"/>
            <a:ext cx="450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市场状况分析</a:t>
            </a:r>
            <a:endParaRPr lang="zh-CN" altLang="en-US" sz="54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37103" y="4175718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09388" y="1738133"/>
            <a:ext cx="1768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smtClean="0">
                <a:latin typeface="Impact" panose="020B0806030902050204" pitchFamily="34" charset="0"/>
                <a:ea typeface="方正兰亭粗黑简体" panose="02000000000000000000" pitchFamily="2" charset="-122"/>
              </a:rPr>
              <a:t>03</a:t>
            </a:r>
            <a:endParaRPr lang="zh-CN" altLang="en-US" sz="9600" b="1" dirty="0"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3924" y="4517409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82433" y="4175718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9254" y="4517409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442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20367" y="2320976"/>
            <a:ext cx="122413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20367" y="1338743"/>
            <a:ext cx="1224136" cy="1584176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4"/>
          <p:cNvSpPr/>
          <p:nvPr/>
        </p:nvSpPr>
        <p:spPr>
          <a:xfrm>
            <a:off x="2520367" y="3041056"/>
            <a:ext cx="1224136" cy="3136793"/>
          </a:xfrm>
          <a:custGeom>
            <a:avLst/>
            <a:gdLst/>
            <a:ahLst/>
            <a:cxnLst/>
            <a:rect l="l" t="t" r="r" b="b"/>
            <a:pathLst>
              <a:path w="1224136" h="3136793">
                <a:moveTo>
                  <a:pt x="0" y="0"/>
                </a:moveTo>
                <a:lnTo>
                  <a:pt x="150406" y="0"/>
                </a:lnTo>
                <a:cubicBezTo>
                  <a:pt x="172933" y="234562"/>
                  <a:pt x="371215" y="417093"/>
                  <a:pt x="612128" y="417093"/>
                </a:cubicBezTo>
                <a:cubicBezTo>
                  <a:pt x="853042" y="417093"/>
                  <a:pt x="1051323" y="234562"/>
                  <a:pt x="1073850" y="0"/>
                </a:cubicBezTo>
                <a:lnTo>
                  <a:pt x="1224136" y="0"/>
                </a:lnTo>
                <a:lnTo>
                  <a:pt x="1224136" y="3136793"/>
                </a:lnTo>
                <a:lnTo>
                  <a:pt x="0" y="3136793"/>
                </a:ln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747090" y="2599567"/>
            <a:ext cx="770690" cy="770690"/>
          </a:xfrm>
          <a:prstGeom prst="ellipse">
            <a:avLst/>
          </a:prstGeom>
          <a:solidFill>
            <a:srgbClr val="C824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61"/>
          <p:cNvSpPr txBox="1"/>
          <p:nvPr/>
        </p:nvSpPr>
        <p:spPr>
          <a:xfrm>
            <a:off x="2802484" y="1600896"/>
            <a:ext cx="65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01</a:t>
            </a:r>
            <a:endParaRPr lang="zh-CN" alt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14663" y="2753024"/>
            <a:ext cx="235545" cy="471090"/>
            <a:chOff x="2811463" y="2610352"/>
            <a:chExt cx="235545" cy="471090"/>
          </a:xfrm>
          <a:solidFill>
            <a:schemeClr val="bg1"/>
          </a:solidFill>
        </p:grpSpPr>
        <p:sp>
          <p:nvSpPr>
            <p:cNvPr id="13" name="Freeform 26"/>
            <p:cNvSpPr>
              <a:spLocks noEditPoints="1"/>
            </p:cNvSpPr>
            <p:nvPr/>
          </p:nvSpPr>
          <p:spPr bwMode="auto">
            <a:xfrm flipH="1">
              <a:off x="2811463" y="2610352"/>
              <a:ext cx="235545" cy="471090"/>
            </a:xfrm>
            <a:custGeom>
              <a:avLst/>
              <a:gdLst>
                <a:gd name="T0" fmla="*/ 112 w 144"/>
                <a:gd name="T1" fmla="*/ 156 h 288"/>
                <a:gd name="T2" fmla="*/ 112 w 144"/>
                <a:gd name="T3" fmla="*/ 40 h 288"/>
                <a:gd name="T4" fmla="*/ 72 w 144"/>
                <a:gd name="T5" fmla="*/ 0 h 288"/>
                <a:gd name="T6" fmla="*/ 32 w 144"/>
                <a:gd name="T7" fmla="*/ 40 h 288"/>
                <a:gd name="T8" fmla="*/ 32 w 144"/>
                <a:gd name="T9" fmla="*/ 156 h 288"/>
                <a:gd name="T10" fmla="*/ 0 w 144"/>
                <a:gd name="T11" fmla="*/ 216 h 288"/>
                <a:gd name="T12" fmla="*/ 72 w 144"/>
                <a:gd name="T13" fmla="*/ 288 h 288"/>
                <a:gd name="T14" fmla="*/ 144 w 144"/>
                <a:gd name="T15" fmla="*/ 216 h 288"/>
                <a:gd name="T16" fmla="*/ 112 w 144"/>
                <a:gd name="T17" fmla="*/ 156 h 288"/>
                <a:gd name="T18" fmla="*/ 72 w 144"/>
                <a:gd name="T19" fmla="*/ 272 h 288"/>
                <a:gd name="T20" fmla="*/ 16 w 144"/>
                <a:gd name="T21" fmla="*/ 216 h 288"/>
                <a:gd name="T22" fmla="*/ 16 w 144"/>
                <a:gd name="T23" fmla="*/ 209 h 288"/>
                <a:gd name="T24" fmla="*/ 17 w 144"/>
                <a:gd name="T25" fmla="*/ 207 h 288"/>
                <a:gd name="T26" fmla="*/ 18 w 144"/>
                <a:gd name="T27" fmla="*/ 202 h 288"/>
                <a:gd name="T28" fmla="*/ 18 w 144"/>
                <a:gd name="T29" fmla="*/ 200 h 288"/>
                <a:gd name="T30" fmla="*/ 20 w 144"/>
                <a:gd name="T31" fmla="*/ 195 h 288"/>
                <a:gd name="T32" fmla="*/ 21 w 144"/>
                <a:gd name="T33" fmla="*/ 193 h 288"/>
                <a:gd name="T34" fmla="*/ 23 w 144"/>
                <a:gd name="T35" fmla="*/ 189 h 288"/>
                <a:gd name="T36" fmla="*/ 24 w 144"/>
                <a:gd name="T37" fmla="*/ 187 h 288"/>
                <a:gd name="T38" fmla="*/ 27 w 144"/>
                <a:gd name="T39" fmla="*/ 183 h 288"/>
                <a:gd name="T40" fmla="*/ 29 w 144"/>
                <a:gd name="T41" fmla="*/ 181 h 288"/>
                <a:gd name="T42" fmla="*/ 32 w 144"/>
                <a:gd name="T43" fmla="*/ 177 h 288"/>
                <a:gd name="T44" fmla="*/ 34 w 144"/>
                <a:gd name="T45" fmla="*/ 175 h 288"/>
                <a:gd name="T46" fmla="*/ 37 w 144"/>
                <a:gd name="T47" fmla="*/ 173 h 288"/>
                <a:gd name="T48" fmla="*/ 39 w 144"/>
                <a:gd name="T49" fmla="*/ 171 h 288"/>
                <a:gd name="T50" fmla="*/ 41 w 144"/>
                <a:gd name="T51" fmla="*/ 169 h 288"/>
                <a:gd name="T52" fmla="*/ 48 w 144"/>
                <a:gd name="T53" fmla="*/ 156 h 288"/>
                <a:gd name="T54" fmla="*/ 48 w 144"/>
                <a:gd name="T55" fmla="*/ 120 h 288"/>
                <a:gd name="T56" fmla="*/ 48 w 144"/>
                <a:gd name="T57" fmla="*/ 40 h 288"/>
                <a:gd name="T58" fmla="*/ 72 w 144"/>
                <a:gd name="T59" fmla="*/ 16 h 288"/>
                <a:gd name="T60" fmla="*/ 96 w 144"/>
                <a:gd name="T61" fmla="*/ 40 h 288"/>
                <a:gd name="T62" fmla="*/ 96 w 144"/>
                <a:gd name="T63" fmla="*/ 120 h 288"/>
                <a:gd name="T64" fmla="*/ 96 w 144"/>
                <a:gd name="T65" fmla="*/ 156 h 288"/>
                <a:gd name="T66" fmla="*/ 103 w 144"/>
                <a:gd name="T67" fmla="*/ 169 h 288"/>
                <a:gd name="T68" fmla="*/ 105 w 144"/>
                <a:gd name="T69" fmla="*/ 171 h 288"/>
                <a:gd name="T70" fmla="*/ 107 w 144"/>
                <a:gd name="T71" fmla="*/ 173 h 288"/>
                <a:gd name="T72" fmla="*/ 110 w 144"/>
                <a:gd name="T73" fmla="*/ 175 h 288"/>
                <a:gd name="T74" fmla="*/ 112 w 144"/>
                <a:gd name="T75" fmla="*/ 177 h 288"/>
                <a:gd name="T76" fmla="*/ 115 w 144"/>
                <a:gd name="T77" fmla="*/ 181 h 288"/>
                <a:gd name="T78" fmla="*/ 117 w 144"/>
                <a:gd name="T79" fmla="*/ 183 h 288"/>
                <a:gd name="T80" fmla="*/ 120 w 144"/>
                <a:gd name="T81" fmla="*/ 187 h 288"/>
                <a:gd name="T82" fmla="*/ 121 w 144"/>
                <a:gd name="T83" fmla="*/ 189 h 288"/>
                <a:gd name="T84" fmla="*/ 123 w 144"/>
                <a:gd name="T85" fmla="*/ 193 h 288"/>
                <a:gd name="T86" fmla="*/ 124 w 144"/>
                <a:gd name="T87" fmla="*/ 195 h 288"/>
                <a:gd name="T88" fmla="*/ 126 w 144"/>
                <a:gd name="T89" fmla="*/ 200 h 288"/>
                <a:gd name="T90" fmla="*/ 126 w 144"/>
                <a:gd name="T91" fmla="*/ 202 h 288"/>
                <a:gd name="T92" fmla="*/ 127 w 144"/>
                <a:gd name="T93" fmla="*/ 207 h 288"/>
                <a:gd name="T94" fmla="*/ 128 w 144"/>
                <a:gd name="T95" fmla="*/ 209 h 288"/>
                <a:gd name="T96" fmla="*/ 128 w 144"/>
                <a:gd name="T97" fmla="*/ 216 h 288"/>
                <a:gd name="T98" fmla="*/ 72 w 144"/>
                <a:gd name="T99" fmla="*/ 2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88">
                  <a:moveTo>
                    <a:pt x="112" y="156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2" y="18"/>
                    <a:pt x="94" y="0"/>
                    <a:pt x="72" y="0"/>
                  </a:cubicBezTo>
                  <a:cubicBezTo>
                    <a:pt x="50" y="0"/>
                    <a:pt x="32" y="18"/>
                    <a:pt x="32" y="40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12" y="170"/>
                    <a:pt x="0" y="192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112" y="288"/>
                    <a:pt x="144" y="256"/>
                    <a:pt x="144" y="216"/>
                  </a:cubicBezTo>
                  <a:cubicBezTo>
                    <a:pt x="144" y="192"/>
                    <a:pt x="132" y="170"/>
                    <a:pt x="112" y="156"/>
                  </a:cubicBezTo>
                  <a:close/>
                  <a:moveTo>
                    <a:pt x="72" y="272"/>
                  </a:moveTo>
                  <a:cubicBezTo>
                    <a:pt x="41" y="272"/>
                    <a:pt x="16" y="247"/>
                    <a:pt x="16" y="216"/>
                  </a:cubicBezTo>
                  <a:cubicBezTo>
                    <a:pt x="16" y="214"/>
                    <a:pt x="16" y="211"/>
                    <a:pt x="16" y="209"/>
                  </a:cubicBezTo>
                  <a:cubicBezTo>
                    <a:pt x="17" y="208"/>
                    <a:pt x="17" y="208"/>
                    <a:pt x="17" y="207"/>
                  </a:cubicBezTo>
                  <a:cubicBezTo>
                    <a:pt x="17" y="205"/>
                    <a:pt x="17" y="204"/>
                    <a:pt x="18" y="202"/>
                  </a:cubicBezTo>
                  <a:cubicBezTo>
                    <a:pt x="18" y="201"/>
                    <a:pt x="18" y="201"/>
                    <a:pt x="18" y="200"/>
                  </a:cubicBezTo>
                  <a:cubicBezTo>
                    <a:pt x="19" y="198"/>
                    <a:pt x="19" y="197"/>
                    <a:pt x="20" y="195"/>
                  </a:cubicBezTo>
                  <a:cubicBezTo>
                    <a:pt x="20" y="194"/>
                    <a:pt x="21" y="194"/>
                    <a:pt x="21" y="193"/>
                  </a:cubicBezTo>
                  <a:cubicBezTo>
                    <a:pt x="22" y="192"/>
                    <a:pt x="22" y="190"/>
                    <a:pt x="23" y="189"/>
                  </a:cubicBezTo>
                  <a:cubicBezTo>
                    <a:pt x="24" y="188"/>
                    <a:pt x="24" y="187"/>
                    <a:pt x="24" y="187"/>
                  </a:cubicBezTo>
                  <a:cubicBezTo>
                    <a:pt x="25" y="185"/>
                    <a:pt x="26" y="184"/>
                    <a:pt x="27" y="183"/>
                  </a:cubicBezTo>
                  <a:cubicBezTo>
                    <a:pt x="28" y="182"/>
                    <a:pt x="28" y="181"/>
                    <a:pt x="29" y="181"/>
                  </a:cubicBezTo>
                  <a:cubicBezTo>
                    <a:pt x="30" y="180"/>
                    <a:pt x="31" y="179"/>
                    <a:pt x="32" y="177"/>
                  </a:cubicBezTo>
                  <a:cubicBezTo>
                    <a:pt x="32" y="177"/>
                    <a:pt x="33" y="176"/>
                    <a:pt x="34" y="175"/>
                  </a:cubicBezTo>
                  <a:cubicBezTo>
                    <a:pt x="35" y="174"/>
                    <a:pt x="36" y="174"/>
                    <a:pt x="37" y="173"/>
                  </a:cubicBezTo>
                  <a:cubicBezTo>
                    <a:pt x="38" y="172"/>
                    <a:pt x="38" y="171"/>
                    <a:pt x="39" y="171"/>
                  </a:cubicBezTo>
                  <a:cubicBezTo>
                    <a:pt x="40" y="170"/>
                    <a:pt x="40" y="170"/>
                    <a:pt x="41" y="169"/>
                  </a:cubicBezTo>
                  <a:cubicBezTo>
                    <a:pt x="45" y="167"/>
                    <a:pt x="48" y="162"/>
                    <a:pt x="48" y="1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27"/>
                    <a:pt x="59" y="16"/>
                    <a:pt x="72" y="16"/>
                  </a:cubicBezTo>
                  <a:cubicBezTo>
                    <a:pt x="85" y="16"/>
                    <a:pt x="96" y="27"/>
                    <a:pt x="96" y="4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62"/>
                    <a:pt x="99" y="167"/>
                    <a:pt x="103" y="169"/>
                  </a:cubicBezTo>
                  <a:cubicBezTo>
                    <a:pt x="104" y="170"/>
                    <a:pt x="104" y="170"/>
                    <a:pt x="105" y="171"/>
                  </a:cubicBezTo>
                  <a:cubicBezTo>
                    <a:pt x="106" y="171"/>
                    <a:pt x="106" y="172"/>
                    <a:pt x="107" y="173"/>
                  </a:cubicBezTo>
                  <a:cubicBezTo>
                    <a:pt x="108" y="174"/>
                    <a:pt x="109" y="174"/>
                    <a:pt x="110" y="175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13" y="179"/>
                    <a:pt x="114" y="180"/>
                    <a:pt x="115" y="181"/>
                  </a:cubicBezTo>
                  <a:cubicBezTo>
                    <a:pt x="116" y="181"/>
                    <a:pt x="116" y="182"/>
                    <a:pt x="117" y="183"/>
                  </a:cubicBezTo>
                  <a:cubicBezTo>
                    <a:pt x="118" y="184"/>
                    <a:pt x="119" y="185"/>
                    <a:pt x="120" y="187"/>
                  </a:cubicBezTo>
                  <a:cubicBezTo>
                    <a:pt x="120" y="187"/>
                    <a:pt x="120" y="188"/>
                    <a:pt x="121" y="189"/>
                  </a:cubicBezTo>
                  <a:cubicBezTo>
                    <a:pt x="122" y="190"/>
                    <a:pt x="122" y="192"/>
                    <a:pt x="123" y="193"/>
                  </a:cubicBezTo>
                  <a:cubicBezTo>
                    <a:pt x="123" y="194"/>
                    <a:pt x="124" y="194"/>
                    <a:pt x="124" y="195"/>
                  </a:cubicBezTo>
                  <a:cubicBezTo>
                    <a:pt x="125" y="197"/>
                    <a:pt x="125" y="198"/>
                    <a:pt x="126" y="200"/>
                  </a:cubicBezTo>
                  <a:cubicBezTo>
                    <a:pt x="126" y="201"/>
                    <a:pt x="126" y="201"/>
                    <a:pt x="126" y="202"/>
                  </a:cubicBezTo>
                  <a:cubicBezTo>
                    <a:pt x="127" y="204"/>
                    <a:pt x="127" y="205"/>
                    <a:pt x="127" y="207"/>
                  </a:cubicBezTo>
                  <a:cubicBezTo>
                    <a:pt x="127" y="208"/>
                    <a:pt x="127" y="208"/>
                    <a:pt x="128" y="209"/>
                  </a:cubicBezTo>
                  <a:cubicBezTo>
                    <a:pt x="128" y="211"/>
                    <a:pt x="128" y="214"/>
                    <a:pt x="128" y="216"/>
                  </a:cubicBezTo>
                  <a:cubicBezTo>
                    <a:pt x="128" y="247"/>
                    <a:pt x="103" y="272"/>
                    <a:pt x="72" y="2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 flipH="1">
              <a:off x="2863583" y="2806807"/>
              <a:ext cx="131304" cy="222515"/>
            </a:xfrm>
            <a:custGeom>
              <a:avLst/>
              <a:gdLst>
                <a:gd name="T0" fmla="*/ 79 w 80"/>
                <a:gd name="T1" fmla="*/ 90 h 136"/>
                <a:gd name="T2" fmla="*/ 79 w 80"/>
                <a:gd name="T3" fmla="*/ 86 h 136"/>
                <a:gd name="T4" fmla="*/ 78 w 80"/>
                <a:gd name="T5" fmla="*/ 85 h 136"/>
                <a:gd name="T6" fmla="*/ 77 w 80"/>
                <a:gd name="T7" fmla="*/ 81 h 136"/>
                <a:gd name="T8" fmla="*/ 76 w 80"/>
                <a:gd name="T9" fmla="*/ 80 h 136"/>
                <a:gd name="T10" fmla="*/ 75 w 80"/>
                <a:gd name="T11" fmla="*/ 76 h 136"/>
                <a:gd name="T12" fmla="*/ 74 w 80"/>
                <a:gd name="T13" fmla="*/ 75 h 136"/>
                <a:gd name="T14" fmla="*/ 72 w 80"/>
                <a:gd name="T15" fmla="*/ 72 h 136"/>
                <a:gd name="T16" fmla="*/ 71 w 80"/>
                <a:gd name="T17" fmla="*/ 71 h 136"/>
                <a:gd name="T18" fmla="*/ 69 w 80"/>
                <a:gd name="T19" fmla="*/ 68 h 136"/>
                <a:gd name="T20" fmla="*/ 67 w 80"/>
                <a:gd name="T21" fmla="*/ 67 h 136"/>
                <a:gd name="T22" fmla="*/ 65 w 80"/>
                <a:gd name="T23" fmla="*/ 65 h 136"/>
                <a:gd name="T24" fmla="*/ 63 w 80"/>
                <a:gd name="T25" fmla="*/ 64 h 136"/>
                <a:gd name="T26" fmla="*/ 60 w 80"/>
                <a:gd name="T27" fmla="*/ 61 h 136"/>
                <a:gd name="T28" fmla="*/ 48 w 80"/>
                <a:gd name="T29" fmla="*/ 54 h 136"/>
                <a:gd name="T30" fmla="*/ 48 w 80"/>
                <a:gd name="T31" fmla="*/ 36 h 136"/>
                <a:gd name="T32" fmla="*/ 48 w 80"/>
                <a:gd name="T33" fmla="*/ 0 h 136"/>
                <a:gd name="T34" fmla="*/ 32 w 80"/>
                <a:gd name="T35" fmla="*/ 0 h 136"/>
                <a:gd name="T36" fmla="*/ 32 w 80"/>
                <a:gd name="T37" fmla="*/ 36 h 136"/>
                <a:gd name="T38" fmla="*/ 32 w 80"/>
                <a:gd name="T39" fmla="*/ 54 h 136"/>
                <a:gd name="T40" fmla="*/ 20 w 80"/>
                <a:gd name="T41" fmla="*/ 61 h 136"/>
                <a:gd name="T42" fmla="*/ 17 w 80"/>
                <a:gd name="T43" fmla="*/ 64 h 136"/>
                <a:gd name="T44" fmla="*/ 15 w 80"/>
                <a:gd name="T45" fmla="*/ 65 h 136"/>
                <a:gd name="T46" fmla="*/ 13 w 80"/>
                <a:gd name="T47" fmla="*/ 67 h 136"/>
                <a:gd name="T48" fmla="*/ 11 w 80"/>
                <a:gd name="T49" fmla="*/ 68 h 136"/>
                <a:gd name="T50" fmla="*/ 9 w 80"/>
                <a:gd name="T51" fmla="*/ 71 h 136"/>
                <a:gd name="T52" fmla="*/ 8 w 80"/>
                <a:gd name="T53" fmla="*/ 72 h 136"/>
                <a:gd name="T54" fmla="*/ 6 w 80"/>
                <a:gd name="T55" fmla="*/ 75 h 136"/>
                <a:gd name="T56" fmla="*/ 5 w 80"/>
                <a:gd name="T57" fmla="*/ 76 h 136"/>
                <a:gd name="T58" fmla="*/ 4 w 80"/>
                <a:gd name="T59" fmla="*/ 80 h 136"/>
                <a:gd name="T60" fmla="*/ 3 w 80"/>
                <a:gd name="T61" fmla="*/ 81 h 136"/>
                <a:gd name="T62" fmla="*/ 2 w 80"/>
                <a:gd name="T63" fmla="*/ 85 h 136"/>
                <a:gd name="T64" fmla="*/ 1 w 80"/>
                <a:gd name="T65" fmla="*/ 86 h 136"/>
                <a:gd name="T66" fmla="*/ 1 w 80"/>
                <a:gd name="T67" fmla="*/ 90 h 136"/>
                <a:gd name="T68" fmla="*/ 0 w 80"/>
                <a:gd name="T69" fmla="*/ 91 h 136"/>
                <a:gd name="T70" fmla="*/ 0 w 80"/>
                <a:gd name="T71" fmla="*/ 96 h 136"/>
                <a:gd name="T72" fmla="*/ 40 w 80"/>
                <a:gd name="T73" fmla="*/ 136 h 136"/>
                <a:gd name="T74" fmla="*/ 80 w 80"/>
                <a:gd name="T75" fmla="*/ 96 h 136"/>
                <a:gd name="T76" fmla="*/ 80 w 80"/>
                <a:gd name="T77" fmla="*/ 91 h 136"/>
                <a:gd name="T78" fmla="*/ 79 w 80"/>
                <a:gd name="T7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6">
                  <a:moveTo>
                    <a:pt x="79" y="90"/>
                  </a:moveTo>
                  <a:cubicBezTo>
                    <a:pt x="79" y="88"/>
                    <a:pt x="79" y="87"/>
                    <a:pt x="79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3"/>
                    <a:pt x="77" y="82"/>
                    <a:pt x="77" y="81"/>
                  </a:cubicBezTo>
                  <a:cubicBezTo>
                    <a:pt x="77" y="81"/>
                    <a:pt x="77" y="80"/>
                    <a:pt x="76" y="80"/>
                  </a:cubicBezTo>
                  <a:cubicBezTo>
                    <a:pt x="76" y="79"/>
                    <a:pt x="75" y="78"/>
                    <a:pt x="75" y="76"/>
                  </a:cubicBezTo>
                  <a:cubicBezTo>
                    <a:pt x="75" y="76"/>
                    <a:pt x="74" y="76"/>
                    <a:pt x="74" y="75"/>
                  </a:cubicBezTo>
                  <a:cubicBezTo>
                    <a:pt x="73" y="74"/>
                    <a:pt x="73" y="73"/>
                    <a:pt x="72" y="72"/>
                  </a:cubicBezTo>
                  <a:cubicBezTo>
                    <a:pt x="72" y="72"/>
                    <a:pt x="71" y="71"/>
                    <a:pt x="71" y="71"/>
                  </a:cubicBezTo>
                  <a:cubicBezTo>
                    <a:pt x="70" y="70"/>
                    <a:pt x="70" y="69"/>
                    <a:pt x="69" y="68"/>
                  </a:cubicBezTo>
                  <a:cubicBezTo>
                    <a:pt x="68" y="68"/>
                    <a:pt x="68" y="67"/>
                    <a:pt x="67" y="67"/>
                  </a:cubicBezTo>
                  <a:cubicBezTo>
                    <a:pt x="67" y="66"/>
                    <a:pt x="66" y="66"/>
                    <a:pt x="65" y="65"/>
                  </a:cubicBezTo>
                  <a:cubicBezTo>
                    <a:pt x="65" y="65"/>
                    <a:pt x="64" y="64"/>
                    <a:pt x="63" y="64"/>
                  </a:cubicBezTo>
                  <a:cubicBezTo>
                    <a:pt x="62" y="63"/>
                    <a:pt x="61" y="62"/>
                    <a:pt x="60" y="61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8" y="63"/>
                    <a:pt x="17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4" y="66"/>
                    <a:pt x="13" y="66"/>
                    <a:pt x="13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0" y="69"/>
                    <a:pt x="10" y="70"/>
                    <a:pt x="9" y="71"/>
                  </a:cubicBezTo>
                  <a:cubicBezTo>
                    <a:pt x="9" y="71"/>
                    <a:pt x="8" y="72"/>
                    <a:pt x="8" y="72"/>
                  </a:cubicBezTo>
                  <a:cubicBezTo>
                    <a:pt x="7" y="73"/>
                    <a:pt x="7" y="74"/>
                    <a:pt x="6" y="75"/>
                  </a:cubicBezTo>
                  <a:cubicBezTo>
                    <a:pt x="6" y="76"/>
                    <a:pt x="5" y="76"/>
                    <a:pt x="5" y="76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3" y="80"/>
                    <a:pt x="3" y="81"/>
                    <a:pt x="3" y="81"/>
                  </a:cubicBezTo>
                  <a:cubicBezTo>
                    <a:pt x="2" y="82"/>
                    <a:pt x="2" y="83"/>
                    <a:pt x="2" y="85"/>
                  </a:cubicBezTo>
                  <a:cubicBezTo>
                    <a:pt x="2" y="85"/>
                    <a:pt x="1" y="85"/>
                    <a:pt x="1" y="86"/>
                  </a:cubicBezTo>
                  <a:cubicBezTo>
                    <a:pt x="1" y="87"/>
                    <a:pt x="1" y="88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3"/>
                    <a:pt x="0" y="94"/>
                    <a:pt x="0" y="96"/>
                  </a:cubicBezTo>
                  <a:cubicBezTo>
                    <a:pt x="0" y="118"/>
                    <a:pt x="18" y="136"/>
                    <a:pt x="40" y="136"/>
                  </a:cubicBezTo>
                  <a:cubicBezTo>
                    <a:pt x="62" y="136"/>
                    <a:pt x="80" y="118"/>
                    <a:pt x="80" y="96"/>
                  </a:cubicBezTo>
                  <a:cubicBezTo>
                    <a:pt x="80" y="94"/>
                    <a:pt x="80" y="93"/>
                    <a:pt x="80" y="91"/>
                  </a:cubicBezTo>
                  <a:cubicBezTo>
                    <a:pt x="80" y="90"/>
                    <a:pt x="79" y="90"/>
                    <a:pt x="7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011030" y="2320976"/>
            <a:ext cx="122413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>
            <a:off x="4011030" y="1338743"/>
            <a:ext cx="1224136" cy="1584176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4"/>
          <p:cNvSpPr/>
          <p:nvPr/>
        </p:nvSpPr>
        <p:spPr>
          <a:xfrm>
            <a:off x="4011030" y="3041056"/>
            <a:ext cx="1224136" cy="3136793"/>
          </a:xfrm>
          <a:custGeom>
            <a:avLst/>
            <a:gdLst/>
            <a:ahLst/>
            <a:cxnLst/>
            <a:rect l="l" t="t" r="r" b="b"/>
            <a:pathLst>
              <a:path w="1224136" h="3136793">
                <a:moveTo>
                  <a:pt x="0" y="0"/>
                </a:moveTo>
                <a:lnTo>
                  <a:pt x="150406" y="0"/>
                </a:lnTo>
                <a:cubicBezTo>
                  <a:pt x="172933" y="234562"/>
                  <a:pt x="371215" y="417093"/>
                  <a:pt x="612128" y="417093"/>
                </a:cubicBezTo>
                <a:cubicBezTo>
                  <a:pt x="853042" y="417093"/>
                  <a:pt x="1051323" y="234562"/>
                  <a:pt x="1073850" y="0"/>
                </a:cubicBezTo>
                <a:lnTo>
                  <a:pt x="1224136" y="0"/>
                </a:lnTo>
                <a:lnTo>
                  <a:pt x="1224136" y="3136793"/>
                </a:lnTo>
                <a:lnTo>
                  <a:pt x="0" y="3136793"/>
                </a:ln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237753" y="2603787"/>
            <a:ext cx="770690" cy="770690"/>
          </a:xfrm>
          <a:prstGeom prst="ellipse">
            <a:avLst/>
          </a:prstGeom>
          <a:solidFill>
            <a:srgbClr val="C824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62"/>
          <p:cNvSpPr txBox="1"/>
          <p:nvPr/>
        </p:nvSpPr>
        <p:spPr>
          <a:xfrm>
            <a:off x="4253084" y="1600896"/>
            <a:ext cx="74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02</a:t>
            </a:r>
            <a:endParaRPr lang="zh-CN" alt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Freeform 22"/>
          <p:cNvSpPr>
            <a:spLocks noEditPoints="1"/>
          </p:cNvSpPr>
          <p:nvPr/>
        </p:nvSpPr>
        <p:spPr bwMode="auto">
          <a:xfrm flipH="1">
            <a:off x="4387052" y="2795473"/>
            <a:ext cx="472093" cy="378877"/>
          </a:xfrm>
          <a:custGeom>
            <a:avLst/>
            <a:gdLst>
              <a:gd name="T0" fmla="*/ 144 w 288"/>
              <a:gd name="T1" fmla="*/ 0 h 232"/>
              <a:gd name="T2" fmla="*/ 0 w 288"/>
              <a:gd name="T3" fmla="*/ 116 h 232"/>
              <a:gd name="T4" fmla="*/ 33 w 288"/>
              <a:gd name="T5" fmla="*/ 160 h 232"/>
              <a:gd name="T6" fmla="*/ 84 w 288"/>
              <a:gd name="T7" fmla="*/ 154 h 232"/>
              <a:gd name="T8" fmla="*/ 112 w 288"/>
              <a:gd name="T9" fmla="*/ 165 h 232"/>
              <a:gd name="T10" fmla="*/ 144 w 288"/>
              <a:gd name="T11" fmla="*/ 232 h 232"/>
              <a:gd name="T12" fmla="*/ 288 w 288"/>
              <a:gd name="T13" fmla="*/ 116 h 232"/>
              <a:gd name="T14" fmla="*/ 144 w 288"/>
              <a:gd name="T15" fmla="*/ 0 h 232"/>
              <a:gd name="T16" fmla="*/ 60 w 288"/>
              <a:gd name="T17" fmla="*/ 104 h 232"/>
              <a:gd name="T18" fmla="*/ 40 w 288"/>
              <a:gd name="T19" fmla="*/ 84 h 232"/>
              <a:gd name="T20" fmla="*/ 60 w 288"/>
              <a:gd name="T21" fmla="*/ 64 h 232"/>
              <a:gd name="T22" fmla="*/ 80 w 288"/>
              <a:gd name="T23" fmla="*/ 84 h 232"/>
              <a:gd name="T24" fmla="*/ 60 w 288"/>
              <a:gd name="T25" fmla="*/ 104 h 232"/>
              <a:gd name="T26" fmla="*/ 116 w 288"/>
              <a:gd name="T27" fmla="*/ 64 h 232"/>
              <a:gd name="T28" fmla="*/ 96 w 288"/>
              <a:gd name="T29" fmla="*/ 44 h 232"/>
              <a:gd name="T30" fmla="*/ 116 w 288"/>
              <a:gd name="T31" fmla="*/ 24 h 232"/>
              <a:gd name="T32" fmla="*/ 136 w 288"/>
              <a:gd name="T33" fmla="*/ 44 h 232"/>
              <a:gd name="T34" fmla="*/ 116 w 288"/>
              <a:gd name="T35" fmla="*/ 64 h 232"/>
              <a:gd name="T36" fmla="*/ 164 w 288"/>
              <a:gd name="T37" fmla="*/ 216 h 232"/>
              <a:gd name="T38" fmla="*/ 136 w 288"/>
              <a:gd name="T39" fmla="*/ 196 h 232"/>
              <a:gd name="T40" fmla="*/ 164 w 288"/>
              <a:gd name="T41" fmla="*/ 176 h 232"/>
              <a:gd name="T42" fmla="*/ 192 w 288"/>
              <a:gd name="T43" fmla="*/ 196 h 232"/>
              <a:gd name="T44" fmla="*/ 164 w 288"/>
              <a:gd name="T45" fmla="*/ 216 h 232"/>
              <a:gd name="T46" fmla="*/ 172 w 288"/>
              <a:gd name="T47" fmla="*/ 64 h 232"/>
              <a:gd name="T48" fmla="*/ 152 w 288"/>
              <a:gd name="T49" fmla="*/ 44 h 232"/>
              <a:gd name="T50" fmla="*/ 172 w 288"/>
              <a:gd name="T51" fmla="*/ 24 h 232"/>
              <a:gd name="T52" fmla="*/ 192 w 288"/>
              <a:gd name="T53" fmla="*/ 44 h 232"/>
              <a:gd name="T54" fmla="*/ 172 w 288"/>
              <a:gd name="T55" fmla="*/ 64 h 232"/>
              <a:gd name="T56" fmla="*/ 208 w 288"/>
              <a:gd name="T57" fmla="*/ 76 h 232"/>
              <a:gd name="T58" fmla="*/ 228 w 288"/>
              <a:gd name="T59" fmla="*/ 56 h 232"/>
              <a:gd name="T60" fmla="*/ 248 w 288"/>
              <a:gd name="T61" fmla="*/ 76 h 232"/>
              <a:gd name="T62" fmla="*/ 228 w 288"/>
              <a:gd name="T63" fmla="*/ 96 h 232"/>
              <a:gd name="T64" fmla="*/ 208 w 288"/>
              <a:gd name="T65" fmla="*/ 76 h 232"/>
              <a:gd name="T66" fmla="*/ 264 w 288"/>
              <a:gd name="T67" fmla="*/ 132 h 232"/>
              <a:gd name="T68" fmla="*/ 244 w 288"/>
              <a:gd name="T69" fmla="*/ 152 h 232"/>
              <a:gd name="T70" fmla="*/ 224 w 288"/>
              <a:gd name="T71" fmla="*/ 132 h 232"/>
              <a:gd name="T72" fmla="*/ 244 w 288"/>
              <a:gd name="T73" fmla="*/ 112 h 232"/>
              <a:gd name="T74" fmla="*/ 264 w 288"/>
              <a:gd name="T7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01693" y="2320976"/>
            <a:ext cx="122413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"/>
          <p:cNvSpPr/>
          <p:nvPr/>
        </p:nvSpPr>
        <p:spPr>
          <a:xfrm>
            <a:off x="5501693" y="1338743"/>
            <a:ext cx="1224136" cy="1584176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4"/>
          <p:cNvSpPr/>
          <p:nvPr/>
        </p:nvSpPr>
        <p:spPr>
          <a:xfrm>
            <a:off x="5501693" y="3041056"/>
            <a:ext cx="1224136" cy="3136793"/>
          </a:xfrm>
          <a:custGeom>
            <a:avLst/>
            <a:gdLst/>
            <a:ahLst/>
            <a:cxnLst/>
            <a:rect l="l" t="t" r="r" b="b"/>
            <a:pathLst>
              <a:path w="1224136" h="3136793">
                <a:moveTo>
                  <a:pt x="0" y="0"/>
                </a:moveTo>
                <a:lnTo>
                  <a:pt x="150406" y="0"/>
                </a:lnTo>
                <a:cubicBezTo>
                  <a:pt x="172933" y="234562"/>
                  <a:pt x="371215" y="417093"/>
                  <a:pt x="612128" y="417093"/>
                </a:cubicBezTo>
                <a:cubicBezTo>
                  <a:pt x="853042" y="417093"/>
                  <a:pt x="1051323" y="234562"/>
                  <a:pt x="1073850" y="0"/>
                </a:cubicBezTo>
                <a:lnTo>
                  <a:pt x="1224136" y="0"/>
                </a:lnTo>
                <a:lnTo>
                  <a:pt x="1224136" y="3136793"/>
                </a:lnTo>
                <a:lnTo>
                  <a:pt x="0" y="3136793"/>
                </a:ln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28416" y="2603787"/>
            <a:ext cx="770690" cy="770690"/>
          </a:xfrm>
          <a:prstGeom prst="ellipse">
            <a:avLst/>
          </a:prstGeom>
          <a:solidFill>
            <a:srgbClr val="C824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63"/>
          <p:cNvSpPr txBox="1"/>
          <p:nvPr/>
        </p:nvSpPr>
        <p:spPr>
          <a:xfrm>
            <a:off x="5743747" y="1600896"/>
            <a:ext cx="74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03</a:t>
            </a:r>
            <a:endParaRPr lang="zh-CN" alt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944369" y="2792415"/>
            <a:ext cx="338784" cy="416965"/>
            <a:chOff x="5677981" y="2506113"/>
            <a:chExt cx="338784" cy="416965"/>
          </a:xfrm>
          <a:solidFill>
            <a:schemeClr val="bg1"/>
          </a:solidFill>
        </p:grpSpPr>
        <p:sp>
          <p:nvSpPr>
            <p:cNvPr id="41" name="Freeform 31"/>
            <p:cNvSpPr>
              <a:spLocks/>
            </p:cNvSpPr>
            <p:nvPr/>
          </p:nvSpPr>
          <p:spPr bwMode="auto">
            <a:xfrm flipH="1">
              <a:off x="5781219" y="2688535"/>
              <a:ext cx="65151" cy="234543"/>
            </a:xfrm>
            <a:custGeom>
              <a:avLst/>
              <a:gdLst>
                <a:gd name="T0" fmla="*/ 15 w 40"/>
                <a:gd name="T1" fmla="*/ 0 h 143"/>
                <a:gd name="T2" fmla="*/ 10 w 40"/>
                <a:gd name="T3" fmla="*/ 12 h 143"/>
                <a:gd name="T4" fmla="*/ 0 w 40"/>
                <a:gd name="T5" fmla="*/ 143 h 143"/>
                <a:gd name="T6" fmla="*/ 39 w 40"/>
                <a:gd name="T7" fmla="*/ 143 h 143"/>
                <a:gd name="T8" fmla="*/ 34 w 40"/>
                <a:gd name="T9" fmla="*/ 13 h 143"/>
                <a:gd name="T10" fmla="*/ 15 w 40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43">
                  <a:moveTo>
                    <a:pt x="15" y="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4" y="41"/>
                    <a:pt x="14" y="85"/>
                    <a:pt x="0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9" y="143"/>
                    <a:pt x="40" y="57"/>
                    <a:pt x="34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 flipH="1">
              <a:off x="5677981" y="2506113"/>
              <a:ext cx="338784" cy="259601"/>
            </a:xfrm>
            <a:custGeom>
              <a:avLst/>
              <a:gdLst>
                <a:gd name="T0" fmla="*/ 126 w 207"/>
                <a:gd name="T1" fmla="*/ 67 h 159"/>
                <a:gd name="T2" fmla="*/ 207 w 207"/>
                <a:gd name="T3" fmla="*/ 55 h 159"/>
                <a:gd name="T4" fmla="*/ 168 w 207"/>
                <a:gd name="T5" fmla="*/ 41 h 159"/>
                <a:gd name="T6" fmla="*/ 117 w 207"/>
                <a:gd name="T7" fmla="*/ 56 h 159"/>
                <a:gd name="T8" fmla="*/ 159 w 207"/>
                <a:gd name="T9" fmla="*/ 0 h 159"/>
                <a:gd name="T10" fmla="*/ 99 w 207"/>
                <a:gd name="T11" fmla="*/ 55 h 159"/>
                <a:gd name="T12" fmla="*/ 25 w 207"/>
                <a:gd name="T13" fmla="*/ 24 h 159"/>
                <a:gd name="T14" fmla="*/ 0 w 207"/>
                <a:gd name="T15" fmla="*/ 29 h 159"/>
                <a:gd name="T16" fmla="*/ 78 w 207"/>
                <a:gd name="T17" fmla="*/ 62 h 159"/>
                <a:gd name="T18" fmla="*/ 9 w 207"/>
                <a:gd name="T19" fmla="*/ 135 h 159"/>
                <a:gd name="T20" fmla="*/ 84 w 207"/>
                <a:gd name="T21" fmla="*/ 79 h 159"/>
                <a:gd name="T22" fmla="*/ 77 w 207"/>
                <a:gd name="T23" fmla="*/ 159 h 159"/>
                <a:gd name="T24" fmla="*/ 112 w 207"/>
                <a:gd name="T25" fmla="*/ 83 h 159"/>
                <a:gd name="T26" fmla="*/ 191 w 207"/>
                <a:gd name="T27" fmla="*/ 135 h 159"/>
                <a:gd name="T28" fmla="*/ 126 w 207"/>
                <a:gd name="T29" fmla="*/ 6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159">
                  <a:moveTo>
                    <a:pt x="126" y="67"/>
                  </a:moveTo>
                  <a:cubicBezTo>
                    <a:pt x="207" y="55"/>
                    <a:pt x="207" y="55"/>
                    <a:pt x="207" y="55"/>
                  </a:cubicBezTo>
                  <a:cubicBezTo>
                    <a:pt x="194" y="47"/>
                    <a:pt x="180" y="41"/>
                    <a:pt x="168" y="41"/>
                  </a:cubicBezTo>
                  <a:cubicBezTo>
                    <a:pt x="140" y="41"/>
                    <a:pt x="117" y="56"/>
                    <a:pt x="117" y="56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6" y="1"/>
                    <a:pt x="99" y="55"/>
                    <a:pt x="99" y="55"/>
                  </a:cubicBezTo>
                  <a:cubicBezTo>
                    <a:pt x="69" y="27"/>
                    <a:pt x="43" y="24"/>
                    <a:pt x="25" y="24"/>
                  </a:cubicBezTo>
                  <a:cubicBezTo>
                    <a:pt x="10" y="24"/>
                    <a:pt x="0" y="29"/>
                    <a:pt x="0" y="29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9" y="76"/>
                    <a:pt x="9" y="135"/>
                    <a:pt x="9" y="135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71" y="114"/>
                    <a:pt x="77" y="159"/>
                    <a:pt x="77" y="159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88" y="88"/>
                    <a:pt x="126" y="67"/>
                    <a:pt x="12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992356" y="2320976"/>
            <a:ext cx="122413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2"/>
          <p:cNvSpPr/>
          <p:nvPr/>
        </p:nvSpPr>
        <p:spPr>
          <a:xfrm>
            <a:off x="6992356" y="1338743"/>
            <a:ext cx="1224136" cy="1584176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矩形 4"/>
          <p:cNvSpPr/>
          <p:nvPr/>
        </p:nvSpPr>
        <p:spPr>
          <a:xfrm>
            <a:off x="6992356" y="3041056"/>
            <a:ext cx="1224136" cy="3136793"/>
          </a:xfrm>
          <a:custGeom>
            <a:avLst/>
            <a:gdLst/>
            <a:ahLst/>
            <a:cxnLst/>
            <a:rect l="l" t="t" r="r" b="b"/>
            <a:pathLst>
              <a:path w="1224136" h="3136793">
                <a:moveTo>
                  <a:pt x="0" y="0"/>
                </a:moveTo>
                <a:lnTo>
                  <a:pt x="150406" y="0"/>
                </a:lnTo>
                <a:cubicBezTo>
                  <a:pt x="172933" y="234562"/>
                  <a:pt x="371215" y="417093"/>
                  <a:pt x="612128" y="417093"/>
                </a:cubicBezTo>
                <a:cubicBezTo>
                  <a:pt x="853042" y="417093"/>
                  <a:pt x="1051323" y="234562"/>
                  <a:pt x="1073850" y="0"/>
                </a:cubicBezTo>
                <a:lnTo>
                  <a:pt x="1224136" y="0"/>
                </a:lnTo>
                <a:lnTo>
                  <a:pt x="1224136" y="3136793"/>
                </a:lnTo>
                <a:lnTo>
                  <a:pt x="0" y="3136793"/>
                </a:ln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219079" y="2608004"/>
            <a:ext cx="770690" cy="770690"/>
          </a:xfrm>
          <a:prstGeom prst="ellipse">
            <a:avLst/>
          </a:prstGeom>
          <a:solidFill>
            <a:srgbClr val="C824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64"/>
          <p:cNvSpPr txBox="1"/>
          <p:nvPr/>
        </p:nvSpPr>
        <p:spPr>
          <a:xfrm>
            <a:off x="7234411" y="1600896"/>
            <a:ext cx="74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04</a:t>
            </a:r>
            <a:endParaRPr lang="zh-CN" alt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368879" y="2753588"/>
            <a:ext cx="471090" cy="471090"/>
            <a:chOff x="4334131" y="1343733"/>
            <a:chExt cx="471090" cy="471090"/>
          </a:xfrm>
          <a:solidFill>
            <a:schemeClr val="bg1"/>
          </a:solidFill>
        </p:grpSpPr>
        <p:sp>
          <p:nvSpPr>
            <p:cNvPr id="56" name="Freeform 17"/>
            <p:cNvSpPr>
              <a:spLocks noEditPoints="1"/>
            </p:cNvSpPr>
            <p:nvPr/>
          </p:nvSpPr>
          <p:spPr bwMode="auto">
            <a:xfrm flipH="1">
              <a:off x="4468442" y="1477042"/>
              <a:ext cx="202468" cy="203471"/>
            </a:xfrm>
            <a:custGeom>
              <a:avLst/>
              <a:gdLst>
                <a:gd name="T0" fmla="*/ 124 w 124"/>
                <a:gd name="T1" fmla="*/ 0 h 124"/>
                <a:gd name="T2" fmla="*/ 39 w 124"/>
                <a:gd name="T3" fmla="*/ 39 h 124"/>
                <a:gd name="T4" fmla="*/ 0 w 124"/>
                <a:gd name="T5" fmla="*/ 124 h 124"/>
                <a:gd name="T6" fmla="*/ 85 w 124"/>
                <a:gd name="T7" fmla="*/ 85 h 124"/>
                <a:gd name="T8" fmla="*/ 124 w 124"/>
                <a:gd name="T9" fmla="*/ 0 h 124"/>
                <a:gd name="T10" fmla="*/ 62 w 124"/>
                <a:gd name="T11" fmla="*/ 78 h 124"/>
                <a:gd name="T12" fmla="*/ 46 w 124"/>
                <a:gd name="T13" fmla="*/ 62 h 124"/>
                <a:gd name="T14" fmla="*/ 62 w 124"/>
                <a:gd name="T15" fmla="*/ 46 h 124"/>
                <a:gd name="T16" fmla="*/ 78 w 124"/>
                <a:gd name="T17" fmla="*/ 62 h 124"/>
                <a:gd name="T18" fmla="*/ 62 w 124"/>
                <a:gd name="T19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124" y="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5" y="85"/>
                    <a:pt x="85" y="85"/>
                    <a:pt x="85" y="85"/>
                  </a:cubicBezTo>
                  <a:lnTo>
                    <a:pt x="124" y="0"/>
                  </a:lnTo>
                  <a:close/>
                  <a:moveTo>
                    <a:pt x="62" y="78"/>
                  </a:moveTo>
                  <a:cubicBezTo>
                    <a:pt x="53" y="78"/>
                    <a:pt x="46" y="71"/>
                    <a:pt x="46" y="62"/>
                  </a:cubicBezTo>
                  <a:cubicBezTo>
                    <a:pt x="46" y="53"/>
                    <a:pt x="53" y="46"/>
                    <a:pt x="62" y="46"/>
                  </a:cubicBezTo>
                  <a:cubicBezTo>
                    <a:pt x="71" y="46"/>
                    <a:pt x="78" y="53"/>
                    <a:pt x="78" y="62"/>
                  </a:cubicBezTo>
                  <a:cubicBezTo>
                    <a:pt x="78" y="71"/>
                    <a:pt x="71" y="78"/>
                    <a:pt x="6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 flipH="1">
              <a:off x="4334131" y="1343733"/>
              <a:ext cx="471090" cy="47109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2 w 288"/>
                <a:gd name="T13" fmla="*/ 144 h 288"/>
                <a:gd name="T14" fmla="*/ 144 w 288"/>
                <a:gd name="T15" fmla="*/ 32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2" y="256"/>
                    <a:pt x="32" y="206"/>
                    <a:pt x="32" y="144"/>
                  </a:cubicBezTo>
                  <a:cubicBezTo>
                    <a:pt x="32" y="82"/>
                    <a:pt x="82" y="32"/>
                    <a:pt x="144" y="32"/>
                  </a:cubicBezTo>
                  <a:cubicBezTo>
                    <a:pt x="206" y="32"/>
                    <a:pt x="256" y="82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8483017" y="2320976"/>
            <a:ext cx="122413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2"/>
          <p:cNvSpPr/>
          <p:nvPr/>
        </p:nvSpPr>
        <p:spPr>
          <a:xfrm>
            <a:off x="8483017" y="1338743"/>
            <a:ext cx="1224136" cy="1584176"/>
          </a:xfrm>
          <a:custGeom>
            <a:avLst/>
            <a:gdLst/>
            <a:ahLst/>
            <a:cxnLst/>
            <a:rect l="l" t="t" r="r" b="b"/>
            <a:pathLst>
              <a:path w="1224136" h="1584176">
                <a:moveTo>
                  <a:pt x="0" y="0"/>
                </a:moveTo>
                <a:lnTo>
                  <a:pt x="1224136" y="0"/>
                </a:lnTo>
                <a:lnTo>
                  <a:pt x="1224136" y="1584176"/>
                </a:lnTo>
                <a:lnTo>
                  <a:pt x="1071428" y="1584176"/>
                </a:lnTo>
                <a:cubicBezTo>
                  <a:pt x="1040189" y="1359094"/>
                  <a:pt x="846483" y="1186547"/>
                  <a:pt x="612476" y="1186547"/>
                </a:cubicBezTo>
                <a:cubicBezTo>
                  <a:pt x="378470" y="1186547"/>
                  <a:pt x="184763" y="1359094"/>
                  <a:pt x="153524" y="1584176"/>
                </a:cubicBezTo>
                <a:lnTo>
                  <a:pt x="0" y="1584176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矩形 4"/>
          <p:cNvSpPr/>
          <p:nvPr/>
        </p:nvSpPr>
        <p:spPr>
          <a:xfrm>
            <a:off x="8483017" y="3041056"/>
            <a:ext cx="1224136" cy="3136793"/>
          </a:xfrm>
          <a:custGeom>
            <a:avLst/>
            <a:gdLst/>
            <a:ahLst/>
            <a:cxnLst/>
            <a:rect l="l" t="t" r="r" b="b"/>
            <a:pathLst>
              <a:path w="1224136" h="3136793">
                <a:moveTo>
                  <a:pt x="0" y="0"/>
                </a:moveTo>
                <a:lnTo>
                  <a:pt x="150406" y="0"/>
                </a:lnTo>
                <a:cubicBezTo>
                  <a:pt x="172933" y="234562"/>
                  <a:pt x="371215" y="417093"/>
                  <a:pt x="612128" y="417093"/>
                </a:cubicBezTo>
                <a:cubicBezTo>
                  <a:pt x="853042" y="417093"/>
                  <a:pt x="1051323" y="234562"/>
                  <a:pt x="1073850" y="0"/>
                </a:cubicBezTo>
                <a:lnTo>
                  <a:pt x="1224136" y="0"/>
                </a:lnTo>
                <a:lnTo>
                  <a:pt x="1224136" y="3136793"/>
                </a:lnTo>
                <a:lnTo>
                  <a:pt x="0" y="3136793"/>
                </a:ln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8709740" y="2608004"/>
            <a:ext cx="770690" cy="770690"/>
          </a:xfrm>
          <a:prstGeom prst="ellipse">
            <a:avLst/>
          </a:prstGeom>
          <a:solidFill>
            <a:srgbClr val="C824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TextBox 65"/>
          <p:cNvSpPr txBox="1"/>
          <p:nvPr/>
        </p:nvSpPr>
        <p:spPr>
          <a:xfrm>
            <a:off x="8725072" y="1600896"/>
            <a:ext cx="740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05</a:t>
            </a:r>
            <a:endParaRPr lang="zh-CN" altLang="en-US" sz="40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937721" y="2768535"/>
            <a:ext cx="314729" cy="458061"/>
            <a:chOff x="5690315" y="3674507"/>
            <a:chExt cx="314729" cy="458061"/>
          </a:xfrm>
          <a:solidFill>
            <a:schemeClr val="bg1"/>
          </a:solidFill>
        </p:grpSpPr>
        <p:sp>
          <p:nvSpPr>
            <p:cNvPr id="71" name="Freeform 36"/>
            <p:cNvSpPr>
              <a:spLocks/>
            </p:cNvSpPr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72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sp>
        <p:nvSpPr>
          <p:cNvPr id="76" name="文本框 145"/>
          <p:cNvSpPr txBox="1"/>
          <p:nvPr/>
        </p:nvSpPr>
        <p:spPr>
          <a:xfrm>
            <a:off x="2405797" y="3817598"/>
            <a:ext cx="144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77" name="文本框 152"/>
          <p:cNvSpPr txBox="1"/>
          <p:nvPr/>
        </p:nvSpPr>
        <p:spPr>
          <a:xfrm>
            <a:off x="2552189" y="4215985"/>
            <a:ext cx="11711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20000"/>
              </a:spcBef>
            </a:pP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zh-CN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洛可可色彩纷呈潮流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</a:t>
            </a:r>
            <a:r>
              <a:rPr lang="zh-CN" altLang="en-US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1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文本框 145"/>
          <p:cNvSpPr txBox="1"/>
          <p:nvPr/>
        </p:nvSpPr>
        <p:spPr>
          <a:xfrm>
            <a:off x="3896460" y="3828649"/>
            <a:ext cx="144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79" name="文本框 152"/>
          <p:cNvSpPr txBox="1"/>
          <p:nvPr/>
        </p:nvSpPr>
        <p:spPr>
          <a:xfrm>
            <a:off x="4042852" y="4227036"/>
            <a:ext cx="11711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20000"/>
              </a:spcBef>
            </a:pP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zh-CN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洛可可色彩纷呈潮流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</a:t>
            </a:r>
            <a:r>
              <a:rPr lang="zh-CN" altLang="en-US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1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文本框 145"/>
          <p:cNvSpPr txBox="1"/>
          <p:nvPr/>
        </p:nvSpPr>
        <p:spPr>
          <a:xfrm>
            <a:off x="5387123" y="3817598"/>
            <a:ext cx="144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81" name="文本框 152"/>
          <p:cNvSpPr txBox="1"/>
          <p:nvPr/>
        </p:nvSpPr>
        <p:spPr>
          <a:xfrm>
            <a:off x="5533515" y="4215985"/>
            <a:ext cx="11711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20000"/>
              </a:spcBef>
            </a:pP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zh-CN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洛可可色彩纷呈潮流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</a:t>
            </a:r>
            <a:r>
              <a:rPr lang="zh-CN" altLang="en-US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1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145"/>
          <p:cNvSpPr txBox="1"/>
          <p:nvPr/>
        </p:nvSpPr>
        <p:spPr>
          <a:xfrm>
            <a:off x="6877786" y="3828649"/>
            <a:ext cx="144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83" name="文本框 152"/>
          <p:cNvSpPr txBox="1"/>
          <p:nvPr/>
        </p:nvSpPr>
        <p:spPr>
          <a:xfrm>
            <a:off x="7024178" y="4227036"/>
            <a:ext cx="11711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20000"/>
              </a:spcBef>
            </a:pP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zh-CN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洛可可色彩纷呈潮流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</a:t>
            </a:r>
            <a:r>
              <a:rPr lang="zh-CN" altLang="en-US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1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文本框 145"/>
          <p:cNvSpPr txBox="1"/>
          <p:nvPr/>
        </p:nvSpPr>
        <p:spPr>
          <a:xfrm>
            <a:off x="8368449" y="3828649"/>
            <a:ext cx="144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85" name="文本框 152"/>
          <p:cNvSpPr txBox="1"/>
          <p:nvPr/>
        </p:nvSpPr>
        <p:spPr>
          <a:xfrm>
            <a:off x="8514841" y="4227036"/>
            <a:ext cx="11711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20000"/>
              </a:spcBef>
            </a:pP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zh-CN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洛可可色彩纷呈潮流</a:t>
            </a:r>
            <a:r>
              <a:rPr lang="zh-CN" altLang="zh-CN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</a:t>
            </a:r>
            <a:r>
              <a:rPr lang="zh-CN" altLang="en-US" sz="1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1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90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0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81200"/>
            <a:ext cx="12192000" cy="3657600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0" y="1981200"/>
            <a:ext cx="5200650" cy="3657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9"/>
          <p:cNvSpPr>
            <a:spLocks noChangeArrowheads="1"/>
          </p:cNvSpPr>
          <p:nvPr/>
        </p:nvSpPr>
        <p:spPr bwMode="auto">
          <a:xfrm>
            <a:off x="395501" y="3109773"/>
            <a:ext cx="5376649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单击此处编辑您要的内容，建议您在展示时采用微软雅黑字体，本模版所有图形线条及其相应素材均可自由编辑、改色、替换。骆可可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工作室更专业的模板。洛可可，色彩纷呈，潮流时尚。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413420" y="2595563"/>
            <a:ext cx="1557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9"/>
          <p:cNvSpPr>
            <a:spLocks noChangeArrowheads="1"/>
          </p:cNvSpPr>
          <p:nvPr/>
        </p:nvSpPr>
        <p:spPr bwMode="auto">
          <a:xfrm>
            <a:off x="395501" y="4147701"/>
            <a:ext cx="5376649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单击此处编辑您要的内容，建议您在展示时采用微软雅黑字体，本模版所有图形线条及其相应素材均可自由编辑、改色、替换。骆可可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工作室更专业的模板。洛可可，色彩纷呈，潮流时尚。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257535" y="1297843"/>
            <a:ext cx="36039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这里是本页的小标题</a:t>
            </a:r>
            <a:endParaRPr lang="zh-CN" altLang="en-US" sz="2800" b="1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3602401" y="1432681"/>
            <a:ext cx="2254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9pPr>
          </a:lstStyle>
          <a:p>
            <a:r>
              <a:rPr lang="zh-CN" altLang="en-US" dirty="0" smtClean="0">
                <a:solidFill>
                  <a:srgbClr val="C824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这里可以是副标题</a:t>
            </a:r>
            <a:endParaRPr lang="zh-CN" altLang="en-US" dirty="0">
              <a:solidFill>
                <a:srgbClr val="C824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4549" y="1284553"/>
            <a:ext cx="216820" cy="526649"/>
          </a:xfrm>
          <a:prstGeom prst="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9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483387" y="1869171"/>
            <a:ext cx="2086790" cy="936509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" fmla="*/ 0 w 1464468"/>
              <a:gd name="connsiteY0" fmla="*/ 645318 h 645318"/>
              <a:gd name="connsiteX1" fmla="*/ 1464468 w 1464468"/>
              <a:gd name="connsiteY1" fmla="*/ 626269 h 645318"/>
              <a:gd name="connsiteX2" fmla="*/ 1081087 w 1464468"/>
              <a:gd name="connsiteY2" fmla="*/ 0 h 645318"/>
              <a:gd name="connsiteX3" fmla="*/ 0 w 1464468"/>
              <a:gd name="connsiteY3" fmla="*/ 645318 h 645318"/>
              <a:gd name="connsiteX0" fmla="*/ 0 w 1464468"/>
              <a:gd name="connsiteY0" fmla="*/ 657224 h 657224"/>
              <a:gd name="connsiteX1" fmla="*/ 1464468 w 1464468"/>
              <a:gd name="connsiteY1" fmla="*/ 638175 h 657224"/>
              <a:gd name="connsiteX2" fmla="*/ 1083468 w 1464468"/>
              <a:gd name="connsiteY2" fmla="*/ 0 h 657224"/>
              <a:gd name="connsiteX3" fmla="*/ 0 w 1464468"/>
              <a:gd name="connsiteY3" fmla="*/ 657224 h 6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3499771">
            <a:off x="6003574" y="2062303"/>
            <a:ext cx="2086789" cy="936510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" fmla="*/ 0 w 1464468"/>
              <a:gd name="connsiteY0" fmla="*/ 645318 h 645318"/>
              <a:gd name="connsiteX1" fmla="*/ 1464468 w 1464468"/>
              <a:gd name="connsiteY1" fmla="*/ 626269 h 645318"/>
              <a:gd name="connsiteX2" fmla="*/ 1081087 w 1464468"/>
              <a:gd name="connsiteY2" fmla="*/ 0 h 645318"/>
              <a:gd name="connsiteX3" fmla="*/ 0 w 1464468"/>
              <a:gd name="connsiteY3" fmla="*/ 645318 h 645318"/>
              <a:gd name="connsiteX0" fmla="*/ 0 w 1464468"/>
              <a:gd name="connsiteY0" fmla="*/ 657224 h 657224"/>
              <a:gd name="connsiteX1" fmla="*/ 1464468 w 1464468"/>
              <a:gd name="connsiteY1" fmla="*/ 638175 h 657224"/>
              <a:gd name="connsiteX2" fmla="*/ 1083468 w 1464468"/>
              <a:gd name="connsiteY2" fmla="*/ 0 h 657224"/>
              <a:gd name="connsiteX3" fmla="*/ 0 w 1464468"/>
              <a:gd name="connsiteY3" fmla="*/ 657224 h 6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7271567">
            <a:off x="6597377" y="3426352"/>
            <a:ext cx="2086789" cy="936510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" fmla="*/ 0 w 1464468"/>
              <a:gd name="connsiteY0" fmla="*/ 645318 h 645318"/>
              <a:gd name="connsiteX1" fmla="*/ 1464468 w 1464468"/>
              <a:gd name="connsiteY1" fmla="*/ 626269 h 645318"/>
              <a:gd name="connsiteX2" fmla="*/ 1081087 w 1464468"/>
              <a:gd name="connsiteY2" fmla="*/ 0 h 645318"/>
              <a:gd name="connsiteX3" fmla="*/ 0 w 1464468"/>
              <a:gd name="connsiteY3" fmla="*/ 645318 h 645318"/>
              <a:gd name="connsiteX0" fmla="*/ 0 w 1464468"/>
              <a:gd name="connsiteY0" fmla="*/ 657224 h 657224"/>
              <a:gd name="connsiteX1" fmla="*/ 1464468 w 1464468"/>
              <a:gd name="connsiteY1" fmla="*/ 638175 h 657224"/>
              <a:gd name="connsiteX2" fmla="*/ 1083468 w 1464468"/>
              <a:gd name="connsiteY2" fmla="*/ 0 h 657224"/>
              <a:gd name="connsiteX3" fmla="*/ 0 w 1464468"/>
              <a:gd name="connsiteY3" fmla="*/ 657224 h 6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10860000">
            <a:off x="5623540" y="4603779"/>
            <a:ext cx="2086790" cy="936509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" fmla="*/ 0 w 1464468"/>
              <a:gd name="connsiteY0" fmla="*/ 645318 h 645318"/>
              <a:gd name="connsiteX1" fmla="*/ 1464468 w 1464468"/>
              <a:gd name="connsiteY1" fmla="*/ 626269 h 645318"/>
              <a:gd name="connsiteX2" fmla="*/ 1081087 w 1464468"/>
              <a:gd name="connsiteY2" fmla="*/ 0 h 645318"/>
              <a:gd name="connsiteX3" fmla="*/ 0 w 1464468"/>
              <a:gd name="connsiteY3" fmla="*/ 645318 h 645318"/>
              <a:gd name="connsiteX0" fmla="*/ 0 w 1464468"/>
              <a:gd name="connsiteY0" fmla="*/ 657224 h 657224"/>
              <a:gd name="connsiteX1" fmla="*/ 1464468 w 1464468"/>
              <a:gd name="connsiteY1" fmla="*/ 638175 h 657224"/>
              <a:gd name="connsiteX2" fmla="*/ 1083468 w 1464468"/>
              <a:gd name="connsiteY2" fmla="*/ 0 h 657224"/>
              <a:gd name="connsiteX3" fmla="*/ 0 w 1464468"/>
              <a:gd name="connsiteY3" fmla="*/ 657224 h 6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4335555">
            <a:off x="4150913" y="4461266"/>
            <a:ext cx="2086789" cy="936510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" fmla="*/ 0 w 1464468"/>
              <a:gd name="connsiteY0" fmla="*/ 645318 h 645318"/>
              <a:gd name="connsiteX1" fmla="*/ 1464468 w 1464468"/>
              <a:gd name="connsiteY1" fmla="*/ 626269 h 645318"/>
              <a:gd name="connsiteX2" fmla="*/ 1081087 w 1464468"/>
              <a:gd name="connsiteY2" fmla="*/ 0 h 645318"/>
              <a:gd name="connsiteX3" fmla="*/ 0 w 1464468"/>
              <a:gd name="connsiteY3" fmla="*/ 645318 h 645318"/>
              <a:gd name="connsiteX0" fmla="*/ 0 w 1464468"/>
              <a:gd name="connsiteY0" fmla="*/ 657224 h 657224"/>
              <a:gd name="connsiteX1" fmla="*/ 1464468 w 1464468"/>
              <a:gd name="connsiteY1" fmla="*/ 638175 h 657224"/>
              <a:gd name="connsiteX2" fmla="*/ 1083468 w 1464468"/>
              <a:gd name="connsiteY2" fmla="*/ 0 h 657224"/>
              <a:gd name="connsiteX3" fmla="*/ 0 w 1464468"/>
              <a:gd name="connsiteY3" fmla="*/ 657224 h 6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8000000">
            <a:off x="3580860" y="3049711"/>
            <a:ext cx="2086789" cy="936510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" fmla="*/ 0 w 1464468"/>
              <a:gd name="connsiteY0" fmla="*/ 645318 h 645318"/>
              <a:gd name="connsiteX1" fmla="*/ 1464468 w 1464468"/>
              <a:gd name="connsiteY1" fmla="*/ 626269 h 645318"/>
              <a:gd name="connsiteX2" fmla="*/ 1081087 w 1464468"/>
              <a:gd name="connsiteY2" fmla="*/ 0 h 645318"/>
              <a:gd name="connsiteX3" fmla="*/ 0 w 1464468"/>
              <a:gd name="connsiteY3" fmla="*/ 645318 h 645318"/>
              <a:gd name="connsiteX0" fmla="*/ 0 w 1464468"/>
              <a:gd name="connsiteY0" fmla="*/ 657224 h 657224"/>
              <a:gd name="connsiteX1" fmla="*/ 1464468 w 1464468"/>
              <a:gd name="connsiteY1" fmla="*/ 638175 h 657224"/>
              <a:gd name="connsiteX2" fmla="*/ 1083468 w 1464468"/>
              <a:gd name="connsiteY2" fmla="*/ 0 h 657224"/>
              <a:gd name="connsiteX3" fmla="*/ 0 w 1464468"/>
              <a:gd name="connsiteY3" fmla="*/ 657224 h 65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914244" y="2537700"/>
            <a:ext cx="56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118511" y="3960029"/>
            <a:ext cx="65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5912231" y="4735587"/>
            <a:ext cx="65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691870" y="4252416"/>
            <a:ext cx="65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itchFamily="34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4536361" y="2889046"/>
            <a:ext cx="65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itchFamily="34" charset="0"/>
              </a:rPr>
              <a:t>05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5615526" y="2152010"/>
            <a:ext cx="65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itchFamily="34" charset="0"/>
              </a:rPr>
              <a:t>06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5256644" y="2966750"/>
            <a:ext cx="1726164" cy="1488072"/>
          </a:xfrm>
          <a:prstGeom prst="hexagon">
            <a:avLst>
              <a:gd name="adj" fmla="val 28652"/>
              <a:gd name="vf" fmla="val 115470"/>
            </a:avLst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5791790" y="3346421"/>
            <a:ext cx="655871" cy="658812"/>
          </a:xfrm>
          <a:custGeom>
            <a:avLst/>
            <a:gdLst>
              <a:gd name="T0" fmla="*/ 192 w 256"/>
              <a:gd name="T1" fmla="*/ 239 h 256"/>
              <a:gd name="T2" fmla="*/ 239 w 256"/>
              <a:gd name="T3" fmla="*/ 192 h 256"/>
              <a:gd name="T4" fmla="*/ 253 w 256"/>
              <a:gd name="T5" fmla="*/ 154 h 256"/>
              <a:gd name="T6" fmla="*/ 253 w 256"/>
              <a:gd name="T7" fmla="*/ 102 h 256"/>
              <a:gd name="T8" fmla="*/ 239 w 256"/>
              <a:gd name="T9" fmla="*/ 65 h 256"/>
              <a:gd name="T10" fmla="*/ 192 w 256"/>
              <a:gd name="T11" fmla="*/ 17 h 256"/>
              <a:gd name="T12" fmla="*/ 175 w 256"/>
              <a:gd name="T13" fmla="*/ 9 h 256"/>
              <a:gd name="T14" fmla="*/ 137 w 256"/>
              <a:gd name="T15" fmla="*/ 1 h 256"/>
              <a:gd name="T16" fmla="*/ 143 w 256"/>
              <a:gd name="T17" fmla="*/ 13 h 256"/>
              <a:gd name="T18" fmla="*/ 158 w 256"/>
              <a:gd name="T19" fmla="*/ 13 h 256"/>
              <a:gd name="T20" fmla="*/ 173 w 256"/>
              <a:gd name="T21" fmla="*/ 17 h 256"/>
              <a:gd name="T22" fmla="*/ 168 w 256"/>
              <a:gd name="T23" fmla="*/ 20 h 256"/>
              <a:gd name="T24" fmla="*/ 149 w 256"/>
              <a:gd name="T25" fmla="*/ 28 h 256"/>
              <a:gd name="T26" fmla="*/ 151 w 256"/>
              <a:gd name="T27" fmla="*/ 41 h 256"/>
              <a:gd name="T28" fmla="*/ 163 w 256"/>
              <a:gd name="T29" fmla="*/ 49 h 256"/>
              <a:gd name="T30" fmla="*/ 181 w 256"/>
              <a:gd name="T31" fmla="*/ 26 h 256"/>
              <a:gd name="T32" fmla="*/ 194 w 256"/>
              <a:gd name="T33" fmla="*/ 30 h 256"/>
              <a:gd name="T34" fmla="*/ 206 w 256"/>
              <a:gd name="T35" fmla="*/ 35 h 256"/>
              <a:gd name="T36" fmla="*/ 211 w 256"/>
              <a:gd name="T37" fmla="*/ 53 h 256"/>
              <a:gd name="T38" fmla="*/ 207 w 256"/>
              <a:gd name="T39" fmla="*/ 62 h 256"/>
              <a:gd name="T40" fmla="*/ 200 w 256"/>
              <a:gd name="T41" fmla="*/ 55 h 256"/>
              <a:gd name="T42" fmla="*/ 185 w 256"/>
              <a:gd name="T43" fmla="*/ 57 h 256"/>
              <a:gd name="T44" fmla="*/ 196 w 256"/>
              <a:gd name="T45" fmla="*/ 64 h 256"/>
              <a:gd name="T46" fmla="*/ 169 w 256"/>
              <a:gd name="T47" fmla="*/ 74 h 256"/>
              <a:gd name="T48" fmla="*/ 155 w 256"/>
              <a:gd name="T49" fmla="*/ 83 h 256"/>
              <a:gd name="T50" fmla="*/ 139 w 256"/>
              <a:gd name="T51" fmla="*/ 99 h 256"/>
              <a:gd name="T52" fmla="*/ 148 w 256"/>
              <a:gd name="T53" fmla="*/ 152 h 256"/>
              <a:gd name="T54" fmla="*/ 162 w 256"/>
              <a:gd name="T55" fmla="*/ 155 h 256"/>
              <a:gd name="T56" fmla="*/ 176 w 256"/>
              <a:gd name="T57" fmla="*/ 160 h 256"/>
              <a:gd name="T58" fmla="*/ 200 w 256"/>
              <a:gd name="T59" fmla="*/ 173 h 256"/>
              <a:gd name="T60" fmla="*/ 213 w 256"/>
              <a:gd name="T61" fmla="*/ 185 h 256"/>
              <a:gd name="T62" fmla="*/ 231 w 256"/>
              <a:gd name="T63" fmla="*/ 192 h 256"/>
              <a:gd name="T64" fmla="*/ 146 w 256"/>
              <a:gd name="T65" fmla="*/ 224 h 256"/>
              <a:gd name="T66" fmla="*/ 2 w 256"/>
              <a:gd name="T67" fmla="*/ 109 h 256"/>
              <a:gd name="T68" fmla="*/ 4 w 256"/>
              <a:gd name="T69" fmla="*/ 160 h 256"/>
              <a:gd name="T70" fmla="*/ 27 w 256"/>
              <a:gd name="T71" fmla="*/ 207 h 256"/>
              <a:gd name="T72" fmla="*/ 81 w 256"/>
              <a:gd name="T73" fmla="*/ 247 h 256"/>
              <a:gd name="T74" fmla="*/ 131 w 256"/>
              <a:gd name="T75" fmla="*/ 204 h 256"/>
              <a:gd name="T76" fmla="*/ 127 w 256"/>
              <a:gd name="T77" fmla="*/ 183 h 256"/>
              <a:gd name="T78" fmla="*/ 132 w 256"/>
              <a:gd name="T79" fmla="*/ 163 h 256"/>
              <a:gd name="T80" fmla="*/ 117 w 256"/>
              <a:gd name="T81" fmla="*/ 158 h 256"/>
              <a:gd name="T82" fmla="*/ 101 w 256"/>
              <a:gd name="T83" fmla="*/ 147 h 256"/>
              <a:gd name="T84" fmla="*/ 73 w 256"/>
              <a:gd name="T85" fmla="*/ 136 h 256"/>
              <a:gd name="T86" fmla="*/ 62 w 256"/>
              <a:gd name="T87" fmla="*/ 115 h 256"/>
              <a:gd name="T88" fmla="*/ 56 w 256"/>
              <a:gd name="T89" fmla="*/ 112 h 256"/>
              <a:gd name="T90" fmla="*/ 55 w 256"/>
              <a:gd name="T91" fmla="*/ 116 h 256"/>
              <a:gd name="T92" fmla="*/ 47 w 256"/>
              <a:gd name="T93" fmla="*/ 95 h 256"/>
              <a:gd name="T94" fmla="*/ 47 w 256"/>
              <a:gd name="T95" fmla="*/ 74 h 256"/>
              <a:gd name="T96" fmla="*/ 56 w 256"/>
              <a:gd name="T97" fmla="*/ 51 h 256"/>
              <a:gd name="T98" fmla="*/ 54 w 256"/>
              <a:gd name="T99" fmla="*/ 37 h 256"/>
              <a:gd name="T100" fmla="*/ 115 w 256"/>
              <a:gd name="T101" fmla="*/ 10 h 256"/>
              <a:gd name="T102" fmla="*/ 137 w 256"/>
              <a:gd name="T103" fmla="*/ 1 h 256"/>
              <a:gd name="T104" fmla="*/ 79 w 256"/>
              <a:gd name="T105" fmla="*/ 10 h 256"/>
              <a:gd name="T106" fmla="*/ 38 w 256"/>
              <a:gd name="T107" fmla="*/ 38 h 256"/>
              <a:gd name="T108" fmla="*/ 9 w 256"/>
              <a:gd name="T109" fmla="*/ 81 h 256"/>
              <a:gd name="T110" fmla="*/ 136 w 256"/>
              <a:gd name="T111" fmla="*/ 161 h 256"/>
              <a:gd name="T112" fmla="*/ 118 w 256"/>
              <a:gd name="T113" fmla="*/ 142 h 256"/>
              <a:gd name="T114" fmla="*/ 114 w 256"/>
              <a:gd name="T115" fmla="*/ 130 h 256"/>
              <a:gd name="T116" fmla="*/ 91 w 256"/>
              <a:gd name="T117" fmla="*/ 134 h 256"/>
              <a:gd name="T118" fmla="*/ 103 w 256"/>
              <a:gd name="T119" fmla="*/ 107 h 256"/>
              <a:gd name="T120" fmla="*/ 126 w 256"/>
              <a:gd name="T121" fmla="*/ 106 h 256"/>
              <a:gd name="T122" fmla="*/ 133 w 256"/>
              <a:gd name="T123" fmla="*/ 10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6" h="256">
                <a:moveTo>
                  <a:pt x="137" y="256"/>
                </a:moveTo>
                <a:cubicBezTo>
                  <a:pt x="144" y="255"/>
                  <a:pt x="150" y="254"/>
                  <a:pt x="156" y="253"/>
                </a:cubicBezTo>
                <a:cubicBezTo>
                  <a:pt x="161" y="252"/>
                  <a:pt x="165" y="251"/>
                  <a:pt x="169" y="249"/>
                </a:cubicBezTo>
                <a:cubicBezTo>
                  <a:pt x="171" y="249"/>
                  <a:pt x="173" y="248"/>
                  <a:pt x="175" y="247"/>
                </a:cubicBezTo>
                <a:cubicBezTo>
                  <a:pt x="179" y="246"/>
                  <a:pt x="183" y="244"/>
                  <a:pt x="186" y="242"/>
                </a:cubicBezTo>
                <a:cubicBezTo>
                  <a:pt x="188" y="241"/>
                  <a:pt x="190" y="240"/>
                  <a:pt x="192" y="239"/>
                </a:cubicBezTo>
                <a:cubicBezTo>
                  <a:pt x="200" y="235"/>
                  <a:pt x="207" y="229"/>
                  <a:pt x="214" y="223"/>
                </a:cubicBezTo>
                <a:cubicBezTo>
                  <a:pt x="216" y="222"/>
                  <a:pt x="217" y="220"/>
                  <a:pt x="218" y="219"/>
                </a:cubicBezTo>
                <a:cubicBezTo>
                  <a:pt x="220" y="217"/>
                  <a:pt x="221" y="216"/>
                  <a:pt x="223" y="214"/>
                </a:cubicBezTo>
                <a:cubicBezTo>
                  <a:pt x="225" y="212"/>
                  <a:pt x="227" y="210"/>
                  <a:pt x="229" y="207"/>
                </a:cubicBezTo>
                <a:cubicBezTo>
                  <a:pt x="232" y="203"/>
                  <a:pt x="234" y="199"/>
                  <a:pt x="237" y="195"/>
                </a:cubicBezTo>
                <a:cubicBezTo>
                  <a:pt x="238" y="194"/>
                  <a:pt x="238" y="193"/>
                  <a:pt x="239" y="192"/>
                </a:cubicBezTo>
                <a:cubicBezTo>
                  <a:pt x="240" y="190"/>
                  <a:pt x="241" y="188"/>
                  <a:pt x="242" y="186"/>
                </a:cubicBezTo>
                <a:cubicBezTo>
                  <a:pt x="242" y="186"/>
                  <a:pt x="243" y="185"/>
                  <a:pt x="243" y="184"/>
                </a:cubicBezTo>
                <a:cubicBezTo>
                  <a:pt x="244" y="182"/>
                  <a:pt x="245" y="180"/>
                  <a:pt x="246" y="178"/>
                </a:cubicBezTo>
                <a:cubicBezTo>
                  <a:pt x="247" y="176"/>
                  <a:pt x="247" y="174"/>
                  <a:pt x="248" y="172"/>
                </a:cubicBezTo>
                <a:cubicBezTo>
                  <a:pt x="250" y="168"/>
                  <a:pt x="251" y="164"/>
                  <a:pt x="252" y="160"/>
                </a:cubicBezTo>
                <a:cubicBezTo>
                  <a:pt x="252" y="158"/>
                  <a:pt x="253" y="156"/>
                  <a:pt x="253" y="154"/>
                </a:cubicBezTo>
                <a:cubicBezTo>
                  <a:pt x="254" y="152"/>
                  <a:pt x="254" y="150"/>
                  <a:pt x="254" y="148"/>
                </a:cubicBezTo>
                <a:cubicBezTo>
                  <a:pt x="255" y="146"/>
                  <a:pt x="255" y="143"/>
                  <a:pt x="255" y="141"/>
                </a:cubicBezTo>
                <a:cubicBezTo>
                  <a:pt x="256" y="137"/>
                  <a:pt x="256" y="133"/>
                  <a:pt x="256" y="128"/>
                </a:cubicBezTo>
                <a:cubicBezTo>
                  <a:pt x="256" y="124"/>
                  <a:pt x="256" y="119"/>
                  <a:pt x="255" y="115"/>
                </a:cubicBezTo>
                <a:cubicBezTo>
                  <a:pt x="255" y="113"/>
                  <a:pt x="255" y="111"/>
                  <a:pt x="254" y="109"/>
                </a:cubicBezTo>
                <a:cubicBezTo>
                  <a:pt x="254" y="107"/>
                  <a:pt x="254" y="105"/>
                  <a:pt x="253" y="102"/>
                </a:cubicBezTo>
                <a:cubicBezTo>
                  <a:pt x="253" y="100"/>
                  <a:pt x="252" y="98"/>
                  <a:pt x="252" y="96"/>
                </a:cubicBezTo>
                <a:cubicBezTo>
                  <a:pt x="251" y="92"/>
                  <a:pt x="250" y="88"/>
                  <a:pt x="248" y="84"/>
                </a:cubicBezTo>
                <a:cubicBezTo>
                  <a:pt x="248" y="83"/>
                  <a:pt x="247" y="82"/>
                  <a:pt x="247" y="81"/>
                </a:cubicBezTo>
                <a:cubicBezTo>
                  <a:pt x="246" y="78"/>
                  <a:pt x="245" y="76"/>
                  <a:pt x="243" y="73"/>
                </a:cubicBezTo>
                <a:cubicBezTo>
                  <a:pt x="243" y="72"/>
                  <a:pt x="242" y="71"/>
                  <a:pt x="242" y="70"/>
                </a:cubicBezTo>
                <a:cubicBezTo>
                  <a:pt x="241" y="68"/>
                  <a:pt x="240" y="66"/>
                  <a:pt x="239" y="65"/>
                </a:cubicBezTo>
                <a:cubicBezTo>
                  <a:pt x="236" y="59"/>
                  <a:pt x="232" y="54"/>
                  <a:pt x="229" y="49"/>
                </a:cubicBezTo>
                <a:cubicBezTo>
                  <a:pt x="227" y="47"/>
                  <a:pt x="225" y="44"/>
                  <a:pt x="223" y="42"/>
                </a:cubicBezTo>
                <a:cubicBezTo>
                  <a:pt x="221" y="41"/>
                  <a:pt x="220" y="39"/>
                  <a:pt x="218" y="38"/>
                </a:cubicBezTo>
                <a:cubicBezTo>
                  <a:pt x="217" y="36"/>
                  <a:pt x="216" y="35"/>
                  <a:pt x="214" y="34"/>
                </a:cubicBezTo>
                <a:cubicBezTo>
                  <a:pt x="211" y="31"/>
                  <a:pt x="208" y="28"/>
                  <a:pt x="205" y="26"/>
                </a:cubicBezTo>
                <a:cubicBezTo>
                  <a:pt x="201" y="23"/>
                  <a:pt x="196" y="20"/>
                  <a:pt x="192" y="17"/>
                </a:cubicBezTo>
                <a:cubicBezTo>
                  <a:pt x="190" y="16"/>
                  <a:pt x="188" y="15"/>
                  <a:pt x="186" y="14"/>
                </a:cubicBezTo>
                <a:cubicBezTo>
                  <a:pt x="185" y="14"/>
                  <a:pt x="185" y="13"/>
                  <a:pt x="184" y="13"/>
                </a:cubicBezTo>
                <a:cubicBezTo>
                  <a:pt x="183" y="13"/>
                  <a:pt x="182" y="12"/>
                  <a:pt x="181" y="12"/>
                </a:cubicBezTo>
                <a:cubicBezTo>
                  <a:pt x="180" y="11"/>
                  <a:pt x="180" y="11"/>
                  <a:pt x="179" y="11"/>
                </a:cubicBezTo>
                <a:cubicBezTo>
                  <a:pt x="178" y="10"/>
                  <a:pt x="176" y="10"/>
                  <a:pt x="175" y="9"/>
                </a:cubicBezTo>
                <a:cubicBezTo>
                  <a:pt x="175" y="9"/>
                  <a:pt x="175" y="9"/>
                  <a:pt x="175" y="9"/>
                </a:cubicBezTo>
                <a:cubicBezTo>
                  <a:pt x="173" y="9"/>
                  <a:pt x="172" y="8"/>
                  <a:pt x="170" y="7"/>
                </a:cubicBezTo>
                <a:cubicBezTo>
                  <a:pt x="170" y="7"/>
                  <a:pt x="169" y="7"/>
                  <a:pt x="169" y="7"/>
                </a:cubicBezTo>
                <a:cubicBezTo>
                  <a:pt x="165" y="6"/>
                  <a:pt x="161" y="5"/>
                  <a:pt x="157" y="4"/>
                </a:cubicBezTo>
                <a:cubicBezTo>
                  <a:pt x="156" y="3"/>
                  <a:pt x="155" y="3"/>
                  <a:pt x="154" y="3"/>
                </a:cubicBezTo>
                <a:cubicBezTo>
                  <a:pt x="153" y="3"/>
                  <a:pt x="152" y="3"/>
                  <a:pt x="151" y="2"/>
                </a:cubicBezTo>
                <a:cubicBezTo>
                  <a:pt x="146" y="2"/>
                  <a:pt x="142" y="1"/>
                  <a:pt x="137" y="1"/>
                </a:cubicBezTo>
                <a:cubicBezTo>
                  <a:pt x="137" y="7"/>
                  <a:pt x="137" y="7"/>
                  <a:pt x="137" y="7"/>
                </a:cubicBezTo>
                <a:cubicBezTo>
                  <a:pt x="142" y="8"/>
                  <a:pt x="147" y="9"/>
                  <a:pt x="152" y="10"/>
                </a:cubicBezTo>
                <a:cubicBezTo>
                  <a:pt x="152" y="10"/>
                  <a:pt x="151" y="10"/>
                  <a:pt x="150" y="10"/>
                </a:cubicBezTo>
                <a:cubicBezTo>
                  <a:pt x="149" y="11"/>
                  <a:pt x="149" y="12"/>
                  <a:pt x="148" y="12"/>
                </a:cubicBezTo>
                <a:cubicBezTo>
                  <a:pt x="145" y="12"/>
                  <a:pt x="143" y="11"/>
                  <a:pt x="141" y="11"/>
                </a:cubicBezTo>
                <a:cubicBezTo>
                  <a:pt x="141" y="12"/>
                  <a:pt x="142" y="13"/>
                  <a:pt x="143" y="13"/>
                </a:cubicBezTo>
                <a:cubicBezTo>
                  <a:pt x="145" y="14"/>
                  <a:pt x="146" y="14"/>
                  <a:pt x="149" y="14"/>
                </a:cubicBezTo>
                <a:cubicBezTo>
                  <a:pt x="150" y="14"/>
                  <a:pt x="152" y="14"/>
                  <a:pt x="153" y="13"/>
                </a:cubicBezTo>
                <a:cubicBezTo>
                  <a:pt x="154" y="13"/>
                  <a:pt x="154" y="12"/>
                  <a:pt x="155" y="11"/>
                </a:cubicBezTo>
                <a:cubicBezTo>
                  <a:pt x="155" y="11"/>
                  <a:pt x="155" y="11"/>
                  <a:pt x="156" y="10"/>
                </a:cubicBezTo>
                <a:cubicBezTo>
                  <a:pt x="157" y="11"/>
                  <a:pt x="159" y="11"/>
                  <a:pt x="160" y="11"/>
                </a:cubicBezTo>
                <a:cubicBezTo>
                  <a:pt x="160" y="12"/>
                  <a:pt x="158" y="12"/>
                  <a:pt x="158" y="13"/>
                </a:cubicBezTo>
                <a:cubicBezTo>
                  <a:pt x="159" y="14"/>
                  <a:pt x="161" y="13"/>
                  <a:pt x="162" y="1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5" y="13"/>
                  <a:pt x="167" y="14"/>
                  <a:pt x="169" y="14"/>
                </a:cubicBezTo>
                <a:cubicBezTo>
                  <a:pt x="172" y="15"/>
                  <a:pt x="174" y="16"/>
                  <a:pt x="177" y="17"/>
                </a:cubicBezTo>
                <a:cubicBezTo>
                  <a:pt x="176" y="18"/>
                  <a:pt x="176" y="18"/>
                  <a:pt x="175" y="18"/>
                </a:cubicBezTo>
                <a:cubicBezTo>
                  <a:pt x="174" y="18"/>
                  <a:pt x="174" y="17"/>
                  <a:pt x="173" y="17"/>
                </a:cubicBezTo>
                <a:cubicBezTo>
                  <a:pt x="172" y="19"/>
                  <a:pt x="174" y="19"/>
                  <a:pt x="175" y="20"/>
                </a:cubicBezTo>
                <a:cubicBezTo>
                  <a:pt x="176" y="21"/>
                  <a:pt x="178" y="21"/>
                  <a:pt x="178" y="23"/>
                </a:cubicBezTo>
                <a:cubicBezTo>
                  <a:pt x="177" y="25"/>
                  <a:pt x="175" y="23"/>
                  <a:pt x="173" y="23"/>
                </a:cubicBezTo>
                <a:cubicBezTo>
                  <a:pt x="171" y="23"/>
                  <a:pt x="168" y="26"/>
                  <a:pt x="167" y="23"/>
                </a:cubicBezTo>
                <a:cubicBezTo>
                  <a:pt x="167" y="22"/>
                  <a:pt x="169" y="21"/>
                  <a:pt x="169" y="20"/>
                </a:cubicBezTo>
                <a:cubicBezTo>
                  <a:pt x="169" y="20"/>
                  <a:pt x="169" y="20"/>
                  <a:pt x="168" y="20"/>
                </a:cubicBezTo>
                <a:cubicBezTo>
                  <a:pt x="168" y="20"/>
                  <a:pt x="167" y="21"/>
                  <a:pt x="166" y="21"/>
                </a:cubicBezTo>
                <a:cubicBezTo>
                  <a:pt x="165" y="22"/>
                  <a:pt x="165" y="22"/>
                  <a:pt x="163" y="22"/>
                </a:cubicBezTo>
                <a:cubicBezTo>
                  <a:pt x="163" y="22"/>
                  <a:pt x="162" y="22"/>
                  <a:pt x="161" y="23"/>
                </a:cubicBezTo>
                <a:cubicBezTo>
                  <a:pt x="159" y="23"/>
                  <a:pt x="158" y="24"/>
                  <a:pt x="156" y="25"/>
                </a:cubicBezTo>
                <a:cubicBezTo>
                  <a:pt x="156" y="25"/>
                  <a:pt x="155" y="25"/>
                  <a:pt x="154" y="25"/>
                </a:cubicBezTo>
                <a:cubicBezTo>
                  <a:pt x="152" y="26"/>
                  <a:pt x="150" y="27"/>
                  <a:pt x="149" y="28"/>
                </a:cubicBezTo>
                <a:cubicBezTo>
                  <a:pt x="147" y="29"/>
                  <a:pt x="145" y="30"/>
                  <a:pt x="144" y="31"/>
                </a:cubicBezTo>
                <a:cubicBezTo>
                  <a:pt x="143" y="31"/>
                  <a:pt x="142" y="33"/>
                  <a:pt x="142" y="34"/>
                </a:cubicBezTo>
                <a:cubicBezTo>
                  <a:pt x="142" y="34"/>
                  <a:pt x="143" y="35"/>
                  <a:pt x="143" y="36"/>
                </a:cubicBezTo>
                <a:cubicBezTo>
                  <a:pt x="143" y="36"/>
                  <a:pt x="143" y="37"/>
                  <a:pt x="143" y="38"/>
                </a:cubicBezTo>
                <a:cubicBezTo>
                  <a:pt x="144" y="39"/>
                  <a:pt x="145" y="38"/>
                  <a:pt x="146" y="38"/>
                </a:cubicBezTo>
                <a:cubicBezTo>
                  <a:pt x="148" y="38"/>
                  <a:pt x="150" y="40"/>
                  <a:pt x="151" y="41"/>
                </a:cubicBezTo>
                <a:cubicBezTo>
                  <a:pt x="152" y="42"/>
                  <a:pt x="154" y="43"/>
                  <a:pt x="156" y="43"/>
                </a:cubicBezTo>
                <a:cubicBezTo>
                  <a:pt x="157" y="43"/>
                  <a:pt x="160" y="42"/>
                  <a:pt x="160" y="44"/>
                </a:cubicBezTo>
                <a:cubicBezTo>
                  <a:pt x="160" y="45"/>
                  <a:pt x="158" y="46"/>
                  <a:pt x="158" y="47"/>
                </a:cubicBezTo>
                <a:cubicBezTo>
                  <a:pt x="159" y="48"/>
                  <a:pt x="157" y="49"/>
                  <a:pt x="157" y="50"/>
                </a:cubicBezTo>
                <a:cubicBezTo>
                  <a:pt x="157" y="51"/>
                  <a:pt x="158" y="52"/>
                  <a:pt x="159" y="52"/>
                </a:cubicBezTo>
                <a:cubicBezTo>
                  <a:pt x="161" y="52"/>
                  <a:pt x="163" y="51"/>
                  <a:pt x="163" y="49"/>
                </a:cubicBezTo>
                <a:cubicBezTo>
                  <a:pt x="164" y="48"/>
                  <a:pt x="164" y="46"/>
                  <a:pt x="165" y="44"/>
                </a:cubicBezTo>
                <a:cubicBezTo>
                  <a:pt x="171" y="45"/>
                  <a:pt x="177" y="41"/>
                  <a:pt x="176" y="35"/>
                </a:cubicBezTo>
                <a:cubicBezTo>
                  <a:pt x="176" y="34"/>
                  <a:pt x="176" y="33"/>
                  <a:pt x="176" y="33"/>
                </a:cubicBezTo>
                <a:cubicBezTo>
                  <a:pt x="176" y="32"/>
                  <a:pt x="178" y="31"/>
                  <a:pt x="178" y="29"/>
                </a:cubicBezTo>
                <a:cubicBezTo>
                  <a:pt x="179" y="29"/>
                  <a:pt x="179" y="29"/>
                  <a:pt x="179" y="28"/>
                </a:cubicBezTo>
                <a:cubicBezTo>
                  <a:pt x="180" y="27"/>
                  <a:pt x="180" y="26"/>
                  <a:pt x="181" y="26"/>
                </a:cubicBezTo>
                <a:cubicBezTo>
                  <a:pt x="181" y="26"/>
                  <a:pt x="181" y="26"/>
                  <a:pt x="182" y="26"/>
                </a:cubicBezTo>
                <a:cubicBezTo>
                  <a:pt x="182" y="25"/>
                  <a:pt x="183" y="26"/>
                  <a:pt x="183" y="26"/>
                </a:cubicBezTo>
                <a:cubicBezTo>
                  <a:pt x="184" y="26"/>
                  <a:pt x="186" y="27"/>
                  <a:pt x="187" y="27"/>
                </a:cubicBezTo>
                <a:cubicBezTo>
                  <a:pt x="188" y="26"/>
                  <a:pt x="188" y="26"/>
                  <a:pt x="189" y="26"/>
                </a:cubicBezTo>
                <a:cubicBezTo>
                  <a:pt x="190" y="26"/>
                  <a:pt x="191" y="28"/>
                  <a:pt x="192" y="29"/>
                </a:cubicBezTo>
                <a:cubicBezTo>
                  <a:pt x="193" y="29"/>
                  <a:pt x="194" y="29"/>
                  <a:pt x="194" y="30"/>
                </a:cubicBezTo>
                <a:cubicBezTo>
                  <a:pt x="194" y="31"/>
                  <a:pt x="193" y="32"/>
                  <a:pt x="193" y="33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4"/>
                  <a:pt x="194" y="35"/>
                  <a:pt x="195" y="35"/>
                </a:cubicBezTo>
                <a:cubicBezTo>
                  <a:pt x="196" y="35"/>
                  <a:pt x="198" y="35"/>
                  <a:pt x="199" y="34"/>
                </a:cubicBezTo>
                <a:cubicBezTo>
                  <a:pt x="200" y="34"/>
                  <a:pt x="201" y="33"/>
                  <a:pt x="202" y="32"/>
                </a:cubicBezTo>
                <a:cubicBezTo>
                  <a:pt x="203" y="33"/>
                  <a:pt x="204" y="34"/>
                  <a:pt x="206" y="35"/>
                </a:cubicBezTo>
                <a:cubicBezTo>
                  <a:pt x="206" y="36"/>
                  <a:pt x="206" y="36"/>
                  <a:pt x="206" y="37"/>
                </a:cubicBezTo>
                <a:cubicBezTo>
                  <a:pt x="206" y="38"/>
                  <a:pt x="206" y="39"/>
                  <a:pt x="206" y="41"/>
                </a:cubicBezTo>
                <a:cubicBezTo>
                  <a:pt x="206" y="43"/>
                  <a:pt x="209" y="43"/>
                  <a:pt x="210" y="44"/>
                </a:cubicBezTo>
                <a:cubicBezTo>
                  <a:pt x="211" y="44"/>
                  <a:pt x="211" y="45"/>
                  <a:pt x="211" y="46"/>
                </a:cubicBezTo>
                <a:cubicBezTo>
                  <a:pt x="212" y="47"/>
                  <a:pt x="213" y="47"/>
                  <a:pt x="213" y="48"/>
                </a:cubicBezTo>
                <a:cubicBezTo>
                  <a:pt x="213" y="50"/>
                  <a:pt x="211" y="50"/>
                  <a:pt x="211" y="53"/>
                </a:cubicBezTo>
                <a:cubicBezTo>
                  <a:pt x="210" y="54"/>
                  <a:pt x="209" y="54"/>
                  <a:pt x="209" y="55"/>
                </a:cubicBezTo>
                <a:cubicBezTo>
                  <a:pt x="209" y="57"/>
                  <a:pt x="213" y="56"/>
                  <a:pt x="213" y="58"/>
                </a:cubicBezTo>
                <a:cubicBezTo>
                  <a:pt x="214" y="58"/>
                  <a:pt x="213" y="59"/>
                  <a:pt x="213" y="60"/>
                </a:cubicBezTo>
                <a:cubicBezTo>
                  <a:pt x="214" y="62"/>
                  <a:pt x="214" y="64"/>
                  <a:pt x="212" y="64"/>
                </a:cubicBezTo>
                <a:cubicBezTo>
                  <a:pt x="211" y="64"/>
                  <a:pt x="211" y="62"/>
                  <a:pt x="210" y="62"/>
                </a:cubicBezTo>
                <a:cubicBezTo>
                  <a:pt x="209" y="62"/>
                  <a:pt x="208" y="62"/>
                  <a:pt x="207" y="62"/>
                </a:cubicBezTo>
                <a:cubicBezTo>
                  <a:pt x="207" y="62"/>
                  <a:pt x="206" y="62"/>
                  <a:pt x="205" y="61"/>
                </a:cubicBezTo>
                <a:cubicBezTo>
                  <a:pt x="203" y="61"/>
                  <a:pt x="201" y="62"/>
                  <a:pt x="200" y="61"/>
                </a:cubicBezTo>
                <a:cubicBezTo>
                  <a:pt x="202" y="59"/>
                  <a:pt x="204" y="57"/>
                  <a:pt x="206" y="55"/>
                </a:cubicBezTo>
                <a:cubicBezTo>
                  <a:pt x="207" y="54"/>
                  <a:pt x="208" y="54"/>
                  <a:pt x="208" y="53"/>
                </a:cubicBezTo>
                <a:cubicBezTo>
                  <a:pt x="207" y="52"/>
                  <a:pt x="205" y="53"/>
                  <a:pt x="204" y="53"/>
                </a:cubicBezTo>
                <a:cubicBezTo>
                  <a:pt x="203" y="54"/>
                  <a:pt x="202" y="55"/>
                  <a:pt x="200" y="55"/>
                </a:cubicBezTo>
                <a:cubicBezTo>
                  <a:pt x="198" y="55"/>
                  <a:pt x="195" y="54"/>
                  <a:pt x="193" y="56"/>
                </a:cubicBezTo>
                <a:cubicBezTo>
                  <a:pt x="193" y="57"/>
                  <a:pt x="195" y="56"/>
                  <a:pt x="195" y="58"/>
                </a:cubicBezTo>
                <a:cubicBezTo>
                  <a:pt x="194" y="58"/>
                  <a:pt x="193" y="58"/>
                  <a:pt x="193" y="57"/>
                </a:cubicBezTo>
                <a:cubicBezTo>
                  <a:pt x="192" y="57"/>
                  <a:pt x="192" y="56"/>
                  <a:pt x="192" y="56"/>
                </a:cubicBezTo>
                <a:cubicBezTo>
                  <a:pt x="191" y="55"/>
                  <a:pt x="189" y="55"/>
                  <a:pt x="187" y="55"/>
                </a:cubicBezTo>
                <a:cubicBezTo>
                  <a:pt x="186" y="55"/>
                  <a:pt x="185" y="56"/>
                  <a:pt x="185" y="57"/>
                </a:cubicBezTo>
                <a:cubicBezTo>
                  <a:pt x="186" y="58"/>
                  <a:pt x="189" y="57"/>
                  <a:pt x="190" y="59"/>
                </a:cubicBezTo>
                <a:cubicBezTo>
                  <a:pt x="189" y="60"/>
                  <a:pt x="187" y="61"/>
                  <a:pt x="187" y="64"/>
                </a:cubicBezTo>
                <a:cubicBezTo>
                  <a:pt x="187" y="64"/>
                  <a:pt x="188" y="66"/>
                  <a:pt x="189" y="66"/>
                </a:cubicBezTo>
                <a:cubicBezTo>
                  <a:pt x="190" y="66"/>
                  <a:pt x="190" y="65"/>
                  <a:pt x="191" y="65"/>
                </a:cubicBezTo>
                <a:cubicBezTo>
                  <a:pt x="191" y="65"/>
                  <a:pt x="191" y="66"/>
                  <a:pt x="192" y="66"/>
                </a:cubicBezTo>
                <a:cubicBezTo>
                  <a:pt x="194" y="65"/>
                  <a:pt x="194" y="64"/>
                  <a:pt x="196" y="64"/>
                </a:cubicBezTo>
                <a:cubicBezTo>
                  <a:pt x="198" y="66"/>
                  <a:pt x="194" y="67"/>
                  <a:pt x="192" y="68"/>
                </a:cubicBezTo>
                <a:cubicBezTo>
                  <a:pt x="190" y="68"/>
                  <a:pt x="187" y="69"/>
                  <a:pt x="185" y="70"/>
                </a:cubicBezTo>
                <a:cubicBezTo>
                  <a:pt x="185" y="70"/>
                  <a:pt x="181" y="73"/>
                  <a:pt x="181" y="71"/>
                </a:cubicBezTo>
                <a:cubicBezTo>
                  <a:pt x="180" y="69"/>
                  <a:pt x="182" y="69"/>
                  <a:pt x="183" y="68"/>
                </a:cubicBezTo>
                <a:cubicBezTo>
                  <a:pt x="181" y="68"/>
                  <a:pt x="179" y="69"/>
                  <a:pt x="177" y="70"/>
                </a:cubicBezTo>
                <a:cubicBezTo>
                  <a:pt x="174" y="71"/>
                  <a:pt x="169" y="71"/>
                  <a:pt x="169" y="74"/>
                </a:cubicBezTo>
                <a:cubicBezTo>
                  <a:pt x="169" y="75"/>
                  <a:pt x="169" y="76"/>
                  <a:pt x="169" y="77"/>
                </a:cubicBezTo>
                <a:cubicBezTo>
                  <a:pt x="168" y="77"/>
                  <a:pt x="166" y="77"/>
                  <a:pt x="165" y="77"/>
                </a:cubicBezTo>
                <a:cubicBezTo>
                  <a:pt x="164" y="78"/>
                  <a:pt x="163" y="79"/>
                  <a:pt x="162" y="79"/>
                </a:cubicBezTo>
                <a:cubicBezTo>
                  <a:pt x="162" y="79"/>
                  <a:pt x="161" y="79"/>
                  <a:pt x="160" y="79"/>
                </a:cubicBezTo>
                <a:cubicBezTo>
                  <a:pt x="159" y="80"/>
                  <a:pt x="159" y="81"/>
                  <a:pt x="157" y="82"/>
                </a:cubicBezTo>
                <a:cubicBezTo>
                  <a:pt x="157" y="82"/>
                  <a:pt x="156" y="83"/>
                  <a:pt x="155" y="83"/>
                </a:cubicBezTo>
                <a:cubicBezTo>
                  <a:pt x="155" y="84"/>
                  <a:pt x="155" y="86"/>
                  <a:pt x="153" y="86"/>
                </a:cubicBezTo>
                <a:cubicBezTo>
                  <a:pt x="153" y="86"/>
                  <a:pt x="152" y="85"/>
                  <a:pt x="151" y="86"/>
                </a:cubicBezTo>
                <a:cubicBezTo>
                  <a:pt x="151" y="88"/>
                  <a:pt x="152" y="90"/>
                  <a:pt x="151" y="92"/>
                </a:cubicBezTo>
                <a:cubicBezTo>
                  <a:pt x="149" y="93"/>
                  <a:pt x="148" y="94"/>
                  <a:pt x="146" y="95"/>
                </a:cubicBezTo>
                <a:cubicBezTo>
                  <a:pt x="144" y="96"/>
                  <a:pt x="143" y="96"/>
                  <a:pt x="142" y="97"/>
                </a:cubicBezTo>
                <a:cubicBezTo>
                  <a:pt x="141" y="97"/>
                  <a:pt x="140" y="98"/>
                  <a:pt x="139" y="99"/>
                </a:cubicBezTo>
                <a:cubicBezTo>
                  <a:pt x="138" y="99"/>
                  <a:pt x="138" y="100"/>
                  <a:pt x="137" y="10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59"/>
                  <a:pt x="138" y="158"/>
                  <a:pt x="139" y="158"/>
                </a:cubicBezTo>
                <a:cubicBezTo>
                  <a:pt x="139" y="156"/>
                  <a:pt x="139" y="155"/>
                  <a:pt x="141" y="155"/>
                </a:cubicBezTo>
                <a:cubicBezTo>
                  <a:pt x="142" y="154"/>
                  <a:pt x="143" y="154"/>
                  <a:pt x="145" y="153"/>
                </a:cubicBezTo>
                <a:cubicBezTo>
                  <a:pt x="146" y="153"/>
                  <a:pt x="147" y="153"/>
                  <a:pt x="148" y="152"/>
                </a:cubicBezTo>
                <a:cubicBezTo>
                  <a:pt x="148" y="152"/>
                  <a:pt x="149" y="150"/>
                  <a:pt x="150" y="151"/>
                </a:cubicBezTo>
                <a:cubicBezTo>
                  <a:pt x="151" y="152"/>
                  <a:pt x="149" y="153"/>
                  <a:pt x="149" y="154"/>
                </a:cubicBezTo>
                <a:cubicBezTo>
                  <a:pt x="151" y="155"/>
                  <a:pt x="152" y="152"/>
                  <a:pt x="154" y="152"/>
                </a:cubicBezTo>
                <a:cubicBezTo>
                  <a:pt x="154" y="152"/>
                  <a:pt x="156" y="153"/>
                  <a:pt x="156" y="154"/>
                </a:cubicBezTo>
                <a:cubicBezTo>
                  <a:pt x="158" y="154"/>
                  <a:pt x="158" y="155"/>
                  <a:pt x="159" y="155"/>
                </a:cubicBezTo>
                <a:cubicBezTo>
                  <a:pt x="160" y="156"/>
                  <a:pt x="161" y="155"/>
                  <a:pt x="162" y="155"/>
                </a:cubicBezTo>
                <a:cubicBezTo>
                  <a:pt x="164" y="156"/>
                  <a:pt x="164" y="157"/>
                  <a:pt x="165" y="157"/>
                </a:cubicBezTo>
                <a:cubicBezTo>
                  <a:pt x="167" y="157"/>
                  <a:pt x="167" y="155"/>
                  <a:pt x="168" y="155"/>
                </a:cubicBezTo>
                <a:cubicBezTo>
                  <a:pt x="171" y="155"/>
                  <a:pt x="172" y="155"/>
                  <a:pt x="173" y="157"/>
                </a:cubicBezTo>
                <a:cubicBezTo>
                  <a:pt x="174" y="157"/>
                  <a:pt x="174" y="155"/>
                  <a:pt x="175" y="156"/>
                </a:cubicBezTo>
                <a:cubicBezTo>
                  <a:pt x="175" y="157"/>
                  <a:pt x="175" y="158"/>
                  <a:pt x="176" y="159"/>
                </a:cubicBezTo>
                <a:cubicBezTo>
                  <a:pt x="176" y="159"/>
                  <a:pt x="176" y="160"/>
                  <a:pt x="176" y="160"/>
                </a:cubicBezTo>
                <a:cubicBezTo>
                  <a:pt x="177" y="161"/>
                  <a:pt x="178" y="161"/>
                  <a:pt x="179" y="161"/>
                </a:cubicBezTo>
                <a:cubicBezTo>
                  <a:pt x="180" y="162"/>
                  <a:pt x="181" y="163"/>
                  <a:pt x="182" y="165"/>
                </a:cubicBezTo>
                <a:cubicBezTo>
                  <a:pt x="183" y="166"/>
                  <a:pt x="185" y="167"/>
                  <a:pt x="187" y="167"/>
                </a:cubicBezTo>
                <a:cubicBezTo>
                  <a:pt x="188" y="167"/>
                  <a:pt x="190" y="167"/>
                  <a:pt x="191" y="167"/>
                </a:cubicBezTo>
                <a:cubicBezTo>
                  <a:pt x="194" y="167"/>
                  <a:pt x="195" y="169"/>
                  <a:pt x="197" y="170"/>
                </a:cubicBezTo>
                <a:cubicBezTo>
                  <a:pt x="199" y="171"/>
                  <a:pt x="200" y="172"/>
                  <a:pt x="200" y="173"/>
                </a:cubicBezTo>
                <a:cubicBezTo>
                  <a:pt x="200" y="174"/>
                  <a:pt x="200" y="175"/>
                  <a:pt x="200" y="175"/>
                </a:cubicBezTo>
                <a:cubicBezTo>
                  <a:pt x="201" y="177"/>
                  <a:pt x="203" y="178"/>
                  <a:pt x="203" y="181"/>
                </a:cubicBezTo>
                <a:cubicBezTo>
                  <a:pt x="203" y="182"/>
                  <a:pt x="204" y="182"/>
                  <a:pt x="205" y="183"/>
                </a:cubicBezTo>
                <a:cubicBezTo>
                  <a:pt x="206" y="183"/>
                  <a:pt x="206" y="184"/>
                  <a:pt x="207" y="184"/>
                </a:cubicBezTo>
                <a:cubicBezTo>
                  <a:pt x="208" y="184"/>
                  <a:pt x="208" y="184"/>
                  <a:pt x="209" y="184"/>
                </a:cubicBezTo>
                <a:cubicBezTo>
                  <a:pt x="210" y="184"/>
                  <a:pt x="211" y="185"/>
                  <a:pt x="213" y="185"/>
                </a:cubicBezTo>
                <a:cubicBezTo>
                  <a:pt x="214" y="186"/>
                  <a:pt x="215" y="186"/>
                  <a:pt x="215" y="186"/>
                </a:cubicBezTo>
                <a:cubicBezTo>
                  <a:pt x="216" y="187"/>
                  <a:pt x="216" y="188"/>
                  <a:pt x="217" y="189"/>
                </a:cubicBezTo>
                <a:cubicBezTo>
                  <a:pt x="218" y="189"/>
                  <a:pt x="219" y="189"/>
                  <a:pt x="220" y="189"/>
                </a:cubicBezTo>
                <a:cubicBezTo>
                  <a:pt x="221" y="189"/>
                  <a:pt x="223" y="190"/>
                  <a:pt x="225" y="190"/>
                </a:cubicBezTo>
                <a:cubicBezTo>
                  <a:pt x="225" y="190"/>
                  <a:pt x="226" y="189"/>
                  <a:pt x="227" y="189"/>
                </a:cubicBezTo>
                <a:cubicBezTo>
                  <a:pt x="228" y="190"/>
                  <a:pt x="230" y="191"/>
                  <a:pt x="231" y="192"/>
                </a:cubicBezTo>
                <a:cubicBezTo>
                  <a:pt x="214" y="219"/>
                  <a:pt x="188" y="238"/>
                  <a:pt x="156" y="246"/>
                </a:cubicBezTo>
                <a:cubicBezTo>
                  <a:pt x="156" y="245"/>
                  <a:pt x="156" y="244"/>
                  <a:pt x="156" y="242"/>
                </a:cubicBezTo>
                <a:cubicBezTo>
                  <a:pt x="156" y="240"/>
                  <a:pt x="156" y="238"/>
                  <a:pt x="156" y="235"/>
                </a:cubicBezTo>
                <a:cubicBezTo>
                  <a:pt x="155" y="234"/>
                  <a:pt x="155" y="231"/>
                  <a:pt x="154" y="230"/>
                </a:cubicBezTo>
                <a:cubicBezTo>
                  <a:pt x="154" y="228"/>
                  <a:pt x="151" y="226"/>
                  <a:pt x="149" y="225"/>
                </a:cubicBezTo>
                <a:cubicBezTo>
                  <a:pt x="148" y="225"/>
                  <a:pt x="147" y="225"/>
                  <a:pt x="146" y="224"/>
                </a:cubicBezTo>
                <a:cubicBezTo>
                  <a:pt x="144" y="223"/>
                  <a:pt x="140" y="221"/>
                  <a:pt x="139" y="219"/>
                </a:cubicBezTo>
                <a:cubicBezTo>
                  <a:pt x="138" y="218"/>
                  <a:pt x="138" y="217"/>
                  <a:pt x="138" y="216"/>
                </a:cubicBezTo>
                <a:cubicBezTo>
                  <a:pt x="138" y="216"/>
                  <a:pt x="137" y="215"/>
                  <a:pt x="137" y="214"/>
                </a:cubicBezTo>
                <a:lnTo>
                  <a:pt x="137" y="256"/>
                </a:lnTo>
                <a:close/>
                <a:moveTo>
                  <a:pt x="3" y="102"/>
                </a:moveTo>
                <a:cubicBezTo>
                  <a:pt x="2" y="105"/>
                  <a:pt x="2" y="107"/>
                  <a:pt x="2" y="109"/>
                </a:cubicBezTo>
                <a:cubicBezTo>
                  <a:pt x="1" y="111"/>
                  <a:pt x="1" y="113"/>
                  <a:pt x="1" y="115"/>
                </a:cubicBezTo>
                <a:cubicBezTo>
                  <a:pt x="0" y="119"/>
                  <a:pt x="0" y="124"/>
                  <a:pt x="0" y="128"/>
                </a:cubicBezTo>
                <a:cubicBezTo>
                  <a:pt x="0" y="133"/>
                  <a:pt x="0" y="137"/>
                  <a:pt x="1" y="141"/>
                </a:cubicBezTo>
                <a:cubicBezTo>
                  <a:pt x="1" y="143"/>
                  <a:pt x="1" y="146"/>
                  <a:pt x="2" y="148"/>
                </a:cubicBezTo>
                <a:cubicBezTo>
                  <a:pt x="2" y="150"/>
                  <a:pt x="2" y="152"/>
                  <a:pt x="3" y="154"/>
                </a:cubicBezTo>
                <a:cubicBezTo>
                  <a:pt x="3" y="156"/>
                  <a:pt x="4" y="158"/>
                  <a:pt x="4" y="160"/>
                </a:cubicBezTo>
                <a:cubicBezTo>
                  <a:pt x="5" y="164"/>
                  <a:pt x="6" y="168"/>
                  <a:pt x="8" y="172"/>
                </a:cubicBezTo>
                <a:cubicBezTo>
                  <a:pt x="9" y="174"/>
                  <a:pt x="9" y="176"/>
                  <a:pt x="10" y="178"/>
                </a:cubicBezTo>
                <a:cubicBezTo>
                  <a:pt x="11" y="180"/>
                  <a:pt x="12" y="182"/>
                  <a:pt x="13" y="184"/>
                </a:cubicBezTo>
                <a:cubicBezTo>
                  <a:pt x="13" y="185"/>
                  <a:pt x="14" y="186"/>
                  <a:pt x="14" y="186"/>
                </a:cubicBezTo>
                <a:cubicBezTo>
                  <a:pt x="15" y="188"/>
                  <a:pt x="16" y="190"/>
                  <a:pt x="17" y="192"/>
                </a:cubicBezTo>
                <a:cubicBezTo>
                  <a:pt x="20" y="197"/>
                  <a:pt x="24" y="202"/>
                  <a:pt x="27" y="207"/>
                </a:cubicBezTo>
                <a:cubicBezTo>
                  <a:pt x="29" y="210"/>
                  <a:pt x="31" y="212"/>
                  <a:pt x="33" y="214"/>
                </a:cubicBezTo>
                <a:cubicBezTo>
                  <a:pt x="35" y="216"/>
                  <a:pt x="36" y="217"/>
                  <a:pt x="38" y="219"/>
                </a:cubicBezTo>
                <a:cubicBezTo>
                  <a:pt x="39" y="220"/>
                  <a:pt x="41" y="222"/>
                  <a:pt x="42" y="223"/>
                </a:cubicBezTo>
                <a:cubicBezTo>
                  <a:pt x="49" y="229"/>
                  <a:pt x="56" y="235"/>
                  <a:pt x="64" y="239"/>
                </a:cubicBezTo>
                <a:cubicBezTo>
                  <a:pt x="66" y="240"/>
                  <a:pt x="68" y="241"/>
                  <a:pt x="70" y="242"/>
                </a:cubicBezTo>
                <a:cubicBezTo>
                  <a:pt x="73" y="244"/>
                  <a:pt x="77" y="246"/>
                  <a:pt x="81" y="247"/>
                </a:cubicBezTo>
                <a:cubicBezTo>
                  <a:pt x="83" y="248"/>
                  <a:pt x="85" y="249"/>
                  <a:pt x="87" y="249"/>
                </a:cubicBezTo>
                <a:cubicBezTo>
                  <a:pt x="100" y="254"/>
                  <a:pt x="114" y="256"/>
                  <a:pt x="128" y="256"/>
                </a:cubicBezTo>
                <a:cubicBezTo>
                  <a:pt x="131" y="256"/>
                  <a:pt x="134" y="256"/>
                  <a:pt x="137" y="256"/>
                </a:cubicBezTo>
                <a:cubicBezTo>
                  <a:pt x="137" y="214"/>
                  <a:pt x="137" y="214"/>
                  <a:pt x="137" y="214"/>
                </a:cubicBezTo>
                <a:cubicBezTo>
                  <a:pt x="136" y="214"/>
                  <a:pt x="136" y="213"/>
                  <a:pt x="135" y="212"/>
                </a:cubicBezTo>
                <a:cubicBezTo>
                  <a:pt x="134" y="210"/>
                  <a:pt x="132" y="207"/>
                  <a:pt x="131" y="204"/>
                </a:cubicBezTo>
                <a:cubicBezTo>
                  <a:pt x="130" y="203"/>
                  <a:pt x="129" y="201"/>
                  <a:pt x="128" y="200"/>
                </a:cubicBezTo>
                <a:cubicBezTo>
                  <a:pt x="127" y="199"/>
                  <a:pt x="126" y="199"/>
                  <a:pt x="125" y="198"/>
                </a:cubicBezTo>
                <a:cubicBezTo>
                  <a:pt x="125" y="196"/>
                  <a:pt x="124" y="195"/>
                  <a:pt x="124" y="194"/>
                </a:cubicBezTo>
                <a:cubicBezTo>
                  <a:pt x="124" y="192"/>
                  <a:pt x="127" y="191"/>
                  <a:pt x="127" y="190"/>
                </a:cubicBezTo>
                <a:cubicBezTo>
                  <a:pt x="127" y="189"/>
                  <a:pt x="126" y="189"/>
                  <a:pt x="125" y="188"/>
                </a:cubicBezTo>
                <a:cubicBezTo>
                  <a:pt x="125" y="186"/>
                  <a:pt x="126" y="184"/>
                  <a:pt x="127" y="183"/>
                </a:cubicBezTo>
                <a:cubicBezTo>
                  <a:pt x="127" y="182"/>
                  <a:pt x="127" y="181"/>
                  <a:pt x="127" y="181"/>
                </a:cubicBezTo>
                <a:cubicBezTo>
                  <a:pt x="128" y="180"/>
                  <a:pt x="129" y="180"/>
                  <a:pt x="130" y="179"/>
                </a:cubicBezTo>
                <a:cubicBezTo>
                  <a:pt x="130" y="178"/>
                  <a:pt x="130" y="178"/>
                  <a:pt x="131" y="177"/>
                </a:cubicBezTo>
                <a:cubicBezTo>
                  <a:pt x="132" y="175"/>
                  <a:pt x="133" y="175"/>
                  <a:pt x="134" y="174"/>
                </a:cubicBezTo>
                <a:cubicBezTo>
                  <a:pt x="134" y="173"/>
                  <a:pt x="134" y="168"/>
                  <a:pt x="134" y="166"/>
                </a:cubicBezTo>
                <a:cubicBezTo>
                  <a:pt x="134" y="165"/>
                  <a:pt x="133" y="164"/>
                  <a:pt x="132" y="163"/>
                </a:cubicBezTo>
                <a:cubicBezTo>
                  <a:pt x="132" y="161"/>
                  <a:pt x="132" y="160"/>
                  <a:pt x="130" y="160"/>
                </a:cubicBezTo>
                <a:cubicBezTo>
                  <a:pt x="129" y="160"/>
                  <a:pt x="128" y="161"/>
                  <a:pt x="127" y="162"/>
                </a:cubicBezTo>
                <a:cubicBezTo>
                  <a:pt x="127" y="163"/>
                  <a:pt x="127" y="164"/>
                  <a:pt x="126" y="164"/>
                </a:cubicBezTo>
                <a:cubicBezTo>
                  <a:pt x="125" y="164"/>
                  <a:pt x="124" y="162"/>
                  <a:pt x="122" y="162"/>
                </a:cubicBezTo>
                <a:cubicBezTo>
                  <a:pt x="122" y="162"/>
                  <a:pt x="121" y="162"/>
                  <a:pt x="120" y="161"/>
                </a:cubicBezTo>
                <a:cubicBezTo>
                  <a:pt x="119" y="161"/>
                  <a:pt x="118" y="159"/>
                  <a:pt x="117" y="158"/>
                </a:cubicBezTo>
                <a:cubicBezTo>
                  <a:pt x="116" y="157"/>
                  <a:pt x="115" y="158"/>
                  <a:pt x="114" y="157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2" y="153"/>
                  <a:pt x="111" y="150"/>
                  <a:pt x="109" y="149"/>
                </a:cubicBezTo>
                <a:cubicBezTo>
                  <a:pt x="108" y="149"/>
                  <a:pt x="106" y="149"/>
                  <a:pt x="105" y="148"/>
                </a:cubicBezTo>
                <a:cubicBezTo>
                  <a:pt x="104" y="148"/>
                  <a:pt x="104" y="148"/>
                  <a:pt x="103" y="147"/>
                </a:cubicBezTo>
                <a:cubicBezTo>
                  <a:pt x="102" y="147"/>
                  <a:pt x="101" y="147"/>
                  <a:pt x="101" y="147"/>
                </a:cubicBezTo>
                <a:cubicBezTo>
                  <a:pt x="98" y="145"/>
                  <a:pt x="96" y="141"/>
                  <a:pt x="93" y="141"/>
                </a:cubicBezTo>
                <a:cubicBezTo>
                  <a:pt x="92" y="141"/>
                  <a:pt x="90" y="143"/>
                  <a:pt x="89" y="143"/>
                </a:cubicBezTo>
                <a:cubicBezTo>
                  <a:pt x="88" y="143"/>
                  <a:pt x="85" y="142"/>
                  <a:pt x="84" y="141"/>
                </a:cubicBezTo>
                <a:cubicBezTo>
                  <a:pt x="82" y="140"/>
                  <a:pt x="80" y="140"/>
                  <a:pt x="79" y="139"/>
                </a:cubicBezTo>
                <a:cubicBezTo>
                  <a:pt x="78" y="138"/>
                  <a:pt x="77" y="137"/>
                  <a:pt x="76" y="137"/>
                </a:cubicBezTo>
                <a:cubicBezTo>
                  <a:pt x="75" y="136"/>
                  <a:pt x="74" y="136"/>
                  <a:pt x="73" y="136"/>
                </a:cubicBezTo>
                <a:cubicBezTo>
                  <a:pt x="73" y="136"/>
                  <a:pt x="72" y="135"/>
                  <a:pt x="71" y="134"/>
                </a:cubicBezTo>
                <a:cubicBezTo>
                  <a:pt x="70" y="133"/>
                  <a:pt x="68" y="132"/>
                  <a:pt x="68" y="131"/>
                </a:cubicBezTo>
                <a:cubicBezTo>
                  <a:pt x="68" y="130"/>
                  <a:pt x="69" y="129"/>
                  <a:pt x="70" y="128"/>
                </a:cubicBezTo>
                <a:cubicBezTo>
                  <a:pt x="70" y="125"/>
                  <a:pt x="67" y="123"/>
                  <a:pt x="66" y="121"/>
                </a:cubicBezTo>
                <a:cubicBezTo>
                  <a:pt x="65" y="119"/>
                  <a:pt x="63" y="118"/>
                  <a:pt x="62" y="117"/>
                </a:cubicBezTo>
                <a:cubicBezTo>
                  <a:pt x="62" y="116"/>
                  <a:pt x="62" y="116"/>
                  <a:pt x="62" y="115"/>
                </a:cubicBezTo>
                <a:cubicBezTo>
                  <a:pt x="62" y="114"/>
                  <a:pt x="61" y="113"/>
                  <a:pt x="60" y="112"/>
                </a:cubicBezTo>
                <a:cubicBezTo>
                  <a:pt x="59" y="110"/>
                  <a:pt x="57" y="109"/>
                  <a:pt x="57" y="108"/>
                </a:cubicBezTo>
                <a:cubicBezTo>
                  <a:pt x="57" y="106"/>
                  <a:pt x="58" y="105"/>
                  <a:pt x="57" y="104"/>
                </a:cubicBezTo>
                <a:cubicBezTo>
                  <a:pt x="56" y="101"/>
                  <a:pt x="53" y="102"/>
                  <a:pt x="53" y="106"/>
                </a:cubicBezTo>
                <a:cubicBezTo>
                  <a:pt x="53" y="106"/>
                  <a:pt x="55" y="108"/>
                  <a:pt x="55" y="109"/>
                </a:cubicBezTo>
                <a:cubicBezTo>
                  <a:pt x="55" y="109"/>
                  <a:pt x="55" y="111"/>
                  <a:pt x="56" y="112"/>
                </a:cubicBezTo>
                <a:cubicBezTo>
                  <a:pt x="56" y="113"/>
                  <a:pt x="57" y="114"/>
                  <a:pt x="58" y="115"/>
                </a:cubicBezTo>
                <a:cubicBezTo>
                  <a:pt x="58" y="117"/>
                  <a:pt x="58" y="119"/>
                  <a:pt x="59" y="120"/>
                </a:cubicBezTo>
                <a:cubicBezTo>
                  <a:pt x="59" y="121"/>
                  <a:pt x="61" y="122"/>
                  <a:pt x="60" y="123"/>
                </a:cubicBezTo>
                <a:cubicBezTo>
                  <a:pt x="59" y="124"/>
                  <a:pt x="58" y="122"/>
                  <a:pt x="57" y="121"/>
                </a:cubicBezTo>
                <a:cubicBezTo>
                  <a:pt x="57" y="121"/>
                  <a:pt x="55" y="120"/>
                  <a:pt x="55" y="119"/>
                </a:cubicBezTo>
                <a:cubicBezTo>
                  <a:pt x="55" y="118"/>
                  <a:pt x="55" y="117"/>
                  <a:pt x="55" y="116"/>
                </a:cubicBezTo>
                <a:cubicBezTo>
                  <a:pt x="55" y="114"/>
                  <a:pt x="51" y="114"/>
                  <a:pt x="51" y="112"/>
                </a:cubicBezTo>
                <a:cubicBezTo>
                  <a:pt x="51" y="111"/>
                  <a:pt x="52" y="111"/>
                  <a:pt x="52" y="110"/>
                </a:cubicBezTo>
                <a:cubicBezTo>
                  <a:pt x="52" y="108"/>
                  <a:pt x="51" y="107"/>
                  <a:pt x="50" y="106"/>
                </a:cubicBezTo>
                <a:cubicBezTo>
                  <a:pt x="50" y="105"/>
                  <a:pt x="50" y="104"/>
                  <a:pt x="50" y="102"/>
                </a:cubicBezTo>
                <a:cubicBezTo>
                  <a:pt x="50" y="101"/>
                  <a:pt x="50" y="99"/>
                  <a:pt x="49" y="98"/>
                </a:cubicBezTo>
                <a:cubicBezTo>
                  <a:pt x="49" y="97"/>
                  <a:pt x="48" y="96"/>
                  <a:pt x="47" y="95"/>
                </a:cubicBezTo>
                <a:cubicBezTo>
                  <a:pt x="46" y="95"/>
                  <a:pt x="45" y="95"/>
                  <a:pt x="44" y="94"/>
                </a:cubicBezTo>
                <a:cubicBezTo>
                  <a:pt x="44" y="93"/>
                  <a:pt x="43" y="91"/>
                  <a:pt x="43" y="90"/>
                </a:cubicBezTo>
                <a:cubicBezTo>
                  <a:pt x="43" y="89"/>
                  <a:pt x="43" y="87"/>
                  <a:pt x="43" y="85"/>
                </a:cubicBezTo>
                <a:cubicBezTo>
                  <a:pt x="43" y="83"/>
                  <a:pt x="43" y="82"/>
                  <a:pt x="43" y="80"/>
                </a:cubicBezTo>
                <a:cubicBezTo>
                  <a:pt x="44" y="79"/>
                  <a:pt x="45" y="78"/>
                  <a:pt x="46" y="77"/>
                </a:cubicBezTo>
                <a:cubicBezTo>
                  <a:pt x="46" y="76"/>
                  <a:pt x="46" y="75"/>
                  <a:pt x="47" y="74"/>
                </a:cubicBezTo>
                <a:cubicBezTo>
                  <a:pt x="48" y="72"/>
                  <a:pt x="50" y="70"/>
                  <a:pt x="51" y="68"/>
                </a:cubicBezTo>
                <a:cubicBezTo>
                  <a:pt x="53" y="66"/>
                  <a:pt x="54" y="65"/>
                  <a:pt x="55" y="62"/>
                </a:cubicBezTo>
                <a:cubicBezTo>
                  <a:pt x="56" y="62"/>
                  <a:pt x="57" y="60"/>
                  <a:pt x="56" y="59"/>
                </a:cubicBezTo>
                <a:cubicBezTo>
                  <a:pt x="56" y="58"/>
                  <a:pt x="54" y="57"/>
                  <a:pt x="54" y="55"/>
                </a:cubicBezTo>
                <a:cubicBezTo>
                  <a:pt x="54" y="54"/>
                  <a:pt x="55" y="54"/>
                  <a:pt x="56" y="53"/>
                </a:cubicBezTo>
                <a:cubicBezTo>
                  <a:pt x="56" y="53"/>
                  <a:pt x="56" y="51"/>
                  <a:pt x="56" y="51"/>
                </a:cubicBezTo>
                <a:cubicBezTo>
                  <a:pt x="56" y="49"/>
                  <a:pt x="56" y="48"/>
                  <a:pt x="56" y="47"/>
                </a:cubicBezTo>
                <a:cubicBezTo>
                  <a:pt x="56" y="45"/>
                  <a:pt x="58" y="45"/>
                  <a:pt x="57" y="44"/>
                </a:cubicBezTo>
                <a:cubicBezTo>
                  <a:pt x="56" y="42"/>
                  <a:pt x="54" y="44"/>
                  <a:pt x="53" y="43"/>
                </a:cubicBezTo>
                <a:cubicBezTo>
                  <a:pt x="52" y="43"/>
                  <a:pt x="54" y="42"/>
                  <a:pt x="54" y="40"/>
                </a:cubicBezTo>
                <a:cubicBezTo>
                  <a:pt x="54" y="40"/>
                  <a:pt x="53" y="39"/>
                  <a:pt x="53" y="39"/>
                </a:cubicBezTo>
                <a:cubicBezTo>
                  <a:pt x="54" y="38"/>
                  <a:pt x="55" y="37"/>
                  <a:pt x="54" y="37"/>
                </a:cubicBezTo>
                <a:cubicBezTo>
                  <a:pt x="54" y="36"/>
                  <a:pt x="53" y="35"/>
                  <a:pt x="53" y="34"/>
                </a:cubicBezTo>
                <a:cubicBezTo>
                  <a:pt x="68" y="21"/>
                  <a:pt x="86" y="13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9" y="10"/>
                  <a:pt x="110" y="10"/>
                  <a:pt x="111" y="10"/>
                </a:cubicBezTo>
                <a:cubicBezTo>
                  <a:pt x="112" y="10"/>
                  <a:pt x="114" y="10"/>
                  <a:pt x="115" y="10"/>
                </a:cubicBezTo>
                <a:cubicBezTo>
                  <a:pt x="117" y="10"/>
                  <a:pt x="121" y="13"/>
                  <a:pt x="123" y="11"/>
                </a:cubicBezTo>
                <a:cubicBezTo>
                  <a:pt x="123" y="11"/>
                  <a:pt x="123" y="10"/>
                  <a:pt x="124" y="10"/>
                </a:cubicBezTo>
                <a:cubicBezTo>
                  <a:pt x="124" y="9"/>
                  <a:pt x="125" y="8"/>
                  <a:pt x="125" y="7"/>
                </a:cubicBezTo>
                <a:cubicBezTo>
                  <a:pt x="126" y="7"/>
                  <a:pt x="127" y="7"/>
                  <a:pt x="128" y="7"/>
                </a:cubicBezTo>
                <a:cubicBezTo>
                  <a:pt x="131" y="7"/>
                  <a:pt x="134" y="7"/>
                  <a:pt x="137" y="7"/>
                </a:cubicBezTo>
                <a:cubicBezTo>
                  <a:pt x="137" y="1"/>
                  <a:pt x="137" y="1"/>
                  <a:pt x="137" y="1"/>
                </a:cubicBezTo>
                <a:cubicBezTo>
                  <a:pt x="135" y="0"/>
                  <a:pt x="133" y="0"/>
                  <a:pt x="130" y="0"/>
                </a:cubicBezTo>
                <a:cubicBezTo>
                  <a:pt x="130" y="0"/>
                  <a:pt x="129" y="0"/>
                  <a:pt x="128" y="0"/>
                </a:cubicBezTo>
                <a:cubicBezTo>
                  <a:pt x="127" y="0"/>
                  <a:pt x="125" y="0"/>
                  <a:pt x="124" y="0"/>
                </a:cubicBezTo>
                <a:cubicBezTo>
                  <a:pt x="111" y="1"/>
                  <a:pt x="99" y="3"/>
                  <a:pt x="87" y="7"/>
                </a:cubicBezTo>
                <a:cubicBezTo>
                  <a:pt x="85" y="8"/>
                  <a:pt x="83" y="8"/>
                  <a:pt x="81" y="9"/>
                </a:cubicBezTo>
                <a:cubicBezTo>
                  <a:pt x="81" y="9"/>
                  <a:pt x="80" y="10"/>
                  <a:pt x="79" y="10"/>
                </a:cubicBezTo>
                <a:cubicBezTo>
                  <a:pt x="78" y="10"/>
                  <a:pt x="77" y="11"/>
                  <a:pt x="75" y="12"/>
                </a:cubicBezTo>
                <a:cubicBezTo>
                  <a:pt x="73" y="12"/>
                  <a:pt x="72" y="13"/>
                  <a:pt x="70" y="14"/>
                </a:cubicBezTo>
                <a:cubicBezTo>
                  <a:pt x="68" y="15"/>
                  <a:pt x="66" y="16"/>
                  <a:pt x="64" y="17"/>
                </a:cubicBezTo>
                <a:cubicBezTo>
                  <a:pt x="57" y="21"/>
                  <a:pt x="50" y="26"/>
                  <a:pt x="44" y="32"/>
                </a:cubicBezTo>
                <a:cubicBezTo>
                  <a:pt x="43" y="32"/>
                  <a:pt x="43" y="33"/>
                  <a:pt x="42" y="34"/>
                </a:cubicBezTo>
                <a:cubicBezTo>
                  <a:pt x="41" y="35"/>
                  <a:pt x="39" y="36"/>
                  <a:pt x="38" y="38"/>
                </a:cubicBezTo>
                <a:cubicBezTo>
                  <a:pt x="36" y="39"/>
                  <a:pt x="35" y="41"/>
                  <a:pt x="33" y="42"/>
                </a:cubicBezTo>
                <a:cubicBezTo>
                  <a:pt x="31" y="44"/>
                  <a:pt x="29" y="47"/>
                  <a:pt x="27" y="49"/>
                </a:cubicBezTo>
                <a:cubicBezTo>
                  <a:pt x="24" y="54"/>
                  <a:pt x="20" y="59"/>
                  <a:pt x="17" y="65"/>
                </a:cubicBezTo>
                <a:cubicBezTo>
                  <a:pt x="16" y="66"/>
                  <a:pt x="15" y="68"/>
                  <a:pt x="14" y="70"/>
                </a:cubicBezTo>
                <a:cubicBezTo>
                  <a:pt x="14" y="71"/>
                  <a:pt x="13" y="72"/>
                  <a:pt x="13" y="73"/>
                </a:cubicBezTo>
                <a:cubicBezTo>
                  <a:pt x="11" y="76"/>
                  <a:pt x="10" y="78"/>
                  <a:pt x="9" y="81"/>
                </a:cubicBezTo>
                <a:cubicBezTo>
                  <a:pt x="9" y="82"/>
                  <a:pt x="8" y="83"/>
                  <a:pt x="8" y="84"/>
                </a:cubicBezTo>
                <a:cubicBezTo>
                  <a:pt x="6" y="88"/>
                  <a:pt x="5" y="92"/>
                  <a:pt x="4" y="96"/>
                </a:cubicBezTo>
                <a:cubicBezTo>
                  <a:pt x="4" y="98"/>
                  <a:pt x="3" y="100"/>
                  <a:pt x="3" y="102"/>
                </a:cubicBezTo>
                <a:close/>
                <a:moveTo>
                  <a:pt x="137" y="100"/>
                </a:moveTo>
                <a:cubicBezTo>
                  <a:pt x="137" y="160"/>
                  <a:pt x="137" y="160"/>
                  <a:pt x="137" y="160"/>
                </a:cubicBezTo>
                <a:cubicBezTo>
                  <a:pt x="136" y="160"/>
                  <a:pt x="136" y="161"/>
                  <a:pt x="136" y="161"/>
                </a:cubicBezTo>
                <a:cubicBezTo>
                  <a:pt x="134" y="161"/>
                  <a:pt x="133" y="159"/>
                  <a:pt x="132" y="159"/>
                </a:cubicBezTo>
                <a:cubicBezTo>
                  <a:pt x="129" y="157"/>
                  <a:pt x="128" y="160"/>
                  <a:pt x="125" y="160"/>
                </a:cubicBezTo>
                <a:cubicBezTo>
                  <a:pt x="123" y="160"/>
                  <a:pt x="119" y="156"/>
                  <a:pt x="119" y="154"/>
                </a:cubicBezTo>
                <a:cubicBezTo>
                  <a:pt x="119" y="152"/>
                  <a:pt x="120" y="150"/>
                  <a:pt x="120" y="148"/>
                </a:cubicBezTo>
                <a:cubicBezTo>
                  <a:pt x="120" y="147"/>
                  <a:pt x="121" y="146"/>
                  <a:pt x="121" y="145"/>
                </a:cubicBezTo>
                <a:cubicBezTo>
                  <a:pt x="121" y="143"/>
                  <a:pt x="119" y="142"/>
                  <a:pt x="118" y="142"/>
                </a:cubicBezTo>
                <a:cubicBezTo>
                  <a:pt x="115" y="141"/>
                  <a:pt x="112" y="143"/>
                  <a:pt x="109" y="142"/>
                </a:cubicBezTo>
                <a:cubicBezTo>
                  <a:pt x="108" y="141"/>
                  <a:pt x="110" y="140"/>
                  <a:pt x="110" y="139"/>
                </a:cubicBezTo>
                <a:cubicBezTo>
                  <a:pt x="110" y="139"/>
                  <a:pt x="110" y="138"/>
                  <a:pt x="110" y="137"/>
                </a:cubicBezTo>
                <a:cubicBezTo>
                  <a:pt x="111" y="137"/>
                  <a:pt x="111" y="136"/>
                  <a:pt x="112" y="135"/>
                </a:cubicBezTo>
                <a:cubicBezTo>
                  <a:pt x="112" y="134"/>
                  <a:pt x="112" y="133"/>
                  <a:pt x="113" y="132"/>
                </a:cubicBezTo>
                <a:cubicBezTo>
                  <a:pt x="113" y="131"/>
                  <a:pt x="114" y="131"/>
                  <a:pt x="114" y="130"/>
                </a:cubicBezTo>
                <a:cubicBezTo>
                  <a:pt x="114" y="129"/>
                  <a:pt x="113" y="128"/>
                  <a:pt x="113" y="127"/>
                </a:cubicBezTo>
                <a:cubicBezTo>
                  <a:pt x="110" y="128"/>
                  <a:pt x="109" y="128"/>
                  <a:pt x="108" y="128"/>
                </a:cubicBezTo>
                <a:cubicBezTo>
                  <a:pt x="105" y="130"/>
                  <a:pt x="105" y="134"/>
                  <a:pt x="102" y="135"/>
                </a:cubicBezTo>
                <a:cubicBezTo>
                  <a:pt x="101" y="135"/>
                  <a:pt x="100" y="135"/>
                  <a:pt x="99" y="135"/>
                </a:cubicBezTo>
                <a:cubicBezTo>
                  <a:pt x="98" y="135"/>
                  <a:pt x="96" y="136"/>
                  <a:pt x="95" y="136"/>
                </a:cubicBezTo>
                <a:cubicBezTo>
                  <a:pt x="94" y="136"/>
                  <a:pt x="92" y="135"/>
                  <a:pt x="91" y="134"/>
                </a:cubicBezTo>
                <a:cubicBezTo>
                  <a:pt x="91" y="133"/>
                  <a:pt x="89" y="130"/>
                  <a:pt x="89" y="129"/>
                </a:cubicBezTo>
                <a:cubicBezTo>
                  <a:pt x="88" y="125"/>
                  <a:pt x="89" y="122"/>
                  <a:pt x="91" y="119"/>
                </a:cubicBezTo>
                <a:cubicBezTo>
                  <a:pt x="91" y="118"/>
                  <a:pt x="92" y="118"/>
                  <a:pt x="92" y="117"/>
                </a:cubicBezTo>
                <a:cubicBezTo>
                  <a:pt x="92" y="116"/>
                  <a:pt x="92" y="115"/>
                  <a:pt x="92" y="113"/>
                </a:cubicBezTo>
                <a:cubicBezTo>
                  <a:pt x="93" y="112"/>
                  <a:pt x="95" y="110"/>
                  <a:pt x="97" y="110"/>
                </a:cubicBezTo>
                <a:cubicBezTo>
                  <a:pt x="99" y="108"/>
                  <a:pt x="101" y="107"/>
                  <a:pt x="103" y="107"/>
                </a:cubicBezTo>
                <a:cubicBezTo>
                  <a:pt x="104" y="107"/>
                  <a:pt x="106" y="107"/>
                  <a:pt x="107" y="107"/>
                </a:cubicBezTo>
                <a:cubicBezTo>
                  <a:pt x="108" y="107"/>
                  <a:pt x="109" y="108"/>
                  <a:pt x="110" y="108"/>
                </a:cubicBezTo>
                <a:cubicBezTo>
                  <a:pt x="112" y="108"/>
                  <a:pt x="113" y="106"/>
                  <a:pt x="115" y="105"/>
                </a:cubicBezTo>
                <a:cubicBezTo>
                  <a:pt x="117" y="106"/>
                  <a:pt x="119" y="105"/>
                  <a:pt x="121" y="105"/>
                </a:cubicBezTo>
                <a:cubicBezTo>
                  <a:pt x="122" y="105"/>
                  <a:pt x="123" y="107"/>
                  <a:pt x="124" y="107"/>
                </a:cubicBezTo>
                <a:cubicBezTo>
                  <a:pt x="125" y="107"/>
                  <a:pt x="126" y="106"/>
                  <a:pt x="126" y="106"/>
                </a:cubicBezTo>
                <a:cubicBezTo>
                  <a:pt x="127" y="106"/>
                  <a:pt x="129" y="108"/>
                  <a:pt x="129" y="109"/>
                </a:cubicBezTo>
                <a:cubicBezTo>
                  <a:pt x="129" y="110"/>
                  <a:pt x="128" y="111"/>
                  <a:pt x="128" y="113"/>
                </a:cubicBezTo>
                <a:cubicBezTo>
                  <a:pt x="129" y="114"/>
                  <a:pt x="132" y="114"/>
                  <a:pt x="134" y="115"/>
                </a:cubicBezTo>
                <a:cubicBezTo>
                  <a:pt x="135" y="114"/>
                  <a:pt x="134" y="112"/>
                  <a:pt x="134" y="111"/>
                </a:cubicBezTo>
                <a:cubicBezTo>
                  <a:pt x="134" y="110"/>
                  <a:pt x="134" y="110"/>
                  <a:pt x="134" y="109"/>
                </a:cubicBezTo>
                <a:cubicBezTo>
                  <a:pt x="134" y="108"/>
                  <a:pt x="133" y="107"/>
                  <a:pt x="133" y="106"/>
                </a:cubicBezTo>
                <a:cubicBezTo>
                  <a:pt x="133" y="103"/>
                  <a:pt x="135" y="102"/>
                  <a:pt x="137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2656670" y="1632457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2477828" y="1987863"/>
            <a:ext cx="228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2079855" y="3333654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1901013" y="3689060"/>
            <a:ext cx="228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2632560" y="5097998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2453718" y="5453404"/>
            <a:ext cx="228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7588477" y="1632457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7583255" y="1987863"/>
            <a:ext cx="228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 txBox="1">
            <a:spLocks noChangeArrowheads="1"/>
          </p:cNvSpPr>
          <p:nvPr/>
        </p:nvSpPr>
        <p:spPr bwMode="auto">
          <a:xfrm>
            <a:off x="8249583" y="3335624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稻壳儿小白白(http://dwz.cn/Wu2UP)"/>
          <p:cNvSpPr txBox="1">
            <a:spLocks noChangeArrowheads="1"/>
          </p:cNvSpPr>
          <p:nvPr/>
        </p:nvSpPr>
        <p:spPr bwMode="auto">
          <a:xfrm>
            <a:off x="8244361" y="3691030"/>
            <a:ext cx="228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7564705" y="5097998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稻壳儿小白白(http://dwz.cn/Wu2UP)"/>
          <p:cNvSpPr txBox="1">
            <a:spLocks noChangeArrowheads="1"/>
          </p:cNvSpPr>
          <p:nvPr/>
        </p:nvSpPr>
        <p:spPr bwMode="auto">
          <a:xfrm>
            <a:off x="7559483" y="5453404"/>
            <a:ext cx="2286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工作室更专业的模板。洛可可，色彩纷呈，潮流</a:t>
            </a:r>
            <a:r>
              <a:rPr lang="zh-CN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时尚</a:t>
            </a:r>
            <a:r>
              <a:rPr lang="zh-CN" altLang="en-US" sz="1200" dirty="0" smtClean="0">
                <a:solidFill>
                  <a:srgbClr val="252628"/>
                </a:solidFill>
                <a:latin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60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6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图片 7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9" y="1607375"/>
            <a:ext cx="10268318" cy="4331256"/>
          </a:xfrm>
          <a:prstGeom prst="rect">
            <a:avLst/>
          </a:prstGeom>
        </p:spPr>
      </p:pic>
      <p:sp>
        <p:nvSpPr>
          <p:cNvPr id="770" name="六边形 769"/>
          <p:cNvSpPr/>
          <p:nvPr/>
        </p:nvSpPr>
        <p:spPr>
          <a:xfrm>
            <a:off x="7200050" y="4396230"/>
            <a:ext cx="988312" cy="851993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69" name="六边形 768"/>
          <p:cNvSpPr/>
          <p:nvPr/>
        </p:nvSpPr>
        <p:spPr>
          <a:xfrm>
            <a:off x="7744741" y="2608298"/>
            <a:ext cx="819978" cy="706877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67" name="六边形 766"/>
          <p:cNvSpPr/>
          <p:nvPr/>
        </p:nvSpPr>
        <p:spPr>
          <a:xfrm>
            <a:off x="4983401" y="3045102"/>
            <a:ext cx="1505534" cy="1297873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64" name="六边形 763"/>
          <p:cNvSpPr/>
          <p:nvPr/>
        </p:nvSpPr>
        <p:spPr>
          <a:xfrm>
            <a:off x="3813126" y="2427472"/>
            <a:ext cx="869042" cy="749174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73" name="六边形 672"/>
          <p:cNvSpPr/>
          <p:nvPr/>
        </p:nvSpPr>
        <p:spPr>
          <a:xfrm>
            <a:off x="5201175" y="3234697"/>
            <a:ext cx="1083164" cy="933762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01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81" name="六边形 680"/>
          <p:cNvSpPr/>
          <p:nvPr/>
        </p:nvSpPr>
        <p:spPr>
          <a:xfrm>
            <a:off x="3925179" y="2535134"/>
            <a:ext cx="619458" cy="534016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01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89" name="六边形 688"/>
          <p:cNvSpPr/>
          <p:nvPr/>
        </p:nvSpPr>
        <p:spPr>
          <a:xfrm>
            <a:off x="7899117" y="2745631"/>
            <a:ext cx="514678" cy="443688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01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97" name="六边形 696"/>
          <p:cNvSpPr/>
          <p:nvPr/>
        </p:nvSpPr>
        <p:spPr>
          <a:xfrm>
            <a:off x="7349249" y="4526043"/>
            <a:ext cx="696659" cy="600569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01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68" name="六边形 767"/>
          <p:cNvSpPr/>
          <p:nvPr/>
        </p:nvSpPr>
        <p:spPr>
          <a:xfrm>
            <a:off x="5287807" y="1640426"/>
            <a:ext cx="976893" cy="842149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05" name="六边形 704"/>
          <p:cNvSpPr/>
          <p:nvPr/>
        </p:nvSpPr>
        <p:spPr>
          <a:xfrm>
            <a:off x="5425041" y="1761005"/>
            <a:ext cx="696659" cy="600569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01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14" name="Freeform 141"/>
          <p:cNvSpPr>
            <a:spLocks noEditPoints="1"/>
          </p:cNvSpPr>
          <p:nvPr/>
        </p:nvSpPr>
        <p:spPr bwMode="auto">
          <a:xfrm>
            <a:off x="4075402" y="2623144"/>
            <a:ext cx="308357" cy="324743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15" name="Freeform 145"/>
          <p:cNvSpPr>
            <a:spLocks noEditPoints="1"/>
          </p:cNvSpPr>
          <p:nvPr/>
        </p:nvSpPr>
        <p:spPr bwMode="auto">
          <a:xfrm>
            <a:off x="5571940" y="1829846"/>
            <a:ext cx="445954" cy="450162"/>
          </a:xfrm>
          <a:custGeom>
            <a:avLst/>
            <a:gdLst>
              <a:gd name="T0" fmla="*/ 43 w 98"/>
              <a:gd name="T1" fmla="*/ 76 h 99"/>
              <a:gd name="T2" fmla="*/ 40 w 98"/>
              <a:gd name="T3" fmla="*/ 70 h 99"/>
              <a:gd name="T4" fmla="*/ 37 w 98"/>
              <a:gd name="T5" fmla="*/ 74 h 99"/>
              <a:gd name="T6" fmla="*/ 35 w 98"/>
              <a:gd name="T7" fmla="*/ 76 h 99"/>
              <a:gd name="T8" fmla="*/ 32 w 98"/>
              <a:gd name="T9" fmla="*/ 75 h 99"/>
              <a:gd name="T10" fmla="*/ 2 w 98"/>
              <a:gd name="T11" fmla="*/ 45 h 99"/>
              <a:gd name="T12" fmla="*/ 7 w 98"/>
              <a:gd name="T13" fmla="*/ 10 h 99"/>
              <a:gd name="T14" fmla="*/ 40 w 98"/>
              <a:gd name="T15" fmla="*/ 26 h 99"/>
              <a:gd name="T16" fmla="*/ 71 w 98"/>
              <a:gd name="T17" fmla="*/ 0 h 99"/>
              <a:gd name="T18" fmla="*/ 48 w 98"/>
              <a:gd name="T19" fmla="*/ 79 h 99"/>
              <a:gd name="T20" fmla="*/ 35 w 98"/>
              <a:gd name="T21" fmla="*/ 99 h 99"/>
              <a:gd name="T22" fmla="*/ 29 w 98"/>
              <a:gd name="T23" fmla="*/ 95 h 99"/>
              <a:gd name="T24" fmla="*/ 43 w 98"/>
              <a:gd name="T25" fmla="*/ 76 h 99"/>
              <a:gd name="T26" fmla="*/ 47 w 98"/>
              <a:gd name="T27" fmla="*/ 57 h 99"/>
              <a:gd name="T28" fmla="*/ 50 w 98"/>
              <a:gd name="T29" fmla="*/ 63 h 99"/>
              <a:gd name="T30" fmla="*/ 65 w 98"/>
              <a:gd name="T31" fmla="*/ 18 h 99"/>
              <a:gd name="T32" fmla="*/ 47 w 98"/>
              <a:gd name="T33" fmla="*/ 32 h 99"/>
              <a:gd name="T34" fmla="*/ 46 w 98"/>
              <a:gd name="T35" fmla="*/ 34 h 99"/>
              <a:gd name="T36" fmla="*/ 47 w 98"/>
              <a:gd name="T37" fmla="*/ 57 h 99"/>
              <a:gd name="T38" fmla="*/ 28 w 98"/>
              <a:gd name="T39" fmla="*/ 63 h 99"/>
              <a:gd name="T40" fmla="*/ 16 w 98"/>
              <a:gd name="T41" fmla="*/ 24 h 99"/>
              <a:gd name="T42" fmla="*/ 16 w 98"/>
              <a:gd name="T43" fmla="*/ 24 h 99"/>
              <a:gd name="T44" fmla="*/ 33 w 98"/>
              <a:gd name="T45" fmla="*/ 61 h 99"/>
              <a:gd name="T46" fmla="*/ 13 w 98"/>
              <a:gd name="T47" fmla="*/ 21 h 99"/>
              <a:gd name="T48" fmla="*/ 10 w 98"/>
              <a:gd name="T49" fmla="*/ 44 h 99"/>
              <a:gd name="T50" fmla="*/ 28 w 98"/>
              <a:gd name="T51" fmla="*/ 63 h 99"/>
              <a:gd name="T52" fmla="*/ 55 w 98"/>
              <a:gd name="T53" fmla="*/ 64 h 99"/>
              <a:gd name="T54" fmla="*/ 68 w 98"/>
              <a:gd name="T55" fmla="*/ 18 h 99"/>
              <a:gd name="T56" fmla="*/ 55 w 98"/>
              <a:gd name="T57" fmla="*/ 6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17" name="Freeform 162"/>
          <p:cNvSpPr>
            <a:spLocks noEditPoints="1"/>
          </p:cNvSpPr>
          <p:nvPr/>
        </p:nvSpPr>
        <p:spPr bwMode="auto">
          <a:xfrm>
            <a:off x="7511239" y="4639992"/>
            <a:ext cx="391200" cy="381659"/>
          </a:xfrm>
          <a:custGeom>
            <a:avLst/>
            <a:gdLst>
              <a:gd name="T0" fmla="*/ 85 w 95"/>
              <a:gd name="T1" fmla="*/ 25 h 93"/>
              <a:gd name="T2" fmla="*/ 86 w 95"/>
              <a:gd name="T3" fmla="*/ 22 h 93"/>
              <a:gd name="T4" fmla="*/ 86 w 95"/>
              <a:gd name="T5" fmla="*/ 13 h 93"/>
              <a:gd name="T6" fmla="*/ 80 w 95"/>
              <a:gd name="T7" fmla="*/ 8 h 93"/>
              <a:gd name="T8" fmla="*/ 36 w 95"/>
              <a:gd name="T9" fmla="*/ 11 h 93"/>
              <a:gd name="T10" fmla="*/ 36 w 95"/>
              <a:gd name="T11" fmla="*/ 24 h 93"/>
              <a:gd name="T12" fmla="*/ 80 w 95"/>
              <a:gd name="T13" fmla="*/ 25 h 93"/>
              <a:gd name="T14" fmla="*/ 35 w 95"/>
              <a:gd name="T15" fmla="*/ 62 h 93"/>
              <a:gd name="T16" fmla="*/ 66 w 95"/>
              <a:gd name="T17" fmla="*/ 72 h 93"/>
              <a:gd name="T18" fmla="*/ 55 w 95"/>
              <a:gd name="T19" fmla="*/ 45 h 93"/>
              <a:gd name="T20" fmla="*/ 70 w 95"/>
              <a:gd name="T21" fmla="*/ 66 h 93"/>
              <a:gd name="T22" fmla="*/ 62 w 95"/>
              <a:gd name="T23" fmla="*/ 59 h 93"/>
              <a:gd name="T24" fmla="*/ 70 w 95"/>
              <a:gd name="T25" fmla="*/ 66 h 93"/>
              <a:gd name="T26" fmla="*/ 70 w 95"/>
              <a:gd name="T27" fmla="*/ 67 h 93"/>
              <a:gd name="T28" fmla="*/ 60 w 95"/>
              <a:gd name="T29" fmla="*/ 60 h 93"/>
              <a:gd name="T30" fmla="*/ 70 w 95"/>
              <a:gd name="T31" fmla="*/ 55 h 93"/>
              <a:gd name="T32" fmla="*/ 70 w 95"/>
              <a:gd name="T33" fmla="*/ 54 h 93"/>
              <a:gd name="T34" fmla="*/ 68 w 95"/>
              <a:gd name="T35" fmla="*/ 55 h 93"/>
              <a:gd name="T36" fmla="*/ 71 w 95"/>
              <a:gd name="T37" fmla="*/ 58 h 93"/>
              <a:gd name="T38" fmla="*/ 68 w 95"/>
              <a:gd name="T39" fmla="*/ 55 h 93"/>
              <a:gd name="T40" fmla="*/ 71 w 95"/>
              <a:gd name="T41" fmla="*/ 59 h 93"/>
              <a:gd name="T42" fmla="*/ 66 w 95"/>
              <a:gd name="T43" fmla="*/ 56 h 93"/>
              <a:gd name="T44" fmla="*/ 65 w 95"/>
              <a:gd name="T45" fmla="*/ 57 h 93"/>
              <a:gd name="T46" fmla="*/ 71 w 95"/>
              <a:gd name="T47" fmla="*/ 62 h 93"/>
              <a:gd name="T48" fmla="*/ 65 w 95"/>
              <a:gd name="T49" fmla="*/ 57 h 93"/>
              <a:gd name="T50" fmla="*/ 71 w 95"/>
              <a:gd name="T51" fmla="*/ 64 h 93"/>
              <a:gd name="T52" fmla="*/ 63 w 95"/>
              <a:gd name="T53" fmla="*/ 58 h 93"/>
              <a:gd name="T54" fmla="*/ 71 w 95"/>
              <a:gd name="T55" fmla="*/ 46 h 93"/>
              <a:gd name="T56" fmla="*/ 70 w 95"/>
              <a:gd name="T57" fmla="*/ 48 h 93"/>
              <a:gd name="T58" fmla="*/ 56 w 95"/>
              <a:gd name="T59" fmla="*/ 57 h 93"/>
              <a:gd name="T60" fmla="*/ 59 w 95"/>
              <a:gd name="T61" fmla="*/ 40 h 93"/>
              <a:gd name="T62" fmla="*/ 60 w 95"/>
              <a:gd name="T63" fmla="*/ 39 h 93"/>
              <a:gd name="T64" fmla="*/ 71 w 95"/>
              <a:gd name="T65" fmla="*/ 46 h 93"/>
              <a:gd name="T66" fmla="*/ 68 w 95"/>
              <a:gd name="T67" fmla="*/ 46 h 93"/>
              <a:gd name="T68" fmla="*/ 61 w 95"/>
              <a:gd name="T69" fmla="*/ 42 h 93"/>
              <a:gd name="T70" fmla="*/ 71 w 95"/>
              <a:gd name="T71" fmla="*/ 70 h 93"/>
              <a:gd name="T72" fmla="*/ 69 w 95"/>
              <a:gd name="T73" fmla="*/ 71 h 93"/>
              <a:gd name="T74" fmla="*/ 55 w 95"/>
              <a:gd name="T75" fmla="*/ 60 h 93"/>
              <a:gd name="T76" fmla="*/ 69 w 95"/>
              <a:gd name="T77" fmla="*/ 51 h 93"/>
              <a:gd name="T78" fmla="*/ 71 w 95"/>
              <a:gd name="T79" fmla="*/ 51 h 93"/>
              <a:gd name="T80" fmla="*/ 74 w 95"/>
              <a:gd name="T81" fmla="*/ 60 h 93"/>
              <a:gd name="T82" fmla="*/ 71 w 95"/>
              <a:gd name="T83" fmla="*/ 70 h 93"/>
              <a:gd name="T84" fmla="*/ 93 w 95"/>
              <a:gd name="T85" fmla="*/ 11 h 93"/>
              <a:gd name="T86" fmla="*/ 94 w 95"/>
              <a:gd name="T87" fmla="*/ 24 h 93"/>
              <a:gd name="T88" fmla="*/ 89 w 95"/>
              <a:gd name="T89" fmla="*/ 89 h 93"/>
              <a:gd name="T90" fmla="*/ 22 w 95"/>
              <a:gd name="T91" fmla="*/ 93 h 93"/>
              <a:gd name="T92" fmla="*/ 18 w 95"/>
              <a:gd name="T93" fmla="*/ 68 h 93"/>
              <a:gd name="T94" fmla="*/ 0 w 95"/>
              <a:gd name="T95" fmla="*/ 64 h 93"/>
              <a:gd name="T96" fmla="*/ 13 w 95"/>
              <a:gd name="T97" fmla="*/ 3 h 93"/>
              <a:gd name="T98" fmla="*/ 22 w 95"/>
              <a:gd name="T99" fmla="*/ 0 h 93"/>
              <a:gd name="T100" fmla="*/ 80 w 95"/>
              <a:gd name="T101" fmla="*/ 0 h 93"/>
              <a:gd name="T102" fmla="*/ 28 w 95"/>
              <a:gd name="T103" fmla="*/ 34 h 93"/>
              <a:gd name="T104" fmla="*/ 80 w 95"/>
              <a:gd name="T105" fmla="*/ 34 h 93"/>
              <a:gd name="T106" fmla="*/ 26 w 95"/>
              <a:gd name="T107" fmla="*/ 85 h 93"/>
              <a:gd name="T108" fmla="*/ 26 w 95"/>
              <a:gd name="T109" fmla="*/ 60 h 93"/>
              <a:gd name="T110" fmla="*/ 28 w 95"/>
              <a:gd name="T111" fmla="*/ 34 h 93"/>
              <a:gd name="T112" fmla="*/ 18 w 95"/>
              <a:gd name="T113" fmla="*/ 24 h 93"/>
              <a:gd name="T114" fmla="*/ 28 w 95"/>
              <a:gd name="T115" fmla="*/ 25 h 93"/>
              <a:gd name="T116" fmla="*/ 29 w 95"/>
              <a:gd name="T117" fmla="*/ 18 h 93"/>
              <a:gd name="T118" fmla="*/ 22 w 95"/>
              <a:gd name="T119" fmla="*/ 8 h 93"/>
              <a:gd name="T120" fmla="*/ 16 w 95"/>
              <a:gd name="T121" fmla="*/ 12 h 93"/>
              <a:gd name="T122" fmla="*/ 18 w 95"/>
              <a:gd name="T123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" h="93">
                <a:moveTo>
                  <a:pt x="80" y="25"/>
                </a:move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4"/>
                  <a:pt x="86" y="22"/>
                </a:cubicBezTo>
                <a:cubicBezTo>
                  <a:pt x="86" y="21"/>
                  <a:pt x="86" y="19"/>
                  <a:pt x="86" y="18"/>
                </a:cubicBezTo>
                <a:cubicBezTo>
                  <a:pt x="86" y="16"/>
                  <a:pt x="86" y="15"/>
                  <a:pt x="86" y="13"/>
                </a:cubicBezTo>
                <a:cubicBezTo>
                  <a:pt x="85" y="11"/>
                  <a:pt x="83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9"/>
                  <a:pt x="36" y="10"/>
                  <a:pt x="36" y="11"/>
                </a:cubicBezTo>
                <a:cubicBezTo>
                  <a:pt x="37" y="13"/>
                  <a:pt x="37" y="15"/>
                  <a:pt x="37" y="18"/>
                </a:cubicBezTo>
                <a:cubicBezTo>
                  <a:pt x="37" y="20"/>
                  <a:pt x="37" y="22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80" y="25"/>
                  <a:pt x="80" y="25"/>
                  <a:pt x="80" y="25"/>
                </a:cubicBezTo>
                <a:close/>
                <a:moveTo>
                  <a:pt x="52" y="44"/>
                </a:moveTo>
                <a:cubicBezTo>
                  <a:pt x="43" y="44"/>
                  <a:pt x="35" y="52"/>
                  <a:pt x="35" y="62"/>
                </a:cubicBezTo>
                <a:cubicBezTo>
                  <a:pt x="35" y="71"/>
                  <a:pt x="43" y="79"/>
                  <a:pt x="52" y="79"/>
                </a:cubicBezTo>
                <a:cubicBezTo>
                  <a:pt x="58" y="79"/>
                  <a:pt x="63" y="76"/>
                  <a:pt x="66" y="72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45"/>
                  <a:pt x="55" y="45"/>
                  <a:pt x="55" y="45"/>
                </a:cubicBezTo>
                <a:cubicBezTo>
                  <a:pt x="54" y="45"/>
                  <a:pt x="53" y="44"/>
                  <a:pt x="52" y="44"/>
                </a:cubicBezTo>
                <a:close/>
                <a:moveTo>
                  <a:pt x="70" y="66"/>
                </a:move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6"/>
                  <a:pt x="70" y="66"/>
                  <a:pt x="70" y="66"/>
                </a:cubicBezTo>
                <a:close/>
                <a:moveTo>
                  <a:pt x="60" y="60"/>
                </a:move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69" y="68"/>
                  <a:pt x="69" y="68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lose/>
                <a:moveTo>
                  <a:pt x="70" y="55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5"/>
                </a:cubicBezTo>
                <a:close/>
                <a:moveTo>
                  <a:pt x="68" y="55"/>
                </a:moveTo>
                <a:cubicBezTo>
                  <a:pt x="68" y="55"/>
                  <a:pt x="68" y="55"/>
                  <a:pt x="68" y="55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7"/>
                  <a:pt x="71" y="57"/>
                  <a:pt x="71" y="56"/>
                </a:cubicBezTo>
                <a:cubicBezTo>
                  <a:pt x="68" y="55"/>
                  <a:pt x="68" y="55"/>
                  <a:pt x="68" y="55"/>
                </a:cubicBezTo>
                <a:close/>
                <a:moveTo>
                  <a:pt x="67" y="56"/>
                </a:move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60"/>
                  <a:pt x="71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67" y="56"/>
                  <a:pt x="67" y="56"/>
                  <a:pt x="67" y="56"/>
                </a:cubicBezTo>
                <a:close/>
                <a:moveTo>
                  <a:pt x="65" y="57"/>
                </a:moveTo>
                <a:cubicBezTo>
                  <a:pt x="71" y="61"/>
                  <a:pt x="71" y="61"/>
                  <a:pt x="71" y="61"/>
                </a:cubicBezTo>
                <a:cubicBezTo>
                  <a:pt x="71" y="62"/>
                  <a:pt x="71" y="62"/>
                  <a:pt x="71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5" y="57"/>
                  <a:pt x="65" y="57"/>
                  <a:pt x="65" y="57"/>
                </a:cubicBezTo>
                <a:close/>
                <a:moveTo>
                  <a:pt x="64" y="58"/>
                </a:move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63" y="58"/>
                  <a:pt x="63" y="58"/>
                  <a:pt x="63" y="58"/>
                </a:cubicBezTo>
                <a:cubicBezTo>
                  <a:pt x="64" y="58"/>
                  <a:pt x="64" y="58"/>
                  <a:pt x="64" y="58"/>
                </a:cubicBezTo>
                <a:close/>
                <a:moveTo>
                  <a:pt x="71" y="46"/>
                </a:moveTo>
                <a:cubicBezTo>
                  <a:pt x="71" y="47"/>
                  <a:pt x="71" y="47"/>
                  <a:pt x="71" y="47"/>
                </a:cubicBezTo>
                <a:cubicBezTo>
                  <a:pt x="70" y="48"/>
                  <a:pt x="70" y="48"/>
                  <a:pt x="70" y="48"/>
                </a:cubicBezTo>
                <a:cubicBezTo>
                  <a:pt x="58" y="56"/>
                  <a:pt x="58" y="56"/>
                  <a:pt x="58" y="56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9"/>
                  <a:pt x="64" y="40"/>
                  <a:pt x="66" y="41"/>
                </a:cubicBezTo>
                <a:cubicBezTo>
                  <a:pt x="68" y="42"/>
                  <a:pt x="70" y="44"/>
                  <a:pt x="71" y="46"/>
                </a:cubicBezTo>
                <a:close/>
                <a:moveTo>
                  <a:pt x="65" y="43"/>
                </a:moveTo>
                <a:cubicBezTo>
                  <a:pt x="66" y="44"/>
                  <a:pt x="67" y="45"/>
                  <a:pt x="68" y="46"/>
                </a:cubicBezTo>
                <a:cubicBezTo>
                  <a:pt x="59" y="52"/>
                  <a:pt x="59" y="52"/>
                  <a:pt x="59" y="52"/>
                </a:cubicBezTo>
                <a:cubicBezTo>
                  <a:pt x="61" y="42"/>
                  <a:pt x="61" y="42"/>
                  <a:pt x="61" y="42"/>
                </a:cubicBezTo>
                <a:cubicBezTo>
                  <a:pt x="62" y="42"/>
                  <a:pt x="64" y="43"/>
                  <a:pt x="65" y="43"/>
                </a:cubicBezTo>
                <a:close/>
                <a:moveTo>
                  <a:pt x="71" y="70"/>
                </a:moveTo>
                <a:cubicBezTo>
                  <a:pt x="70" y="71"/>
                  <a:pt x="70" y="71"/>
                  <a:pt x="70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57" y="61"/>
                  <a:pt x="57" y="61"/>
                  <a:pt x="57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59"/>
                  <a:pt x="57" y="59"/>
                  <a:pt x="57" y="59"/>
                </a:cubicBezTo>
                <a:cubicBezTo>
                  <a:pt x="69" y="51"/>
                  <a:pt x="69" y="51"/>
                  <a:pt x="69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1"/>
                  <a:pt x="71" y="51"/>
                  <a:pt x="71" y="51"/>
                </a:cubicBezTo>
                <a:cubicBezTo>
                  <a:pt x="72" y="53"/>
                  <a:pt x="73" y="54"/>
                  <a:pt x="73" y="56"/>
                </a:cubicBezTo>
                <a:cubicBezTo>
                  <a:pt x="74" y="57"/>
                  <a:pt x="74" y="59"/>
                  <a:pt x="74" y="60"/>
                </a:cubicBezTo>
                <a:cubicBezTo>
                  <a:pt x="74" y="62"/>
                  <a:pt x="74" y="64"/>
                  <a:pt x="73" y="66"/>
                </a:cubicBezTo>
                <a:cubicBezTo>
                  <a:pt x="72" y="67"/>
                  <a:pt x="72" y="69"/>
                  <a:pt x="71" y="70"/>
                </a:cubicBezTo>
                <a:close/>
                <a:moveTo>
                  <a:pt x="80" y="0"/>
                </a:moveTo>
                <a:cubicBezTo>
                  <a:pt x="87" y="0"/>
                  <a:pt x="92" y="5"/>
                  <a:pt x="93" y="11"/>
                </a:cubicBezTo>
                <a:cubicBezTo>
                  <a:pt x="94" y="13"/>
                  <a:pt x="94" y="15"/>
                  <a:pt x="94" y="18"/>
                </a:cubicBezTo>
                <a:cubicBezTo>
                  <a:pt x="95" y="20"/>
                  <a:pt x="94" y="22"/>
                  <a:pt x="94" y="24"/>
                </a:cubicBezTo>
                <a:cubicBezTo>
                  <a:pt x="93" y="28"/>
                  <a:pt x="91" y="31"/>
                  <a:pt x="89" y="33"/>
                </a:cubicBezTo>
                <a:cubicBezTo>
                  <a:pt x="89" y="89"/>
                  <a:pt x="89" y="89"/>
                  <a:pt x="89" y="89"/>
                </a:cubicBezTo>
                <a:cubicBezTo>
                  <a:pt x="85" y="93"/>
                  <a:pt x="85" y="93"/>
                  <a:pt x="85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68"/>
                  <a:pt x="18" y="68"/>
                  <a:pt x="18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0" y="64"/>
                  <a:pt x="0" y="64"/>
                  <a:pt x="0" y="64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10" y="6"/>
                  <a:pt x="13" y="3"/>
                </a:cubicBezTo>
                <a:cubicBezTo>
                  <a:pt x="15" y="1"/>
                  <a:pt x="19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85"/>
                  <a:pt x="80" y="85"/>
                  <a:pt x="80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4"/>
                  <a:pt x="27" y="34"/>
                  <a:pt x="28" y="34"/>
                </a:cubicBezTo>
                <a:close/>
                <a:moveTo>
                  <a:pt x="18" y="60"/>
                </a:moveTo>
                <a:cubicBezTo>
                  <a:pt x="18" y="24"/>
                  <a:pt x="18" y="24"/>
                  <a:pt x="18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5"/>
                  <a:pt x="28" y="25"/>
                </a:cubicBezTo>
                <a:cubicBezTo>
                  <a:pt x="28" y="25"/>
                  <a:pt x="28" y="24"/>
                  <a:pt x="28" y="22"/>
                </a:cubicBezTo>
                <a:cubicBezTo>
                  <a:pt x="29" y="21"/>
                  <a:pt x="29" y="19"/>
                  <a:pt x="29" y="18"/>
                </a:cubicBezTo>
                <a:cubicBezTo>
                  <a:pt x="29" y="16"/>
                  <a:pt x="28" y="15"/>
                  <a:pt x="28" y="13"/>
                </a:cubicBezTo>
                <a:cubicBezTo>
                  <a:pt x="27" y="11"/>
                  <a:pt x="25" y="8"/>
                  <a:pt x="22" y="8"/>
                </a:cubicBezTo>
                <a:cubicBezTo>
                  <a:pt x="21" y="8"/>
                  <a:pt x="19" y="9"/>
                  <a:pt x="18" y="10"/>
                </a:cubicBezTo>
                <a:cubicBezTo>
                  <a:pt x="17" y="11"/>
                  <a:pt x="16" y="11"/>
                  <a:pt x="16" y="12"/>
                </a:cubicBezTo>
                <a:cubicBezTo>
                  <a:pt x="8" y="60"/>
                  <a:pt x="8" y="60"/>
                  <a:pt x="8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18" name="Freeform 190"/>
          <p:cNvSpPr>
            <a:spLocks noEditPoints="1"/>
          </p:cNvSpPr>
          <p:nvPr/>
        </p:nvSpPr>
        <p:spPr bwMode="auto">
          <a:xfrm>
            <a:off x="7987855" y="2828480"/>
            <a:ext cx="323346" cy="26142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19" name="文本框 145"/>
          <p:cNvSpPr txBox="1"/>
          <p:nvPr/>
        </p:nvSpPr>
        <p:spPr>
          <a:xfrm>
            <a:off x="5267661" y="3515227"/>
            <a:ext cx="9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关键字</a:t>
            </a:r>
          </a:p>
        </p:txBody>
      </p:sp>
      <p:grpSp>
        <p:nvGrpSpPr>
          <p:cNvPr id="738" name="组合 737"/>
          <p:cNvGrpSpPr/>
          <p:nvPr/>
        </p:nvGrpSpPr>
        <p:grpSpPr>
          <a:xfrm>
            <a:off x="675291" y="2465668"/>
            <a:ext cx="2928671" cy="1048830"/>
            <a:chOff x="3078430" y="1673407"/>
            <a:chExt cx="2928671" cy="1048830"/>
          </a:xfrm>
        </p:grpSpPr>
        <p:grpSp>
          <p:nvGrpSpPr>
            <p:cNvPr id="739" name="组合 738"/>
            <p:cNvGrpSpPr/>
            <p:nvPr/>
          </p:nvGrpSpPr>
          <p:grpSpPr>
            <a:xfrm>
              <a:off x="3166934" y="1827509"/>
              <a:ext cx="2840167" cy="894728"/>
              <a:chOff x="6853576" y="1186802"/>
              <a:chExt cx="2840167" cy="894728"/>
            </a:xfrm>
          </p:grpSpPr>
          <p:sp>
            <p:nvSpPr>
              <p:cNvPr id="741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2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骆可可</a:t>
                </a:r>
                <a:r>
                  <a:rPr lang="en-US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PPT</a:t>
                </a:r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工作室更专业的模板。洛可可，色彩纷呈，潮流时尚</a:t>
                </a:r>
                <a:r>
                  <a:rPr lang="zh-CN" altLang="zh-CN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。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您在展示时采用微软雅黑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字体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40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>
                  <a:solidFill>
                    <a:srgbClr val="252628"/>
                  </a:solidFill>
                </a:rPr>
                <a:t>01</a:t>
              </a:r>
              <a:endParaRPr lang="zh-CN" altLang="en-US" sz="2800" dirty="0">
                <a:solidFill>
                  <a:srgbClr val="252628"/>
                </a:solidFill>
              </a:endParaRPr>
            </a:p>
          </p:txBody>
        </p:sp>
      </p:grpSp>
      <p:grpSp>
        <p:nvGrpSpPr>
          <p:cNvPr id="743" name="组合 742"/>
          <p:cNvGrpSpPr/>
          <p:nvPr/>
        </p:nvGrpSpPr>
        <p:grpSpPr>
          <a:xfrm>
            <a:off x="1777460" y="4417633"/>
            <a:ext cx="2928671" cy="1048830"/>
            <a:chOff x="3078430" y="1673407"/>
            <a:chExt cx="2928671" cy="1048830"/>
          </a:xfrm>
        </p:grpSpPr>
        <p:grpSp>
          <p:nvGrpSpPr>
            <p:cNvPr id="744" name="组合 743"/>
            <p:cNvGrpSpPr/>
            <p:nvPr/>
          </p:nvGrpSpPr>
          <p:grpSpPr>
            <a:xfrm>
              <a:off x="3166934" y="1827509"/>
              <a:ext cx="2840167" cy="894728"/>
              <a:chOff x="6853576" y="1186802"/>
              <a:chExt cx="2840167" cy="894728"/>
            </a:xfrm>
          </p:grpSpPr>
          <p:sp>
            <p:nvSpPr>
              <p:cNvPr id="746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7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骆可可</a:t>
                </a:r>
                <a:r>
                  <a:rPr lang="en-US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PPT</a:t>
                </a:r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工作室更专业的模板。洛可可，色彩纷呈，潮流时尚</a:t>
                </a:r>
                <a:r>
                  <a:rPr lang="zh-CN" altLang="zh-CN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。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您在展示时采用微软雅黑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字体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45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>
                  <a:solidFill>
                    <a:srgbClr val="252628"/>
                  </a:solidFill>
                </a:rPr>
                <a:t>01</a:t>
              </a:r>
              <a:endParaRPr lang="zh-CN" altLang="en-US" sz="2800" dirty="0">
                <a:solidFill>
                  <a:srgbClr val="252628"/>
                </a:solidFill>
              </a:endParaRPr>
            </a:p>
          </p:txBody>
        </p:sp>
      </p:grpSp>
      <p:grpSp>
        <p:nvGrpSpPr>
          <p:cNvPr id="748" name="组合 747"/>
          <p:cNvGrpSpPr/>
          <p:nvPr/>
        </p:nvGrpSpPr>
        <p:grpSpPr>
          <a:xfrm>
            <a:off x="8156456" y="4335606"/>
            <a:ext cx="2928671" cy="1048830"/>
            <a:chOff x="3078430" y="1673407"/>
            <a:chExt cx="2928671" cy="1048830"/>
          </a:xfrm>
        </p:grpSpPr>
        <p:grpSp>
          <p:nvGrpSpPr>
            <p:cNvPr id="749" name="组合 748"/>
            <p:cNvGrpSpPr/>
            <p:nvPr/>
          </p:nvGrpSpPr>
          <p:grpSpPr>
            <a:xfrm>
              <a:off x="3166934" y="1827509"/>
              <a:ext cx="2840167" cy="894728"/>
              <a:chOff x="6853576" y="1186802"/>
              <a:chExt cx="2840167" cy="894728"/>
            </a:xfrm>
          </p:grpSpPr>
          <p:sp>
            <p:nvSpPr>
              <p:cNvPr id="751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2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骆可可</a:t>
                </a:r>
                <a:r>
                  <a:rPr lang="en-US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PPT</a:t>
                </a:r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工作室更专业的模板。洛可可，色彩纷呈，潮流时尚</a:t>
                </a:r>
                <a:r>
                  <a:rPr lang="zh-CN" altLang="zh-CN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。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您在展示时采用微软雅黑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字体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50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>
                  <a:solidFill>
                    <a:srgbClr val="252628"/>
                  </a:solidFill>
                </a:rPr>
                <a:t>01</a:t>
              </a:r>
              <a:endParaRPr lang="zh-CN" altLang="en-US" sz="2800" dirty="0">
                <a:solidFill>
                  <a:srgbClr val="252628"/>
                </a:solidFill>
              </a:endParaRPr>
            </a:p>
          </p:txBody>
        </p:sp>
      </p:grpSp>
      <p:grpSp>
        <p:nvGrpSpPr>
          <p:cNvPr id="753" name="组合 752"/>
          <p:cNvGrpSpPr/>
          <p:nvPr/>
        </p:nvGrpSpPr>
        <p:grpSpPr>
          <a:xfrm>
            <a:off x="8588711" y="2489063"/>
            <a:ext cx="2928671" cy="1048830"/>
            <a:chOff x="3078430" y="1673407"/>
            <a:chExt cx="2928671" cy="1048830"/>
          </a:xfrm>
        </p:grpSpPr>
        <p:grpSp>
          <p:nvGrpSpPr>
            <p:cNvPr id="754" name="组合 753"/>
            <p:cNvGrpSpPr/>
            <p:nvPr/>
          </p:nvGrpSpPr>
          <p:grpSpPr>
            <a:xfrm>
              <a:off x="3166934" y="1827509"/>
              <a:ext cx="2840167" cy="894728"/>
              <a:chOff x="6853576" y="1186802"/>
              <a:chExt cx="2840167" cy="894728"/>
            </a:xfrm>
          </p:grpSpPr>
          <p:sp>
            <p:nvSpPr>
              <p:cNvPr id="756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7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骆可可</a:t>
                </a:r>
                <a:r>
                  <a:rPr lang="en-US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PPT</a:t>
                </a:r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工作室更专业的模板。洛可可，色彩纷呈，潮流时尚</a:t>
                </a:r>
                <a:r>
                  <a:rPr lang="zh-CN" altLang="zh-CN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。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您在展示时采用微软雅黑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字体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55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>
                  <a:solidFill>
                    <a:srgbClr val="252628"/>
                  </a:solidFill>
                </a:rPr>
                <a:t>01</a:t>
              </a:r>
              <a:endParaRPr lang="zh-CN" altLang="en-US" sz="2800" dirty="0">
                <a:solidFill>
                  <a:srgbClr val="252628"/>
                </a:solidFill>
              </a:endParaRPr>
            </a:p>
          </p:txBody>
        </p:sp>
      </p:grpSp>
      <p:grpSp>
        <p:nvGrpSpPr>
          <p:cNvPr id="758" name="组合 757"/>
          <p:cNvGrpSpPr/>
          <p:nvPr/>
        </p:nvGrpSpPr>
        <p:grpSpPr>
          <a:xfrm>
            <a:off x="6283966" y="1330726"/>
            <a:ext cx="2928671" cy="1048830"/>
            <a:chOff x="3078430" y="1673407"/>
            <a:chExt cx="2928671" cy="1048830"/>
          </a:xfrm>
        </p:grpSpPr>
        <p:grpSp>
          <p:nvGrpSpPr>
            <p:cNvPr id="759" name="组合 758"/>
            <p:cNvGrpSpPr/>
            <p:nvPr/>
          </p:nvGrpSpPr>
          <p:grpSpPr>
            <a:xfrm>
              <a:off x="3166934" y="1827509"/>
              <a:ext cx="2840167" cy="894728"/>
              <a:chOff x="6853576" y="1186802"/>
              <a:chExt cx="2840167" cy="894728"/>
            </a:xfrm>
          </p:grpSpPr>
          <p:sp>
            <p:nvSpPr>
              <p:cNvPr id="761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2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骆可可</a:t>
                </a:r>
                <a:r>
                  <a:rPr lang="en-US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PPT</a:t>
                </a:r>
                <a:r>
                  <a:rPr lang="zh-CN" altLang="zh-CN" sz="1200" dirty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工作室更专业的模板。洛可可，色彩纷呈，潮流时尚</a:t>
                </a:r>
                <a:r>
                  <a:rPr lang="zh-CN" altLang="zh-CN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</a:rPr>
                  <a:t>。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您在展示时采用微软雅黑</a:t>
                </a:r>
                <a:r>
                  <a:rPr lang="zh-CN" altLang="en-US" sz="1200" dirty="0" smtClean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字体</a:t>
                </a:r>
                <a:r>
                  <a:rPr lang="zh-CN" altLang="en-US" sz="1200" dirty="0">
                    <a:solidFill>
                      <a:srgbClr val="252628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60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>
                  <a:solidFill>
                    <a:srgbClr val="252628"/>
                  </a:solidFill>
                </a:rPr>
                <a:t>01</a:t>
              </a:r>
              <a:endParaRPr lang="zh-CN" altLang="en-US" sz="2800" dirty="0">
                <a:solidFill>
                  <a:srgbClr val="252628"/>
                </a:solidFill>
              </a:endParaRPr>
            </a:p>
          </p:txBody>
        </p:sp>
      </p:grpSp>
      <p:sp>
        <p:nvSpPr>
          <p:cNvPr id="765" name="六边形 764"/>
          <p:cNvSpPr/>
          <p:nvPr/>
        </p:nvSpPr>
        <p:spPr>
          <a:xfrm>
            <a:off x="3949009" y="4035148"/>
            <a:ext cx="769843" cy="663658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13" name="六边形 712"/>
          <p:cNvSpPr/>
          <p:nvPr/>
        </p:nvSpPr>
        <p:spPr>
          <a:xfrm>
            <a:off x="4073438" y="4132276"/>
            <a:ext cx="522714" cy="450616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01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16" name="Freeform 146"/>
          <p:cNvSpPr>
            <a:spLocks noEditPoints="1"/>
          </p:cNvSpPr>
          <p:nvPr/>
        </p:nvSpPr>
        <p:spPr bwMode="auto">
          <a:xfrm>
            <a:off x="4201089" y="4211761"/>
            <a:ext cx="265393" cy="324370"/>
          </a:xfrm>
          <a:custGeom>
            <a:avLst/>
            <a:gdLst>
              <a:gd name="T0" fmla="*/ 36 w 79"/>
              <a:gd name="T1" fmla="*/ 27 h 97"/>
              <a:gd name="T2" fmla="*/ 40 w 79"/>
              <a:gd name="T3" fmla="*/ 1 h 97"/>
              <a:gd name="T4" fmla="*/ 46 w 79"/>
              <a:gd name="T5" fmla="*/ 5 h 97"/>
              <a:gd name="T6" fmla="*/ 41 w 79"/>
              <a:gd name="T7" fmla="*/ 27 h 97"/>
              <a:gd name="T8" fmla="*/ 39 w 79"/>
              <a:gd name="T9" fmla="*/ 27 h 97"/>
              <a:gd name="T10" fmla="*/ 36 w 79"/>
              <a:gd name="T11" fmla="*/ 27 h 97"/>
              <a:gd name="T12" fmla="*/ 38 w 79"/>
              <a:gd name="T13" fmla="*/ 67 h 97"/>
              <a:gd name="T14" fmla="*/ 34 w 79"/>
              <a:gd name="T15" fmla="*/ 58 h 97"/>
              <a:gd name="T16" fmla="*/ 29 w 79"/>
              <a:gd name="T17" fmla="*/ 64 h 97"/>
              <a:gd name="T18" fmla="*/ 38 w 79"/>
              <a:gd name="T19" fmla="*/ 67 h 97"/>
              <a:gd name="T20" fmla="*/ 41 w 79"/>
              <a:gd name="T21" fmla="*/ 67 h 97"/>
              <a:gd name="T22" fmla="*/ 46 w 79"/>
              <a:gd name="T23" fmla="*/ 58 h 97"/>
              <a:gd name="T24" fmla="*/ 50 w 79"/>
              <a:gd name="T25" fmla="*/ 64 h 97"/>
              <a:gd name="T26" fmla="*/ 41 w 79"/>
              <a:gd name="T27" fmla="*/ 67 h 97"/>
              <a:gd name="T28" fmla="*/ 40 w 79"/>
              <a:gd name="T29" fmla="*/ 94 h 97"/>
              <a:gd name="T30" fmla="*/ 25 w 79"/>
              <a:gd name="T31" fmla="*/ 96 h 97"/>
              <a:gd name="T32" fmla="*/ 16 w 79"/>
              <a:gd name="T33" fmla="*/ 89 h 97"/>
              <a:gd name="T34" fmla="*/ 10 w 79"/>
              <a:gd name="T35" fmla="*/ 81 h 97"/>
              <a:gd name="T36" fmla="*/ 5 w 79"/>
              <a:gd name="T37" fmla="*/ 72 h 97"/>
              <a:gd name="T38" fmla="*/ 0 w 79"/>
              <a:gd name="T39" fmla="*/ 55 h 97"/>
              <a:gd name="T40" fmla="*/ 7 w 79"/>
              <a:gd name="T41" fmla="*/ 37 h 97"/>
              <a:gd name="T42" fmla="*/ 22 w 79"/>
              <a:gd name="T43" fmla="*/ 30 h 97"/>
              <a:gd name="T44" fmla="*/ 40 w 79"/>
              <a:gd name="T45" fmla="*/ 31 h 97"/>
              <a:gd name="T46" fmla="*/ 57 w 79"/>
              <a:gd name="T47" fmla="*/ 30 h 97"/>
              <a:gd name="T48" fmla="*/ 72 w 79"/>
              <a:gd name="T49" fmla="*/ 37 h 97"/>
              <a:gd name="T50" fmla="*/ 79 w 79"/>
              <a:gd name="T51" fmla="*/ 55 h 97"/>
              <a:gd name="T52" fmla="*/ 74 w 79"/>
              <a:gd name="T53" fmla="*/ 72 h 97"/>
              <a:gd name="T54" fmla="*/ 69 w 79"/>
              <a:gd name="T55" fmla="*/ 81 h 97"/>
              <a:gd name="T56" fmla="*/ 63 w 79"/>
              <a:gd name="T57" fmla="*/ 89 h 97"/>
              <a:gd name="T58" fmla="*/ 54 w 79"/>
              <a:gd name="T59" fmla="*/ 96 h 97"/>
              <a:gd name="T60" fmla="*/ 40 w 79"/>
              <a:gd name="T61" fmla="*/ 94 h 97"/>
              <a:gd name="T62" fmla="*/ 29 w 79"/>
              <a:gd name="T63" fmla="*/ 86 h 97"/>
              <a:gd name="T64" fmla="*/ 24 w 79"/>
              <a:gd name="T65" fmla="*/ 82 h 97"/>
              <a:gd name="T66" fmla="*/ 19 w 79"/>
              <a:gd name="T67" fmla="*/ 75 h 97"/>
              <a:gd name="T68" fmla="*/ 15 w 79"/>
              <a:gd name="T69" fmla="*/ 68 h 97"/>
              <a:gd name="T70" fmla="*/ 11 w 79"/>
              <a:gd name="T71" fmla="*/ 56 h 97"/>
              <a:gd name="T72" fmla="*/ 16 w 79"/>
              <a:gd name="T73" fmla="*/ 45 h 97"/>
              <a:gd name="T74" fmla="*/ 25 w 79"/>
              <a:gd name="T75" fmla="*/ 40 h 97"/>
              <a:gd name="T76" fmla="*/ 39 w 79"/>
              <a:gd name="T77" fmla="*/ 41 h 97"/>
              <a:gd name="T78" fmla="*/ 40 w 79"/>
              <a:gd name="T79" fmla="*/ 41 h 97"/>
              <a:gd name="T80" fmla="*/ 40 w 79"/>
              <a:gd name="T81" fmla="*/ 41 h 97"/>
              <a:gd name="T82" fmla="*/ 54 w 79"/>
              <a:gd name="T83" fmla="*/ 40 h 97"/>
              <a:gd name="T84" fmla="*/ 63 w 79"/>
              <a:gd name="T85" fmla="*/ 45 h 97"/>
              <a:gd name="T86" fmla="*/ 68 w 79"/>
              <a:gd name="T87" fmla="*/ 56 h 97"/>
              <a:gd name="T88" fmla="*/ 64 w 79"/>
              <a:gd name="T89" fmla="*/ 68 h 97"/>
              <a:gd name="T90" fmla="*/ 60 w 79"/>
              <a:gd name="T91" fmla="*/ 75 h 97"/>
              <a:gd name="T92" fmla="*/ 55 w 79"/>
              <a:gd name="T93" fmla="*/ 82 h 97"/>
              <a:gd name="T94" fmla="*/ 50 w 79"/>
              <a:gd name="T95" fmla="*/ 86 h 97"/>
              <a:gd name="T96" fmla="*/ 41 w 79"/>
              <a:gd name="T97" fmla="*/ 83 h 97"/>
              <a:gd name="T98" fmla="*/ 40 w 79"/>
              <a:gd name="T99" fmla="*/ 83 h 97"/>
              <a:gd name="T100" fmla="*/ 38 w 79"/>
              <a:gd name="T101" fmla="*/ 83 h 97"/>
              <a:gd name="T102" fmla="*/ 29 w 79"/>
              <a:gd name="T103" fmla="*/ 86 h 97"/>
              <a:gd name="T104" fmla="*/ 43 w 79"/>
              <a:gd name="T105" fmla="*/ 15 h 97"/>
              <a:gd name="T106" fmla="*/ 45 w 79"/>
              <a:gd name="T107" fmla="*/ 13 h 97"/>
              <a:gd name="T108" fmla="*/ 65 w 79"/>
              <a:gd name="T109" fmla="*/ 10 h 97"/>
              <a:gd name="T110" fmla="*/ 44 w 79"/>
              <a:gd name="T111" fmla="*/ 20 h 97"/>
              <a:gd name="T112" fmla="*/ 59 w 79"/>
              <a:gd name="T113" fmla="*/ 23 h 97"/>
              <a:gd name="T114" fmla="*/ 78 w 79"/>
              <a:gd name="T115" fmla="*/ 11 h 97"/>
              <a:gd name="T116" fmla="*/ 54 w 79"/>
              <a:gd name="T117" fmla="*/ 3 h 97"/>
              <a:gd name="T118" fmla="*/ 43 w 79"/>
              <a:gd name="T119" fmla="*/ 1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" h="97">
                <a:moveTo>
                  <a:pt x="36" y="27"/>
                </a:moveTo>
                <a:cubicBezTo>
                  <a:pt x="33" y="18"/>
                  <a:pt x="30" y="8"/>
                  <a:pt x="40" y="1"/>
                </a:cubicBezTo>
                <a:cubicBezTo>
                  <a:pt x="46" y="5"/>
                  <a:pt x="46" y="5"/>
                  <a:pt x="46" y="5"/>
                </a:cubicBezTo>
                <a:cubicBezTo>
                  <a:pt x="38" y="11"/>
                  <a:pt x="39" y="20"/>
                  <a:pt x="41" y="27"/>
                </a:cubicBezTo>
                <a:cubicBezTo>
                  <a:pt x="40" y="27"/>
                  <a:pt x="40" y="27"/>
                  <a:pt x="39" y="27"/>
                </a:cubicBezTo>
                <a:cubicBezTo>
                  <a:pt x="38" y="27"/>
                  <a:pt x="37" y="27"/>
                  <a:pt x="36" y="27"/>
                </a:cubicBezTo>
                <a:close/>
                <a:moveTo>
                  <a:pt x="38" y="67"/>
                </a:moveTo>
                <a:cubicBezTo>
                  <a:pt x="38" y="67"/>
                  <a:pt x="38" y="59"/>
                  <a:pt x="34" y="58"/>
                </a:cubicBezTo>
                <a:cubicBezTo>
                  <a:pt x="30" y="58"/>
                  <a:pt x="28" y="62"/>
                  <a:pt x="29" y="64"/>
                </a:cubicBezTo>
                <a:cubicBezTo>
                  <a:pt x="30" y="66"/>
                  <a:pt x="38" y="67"/>
                  <a:pt x="38" y="67"/>
                </a:cubicBezTo>
                <a:close/>
                <a:moveTo>
                  <a:pt x="41" y="67"/>
                </a:moveTo>
                <a:cubicBezTo>
                  <a:pt x="41" y="67"/>
                  <a:pt x="42" y="59"/>
                  <a:pt x="46" y="58"/>
                </a:cubicBezTo>
                <a:cubicBezTo>
                  <a:pt x="50" y="58"/>
                  <a:pt x="52" y="62"/>
                  <a:pt x="50" y="64"/>
                </a:cubicBezTo>
                <a:cubicBezTo>
                  <a:pt x="49" y="66"/>
                  <a:pt x="41" y="67"/>
                  <a:pt x="41" y="67"/>
                </a:cubicBezTo>
                <a:close/>
                <a:moveTo>
                  <a:pt x="40" y="94"/>
                </a:moveTo>
                <a:cubicBezTo>
                  <a:pt x="33" y="97"/>
                  <a:pt x="29" y="97"/>
                  <a:pt x="25" y="96"/>
                </a:cubicBezTo>
                <a:cubicBezTo>
                  <a:pt x="21" y="95"/>
                  <a:pt x="19" y="93"/>
                  <a:pt x="16" y="89"/>
                </a:cubicBezTo>
                <a:cubicBezTo>
                  <a:pt x="14" y="86"/>
                  <a:pt x="12" y="83"/>
                  <a:pt x="10" y="81"/>
                </a:cubicBezTo>
                <a:cubicBezTo>
                  <a:pt x="8" y="78"/>
                  <a:pt x="7" y="75"/>
                  <a:pt x="5" y="72"/>
                </a:cubicBezTo>
                <a:cubicBezTo>
                  <a:pt x="3" y="67"/>
                  <a:pt x="0" y="61"/>
                  <a:pt x="0" y="55"/>
                </a:cubicBezTo>
                <a:cubicBezTo>
                  <a:pt x="0" y="48"/>
                  <a:pt x="1" y="42"/>
                  <a:pt x="7" y="37"/>
                </a:cubicBezTo>
                <a:cubicBezTo>
                  <a:pt x="11" y="33"/>
                  <a:pt x="16" y="31"/>
                  <a:pt x="22" y="30"/>
                </a:cubicBezTo>
                <a:cubicBezTo>
                  <a:pt x="27" y="29"/>
                  <a:pt x="33" y="29"/>
                  <a:pt x="40" y="31"/>
                </a:cubicBezTo>
                <a:cubicBezTo>
                  <a:pt x="46" y="29"/>
                  <a:pt x="52" y="29"/>
                  <a:pt x="57" y="30"/>
                </a:cubicBezTo>
                <a:cubicBezTo>
                  <a:pt x="63" y="31"/>
                  <a:pt x="68" y="33"/>
                  <a:pt x="72" y="37"/>
                </a:cubicBezTo>
                <a:cubicBezTo>
                  <a:pt x="78" y="42"/>
                  <a:pt x="79" y="48"/>
                  <a:pt x="79" y="55"/>
                </a:cubicBezTo>
                <a:cubicBezTo>
                  <a:pt x="79" y="61"/>
                  <a:pt x="76" y="67"/>
                  <a:pt x="74" y="72"/>
                </a:cubicBezTo>
                <a:cubicBezTo>
                  <a:pt x="72" y="75"/>
                  <a:pt x="71" y="78"/>
                  <a:pt x="69" y="81"/>
                </a:cubicBezTo>
                <a:cubicBezTo>
                  <a:pt x="67" y="83"/>
                  <a:pt x="65" y="86"/>
                  <a:pt x="63" y="89"/>
                </a:cubicBezTo>
                <a:cubicBezTo>
                  <a:pt x="60" y="93"/>
                  <a:pt x="58" y="95"/>
                  <a:pt x="54" y="96"/>
                </a:cubicBezTo>
                <a:cubicBezTo>
                  <a:pt x="50" y="97"/>
                  <a:pt x="46" y="97"/>
                  <a:pt x="40" y="94"/>
                </a:cubicBezTo>
                <a:close/>
                <a:moveTo>
                  <a:pt x="29" y="86"/>
                </a:moveTo>
                <a:cubicBezTo>
                  <a:pt x="27" y="86"/>
                  <a:pt x="26" y="84"/>
                  <a:pt x="24" y="82"/>
                </a:cubicBezTo>
                <a:cubicBezTo>
                  <a:pt x="22" y="80"/>
                  <a:pt x="21" y="77"/>
                  <a:pt x="19" y="75"/>
                </a:cubicBezTo>
                <a:cubicBezTo>
                  <a:pt x="18" y="73"/>
                  <a:pt x="17" y="71"/>
                  <a:pt x="15" y="68"/>
                </a:cubicBezTo>
                <a:cubicBezTo>
                  <a:pt x="13" y="64"/>
                  <a:pt x="12" y="60"/>
                  <a:pt x="11" y="56"/>
                </a:cubicBezTo>
                <a:cubicBezTo>
                  <a:pt x="11" y="52"/>
                  <a:pt x="12" y="48"/>
                  <a:pt x="16" y="45"/>
                </a:cubicBezTo>
                <a:cubicBezTo>
                  <a:pt x="18" y="42"/>
                  <a:pt x="21" y="41"/>
                  <a:pt x="25" y="40"/>
                </a:cubicBezTo>
                <a:cubicBezTo>
                  <a:pt x="29" y="40"/>
                  <a:pt x="34" y="40"/>
                  <a:pt x="39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5" y="40"/>
                  <a:pt x="50" y="40"/>
                  <a:pt x="54" y="40"/>
                </a:cubicBezTo>
                <a:cubicBezTo>
                  <a:pt x="58" y="41"/>
                  <a:pt x="61" y="42"/>
                  <a:pt x="63" y="45"/>
                </a:cubicBezTo>
                <a:cubicBezTo>
                  <a:pt x="67" y="48"/>
                  <a:pt x="68" y="52"/>
                  <a:pt x="68" y="56"/>
                </a:cubicBezTo>
                <a:cubicBezTo>
                  <a:pt x="67" y="60"/>
                  <a:pt x="66" y="64"/>
                  <a:pt x="64" y="68"/>
                </a:cubicBezTo>
                <a:cubicBezTo>
                  <a:pt x="62" y="71"/>
                  <a:pt x="61" y="73"/>
                  <a:pt x="60" y="75"/>
                </a:cubicBezTo>
                <a:cubicBezTo>
                  <a:pt x="58" y="77"/>
                  <a:pt x="57" y="80"/>
                  <a:pt x="55" y="82"/>
                </a:cubicBezTo>
                <a:cubicBezTo>
                  <a:pt x="53" y="84"/>
                  <a:pt x="52" y="86"/>
                  <a:pt x="50" y="86"/>
                </a:cubicBezTo>
                <a:cubicBezTo>
                  <a:pt x="48" y="87"/>
                  <a:pt x="45" y="86"/>
                  <a:pt x="41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4" y="86"/>
                  <a:pt x="31" y="87"/>
                  <a:pt x="29" y="86"/>
                </a:cubicBezTo>
                <a:close/>
                <a:moveTo>
                  <a:pt x="43" y="15"/>
                </a:moveTo>
                <a:cubicBezTo>
                  <a:pt x="44" y="14"/>
                  <a:pt x="44" y="14"/>
                  <a:pt x="45" y="13"/>
                </a:cubicBezTo>
                <a:cubicBezTo>
                  <a:pt x="52" y="11"/>
                  <a:pt x="65" y="10"/>
                  <a:pt x="65" y="10"/>
                </a:cubicBezTo>
                <a:cubicBezTo>
                  <a:pt x="58" y="12"/>
                  <a:pt x="49" y="15"/>
                  <a:pt x="44" y="20"/>
                </a:cubicBezTo>
                <a:cubicBezTo>
                  <a:pt x="47" y="22"/>
                  <a:pt x="51" y="25"/>
                  <a:pt x="59" y="23"/>
                </a:cubicBezTo>
                <a:cubicBezTo>
                  <a:pt x="68" y="22"/>
                  <a:pt x="78" y="11"/>
                  <a:pt x="78" y="11"/>
                </a:cubicBezTo>
                <a:cubicBezTo>
                  <a:pt x="78" y="11"/>
                  <a:pt x="62" y="0"/>
                  <a:pt x="54" y="3"/>
                </a:cubicBezTo>
                <a:cubicBezTo>
                  <a:pt x="48" y="5"/>
                  <a:pt x="44" y="11"/>
                  <a:pt x="43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65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5252" y="2642352"/>
            <a:ext cx="2497957" cy="2703165"/>
          </a:xfrm>
          <a:prstGeom prst="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8525" y="2642352"/>
            <a:ext cx="2497957" cy="2703165"/>
          </a:xfrm>
          <a:prstGeom prst="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1799" y="2642352"/>
            <a:ext cx="2497957" cy="2703165"/>
          </a:xfrm>
          <a:prstGeom prst="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8331" y="2642352"/>
            <a:ext cx="2497957" cy="2703165"/>
          </a:xfrm>
          <a:prstGeom prst="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5156" y="1485908"/>
            <a:ext cx="2497957" cy="1156444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21019" y="1485908"/>
            <a:ext cx="2497957" cy="1156444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89584" y="1485908"/>
            <a:ext cx="2497957" cy="1156444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51799" y="1485908"/>
            <a:ext cx="2497957" cy="1156444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007652" y="368933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007652" y="420368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07652" y="476248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45156" y="5318876"/>
            <a:ext cx="2497957" cy="609601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521019" y="5318876"/>
            <a:ext cx="2497957" cy="609601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89584" y="5318876"/>
            <a:ext cx="2497957" cy="609601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851799" y="5318876"/>
            <a:ext cx="2497957" cy="609601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3683515" y="368933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683515" y="420368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683515" y="476248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52080" y="368933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352080" y="420368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352080" y="476248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014295" y="368933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014295" y="420368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014295" y="4762483"/>
            <a:ext cx="217296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45"/>
          <p:cNvSpPr txBox="1"/>
          <p:nvPr/>
        </p:nvSpPr>
        <p:spPr>
          <a:xfrm>
            <a:off x="3729734" y="1949043"/>
            <a:ext cx="208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27" name="文本框 145"/>
          <p:cNvSpPr txBox="1"/>
          <p:nvPr/>
        </p:nvSpPr>
        <p:spPr>
          <a:xfrm>
            <a:off x="1057046" y="1949042"/>
            <a:ext cx="208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28" name="文本框 145"/>
          <p:cNvSpPr txBox="1"/>
          <p:nvPr/>
        </p:nvSpPr>
        <p:spPr>
          <a:xfrm>
            <a:off x="9060514" y="1949041"/>
            <a:ext cx="208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29" name="文本框 145"/>
          <p:cNvSpPr txBox="1"/>
          <p:nvPr/>
        </p:nvSpPr>
        <p:spPr>
          <a:xfrm>
            <a:off x="6398299" y="1949044"/>
            <a:ext cx="208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0" name="TextBox 31"/>
          <p:cNvSpPr txBox="1"/>
          <p:nvPr/>
        </p:nvSpPr>
        <p:spPr>
          <a:xfrm>
            <a:off x="1485241" y="546216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4157929" y="546216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3"/>
          <p:cNvSpPr txBox="1"/>
          <p:nvPr/>
        </p:nvSpPr>
        <p:spPr>
          <a:xfrm>
            <a:off x="6825435" y="545846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4"/>
          <p:cNvSpPr txBox="1"/>
          <p:nvPr/>
        </p:nvSpPr>
        <p:spPr>
          <a:xfrm>
            <a:off x="9488709" y="54547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60674" y="2886984"/>
            <a:ext cx="695563" cy="612618"/>
            <a:chOff x="1844675" y="3094038"/>
            <a:chExt cx="758826" cy="668337"/>
          </a:xfrm>
          <a:solidFill>
            <a:schemeClr val="bg1"/>
          </a:solidFill>
        </p:grpSpPr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1844675" y="3360738"/>
              <a:ext cx="758826" cy="203200"/>
            </a:xfrm>
            <a:custGeom>
              <a:avLst/>
              <a:gdLst>
                <a:gd name="T0" fmla="*/ 66 w 478"/>
                <a:gd name="T1" fmla="*/ 128 h 128"/>
                <a:gd name="T2" fmla="*/ 76 w 478"/>
                <a:gd name="T3" fmla="*/ 128 h 128"/>
                <a:gd name="T4" fmla="*/ 402 w 478"/>
                <a:gd name="T5" fmla="*/ 128 h 128"/>
                <a:gd name="T6" fmla="*/ 409 w 478"/>
                <a:gd name="T7" fmla="*/ 128 h 128"/>
                <a:gd name="T8" fmla="*/ 478 w 478"/>
                <a:gd name="T9" fmla="*/ 0 h 128"/>
                <a:gd name="T10" fmla="*/ 475 w 478"/>
                <a:gd name="T11" fmla="*/ 0 h 128"/>
                <a:gd name="T12" fmla="*/ 404 w 478"/>
                <a:gd name="T13" fmla="*/ 0 h 128"/>
                <a:gd name="T14" fmla="*/ 347 w 478"/>
                <a:gd name="T15" fmla="*/ 0 h 128"/>
                <a:gd name="T16" fmla="*/ 130 w 478"/>
                <a:gd name="T17" fmla="*/ 0 h 128"/>
                <a:gd name="T18" fmla="*/ 73 w 478"/>
                <a:gd name="T19" fmla="*/ 0 h 128"/>
                <a:gd name="T20" fmla="*/ 0 w 478"/>
                <a:gd name="T21" fmla="*/ 0 h 128"/>
                <a:gd name="T22" fmla="*/ 66 w 478"/>
                <a:gd name="T2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8" h="128">
                  <a:moveTo>
                    <a:pt x="66" y="128"/>
                  </a:moveTo>
                  <a:lnTo>
                    <a:pt x="76" y="128"/>
                  </a:lnTo>
                  <a:lnTo>
                    <a:pt x="402" y="128"/>
                  </a:lnTo>
                  <a:lnTo>
                    <a:pt x="409" y="128"/>
                  </a:lnTo>
                  <a:lnTo>
                    <a:pt x="478" y="0"/>
                  </a:lnTo>
                  <a:lnTo>
                    <a:pt x="475" y="0"/>
                  </a:lnTo>
                  <a:lnTo>
                    <a:pt x="404" y="0"/>
                  </a:lnTo>
                  <a:lnTo>
                    <a:pt x="347" y="0"/>
                  </a:lnTo>
                  <a:lnTo>
                    <a:pt x="130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66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1844675" y="3409950"/>
              <a:ext cx="754063" cy="352425"/>
            </a:xfrm>
            <a:custGeom>
              <a:avLst/>
              <a:gdLst>
                <a:gd name="T0" fmla="*/ 0 w 201"/>
                <a:gd name="T1" fmla="*/ 94 h 94"/>
                <a:gd name="T2" fmla="*/ 201 w 201"/>
                <a:gd name="T3" fmla="*/ 94 h 94"/>
                <a:gd name="T4" fmla="*/ 201 w 201"/>
                <a:gd name="T5" fmla="*/ 0 h 94"/>
                <a:gd name="T6" fmla="*/ 178 w 201"/>
                <a:gd name="T7" fmla="*/ 43 h 94"/>
                <a:gd name="T8" fmla="*/ 177 w 201"/>
                <a:gd name="T9" fmla="*/ 47 h 94"/>
                <a:gd name="T10" fmla="*/ 173 w 201"/>
                <a:gd name="T11" fmla="*/ 47 h 94"/>
                <a:gd name="T12" fmla="*/ 166 w 201"/>
                <a:gd name="T13" fmla="*/ 47 h 94"/>
                <a:gd name="T14" fmla="*/ 116 w 201"/>
                <a:gd name="T15" fmla="*/ 47 h 94"/>
                <a:gd name="T16" fmla="*/ 117 w 201"/>
                <a:gd name="T17" fmla="*/ 49 h 94"/>
                <a:gd name="T18" fmla="*/ 114 w 201"/>
                <a:gd name="T19" fmla="*/ 57 h 94"/>
                <a:gd name="T20" fmla="*/ 101 w 201"/>
                <a:gd name="T21" fmla="*/ 65 h 94"/>
                <a:gd name="T22" fmla="*/ 88 w 201"/>
                <a:gd name="T23" fmla="*/ 57 h 94"/>
                <a:gd name="T24" fmla="*/ 85 w 201"/>
                <a:gd name="T25" fmla="*/ 49 h 94"/>
                <a:gd name="T26" fmla="*/ 86 w 201"/>
                <a:gd name="T27" fmla="*/ 47 h 94"/>
                <a:gd name="T28" fmla="*/ 36 w 201"/>
                <a:gd name="T29" fmla="*/ 47 h 94"/>
                <a:gd name="T30" fmla="*/ 28 w 201"/>
                <a:gd name="T31" fmla="*/ 47 h 94"/>
                <a:gd name="T32" fmla="*/ 24 w 201"/>
                <a:gd name="T33" fmla="*/ 47 h 94"/>
                <a:gd name="T34" fmla="*/ 22 w 201"/>
                <a:gd name="T35" fmla="*/ 43 h 94"/>
                <a:gd name="T36" fmla="*/ 0 w 201"/>
                <a:gd name="T37" fmla="*/ 0 h 94"/>
                <a:gd name="T38" fmla="*/ 0 w 201"/>
                <a:gd name="T3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" h="94">
                  <a:moveTo>
                    <a:pt x="0" y="94"/>
                  </a:moveTo>
                  <a:cubicBezTo>
                    <a:pt x="201" y="94"/>
                    <a:pt x="201" y="94"/>
                    <a:pt x="201" y="9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9"/>
                  </a:cubicBezTo>
                  <a:cubicBezTo>
                    <a:pt x="117" y="52"/>
                    <a:pt x="116" y="55"/>
                    <a:pt x="114" y="57"/>
                  </a:cubicBezTo>
                  <a:cubicBezTo>
                    <a:pt x="111" y="62"/>
                    <a:pt x="106" y="65"/>
                    <a:pt x="101" y="65"/>
                  </a:cubicBezTo>
                  <a:cubicBezTo>
                    <a:pt x="96" y="65"/>
                    <a:pt x="91" y="62"/>
                    <a:pt x="88" y="57"/>
                  </a:cubicBezTo>
                  <a:cubicBezTo>
                    <a:pt x="86" y="55"/>
                    <a:pt x="85" y="52"/>
                    <a:pt x="85" y="49"/>
                  </a:cubicBezTo>
                  <a:cubicBezTo>
                    <a:pt x="85" y="48"/>
                    <a:pt x="86" y="48"/>
                    <a:pt x="8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1960563" y="3094038"/>
              <a:ext cx="525463" cy="244475"/>
            </a:xfrm>
            <a:custGeom>
              <a:avLst/>
              <a:gdLst>
                <a:gd name="T0" fmla="*/ 140 w 140"/>
                <a:gd name="T1" fmla="*/ 65 h 65"/>
                <a:gd name="T2" fmla="*/ 140 w 140"/>
                <a:gd name="T3" fmla="*/ 28 h 65"/>
                <a:gd name="T4" fmla="*/ 113 w 140"/>
                <a:gd name="T5" fmla="*/ 0 h 65"/>
                <a:gd name="T6" fmla="*/ 27 w 140"/>
                <a:gd name="T7" fmla="*/ 0 h 65"/>
                <a:gd name="T8" fmla="*/ 0 w 140"/>
                <a:gd name="T9" fmla="*/ 28 h 65"/>
                <a:gd name="T10" fmla="*/ 0 w 140"/>
                <a:gd name="T11" fmla="*/ 65 h 65"/>
                <a:gd name="T12" fmla="*/ 24 w 140"/>
                <a:gd name="T13" fmla="*/ 65 h 65"/>
                <a:gd name="T14" fmla="*/ 24 w 140"/>
                <a:gd name="T15" fmla="*/ 28 h 65"/>
                <a:gd name="T16" fmla="*/ 27 w 140"/>
                <a:gd name="T17" fmla="*/ 24 h 65"/>
                <a:gd name="T18" fmla="*/ 113 w 140"/>
                <a:gd name="T19" fmla="*/ 24 h 65"/>
                <a:gd name="T20" fmla="*/ 116 w 140"/>
                <a:gd name="T21" fmla="*/ 28 h 65"/>
                <a:gd name="T22" fmla="*/ 116 w 140"/>
                <a:gd name="T23" fmla="*/ 65 h 65"/>
                <a:gd name="T24" fmla="*/ 140 w 140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5">
                  <a:moveTo>
                    <a:pt x="140" y="65"/>
                  </a:moveTo>
                  <a:cubicBezTo>
                    <a:pt x="140" y="28"/>
                    <a:pt x="140" y="28"/>
                    <a:pt x="140" y="28"/>
                  </a:cubicBezTo>
                  <a:cubicBezTo>
                    <a:pt x="140" y="13"/>
                    <a:pt x="128" y="0"/>
                    <a:pt x="11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6"/>
                    <a:pt x="25" y="24"/>
                    <a:pt x="27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5" y="24"/>
                    <a:pt x="116" y="26"/>
                    <a:pt x="116" y="28"/>
                  </a:cubicBezTo>
                  <a:cubicBezTo>
                    <a:pt x="116" y="65"/>
                    <a:pt x="116" y="65"/>
                    <a:pt x="116" y="65"/>
                  </a:cubicBezTo>
                  <a:lnTo>
                    <a:pt x="140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4446295" y="2848067"/>
            <a:ext cx="639144" cy="642010"/>
          </a:xfrm>
          <a:custGeom>
            <a:avLst/>
            <a:gdLst>
              <a:gd name="T0" fmla="*/ 192 w 256"/>
              <a:gd name="T1" fmla="*/ 239 h 256"/>
              <a:gd name="T2" fmla="*/ 239 w 256"/>
              <a:gd name="T3" fmla="*/ 192 h 256"/>
              <a:gd name="T4" fmla="*/ 253 w 256"/>
              <a:gd name="T5" fmla="*/ 154 h 256"/>
              <a:gd name="T6" fmla="*/ 253 w 256"/>
              <a:gd name="T7" fmla="*/ 102 h 256"/>
              <a:gd name="T8" fmla="*/ 239 w 256"/>
              <a:gd name="T9" fmla="*/ 65 h 256"/>
              <a:gd name="T10" fmla="*/ 192 w 256"/>
              <a:gd name="T11" fmla="*/ 17 h 256"/>
              <a:gd name="T12" fmla="*/ 175 w 256"/>
              <a:gd name="T13" fmla="*/ 9 h 256"/>
              <a:gd name="T14" fmla="*/ 137 w 256"/>
              <a:gd name="T15" fmla="*/ 1 h 256"/>
              <a:gd name="T16" fmla="*/ 143 w 256"/>
              <a:gd name="T17" fmla="*/ 13 h 256"/>
              <a:gd name="T18" fmla="*/ 158 w 256"/>
              <a:gd name="T19" fmla="*/ 13 h 256"/>
              <a:gd name="T20" fmla="*/ 173 w 256"/>
              <a:gd name="T21" fmla="*/ 17 h 256"/>
              <a:gd name="T22" fmla="*/ 168 w 256"/>
              <a:gd name="T23" fmla="*/ 20 h 256"/>
              <a:gd name="T24" fmla="*/ 149 w 256"/>
              <a:gd name="T25" fmla="*/ 28 h 256"/>
              <a:gd name="T26" fmla="*/ 151 w 256"/>
              <a:gd name="T27" fmla="*/ 41 h 256"/>
              <a:gd name="T28" fmla="*/ 163 w 256"/>
              <a:gd name="T29" fmla="*/ 49 h 256"/>
              <a:gd name="T30" fmla="*/ 181 w 256"/>
              <a:gd name="T31" fmla="*/ 26 h 256"/>
              <a:gd name="T32" fmla="*/ 194 w 256"/>
              <a:gd name="T33" fmla="*/ 30 h 256"/>
              <a:gd name="T34" fmla="*/ 206 w 256"/>
              <a:gd name="T35" fmla="*/ 35 h 256"/>
              <a:gd name="T36" fmla="*/ 211 w 256"/>
              <a:gd name="T37" fmla="*/ 53 h 256"/>
              <a:gd name="T38" fmla="*/ 207 w 256"/>
              <a:gd name="T39" fmla="*/ 62 h 256"/>
              <a:gd name="T40" fmla="*/ 200 w 256"/>
              <a:gd name="T41" fmla="*/ 55 h 256"/>
              <a:gd name="T42" fmla="*/ 185 w 256"/>
              <a:gd name="T43" fmla="*/ 57 h 256"/>
              <a:gd name="T44" fmla="*/ 196 w 256"/>
              <a:gd name="T45" fmla="*/ 64 h 256"/>
              <a:gd name="T46" fmla="*/ 169 w 256"/>
              <a:gd name="T47" fmla="*/ 74 h 256"/>
              <a:gd name="T48" fmla="*/ 155 w 256"/>
              <a:gd name="T49" fmla="*/ 83 h 256"/>
              <a:gd name="T50" fmla="*/ 139 w 256"/>
              <a:gd name="T51" fmla="*/ 99 h 256"/>
              <a:gd name="T52" fmla="*/ 148 w 256"/>
              <a:gd name="T53" fmla="*/ 152 h 256"/>
              <a:gd name="T54" fmla="*/ 162 w 256"/>
              <a:gd name="T55" fmla="*/ 155 h 256"/>
              <a:gd name="T56" fmla="*/ 176 w 256"/>
              <a:gd name="T57" fmla="*/ 160 h 256"/>
              <a:gd name="T58" fmla="*/ 200 w 256"/>
              <a:gd name="T59" fmla="*/ 173 h 256"/>
              <a:gd name="T60" fmla="*/ 213 w 256"/>
              <a:gd name="T61" fmla="*/ 185 h 256"/>
              <a:gd name="T62" fmla="*/ 231 w 256"/>
              <a:gd name="T63" fmla="*/ 192 h 256"/>
              <a:gd name="T64" fmla="*/ 146 w 256"/>
              <a:gd name="T65" fmla="*/ 224 h 256"/>
              <a:gd name="T66" fmla="*/ 2 w 256"/>
              <a:gd name="T67" fmla="*/ 109 h 256"/>
              <a:gd name="T68" fmla="*/ 4 w 256"/>
              <a:gd name="T69" fmla="*/ 160 h 256"/>
              <a:gd name="T70" fmla="*/ 27 w 256"/>
              <a:gd name="T71" fmla="*/ 207 h 256"/>
              <a:gd name="T72" fmla="*/ 81 w 256"/>
              <a:gd name="T73" fmla="*/ 247 h 256"/>
              <a:gd name="T74" fmla="*/ 131 w 256"/>
              <a:gd name="T75" fmla="*/ 204 h 256"/>
              <a:gd name="T76" fmla="*/ 127 w 256"/>
              <a:gd name="T77" fmla="*/ 183 h 256"/>
              <a:gd name="T78" fmla="*/ 132 w 256"/>
              <a:gd name="T79" fmla="*/ 163 h 256"/>
              <a:gd name="T80" fmla="*/ 117 w 256"/>
              <a:gd name="T81" fmla="*/ 158 h 256"/>
              <a:gd name="T82" fmla="*/ 101 w 256"/>
              <a:gd name="T83" fmla="*/ 147 h 256"/>
              <a:gd name="T84" fmla="*/ 73 w 256"/>
              <a:gd name="T85" fmla="*/ 136 h 256"/>
              <a:gd name="T86" fmla="*/ 62 w 256"/>
              <a:gd name="T87" fmla="*/ 115 h 256"/>
              <a:gd name="T88" fmla="*/ 56 w 256"/>
              <a:gd name="T89" fmla="*/ 112 h 256"/>
              <a:gd name="T90" fmla="*/ 55 w 256"/>
              <a:gd name="T91" fmla="*/ 116 h 256"/>
              <a:gd name="T92" fmla="*/ 47 w 256"/>
              <a:gd name="T93" fmla="*/ 95 h 256"/>
              <a:gd name="T94" fmla="*/ 47 w 256"/>
              <a:gd name="T95" fmla="*/ 74 h 256"/>
              <a:gd name="T96" fmla="*/ 56 w 256"/>
              <a:gd name="T97" fmla="*/ 51 h 256"/>
              <a:gd name="T98" fmla="*/ 54 w 256"/>
              <a:gd name="T99" fmla="*/ 37 h 256"/>
              <a:gd name="T100" fmla="*/ 115 w 256"/>
              <a:gd name="T101" fmla="*/ 10 h 256"/>
              <a:gd name="T102" fmla="*/ 137 w 256"/>
              <a:gd name="T103" fmla="*/ 1 h 256"/>
              <a:gd name="T104" fmla="*/ 79 w 256"/>
              <a:gd name="T105" fmla="*/ 10 h 256"/>
              <a:gd name="T106" fmla="*/ 38 w 256"/>
              <a:gd name="T107" fmla="*/ 38 h 256"/>
              <a:gd name="T108" fmla="*/ 9 w 256"/>
              <a:gd name="T109" fmla="*/ 81 h 256"/>
              <a:gd name="T110" fmla="*/ 136 w 256"/>
              <a:gd name="T111" fmla="*/ 161 h 256"/>
              <a:gd name="T112" fmla="*/ 118 w 256"/>
              <a:gd name="T113" fmla="*/ 142 h 256"/>
              <a:gd name="T114" fmla="*/ 114 w 256"/>
              <a:gd name="T115" fmla="*/ 130 h 256"/>
              <a:gd name="T116" fmla="*/ 91 w 256"/>
              <a:gd name="T117" fmla="*/ 134 h 256"/>
              <a:gd name="T118" fmla="*/ 103 w 256"/>
              <a:gd name="T119" fmla="*/ 107 h 256"/>
              <a:gd name="T120" fmla="*/ 126 w 256"/>
              <a:gd name="T121" fmla="*/ 106 h 256"/>
              <a:gd name="T122" fmla="*/ 133 w 256"/>
              <a:gd name="T123" fmla="*/ 10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6" h="256">
                <a:moveTo>
                  <a:pt x="137" y="256"/>
                </a:moveTo>
                <a:cubicBezTo>
                  <a:pt x="144" y="255"/>
                  <a:pt x="150" y="254"/>
                  <a:pt x="156" y="253"/>
                </a:cubicBezTo>
                <a:cubicBezTo>
                  <a:pt x="161" y="252"/>
                  <a:pt x="165" y="251"/>
                  <a:pt x="169" y="249"/>
                </a:cubicBezTo>
                <a:cubicBezTo>
                  <a:pt x="171" y="249"/>
                  <a:pt x="173" y="248"/>
                  <a:pt x="175" y="247"/>
                </a:cubicBezTo>
                <a:cubicBezTo>
                  <a:pt x="179" y="246"/>
                  <a:pt x="183" y="244"/>
                  <a:pt x="186" y="242"/>
                </a:cubicBezTo>
                <a:cubicBezTo>
                  <a:pt x="188" y="241"/>
                  <a:pt x="190" y="240"/>
                  <a:pt x="192" y="239"/>
                </a:cubicBezTo>
                <a:cubicBezTo>
                  <a:pt x="200" y="235"/>
                  <a:pt x="207" y="229"/>
                  <a:pt x="214" y="223"/>
                </a:cubicBezTo>
                <a:cubicBezTo>
                  <a:pt x="216" y="222"/>
                  <a:pt x="217" y="220"/>
                  <a:pt x="218" y="219"/>
                </a:cubicBezTo>
                <a:cubicBezTo>
                  <a:pt x="220" y="217"/>
                  <a:pt x="221" y="216"/>
                  <a:pt x="223" y="214"/>
                </a:cubicBezTo>
                <a:cubicBezTo>
                  <a:pt x="225" y="212"/>
                  <a:pt x="227" y="210"/>
                  <a:pt x="229" y="207"/>
                </a:cubicBezTo>
                <a:cubicBezTo>
                  <a:pt x="232" y="203"/>
                  <a:pt x="234" y="199"/>
                  <a:pt x="237" y="195"/>
                </a:cubicBezTo>
                <a:cubicBezTo>
                  <a:pt x="238" y="194"/>
                  <a:pt x="238" y="193"/>
                  <a:pt x="239" y="192"/>
                </a:cubicBezTo>
                <a:cubicBezTo>
                  <a:pt x="240" y="190"/>
                  <a:pt x="241" y="188"/>
                  <a:pt x="242" y="186"/>
                </a:cubicBezTo>
                <a:cubicBezTo>
                  <a:pt x="242" y="186"/>
                  <a:pt x="243" y="185"/>
                  <a:pt x="243" y="184"/>
                </a:cubicBezTo>
                <a:cubicBezTo>
                  <a:pt x="244" y="182"/>
                  <a:pt x="245" y="180"/>
                  <a:pt x="246" y="178"/>
                </a:cubicBezTo>
                <a:cubicBezTo>
                  <a:pt x="247" y="176"/>
                  <a:pt x="247" y="174"/>
                  <a:pt x="248" y="172"/>
                </a:cubicBezTo>
                <a:cubicBezTo>
                  <a:pt x="250" y="168"/>
                  <a:pt x="251" y="164"/>
                  <a:pt x="252" y="160"/>
                </a:cubicBezTo>
                <a:cubicBezTo>
                  <a:pt x="252" y="158"/>
                  <a:pt x="253" y="156"/>
                  <a:pt x="253" y="154"/>
                </a:cubicBezTo>
                <a:cubicBezTo>
                  <a:pt x="254" y="152"/>
                  <a:pt x="254" y="150"/>
                  <a:pt x="254" y="148"/>
                </a:cubicBezTo>
                <a:cubicBezTo>
                  <a:pt x="255" y="146"/>
                  <a:pt x="255" y="143"/>
                  <a:pt x="255" y="141"/>
                </a:cubicBezTo>
                <a:cubicBezTo>
                  <a:pt x="256" y="137"/>
                  <a:pt x="256" y="133"/>
                  <a:pt x="256" y="128"/>
                </a:cubicBezTo>
                <a:cubicBezTo>
                  <a:pt x="256" y="124"/>
                  <a:pt x="256" y="119"/>
                  <a:pt x="255" y="115"/>
                </a:cubicBezTo>
                <a:cubicBezTo>
                  <a:pt x="255" y="113"/>
                  <a:pt x="255" y="111"/>
                  <a:pt x="254" y="109"/>
                </a:cubicBezTo>
                <a:cubicBezTo>
                  <a:pt x="254" y="107"/>
                  <a:pt x="254" y="105"/>
                  <a:pt x="253" y="102"/>
                </a:cubicBezTo>
                <a:cubicBezTo>
                  <a:pt x="253" y="100"/>
                  <a:pt x="252" y="98"/>
                  <a:pt x="252" y="96"/>
                </a:cubicBezTo>
                <a:cubicBezTo>
                  <a:pt x="251" y="92"/>
                  <a:pt x="250" y="88"/>
                  <a:pt x="248" y="84"/>
                </a:cubicBezTo>
                <a:cubicBezTo>
                  <a:pt x="248" y="83"/>
                  <a:pt x="247" y="82"/>
                  <a:pt x="247" y="81"/>
                </a:cubicBezTo>
                <a:cubicBezTo>
                  <a:pt x="246" y="78"/>
                  <a:pt x="245" y="76"/>
                  <a:pt x="243" y="73"/>
                </a:cubicBezTo>
                <a:cubicBezTo>
                  <a:pt x="243" y="72"/>
                  <a:pt x="242" y="71"/>
                  <a:pt x="242" y="70"/>
                </a:cubicBezTo>
                <a:cubicBezTo>
                  <a:pt x="241" y="68"/>
                  <a:pt x="240" y="66"/>
                  <a:pt x="239" y="65"/>
                </a:cubicBezTo>
                <a:cubicBezTo>
                  <a:pt x="236" y="59"/>
                  <a:pt x="232" y="54"/>
                  <a:pt x="229" y="49"/>
                </a:cubicBezTo>
                <a:cubicBezTo>
                  <a:pt x="227" y="47"/>
                  <a:pt x="225" y="44"/>
                  <a:pt x="223" y="42"/>
                </a:cubicBezTo>
                <a:cubicBezTo>
                  <a:pt x="221" y="41"/>
                  <a:pt x="220" y="39"/>
                  <a:pt x="218" y="38"/>
                </a:cubicBezTo>
                <a:cubicBezTo>
                  <a:pt x="217" y="36"/>
                  <a:pt x="216" y="35"/>
                  <a:pt x="214" y="34"/>
                </a:cubicBezTo>
                <a:cubicBezTo>
                  <a:pt x="211" y="31"/>
                  <a:pt x="208" y="28"/>
                  <a:pt x="205" y="26"/>
                </a:cubicBezTo>
                <a:cubicBezTo>
                  <a:pt x="201" y="23"/>
                  <a:pt x="196" y="20"/>
                  <a:pt x="192" y="17"/>
                </a:cubicBezTo>
                <a:cubicBezTo>
                  <a:pt x="190" y="16"/>
                  <a:pt x="188" y="15"/>
                  <a:pt x="186" y="14"/>
                </a:cubicBezTo>
                <a:cubicBezTo>
                  <a:pt x="185" y="14"/>
                  <a:pt x="185" y="13"/>
                  <a:pt x="184" y="13"/>
                </a:cubicBezTo>
                <a:cubicBezTo>
                  <a:pt x="183" y="13"/>
                  <a:pt x="182" y="12"/>
                  <a:pt x="181" y="12"/>
                </a:cubicBezTo>
                <a:cubicBezTo>
                  <a:pt x="180" y="11"/>
                  <a:pt x="180" y="11"/>
                  <a:pt x="179" y="11"/>
                </a:cubicBezTo>
                <a:cubicBezTo>
                  <a:pt x="178" y="10"/>
                  <a:pt x="176" y="10"/>
                  <a:pt x="175" y="9"/>
                </a:cubicBezTo>
                <a:cubicBezTo>
                  <a:pt x="175" y="9"/>
                  <a:pt x="175" y="9"/>
                  <a:pt x="175" y="9"/>
                </a:cubicBezTo>
                <a:cubicBezTo>
                  <a:pt x="173" y="9"/>
                  <a:pt x="172" y="8"/>
                  <a:pt x="170" y="7"/>
                </a:cubicBezTo>
                <a:cubicBezTo>
                  <a:pt x="170" y="7"/>
                  <a:pt x="169" y="7"/>
                  <a:pt x="169" y="7"/>
                </a:cubicBezTo>
                <a:cubicBezTo>
                  <a:pt x="165" y="6"/>
                  <a:pt x="161" y="5"/>
                  <a:pt x="157" y="4"/>
                </a:cubicBezTo>
                <a:cubicBezTo>
                  <a:pt x="156" y="3"/>
                  <a:pt x="155" y="3"/>
                  <a:pt x="154" y="3"/>
                </a:cubicBezTo>
                <a:cubicBezTo>
                  <a:pt x="153" y="3"/>
                  <a:pt x="152" y="3"/>
                  <a:pt x="151" y="2"/>
                </a:cubicBezTo>
                <a:cubicBezTo>
                  <a:pt x="146" y="2"/>
                  <a:pt x="142" y="1"/>
                  <a:pt x="137" y="1"/>
                </a:cubicBezTo>
                <a:cubicBezTo>
                  <a:pt x="137" y="7"/>
                  <a:pt x="137" y="7"/>
                  <a:pt x="137" y="7"/>
                </a:cubicBezTo>
                <a:cubicBezTo>
                  <a:pt x="142" y="8"/>
                  <a:pt x="147" y="9"/>
                  <a:pt x="152" y="10"/>
                </a:cubicBezTo>
                <a:cubicBezTo>
                  <a:pt x="152" y="10"/>
                  <a:pt x="151" y="10"/>
                  <a:pt x="150" y="10"/>
                </a:cubicBezTo>
                <a:cubicBezTo>
                  <a:pt x="149" y="11"/>
                  <a:pt x="149" y="12"/>
                  <a:pt x="148" y="12"/>
                </a:cubicBezTo>
                <a:cubicBezTo>
                  <a:pt x="145" y="12"/>
                  <a:pt x="143" y="11"/>
                  <a:pt x="141" y="11"/>
                </a:cubicBezTo>
                <a:cubicBezTo>
                  <a:pt x="141" y="12"/>
                  <a:pt x="142" y="13"/>
                  <a:pt x="143" y="13"/>
                </a:cubicBezTo>
                <a:cubicBezTo>
                  <a:pt x="145" y="14"/>
                  <a:pt x="146" y="14"/>
                  <a:pt x="149" y="14"/>
                </a:cubicBezTo>
                <a:cubicBezTo>
                  <a:pt x="150" y="14"/>
                  <a:pt x="152" y="14"/>
                  <a:pt x="153" y="13"/>
                </a:cubicBezTo>
                <a:cubicBezTo>
                  <a:pt x="154" y="13"/>
                  <a:pt x="154" y="12"/>
                  <a:pt x="155" y="11"/>
                </a:cubicBezTo>
                <a:cubicBezTo>
                  <a:pt x="155" y="11"/>
                  <a:pt x="155" y="11"/>
                  <a:pt x="156" y="10"/>
                </a:cubicBezTo>
                <a:cubicBezTo>
                  <a:pt x="157" y="11"/>
                  <a:pt x="159" y="11"/>
                  <a:pt x="160" y="11"/>
                </a:cubicBezTo>
                <a:cubicBezTo>
                  <a:pt x="160" y="12"/>
                  <a:pt x="158" y="12"/>
                  <a:pt x="158" y="13"/>
                </a:cubicBezTo>
                <a:cubicBezTo>
                  <a:pt x="159" y="14"/>
                  <a:pt x="161" y="13"/>
                  <a:pt x="162" y="1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5" y="13"/>
                  <a:pt x="167" y="14"/>
                  <a:pt x="169" y="14"/>
                </a:cubicBezTo>
                <a:cubicBezTo>
                  <a:pt x="172" y="15"/>
                  <a:pt x="174" y="16"/>
                  <a:pt x="177" y="17"/>
                </a:cubicBezTo>
                <a:cubicBezTo>
                  <a:pt x="176" y="18"/>
                  <a:pt x="176" y="18"/>
                  <a:pt x="175" y="18"/>
                </a:cubicBezTo>
                <a:cubicBezTo>
                  <a:pt x="174" y="18"/>
                  <a:pt x="174" y="17"/>
                  <a:pt x="173" y="17"/>
                </a:cubicBezTo>
                <a:cubicBezTo>
                  <a:pt x="172" y="19"/>
                  <a:pt x="174" y="19"/>
                  <a:pt x="175" y="20"/>
                </a:cubicBezTo>
                <a:cubicBezTo>
                  <a:pt x="176" y="21"/>
                  <a:pt x="178" y="21"/>
                  <a:pt x="178" y="23"/>
                </a:cubicBezTo>
                <a:cubicBezTo>
                  <a:pt x="177" y="25"/>
                  <a:pt x="175" y="23"/>
                  <a:pt x="173" y="23"/>
                </a:cubicBezTo>
                <a:cubicBezTo>
                  <a:pt x="171" y="23"/>
                  <a:pt x="168" y="26"/>
                  <a:pt x="167" y="23"/>
                </a:cubicBezTo>
                <a:cubicBezTo>
                  <a:pt x="167" y="22"/>
                  <a:pt x="169" y="21"/>
                  <a:pt x="169" y="20"/>
                </a:cubicBezTo>
                <a:cubicBezTo>
                  <a:pt x="169" y="20"/>
                  <a:pt x="169" y="20"/>
                  <a:pt x="168" y="20"/>
                </a:cubicBezTo>
                <a:cubicBezTo>
                  <a:pt x="168" y="20"/>
                  <a:pt x="167" y="21"/>
                  <a:pt x="166" y="21"/>
                </a:cubicBezTo>
                <a:cubicBezTo>
                  <a:pt x="165" y="22"/>
                  <a:pt x="165" y="22"/>
                  <a:pt x="163" y="22"/>
                </a:cubicBezTo>
                <a:cubicBezTo>
                  <a:pt x="163" y="22"/>
                  <a:pt x="162" y="22"/>
                  <a:pt x="161" y="23"/>
                </a:cubicBezTo>
                <a:cubicBezTo>
                  <a:pt x="159" y="23"/>
                  <a:pt x="158" y="24"/>
                  <a:pt x="156" y="25"/>
                </a:cubicBezTo>
                <a:cubicBezTo>
                  <a:pt x="156" y="25"/>
                  <a:pt x="155" y="25"/>
                  <a:pt x="154" y="25"/>
                </a:cubicBezTo>
                <a:cubicBezTo>
                  <a:pt x="152" y="26"/>
                  <a:pt x="150" y="27"/>
                  <a:pt x="149" y="28"/>
                </a:cubicBezTo>
                <a:cubicBezTo>
                  <a:pt x="147" y="29"/>
                  <a:pt x="145" y="30"/>
                  <a:pt x="144" y="31"/>
                </a:cubicBezTo>
                <a:cubicBezTo>
                  <a:pt x="143" y="31"/>
                  <a:pt x="142" y="33"/>
                  <a:pt x="142" y="34"/>
                </a:cubicBezTo>
                <a:cubicBezTo>
                  <a:pt x="142" y="34"/>
                  <a:pt x="143" y="35"/>
                  <a:pt x="143" y="36"/>
                </a:cubicBezTo>
                <a:cubicBezTo>
                  <a:pt x="143" y="36"/>
                  <a:pt x="143" y="37"/>
                  <a:pt x="143" y="38"/>
                </a:cubicBezTo>
                <a:cubicBezTo>
                  <a:pt x="144" y="39"/>
                  <a:pt x="145" y="38"/>
                  <a:pt x="146" y="38"/>
                </a:cubicBezTo>
                <a:cubicBezTo>
                  <a:pt x="148" y="38"/>
                  <a:pt x="150" y="40"/>
                  <a:pt x="151" y="41"/>
                </a:cubicBezTo>
                <a:cubicBezTo>
                  <a:pt x="152" y="42"/>
                  <a:pt x="154" y="43"/>
                  <a:pt x="156" y="43"/>
                </a:cubicBezTo>
                <a:cubicBezTo>
                  <a:pt x="157" y="43"/>
                  <a:pt x="160" y="42"/>
                  <a:pt x="160" y="44"/>
                </a:cubicBezTo>
                <a:cubicBezTo>
                  <a:pt x="160" y="45"/>
                  <a:pt x="158" y="46"/>
                  <a:pt x="158" y="47"/>
                </a:cubicBezTo>
                <a:cubicBezTo>
                  <a:pt x="159" y="48"/>
                  <a:pt x="157" y="49"/>
                  <a:pt x="157" y="50"/>
                </a:cubicBezTo>
                <a:cubicBezTo>
                  <a:pt x="157" y="51"/>
                  <a:pt x="158" y="52"/>
                  <a:pt x="159" y="52"/>
                </a:cubicBezTo>
                <a:cubicBezTo>
                  <a:pt x="161" y="52"/>
                  <a:pt x="163" y="51"/>
                  <a:pt x="163" y="49"/>
                </a:cubicBezTo>
                <a:cubicBezTo>
                  <a:pt x="164" y="48"/>
                  <a:pt x="164" y="46"/>
                  <a:pt x="165" y="44"/>
                </a:cubicBezTo>
                <a:cubicBezTo>
                  <a:pt x="171" y="45"/>
                  <a:pt x="177" y="41"/>
                  <a:pt x="176" y="35"/>
                </a:cubicBezTo>
                <a:cubicBezTo>
                  <a:pt x="176" y="34"/>
                  <a:pt x="176" y="33"/>
                  <a:pt x="176" y="33"/>
                </a:cubicBezTo>
                <a:cubicBezTo>
                  <a:pt x="176" y="32"/>
                  <a:pt x="178" y="31"/>
                  <a:pt x="178" y="29"/>
                </a:cubicBezTo>
                <a:cubicBezTo>
                  <a:pt x="179" y="29"/>
                  <a:pt x="179" y="29"/>
                  <a:pt x="179" y="28"/>
                </a:cubicBezTo>
                <a:cubicBezTo>
                  <a:pt x="180" y="27"/>
                  <a:pt x="180" y="26"/>
                  <a:pt x="181" y="26"/>
                </a:cubicBezTo>
                <a:cubicBezTo>
                  <a:pt x="181" y="26"/>
                  <a:pt x="181" y="26"/>
                  <a:pt x="182" y="26"/>
                </a:cubicBezTo>
                <a:cubicBezTo>
                  <a:pt x="182" y="25"/>
                  <a:pt x="183" y="26"/>
                  <a:pt x="183" y="26"/>
                </a:cubicBezTo>
                <a:cubicBezTo>
                  <a:pt x="184" y="26"/>
                  <a:pt x="186" y="27"/>
                  <a:pt x="187" y="27"/>
                </a:cubicBezTo>
                <a:cubicBezTo>
                  <a:pt x="188" y="26"/>
                  <a:pt x="188" y="26"/>
                  <a:pt x="189" y="26"/>
                </a:cubicBezTo>
                <a:cubicBezTo>
                  <a:pt x="190" y="26"/>
                  <a:pt x="191" y="28"/>
                  <a:pt x="192" y="29"/>
                </a:cubicBezTo>
                <a:cubicBezTo>
                  <a:pt x="193" y="29"/>
                  <a:pt x="194" y="29"/>
                  <a:pt x="194" y="30"/>
                </a:cubicBezTo>
                <a:cubicBezTo>
                  <a:pt x="194" y="31"/>
                  <a:pt x="193" y="32"/>
                  <a:pt x="193" y="33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4"/>
                  <a:pt x="194" y="35"/>
                  <a:pt x="195" y="35"/>
                </a:cubicBezTo>
                <a:cubicBezTo>
                  <a:pt x="196" y="35"/>
                  <a:pt x="198" y="35"/>
                  <a:pt x="199" y="34"/>
                </a:cubicBezTo>
                <a:cubicBezTo>
                  <a:pt x="200" y="34"/>
                  <a:pt x="201" y="33"/>
                  <a:pt x="202" y="32"/>
                </a:cubicBezTo>
                <a:cubicBezTo>
                  <a:pt x="203" y="33"/>
                  <a:pt x="204" y="34"/>
                  <a:pt x="206" y="35"/>
                </a:cubicBezTo>
                <a:cubicBezTo>
                  <a:pt x="206" y="36"/>
                  <a:pt x="206" y="36"/>
                  <a:pt x="206" y="37"/>
                </a:cubicBezTo>
                <a:cubicBezTo>
                  <a:pt x="206" y="38"/>
                  <a:pt x="206" y="39"/>
                  <a:pt x="206" y="41"/>
                </a:cubicBezTo>
                <a:cubicBezTo>
                  <a:pt x="206" y="43"/>
                  <a:pt x="209" y="43"/>
                  <a:pt x="210" y="44"/>
                </a:cubicBezTo>
                <a:cubicBezTo>
                  <a:pt x="211" y="44"/>
                  <a:pt x="211" y="45"/>
                  <a:pt x="211" y="46"/>
                </a:cubicBezTo>
                <a:cubicBezTo>
                  <a:pt x="212" y="47"/>
                  <a:pt x="213" y="47"/>
                  <a:pt x="213" y="48"/>
                </a:cubicBezTo>
                <a:cubicBezTo>
                  <a:pt x="213" y="50"/>
                  <a:pt x="211" y="50"/>
                  <a:pt x="211" y="53"/>
                </a:cubicBezTo>
                <a:cubicBezTo>
                  <a:pt x="210" y="54"/>
                  <a:pt x="209" y="54"/>
                  <a:pt x="209" y="55"/>
                </a:cubicBezTo>
                <a:cubicBezTo>
                  <a:pt x="209" y="57"/>
                  <a:pt x="213" y="56"/>
                  <a:pt x="213" y="58"/>
                </a:cubicBezTo>
                <a:cubicBezTo>
                  <a:pt x="214" y="58"/>
                  <a:pt x="213" y="59"/>
                  <a:pt x="213" y="60"/>
                </a:cubicBezTo>
                <a:cubicBezTo>
                  <a:pt x="214" y="62"/>
                  <a:pt x="214" y="64"/>
                  <a:pt x="212" y="64"/>
                </a:cubicBezTo>
                <a:cubicBezTo>
                  <a:pt x="211" y="64"/>
                  <a:pt x="211" y="62"/>
                  <a:pt x="210" y="62"/>
                </a:cubicBezTo>
                <a:cubicBezTo>
                  <a:pt x="209" y="62"/>
                  <a:pt x="208" y="62"/>
                  <a:pt x="207" y="62"/>
                </a:cubicBezTo>
                <a:cubicBezTo>
                  <a:pt x="207" y="62"/>
                  <a:pt x="206" y="62"/>
                  <a:pt x="205" y="61"/>
                </a:cubicBezTo>
                <a:cubicBezTo>
                  <a:pt x="203" y="61"/>
                  <a:pt x="201" y="62"/>
                  <a:pt x="200" y="61"/>
                </a:cubicBezTo>
                <a:cubicBezTo>
                  <a:pt x="202" y="59"/>
                  <a:pt x="204" y="57"/>
                  <a:pt x="206" y="55"/>
                </a:cubicBezTo>
                <a:cubicBezTo>
                  <a:pt x="207" y="54"/>
                  <a:pt x="208" y="54"/>
                  <a:pt x="208" y="53"/>
                </a:cubicBezTo>
                <a:cubicBezTo>
                  <a:pt x="207" y="52"/>
                  <a:pt x="205" y="53"/>
                  <a:pt x="204" y="53"/>
                </a:cubicBezTo>
                <a:cubicBezTo>
                  <a:pt x="203" y="54"/>
                  <a:pt x="202" y="55"/>
                  <a:pt x="200" y="55"/>
                </a:cubicBezTo>
                <a:cubicBezTo>
                  <a:pt x="198" y="55"/>
                  <a:pt x="195" y="54"/>
                  <a:pt x="193" y="56"/>
                </a:cubicBezTo>
                <a:cubicBezTo>
                  <a:pt x="193" y="57"/>
                  <a:pt x="195" y="56"/>
                  <a:pt x="195" y="58"/>
                </a:cubicBezTo>
                <a:cubicBezTo>
                  <a:pt x="194" y="58"/>
                  <a:pt x="193" y="58"/>
                  <a:pt x="193" y="57"/>
                </a:cubicBezTo>
                <a:cubicBezTo>
                  <a:pt x="192" y="57"/>
                  <a:pt x="192" y="56"/>
                  <a:pt x="192" y="56"/>
                </a:cubicBezTo>
                <a:cubicBezTo>
                  <a:pt x="191" y="55"/>
                  <a:pt x="189" y="55"/>
                  <a:pt x="187" y="55"/>
                </a:cubicBezTo>
                <a:cubicBezTo>
                  <a:pt x="186" y="55"/>
                  <a:pt x="185" y="56"/>
                  <a:pt x="185" y="57"/>
                </a:cubicBezTo>
                <a:cubicBezTo>
                  <a:pt x="186" y="58"/>
                  <a:pt x="189" y="57"/>
                  <a:pt x="190" y="59"/>
                </a:cubicBezTo>
                <a:cubicBezTo>
                  <a:pt x="189" y="60"/>
                  <a:pt x="187" y="61"/>
                  <a:pt x="187" y="64"/>
                </a:cubicBezTo>
                <a:cubicBezTo>
                  <a:pt x="187" y="64"/>
                  <a:pt x="188" y="66"/>
                  <a:pt x="189" y="66"/>
                </a:cubicBezTo>
                <a:cubicBezTo>
                  <a:pt x="190" y="66"/>
                  <a:pt x="190" y="65"/>
                  <a:pt x="191" y="65"/>
                </a:cubicBezTo>
                <a:cubicBezTo>
                  <a:pt x="191" y="65"/>
                  <a:pt x="191" y="66"/>
                  <a:pt x="192" y="66"/>
                </a:cubicBezTo>
                <a:cubicBezTo>
                  <a:pt x="194" y="65"/>
                  <a:pt x="194" y="64"/>
                  <a:pt x="196" y="64"/>
                </a:cubicBezTo>
                <a:cubicBezTo>
                  <a:pt x="198" y="66"/>
                  <a:pt x="194" y="67"/>
                  <a:pt x="192" y="68"/>
                </a:cubicBezTo>
                <a:cubicBezTo>
                  <a:pt x="190" y="68"/>
                  <a:pt x="187" y="69"/>
                  <a:pt x="185" y="70"/>
                </a:cubicBezTo>
                <a:cubicBezTo>
                  <a:pt x="185" y="70"/>
                  <a:pt x="181" y="73"/>
                  <a:pt x="181" y="71"/>
                </a:cubicBezTo>
                <a:cubicBezTo>
                  <a:pt x="180" y="69"/>
                  <a:pt x="182" y="69"/>
                  <a:pt x="183" y="68"/>
                </a:cubicBezTo>
                <a:cubicBezTo>
                  <a:pt x="181" y="68"/>
                  <a:pt x="179" y="69"/>
                  <a:pt x="177" y="70"/>
                </a:cubicBezTo>
                <a:cubicBezTo>
                  <a:pt x="174" y="71"/>
                  <a:pt x="169" y="71"/>
                  <a:pt x="169" y="74"/>
                </a:cubicBezTo>
                <a:cubicBezTo>
                  <a:pt x="169" y="75"/>
                  <a:pt x="169" y="76"/>
                  <a:pt x="169" y="77"/>
                </a:cubicBezTo>
                <a:cubicBezTo>
                  <a:pt x="168" y="77"/>
                  <a:pt x="166" y="77"/>
                  <a:pt x="165" y="77"/>
                </a:cubicBezTo>
                <a:cubicBezTo>
                  <a:pt x="164" y="78"/>
                  <a:pt x="163" y="79"/>
                  <a:pt x="162" y="79"/>
                </a:cubicBezTo>
                <a:cubicBezTo>
                  <a:pt x="162" y="79"/>
                  <a:pt x="161" y="79"/>
                  <a:pt x="160" y="79"/>
                </a:cubicBezTo>
                <a:cubicBezTo>
                  <a:pt x="159" y="80"/>
                  <a:pt x="159" y="81"/>
                  <a:pt x="157" y="82"/>
                </a:cubicBezTo>
                <a:cubicBezTo>
                  <a:pt x="157" y="82"/>
                  <a:pt x="156" y="83"/>
                  <a:pt x="155" y="83"/>
                </a:cubicBezTo>
                <a:cubicBezTo>
                  <a:pt x="155" y="84"/>
                  <a:pt x="155" y="86"/>
                  <a:pt x="153" y="86"/>
                </a:cubicBezTo>
                <a:cubicBezTo>
                  <a:pt x="153" y="86"/>
                  <a:pt x="152" y="85"/>
                  <a:pt x="151" y="86"/>
                </a:cubicBezTo>
                <a:cubicBezTo>
                  <a:pt x="151" y="88"/>
                  <a:pt x="152" y="90"/>
                  <a:pt x="151" y="92"/>
                </a:cubicBezTo>
                <a:cubicBezTo>
                  <a:pt x="149" y="93"/>
                  <a:pt x="148" y="94"/>
                  <a:pt x="146" y="95"/>
                </a:cubicBezTo>
                <a:cubicBezTo>
                  <a:pt x="144" y="96"/>
                  <a:pt x="143" y="96"/>
                  <a:pt x="142" y="97"/>
                </a:cubicBezTo>
                <a:cubicBezTo>
                  <a:pt x="141" y="97"/>
                  <a:pt x="140" y="98"/>
                  <a:pt x="139" y="99"/>
                </a:cubicBezTo>
                <a:cubicBezTo>
                  <a:pt x="138" y="99"/>
                  <a:pt x="138" y="100"/>
                  <a:pt x="137" y="10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59"/>
                  <a:pt x="138" y="158"/>
                  <a:pt x="139" y="158"/>
                </a:cubicBezTo>
                <a:cubicBezTo>
                  <a:pt x="139" y="156"/>
                  <a:pt x="139" y="155"/>
                  <a:pt x="141" y="155"/>
                </a:cubicBezTo>
                <a:cubicBezTo>
                  <a:pt x="142" y="154"/>
                  <a:pt x="143" y="154"/>
                  <a:pt x="145" y="153"/>
                </a:cubicBezTo>
                <a:cubicBezTo>
                  <a:pt x="146" y="153"/>
                  <a:pt x="147" y="153"/>
                  <a:pt x="148" y="152"/>
                </a:cubicBezTo>
                <a:cubicBezTo>
                  <a:pt x="148" y="152"/>
                  <a:pt x="149" y="150"/>
                  <a:pt x="150" y="151"/>
                </a:cubicBezTo>
                <a:cubicBezTo>
                  <a:pt x="151" y="152"/>
                  <a:pt x="149" y="153"/>
                  <a:pt x="149" y="154"/>
                </a:cubicBezTo>
                <a:cubicBezTo>
                  <a:pt x="151" y="155"/>
                  <a:pt x="152" y="152"/>
                  <a:pt x="154" y="152"/>
                </a:cubicBezTo>
                <a:cubicBezTo>
                  <a:pt x="154" y="152"/>
                  <a:pt x="156" y="153"/>
                  <a:pt x="156" y="154"/>
                </a:cubicBezTo>
                <a:cubicBezTo>
                  <a:pt x="158" y="154"/>
                  <a:pt x="158" y="155"/>
                  <a:pt x="159" y="155"/>
                </a:cubicBezTo>
                <a:cubicBezTo>
                  <a:pt x="160" y="156"/>
                  <a:pt x="161" y="155"/>
                  <a:pt x="162" y="155"/>
                </a:cubicBezTo>
                <a:cubicBezTo>
                  <a:pt x="164" y="156"/>
                  <a:pt x="164" y="157"/>
                  <a:pt x="165" y="157"/>
                </a:cubicBezTo>
                <a:cubicBezTo>
                  <a:pt x="167" y="157"/>
                  <a:pt x="167" y="155"/>
                  <a:pt x="168" y="155"/>
                </a:cubicBezTo>
                <a:cubicBezTo>
                  <a:pt x="171" y="155"/>
                  <a:pt x="172" y="155"/>
                  <a:pt x="173" y="157"/>
                </a:cubicBezTo>
                <a:cubicBezTo>
                  <a:pt x="174" y="157"/>
                  <a:pt x="174" y="155"/>
                  <a:pt x="175" y="156"/>
                </a:cubicBezTo>
                <a:cubicBezTo>
                  <a:pt x="175" y="157"/>
                  <a:pt x="175" y="158"/>
                  <a:pt x="176" y="159"/>
                </a:cubicBezTo>
                <a:cubicBezTo>
                  <a:pt x="176" y="159"/>
                  <a:pt x="176" y="160"/>
                  <a:pt x="176" y="160"/>
                </a:cubicBezTo>
                <a:cubicBezTo>
                  <a:pt x="177" y="161"/>
                  <a:pt x="178" y="161"/>
                  <a:pt x="179" y="161"/>
                </a:cubicBezTo>
                <a:cubicBezTo>
                  <a:pt x="180" y="162"/>
                  <a:pt x="181" y="163"/>
                  <a:pt x="182" y="165"/>
                </a:cubicBezTo>
                <a:cubicBezTo>
                  <a:pt x="183" y="166"/>
                  <a:pt x="185" y="167"/>
                  <a:pt x="187" y="167"/>
                </a:cubicBezTo>
                <a:cubicBezTo>
                  <a:pt x="188" y="167"/>
                  <a:pt x="190" y="167"/>
                  <a:pt x="191" y="167"/>
                </a:cubicBezTo>
                <a:cubicBezTo>
                  <a:pt x="194" y="167"/>
                  <a:pt x="195" y="169"/>
                  <a:pt x="197" y="170"/>
                </a:cubicBezTo>
                <a:cubicBezTo>
                  <a:pt x="199" y="171"/>
                  <a:pt x="200" y="172"/>
                  <a:pt x="200" y="173"/>
                </a:cubicBezTo>
                <a:cubicBezTo>
                  <a:pt x="200" y="174"/>
                  <a:pt x="200" y="175"/>
                  <a:pt x="200" y="175"/>
                </a:cubicBezTo>
                <a:cubicBezTo>
                  <a:pt x="201" y="177"/>
                  <a:pt x="203" y="178"/>
                  <a:pt x="203" y="181"/>
                </a:cubicBezTo>
                <a:cubicBezTo>
                  <a:pt x="203" y="182"/>
                  <a:pt x="204" y="182"/>
                  <a:pt x="205" y="183"/>
                </a:cubicBezTo>
                <a:cubicBezTo>
                  <a:pt x="206" y="183"/>
                  <a:pt x="206" y="184"/>
                  <a:pt x="207" y="184"/>
                </a:cubicBezTo>
                <a:cubicBezTo>
                  <a:pt x="208" y="184"/>
                  <a:pt x="208" y="184"/>
                  <a:pt x="209" y="184"/>
                </a:cubicBezTo>
                <a:cubicBezTo>
                  <a:pt x="210" y="184"/>
                  <a:pt x="211" y="185"/>
                  <a:pt x="213" y="185"/>
                </a:cubicBezTo>
                <a:cubicBezTo>
                  <a:pt x="214" y="186"/>
                  <a:pt x="215" y="186"/>
                  <a:pt x="215" y="186"/>
                </a:cubicBezTo>
                <a:cubicBezTo>
                  <a:pt x="216" y="187"/>
                  <a:pt x="216" y="188"/>
                  <a:pt x="217" y="189"/>
                </a:cubicBezTo>
                <a:cubicBezTo>
                  <a:pt x="218" y="189"/>
                  <a:pt x="219" y="189"/>
                  <a:pt x="220" y="189"/>
                </a:cubicBezTo>
                <a:cubicBezTo>
                  <a:pt x="221" y="189"/>
                  <a:pt x="223" y="190"/>
                  <a:pt x="225" y="190"/>
                </a:cubicBezTo>
                <a:cubicBezTo>
                  <a:pt x="225" y="190"/>
                  <a:pt x="226" y="189"/>
                  <a:pt x="227" y="189"/>
                </a:cubicBezTo>
                <a:cubicBezTo>
                  <a:pt x="228" y="190"/>
                  <a:pt x="230" y="191"/>
                  <a:pt x="231" y="192"/>
                </a:cubicBezTo>
                <a:cubicBezTo>
                  <a:pt x="214" y="219"/>
                  <a:pt x="188" y="238"/>
                  <a:pt x="156" y="246"/>
                </a:cubicBezTo>
                <a:cubicBezTo>
                  <a:pt x="156" y="245"/>
                  <a:pt x="156" y="244"/>
                  <a:pt x="156" y="242"/>
                </a:cubicBezTo>
                <a:cubicBezTo>
                  <a:pt x="156" y="240"/>
                  <a:pt x="156" y="238"/>
                  <a:pt x="156" y="235"/>
                </a:cubicBezTo>
                <a:cubicBezTo>
                  <a:pt x="155" y="234"/>
                  <a:pt x="155" y="231"/>
                  <a:pt x="154" y="230"/>
                </a:cubicBezTo>
                <a:cubicBezTo>
                  <a:pt x="154" y="228"/>
                  <a:pt x="151" y="226"/>
                  <a:pt x="149" y="225"/>
                </a:cubicBezTo>
                <a:cubicBezTo>
                  <a:pt x="148" y="225"/>
                  <a:pt x="147" y="225"/>
                  <a:pt x="146" y="224"/>
                </a:cubicBezTo>
                <a:cubicBezTo>
                  <a:pt x="144" y="223"/>
                  <a:pt x="140" y="221"/>
                  <a:pt x="139" y="219"/>
                </a:cubicBezTo>
                <a:cubicBezTo>
                  <a:pt x="138" y="218"/>
                  <a:pt x="138" y="217"/>
                  <a:pt x="138" y="216"/>
                </a:cubicBezTo>
                <a:cubicBezTo>
                  <a:pt x="138" y="216"/>
                  <a:pt x="137" y="215"/>
                  <a:pt x="137" y="214"/>
                </a:cubicBezTo>
                <a:lnTo>
                  <a:pt x="137" y="256"/>
                </a:lnTo>
                <a:close/>
                <a:moveTo>
                  <a:pt x="3" y="102"/>
                </a:moveTo>
                <a:cubicBezTo>
                  <a:pt x="2" y="105"/>
                  <a:pt x="2" y="107"/>
                  <a:pt x="2" y="109"/>
                </a:cubicBezTo>
                <a:cubicBezTo>
                  <a:pt x="1" y="111"/>
                  <a:pt x="1" y="113"/>
                  <a:pt x="1" y="115"/>
                </a:cubicBezTo>
                <a:cubicBezTo>
                  <a:pt x="0" y="119"/>
                  <a:pt x="0" y="124"/>
                  <a:pt x="0" y="128"/>
                </a:cubicBezTo>
                <a:cubicBezTo>
                  <a:pt x="0" y="133"/>
                  <a:pt x="0" y="137"/>
                  <a:pt x="1" y="141"/>
                </a:cubicBezTo>
                <a:cubicBezTo>
                  <a:pt x="1" y="143"/>
                  <a:pt x="1" y="146"/>
                  <a:pt x="2" y="148"/>
                </a:cubicBezTo>
                <a:cubicBezTo>
                  <a:pt x="2" y="150"/>
                  <a:pt x="2" y="152"/>
                  <a:pt x="3" y="154"/>
                </a:cubicBezTo>
                <a:cubicBezTo>
                  <a:pt x="3" y="156"/>
                  <a:pt x="4" y="158"/>
                  <a:pt x="4" y="160"/>
                </a:cubicBezTo>
                <a:cubicBezTo>
                  <a:pt x="5" y="164"/>
                  <a:pt x="6" y="168"/>
                  <a:pt x="8" y="172"/>
                </a:cubicBezTo>
                <a:cubicBezTo>
                  <a:pt x="9" y="174"/>
                  <a:pt x="9" y="176"/>
                  <a:pt x="10" y="178"/>
                </a:cubicBezTo>
                <a:cubicBezTo>
                  <a:pt x="11" y="180"/>
                  <a:pt x="12" y="182"/>
                  <a:pt x="13" y="184"/>
                </a:cubicBezTo>
                <a:cubicBezTo>
                  <a:pt x="13" y="185"/>
                  <a:pt x="14" y="186"/>
                  <a:pt x="14" y="186"/>
                </a:cubicBezTo>
                <a:cubicBezTo>
                  <a:pt x="15" y="188"/>
                  <a:pt x="16" y="190"/>
                  <a:pt x="17" y="192"/>
                </a:cubicBezTo>
                <a:cubicBezTo>
                  <a:pt x="20" y="197"/>
                  <a:pt x="24" y="202"/>
                  <a:pt x="27" y="207"/>
                </a:cubicBezTo>
                <a:cubicBezTo>
                  <a:pt x="29" y="210"/>
                  <a:pt x="31" y="212"/>
                  <a:pt x="33" y="214"/>
                </a:cubicBezTo>
                <a:cubicBezTo>
                  <a:pt x="35" y="216"/>
                  <a:pt x="36" y="217"/>
                  <a:pt x="38" y="219"/>
                </a:cubicBezTo>
                <a:cubicBezTo>
                  <a:pt x="39" y="220"/>
                  <a:pt x="41" y="222"/>
                  <a:pt x="42" y="223"/>
                </a:cubicBezTo>
                <a:cubicBezTo>
                  <a:pt x="49" y="229"/>
                  <a:pt x="56" y="235"/>
                  <a:pt x="64" y="239"/>
                </a:cubicBezTo>
                <a:cubicBezTo>
                  <a:pt x="66" y="240"/>
                  <a:pt x="68" y="241"/>
                  <a:pt x="70" y="242"/>
                </a:cubicBezTo>
                <a:cubicBezTo>
                  <a:pt x="73" y="244"/>
                  <a:pt x="77" y="246"/>
                  <a:pt x="81" y="247"/>
                </a:cubicBezTo>
                <a:cubicBezTo>
                  <a:pt x="83" y="248"/>
                  <a:pt x="85" y="249"/>
                  <a:pt x="87" y="249"/>
                </a:cubicBezTo>
                <a:cubicBezTo>
                  <a:pt x="100" y="254"/>
                  <a:pt x="114" y="256"/>
                  <a:pt x="128" y="256"/>
                </a:cubicBezTo>
                <a:cubicBezTo>
                  <a:pt x="131" y="256"/>
                  <a:pt x="134" y="256"/>
                  <a:pt x="137" y="256"/>
                </a:cubicBezTo>
                <a:cubicBezTo>
                  <a:pt x="137" y="214"/>
                  <a:pt x="137" y="214"/>
                  <a:pt x="137" y="214"/>
                </a:cubicBezTo>
                <a:cubicBezTo>
                  <a:pt x="136" y="214"/>
                  <a:pt x="136" y="213"/>
                  <a:pt x="135" y="212"/>
                </a:cubicBezTo>
                <a:cubicBezTo>
                  <a:pt x="134" y="210"/>
                  <a:pt x="132" y="207"/>
                  <a:pt x="131" y="204"/>
                </a:cubicBezTo>
                <a:cubicBezTo>
                  <a:pt x="130" y="203"/>
                  <a:pt x="129" y="201"/>
                  <a:pt x="128" y="200"/>
                </a:cubicBezTo>
                <a:cubicBezTo>
                  <a:pt x="127" y="199"/>
                  <a:pt x="126" y="199"/>
                  <a:pt x="125" y="198"/>
                </a:cubicBezTo>
                <a:cubicBezTo>
                  <a:pt x="125" y="196"/>
                  <a:pt x="124" y="195"/>
                  <a:pt x="124" y="194"/>
                </a:cubicBezTo>
                <a:cubicBezTo>
                  <a:pt x="124" y="192"/>
                  <a:pt x="127" y="191"/>
                  <a:pt x="127" y="190"/>
                </a:cubicBezTo>
                <a:cubicBezTo>
                  <a:pt x="127" y="189"/>
                  <a:pt x="126" y="189"/>
                  <a:pt x="125" y="188"/>
                </a:cubicBezTo>
                <a:cubicBezTo>
                  <a:pt x="125" y="186"/>
                  <a:pt x="126" y="184"/>
                  <a:pt x="127" y="183"/>
                </a:cubicBezTo>
                <a:cubicBezTo>
                  <a:pt x="127" y="182"/>
                  <a:pt x="127" y="181"/>
                  <a:pt x="127" y="181"/>
                </a:cubicBezTo>
                <a:cubicBezTo>
                  <a:pt x="128" y="180"/>
                  <a:pt x="129" y="180"/>
                  <a:pt x="130" y="179"/>
                </a:cubicBezTo>
                <a:cubicBezTo>
                  <a:pt x="130" y="178"/>
                  <a:pt x="130" y="178"/>
                  <a:pt x="131" y="177"/>
                </a:cubicBezTo>
                <a:cubicBezTo>
                  <a:pt x="132" y="175"/>
                  <a:pt x="133" y="175"/>
                  <a:pt x="134" y="174"/>
                </a:cubicBezTo>
                <a:cubicBezTo>
                  <a:pt x="134" y="173"/>
                  <a:pt x="134" y="168"/>
                  <a:pt x="134" y="166"/>
                </a:cubicBezTo>
                <a:cubicBezTo>
                  <a:pt x="134" y="165"/>
                  <a:pt x="133" y="164"/>
                  <a:pt x="132" y="163"/>
                </a:cubicBezTo>
                <a:cubicBezTo>
                  <a:pt x="132" y="161"/>
                  <a:pt x="132" y="160"/>
                  <a:pt x="130" y="160"/>
                </a:cubicBezTo>
                <a:cubicBezTo>
                  <a:pt x="129" y="160"/>
                  <a:pt x="128" y="161"/>
                  <a:pt x="127" y="162"/>
                </a:cubicBezTo>
                <a:cubicBezTo>
                  <a:pt x="127" y="163"/>
                  <a:pt x="127" y="164"/>
                  <a:pt x="126" y="164"/>
                </a:cubicBezTo>
                <a:cubicBezTo>
                  <a:pt x="125" y="164"/>
                  <a:pt x="124" y="162"/>
                  <a:pt x="122" y="162"/>
                </a:cubicBezTo>
                <a:cubicBezTo>
                  <a:pt x="122" y="162"/>
                  <a:pt x="121" y="162"/>
                  <a:pt x="120" y="161"/>
                </a:cubicBezTo>
                <a:cubicBezTo>
                  <a:pt x="119" y="161"/>
                  <a:pt x="118" y="159"/>
                  <a:pt x="117" y="158"/>
                </a:cubicBezTo>
                <a:cubicBezTo>
                  <a:pt x="116" y="157"/>
                  <a:pt x="115" y="158"/>
                  <a:pt x="114" y="157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2" y="153"/>
                  <a:pt x="111" y="150"/>
                  <a:pt x="109" y="149"/>
                </a:cubicBezTo>
                <a:cubicBezTo>
                  <a:pt x="108" y="149"/>
                  <a:pt x="106" y="149"/>
                  <a:pt x="105" y="148"/>
                </a:cubicBezTo>
                <a:cubicBezTo>
                  <a:pt x="104" y="148"/>
                  <a:pt x="104" y="148"/>
                  <a:pt x="103" y="147"/>
                </a:cubicBezTo>
                <a:cubicBezTo>
                  <a:pt x="102" y="147"/>
                  <a:pt x="101" y="147"/>
                  <a:pt x="101" y="147"/>
                </a:cubicBezTo>
                <a:cubicBezTo>
                  <a:pt x="98" y="145"/>
                  <a:pt x="96" y="141"/>
                  <a:pt x="93" y="141"/>
                </a:cubicBezTo>
                <a:cubicBezTo>
                  <a:pt x="92" y="141"/>
                  <a:pt x="90" y="143"/>
                  <a:pt x="89" y="143"/>
                </a:cubicBezTo>
                <a:cubicBezTo>
                  <a:pt x="88" y="143"/>
                  <a:pt x="85" y="142"/>
                  <a:pt x="84" y="141"/>
                </a:cubicBezTo>
                <a:cubicBezTo>
                  <a:pt x="82" y="140"/>
                  <a:pt x="80" y="140"/>
                  <a:pt x="79" y="139"/>
                </a:cubicBezTo>
                <a:cubicBezTo>
                  <a:pt x="78" y="138"/>
                  <a:pt x="77" y="137"/>
                  <a:pt x="76" y="137"/>
                </a:cubicBezTo>
                <a:cubicBezTo>
                  <a:pt x="75" y="136"/>
                  <a:pt x="74" y="136"/>
                  <a:pt x="73" y="136"/>
                </a:cubicBezTo>
                <a:cubicBezTo>
                  <a:pt x="73" y="136"/>
                  <a:pt x="72" y="135"/>
                  <a:pt x="71" y="134"/>
                </a:cubicBezTo>
                <a:cubicBezTo>
                  <a:pt x="70" y="133"/>
                  <a:pt x="68" y="132"/>
                  <a:pt x="68" y="131"/>
                </a:cubicBezTo>
                <a:cubicBezTo>
                  <a:pt x="68" y="130"/>
                  <a:pt x="69" y="129"/>
                  <a:pt x="70" y="128"/>
                </a:cubicBezTo>
                <a:cubicBezTo>
                  <a:pt x="70" y="125"/>
                  <a:pt x="67" y="123"/>
                  <a:pt x="66" y="121"/>
                </a:cubicBezTo>
                <a:cubicBezTo>
                  <a:pt x="65" y="119"/>
                  <a:pt x="63" y="118"/>
                  <a:pt x="62" y="117"/>
                </a:cubicBezTo>
                <a:cubicBezTo>
                  <a:pt x="62" y="116"/>
                  <a:pt x="62" y="116"/>
                  <a:pt x="62" y="115"/>
                </a:cubicBezTo>
                <a:cubicBezTo>
                  <a:pt x="62" y="114"/>
                  <a:pt x="61" y="113"/>
                  <a:pt x="60" y="112"/>
                </a:cubicBezTo>
                <a:cubicBezTo>
                  <a:pt x="59" y="110"/>
                  <a:pt x="57" y="109"/>
                  <a:pt x="57" y="108"/>
                </a:cubicBezTo>
                <a:cubicBezTo>
                  <a:pt x="57" y="106"/>
                  <a:pt x="58" y="105"/>
                  <a:pt x="57" y="104"/>
                </a:cubicBezTo>
                <a:cubicBezTo>
                  <a:pt x="56" y="101"/>
                  <a:pt x="53" y="102"/>
                  <a:pt x="53" y="106"/>
                </a:cubicBezTo>
                <a:cubicBezTo>
                  <a:pt x="53" y="106"/>
                  <a:pt x="55" y="108"/>
                  <a:pt x="55" y="109"/>
                </a:cubicBezTo>
                <a:cubicBezTo>
                  <a:pt x="55" y="109"/>
                  <a:pt x="55" y="111"/>
                  <a:pt x="56" y="112"/>
                </a:cubicBezTo>
                <a:cubicBezTo>
                  <a:pt x="56" y="113"/>
                  <a:pt x="57" y="114"/>
                  <a:pt x="58" y="115"/>
                </a:cubicBezTo>
                <a:cubicBezTo>
                  <a:pt x="58" y="117"/>
                  <a:pt x="58" y="119"/>
                  <a:pt x="59" y="120"/>
                </a:cubicBezTo>
                <a:cubicBezTo>
                  <a:pt x="59" y="121"/>
                  <a:pt x="61" y="122"/>
                  <a:pt x="60" y="123"/>
                </a:cubicBezTo>
                <a:cubicBezTo>
                  <a:pt x="59" y="124"/>
                  <a:pt x="58" y="122"/>
                  <a:pt x="57" y="121"/>
                </a:cubicBezTo>
                <a:cubicBezTo>
                  <a:pt x="57" y="121"/>
                  <a:pt x="55" y="120"/>
                  <a:pt x="55" y="119"/>
                </a:cubicBezTo>
                <a:cubicBezTo>
                  <a:pt x="55" y="118"/>
                  <a:pt x="55" y="117"/>
                  <a:pt x="55" y="116"/>
                </a:cubicBezTo>
                <a:cubicBezTo>
                  <a:pt x="55" y="114"/>
                  <a:pt x="51" y="114"/>
                  <a:pt x="51" y="112"/>
                </a:cubicBezTo>
                <a:cubicBezTo>
                  <a:pt x="51" y="111"/>
                  <a:pt x="52" y="111"/>
                  <a:pt x="52" y="110"/>
                </a:cubicBezTo>
                <a:cubicBezTo>
                  <a:pt x="52" y="108"/>
                  <a:pt x="51" y="107"/>
                  <a:pt x="50" y="106"/>
                </a:cubicBezTo>
                <a:cubicBezTo>
                  <a:pt x="50" y="105"/>
                  <a:pt x="50" y="104"/>
                  <a:pt x="50" y="102"/>
                </a:cubicBezTo>
                <a:cubicBezTo>
                  <a:pt x="50" y="101"/>
                  <a:pt x="50" y="99"/>
                  <a:pt x="49" y="98"/>
                </a:cubicBezTo>
                <a:cubicBezTo>
                  <a:pt x="49" y="97"/>
                  <a:pt x="48" y="96"/>
                  <a:pt x="47" y="95"/>
                </a:cubicBezTo>
                <a:cubicBezTo>
                  <a:pt x="46" y="95"/>
                  <a:pt x="45" y="95"/>
                  <a:pt x="44" y="94"/>
                </a:cubicBezTo>
                <a:cubicBezTo>
                  <a:pt x="44" y="93"/>
                  <a:pt x="43" y="91"/>
                  <a:pt x="43" y="90"/>
                </a:cubicBezTo>
                <a:cubicBezTo>
                  <a:pt x="43" y="89"/>
                  <a:pt x="43" y="87"/>
                  <a:pt x="43" y="85"/>
                </a:cubicBezTo>
                <a:cubicBezTo>
                  <a:pt x="43" y="83"/>
                  <a:pt x="43" y="82"/>
                  <a:pt x="43" y="80"/>
                </a:cubicBezTo>
                <a:cubicBezTo>
                  <a:pt x="44" y="79"/>
                  <a:pt x="45" y="78"/>
                  <a:pt x="46" y="77"/>
                </a:cubicBezTo>
                <a:cubicBezTo>
                  <a:pt x="46" y="76"/>
                  <a:pt x="46" y="75"/>
                  <a:pt x="47" y="74"/>
                </a:cubicBezTo>
                <a:cubicBezTo>
                  <a:pt x="48" y="72"/>
                  <a:pt x="50" y="70"/>
                  <a:pt x="51" y="68"/>
                </a:cubicBezTo>
                <a:cubicBezTo>
                  <a:pt x="53" y="66"/>
                  <a:pt x="54" y="65"/>
                  <a:pt x="55" y="62"/>
                </a:cubicBezTo>
                <a:cubicBezTo>
                  <a:pt x="56" y="62"/>
                  <a:pt x="57" y="60"/>
                  <a:pt x="56" y="59"/>
                </a:cubicBezTo>
                <a:cubicBezTo>
                  <a:pt x="56" y="58"/>
                  <a:pt x="54" y="57"/>
                  <a:pt x="54" y="55"/>
                </a:cubicBezTo>
                <a:cubicBezTo>
                  <a:pt x="54" y="54"/>
                  <a:pt x="55" y="54"/>
                  <a:pt x="56" y="53"/>
                </a:cubicBezTo>
                <a:cubicBezTo>
                  <a:pt x="56" y="53"/>
                  <a:pt x="56" y="51"/>
                  <a:pt x="56" y="51"/>
                </a:cubicBezTo>
                <a:cubicBezTo>
                  <a:pt x="56" y="49"/>
                  <a:pt x="56" y="48"/>
                  <a:pt x="56" y="47"/>
                </a:cubicBezTo>
                <a:cubicBezTo>
                  <a:pt x="56" y="45"/>
                  <a:pt x="58" y="45"/>
                  <a:pt x="57" y="44"/>
                </a:cubicBezTo>
                <a:cubicBezTo>
                  <a:pt x="56" y="42"/>
                  <a:pt x="54" y="44"/>
                  <a:pt x="53" y="43"/>
                </a:cubicBezTo>
                <a:cubicBezTo>
                  <a:pt x="52" y="43"/>
                  <a:pt x="54" y="42"/>
                  <a:pt x="54" y="40"/>
                </a:cubicBezTo>
                <a:cubicBezTo>
                  <a:pt x="54" y="40"/>
                  <a:pt x="53" y="39"/>
                  <a:pt x="53" y="39"/>
                </a:cubicBezTo>
                <a:cubicBezTo>
                  <a:pt x="54" y="38"/>
                  <a:pt x="55" y="37"/>
                  <a:pt x="54" y="37"/>
                </a:cubicBezTo>
                <a:cubicBezTo>
                  <a:pt x="54" y="36"/>
                  <a:pt x="53" y="35"/>
                  <a:pt x="53" y="34"/>
                </a:cubicBezTo>
                <a:cubicBezTo>
                  <a:pt x="68" y="21"/>
                  <a:pt x="86" y="13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9" y="10"/>
                  <a:pt x="110" y="10"/>
                  <a:pt x="111" y="10"/>
                </a:cubicBezTo>
                <a:cubicBezTo>
                  <a:pt x="112" y="10"/>
                  <a:pt x="114" y="10"/>
                  <a:pt x="115" y="10"/>
                </a:cubicBezTo>
                <a:cubicBezTo>
                  <a:pt x="117" y="10"/>
                  <a:pt x="121" y="13"/>
                  <a:pt x="123" y="11"/>
                </a:cubicBezTo>
                <a:cubicBezTo>
                  <a:pt x="123" y="11"/>
                  <a:pt x="123" y="10"/>
                  <a:pt x="124" y="10"/>
                </a:cubicBezTo>
                <a:cubicBezTo>
                  <a:pt x="124" y="9"/>
                  <a:pt x="125" y="8"/>
                  <a:pt x="125" y="7"/>
                </a:cubicBezTo>
                <a:cubicBezTo>
                  <a:pt x="126" y="7"/>
                  <a:pt x="127" y="7"/>
                  <a:pt x="128" y="7"/>
                </a:cubicBezTo>
                <a:cubicBezTo>
                  <a:pt x="131" y="7"/>
                  <a:pt x="134" y="7"/>
                  <a:pt x="137" y="7"/>
                </a:cubicBezTo>
                <a:cubicBezTo>
                  <a:pt x="137" y="1"/>
                  <a:pt x="137" y="1"/>
                  <a:pt x="137" y="1"/>
                </a:cubicBezTo>
                <a:cubicBezTo>
                  <a:pt x="135" y="0"/>
                  <a:pt x="133" y="0"/>
                  <a:pt x="130" y="0"/>
                </a:cubicBezTo>
                <a:cubicBezTo>
                  <a:pt x="130" y="0"/>
                  <a:pt x="129" y="0"/>
                  <a:pt x="128" y="0"/>
                </a:cubicBezTo>
                <a:cubicBezTo>
                  <a:pt x="127" y="0"/>
                  <a:pt x="125" y="0"/>
                  <a:pt x="124" y="0"/>
                </a:cubicBezTo>
                <a:cubicBezTo>
                  <a:pt x="111" y="1"/>
                  <a:pt x="99" y="3"/>
                  <a:pt x="87" y="7"/>
                </a:cubicBezTo>
                <a:cubicBezTo>
                  <a:pt x="85" y="8"/>
                  <a:pt x="83" y="8"/>
                  <a:pt x="81" y="9"/>
                </a:cubicBezTo>
                <a:cubicBezTo>
                  <a:pt x="81" y="9"/>
                  <a:pt x="80" y="10"/>
                  <a:pt x="79" y="10"/>
                </a:cubicBezTo>
                <a:cubicBezTo>
                  <a:pt x="78" y="10"/>
                  <a:pt x="77" y="11"/>
                  <a:pt x="75" y="12"/>
                </a:cubicBezTo>
                <a:cubicBezTo>
                  <a:pt x="73" y="12"/>
                  <a:pt x="72" y="13"/>
                  <a:pt x="70" y="14"/>
                </a:cubicBezTo>
                <a:cubicBezTo>
                  <a:pt x="68" y="15"/>
                  <a:pt x="66" y="16"/>
                  <a:pt x="64" y="17"/>
                </a:cubicBezTo>
                <a:cubicBezTo>
                  <a:pt x="57" y="21"/>
                  <a:pt x="50" y="26"/>
                  <a:pt x="44" y="32"/>
                </a:cubicBezTo>
                <a:cubicBezTo>
                  <a:pt x="43" y="32"/>
                  <a:pt x="43" y="33"/>
                  <a:pt x="42" y="34"/>
                </a:cubicBezTo>
                <a:cubicBezTo>
                  <a:pt x="41" y="35"/>
                  <a:pt x="39" y="36"/>
                  <a:pt x="38" y="38"/>
                </a:cubicBezTo>
                <a:cubicBezTo>
                  <a:pt x="36" y="39"/>
                  <a:pt x="35" y="41"/>
                  <a:pt x="33" y="42"/>
                </a:cubicBezTo>
                <a:cubicBezTo>
                  <a:pt x="31" y="44"/>
                  <a:pt x="29" y="47"/>
                  <a:pt x="27" y="49"/>
                </a:cubicBezTo>
                <a:cubicBezTo>
                  <a:pt x="24" y="54"/>
                  <a:pt x="20" y="59"/>
                  <a:pt x="17" y="65"/>
                </a:cubicBezTo>
                <a:cubicBezTo>
                  <a:pt x="16" y="66"/>
                  <a:pt x="15" y="68"/>
                  <a:pt x="14" y="70"/>
                </a:cubicBezTo>
                <a:cubicBezTo>
                  <a:pt x="14" y="71"/>
                  <a:pt x="13" y="72"/>
                  <a:pt x="13" y="73"/>
                </a:cubicBezTo>
                <a:cubicBezTo>
                  <a:pt x="11" y="76"/>
                  <a:pt x="10" y="78"/>
                  <a:pt x="9" y="81"/>
                </a:cubicBezTo>
                <a:cubicBezTo>
                  <a:pt x="9" y="82"/>
                  <a:pt x="8" y="83"/>
                  <a:pt x="8" y="84"/>
                </a:cubicBezTo>
                <a:cubicBezTo>
                  <a:pt x="6" y="88"/>
                  <a:pt x="5" y="92"/>
                  <a:pt x="4" y="96"/>
                </a:cubicBezTo>
                <a:cubicBezTo>
                  <a:pt x="4" y="98"/>
                  <a:pt x="3" y="100"/>
                  <a:pt x="3" y="102"/>
                </a:cubicBezTo>
                <a:close/>
                <a:moveTo>
                  <a:pt x="137" y="100"/>
                </a:moveTo>
                <a:cubicBezTo>
                  <a:pt x="137" y="160"/>
                  <a:pt x="137" y="160"/>
                  <a:pt x="137" y="160"/>
                </a:cubicBezTo>
                <a:cubicBezTo>
                  <a:pt x="136" y="160"/>
                  <a:pt x="136" y="161"/>
                  <a:pt x="136" y="161"/>
                </a:cubicBezTo>
                <a:cubicBezTo>
                  <a:pt x="134" y="161"/>
                  <a:pt x="133" y="159"/>
                  <a:pt x="132" y="159"/>
                </a:cubicBezTo>
                <a:cubicBezTo>
                  <a:pt x="129" y="157"/>
                  <a:pt x="128" y="160"/>
                  <a:pt x="125" y="160"/>
                </a:cubicBezTo>
                <a:cubicBezTo>
                  <a:pt x="123" y="160"/>
                  <a:pt x="119" y="156"/>
                  <a:pt x="119" y="154"/>
                </a:cubicBezTo>
                <a:cubicBezTo>
                  <a:pt x="119" y="152"/>
                  <a:pt x="120" y="150"/>
                  <a:pt x="120" y="148"/>
                </a:cubicBezTo>
                <a:cubicBezTo>
                  <a:pt x="120" y="147"/>
                  <a:pt x="121" y="146"/>
                  <a:pt x="121" y="145"/>
                </a:cubicBezTo>
                <a:cubicBezTo>
                  <a:pt x="121" y="143"/>
                  <a:pt x="119" y="142"/>
                  <a:pt x="118" y="142"/>
                </a:cubicBezTo>
                <a:cubicBezTo>
                  <a:pt x="115" y="141"/>
                  <a:pt x="112" y="143"/>
                  <a:pt x="109" y="142"/>
                </a:cubicBezTo>
                <a:cubicBezTo>
                  <a:pt x="108" y="141"/>
                  <a:pt x="110" y="140"/>
                  <a:pt x="110" y="139"/>
                </a:cubicBezTo>
                <a:cubicBezTo>
                  <a:pt x="110" y="139"/>
                  <a:pt x="110" y="138"/>
                  <a:pt x="110" y="137"/>
                </a:cubicBezTo>
                <a:cubicBezTo>
                  <a:pt x="111" y="137"/>
                  <a:pt x="111" y="136"/>
                  <a:pt x="112" y="135"/>
                </a:cubicBezTo>
                <a:cubicBezTo>
                  <a:pt x="112" y="134"/>
                  <a:pt x="112" y="133"/>
                  <a:pt x="113" y="132"/>
                </a:cubicBezTo>
                <a:cubicBezTo>
                  <a:pt x="113" y="131"/>
                  <a:pt x="114" y="131"/>
                  <a:pt x="114" y="130"/>
                </a:cubicBezTo>
                <a:cubicBezTo>
                  <a:pt x="114" y="129"/>
                  <a:pt x="113" y="128"/>
                  <a:pt x="113" y="127"/>
                </a:cubicBezTo>
                <a:cubicBezTo>
                  <a:pt x="110" y="128"/>
                  <a:pt x="109" y="128"/>
                  <a:pt x="108" y="128"/>
                </a:cubicBezTo>
                <a:cubicBezTo>
                  <a:pt x="105" y="130"/>
                  <a:pt x="105" y="134"/>
                  <a:pt x="102" y="135"/>
                </a:cubicBezTo>
                <a:cubicBezTo>
                  <a:pt x="101" y="135"/>
                  <a:pt x="100" y="135"/>
                  <a:pt x="99" y="135"/>
                </a:cubicBezTo>
                <a:cubicBezTo>
                  <a:pt x="98" y="135"/>
                  <a:pt x="96" y="136"/>
                  <a:pt x="95" y="136"/>
                </a:cubicBezTo>
                <a:cubicBezTo>
                  <a:pt x="94" y="136"/>
                  <a:pt x="92" y="135"/>
                  <a:pt x="91" y="134"/>
                </a:cubicBezTo>
                <a:cubicBezTo>
                  <a:pt x="91" y="133"/>
                  <a:pt x="89" y="130"/>
                  <a:pt x="89" y="129"/>
                </a:cubicBezTo>
                <a:cubicBezTo>
                  <a:pt x="88" y="125"/>
                  <a:pt x="89" y="122"/>
                  <a:pt x="91" y="119"/>
                </a:cubicBezTo>
                <a:cubicBezTo>
                  <a:pt x="91" y="118"/>
                  <a:pt x="92" y="118"/>
                  <a:pt x="92" y="117"/>
                </a:cubicBezTo>
                <a:cubicBezTo>
                  <a:pt x="92" y="116"/>
                  <a:pt x="92" y="115"/>
                  <a:pt x="92" y="113"/>
                </a:cubicBezTo>
                <a:cubicBezTo>
                  <a:pt x="93" y="112"/>
                  <a:pt x="95" y="110"/>
                  <a:pt x="97" y="110"/>
                </a:cubicBezTo>
                <a:cubicBezTo>
                  <a:pt x="99" y="108"/>
                  <a:pt x="101" y="107"/>
                  <a:pt x="103" y="107"/>
                </a:cubicBezTo>
                <a:cubicBezTo>
                  <a:pt x="104" y="107"/>
                  <a:pt x="106" y="107"/>
                  <a:pt x="107" y="107"/>
                </a:cubicBezTo>
                <a:cubicBezTo>
                  <a:pt x="108" y="107"/>
                  <a:pt x="109" y="108"/>
                  <a:pt x="110" y="108"/>
                </a:cubicBezTo>
                <a:cubicBezTo>
                  <a:pt x="112" y="108"/>
                  <a:pt x="113" y="106"/>
                  <a:pt x="115" y="105"/>
                </a:cubicBezTo>
                <a:cubicBezTo>
                  <a:pt x="117" y="106"/>
                  <a:pt x="119" y="105"/>
                  <a:pt x="121" y="105"/>
                </a:cubicBezTo>
                <a:cubicBezTo>
                  <a:pt x="122" y="105"/>
                  <a:pt x="123" y="107"/>
                  <a:pt x="124" y="107"/>
                </a:cubicBezTo>
                <a:cubicBezTo>
                  <a:pt x="125" y="107"/>
                  <a:pt x="126" y="106"/>
                  <a:pt x="126" y="106"/>
                </a:cubicBezTo>
                <a:cubicBezTo>
                  <a:pt x="127" y="106"/>
                  <a:pt x="129" y="108"/>
                  <a:pt x="129" y="109"/>
                </a:cubicBezTo>
                <a:cubicBezTo>
                  <a:pt x="129" y="110"/>
                  <a:pt x="128" y="111"/>
                  <a:pt x="128" y="113"/>
                </a:cubicBezTo>
                <a:cubicBezTo>
                  <a:pt x="129" y="114"/>
                  <a:pt x="132" y="114"/>
                  <a:pt x="134" y="115"/>
                </a:cubicBezTo>
                <a:cubicBezTo>
                  <a:pt x="135" y="114"/>
                  <a:pt x="134" y="112"/>
                  <a:pt x="134" y="111"/>
                </a:cubicBezTo>
                <a:cubicBezTo>
                  <a:pt x="134" y="110"/>
                  <a:pt x="134" y="110"/>
                  <a:pt x="134" y="109"/>
                </a:cubicBezTo>
                <a:cubicBezTo>
                  <a:pt x="134" y="108"/>
                  <a:pt x="133" y="107"/>
                  <a:pt x="133" y="106"/>
                </a:cubicBezTo>
                <a:cubicBezTo>
                  <a:pt x="133" y="103"/>
                  <a:pt x="135" y="102"/>
                  <a:pt x="137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9" name="Group 17"/>
          <p:cNvGrpSpPr>
            <a:grpSpLocks noChangeAspect="1"/>
          </p:cNvGrpSpPr>
          <p:nvPr/>
        </p:nvGrpSpPr>
        <p:grpSpPr bwMode="auto">
          <a:xfrm>
            <a:off x="7152312" y="2971848"/>
            <a:ext cx="557899" cy="464104"/>
            <a:chOff x="3612" y="1968"/>
            <a:chExt cx="458" cy="381"/>
          </a:xfrm>
          <a:solidFill>
            <a:schemeClr val="bg1"/>
          </a:solidFill>
        </p:grpSpPr>
        <p:sp>
          <p:nvSpPr>
            <p:cNvPr id="40" name="Freeform 18"/>
            <p:cNvSpPr>
              <a:spLocks noEditPoints="1"/>
            </p:cNvSpPr>
            <p:nvPr/>
          </p:nvSpPr>
          <p:spPr bwMode="auto">
            <a:xfrm>
              <a:off x="3612" y="2136"/>
              <a:ext cx="458" cy="213"/>
            </a:xfrm>
            <a:custGeom>
              <a:avLst/>
              <a:gdLst>
                <a:gd name="T0" fmla="*/ 408 w 458"/>
                <a:gd name="T1" fmla="*/ 31 h 213"/>
                <a:gd name="T2" fmla="*/ 380 w 458"/>
                <a:gd name="T3" fmla="*/ 213 h 213"/>
                <a:gd name="T4" fmla="*/ 389 w 458"/>
                <a:gd name="T5" fmla="*/ 31 h 213"/>
                <a:gd name="T6" fmla="*/ 399 w 458"/>
                <a:gd name="T7" fmla="*/ 90 h 213"/>
                <a:gd name="T8" fmla="*/ 380 w 458"/>
                <a:gd name="T9" fmla="*/ 154 h 213"/>
                <a:gd name="T10" fmla="*/ 349 w 458"/>
                <a:gd name="T11" fmla="*/ 213 h 213"/>
                <a:gd name="T12" fmla="*/ 349 w 458"/>
                <a:gd name="T13" fmla="*/ 213 h 213"/>
                <a:gd name="T14" fmla="*/ 368 w 458"/>
                <a:gd name="T15" fmla="*/ 71 h 213"/>
                <a:gd name="T16" fmla="*/ 359 w 458"/>
                <a:gd name="T17" fmla="*/ 130 h 213"/>
                <a:gd name="T18" fmla="*/ 349 w 458"/>
                <a:gd name="T19" fmla="*/ 213 h 213"/>
                <a:gd name="T20" fmla="*/ 349 w 458"/>
                <a:gd name="T21" fmla="*/ 0 h 213"/>
                <a:gd name="T22" fmla="*/ 319 w 458"/>
                <a:gd name="T23" fmla="*/ 130 h 213"/>
                <a:gd name="T24" fmla="*/ 328 w 458"/>
                <a:gd name="T25" fmla="*/ 31 h 213"/>
                <a:gd name="T26" fmla="*/ 319 w 458"/>
                <a:gd name="T27" fmla="*/ 213 h 213"/>
                <a:gd name="T28" fmla="*/ 319 w 458"/>
                <a:gd name="T29" fmla="*/ 0 h 213"/>
                <a:gd name="T30" fmla="*/ 288 w 458"/>
                <a:gd name="T31" fmla="*/ 71 h 213"/>
                <a:gd name="T32" fmla="*/ 300 w 458"/>
                <a:gd name="T33" fmla="*/ 130 h 213"/>
                <a:gd name="T34" fmla="*/ 288 w 458"/>
                <a:gd name="T35" fmla="*/ 213 h 213"/>
                <a:gd name="T36" fmla="*/ 288 w 458"/>
                <a:gd name="T37" fmla="*/ 0 h 213"/>
                <a:gd name="T38" fmla="*/ 259 w 458"/>
                <a:gd name="T39" fmla="*/ 130 h 213"/>
                <a:gd name="T40" fmla="*/ 269 w 458"/>
                <a:gd name="T41" fmla="*/ 31 h 213"/>
                <a:gd name="T42" fmla="*/ 259 w 458"/>
                <a:gd name="T43" fmla="*/ 213 h 213"/>
                <a:gd name="T44" fmla="*/ 259 w 458"/>
                <a:gd name="T45" fmla="*/ 0 h 213"/>
                <a:gd name="T46" fmla="*/ 229 w 458"/>
                <a:gd name="T47" fmla="*/ 71 h 213"/>
                <a:gd name="T48" fmla="*/ 238 w 458"/>
                <a:gd name="T49" fmla="*/ 130 h 213"/>
                <a:gd name="T50" fmla="*/ 229 w 458"/>
                <a:gd name="T51" fmla="*/ 213 h 213"/>
                <a:gd name="T52" fmla="*/ 229 w 458"/>
                <a:gd name="T53" fmla="*/ 0 h 213"/>
                <a:gd name="T54" fmla="*/ 198 w 458"/>
                <a:gd name="T55" fmla="*/ 130 h 213"/>
                <a:gd name="T56" fmla="*/ 208 w 458"/>
                <a:gd name="T57" fmla="*/ 31 h 213"/>
                <a:gd name="T58" fmla="*/ 198 w 458"/>
                <a:gd name="T59" fmla="*/ 213 h 213"/>
                <a:gd name="T60" fmla="*/ 198 w 458"/>
                <a:gd name="T61" fmla="*/ 0 h 213"/>
                <a:gd name="T62" fmla="*/ 170 w 458"/>
                <a:gd name="T63" fmla="*/ 71 h 213"/>
                <a:gd name="T64" fmla="*/ 179 w 458"/>
                <a:gd name="T65" fmla="*/ 130 h 213"/>
                <a:gd name="T66" fmla="*/ 170 w 458"/>
                <a:gd name="T67" fmla="*/ 213 h 213"/>
                <a:gd name="T68" fmla="*/ 170 w 458"/>
                <a:gd name="T69" fmla="*/ 0 h 213"/>
                <a:gd name="T70" fmla="*/ 139 w 458"/>
                <a:gd name="T71" fmla="*/ 130 h 213"/>
                <a:gd name="T72" fmla="*/ 148 w 458"/>
                <a:gd name="T73" fmla="*/ 31 h 213"/>
                <a:gd name="T74" fmla="*/ 139 w 458"/>
                <a:gd name="T75" fmla="*/ 213 h 213"/>
                <a:gd name="T76" fmla="*/ 139 w 458"/>
                <a:gd name="T77" fmla="*/ 0 h 213"/>
                <a:gd name="T78" fmla="*/ 108 w 458"/>
                <a:gd name="T79" fmla="*/ 71 h 213"/>
                <a:gd name="T80" fmla="*/ 118 w 458"/>
                <a:gd name="T81" fmla="*/ 130 h 213"/>
                <a:gd name="T82" fmla="*/ 108 w 458"/>
                <a:gd name="T83" fmla="*/ 213 h 213"/>
                <a:gd name="T84" fmla="*/ 108 w 458"/>
                <a:gd name="T85" fmla="*/ 0 h 213"/>
                <a:gd name="T86" fmla="*/ 78 w 458"/>
                <a:gd name="T87" fmla="*/ 130 h 213"/>
                <a:gd name="T88" fmla="*/ 89 w 458"/>
                <a:gd name="T89" fmla="*/ 31 h 213"/>
                <a:gd name="T90" fmla="*/ 78 w 458"/>
                <a:gd name="T91" fmla="*/ 213 h 213"/>
                <a:gd name="T92" fmla="*/ 78 w 458"/>
                <a:gd name="T93" fmla="*/ 130 h 213"/>
                <a:gd name="T94" fmla="*/ 78 w 458"/>
                <a:gd name="T95" fmla="*/ 0 h 213"/>
                <a:gd name="T96" fmla="*/ 49 w 458"/>
                <a:gd name="T97" fmla="*/ 71 h 213"/>
                <a:gd name="T98" fmla="*/ 28 w 458"/>
                <a:gd name="T99" fmla="*/ 71 h 213"/>
                <a:gd name="T100" fmla="*/ 0 w 458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213">
                  <a:moveTo>
                    <a:pt x="408" y="213"/>
                  </a:moveTo>
                  <a:lnTo>
                    <a:pt x="458" y="213"/>
                  </a:lnTo>
                  <a:lnTo>
                    <a:pt x="458" y="0"/>
                  </a:lnTo>
                  <a:lnTo>
                    <a:pt x="408" y="0"/>
                  </a:lnTo>
                  <a:lnTo>
                    <a:pt x="408" y="31"/>
                  </a:lnTo>
                  <a:lnTo>
                    <a:pt x="430" y="31"/>
                  </a:lnTo>
                  <a:lnTo>
                    <a:pt x="430" y="71"/>
                  </a:lnTo>
                  <a:lnTo>
                    <a:pt x="408" y="71"/>
                  </a:lnTo>
                  <a:lnTo>
                    <a:pt x="408" y="213"/>
                  </a:lnTo>
                  <a:close/>
                  <a:moveTo>
                    <a:pt x="380" y="213"/>
                  </a:moveTo>
                  <a:lnTo>
                    <a:pt x="408" y="213"/>
                  </a:lnTo>
                  <a:lnTo>
                    <a:pt x="408" y="71"/>
                  </a:lnTo>
                  <a:lnTo>
                    <a:pt x="389" y="71"/>
                  </a:lnTo>
                  <a:lnTo>
                    <a:pt x="389" y="31"/>
                  </a:lnTo>
                  <a:lnTo>
                    <a:pt x="389" y="31"/>
                  </a:lnTo>
                  <a:lnTo>
                    <a:pt x="408" y="31"/>
                  </a:lnTo>
                  <a:lnTo>
                    <a:pt x="408" y="0"/>
                  </a:lnTo>
                  <a:lnTo>
                    <a:pt x="380" y="0"/>
                  </a:lnTo>
                  <a:lnTo>
                    <a:pt x="380" y="90"/>
                  </a:lnTo>
                  <a:lnTo>
                    <a:pt x="399" y="90"/>
                  </a:lnTo>
                  <a:lnTo>
                    <a:pt x="399" y="130"/>
                  </a:lnTo>
                  <a:lnTo>
                    <a:pt x="399" y="130"/>
                  </a:lnTo>
                  <a:lnTo>
                    <a:pt x="380" y="130"/>
                  </a:lnTo>
                  <a:lnTo>
                    <a:pt x="380" y="154"/>
                  </a:lnTo>
                  <a:lnTo>
                    <a:pt x="380" y="154"/>
                  </a:lnTo>
                  <a:lnTo>
                    <a:pt x="380" y="194"/>
                  </a:lnTo>
                  <a:lnTo>
                    <a:pt x="380" y="194"/>
                  </a:lnTo>
                  <a:lnTo>
                    <a:pt x="380" y="194"/>
                  </a:lnTo>
                  <a:lnTo>
                    <a:pt x="380" y="213"/>
                  </a:lnTo>
                  <a:close/>
                  <a:moveTo>
                    <a:pt x="349" y="213"/>
                  </a:moveTo>
                  <a:lnTo>
                    <a:pt x="380" y="213"/>
                  </a:lnTo>
                  <a:lnTo>
                    <a:pt x="380" y="194"/>
                  </a:lnTo>
                  <a:lnTo>
                    <a:pt x="349" y="194"/>
                  </a:lnTo>
                  <a:lnTo>
                    <a:pt x="349" y="213"/>
                  </a:lnTo>
                  <a:lnTo>
                    <a:pt x="349" y="213"/>
                  </a:lnTo>
                  <a:close/>
                  <a:moveTo>
                    <a:pt x="380" y="0"/>
                  </a:moveTo>
                  <a:lnTo>
                    <a:pt x="349" y="0"/>
                  </a:lnTo>
                  <a:lnTo>
                    <a:pt x="349" y="31"/>
                  </a:lnTo>
                  <a:lnTo>
                    <a:pt x="368" y="31"/>
                  </a:lnTo>
                  <a:lnTo>
                    <a:pt x="368" y="71"/>
                  </a:lnTo>
                  <a:lnTo>
                    <a:pt x="349" y="71"/>
                  </a:lnTo>
                  <a:lnTo>
                    <a:pt x="349" y="154"/>
                  </a:lnTo>
                  <a:lnTo>
                    <a:pt x="380" y="154"/>
                  </a:lnTo>
                  <a:lnTo>
                    <a:pt x="380" y="130"/>
                  </a:lnTo>
                  <a:lnTo>
                    <a:pt x="359" y="130"/>
                  </a:lnTo>
                  <a:lnTo>
                    <a:pt x="359" y="90"/>
                  </a:lnTo>
                  <a:lnTo>
                    <a:pt x="380" y="90"/>
                  </a:lnTo>
                  <a:lnTo>
                    <a:pt x="380" y="0"/>
                  </a:lnTo>
                  <a:close/>
                  <a:moveTo>
                    <a:pt x="319" y="213"/>
                  </a:moveTo>
                  <a:lnTo>
                    <a:pt x="349" y="213"/>
                  </a:lnTo>
                  <a:lnTo>
                    <a:pt x="349" y="194"/>
                  </a:lnTo>
                  <a:lnTo>
                    <a:pt x="319" y="194"/>
                  </a:lnTo>
                  <a:lnTo>
                    <a:pt x="319" y="213"/>
                  </a:lnTo>
                  <a:lnTo>
                    <a:pt x="319" y="213"/>
                  </a:lnTo>
                  <a:close/>
                  <a:moveTo>
                    <a:pt x="349" y="0"/>
                  </a:moveTo>
                  <a:lnTo>
                    <a:pt x="319" y="0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130"/>
                  </a:lnTo>
                  <a:lnTo>
                    <a:pt x="319" y="130"/>
                  </a:lnTo>
                  <a:lnTo>
                    <a:pt x="319" y="154"/>
                  </a:lnTo>
                  <a:lnTo>
                    <a:pt x="349" y="154"/>
                  </a:lnTo>
                  <a:lnTo>
                    <a:pt x="349" y="71"/>
                  </a:lnTo>
                  <a:lnTo>
                    <a:pt x="328" y="7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49" y="31"/>
                  </a:lnTo>
                  <a:lnTo>
                    <a:pt x="349" y="0"/>
                  </a:lnTo>
                  <a:close/>
                  <a:moveTo>
                    <a:pt x="288" y="213"/>
                  </a:moveTo>
                  <a:lnTo>
                    <a:pt x="319" y="213"/>
                  </a:lnTo>
                  <a:lnTo>
                    <a:pt x="319" y="194"/>
                  </a:lnTo>
                  <a:lnTo>
                    <a:pt x="288" y="194"/>
                  </a:lnTo>
                  <a:lnTo>
                    <a:pt x="288" y="213"/>
                  </a:lnTo>
                  <a:lnTo>
                    <a:pt x="288" y="213"/>
                  </a:lnTo>
                  <a:close/>
                  <a:moveTo>
                    <a:pt x="319" y="0"/>
                  </a:moveTo>
                  <a:lnTo>
                    <a:pt x="288" y="0"/>
                  </a:lnTo>
                  <a:lnTo>
                    <a:pt x="288" y="31"/>
                  </a:lnTo>
                  <a:lnTo>
                    <a:pt x="309" y="31"/>
                  </a:lnTo>
                  <a:lnTo>
                    <a:pt x="309" y="71"/>
                  </a:lnTo>
                  <a:lnTo>
                    <a:pt x="288" y="71"/>
                  </a:lnTo>
                  <a:lnTo>
                    <a:pt x="288" y="154"/>
                  </a:lnTo>
                  <a:lnTo>
                    <a:pt x="319" y="154"/>
                  </a:lnTo>
                  <a:lnTo>
                    <a:pt x="319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90"/>
                  </a:lnTo>
                  <a:lnTo>
                    <a:pt x="319" y="90"/>
                  </a:lnTo>
                  <a:lnTo>
                    <a:pt x="319" y="0"/>
                  </a:lnTo>
                  <a:close/>
                  <a:moveTo>
                    <a:pt x="259" y="213"/>
                  </a:moveTo>
                  <a:lnTo>
                    <a:pt x="288" y="213"/>
                  </a:lnTo>
                  <a:lnTo>
                    <a:pt x="288" y="194"/>
                  </a:lnTo>
                  <a:lnTo>
                    <a:pt x="259" y="194"/>
                  </a:lnTo>
                  <a:lnTo>
                    <a:pt x="259" y="213"/>
                  </a:lnTo>
                  <a:lnTo>
                    <a:pt x="259" y="213"/>
                  </a:lnTo>
                  <a:close/>
                  <a:moveTo>
                    <a:pt x="288" y="0"/>
                  </a:moveTo>
                  <a:lnTo>
                    <a:pt x="259" y="0"/>
                  </a:lnTo>
                  <a:lnTo>
                    <a:pt x="259" y="90"/>
                  </a:lnTo>
                  <a:lnTo>
                    <a:pt x="278" y="90"/>
                  </a:lnTo>
                  <a:lnTo>
                    <a:pt x="278" y="130"/>
                  </a:lnTo>
                  <a:lnTo>
                    <a:pt x="259" y="130"/>
                  </a:lnTo>
                  <a:lnTo>
                    <a:pt x="259" y="154"/>
                  </a:lnTo>
                  <a:lnTo>
                    <a:pt x="288" y="154"/>
                  </a:lnTo>
                  <a:lnTo>
                    <a:pt x="288" y="71"/>
                  </a:lnTo>
                  <a:lnTo>
                    <a:pt x="269" y="71"/>
                  </a:lnTo>
                  <a:lnTo>
                    <a:pt x="269" y="31"/>
                  </a:lnTo>
                  <a:lnTo>
                    <a:pt x="269" y="31"/>
                  </a:lnTo>
                  <a:lnTo>
                    <a:pt x="288" y="31"/>
                  </a:lnTo>
                  <a:lnTo>
                    <a:pt x="288" y="0"/>
                  </a:lnTo>
                  <a:close/>
                  <a:moveTo>
                    <a:pt x="229" y="213"/>
                  </a:moveTo>
                  <a:lnTo>
                    <a:pt x="259" y="213"/>
                  </a:lnTo>
                  <a:lnTo>
                    <a:pt x="259" y="194"/>
                  </a:lnTo>
                  <a:lnTo>
                    <a:pt x="229" y="194"/>
                  </a:lnTo>
                  <a:lnTo>
                    <a:pt x="229" y="213"/>
                  </a:lnTo>
                  <a:lnTo>
                    <a:pt x="229" y="213"/>
                  </a:lnTo>
                  <a:close/>
                  <a:moveTo>
                    <a:pt x="259" y="0"/>
                  </a:moveTo>
                  <a:lnTo>
                    <a:pt x="229" y="0"/>
                  </a:lnTo>
                  <a:lnTo>
                    <a:pt x="229" y="31"/>
                  </a:lnTo>
                  <a:lnTo>
                    <a:pt x="248" y="31"/>
                  </a:lnTo>
                  <a:lnTo>
                    <a:pt x="248" y="71"/>
                  </a:lnTo>
                  <a:lnTo>
                    <a:pt x="229" y="71"/>
                  </a:lnTo>
                  <a:lnTo>
                    <a:pt x="229" y="154"/>
                  </a:lnTo>
                  <a:lnTo>
                    <a:pt x="259" y="154"/>
                  </a:lnTo>
                  <a:lnTo>
                    <a:pt x="259" y="130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38" y="90"/>
                  </a:lnTo>
                  <a:lnTo>
                    <a:pt x="259" y="90"/>
                  </a:lnTo>
                  <a:lnTo>
                    <a:pt x="259" y="0"/>
                  </a:lnTo>
                  <a:close/>
                  <a:moveTo>
                    <a:pt x="198" y="213"/>
                  </a:moveTo>
                  <a:lnTo>
                    <a:pt x="229" y="213"/>
                  </a:lnTo>
                  <a:lnTo>
                    <a:pt x="229" y="194"/>
                  </a:lnTo>
                  <a:lnTo>
                    <a:pt x="198" y="194"/>
                  </a:lnTo>
                  <a:lnTo>
                    <a:pt x="198" y="213"/>
                  </a:lnTo>
                  <a:lnTo>
                    <a:pt x="198" y="213"/>
                  </a:lnTo>
                  <a:close/>
                  <a:moveTo>
                    <a:pt x="229" y="0"/>
                  </a:moveTo>
                  <a:lnTo>
                    <a:pt x="198" y="0"/>
                  </a:lnTo>
                  <a:lnTo>
                    <a:pt x="198" y="90"/>
                  </a:lnTo>
                  <a:lnTo>
                    <a:pt x="219" y="90"/>
                  </a:lnTo>
                  <a:lnTo>
                    <a:pt x="219" y="130"/>
                  </a:lnTo>
                  <a:lnTo>
                    <a:pt x="198" y="130"/>
                  </a:lnTo>
                  <a:lnTo>
                    <a:pt x="198" y="154"/>
                  </a:lnTo>
                  <a:lnTo>
                    <a:pt x="229" y="154"/>
                  </a:lnTo>
                  <a:lnTo>
                    <a:pt x="229" y="71"/>
                  </a:lnTo>
                  <a:lnTo>
                    <a:pt x="208" y="7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29" y="31"/>
                  </a:lnTo>
                  <a:lnTo>
                    <a:pt x="229" y="0"/>
                  </a:lnTo>
                  <a:close/>
                  <a:moveTo>
                    <a:pt x="170" y="213"/>
                  </a:moveTo>
                  <a:lnTo>
                    <a:pt x="198" y="213"/>
                  </a:lnTo>
                  <a:lnTo>
                    <a:pt x="198" y="194"/>
                  </a:lnTo>
                  <a:lnTo>
                    <a:pt x="170" y="194"/>
                  </a:lnTo>
                  <a:lnTo>
                    <a:pt x="170" y="213"/>
                  </a:lnTo>
                  <a:lnTo>
                    <a:pt x="170" y="213"/>
                  </a:lnTo>
                  <a:close/>
                  <a:moveTo>
                    <a:pt x="198" y="0"/>
                  </a:moveTo>
                  <a:lnTo>
                    <a:pt x="170" y="0"/>
                  </a:lnTo>
                  <a:lnTo>
                    <a:pt x="170" y="31"/>
                  </a:lnTo>
                  <a:lnTo>
                    <a:pt x="189" y="31"/>
                  </a:lnTo>
                  <a:lnTo>
                    <a:pt x="189" y="71"/>
                  </a:lnTo>
                  <a:lnTo>
                    <a:pt x="170" y="71"/>
                  </a:lnTo>
                  <a:lnTo>
                    <a:pt x="170" y="154"/>
                  </a:lnTo>
                  <a:lnTo>
                    <a:pt x="198" y="154"/>
                  </a:lnTo>
                  <a:lnTo>
                    <a:pt x="198" y="130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79" y="90"/>
                  </a:lnTo>
                  <a:lnTo>
                    <a:pt x="198" y="90"/>
                  </a:lnTo>
                  <a:lnTo>
                    <a:pt x="198" y="0"/>
                  </a:lnTo>
                  <a:close/>
                  <a:moveTo>
                    <a:pt x="139" y="213"/>
                  </a:moveTo>
                  <a:lnTo>
                    <a:pt x="170" y="213"/>
                  </a:lnTo>
                  <a:lnTo>
                    <a:pt x="170" y="194"/>
                  </a:lnTo>
                  <a:lnTo>
                    <a:pt x="139" y="194"/>
                  </a:lnTo>
                  <a:lnTo>
                    <a:pt x="139" y="213"/>
                  </a:lnTo>
                  <a:lnTo>
                    <a:pt x="139" y="213"/>
                  </a:lnTo>
                  <a:close/>
                  <a:moveTo>
                    <a:pt x="170" y="0"/>
                  </a:moveTo>
                  <a:lnTo>
                    <a:pt x="139" y="0"/>
                  </a:lnTo>
                  <a:lnTo>
                    <a:pt x="139" y="90"/>
                  </a:lnTo>
                  <a:lnTo>
                    <a:pt x="158" y="90"/>
                  </a:lnTo>
                  <a:lnTo>
                    <a:pt x="158" y="130"/>
                  </a:lnTo>
                  <a:lnTo>
                    <a:pt x="139" y="130"/>
                  </a:lnTo>
                  <a:lnTo>
                    <a:pt x="139" y="154"/>
                  </a:lnTo>
                  <a:lnTo>
                    <a:pt x="170" y="154"/>
                  </a:lnTo>
                  <a:lnTo>
                    <a:pt x="170" y="71"/>
                  </a:lnTo>
                  <a:lnTo>
                    <a:pt x="148" y="7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70" y="31"/>
                  </a:lnTo>
                  <a:lnTo>
                    <a:pt x="170" y="0"/>
                  </a:lnTo>
                  <a:close/>
                  <a:moveTo>
                    <a:pt x="108" y="213"/>
                  </a:moveTo>
                  <a:lnTo>
                    <a:pt x="139" y="213"/>
                  </a:lnTo>
                  <a:lnTo>
                    <a:pt x="139" y="194"/>
                  </a:lnTo>
                  <a:lnTo>
                    <a:pt x="108" y="194"/>
                  </a:lnTo>
                  <a:lnTo>
                    <a:pt x="108" y="213"/>
                  </a:lnTo>
                  <a:lnTo>
                    <a:pt x="108" y="213"/>
                  </a:lnTo>
                  <a:close/>
                  <a:moveTo>
                    <a:pt x="139" y="0"/>
                  </a:moveTo>
                  <a:lnTo>
                    <a:pt x="108" y="0"/>
                  </a:lnTo>
                  <a:lnTo>
                    <a:pt x="108" y="31"/>
                  </a:lnTo>
                  <a:lnTo>
                    <a:pt x="130" y="31"/>
                  </a:lnTo>
                  <a:lnTo>
                    <a:pt x="130" y="71"/>
                  </a:lnTo>
                  <a:lnTo>
                    <a:pt x="108" y="71"/>
                  </a:lnTo>
                  <a:lnTo>
                    <a:pt x="108" y="154"/>
                  </a:lnTo>
                  <a:lnTo>
                    <a:pt x="139" y="154"/>
                  </a:lnTo>
                  <a:lnTo>
                    <a:pt x="139" y="130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18" y="90"/>
                  </a:lnTo>
                  <a:lnTo>
                    <a:pt x="139" y="90"/>
                  </a:lnTo>
                  <a:lnTo>
                    <a:pt x="139" y="0"/>
                  </a:lnTo>
                  <a:close/>
                  <a:moveTo>
                    <a:pt x="78" y="213"/>
                  </a:moveTo>
                  <a:lnTo>
                    <a:pt x="108" y="213"/>
                  </a:lnTo>
                  <a:lnTo>
                    <a:pt x="108" y="194"/>
                  </a:lnTo>
                  <a:lnTo>
                    <a:pt x="78" y="194"/>
                  </a:lnTo>
                  <a:lnTo>
                    <a:pt x="78" y="213"/>
                  </a:lnTo>
                  <a:lnTo>
                    <a:pt x="78" y="213"/>
                  </a:lnTo>
                  <a:close/>
                  <a:moveTo>
                    <a:pt x="108" y="0"/>
                  </a:moveTo>
                  <a:lnTo>
                    <a:pt x="78" y="0"/>
                  </a:lnTo>
                  <a:lnTo>
                    <a:pt x="78" y="90"/>
                  </a:lnTo>
                  <a:lnTo>
                    <a:pt x="99" y="90"/>
                  </a:lnTo>
                  <a:lnTo>
                    <a:pt x="99" y="130"/>
                  </a:lnTo>
                  <a:lnTo>
                    <a:pt x="78" y="130"/>
                  </a:lnTo>
                  <a:lnTo>
                    <a:pt x="78" y="154"/>
                  </a:lnTo>
                  <a:lnTo>
                    <a:pt x="108" y="154"/>
                  </a:lnTo>
                  <a:lnTo>
                    <a:pt x="108" y="71"/>
                  </a:lnTo>
                  <a:lnTo>
                    <a:pt x="89" y="71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108" y="31"/>
                  </a:lnTo>
                  <a:lnTo>
                    <a:pt x="108" y="0"/>
                  </a:lnTo>
                  <a:close/>
                  <a:moveTo>
                    <a:pt x="49" y="213"/>
                  </a:moveTo>
                  <a:lnTo>
                    <a:pt x="78" y="213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8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90"/>
                  </a:lnTo>
                  <a:lnTo>
                    <a:pt x="78" y="90"/>
                  </a:lnTo>
                  <a:lnTo>
                    <a:pt x="78" y="0"/>
                  </a:lnTo>
                  <a:lnTo>
                    <a:pt x="49" y="0"/>
                  </a:lnTo>
                  <a:lnTo>
                    <a:pt x="49" y="31"/>
                  </a:lnTo>
                  <a:lnTo>
                    <a:pt x="68" y="31"/>
                  </a:lnTo>
                  <a:lnTo>
                    <a:pt x="68" y="71"/>
                  </a:lnTo>
                  <a:lnTo>
                    <a:pt x="49" y="71"/>
                  </a:lnTo>
                  <a:lnTo>
                    <a:pt x="49" y="213"/>
                  </a:lnTo>
                  <a:close/>
                  <a:moveTo>
                    <a:pt x="0" y="213"/>
                  </a:moveTo>
                  <a:lnTo>
                    <a:pt x="49" y="213"/>
                  </a:lnTo>
                  <a:lnTo>
                    <a:pt x="49" y="71"/>
                  </a:lnTo>
                  <a:lnTo>
                    <a:pt x="28" y="7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49" y="31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699" y="2039"/>
              <a:ext cx="262" cy="64"/>
            </a:xfrm>
            <a:custGeom>
              <a:avLst/>
              <a:gdLst>
                <a:gd name="T0" fmla="*/ 0 w 111"/>
                <a:gd name="T1" fmla="*/ 13 h 27"/>
                <a:gd name="T2" fmla="*/ 7 w 111"/>
                <a:gd name="T3" fmla="*/ 27 h 27"/>
                <a:gd name="T4" fmla="*/ 56 w 111"/>
                <a:gd name="T5" fmla="*/ 16 h 27"/>
                <a:gd name="T6" fmla="*/ 104 w 111"/>
                <a:gd name="T7" fmla="*/ 27 h 27"/>
                <a:gd name="T8" fmla="*/ 111 w 111"/>
                <a:gd name="T9" fmla="*/ 13 h 27"/>
                <a:gd name="T10" fmla="*/ 56 w 111"/>
                <a:gd name="T11" fmla="*/ 0 h 27"/>
                <a:gd name="T12" fmla="*/ 0 w 111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7">
                  <a:moveTo>
                    <a:pt x="0" y="13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21" y="20"/>
                    <a:pt x="38" y="16"/>
                    <a:pt x="56" y="16"/>
                  </a:cubicBezTo>
                  <a:cubicBezTo>
                    <a:pt x="73" y="16"/>
                    <a:pt x="90" y="20"/>
                    <a:pt x="104" y="27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96" y="5"/>
                    <a:pt x="76" y="0"/>
                    <a:pt x="56" y="0"/>
                  </a:cubicBezTo>
                  <a:cubicBezTo>
                    <a:pt x="35" y="0"/>
                    <a:pt x="16" y="5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3654" y="1968"/>
              <a:ext cx="352" cy="73"/>
            </a:xfrm>
            <a:custGeom>
              <a:avLst/>
              <a:gdLst>
                <a:gd name="T0" fmla="*/ 149 w 149"/>
                <a:gd name="T1" fmla="*/ 17 h 31"/>
                <a:gd name="T2" fmla="*/ 75 w 149"/>
                <a:gd name="T3" fmla="*/ 0 h 31"/>
                <a:gd name="T4" fmla="*/ 0 w 149"/>
                <a:gd name="T5" fmla="*/ 17 h 31"/>
                <a:gd name="T6" fmla="*/ 8 w 149"/>
                <a:gd name="T7" fmla="*/ 31 h 31"/>
                <a:gd name="T8" fmla="*/ 75 w 149"/>
                <a:gd name="T9" fmla="*/ 16 h 31"/>
                <a:gd name="T10" fmla="*/ 142 w 149"/>
                <a:gd name="T11" fmla="*/ 31 h 31"/>
                <a:gd name="T12" fmla="*/ 149 w 149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31">
                  <a:moveTo>
                    <a:pt x="149" y="17"/>
                  </a:moveTo>
                  <a:cubicBezTo>
                    <a:pt x="128" y="6"/>
                    <a:pt x="102" y="0"/>
                    <a:pt x="75" y="0"/>
                  </a:cubicBezTo>
                  <a:cubicBezTo>
                    <a:pt x="47" y="0"/>
                    <a:pt x="21" y="6"/>
                    <a:pt x="0" y="17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26" y="21"/>
                    <a:pt x="50" y="16"/>
                    <a:pt x="75" y="16"/>
                  </a:cubicBezTo>
                  <a:cubicBezTo>
                    <a:pt x="99" y="16"/>
                    <a:pt x="123" y="21"/>
                    <a:pt x="142" y="31"/>
                  </a:cubicBezTo>
                  <a:lnTo>
                    <a:pt x="14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858705" y="2911489"/>
            <a:ext cx="516329" cy="563004"/>
            <a:chOff x="5811838" y="3122613"/>
            <a:chExt cx="561975" cy="612776"/>
          </a:xfrm>
          <a:solidFill>
            <a:schemeClr val="bg1"/>
          </a:solidFill>
        </p:grpSpPr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6291263" y="3187701"/>
              <a:ext cx="82550" cy="5476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6170613" y="3487738"/>
              <a:ext cx="82550" cy="2476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27"/>
            <p:cNvSpPr>
              <a:spLocks noChangeArrowheads="1"/>
            </p:cNvSpPr>
            <p:nvPr/>
          </p:nvSpPr>
          <p:spPr bwMode="auto">
            <a:xfrm>
              <a:off x="6051551" y="3270251"/>
              <a:ext cx="82550" cy="4651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Rectangle 28"/>
            <p:cNvSpPr>
              <a:spLocks noChangeArrowheads="1"/>
            </p:cNvSpPr>
            <p:nvPr/>
          </p:nvSpPr>
          <p:spPr bwMode="auto">
            <a:xfrm>
              <a:off x="5930901" y="3416301"/>
              <a:ext cx="82550" cy="3190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5811838" y="3363913"/>
              <a:ext cx="82550" cy="3714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>
              <a:off x="6291263" y="3122613"/>
              <a:ext cx="82550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Rectangle 31"/>
            <p:cNvSpPr>
              <a:spLocks noChangeArrowheads="1"/>
            </p:cNvSpPr>
            <p:nvPr/>
          </p:nvSpPr>
          <p:spPr bwMode="auto">
            <a:xfrm>
              <a:off x="6051551" y="3209926"/>
              <a:ext cx="82550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5930901" y="3355976"/>
              <a:ext cx="82550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Rectangle 33"/>
            <p:cNvSpPr>
              <a:spLocks noChangeArrowheads="1"/>
            </p:cNvSpPr>
            <p:nvPr/>
          </p:nvSpPr>
          <p:spPr bwMode="auto">
            <a:xfrm>
              <a:off x="5811838" y="3303588"/>
              <a:ext cx="82550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34"/>
            <p:cNvSpPr>
              <a:spLocks noChangeArrowheads="1"/>
            </p:cNvSpPr>
            <p:nvPr/>
          </p:nvSpPr>
          <p:spPr bwMode="auto">
            <a:xfrm>
              <a:off x="6170613" y="3427413"/>
              <a:ext cx="82550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4" name="Freeform 39"/>
          <p:cNvSpPr>
            <a:spLocks noEditPoints="1"/>
          </p:cNvSpPr>
          <p:nvPr/>
        </p:nvSpPr>
        <p:spPr bwMode="auto">
          <a:xfrm>
            <a:off x="1302794" y="3830906"/>
            <a:ext cx="221944" cy="221944"/>
          </a:xfrm>
          <a:custGeom>
            <a:avLst/>
            <a:gdLst>
              <a:gd name="T0" fmla="*/ 70 w 80"/>
              <a:gd name="T1" fmla="*/ 56 h 80"/>
              <a:gd name="T2" fmla="*/ 75 w 80"/>
              <a:gd name="T3" fmla="*/ 60 h 80"/>
              <a:gd name="T4" fmla="*/ 65 w 80"/>
              <a:gd name="T5" fmla="*/ 71 h 80"/>
              <a:gd name="T6" fmla="*/ 61 w 80"/>
              <a:gd name="T7" fmla="*/ 67 h 80"/>
              <a:gd name="T8" fmla="*/ 50 w 80"/>
              <a:gd name="T9" fmla="*/ 72 h 80"/>
              <a:gd name="T10" fmla="*/ 51 w 80"/>
              <a:gd name="T11" fmla="*/ 78 h 80"/>
              <a:gd name="T12" fmla="*/ 40 w 80"/>
              <a:gd name="T13" fmla="*/ 79 h 80"/>
              <a:gd name="T14" fmla="*/ 40 w 80"/>
              <a:gd name="T15" fmla="*/ 63 h 80"/>
              <a:gd name="T16" fmla="*/ 57 w 80"/>
              <a:gd name="T17" fmla="*/ 55 h 80"/>
              <a:gd name="T18" fmla="*/ 55 w 80"/>
              <a:gd name="T19" fmla="*/ 22 h 80"/>
              <a:gd name="T20" fmla="*/ 55 w 80"/>
              <a:gd name="T21" fmla="*/ 22 h 80"/>
              <a:gd name="T22" fmla="*/ 47 w 80"/>
              <a:gd name="T23" fmla="*/ 18 h 80"/>
              <a:gd name="T24" fmla="*/ 40 w 80"/>
              <a:gd name="T25" fmla="*/ 17 h 80"/>
              <a:gd name="T26" fmla="*/ 40 w 80"/>
              <a:gd name="T27" fmla="*/ 1 h 80"/>
              <a:gd name="T28" fmla="*/ 44 w 80"/>
              <a:gd name="T29" fmla="*/ 0 h 80"/>
              <a:gd name="T30" fmla="*/ 44 w 80"/>
              <a:gd name="T31" fmla="*/ 6 h 80"/>
              <a:gd name="T32" fmla="*/ 56 w 80"/>
              <a:gd name="T33" fmla="*/ 10 h 80"/>
              <a:gd name="T34" fmla="*/ 60 w 80"/>
              <a:gd name="T35" fmla="*/ 5 h 80"/>
              <a:gd name="T36" fmla="*/ 71 w 80"/>
              <a:gd name="T37" fmla="*/ 15 h 80"/>
              <a:gd name="T38" fmla="*/ 67 w 80"/>
              <a:gd name="T39" fmla="*/ 19 h 80"/>
              <a:gd name="T40" fmla="*/ 72 w 80"/>
              <a:gd name="T41" fmla="*/ 30 h 80"/>
              <a:gd name="T42" fmla="*/ 78 w 80"/>
              <a:gd name="T43" fmla="*/ 29 h 80"/>
              <a:gd name="T44" fmla="*/ 80 w 80"/>
              <a:gd name="T45" fmla="*/ 44 h 80"/>
              <a:gd name="T46" fmla="*/ 74 w 80"/>
              <a:gd name="T47" fmla="*/ 44 h 80"/>
              <a:gd name="T48" fmla="*/ 70 w 80"/>
              <a:gd name="T49" fmla="*/ 56 h 80"/>
              <a:gd name="T50" fmla="*/ 40 w 80"/>
              <a:gd name="T51" fmla="*/ 79 h 80"/>
              <a:gd name="T52" fmla="*/ 36 w 80"/>
              <a:gd name="T53" fmla="*/ 80 h 80"/>
              <a:gd name="T54" fmla="*/ 36 w 80"/>
              <a:gd name="T55" fmla="*/ 74 h 80"/>
              <a:gd name="T56" fmla="*/ 24 w 80"/>
              <a:gd name="T57" fmla="*/ 70 h 80"/>
              <a:gd name="T58" fmla="*/ 20 w 80"/>
              <a:gd name="T59" fmla="*/ 75 h 80"/>
              <a:gd name="T60" fmla="*/ 9 w 80"/>
              <a:gd name="T61" fmla="*/ 65 h 80"/>
              <a:gd name="T62" fmla="*/ 13 w 80"/>
              <a:gd name="T63" fmla="*/ 61 h 80"/>
              <a:gd name="T64" fmla="*/ 8 w 80"/>
              <a:gd name="T65" fmla="*/ 50 h 80"/>
              <a:gd name="T66" fmla="*/ 2 w 80"/>
              <a:gd name="T67" fmla="*/ 51 h 80"/>
              <a:gd name="T68" fmla="*/ 0 w 80"/>
              <a:gd name="T69" fmla="*/ 36 h 80"/>
              <a:gd name="T70" fmla="*/ 6 w 80"/>
              <a:gd name="T71" fmla="*/ 36 h 80"/>
              <a:gd name="T72" fmla="*/ 10 w 80"/>
              <a:gd name="T73" fmla="*/ 24 h 80"/>
              <a:gd name="T74" fmla="*/ 5 w 80"/>
              <a:gd name="T75" fmla="*/ 20 h 80"/>
              <a:gd name="T76" fmla="*/ 15 w 80"/>
              <a:gd name="T77" fmla="*/ 9 h 80"/>
              <a:gd name="T78" fmla="*/ 19 w 80"/>
              <a:gd name="T79" fmla="*/ 13 h 80"/>
              <a:gd name="T80" fmla="*/ 30 w 80"/>
              <a:gd name="T81" fmla="*/ 7 h 80"/>
              <a:gd name="T82" fmla="*/ 29 w 80"/>
              <a:gd name="T83" fmla="*/ 2 h 80"/>
              <a:gd name="T84" fmla="*/ 40 w 80"/>
              <a:gd name="T85" fmla="*/ 1 h 80"/>
              <a:gd name="T86" fmla="*/ 40 w 80"/>
              <a:gd name="T87" fmla="*/ 17 h 80"/>
              <a:gd name="T88" fmla="*/ 23 w 80"/>
              <a:gd name="T89" fmla="*/ 25 h 80"/>
              <a:gd name="T90" fmla="*/ 25 w 80"/>
              <a:gd name="T91" fmla="*/ 57 h 80"/>
              <a:gd name="T92" fmla="*/ 33 w 80"/>
              <a:gd name="T93" fmla="*/ 62 h 80"/>
              <a:gd name="T94" fmla="*/ 40 w 80"/>
              <a:gd name="T95" fmla="*/ 63 h 80"/>
              <a:gd name="T96" fmla="*/ 40 w 80"/>
              <a:gd name="T97" fmla="*/ 7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0" h="80">
                <a:moveTo>
                  <a:pt x="70" y="56"/>
                </a:moveTo>
                <a:cubicBezTo>
                  <a:pt x="75" y="60"/>
                  <a:pt x="75" y="60"/>
                  <a:pt x="75" y="60"/>
                </a:cubicBezTo>
                <a:cubicBezTo>
                  <a:pt x="65" y="71"/>
                  <a:pt x="65" y="71"/>
                  <a:pt x="65" y="71"/>
                </a:cubicBezTo>
                <a:cubicBezTo>
                  <a:pt x="61" y="67"/>
                  <a:pt x="61" y="67"/>
                  <a:pt x="61" y="67"/>
                </a:cubicBezTo>
                <a:cubicBezTo>
                  <a:pt x="58" y="69"/>
                  <a:pt x="54" y="71"/>
                  <a:pt x="50" y="72"/>
                </a:cubicBezTo>
                <a:cubicBezTo>
                  <a:pt x="51" y="78"/>
                  <a:pt x="51" y="78"/>
                  <a:pt x="51" y="7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63"/>
                  <a:pt x="40" y="63"/>
                  <a:pt x="40" y="63"/>
                </a:cubicBezTo>
                <a:cubicBezTo>
                  <a:pt x="47" y="63"/>
                  <a:pt x="53" y="60"/>
                  <a:pt x="57" y="55"/>
                </a:cubicBezTo>
                <a:cubicBezTo>
                  <a:pt x="66" y="45"/>
                  <a:pt x="64" y="31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2" y="20"/>
                  <a:pt x="50" y="19"/>
                  <a:pt x="47" y="18"/>
                </a:cubicBezTo>
                <a:cubicBezTo>
                  <a:pt x="44" y="17"/>
                  <a:pt x="42" y="17"/>
                  <a:pt x="40" y="17"/>
                </a:cubicBezTo>
                <a:cubicBezTo>
                  <a:pt x="40" y="1"/>
                  <a:pt x="40" y="1"/>
                  <a:pt x="40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8" y="7"/>
                  <a:pt x="52" y="8"/>
                  <a:pt x="56" y="10"/>
                </a:cubicBezTo>
                <a:cubicBezTo>
                  <a:pt x="60" y="5"/>
                  <a:pt x="60" y="5"/>
                  <a:pt x="60" y="5"/>
                </a:cubicBezTo>
                <a:cubicBezTo>
                  <a:pt x="71" y="15"/>
                  <a:pt x="71" y="15"/>
                  <a:pt x="71" y="15"/>
                </a:cubicBezTo>
                <a:cubicBezTo>
                  <a:pt x="67" y="19"/>
                  <a:pt x="67" y="19"/>
                  <a:pt x="67" y="19"/>
                </a:cubicBezTo>
                <a:cubicBezTo>
                  <a:pt x="69" y="22"/>
                  <a:pt x="71" y="26"/>
                  <a:pt x="72" y="30"/>
                </a:cubicBezTo>
                <a:cubicBezTo>
                  <a:pt x="78" y="29"/>
                  <a:pt x="78" y="29"/>
                  <a:pt x="78" y="29"/>
                </a:cubicBezTo>
                <a:cubicBezTo>
                  <a:pt x="80" y="44"/>
                  <a:pt x="80" y="44"/>
                  <a:pt x="80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3" y="48"/>
                  <a:pt x="72" y="52"/>
                  <a:pt x="70" y="56"/>
                </a:cubicBezTo>
                <a:close/>
                <a:moveTo>
                  <a:pt x="40" y="79"/>
                </a:moveTo>
                <a:cubicBezTo>
                  <a:pt x="36" y="80"/>
                  <a:pt x="36" y="80"/>
                  <a:pt x="36" y="80"/>
                </a:cubicBezTo>
                <a:cubicBezTo>
                  <a:pt x="36" y="74"/>
                  <a:pt x="36" y="74"/>
                  <a:pt x="36" y="74"/>
                </a:cubicBezTo>
                <a:cubicBezTo>
                  <a:pt x="32" y="73"/>
                  <a:pt x="28" y="72"/>
                  <a:pt x="24" y="70"/>
                </a:cubicBezTo>
                <a:cubicBezTo>
                  <a:pt x="20" y="75"/>
                  <a:pt x="20" y="75"/>
                  <a:pt x="20" y="75"/>
                </a:cubicBezTo>
                <a:cubicBezTo>
                  <a:pt x="9" y="65"/>
                  <a:pt x="9" y="65"/>
                  <a:pt x="9" y="65"/>
                </a:cubicBezTo>
                <a:cubicBezTo>
                  <a:pt x="13" y="61"/>
                  <a:pt x="13" y="61"/>
                  <a:pt x="13" y="61"/>
                </a:cubicBezTo>
                <a:cubicBezTo>
                  <a:pt x="11" y="58"/>
                  <a:pt x="9" y="54"/>
                  <a:pt x="8" y="50"/>
                </a:cubicBezTo>
                <a:cubicBezTo>
                  <a:pt x="2" y="51"/>
                  <a:pt x="2" y="51"/>
                  <a:pt x="2" y="51"/>
                </a:cubicBezTo>
                <a:cubicBezTo>
                  <a:pt x="0" y="36"/>
                  <a:pt x="0" y="36"/>
                  <a:pt x="0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2"/>
                  <a:pt x="8" y="28"/>
                  <a:pt x="10" y="24"/>
                </a:cubicBezTo>
                <a:cubicBezTo>
                  <a:pt x="5" y="20"/>
                  <a:pt x="5" y="20"/>
                  <a:pt x="5" y="20"/>
                </a:cubicBezTo>
                <a:cubicBezTo>
                  <a:pt x="15" y="9"/>
                  <a:pt x="15" y="9"/>
                  <a:pt x="15" y="9"/>
                </a:cubicBezTo>
                <a:cubicBezTo>
                  <a:pt x="19" y="13"/>
                  <a:pt x="19" y="13"/>
                  <a:pt x="19" y="13"/>
                </a:cubicBezTo>
                <a:cubicBezTo>
                  <a:pt x="22" y="11"/>
                  <a:pt x="26" y="9"/>
                  <a:pt x="30" y="7"/>
                </a:cubicBezTo>
                <a:cubicBezTo>
                  <a:pt x="29" y="2"/>
                  <a:pt x="29" y="2"/>
                  <a:pt x="29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7"/>
                  <a:pt x="40" y="17"/>
                  <a:pt x="40" y="17"/>
                </a:cubicBezTo>
                <a:cubicBezTo>
                  <a:pt x="33" y="17"/>
                  <a:pt x="27" y="20"/>
                  <a:pt x="23" y="25"/>
                </a:cubicBezTo>
                <a:cubicBezTo>
                  <a:pt x="14" y="35"/>
                  <a:pt x="16" y="49"/>
                  <a:pt x="25" y="57"/>
                </a:cubicBezTo>
                <a:cubicBezTo>
                  <a:pt x="28" y="59"/>
                  <a:pt x="30" y="61"/>
                  <a:pt x="33" y="62"/>
                </a:cubicBezTo>
                <a:cubicBezTo>
                  <a:pt x="36" y="62"/>
                  <a:pt x="38" y="63"/>
                  <a:pt x="40" y="63"/>
                </a:cubicBezTo>
                <a:lnTo>
                  <a:pt x="40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5" name="Group 43"/>
          <p:cNvGrpSpPr>
            <a:grpSpLocks noChangeAspect="1"/>
          </p:cNvGrpSpPr>
          <p:nvPr/>
        </p:nvGrpSpPr>
        <p:grpSpPr bwMode="auto">
          <a:xfrm>
            <a:off x="1300848" y="4326367"/>
            <a:ext cx="249420" cy="218936"/>
            <a:chOff x="3615" y="1961"/>
            <a:chExt cx="450" cy="395"/>
          </a:xfrm>
          <a:solidFill>
            <a:schemeClr val="bg1"/>
          </a:solidFill>
        </p:grpSpPr>
        <p:sp>
          <p:nvSpPr>
            <p:cNvPr id="56" name="Freeform 44"/>
            <p:cNvSpPr>
              <a:spLocks noEditPoints="1"/>
            </p:cNvSpPr>
            <p:nvPr/>
          </p:nvSpPr>
          <p:spPr bwMode="auto">
            <a:xfrm>
              <a:off x="3615" y="2077"/>
              <a:ext cx="450" cy="224"/>
            </a:xfrm>
            <a:custGeom>
              <a:avLst/>
              <a:gdLst>
                <a:gd name="T0" fmla="*/ 163 w 190"/>
                <a:gd name="T1" fmla="*/ 67 h 95"/>
                <a:gd name="T2" fmla="*/ 190 w 190"/>
                <a:gd name="T3" fmla="*/ 34 h 95"/>
                <a:gd name="T4" fmla="*/ 163 w 190"/>
                <a:gd name="T5" fmla="*/ 1 h 95"/>
                <a:gd name="T6" fmla="*/ 163 w 190"/>
                <a:gd name="T7" fmla="*/ 16 h 95"/>
                <a:gd name="T8" fmla="*/ 175 w 190"/>
                <a:gd name="T9" fmla="*/ 34 h 95"/>
                <a:gd name="T10" fmla="*/ 163 w 190"/>
                <a:gd name="T11" fmla="*/ 52 h 95"/>
                <a:gd name="T12" fmla="*/ 163 w 190"/>
                <a:gd name="T13" fmla="*/ 67 h 95"/>
                <a:gd name="T14" fmla="*/ 79 w 190"/>
                <a:gd name="T15" fmla="*/ 95 h 95"/>
                <a:gd name="T16" fmla="*/ 142 w 190"/>
                <a:gd name="T17" fmla="*/ 65 h 95"/>
                <a:gd name="T18" fmla="*/ 156 w 190"/>
                <a:gd name="T19" fmla="*/ 68 h 95"/>
                <a:gd name="T20" fmla="*/ 163 w 190"/>
                <a:gd name="T21" fmla="*/ 67 h 95"/>
                <a:gd name="T22" fmla="*/ 163 w 190"/>
                <a:gd name="T23" fmla="*/ 52 h 95"/>
                <a:gd name="T24" fmla="*/ 156 w 190"/>
                <a:gd name="T25" fmla="*/ 53 h 95"/>
                <a:gd name="T26" fmla="*/ 150 w 190"/>
                <a:gd name="T27" fmla="*/ 52 h 95"/>
                <a:gd name="T28" fmla="*/ 159 w 190"/>
                <a:gd name="T29" fmla="*/ 15 h 95"/>
                <a:gd name="T30" fmla="*/ 159 w 190"/>
                <a:gd name="T31" fmla="*/ 15 h 95"/>
                <a:gd name="T32" fmla="*/ 159 w 190"/>
                <a:gd name="T33" fmla="*/ 15 h 95"/>
                <a:gd name="T34" fmla="*/ 163 w 190"/>
                <a:gd name="T35" fmla="*/ 16 h 95"/>
                <a:gd name="T36" fmla="*/ 163 w 190"/>
                <a:gd name="T37" fmla="*/ 1 h 95"/>
                <a:gd name="T38" fmla="*/ 158 w 190"/>
                <a:gd name="T39" fmla="*/ 0 h 95"/>
                <a:gd name="T40" fmla="*/ 158 w 190"/>
                <a:gd name="T41" fmla="*/ 0 h 95"/>
                <a:gd name="T42" fmla="*/ 1 w 190"/>
                <a:gd name="T43" fmla="*/ 0 h 95"/>
                <a:gd name="T44" fmla="*/ 0 w 190"/>
                <a:gd name="T45" fmla="*/ 15 h 95"/>
                <a:gd name="T46" fmla="*/ 79 w 190"/>
                <a:gd name="T4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95">
                  <a:moveTo>
                    <a:pt x="163" y="67"/>
                  </a:moveTo>
                  <a:cubicBezTo>
                    <a:pt x="178" y="64"/>
                    <a:pt x="190" y="50"/>
                    <a:pt x="190" y="34"/>
                  </a:cubicBezTo>
                  <a:cubicBezTo>
                    <a:pt x="190" y="18"/>
                    <a:pt x="178" y="4"/>
                    <a:pt x="163" y="1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70" y="19"/>
                    <a:pt x="175" y="26"/>
                    <a:pt x="175" y="34"/>
                  </a:cubicBezTo>
                  <a:cubicBezTo>
                    <a:pt x="175" y="42"/>
                    <a:pt x="170" y="49"/>
                    <a:pt x="163" y="52"/>
                  </a:cubicBezTo>
                  <a:lnTo>
                    <a:pt x="163" y="67"/>
                  </a:lnTo>
                  <a:close/>
                  <a:moveTo>
                    <a:pt x="79" y="95"/>
                  </a:moveTo>
                  <a:cubicBezTo>
                    <a:pt x="105" y="95"/>
                    <a:pt x="127" y="83"/>
                    <a:pt x="142" y="65"/>
                  </a:cubicBezTo>
                  <a:cubicBezTo>
                    <a:pt x="146" y="67"/>
                    <a:pt x="151" y="68"/>
                    <a:pt x="156" y="68"/>
                  </a:cubicBezTo>
                  <a:cubicBezTo>
                    <a:pt x="158" y="68"/>
                    <a:pt x="161" y="67"/>
                    <a:pt x="163" y="67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1" y="53"/>
                    <a:pt x="159" y="53"/>
                    <a:pt x="156" y="53"/>
                  </a:cubicBezTo>
                  <a:cubicBezTo>
                    <a:pt x="154" y="53"/>
                    <a:pt x="152" y="53"/>
                    <a:pt x="150" y="52"/>
                  </a:cubicBezTo>
                  <a:cubicBezTo>
                    <a:pt x="156" y="41"/>
                    <a:pt x="159" y="29"/>
                    <a:pt x="159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60" y="15"/>
                    <a:pt x="162" y="16"/>
                    <a:pt x="163" y="16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1" y="1"/>
                    <a:pt x="159" y="1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0" y="59"/>
                    <a:pt x="36" y="95"/>
                    <a:pt x="79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615" y="2320"/>
              <a:ext cx="407" cy="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3710" y="1982"/>
              <a:ext cx="71" cy="83"/>
            </a:xfrm>
            <a:custGeom>
              <a:avLst/>
              <a:gdLst>
                <a:gd name="T0" fmla="*/ 10 w 30"/>
                <a:gd name="T1" fmla="*/ 16 h 35"/>
                <a:gd name="T2" fmla="*/ 14 w 30"/>
                <a:gd name="T3" fmla="*/ 32 h 35"/>
                <a:gd name="T4" fmla="*/ 27 w 30"/>
                <a:gd name="T5" fmla="*/ 5 h 35"/>
                <a:gd name="T6" fmla="*/ 26 w 30"/>
                <a:gd name="T7" fmla="*/ 0 h 35"/>
                <a:gd name="T8" fmla="*/ 10 w 30"/>
                <a:gd name="T9" fmla="*/ 4 h 35"/>
                <a:gd name="T10" fmla="*/ 10 w 30"/>
                <a:gd name="T11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0" y="16"/>
                  </a:moveTo>
                  <a:cubicBezTo>
                    <a:pt x="0" y="19"/>
                    <a:pt x="4" y="35"/>
                    <a:pt x="14" y="32"/>
                  </a:cubicBezTo>
                  <a:cubicBezTo>
                    <a:pt x="26" y="28"/>
                    <a:pt x="30" y="16"/>
                    <a:pt x="27" y="5"/>
                  </a:cubicBezTo>
                  <a:cubicBezTo>
                    <a:pt x="27" y="3"/>
                    <a:pt x="26" y="2"/>
                    <a:pt x="26" y="0"/>
                  </a:cubicBezTo>
                  <a:cubicBezTo>
                    <a:pt x="20" y="1"/>
                    <a:pt x="15" y="3"/>
                    <a:pt x="10" y="4"/>
                  </a:cubicBezTo>
                  <a:cubicBezTo>
                    <a:pt x="12" y="9"/>
                    <a:pt x="14" y="15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3816" y="1961"/>
              <a:ext cx="71" cy="104"/>
            </a:xfrm>
            <a:custGeom>
              <a:avLst/>
              <a:gdLst>
                <a:gd name="T0" fmla="*/ 10 w 30"/>
                <a:gd name="T1" fmla="*/ 25 h 44"/>
                <a:gd name="T2" fmla="*/ 14 w 30"/>
                <a:gd name="T3" fmla="*/ 41 h 44"/>
                <a:gd name="T4" fmla="*/ 27 w 30"/>
                <a:gd name="T5" fmla="*/ 14 h 44"/>
                <a:gd name="T6" fmla="*/ 20 w 30"/>
                <a:gd name="T7" fmla="*/ 0 h 44"/>
                <a:gd name="T8" fmla="*/ 5 w 30"/>
                <a:gd name="T9" fmla="*/ 4 h 44"/>
                <a:gd name="T10" fmla="*/ 10 w 30"/>
                <a:gd name="T11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4">
                  <a:moveTo>
                    <a:pt x="10" y="25"/>
                  </a:moveTo>
                  <a:cubicBezTo>
                    <a:pt x="0" y="28"/>
                    <a:pt x="4" y="44"/>
                    <a:pt x="14" y="41"/>
                  </a:cubicBezTo>
                  <a:cubicBezTo>
                    <a:pt x="26" y="37"/>
                    <a:pt x="30" y="25"/>
                    <a:pt x="27" y="14"/>
                  </a:cubicBezTo>
                  <a:cubicBezTo>
                    <a:pt x="26" y="9"/>
                    <a:pt x="23" y="4"/>
                    <a:pt x="20" y="0"/>
                  </a:cubicBezTo>
                  <a:cubicBezTo>
                    <a:pt x="15" y="1"/>
                    <a:pt x="10" y="2"/>
                    <a:pt x="5" y="4"/>
                  </a:cubicBezTo>
                  <a:cubicBezTo>
                    <a:pt x="9" y="11"/>
                    <a:pt x="15" y="23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1"/>
          <p:cNvGrpSpPr>
            <a:grpSpLocks noChangeAspect="1"/>
          </p:cNvGrpSpPr>
          <p:nvPr/>
        </p:nvGrpSpPr>
        <p:grpSpPr bwMode="auto">
          <a:xfrm>
            <a:off x="1315096" y="4879089"/>
            <a:ext cx="197340" cy="199614"/>
            <a:chOff x="3624" y="1940"/>
            <a:chExt cx="434" cy="439"/>
          </a:xfrm>
          <a:solidFill>
            <a:schemeClr val="bg1"/>
          </a:solidFill>
        </p:grpSpPr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3664" y="1940"/>
              <a:ext cx="394" cy="234"/>
            </a:xfrm>
            <a:custGeom>
              <a:avLst/>
              <a:gdLst>
                <a:gd name="T0" fmla="*/ 94 w 167"/>
                <a:gd name="T1" fmla="*/ 0 h 99"/>
                <a:gd name="T2" fmla="*/ 94 w 167"/>
                <a:gd name="T3" fmla="*/ 17 h 99"/>
                <a:gd name="T4" fmla="*/ 0 w 167"/>
                <a:gd name="T5" fmla="*/ 99 h 99"/>
                <a:gd name="T6" fmla="*/ 94 w 167"/>
                <a:gd name="T7" fmla="*/ 80 h 99"/>
                <a:gd name="T8" fmla="*/ 94 w 167"/>
                <a:gd name="T9" fmla="*/ 97 h 99"/>
                <a:gd name="T10" fmla="*/ 167 w 167"/>
                <a:gd name="T11" fmla="*/ 48 h 99"/>
                <a:gd name="T12" fmla="*/ 94 w 167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99">
                  <a:moveTo>
                    <a:pt x="94" y="0"/>
                  </a:moveTo>
                  <a:cubicBezTo>
                    <a:pt x="94" y="17"/>
                    <a:pt x="94" y="17"/>
                    <a:pt x="94" y="17"/>
                  </a:cubicBezTo>
                  <a:cubicBezTo>
                    <a:pt x="10" y="17"/>
                    <a:pt x="0" y="99"/>
                    <a:pt x="0" y="99"/>
                  </a:cubicBezTo>
                  <a:cubicBezTo>
                    <a:pt x="0" y="99"/>
                    <a:pt x="26" y="80"/>
                    <a:pt x="94" y="80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67" y="48"/>
                    <a:pt x="167" y="48"/>
                    <a:pt x="167" y="48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3624" y="2148"/>
              <a:ext cx="394" cy="231"/>
            </a:xfrm>
            <a:custGeom>
              <a:avLst/>
              <a:gdLst>
                <a:gd name="T0" fmla="*/ 73 w 167"/>
                <a:gd name="T1" fmla="*/ 98 h 98"/>
                <a:gd name="T2" fmla="*/ 73 w 167"/>
                <a:gd name="T3" fmla="*/ 82 h 98"/>
                <a:gd name="T4" fmla="*/ 167 w 167"/>
                <a:gd name="T5" fmla="*/ 0 h 98"/>
                <a:gd name="T6" fmla="*/ 73 w 167"/>
                <a:gd name="T7" fmla="*/ 19 h 98"/>
                <a:gd name="T8" fmla="*/ 73 w 167"/>
                <a:gd name="T9" fmla="*/ 2 h 98"/>
                <a:gd name="T10" fmla="*/ 0 w 167"/>
                <a:gd name="T11" fmla="*/ 50 h 98"/>
                <a:gd name="T12" fmla="*/ 73 w 167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98">
                  <a:moveTo>
                    <a:pt x="73" y="98"/>
                  </a:moveTo>
                  <a:cubicBezTo>
                    <a:pt x="73" y="82"/>
                    <a:pt x="73" y="82"/>
                    <a:pt x="73" y="82"/>
                  </a:cubicBezTo>
                  <a:cubicBezTo>
                    <a:pt x="157" y="82"/>
                    <a:pt x="167" y="0"/>
                    <a:pt x="167" y="0"/>
                  </a:cubicBezTo>
                  <a:cubicBezTo>
                    <a:pt x="167" y="0"/>
                    <a:pt x="141" y="19"/>
                    <a:pt x="73" y="19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73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3" name="Freeform 58"/>
          <p:cNvSpPr>
            <a:spLocks noEditPoints="1"/>
          </p:cNvSpPr>
          <p:nvPr/>
        </p:nvSpPr>
        <p:spPr bwMode="auto">
          <a:xfrm>
            <a:off x="3981342" y="3851883"/>
            <a:ext cx="250492" cy="180862"/>
          </a:xfrm>
          <a:custGeom>
            <a:avLst/>
            <a:gdLst>
              <a:gd name="T0" fmla="*/ 84 w 125"/>
              <a:gd name="T1" fmla="*/ 90 h 90"/>
              <a:gd name="T2" fmla="*/ 125 w 125"/>
              <a:gd name="T3" fmla="*/ 90 h 90"/>
              <a:gd name="T4" fmla="*/ 125 w 125"/>
              <a:gd name="T5" fmla="*/ 0 h 90"/>
              <a:gd name="T6" fmla="*/ 84 w 125"/>
              <a:gd name="T7" fmla="*/ 0 h 90"/>
              <a:gd name="T8" fmla="*/ 84 w 125"/>
              <a:gd name="T9" fmla="*/ 38 h 90"/>
              <a:gd name="T10" fmla="*/ 114 w 125"/>
              <a:gd name="T11" fmla="*/ 80 h 90"/>
              <a:gd name="T12" fmla="*/ 84 w 125"/>
              <a:gd name="T13" fmla="*/ 80 h 90"/>
              <a:gd name="T14" fmla="*/ 84 w 125"/>
              <a:gd name="T15" fmla="*/ 90 h 90"/>
              <a:gd name="T16" fmla="*/ 57 w 125"/>
              <a:gd name="T17" fmla="*/ 90 h 90"/>
              <a:gd name="T18" fmla="*/ 84 w 125"/>
              <a:gd name="T19" fmla="*/ 90 h 90"/>
              <a:gd name="T20" fmla="*/ 84 w 125"/>
              <a:gd name="T21" fmla="*/ 80 h 90"/>
              <a:gd name="T22" fmla="*/ 65 w 125"/>
              <a:gd name="T23" fmla="*/ 80 h 90"/>
              <a:gd name="T24" fmla="*/ 64 w 125"/>
              <a:gd name="T25" fmla="*/ 78 h 90"/>
              <a:gd name="T26" fmla="*/ 57 w 125"/>
              <a:gd name="T27" fmla="*/ 68 h 90"/>
              <a:gd name="T28" fmla="*/ 57 w 125"/>
              <a:gd name="T29" fmla="*/ 75 h 90"/>
              <a:gd name="T30" fmla="*/ 61 w 125"/>
              <a:gd name="T31" fmla="*/ 80 h 90"/>
              <a:gd name="T32" fmla="*/ 57 w 125"/>
              <a:gd name="T33" fmla="*/ 80 h 90"/>
              <a:gd name="T34" fmla="*/ 57 w 125"/>
              <a:gd name="T35" fmla="*/ 90 h 90"/>
              <a:gd name="T36" fmla="*/ 84 w 125"/>
              <a:gd name="T37" fmla="*/ 0 h 90"/>
              <a:gd name="T38" fmla="*/ 57 w 125"/>
              <a:gd name="T39" fmla="*/ 0 h 90"/>
              <a:gd name="T40" fmla="*/ 57 w 125"/>
              <a:gd name="T41" fmla="*/ 58 h 90"/>
              <a:gd name="T42" fmla="*/ 78 w 125"/>
              <a:gd name="T43" fmla="*/ 30 h 90"/>
              <a:gd name="T44" fmla="*/ 78 w 125"/>
              <a:gd name="T45" fmla="*/ 30 h 90"/>
              <a:gd name="T46" fmla="*/ 84 w 125"/>
              <a:gd name="T47" fmla="*/ 38 h 90"/>
              <a:gd name="T48" fmla="*/ 84 w 125"/>
              <a:gd name="T49" fmla="*/ 0 h 90"/>
              <a:gd name="T50" fmla="*/ 36 w 125"/>
              <a:gd name="T51" fmla="*/ 90 h 90"/>
              <a:gd name="T52" fmla="*/ 57 w 125"/>
              <a:gd name="T53" fmla="*/ 90 h 90"/>
              <a:gd name="T54" fmla="*/ 57 w 125"/>
              <a:gd name="T55" fmla="*/ 80 h 90"/>
              <a:gd name="T56" fmla="*/ 42 w 125"/>
              <a:gd name="T57" fmla="*/ 80 h 90"/>
              <a:gd name="T58" fmla="*/ 36 w 125"/>
              <a:gd name="T59" fmla="*/ 80 h 90"/>
              <a:gd name="T60" fmla="*/ 36 w 125"/>
              <a:gd name="T61" fmla="*/ 90 h 90"/>
              <a:gd name="T62" fmla="*/ 57 w 125"/>
              <a:gd name="T63" fmla="*/ 0 h 90"/>
              <a:gd name="T64" fmla="*/ 36 w 125"/>
              <a:gd name="T65" fmla="*/ 0 h 90"/>
              <a:gd name="T66" fmla="*/ 36 w 125"/>
              <a:gd name="T67" fmla="*/ 15 h 90"/>
              <a:gd name="T68" fmla="*/ 38 w 125"/>
              <a:gd name="T69" fmla="*/ 21 h 90"/>
              <a:gd name="T70" fmla="*/ 36 w 125"/>
              <a:gd name="T71" fmla="*/ 28 h 90"/>
              <a:gd name="T72" fmla="*/ 36 w 125"/>
              <a:gd name="T73" fmla="*/ 45 h 90"/>
              <a:gd name="T74" fmla="*/ 36 w 125"/>
              <a:gd name="T75" fmla="*/ 45 h 90"/>
              <a:gd name="T76" fmla="*/ 51 w 125"/>
              <a:gd name="T77" fmla="*/ 66 h 90"/>
              <a:gd name="T78" fmla="*/ 57 w 125"/>
              <a:gd name="T79" fmla="*/ 75 h 90"/>
              <a:gd name="T80" fmla="*/ 57 w 125"/>
              <a:gd name="T81" fmla="*/ 68 h 90"/>
              <a:gd name="T82" fmla="*/ 54 w 125"/>
              <a:gd name="T83" fmla="*/ 63 h 90"/>
              <a:gd name="T84" fmla="*/ 57 w 125"/>
              <a:gd name="T85" fmla="*/ 58 h 90"/>
              <a:gd name="T86" fmla="*/ 57 w 125"/>
              <a:gd name="T87" fmla="*/ 0 h 90"/>
              <a:gd name="T88" fmla="*/ 0 w 125"/>
              <a:gd name="T89" fmla="*/ 90 h 90"/>
              <a:gd name="T90" fmla="*/ 36 w 125"/>
              <a:gd name="T91" fmla="*/ 90 h 90"/>
              <a:gd name="T92" fmla="*/ 36 w 125"/>
              <a:gd name="T93" fmla="*/ 80 h 90"/>
              <a:gd name="T94" fmla="*/ 11 w 125"/>
              <a:gd name="T95" fmla="*/ 80 h 90"/>
              <a:gd name="T96" fmla="*/ 11 w 125"/>
              <a:gd name="T97" fmla="*/ 80 h 90"/>
              <a:gd name="T98" fmla="*/ 36 w 125"/>
              <a:gd name="T99" fmla="*/ 45 h 90"/>
              <a:gd name="T100" fmla="*/ 36 w 125"/>
              <a:gd name="T101" fmla="*/ 28 h 90"/>
              <a:gd name="T102" fmla="*/ 28 w 125"/>
              <a:gd name="T103" fmla="*/ 31 h 90"/>
              <a:gd name="T104" fmla="*/ 18 w 125"/>
              <a:gd name="T105" fmla="*/ 21 h 90"/>
              <a:gd name="T106" fmla="*/ 28 w 125"/>
              <a:gd name="T107" fmla="*/ 12 h 90"/>
              <a:gd name="T108" fmla="*/ 28 w 125"/>
              <a:gd name="T109" fmla="*/ 12 h 90"/>
              <a:gd name="T110" fmla="*/ 36 w 125"/>
              <a:gd name="T111" fmla="*/ 15 h 90"/>
              <a:gd name="T112" fmla="*/ 36 w 125"/>
              <a:gd name="T113" fmla="*/ 0 h 90"/>
              <a:gd name="T114" fmla="*/ 0 w 125"/>
              <a:gd name="T115" fmla="*/ 0 h 90"/>
              <a:gd name="T116" fmla="*/ 0 w 125"/>
              <a:gd name="T11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5" h="90">
                <a:moveTo>
                  <a:pt x="84" y="90"/>
                </a:moveTo>
                <a:cubicBezTo>
                  <a:pt x="125" y="90"/>
                  <a:pt x="125" y="90"/>
                  <a:pt x="125" y="90"/>
                </a:cubicBezTo>
                <a:cubicBezTo>
                  <a:pt x="125" y="0"/>
                  <a:pt x="125" y="0"/>
                  <a:pt x="12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38"/>
                  <a:pt x="84" y="38"/>
                  <a:pt x="84" y="38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84" y="80"/>
                  <a:pt x="84" y="80"/>
                  <a:pt x="84" y="80"/>
                </a:cubicBezTo>
                <a:lnTo>
                  <a:pt x="84" y="90"/>
                </a:lnTo>
                <a:close/>
                <a:moveTo>
                  <a:pt x="57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80"/>
                  <a:pt x="84" y="80"/>
                  <a:pt x="84" y="80"/>
                </a:cubicBezTo>
                <a:cubicBezTo>
                  <a:pt x="65" y="80"/>
                  <a:pt x="65" y="80"/>
                  <a:pt x="65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75"/>
                  <a:pt x="57" y="75"/>
                  <a:pt x="57" y="75"/>
                </a:cubicBezTo>
                <a:cubicBezTo>
                  <a:pt x="61" y="80"/>
                  <a:pt x="61" y="80"/>
                  <a:pt x="61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90"/>
                  <a:pt x="57" y="90"/>
                  <a:pt x="57" y="90"/>
                </a:cubicBezTo>
                <a:close/>
                <a:moveTo>
                  <a:pt x="84" y="0"/>
                </a:moveTo>
                <a:cubicBezTo>
                  <a:pt x="57" y="0"/>
                  <a:pt x="57" y="0"/>
                  <a:pt x="57" y="0"/>
                </a:cubicBezTo>
                <a:cubicBezTo>
                  <a:pt x="57" y="58"/>
                  <a:pt x="57" y="58"/>
                  <a:pt x="57" y="58"/>
                </a:cubicBezTo>
                <a:cubicBezTo>
                  <a:pt x="78" y="30"/>
                  <a:pt x="78" y="30"/>
                  <a:pt x="78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84" y="38"/>
                  <a:pt x="84" y="38"/>
                  <a:pt x="84" y="38"/>
                </a:cubicBezTo>
                <a:lnTo>
                  <a:pt x="84" y="0"/>
                </a:lnTo>
                <a:close/>
                <a:moveTo>
                  <a:pt x="36" y="90"/>
                </a:moveTo>
                <a:cubicBezTo>
                  <a:pt x="57" y="90"/>
                  <a:pt x="57" y="90"/>
                  <a:pt x="57" y="90"/>
                </a:cubicBezTo>
                <a:cubicBezTo>
                  <a:pt x="57" y="80"/>
                  <a:pt x="57" y="80"/>
                  <a:pt x="57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57" y="0"/>
                </a:moveTo>
                <a:cubicBezTo>
                  <a:pt x="36" y="0"/>
                  <a:pt x="36" y="0"/>
                  <a:pt x="36" y="0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7"/>
                  <a:pt x="38" y="19"/>
                  <a:pt x="38" y="21"/>
                </a:cubicBezTo>
                <a:cubicBezTo>
                  <a:pt x="38" y="24"/>
                  <a:pt x="37" y="26"/>
                  <a:pt x="36" y="28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51" y="66"/>
                  <a:pt x="51" y="66"/>
                  <a:pt x="51" y="66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68"/>
                  <a:pt x="57" y="68"/>
                  <a:pt x="57" y="68"/>
                </a:cubicBezTo>
                <a:cubicBezTo>
                  <a:pt x="54" y="63"/>
                  <a:pt x="54" y="63"/>
                  <a:pt x="54" y="63"/>
                </a:cubicBezTo>
                <a:cubicBezTo>
                  <a:pt x="57" y="58"/>
                  <a:pt x="57" y="58"/>
                  <a:pt x="57" y="58"/>
                </a:cubicBezTo>
                <a:lnTo>
                  <a:pt x="57" y="0"/>
                </a:lnTo>
                <a:close/>
                <a:moveTo>
                  <a:pt x="0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80"/>
                  <a:pt x="36" y="80"/>
                  <a:pt x="36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28"/>
                  <a:pt x="36" y="28"/>
                  <a:pt x="36" y="28"/>
                </a:cubicBezTo>
                <a:cubicBezTo>
                  <a:pt x="34" y="30"/>
                  <a:pt x="31" y="31"/>
                  <a:pt x="28" y="31"/>
                </a:cubicBezTo>
                <a:cubicBezTo>
                  <a:pt x="23" y="31"/>
                  <a:pt x="18" y="27"/>
                  <a:pt x="18" y="21"/>
                </a:cubicBezTo>
                <a:cubicBezTo>
                  <a:pt x="18" y="16"/>
                  <a:pt x="23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31" y="12"/>
                  <a:pt x="34" y="13"/>
                  <a:pt x="36" y="15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0"/>
                  <a:pt x="0" y="0"/>
                  <a:pt x="0" y="0"/>
                </a:cubicBezTo>
                <a:lnTo>
                  <a:pt x="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986415" y="4337464"/>
            <a:ext cx="248298" cy="223932"/>
            <a:chOff x="5927725" y="3276600"/>
            <a:chExt cx="339725" cy="306388"/>
          </a:xfrm>
          <a:solidFill>
            <a:schemeClr val="bg1"/>
          </a:solidFill>
        </p:grpSpPr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5927725" y="3276600"/>
              <a:ext cx="339725" cy="254000"/>
            </a:xfrm>
            <a:custGeom>
              <a:avLst/>
              <a:gdLst>
                <a:gd name="T0" fmla="*/ 45 w 91"/>
                <a:gd name="T1" fmla="*/ 0 h 68"/>
                <a:gd name="T2" fmla="*/ 0 w 91"/>
                <a:gd name="T3" fmla="*/ 46 h 68"/>
                <a:gd name="T4" fmla="*/ 5 w 91"/>
                <a:gd name="T5" fmla="*/ 68 h 68"/>
                <a:gd name="T6" fmla="*/ 5 w 91"/>
                <a:gd name="T7" fmla="*/ 56 h 68"/>
                <a:gd name="T8" fmla="*/ 7 w 91"/>
                <a:gd name="T9" fmla="*/ 50 h 68"/>
                <a:gd name="T10" fmla="*/ 7 w 91"/>
                <a:gd name="T11" fmla="*/ 46 h 68"/>
                <a:gd name="T12" fmla="*/ 45 w 91"/>
                <a:gd name="T13" fmla="*/ 8 h 68"/>
                <a:gd name="T14" fmla="*/ 84 w 91"/>
                <a:gd name="T15" fmla="*/ 46 h 68"/>
                <a:gd name="T16" fmla="*/ 83 w 91"/>
                <a:gd name="T17" fmla="*/ 50 h 68"/>
                <a:gd name="T18" fmla="*/ 85 w 91"/>
                <a:gd name="T19" fmla="*/ 56 h 68"/>
                <a:gd name="T20" fmla="*/ 85 w 91"/>
                <a:gd name="T21" fmla="*/ 68 h 68"/>
                <a:gd name="T22" fmla="*/ 91 w 91"/>
                <a:gd name="T23" fmla="*/ 46 h 68"/>
                <a:gd name="T24" fmla="*/ 45 w 91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68">
                  <a:moveTo>
                    <a:pt x="45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54"/>
                    <a:pt x="2" y="61"/>
                    <a:pt x="5" y="68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3"/>
                    <a:pt x="6" y="51"/>
                    <a:pt x="7" y="50"/>
                  </a:cubicBezTo>
                  <a:cubicBezTo>
                    <a:pt x="7" y="48"/>
                    <a:pt x="7" y="47"/>
                    <a:pt x="7" y="46"/>
                  </a:cubicBezTo>
                  <a:cubicBezTo>
                    <a:pt x="7" y="25"/>
                    <a:pt x="24" y="8"/>
                    <a:pt x="45" y="8"/>
                  </a:cubicBezTo>
                  <a:cubicBezTo>
                    <a:pt x="67" y="8"/>
                    <a:pt x="84" y="25"/>
                    <a:pt x="84" y="46"/>
                  </a:cubicBezTo>
                  <a:cubicBezTo>
                    <a:pt x="84" y="47"/>
                    <a:pt x="84" y="49"/>
                    <a:pt x="83" y="50"/>
                  </a:cubicBezTo>
                  <a:cubicBezTo>
                    <a:pt x="85" y="52"/>
                    <a:pt x="85" y="54"/>
                    <a:pt x="85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9" y="62"/>
                    <a:pt x="91" y="54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5957888" y="3449638"/>
              <a:ext cx="74613" cy="133350"/>
            </a:xfrm>
            <a:custGeom>
              <a:avLst/>
              <a:gdLst>
                <a:gd name="T0" fmla="*/ 0 w 20"/>
                <a:gd name="T1" fmla="*/ 8 h 36"/>
                <a:gd name="T2" fmla="*/ 0 w 20"/>
                <a:gd name="T3" fmla="*/ 10 h 36"/>
                <a:gd name="T4" fmla="*/ 0 w 20"/>
                <a:gd name="T5" fmla="*/ 21 h 36"/>
                <a:gd name="T6" fmla="*/ 0 w 20"/>
                <a:gd name="T7" fmla="*/ 27 h 36"/>
                <a:gd name="T8" fmla="*/ 14 w 20"/>
                <a:gd name="T9" fmla="*/ 36 h 36"/>
                <a:gd name="T10" fmla="*/ 20 w 20"/>
                <a:gd name="T11" fmla="*/ 36 h 36"/>
                <a:gd name="T12" fmla="*/ 20 w 20"/>
                <a:gd name="T13" fmla="*/ 0 h 36"/>
                <a:gd name="T14" fmla="*/ 14 w 20"/>
                <a:gd name="T15" fmla="*/ 0 h 36"/>
                <a:gd name="T16" fmla="*/ 0 w 20"/>
                <a:gd name="T1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8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6" y="36"/>
                    <a:pt x="14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1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6162675" y="3449638"/>
              <a:ext cx="76200" cy="133350"/>
            </a:xfrm>
            <a:custGeom>
              <a:avLst/>
              <a:gdLst>
                <a:gd name="T0" fmla="*/ 20 w 20"/>
                <a:gd name="T1" fmla="*/ 27 h 36"/>
                <a:gd name="T2" fmla="*/ 20 w 20"/>
                <a:gd name="T3" fmla="*/ 21 h 36"/>
                <a:gd name="T4" fmla="*/ 20 w 20"/>
                <a:gd name="T5" fmla="*/ 10 h 36"/>
                <a:gd name="T6" fmla="*/ 20 w 20"/>
                <a:gd name="T7" fmla="*/ 8 h 36"/>
                <a:gd name="T8" fmla="*/ 6 w 20"/>
                <a:gd name="T9" fmla="*/ 0 h 36"/>
                <a:gd name="T10" fmla="*/ 0 w 20"/>
                <a:gd name="T11" fmla="*/ 0 h 36"/>
                <a:gd name="T12" fmla="*/ 0 w 20"/>
                <a:gd name="T13" fmla="*/ 36 h 36"/>
                <a:gd name="T14" fmla="*/ 6 w 20"/>
                <a:gd name="T15" fmla="*/ 36 h 36"/>
                <a:gd name="T16" fmla="*/ 20 w 20"/>
                <a:gd name="T1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20" y="27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8"/>
                  </a:cubicBezTo>
                  <a:cubicBezTo>
                    <a:pt x="19" y="4"/>
                    <a:pt x="13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4" y="36"/>
                    <a:pt x="20" y="32"/>
                    <a:pt x="2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90018" y="4883018"/>
            <a:ext cx="211810" cy="210924"/>
            <a:chOff x="6780212" y="5862985"/>
            <a:chExt cx="470726" cy="468760"/>
          </a:xfrm>
          <a:solidFill>
            <a:schemeClr val="bg1"/>
          </a:solidFill>
        </p:grpSpPr>
        <p:sp>
          <p:nvSpPr>
            <p:cNvPr id="69" name="矩形 91"/>
            <p:cNvSpPr/>
            <p:nvPr/>
          </p:nvSpPr>
          <p:spPr>
            <a:xfrm>
              <a:off x="6780212" y="5862985"/>
              <a:ext cx="351631" cy="352078"/>
            </a:xfrm>
            <a:custGeom>
              <a:avLst/>
              <a:gdLst/>
              <a:ahLst/>
              <a:cxnLst/>
              <a:rect l="l" t="t" r="r" b="b"/>
              <a:pathLst>
                <a:path w="351631" h="352078">
                  <a:moveTo>
                    <a:pt x="0" y="0"/>
                  </a:moveTo>
                  <a:lnTo>
                    <a:pt x="351631" y="0"/>
                  </a:lnTo>
                  <a:lnTo>
                    <a:pt x="351631" y="140494"/>
                  </a:lnTo>
                  <a:lnTo>
                    <a:pt x="142875" y="140494"/>
                  </a:lnTo>
                  <a:lnTo>
                    <a:pt x="142875" y="352078"/>
                  </a:lnTo>
                  <a:lnTo>
                    <a:pt x="0" y="3520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951628" y="6032055"/>
              <a:ext cx="299310" cy="299690"/>
            </a:xfrm>
            <a:prstGeom prst="rect">
              <a:avLst/>
            </a:prstGeom>
            <a:grpFill/>
            <a:ln w="2222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654213" y="3817570"/>
            <a:ext cx="199562" cy="276986"/>
            <a:chOff x="5019676" y="6096000"/>
            <a:chExt cx="581024" cy="806450"/>
          </a:xfrm>
          <a:solidFill>
            <a:schemeClr val="bg1"/>
          </a:solidFill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083175" y="6692900"/>
              <a:ext cx="157162" cy="209550"/>
            </a:xfrm>
            <a:custGeom>
              <a:avLst/>
              <a:gdLst>
                <a:gd name="T0" fmla="*/ 40 w 42"/>
                <a:gd name="T1" fmla="*/ 12 h 56"/>
                <a:gd name="T2" fmla="*/ 26 w 42"/>
                <a:gd name="T3" fmla="*/ 2 h 56"/>
                <a:gd name="T4" fmla="*/ 0 w 42"/>
                <a:gd name="T5" fmla="*/ 56 h 56"/>
                <a:gd name="T6" fmla="*/ 40 w 42"/>
                <a:gd name="T7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6">
                  <a:moveTo>
                    <a:pt x="40" y="12"/>
                  </a:moveTo>
                  <a:cubicBezTo>
                    <a:pt x="40" y="12"/>
                    <a:pt x="42" y="0"/>
                    <a:pt x="26" y="2"/>
                  </a:cubicBezTo>
                  <a:cubicBezTo>
                    <a:pt x="26" y="2"/>
                    <a:pt x="9" y="19"/>
                    <a:pt x="0" y="56"/>
                  </a:cubicBezTo>
                  <a:cubicBezTo>
                    <a:pt x="0" y="56"/>
                    <a:pt x="31" y="38"/>
                    <a:pt x="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5181600" y="6599238"/>
              <a:ext cx="127000" cy="100013"/>
            </a:xfrm>
            <a:custGeom>
              <a:avLst/>
              <a:gdLst>
                <a:gd name="T0" fmla="*/ 12 w 80"/>
                <a:gd name="T1" fmla="*/ 0 h 63"/>
                <a:gd name="T2" fmla="*/ 0 w 80"/>
                <a:gd name="T3" fmla="*/ 23 h 63"/>
                <a:gd name="T4" fmla="*/ 66 w 80"/>
                <a:gd name="T5" fmla="*/ 63 h 63"/>
                <a:gd name="T6" fmla="*/ 80 w 80"/>
                <a:gd name="T7" fmla="*/ 47 h 63"/>
                <a:gd name="T8" fmla="*/ 12 w 8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3">
                  <a:moveTo>
                    <a:pt x="12" y="0"/>
                  </a:moveTo>
                  <a:lnTo>
                    <a:pt x="0" y="23"/>
                  </a:lnTo>
                  <a:lnTo>
                    <a:pt x="66" y="63"/>
                  </a:lnTo>
                  <a:lnTo>
                    <a:pt x="80" y="47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5019676" y="6332538"/>
              <a:ext cx="214312" cy="307975"/>
            </a:xfrm>
            <a:custGeom>
              <a:avLst/>
              <a:gdLst>
                <a:gd name="T0" fmla="*/ 57 w 57"/>
                <a:gd name="T1" fmla="*/ 22 h 82"/>
                <a:gd name="T2" fmla="*/ 21 w 57"/>
                <a:gd name="T3" fmla="*/ 71 h 82"/>
                <a:gd name="T4" fmla="*/ 4 w 57"/>
                <a:gd name="T5" fmla="*/ 56 h 82"/>
                <a:gd name="T6" fmla="*/ 57 w 57"/>
                <a:gd name="T7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82">
                  <a:moveTo>
                    <a:pt x="57" y="22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0" y="82"/>
                    <a:pt x="4" y="56"/>
                  </a:cubicBezTo>
                  <a:cubicBezTo>
                    <a:pt x="4" y="56"/>
                    <a:pt x="32" y="0"/>
                    <a:pt x="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5334000" y="6572250"/>
              <a:ext cx="263525" cy="266700"/>
            </a:xfrm>
            <a:custGeom>
              <a:avLst/>
              <a:gdLst>
                <a:gd name="T0" fmla="*/ 38 w 70"/>
                <a:gd name="T1" fmla="*/ 0 h 71"/>
                <a:gd name="T2" fmla="*/ 5 w 70"/>
                <a:gd name="T3" fmla="*/ 49 h 71"/>
                <a:gd name="T4" fmla="*/ 21 w 70"/>
                <a:gd name="T5" fmla="*/ 64 h 71"/>
                <a:gd name="T6" fmla="*/ 38 w 70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1">
                  <a:moveTo>
                    <a:pt x="38" y="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0" y="71"/>
                    <a:pt x="21" y="64"/>
                  </a:cubicBezTo>
                  <a:cubicBezTo>
                    <a:pt x="21" y="64"/>
                    <a:pt x="70" y="17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椭圆 79"/>
            <p:cNvSpPr/>
            <p:nvPr/>
          </p:nvSpPr>
          <p:spPr>
            <a:xfrm>
              <a:off x="5211673" y="6096000"/>
              <a:ext cx="389027" cy="538531"/>
            </a:xfrm>
            <a:custGeom>
              <a:avLst/>
              <a:gdLst/>
              <a:ahLst/>
              <a:cxnLst/>
              <a:rect l="l" t="t" r="r" b="b"/>
              <a:pathLst>
                <a:path w="389027" h="538531">
                  <a:moveTo>
                    <a:pt x="148204" y="319026"/>
                  </a:moveTo>
                  <a:cubicBezTo>
                    <a:pt x="117517" y="319026"/>
                    <a:pt x="92641" y="343902"/>
                    <a:pt x="92641" y="374589"/>
                  </a:cubicBezTo>
                  <a:cubicBezTo>
                    <a:pt x="92641" y="405276"/>
                    <a:pt x="117517" y="430152"/>
                    <a:pt x="148204" y="430152"/>
                  </a:cubicBezTo>
                  <a:cubicBezTo>
                    <a:pt x="178891" y="430152"/>
                    <a:pt x="203767" y="405276"/>
                    <a:pt x="203767" y="374589"/>
                  </a:cubicBezTo>
                  <a:cubicBezTo>
                    <a:pt x="203767" y="343902"/>
                    <a:pt x="178891" y="319026"/>
                    <a:pt x="148204" y="319026"/>
                  </a:cubicBezTo>
                  <a:close/>
                  <a:moveTo>
                    <a:pt x="238215" y="180975"/>
                  </a:moveTo>
                  <a:cubicBezTo>
                    <a:pt x="207528" y="180975"/>
                    <a:pt x="182652" y="205851"/>
                    <a:pt x="182652" y="236538"/>
                  </a:cubicBezTo>
                  <a:cubicBezTo>
                    <a:pt x="182652" y="267225"/>
                    <a:pt x="207528" y="292101"/>
                    <a:pt x="238215" y="292101"/>
                  </a:cubicBezTo>
                  <a:cubicBezTo>
                    <a:pt x="268902" y="292101"/>
                    <a:pt x="293778" y="267225"/>
                    <a:pt x="293778" y="236538"/>
                  </a:cubicBezTo>
                  <a:cubicBezTo>
                    <a:pt x="293778" y="205851"/>
                    <a:pt x="268902" y="180975"/>
                    <a:pt x="238215" y="180975"/>
                  </a:cubicBezTo>
                  <a:close/>
                  <a:moveTo>
                    <a:pt x="389027" y="0"/>
                  </a:moveTo>
                  <a:cubicBezTo>
                    <a:pt x="370271" y="258492"/>
                    <a:pt x="325265" y="299765"/>
                    <a:pt x="325239" y="299790"/>
                  </a:cubicBezTo>
                  <a:cubicBezTo>
                    <a:pt x="325231" y="299803"/>
                    <a:pt x="324201" y="301448"/>
                    <a:pt x="193909" y="509642"/>
                  </a:cubicBezTo>
                  <a:cubicBezTo>
                    <a:pt x="171405" y="550845"/>
                    <a:pt x="118910" y="535887"/>
                    <a:pt x="118863" y="535874"/>
                  </a:cubicBezTo>
                  <a:cubicBezTo>
                    <a:pt x="118854" y="535867"/>
                    <a:pt x="117955" y="535242"/>
                    <a:pt x="32561" y="475916"/>
                  </a:cubicBezTo>
                  <a:cubicBezTo>
                    <a:pt x="-23699" y="438458"/>
                    <a:pt x="10018" y="393512"/>
                    <a:pt x="10047" y="393474"/>
                  </a:cubicBezTo>
                  <a:cubicBezTo>
                    <a:pt x="10053" y="393465"/>
                    <a:pt x="11011" y="392064"/>
                    <a:pt x="171395" y="157389"/>
                  </a:cubicBezTo>
                  <a:cubicBezTo>
                    <a:pt x="227671" y="104934"/>
                    <a:pt x="388979" y="31"/>
                    <a:pt x="389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648920" y="4357311"/>
            <a:ext cx="215166" cy="213246"/>
            <a:chOff x="6084888" y="5949950"/>
            <a:chExt cx="355600" cy="352426"/>
          </a:xfrm>
          <a:solidFill>
            <a:schemeClr val="bg1"/>
          </a:solidFill>
        </p:grpSpPr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6140451" y="6069013"/>
              <a:ext cx="33338" cy="165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6215063" y="6069013"/>
              <a:ext cx="30163" cy="165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6283326" y="6069013"/>
              <a:ext cx="33338" cy="165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6357938" y="6069013"/>
              <a:ext cx="34925" cy="165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Freeform 27"/>
            <p:cNvSpPr>
              <a:spLocks/>
            </p:cNvSpPr>
            <p:nvPr/>
          </p:nvSpPr>
          <p:spPr bwMode="auto">
            <a:xfrm>
              <a:off x="6099176" y="5949950"/>
              <a:ext cx="327025" cy="104775"/>
            </a:xfrm>
            <a:custGeom>
              <a:avLst/>
              <a:gdLst>
                <a:gd name="T0" fmla="*/ 192 w 206"/>
                <a:gd name="T1" fmla="*/ 42 h 66"/>
                <a:gd name="T2" fmla="*/ 102 w 206"/>
                <a:gd name="T3" fmla="*/ 0 h 66"/>
                <a:gd name="T4" fmla="*/ 12 w 206"/>
                <a:gd name="T5" fmla="*/ 42 h 66"/>
                <a:gd name="T6" fmla="*/ 0 w 206"/>
                <a:gd name="T7" fmla="*/ 42 h 66"/>
                <a:gd name="T8" fmla="*/ 0 w 206"/>
                <a:gd name="T9" fmla="*/ 66 h 66"/>
                <a:gd name="T10" fmla="*/ 206 w 206"/>
                <a:gd name="T11" fmla="*/ 66 h 66"/>
                <a:gd name="T12" fmla="*/ 206 w 206"/>
                <a:gd name="T13" fmla="*/ 42 h 66"/>
                <a:gd name="T14" fmla="*/ 192 w 206"/>
                <a:gd name="T1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66">
                  <a:moveTo>
                    <a:pt x="192" y="42"/>
                  </a:moveTo>
                  <a:lnTo>
                    <a:pt x="102" y="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206" y="66"/>
                  </a:lnTo>
                  <a:lnTo>
                    <a:pt x="206" y="42"/>
                  </a:lnTo>
                  <a:lnTo>
                    <a:pt x="192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Freeform 28"/>
            <p:cNvSpPr>
              <a:spLocks/>
            </p:cNvSpPr>
            <p:nvPr/>
          </p:nvSpPr>
          <p:spPr bwMode="auto">
            <a:xfrm>
              <a:off x="6084888" y="6249988"/>
              <a:ext cx="355600" cy="52388"/>
            </a:xfrm>
            <a:custGeom>
              <a:avLst/>
              <a:gdLst>
                <a:gd name="T0" fmla="*/ 215 w 224"/>
                <a:gd name="T1" fmla="*/ 23 h 33"/>
                <a:gd name="T2" fmla="*/ 215 w 224"/>
                <a:gd name="T3" fmla="*/ 12 h 33"/>
                <a:gd name="T4" fmla="*/ 208 w 224"/>
                <a:gd name="T5" fmla="*/ 12 h 33"/>
                <a:gd name="T6" fmla="*/ 208 w 224"/>
                <a:gd name="T7" fmla="*/ 0 h 33"/>
                <a:gd name="T8" fmla="*/ 14 w 224"/>
                <a:gd name="T9" fmla="*/ 0 h 33"/>
                <a:gd name="T10" fmla="*/ 14 w 224"/>
                <a:gd name="T11" fmla="*/ 12 h 33"/>
                <a:gd name="T12" fmla="*/ 7 w 224"/>
                <a:gd name="T13" fmla="*/ 12 h 33"/>
                <a:gd name="T14" fmla="*/ 7 w 224"/>
                <a:gd name="T15" fmla="*/ 23 h 33"/>
                <a:gd name="T16" fmla="*/ 0 w 224"/>
                <a:gd name="T17" fmla="*/ 23 h 33"/>
                <a:gd name="T18" fmla="*/ 0 w 224"/>
                <a:gd name="T19" fmla="*/ 33 h 33"/>
                <a:gd name="T20" fmla="*/ 224 w 224"/>
                <a:gd name="T21" fmla="*/ 33 h 33"/>
                <a:gd name="T22" fmla="*/ 224 w 224"/>
                <a:gd name="T23" fmla="*/ 23 h 33"/>
                <a:gd name="T24" fmla="*/ 215 w 224"/>
                <a:gd name="T2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33">
                  <a:moveTo>
                    <a:pt x="215" y="23"/>
                  </a:moveTo>
                  <a:lnTo>
                    <a:pt x="215" y="12"/>
                  </a:lnTo>
                  <a:lnTo>
                    <a:pt x="208" y="12"/>
                  </a:lnTo>
                  <a:lnTo>
                    <a:pt x="208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224" y="33"/>
                  </a:lnTo>
                  <a:lnTo>
                    <a:pt x="224" y="23"/>
                  </a:lnTo>
                  <a:lnTo>
                    <a:pt x="215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662292" y="4870056"/>
            <a:ext cx="209526" cy="205060"/>
            <a:chOff x="6007894" y="6198765"/>
            <a:chExt cx="484188" cy="473869"/>
          </a:xfrm>
          <a:solidFill>
            <a:schemeClr val="bg1"/>
          </a:solidFill>
        </p:grpSpPr>
        <p:sp>
          <p:nvSpPr>
            <p:cNvPr id="85" name="矩形 78"/>
            <p:cNvSpPr/>
            <p:nvPr/>
          </p:nvSpPr>
          <p:spPr>
            <a:xfrm>
              <a:off x="6167438" y="6198765"/>
              <a:ext cx="203200" cy="171450"/>
            </a:xfrm>
            <a:custGeom>
              <a:avLst/>
              <a:gdLst/>
              <a:ahLst/>
              <a:cxnLst/>
              <a:rect l="l" t="t" r="r" b="b"/>
              <a:pathLst>
                <a:path w="203200" h="171450">
                  <a:moveTo>
                    <a:pt x="30713" y="33021"/>
                  </a:moveTo>
                  <a:lnTo>
                    <a:pt x="30713" y="69021"/>
                  </a:lnTo>
                  <a:lnTo>
                    <a:pt x="174713" y="69021"/>
                  </a:lnTo>
                  <a:lnTo>
                    <a:pt x="174713" y="33021"/>
                  </a:lnTo>
                  <a:close/>
                  <a:moveTo>
                    <a:pt x="0" y="0"/>
                  </a:moveTo>
                  <a:lnTo>
                    <a:pt x="203200" y="0"/>
                  </a:lnTo>
                  <a:lnTo>
                    <a:pt x="203200" y="171450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矩形 78"/>
            <p:cNvSpPr/>
            <p:nvPr/>
          </p:nvSpPr>
          <p:spPr>
            <a:xfrm>
              <a:off x="6007894" y="6501184"/>
              <a:ext cx="203200" cy="171450"/>
            </a:xfrm>
            <a:custGeom>
              <a:avLst/>
              <a:gdLst/>
              <a:ahLst/>
              <a:cxnLst/>
              <a:rect l="l" t="t" r="r" b="b"/>
              <a:pathLst>
                <a:path w="203200" h="171450">
                  <a:moveTo>
                    <a:pt x="30713" y="33021"/>
                  </a:moveTo>
                  <a:lnTo>
                    <a:pt x="30713" y="69021"/>
                  </a:lnTo>
                  <a:lnTo>
                    <a:pt x="174713" y="69021"/>
                  </a:lnTo>
                  <a:lnTo>
                    <a:pt x="174713" y="33021"/>
                  </a:lnTo>
                  <a:close/>
                  <a:moveTo>
                    <a:pt x="0" y="0"/>
                  </a:moveTo>
                  <a:lnTo>
                    <a:pt x="203200" y="0"/>
                  </a:lnTo>
                  <a:lnTo>
                    <a:pt x="203200" y="171450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矩形 78"/>
            <p:cNvSpPr/>
            <p:nvPr/>
          </p:nvSpPr>
          <p:spPr>
            <a:xfrm>
              <a:off x="6288882" y="6501184"/>
              <a:ext cx="203200" cy="171450"/>
            </a:xfrm>
            <a:custGeom>
              <a:avLst/>
              <a:gdLst/>
              <a:ahLst/>
              <a:cxnLst/>
              <a:rect l="l" t="t" r="r" b="b"/>
              <a:pathLst>
                <a:path w="203200" h="171450">
                  <a:moveTo>
                    <a:pt x="30713" y="33021"/>
                  </a:moveTo>
                  <a:lnTo>
                    <a:pt x="30713" y="69021"/>
                  </a:lnTo>
                  <a:lnTo>
                    <a:pt x="174713" y="69021"/>
                  </a:lnTo>
                  <a:lnTo>
                    <a:pt x="174713" y="33021"/>
                  </a:lnTo>
                  <a:close/>
                  <a:moveTo>
                    <a:pt x="0" y="0"/>
                  </a:moveTo>
                  <a:lnTo>
                    <a:pt x="203200" y="0"/>
                  </a:lnTo>
                  <a:lnTo>
                    <a:pt x="203200" y="171450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6109494" y="6419429"/>
              <a:ext cx="0" cy="81755"/>
            </a:xfrm>
            <a:prstGeom prst="line">
              <a:avLst/>
            </a:prstGeom>
            <a:grpFill/>
            <a:ln w="15875">
              <a:solidFill>
                <a:srgbClr val="1E2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6109494" y="6419429"/>
              <a:ext cx="282708" cy="0"/>
            </a:xfrm>
            <a:prstGeom prst="line">
              <a:avLst/>
            </a:prstGeom>
            <a:grpFill/>
            <a:ln w="15875">
              <a:solidFill>
                <a:srgbClr val="1E2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6392202" y="6419429"/>
              <a:ext cx="0" cy="81755"/>
            </a:xfrm>
            <a:prstGeom prst="line">
              <a:avLst/>
            </a:prstGeom>
            <a:grpFill/>
            <a:ln w="15875">
              <a:solidFill>
                <a:srgbClr val="1E2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6256338" y="6370215"/>
              <a:ext cx="0" cy="54923"/>
            </a:xfrm>
            <a:prstGeom prst="line">
              <a:avLst/>
            </a:prstGeom>
            <a:grpFill/>
            <a:ln w="15875">
              <a:solidFill>
                <a:srgbClr val="1E2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组合 91"/>
          <p:cNvGrpSpPr/>
          <p:nvPr/>
        </p:nvGrpSpPr>
        <p:grpSpPr>
          <a:xfrm>
            <a:off x="9234134" y="3791859"/>
            <a:ext cx="252298" cy="287338"/>
            <a:chOff x="3687158" y="3586163"/>
            <a:chExt cx="400051" cy="455612"/>
          </a:xfrm>
          <a:solidFill>
            <a:schemeClr val="bg1"/>
          </a:solidFill>
        </p:grpSpPr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3728433" y="3776663"/>
              <a:ext cx="47625" cy="171450"/>
            </a:xfrm>
            <a:custGeom>
              <a:avLst/>
              <a:gdLst>
                <a:gd name="T0" fmla="*/ 30 w 30"/>
                <a:gd name="T1" fmla="*/ 0 h 108"/>
                <a:gd name="T2" fmla="*/ 0 w 30"/>
                <a:gd name="T3" fmla="*/ 5 h 108"/>
                <a:gd name="T4" fmla="*/ 0 w 30"/>
                <a:gd name="T5" fmla="*/ 108 h 108"/>
                <a:gd name="T6" fmla="*/ 30 w 30"/>
                <a:gd name="T7" fmla="*/ 108 h 108"/>
                <a:gd name="T8" fmla="*/ 30 w 30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8">
                  <a:moveTo>
                    <a:pt x="30" y="0"/>
                  </a:moveTo>
                  <a:lnTo>
                    <a:pt x="0" y="5"/>
                  </a:lnTo>
                  <a:lnTo>
                    <a:pt x="0" y="108"/>
                  </a:lnTo>
                  <a:lnTo>
                    <a:pt x="30" y="108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3803046" y="3749675"/>
              <a:ext cx="49213" cy="198437"/>
            </a:xfrm>
            <a:custGeom>
              <a:avLst/>
              <a:gdLst>
                <a:gd name="T0" fmla="*/ 31 w 31"/>
                <a:gd name="T1" fmla="*/ 125 h 125"/>
                <a:gd name="T2" fmla="*/ 31 w 31"/>
                <a:gd name="T3" fmla="*/ 5 h 125"/>
                <a:gd name="T4" fmla="*/ 0 w 31"/>
                <a:gd name="T5" fmla="*/ 0 h 125"/>
                <a:gd name="T6" fmla="*/ 0 w 31"/>
                <a:gd name="T7" fmla="*/ 125 h 125"/>
                <a:gd name="T8" fmla="*/ 31 w 31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5">
                  <a:moveTo>
                    <a:pt x="31" y="125"/>
                  </a:moveTo>
                  <a:lnTo>
                    <a:pt x="31" y="5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31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3728433" y="3586163"/>
              <a:ext cx="273050" cy="122237"/>
            </a:xfrm>
            <a:custGeom>
              <a:avLst/>
              <a:gdLst>
                <a:gd name="T0" fmla="*/ 125 w 172"/>
                <a:gd name="T1" fmla="*/ 61 h 77"/>
                <a:gd name="T2" fmla="*/ 172 w 172"/>
                <a:gd name="T3" fmla="*/ 11 h 77"/>
                <a:gd name="T4" fmla="*/ 120 w 172"/>
                <a:gd name="T5" fmla="*/ 0 h 77"/>
                <a:gd name="T6" fmla="*/ 120 w 172"/>
                <a:gd name="T7" fmla="*/ 19 h 77"/>
                <a:gd name="T8" fmla="*/ 0 w 172"/>
                <a:gd name="T9" fmla="*/ 44 h 77"/>
                <a:gd name="T10" fmla="*/ 0 w 172"/>
                <a:gd name="T11" fmla="*/ 77 h 77"/>
                <a:gd name="T12" fmla="*/ 125 w 172"/>
                <a:gd name="T13" fmla="*/ 37 h 77"/>
                <a:gd name="T14" fmla="*/ 125 w 172"/>
                <a:gd name="T15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7">
                  <a:moveTo>
                    <a:pt x="125" y="61"/>
                  </a:moveTo>
                  <a:lnTo>
                    <a:pt x="172" y="11"/>
                  </a:lnTo>
                  <a:lnTo>
                    <a:pt x="120" y="0"/>
                  </a:lnTo>
                  <a:lnTo>
                    <a:pt x="120" y="19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125" y="37"/>
                  </a:lnTo>
                  <a:lnTo>
                    <a:pt x="125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16"/>
            <p:cNvSpPr>
              <a:spLocks/>
            </p:cNvSpPr>
            <p:nvPr/>
          </p:nvSpPr>
          <p:spPr bwMode="auto">
            <a:xfrm>
              <a:off x="3877658" y="3721100"/>
              <a:ext cx="49213" cy="227012"/>
            </a:xfrm>
            <a:custGeom>
              <a:avLst/>
              <a:gdLst>
                <a:gd name="T0" fmla="*/ 31 w 31"/>
                <a:gd name="T1" fmla="*/ 143 h 143"/>
                <a:gd name="T2" fmla="*/ 31 w 31"/>
                <a:gd name="T3" fmla="*/ 0 h 143"/>
                <a:gd name="T4" fmla="*/ 0 w 31"/>
                <a:gd name="T5" fmla="*/ 4 h 143"/>
                <a:gd name="T6" fmla="*/ 0 w 31"/>
                <a:gd name="T7" fmla="*/ 143 h 143"/>
                <a:gd name="T8" fmla="*/ 31 w 31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3">
                  <a:moveTo>
                    <a:pt x="31" y="143"/>
                  </a:moveTo>
                  <a:lnTo>
                    <a:pt x="31" y="0"/>
                  </a:lnTo>
                  <a:lnTo>
                    <a:pt x="0" y="4"/>
                  </a:lnTo>
                  <a:lnTo>
                    <a:pt x="0" y="143"/>
                  </a:lnTo>
                  <a:lnTo>
                    <a:pt x="31" y="1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17"/>
            <p:cNvSpPr>
              <a:spLocks/>
            </p:cNvSpPr>
            <p:nvPr/>
          </p:nvSpPr>
          <p:spPr bwMode="auto">
            <a:xfrm>
              <a:off x="3952271" y="3641725"/>
              <a:ext cx="49213" cy="280987"/>
            </a:xfrm>
            <a:custGeom>
              <a:avLst/>
              <a:gdLst>
                <a:gd name="T0" fmla="*/ 13 w 13"/>
                <a:gd name="T1" fmla="*/ 68 h 75"/>
                <a:gd name="T2" fmla="*/ 13 w 13"/>
                <a:gd name="T3" fmla="*/ 0 h 75"/>
                <a:gd name="T4" fmla="*/ 0 w 13"/>
                <a:gd name="T5" fmla="*/ 14 h 75"/>
                <a:gd name="T6" fmla="*/ 0 w 13"/>
                <a:gd name="T7" fmla="*/ 75 h 75"/>
                <a:gd name="T8" fmla="*/ 13 w 13"/>
                <a:gd name="T9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5">
                  <a:moveTo>
                    <a:pt x="13" y="68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4" y="71"/>
                    <a:pt x="8" y="69"/>
                    <a:pt x="13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3687158" y="3975100"/>
              <a:ext cx="254000" cy="33337"/>
            </a:xfrm>
            <a:custGeom>
              <a:avLst/>
              <a:gdLst>
                <a:gd name="T0" fmla="*/ 66 w 68"/>
                <a:gd name="T1" fmla="*/ 0 h 9"/>
                <a:gd name="T2" fmla="*/ 0 w 68"/>
                <a:gd name="T3" fmla="*/ 0 h 9"/>
                <a:gd name="T4" fmla="*/ 0 w 68"/>
                <a:gd name="T5" fmla="*/ 9 h 9"/>
                <a:gd name="T6" fmla="*/ 68 w 68"/>
                <a:gd name="T7" fmla="*/ 9 h 9"/>
                <a:gd name="T8" fmla="*/ 67 w 68"/>
                <a:gd name="T9" fmla="*/ 5 h 9"/>
                <a:gd name="T10" fmla="*/ 66 w 6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9">
                  <a:moveTo>
                    <a:pt x="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8"/>
                    <a:pt x="67" y="7"/>
                    <a:pt x="67" y="5"/>
                  </a:cubicBezTo>
                  <a:cubicBezTo>
                    <a:pt x="66" y="4"/>
                    <a:pt x="66" y="2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19"/>
            <p:cNvSpPr>
              <a:spLocks noEditPoints="1"/>
            </p:cNvSpPr>
            <p:nvPr/>
          </p:nvSpPr>
          <p:spPr bwMode="auto">
            <a:xfrm>
              <a:off x="3952271" y="3906838"/>
              <a:ext cx="134938" cy="134937"/>
            </a:xfrm>
            <a:custGeom>
              <a:avLst/>
              <a:gdLst>
                <a:gd name="T0" fmla="*/ 35 w 36"/>
                <a:gd name="T1" fmla="*/ 15 h 36"/>
                <a:gd name="T2" fmla="*/ 18 w 36"/>
                <a:gd name="T3" fmla="*/ 0 h 36"/>
                <a:gd name="T4" fmla="*/ 0 w 36"/>
                <a:gd name="T5" fmla="*/ 18 h 36"/>
                <a:gd name="T6" fmla="*/ 1 w 36"/>
                <a:gd name="T7" fmla="*/ 23 h 36"/>
                <a:gd name="T8" fmla="*/ 18 w 36"/>
                <a:gd name="T9" fmla="*/ 36 h 36"/>
                <a:gd name="T10" fmla="*/ 36 w 36"/>
                <a:gd name="T11" fmla="*/ 18 h 36"/>
                <a:gd name="T12" fmla="*/ 35 w 36"/>
                <a:gd name="T13" fmla="*/ 15 h 36"/>
                <a:gd name="T14" fmla="*/ 27 w 36"/>
                <a:gd name="T15" fmla="*/ 20 h 36"/>
                <a:gd name="T16" fmla="*/ 26 w 36"/>
                <a:gd name="T17" fmla="*/ 21 h 36"/>
                <a:gd name="T18" fmla="*/ 20 w 36"/>
                <a:gd name="T19" fmla="*/ 21 h 36"/>
                <a:gd name="T20" fmla="*/ 20 w 36"/>
                <a:gd name="T21" fmla="*/ 27 h 36"/>
                <a:gd name="T22" fmla="*/ 19 w 36"/>
                <a:gd name="T23" fmla="*/ 28 h 36"/>
                <a:gd name="T24" fmla="*/ 17 w 36"/>
                <a:gd name="T25" fmla="*/ 28 h 36"/>
                <a:gd name="T26" fmla="*/ 16 w 36"/>
                <a:gd name="T27" fmla="*/ 27 h 36"/>
                <a:gd name="T28" fmla="*/ 16 w 36"/>
                <a:gd name="T29" fmla="*/ 21 h 36"/>
                <a:gd name="T30" fmla="*/ 9 w 36"/>
                <a:gd name="T31" fmla="*/ 21 h 36"/>
                <a:gd name="T32" fmla="*/ 8 w 36"/>
                <a:gd name="T33" fmla="*/ 20 h 36"/>
                <a:gd name="T34" fmla="*/ 8 w 36"/>
                <a:gd name="T35" fmla="*/ 18 h 36"/>
                <a:gd name="T36" fmla="*/ 9 w 36"/>
                <a:gd name="T37" fmla="*/ 17 h 36"/>
                <a:gd name="T38" fmla="*/ 16 w 36"/>
                <a:gd name="T39" fmla="*/ 17 h 36"/>
                <a:gd name="T40" fmla="*/ 16 w 36"/>
                <a:gd name="T41" fmla="*/ 10 h 36"/>
                <a:gd name="T42" fmla="*/ 17 w 36"/>
                <a:gd name="T43" fmla="*/ 9 h 36"/>
                <a:gd name="T44" fmla="*/ 19 w 36"/>
                <a:gd name="T45" fmla="*/ 9 h 36"/>
                <a:gd name="T46" fmla="*/ 20 w 36"/>
                <a:gd name="T47" fmla="*/ 10 h 36"/>
                <a:gd name="T48" fmla="*/ 20 w 36"/>
                <a:gd name="T49" fmla="*/ 17 h 36"/>
                <a:gd name="T50" fmla="*/ 26 w 36"/>
                <a:gd name="T51" fmla="*/ 17 h 36"/>
                <a:gd name="T52" fmla="*/ 27 w 36"/>
                <a:gd name="T53" fmla="*/ 18 h 36"/>
                <a:gd name="T54" fmla="*/ 27 w 36"/>
                <a:gd name="T55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36">
                  <a:moveTo>
                    <a:pt x="35" y="15"/>
                  </a:moveTo>
                  <a:cubicBezTo>
                    <a:pt x="34" y="7"/>
                    <a:pt x="27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0"/>
                    <a:pt x="0" y="21"/>
                    <a:pt x="1" y="23"/>
                  </a:cubicBezTo>
                  <a:cubicBezTo>
                    <a:pt x="3" y="30"/>
                    <a:pt x="10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17"/>
                    <a:pt x="36" y="16"/>
                    <a:pt x="35" y="15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1"/>
                    <a:pt x="26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6" y="28"/>
                    <a:pt x="16" y="2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0"/>
                    <a:pt x="8" y="2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9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20" y="10"/>
                    <a:pt x="20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8"/>
                  </a:cubicBezTo>
                  <a:lnTo>
                    <a:pt x="2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9273595" y="4357729"/>
            <a:ext cx="174372" cy="180650"/>
            <a:chOff x="8120003" y="3613154"/>
            <a:chExt cx="396876" cy="411163"/>
          </a:xfrm>
          <a:solidFill>
            <a:schemeClr val="bg1"/>
          </a:solidFill>
        </p:grpSpPr>
        <p:sp>
          <p:nvSpPr>
            <p:cNvPr id="101" name="Freeform 40"/>
            <p:cNvSpPr>
              <a:spLocks noEditPoints="1"/>
            </p:cNvSpPr>
            <p:nvPr/>
          </p:nvSpPr>
          <p:spPr bwMode="auto">
            <a:xfrm>
              <a:off x="8120003" y="3613154"/>
              <a:ext cx="188913" cy="401638"/>
            </a:xfrm>
            <a:custGeom>
              <a:avLst/>
              <a:gdLst>
                <a:gd name="T0" fmla="*/ 0 w 39"/>
                <a:gd name="T1" fmla="*/ 83 h 83"/>
                <a:gd name="T2" fmla="*/ 39 w 39"/>
                <a:gd name="T3" fmla="*/ 83 h 83"/>
                <a:gd name="T4" fmla="*/ 39 w 39"/>
                <a:gd name="T5" fmla="*/ 0 h 83"/>
                <a:gd name="T6" fmla="*/ 0 w 39"/>
                <a:gd name="T7" fmla="*/ 0 h 83"/>
                <a:gd name="T8" fmla="*/ 0 w 39"/>
                <a:gd name="T9" fmla="*/ 83 h 83"/>
                <a:gd name="T10" fmla="*/ 20 w 39"/>
                <a:gd name="T11" fmla="*/ 15 h 83"/>
                <a:gd name="T12" fmla="*/ 32 w 39"/>
                <a:gd name="T13" fmla="*/ 28 h 83"/>
                <a:gd name="T14" fmla="*/ 20 w 39"/>
                <a:gd name="T15" fmla="*/ 41 h 83"/>
                <a:gd name="T16" fmla="*/ 7 w 39"/>
                <a:gd name="T17" fmla="*/ 28 h 83"/>
                <a:gd name="T18" fmla="*/ 20 w 39"/>
                <a:gd name="T19" fmla="*/ 1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3">
                  <a:moveTo>
                    <a:pt x="0" y="83"/>
                  </a:moveTo>
                  <a:cubicBezTo>
                    <a:pt x="39" y="83"/>
                    <a:pt x="39" y="83"/>
                    <a:pt x="39" y="8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3"/>
                  </a:lnTo>
                  <a:close/>
                  <a:moveTo>
                    <a:pt x="20" y="15"/>
                  </a:moveTo>
                  <a:cubicBezTo>
                    <a:pt x="27" y="15"/>
                    <a:pt x="32" y="21"/>
                    <a:pt x="32" y="28"/>
                  </a:cubicBezTo>
                  <a:cubicBezTo>
                    <a:pt x="32" y="35"/>
                    <a:pt x="27" y="41"/>
                    <a:pt x="20" y="41"/>
                  </a:cubicBezTo>
                  <a:cubicBezTo>
                    <a:pt x="12" y="41"/>
                    <a:pt x="7" y="35"/>
                    <a:pt x="7" y="28"/>
                  </a:cubicBezTo>
                  <a:cubicBezTo>
                    <a:pt x="7" y="21"/>
                    <a:pt x="12" y="15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Oval 41"/>
            <p:cNvSpPr>
              <a:spLocks noChangeArrowheads="1"/>
            </p:cNvSpPr>
            <p:nvPr/>
          </p:nvSpPr>
          <p:spPr bwMode="auto">
            <a:xfrm>
              <a:off x="8197791" y="3729042"/>
              <a:ext cx="38100" cy="39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Oval 42"/>
            <p:cNvSpPr>
              <a:spLocks noChangeArrowheads="1"/>
            </p:cNvSpPr>
            <p:nvPr/>
          </p:nvSpPr>
          <p:spPr bwMode="auto">
            <a:xfrm>
              <a:off x="8197791" y="3729042"/>
              <a:ext cx="38100" cy="39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43"/>
            <p:cNvSpPr>
              <a:spLocks noEditPoints="1"/>
            </p:cNvSpPr>
            <p:nvPr/>
          </p:nvSpPr>
          <p:spPr bwMode="auto">
            <a:xfrm>
              <a:off x="8197791" y="3729042"/>
              <a:ext cx="38100" cy="39688"/>
            </a:xfrm>
            <a:custGeom>
              <a:avLst/>
              <a:gdLst>
                <a:gd name="T0" fmla="*/ 4 w 8"/>
                <a:gd name="T1" fmla="*/ 8 h 8"/>
                <a:gd name="T2" fmla="*/ 8 w 8"/>
                <a:gd name="T3" fmla="*/ 4 h 8"/>
                <a:gd name="T4" fmla="*/ 4 w 8"/>
                <a:gd name="T5" fmla="*/ 0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0 h 8"/>
                <a:gd name="T12" fmla="*/ 8 w 8"/>
                <a:gd name="T13" fmla="*/ 4 h 8"/>
                <a:gd name="T14" fmla="*/ 4 w 8"/>
                <a:gd name="T15" fmla="*/ 8 h 8"/>
                <a:gd name="T16" fmla="*/ 0 w 8"/>
                <a:gd name="T17" fmla="*/ 4 h 8"/>
                <a:gd name="T18" fmla="*/ 4 w 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 44"/>
            <p:cNvSpPr>
              <a:spLocks noEditPoints="1"/>
            </p:cNvSpPr>
            <p:nvPr/>
          </p:nvSpPr>
          <p:spPr bwMode="auto">
            <a:xfrm>
              <a:off x="8197791" y="3729042"/>
              <a:ext cx="38100" cy="39688"/>
            </a:xfrm>
            <a:custGeom>
              <a:avLst/>
              <a:gdLst>
                <a:gd name="T0" fmla="*/ 4 w 8"/>
                <a:gd name="T1" fmla="*/ 8 h 8"/>
                <a:gd name="T2" fmla="*/ 8 w 8"/>
                <a:gd name="T3" fmla="*/ 4 h 8"/>
                <a:gd name="T4" fmla="*/ 4 w 8"/>
                <a:gd name="T5" fmla="*/ 0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0 h 8"/>
                <a:gd name="T12" fmla="*/ 8 w 8"/>
                <a:gd name="T13" fmla="*/ 4 h 8"/>
                <a:gd name="T14" fmla="*/ 4 w 8"/>
                <a:gd name="T15" fmla="*/ 8 h 8"/>
                <a:gd name="T16" fmla="*/ 0 w 8"/>
                <a:gd name="T17" fmla="*/ 4 h 8"/>
                <a:gd name="T18" fmla="*/ 4 w 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 45"/>
            <p:cNvSpPr>
              <a:spLocks noEditPoints="1"/>
            </p:cNvSpPr>
            <p:nvPr/>
          </p:nvSpPr>
          <p:spPr bwMode="auto">
            <a:xfrm>
              <a:off x="8327966" y="3622679"/>
              <a:ext cx="188913" cy="401638"/>
            </a:xfrm>
            <a:custGeom>
              <a:avLst/>
              <a:gdLst>
                <a:gd name="T0" fmla="*/ 0 w 39"/>
                <a:gd name="T1" fmla="*/ 0 h 83"/>
                <a:gd name="T2" fmla="*/ 0 w 39"/>
                <a:gd name="T3" fmla="*/ 83 h 83"/>
                <a:gd name="T4" fmla="*/ 39 w 39"/>
                <a:gd name="T5" fmla="*/ 83 h 83"/>
                <a:gd name="T6" fmla="*/ 39 w 39"/>
                <a:gd name="T7" fmla="*/ 0 h 83"/>
                <a:gd name="T8" fmla="*/ 0 w 39"/>
                <a:gd name="T9" fmla="*/ 0 h 83"/>
                <a:gd name="T10" fmla="*/ 20 w 39"/>
                <a:gd name="T11" fmla="*/ 39 h 83"/>
                <a:gd name="T12" fmla="*/ 7 w 39"/>
                <a:gd name="T13" fmla="*/ 26 h 83"/>
                <a:gd name="T14" fmla="*/ 20 w 39"/>
                <a:gd name="T15" fmla="*/ 13 h 83"/>
                <a:gd name="T16" fmla="*/ 33 w 39"/>
                <a:gd name="T17" fmla="*/ 26 h 83"/>
                <a:gd name="T18" fmla="*/ 20 w 39"/>
                <a:gd name="T1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3">
                  <a:moveTo>
                    <a:pt x="0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0"/>
                  </a:lnTo>
                  <a:close/>
                  <a:moveTo>
                    <a:pt x="20" y="39"/>
                  </a:moveTo>
                  <a:cubicBezTo>
                    <a:pt x="12" y="39"/>
                    <a:pt x="7" y="33"/>
                    <a:pt x="7" y="26"/>
                  </a:cubicBezTo>
                  <a:cubicBezTo>
                    <a:pt x="7" y="19"/>
                    <a:pt x="12" y="13"/>
                    <a:pt x="20" y="13"/>
                  </a:cubicBezTo>
                  <a:cubicBezTo>
                    <a:pt x="27" y="13"/>
                    <a:pt x="33" y="19"/>
                    <a:pt x="33" y="26"/>
                  </a:cubicBezTo>
                  <a:cubicBezTo>
                    <a:pt x="33" y="33"/>
                    <a:pt x="27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Oval 46"/>
            <p:cNvSpPr>
              <a:spLocks noChangeArrowheads="1"/>
            </p:cNvSpPr>
            <p:nvPr/>
          </p:nvSpPr>
          <p:spPr bwMode="auto">
            <a:xfrm>
              <a:off x="8405754" y="3729042"/>
              <a:ext cx="38100" cy="39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8" name="Oval 47"/>
            <p:cNvSpPr>
              <a:spLocks noChangeArrowheads="1"/>
            </p:cNvSpPr>
            <p:nvPr/>
          </p:nvSpPr>
          <p:spPr bwMode="auto">
            <a:xfrm>
              <a:off x="8405754" y="3729042"/>
              <a:ext cx="38100" cy="396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8405754" y="3729042"/>
              <a:ext cx="38100" cy="39688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4 w 8"/>
                <a:gd name="T9" fmla="*/ 0 h 8"/>
                <a:gd name="T10" fmla="*/ 4 w 8"/>
                <a:gd name="T11" fmla="*/ 8 h 8"/>
                <a:gd name="T12" fmla="*/ 0 w 8"/>
                <a:gd name="T13" fmla="*/ 4 h 8"/>
                <a:gd name="T14" fmla="*/ 4 w 8"/>
                <a:gd name="T15" fmla="*/ 0 h 8"/>
                <a:gd name="T16" fmla="*/ 8 w 8"/>
                <a:gd name="T17" fmla="*/ 4 h 8"/>
                <a:gd name="T18" fmla="*/ 4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0" name="Freeform 49"/>
            <p:cNvSpPr>
              <a:spLocks noEditPoints="1"/>
            </p:cNvSpPr>
            <p:nvPr/>
          </p:nvSpPr>
          <p:spPr bwMode="auto">
            <a:xfrm>
              <a:off x="8405754" y="3729042"/>
              <a:ext cx="38100" cy="39688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4 w 8"/>
                <a:gd name="T9" fmla="*/ 0 h 8"/>
                <a:gd name="T10" fmla="*/ 4 w 8"/>
                <a:gd name="T11" fmla="*/ 8 h 8"/>
                <a:gd name="T12" fmla="*/ 0 w 8"/>
                <a:gd name="T13" fmla="*/ 4 h 8"/>
                <a:gd name="T14" fmla="*/ 4 w 8"/>
                <a:gd name="T15" fmla="*/ 0 h 8"/>
                <a:gd name="T16" fmla="*/ 8 w 8"/>
                <a:gd name="T17" fmla="*/ 4 h 8"/>
                <a:gd name="T18" fmla="*/ 4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9234134" y="4907152"/>
            <a:ext cx="269368" cy="224472"/>
            <a:chOff x="6598640" y="3621088"/>
            <a:chExt cx="466725" cy="388937"/>
          </a:xfrm>
          <a:solidFill>
            <a:schemeClr val="bg1"/>
          </a:solidFill>
        </p:grpSpPr>
        <p:sp>
          <p:nvSpPr>
            <p:cNvPr id="112" name="Freeform 54"/>
            <p:cNvSpPr>
              <a:spLocks noEditPoints="1"/>
            </p:cNvSpPr>
            <p:nvPr/>
          </p:nvSpPr>
          <p:spPr bwMode="auto">
            <a:xfrm>
              <a:off x="6598640" y="3621088"/>
              <a:ext cx="466725" cy="388937"/>
            </a:xfrm>
            <a:custGeom>
              <a:avLst/>
              <a:gdLst>
                <a:gd name="T0" fmla="*/ 67 w 83"/>
                <a:gd name="T1" fmla="*/ 0 h 69"/>
                <a:gd name="T2" fmla="*/ 13 w 83"/>
                <a:gd name="T3" fmla="*/ 5 h 69"/>
                <a:gd name="T4" fmla="*/ 0 w 83"/>
                <a:gd name="T5" fmla="*/ 18 h 69"/>
                <a:gd name="T6" fmla="*/ 0 w 83"/>
                <a:gd name="T7" fmla="*/ 39 h 69"/>
                <a:gd name="T8" fmla="*/ 13 w 83"/>
                <a:gd name="T9" fmla="*/ 51 h 69"/>
                <a:gd name="T10" fmla="*/ 51 w 83"/>
                <a:gd name="T11" fmla="*/ 54 h 69"/>
                <a:gd name="T12" fmla="*/ 48 w 83"/>
                <a:gd name="T13" fmla="*/ 69 h 69"/>
                <a:gd name="T14" fmla="*/ 64 w 83"/>
                <a:gd name="T15" fmla="*/ 54 h 69"/>
                <a:gd name="T16" fmla="*/ 67 w 83"/>
                <a:gd name="T17" fmla="*/ 54 h 69"/>
                <a:gd name="T18" fmla="*/ 83 w 83"/>
                <a:gd name="T19" fmla="*/ 44 h 69"/>
                <a:gd name="T20" fmla="*/ 83 w 83"/>
                <a:gd name="T21" fmla="*/ 13 h 69"/>
                <a:gd name="T22" fmla="*/ 67 w 83"/>
                <a:gd name="T23" fmla="*/ 0 h 69"/>
                <a:gd name="T24" fmla="*/ 77 w 83"/>
                <a:gd name="T25" fmla="*/ 40 h 69"/>
                <a:gd name="T26" fmla="*/ 64 w 83"/>
                <a:gd name="T27" fmla="*/ 48 h 69"/>
                <a:gd name="T28" fmla="*/ 40 w 83"/>
                <a:gd name="T29" fmla="*/ 47 h 69"/>
                <a:gd name="T30" fmla="*/ 16 w 83"/>
                <a:gd name="T31" fmla="*/ 46 h 69"/>
                <a:gd name="T32" fmla="*/ 5 w 83"/>
                <a:gd name="T33" fmla="*/ 36 h 69"/>
                <a:gd name="T34" fmla="*/ 5 w 83"/>
                <a:gd name="T35" fmla="*/ 19 h 69"/>
                <a:gd name="T36" fmla="*/ 16 w 83"/>
                <a:gd name="T37" fmla="*/ 8 h 69"/>
                <a:gd name="T38" fmla="*/ 64 w 83"/>
                <a:gd name="T39" fmla="*/ 5 h 69"/>
                <a:gd name="T40" fmla="*/ 77 w 83"/>
                <a:gd name="T41" fmla="*/ 15 h 69"/>
                <a:gd name="T42" fmla="*/ 77 w 83"/>
                <a:gd name="T43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69">
                  <a:moveTo>
                    <a:pt x="67" y="0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6" y="5"/>
                    <a:pt x="0" y="11"/>
                    <a:pt x="0" y="1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74" y="54"/>
                    <a:pt x="83" y="51"/>
                    <a:pt x="83" y="44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6"/>
                    <a:pt x="74" y="0"/>
                    <a:pt x="67" y="0"/>
                  </a:cubicBezTo>
                  <a:close/>
                  <a:moveTo>
                    <a:pt x="77" y="40"/>
                  </a:moveTo>
                  <a:cubicBezTo>
                    <a:pt x="77" y="45"/>
                    <a:pt x="70" y="48"/>
                    <a:pt x="64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0" y="46"/>
                    <a:pt x="5" y="41"/>
                    <a:pt x="5" y="36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3"/>
                    <a:pt x="10" y="8"/>
                    <a:pt x="16" y="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70" y="5"/>
                    <a:pt x="77" y="9"/>
                    <a:pt x="77" y="15"/>
                  </a:cubicBezTo>
                  <a:lnTo>
                    <a:pt x="77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3" name="Rectangle 55"/>
            <p:cNvSpPr>
              <a:spLocks noChangeArrowheads="1"/>
            </p:cNvSpPr>
            <p:nvPr/>
          </p:nvSpPr>
          <p:spPr bwMode="auto">
            <a:xfrm>
              <a:off x="6728815" y="3716338"/>
              <a:ext cx="184150" cy="1746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Rectangle 56"/>
            <p:cNvSpPr>
              <a:spLocks noChangeArrowheads="1"/>
            </p:cNvSpPr>
            <p:nvPr/>
          </p:nvSpPr>
          <p:spPr bwMode="auto">
            <a:xfrm>
              <a:off x="6728815" y="3762375"/>
              <a:ext cx="184150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Rectangle 57"/>
            <p:cNvSpPr>
              <a:spLocks noChangeArrowheads="1"/>
            </p:cNvSpPr>
            <p:nvPr/>
          </p:nvSpPr>
          <p:spPr bwMode="auto">
            <a:xfrm>
              <a:off x="6728815" y="3806825"/>
              <a:ext cx="184150" cy="1746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16" name="TextBox 145"/>
          <p:cNvSpPr txBox="1"/>
          <p:nvPr/>
        </p:nvSpPr>
        <p:spPr>
          <a:xfrm>
            <a:off x="1658861" y="3809947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TextBox 146"/>
          <p:cNvSpPr txBox="1"/>
          <p:nvPr/>
        </p:nvSpPr>
        <p:spPr>
          <a:xfrm>
            <a:off x="1658861" y="4336751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TextBox 147"/>
          <p:cNvSpPr txBox="1"/>
          <p:nvPr/>
        </p:nvSpPr>
        <p:spPr>
          <a:xfrm>
            <a:off x="1658861" y="4863555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TextBox 151"/>
          <p:cNvSpPr txBox="1"/>
          <p:nvPr/>
        </p:nvSpPr>
        <p:spPr>
          <a:xfrm>
            <a:off x="4339169" y="3809947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TextBox 152"/>
          <p:cNvSpPr txBox="1"/>
          <p:nvPr/>
        </p:nvSpPr>
        <p:spPr>
          <a:xfrm>
            <a:off x="4339169" y="4336751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TextBox 153"/>
          <p:cNvSpPr txBox="1"/>
          <p:nvPr/>
        </p:nvSpPr>
        <p:spPr>
          <a:xfrm>
            <a:off x="4339169" y="4863555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TextBox 154"/>
          <p:cNvSpPr txBox="1"/>
          <p:nvPr/>
        </p:nvSpPr>
        <p:spPr>
          <a:xfrm>
            <a:off x="6998209" y="3809947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TextBox 155"/>
          <p:cNvSpPr txBox="1"/>
          <p:nvPr/>
        </p:nvSpPr>
        <p:spPr>
          <a:xfrm>
            <a:off x="6998209" y="4336751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TextBox 156"/>
          <p:cNvSpPr txBox="1"/>
          <p:nvPr/>
        </p:nvSpPr>
        <p:spPr>
          <a:xfrm>
            <a:off x="6998209" y="4863555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" name="TextBox 157"/>
          <p:cNvSpPr txBox="1"/>
          <p:nvPr/>
        </p:nvSpPr>
        <p:spPr>
          <a:xfrm>
            <a:off x="9596289" y="3809947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TextBox 158"/>
          <p:cNvSpPr txBox="1"/>
          <p:nvPr/>
        </p:nvSpPr>
        <p:spPr>
          <a:xfrm>
            <a:off x="9596289" y="4336751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TextBox 159"/>
          <p:cNvSpPr txBox="1"/>
          <p:nvPr/>
        </p:nvSpPr>
        <p:spPr>
          <a:xfrm>
            <a:off x="9596289" y="4863555"/>
            <a:ext cx="1532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在此添加内容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146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5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/>
          <a:stretch/>
        </p:blipFill>
        <p:spPr>
          <a:xfrm rot="5400000">
            <a:off x="-2390775" y="2371725"/>
            <a:ext cx="6877050" cy="2095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73259" y="4621856"/>
            <a:ext cx="35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 </a:t>
            </a:r>
            <a:r>
              <a:rPr lang="zh-CN" altLang="en-US" sz="32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项目背景简介</a:t>
            </a:r>
            <a:endParaRPr lang="zh-CN" altLang="en-US" sz="3200" dirty="0">
              <a:solidFill>
                <a:srgbClr val="25262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8828" y="5428357"/>
            <a:ext cx="35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 </a:t>
            </a:r>
            <a:r>
              <a:rPr lang="zh-CN" altLang="en-US" sz="32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项目计划介绍</a:t>
            </a:r>
            <a:endParaRPr lang="zh-CN" altLang="en-US" sz="3200" dirty="0">
              <a:solidFill>
                <a:srgbClr val="25262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91592" y="4590201"/>
            <a:ext cx="355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 </a:t>
            </a:r>
            <a:r>
              <a:rPr lang="zh-CN" altLang="en-US" sz="32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市场状况分析</a:t>
            </a:r>
            <a:endParaRPr lang="zh-CN" altLang="en-US" sz="3200" dirty="0">
              <a:solidFill>
                <a:srgbClr val="25262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63912" y="5431557"/>
            <a:ext cx="358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 </a:t>
            </a:r>
            <a:r>
              <a:rPr lang="zh-CN" altLang="en-US" sz="32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投资回报分析</a:t>
            </a:r>
            <a:endParaRPr lang="zh-CN" altLang="en-US" sz="3200" dirty="0">
              <a:solidFill>
                <a:srgbClr val="25262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26834" y="4621856"/>
            <a:ext cx="524037" cy="524037"/>
          </a:xfrm>
          <a:prstGeom prst="round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84676" y="4621039"/>
            <a:ext cx="58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26834" y="5429179"/>
            <a:ext cx="524037" cy="524037"/>
          </a:xfrm>
          <a:prstGeom prst="round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0087" y="5429179"/>
            <a:ext cx="58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329395" y="4590201"/>
            <a:ext cx="524037" cy="524037"/>
          </a:xfrm>
          <a:prstGeom prst="round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2648" y="4590201"/>
            <a:ext cx="58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329395" y="5462840"/>
            <a:ext cx="524037" cy="524037"/>
          </a:xfrm>
          <a:prstGeom prst="round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92648" y="5462840"/>
            <a:ext cx="58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30932" y="2964971"/>
            <a:ext cx="4526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目录</a:t>
            </a:r>
            <a:r>
              <a:rPr lang="en-US" altLang="zh-CN" sz="2800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/CONTENTS</a:t>
            </a:r>
            <a:endParaRPr lang="zh-CN" altLang="en-US" sz="2800" dirty="0">
              <a:solidFill>
                <a:srgbClr val="25262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924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2245598" y="3221083"/>
            <a:ext cx="2190796" cy="2588766"/>
          </a:xfrm>
          <a:custGeom>
            <a:avLst/>
            <a:gdLst>
              <a:gd name="T0" fmla="*/ 808 w 1679"/>
              <a:gd name="T1" fmla="*/ 1984 h 1984"/>
              <a:gd name="T2" fmla="*/ 808 w 1679"/>
              <a:gd name="T3" fmla="*/ 1467 h 1984"/>
              <a:gd name="T4" fmla="*/ 411 w 1679"/>
              <a:gd name="T5" fmla="*/ 1278 h 1984"/>
              <a:gd name="T6" fmla="*/ 411 w 1679"/>
              <a:gd name="T7" fmla="*/ 1193 h 1984"/>
              <a:gd name="T8" fmla="*/ 808 w 1679"/>
              <a:gd name="T9" fmla="*/ 1372 h 1984"/>
              <a:gd name="T10" fmla="*/ 808 w 1679"/>
              <a:gd name="T11" fmla="*/ 735 h 1984"/>
              <a:gd name="T12" fmla="*/ 0 w 1679"/>
              <a:gd name="T13" fmla="*/ 239 h 1984"/>
              <a:gd name="T14" fmla="*/ 47 w 1679"/>
              <a:gd name="T15" fmla="*/ 154 h 1984"/>
              <a:gd name="T16" fmla="*/ 808 w 1679"/>
              <a:gd name="T17" fmla="*/ 621 h 1984"/>
              <a:gd name="T18" fmla="*/ 808 w 1679"/>
              <a:gd name="T19" fmla="*/ 0 h 1984"/>
              <a:gd name="T20" fmla="*/ 911 w 1679"/>
              <a:gd name="T21" fmla="*/ 0 h 1984"/>
              <a:gd name="T22" fmla="*/ 911 w 1679"/>
              <a:gd name="T23" fmla="*/ 964 h 1984"/>
              <a:gd name="T24" fmla="*/ 1625 w 1679"/>
              <a:gd name="T25" fmla="*/ 491 h 1984"/>
              <a:gd name="T26" fmla="*/ 1679 w 1679"/>
              <a:gd name="T27" fmla="*/ 560 h 1984"/>
              <a:gd name="T28" fmla="*/ 921 w 1679"/>
              <a:gd name="T29" fmla="*/ 1070 h 1984"/>
              <a:gd name="T30" fmla="*/ 921 w 1679"/>
              <a:gd name="T31" fmla="*/ 1708 h 1984"/>
              <a:gd name="T32" fmla="*/ 1197 w 1679"/>
              <a:gd name="T33" fmla="*/ 1495 h 1984"/>
              <a:gd name="T34" fmla="*/ 1266 w 1679"/>
              <a:gd name="T35" fmla="*/ 1561 h 1984"/>
              <a:gd name="T36" fmla="*/ 916 w 1679"/>
              <a:gd name="T37" fmla="*/ 1814 h 1984"/>
              <a:gd name="T38" fmla="*/ 914 w 1679"/>
              <a:gd name="T39" fmla="*/ 1984 h 1984"/>
              <a:gd name="T40" fmla="*/ 808 w 1679"/>
              <a:gd name="T41" fmla="*/ 1984 h 1984"/>
              <a:gd name="connsiteX0" fmla="*/ 4812 w 10000"/>
              <a:gd name="connsiteY0" fmla="*/ 10000 h 10000"/>
              <a:gd name="connsiteX1" fmla="*/ 4812 w 10000"/>
              <a:gd name="connsiteY1" fmla="*/ 7394 h 10000"/>
              <a:gd name="connsiteX2" fmla="*/ 2448 w 10000"/>
              <a:gd name="connsiteY2" fmla="*/ 6442 h 10000"/>
              <a:gd name="connsiteX3" fmla="*/ 2448 w 10000"/>
              <a:gd name="connsiteY3" fmla="*/ 6013 h 10000"/>
              <a:gd name="connsiteX4" fmla="*/ 4812 w 10000"/>
              <a:gd name="connsiteY4" fmla="*/ 6915 h 10000"/>
              <a:gd name="connsiteX5" fmla="*/ 4812 w 10000"/>
              <a:gd name="connsiteY5" fmla="*/ 3705 h 10000"/>
              <a:gd name="connsiteX6" fmla="*/ 0 w 10000"/>
              <a:gd name="connsiteY6" fmla="*/ 1205 h 10000"/>
              <a:gd name="connsiteX7" fmla="*/ 280 w 10000"/>
              <a:gd name="connsiteY7" fmla="*/ 776 h 10000"/>
              <a:gd name="connsiteX8" fmla="*/ 4812 w 10000"/>
              <a:gd name="connsiteY8" fmla="*/ 3130 h 10000"/>
              <a:gd name="connsiteX9" fmla="*/ 4812 w 10000"/>
              <a:gd name="connsiteY9" fmla="*/ 0 h 10000"/>
              <a:gd name="connsiteX10" fmla="*/ 5426 w 10000"/>
              <a:gd name="connsiteY10" fmla="*/ 0 h 10000"/>
              <a:gd name="connsiteX11" fmla="*/ 5426 w 10000"/>
              <a:gd name="connsiteY11" fmla="*/ 4859 h 10000"/>
              <a:gd name="connsiteX12" fmla="*/ 9678 w 10000"/>
              <a:gd name="connsiteY12" fmla="*/ 2475 h 10000"/>
              <a:gd name="connsiteX13" fmla="*/ 10000 w 10000"/>
              <a:gd name="connsiteY13" fmla="*/ 2823 h 10000"/>
              <a:gd name="connsiteX14" fmla="*/ 5485 w 10000"/>
              <a:gd name="connsiteY14" fmla="*/ 5393 h 10000"/>
              <a:gd name="connsiteX15" fmla="*/ 5426 w 10000"/>
              <a:gd name="connsiteY15" fmla="*/ 8609 h 10000"/>
              <a:gd name="connsiteX16" fmla="*/ 7129 w 10000"/>
              <a:gd name="connsiteY16" fmla="*/ 7535 h 10000"/>
              <a:gd name="connsiteX17" fmla="*/ 7540 w 10000"/>
              <a:gd name="connsiteY17" fmla="*/ 7868 h 10000"/>
              <a:gd name="connsiteX18" fmla="*/ 5456 w 10000"/>
              <a:gd name="connsiteY18" fmla="*/ 9143 h 10000"/>
              <a:gd name="connsiteX19" fmla="*/ 5444 w 10000"/>
              <a:gd name="connsiteY19" fmla="*/ 10000 h 10000"/>
              <a:gd name="connsiteX20" fmla="*/ 4812 w 10000"/>
              <a:gd name="connsiteY20" fmla="*/ 10000 h 10000"/>
              <a:gd name="connsiteX0" fmla="*/ 4812 w 10000"/>
              <a:gd name="connsiteY0" fmla="*/ 10000 h 10000"/>
              <a:gd name="connsiteX1" fmla="*/ 4812 w 10000"/>
              <a:gd name="connsiteY1" fmla="*/ 7394 h 10000"/>
              <a:gd name="connsiteX2" fmla="*/ 2448 w 10000"/>
              <a:gd name="connsiteY2" fmla="*/ 6442 h 10000"/>
              <a:gd name="connsiteX3" fmla="*/ 2448 w 10000"/>
              <a:gd name="connsiteY3" fmla="*/ 6013 h 10000"/>
              <a:gd name="connsiteX4" fmla="*/ 4812 w 10000"/>
              <a:gd name="connsiteY4" fmla="*/ 6915 h 10000"/>
              <a:gd name="connsiteX5" fmla="*/ 4812 w 10000"/>
              <a:gd name="connsiteY5" fmla="*/ 3705 h 10000"/>
              <a:gd name="connsiteX6" fmla="*/ 0 w 10000"/>
              <a:gd name="connsiteY6" fmla="*/ 1205 h 10000"/>
              <a:gd name="connsiteX7" fmla="*/ 280 w 10000"/>
              <a:gd name="connsiteY7" fmla="*/ 776 h 10000"/>
              <a:gd name="connsiteX8" fmla="*/ 4812 w 10000"/>
              <a:gd name="connsiteY8" fmla="*/ 3130 h 10000"/>
              <a:gd name="connsiteX9" fmla="*/ 4812 w 10000"/>
              <a:gd name="connsiteY9" fmla="*/ 0 h 10000"/>
              <a:gd name="connsiteX10" fmla="*/ 5426 w 10000"/>
              <a:gd name="connsiteY10" fmla="*/ 0 h 10000"/>
              <a:gd name="connsiteX11" fmla="*/ 5426 w 10000"/>
              <a:gd name="connsiteY11" fmla="*/ 4859 h 10000"/>
              <a:gd name="connsiteX12" fmla="*/ 9678 w 10000"/>
              <a:gd name="connsiteY12" fmla="*/ 2475 h 10000"/>
              <a:gd name="connsiteX13" fmla="*/ 10000 w 10000"/>
              <a:gd name="connsiteY13" fmla="*/ 2823 h 10000"/>
              <a:gd name="connsiteX14" fmla="*/ 5485 w 10000"/>
              <a:gd name="connsiteY14" fmla="*/ 5393 h 10000"/>
              <a:gd name="connsiteX15" fmla="*/ 5426 w 10000"/>
              <a:gd name="connsiteY15" fmla="*/ 8609 h 10000"/>
              <a:gd name="connsiteX16" fmla="*/ 7129 w 10000"/>
              <a:gd name="connsiteY16" fmla="*/ 7535 h 10000"/>
              <a:gd name="connsiteX17" fmla="*/ 7540 w 10000"/>
              <a:gd name="connsiteY17" fmla="*/ 7868 h 10000"/>
              <a:gd name="connsiteX18" fmla="*/ 5456 w 10000"/>
              <a:gd name="connsiteY18" fmla="*/ 9143 h 10000"/>
              <a:gd name="connsiteX19" fmla="*/ 5444 w 10000"/>
              <a:gd name="connsiteY19" fmla="*/ 10000 h 10000"/>
              <a:gd name="connsiteX20" fmla="*/ 4812 w 10000"/>
              <a:gd name="connsiteY20" fmla="*/ 10000 h 10000"/>
              <a:gd name="connsiteX0" fmla="*/ 4812 w 10000"/>
              <a:gd name="connsiteY0" fmla="*/ 10000 h 10000"/>
              <a:gd name="connsiteX1" fmla="*/ 4812 w 10000"/>
              <a:gd name="connsiteY1" fmla="*/ 7394 h 10000"/>
              <a:gd name="connsiteX2" fmla="*/ 2448 w 10000"/>
              <a:gd name="connsiteY2" fmla="*/ 6442 h 10000"/>
              <a:gd name="connsiteX3" fmla="*/ 2448 w 10000"/>
              <a:gd name="connsiteY3" fmla="*/ 6013 h 10000"/>
              <a:gd name="connsiteX4" fmla="*/ 4812 w 10000"/>
              <a:gd name="connsiteY4" fmla="*/ 6915 h 10000"/>
              <a:gd name="connsiteX5" fmla="*/ 4812 w 10000"/>
              <a:gd name="connsiteY5" fmla="*/ 3705 h 10000"/>
              <a:gd name="connsiteX6" fmla="*/ 0 w 10000"/>
              <a:gd name="connsiteY6" fmla="*/ 1205 h 10000"/>
              <a:gd name="connsiteX7" fmla="*/ 280 w 10000"/>
              <a:gd name="connsiteY7" fmla="*/ 776 h 10000"/>
              <a:gd name="connsiteX8" fmla="*/ 4812 w 10000"/>
              <a:gd name="connsiteY8" fmla="*/ 3130 h 10000"/>
              <a:gd name="connsiteX9" fmla="*/ 4812 w 10000"/>
              <a:gd name="connsiteY9" fmla="*/ 0 h 10000"/>
              <a:gd name="connsiteX10" fmla="*/ 5426 w 10000"/>
              <a:gd name="connsiteY10" fmla="*/ 0 h 10000"/>
              <a:gd name="connsiteX11" fmla="*/ 5426 w 10000"/>
              <a:gd name="connsiteY11" fmla="*/ 4859 h 10000"/>
              <a:gd name="connsiteX12" fmla="*/ 9678 w 10000"/>
              <a:gd name="connsiteY12" fmla="*/ 2475 h 10000"/>
              <a:gd name="connsiteX13" fmla="*/ 10000 w 10000"/>
              <a:gd name="connsiteY13" fmla="*/ 2823 h 10000"/>
              <a:gd name="connsiteX14" fmla="*/ 5456 w 10000"/>
              <a:gd name="connsiteY14" fmla="*/ 5418 h 10000"/>
              <a:gd name="connsiteX15" fmla="*/ 5426 w 10000"/>
              <a:gd name="connsiteY15" fmla="*/ 8609 h 10000"/>
              <a:gd name="connsiteX16" fmla="*/ 7129 w 10000"/>
              <a:gd name="connsiteY16" fmla="*/ 7535 h 10000"/>
              <a:gd name="connsiteX17" fmla="*/ 7540 w 10000"/>
              <a:gd name="connsiteY17" fmla="*/ 7868 h 10000"/>
              <a:gd name="connsiteX18" fmla="*/ 5456 w 10000"/>
              <a:gd name="connsiteY18" fmla="*/ 9143 h 10000"/>
              <a:gd name="connsiteX19" fmla="*/ 5444 w 10000"/>
              <a:gd name="connsiteY19" fmla="*/ 10000 h 10000"/>
              <a:gd name="connsiteX20" fmla="*/ 4812 w 10000"/>
              <a:gd name="connsiteY20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00" h="10000">
                <a:moveTo>
                  <a:pt x="4812" y="10000"/>
                </a:moveTo>
                <a:lnTo>
                  <a:pt x="4812" y="7394"/>
                </a:lnTo>
                <a:lnTo>
                  <a:pt x="2448" y="6442"/>
                </a:lnTo>
                <a:lnTo>
                  <a:pt x="2448" y="6013"/>
                </a:lnTo>
                <a:lnTo>
                  <a:pt x="4812" y="6915"/>
                </a:lnTo>
                <a:lnTo>
                  <a:pt x="4812" y="3705"/>
                </a:lnTo>
                <a:lnTo>
                  <a:pt x="0" y="1205"/>
                </a:lnTo>
                <a:lnTo>
                  <a:pt x="280" y="776"/>
                </a:lnTo>
                <a:lnTo>
                  <a:pt x="4812" y="3130"/>
                </a:lnTo>
                <a:lnTo>
                  <a:pt x="4812" y="0"/>
                </a:lnTo>
                <a:lnTo>
                  <a:pt x="5426" y="0"/>
                </a:lnTo>
                <a:lnTo>
                  <a:pt x="5426" y="4859"/>
                </a:lnTo>
                <a:lnTo>
                  <a:pt x="9678" y="2475"/>
                </a:lnTo>
                <a:lnTo>
                  <a:pt x="10000" y="2823"/>
                </a:lnTo>
                <a:lnTo>
                  <a:pt x="5456" y="5418"/>
                </a:lnTo>
                <a:cubicBezTo>
                  <a:pt x="5436" y="6490"/>
                  <a:pt x="5446" y="7537"/>
                  <a:pt x="5426" y="8609"/>
                </a:cubicBezTo>
                <a:lnTo>
                  <a:pt x="7129" y="7535"/>
                </a:lnTo>
                <a:lnTo>
                  <a:pt x="7540" y="7868"/>
                </a:lnTo>
                <a:lnTo>
                  <a:pt x="5456" y="9143"/>
                </a:lnTo>
                <a:cubicBezTo>
                  <a:pt x="5452" y="9429"/>
                  <a:pt x="5448" y="9714"/>
                  <a:pt x="5444" y="10000"/>
                </a:cubicBezTo>
                <a:lnTo>
                  <a:pt x="4812" y="10000"/>
                </a:lnTo>
                <a:close/>
              </a:path>
            </a:pathLst>
          </a:custGeom>
          <a:solidFill>
            <a:srgbClr val="252628"/>
          </a:solidFill>
          <a:ln w="38100">
            <a:noFill/>
          </a:ln>
          <a:effectLst>
            <a:innerShdw blurRad="152400" dist="76200" dir="189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324990" y="1263250"/>
            <a:ext cx="2057412" cy="2057400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45853" y="1484110"/>
            <a:ext cx="1615684" cy="1615681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92828" y="2634353"/>
            <a:ext cx="1752612" cy="1752602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28516" y="2770039"/>
            <a:ext cx="1481234" cy="1481231"/>
          </a:xfrm>
          <a:prstGeom prst="ellipse">
            <a:avLst/>
          </a:prstGeom>
          <a:solidFill>
            <a:srgbClr val="25262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350424" y="2666599"/>
            <a:ext cx="1168406" cy="1168400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40883" y="2757056"/>
            <a:ext cx="987487" cy="987486"/>
          </a:xfrm>
          <a:prstGeom prst="ellipse">
            <a:avLst/>
          </a:prstGeom>
          <a:solidFill>
            <a:srgbClr val="25262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693574" y="4400148"/>
            <a:ext cx="1120277" cy="1120271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80307" y="4486879"/>
            <a:ext cx="946811" cy="946810"/>
          </a:xfrm>
          <a:prstGeom prst="ellipse">
            <a:avLst/>
          </a:prstGeom>
          <a:solidFill>
            <a:srgbClr val="25262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42524" y="3936600"/>
            <a:ext cx="1361578" cy="1361568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747938" y="4042012"/>
            <a:ext cx="1150748" cy="1150744"/>
          </a:xfrm>
          <a:prstGeom prst="ellipse">
            <a:avLst/>
          </a:prstGeom>
          <a:solidFill>
            <a:srgbClr val="25262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18" descr="C:\Users\Administrator\Desktop\5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7754"/>
          <a:stretch/>
        </p:blipFill>
        <p:spPr bwMode="auto">
          <a:xfrm rot="10800000">
            <a:off x="1324772" y="5809849"/>
            <a:ext cx="4032448" cy="12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145"/>
          <p:cNvSpPr>
            <a:spLocks noEditPoints="1"/>
          </p:cNvSpPr>
          <p:nvPr/>
        </p:nvSpPr>
        <p:spPr bwMode="auto">
          <a:xfrm>
            <a:off x="3090694" y="1772538"/>
            <a:ext cx="572304" cy="577704"/>
          </a:xfrm>
          <a:custGeom>
            <a:avLst/>
            <a:gdLst>
              <a:gd name="T0" fmla="*/ 43 w 98"/>
              <a:gd name="T1" fmla="*/ 76 h 99"/>
              <a:gd name="T2" fmla="*/ 40 w 98"/>
              <a:gd name="T3" fmla="*/ 70 h 99"/>
              <a:gd name="T4" fmla="*/ 37 w 98"/>
              <a:gd name="T5" fmla="*/ 74 h 99"/>
              <a:gd name="T6" fmla="*/ 35 w 98"/>
              <a:gd name="T7" fmla="*/ 76 h 99"/>
              <a:gd name="T8" fmla="*/ 32 w 98"/>
              <a:gd name="T9" fmla="*/ 75 h 99"/>
              <a:gd name="T10" fmla="*/ 2 w 98"/>
              <a:gd name="T11" fmla="*/ 45 h 99"/>
              <a:gd name="T12" fmla="*/ 7 w 98"/>
              <a:gd name="T13" fmla="*/ 10 h 99"/>
              <a:gd name="T14" fmla="*/ 40 w 98"/>
              <a:gd name="T15" fmla="*/ 26 h 99"/>
              <a:gd name="T16" fmla="*/ 71 w 98"/>
              <a:gd name="T17" fmla="*/ 0 h 99"/>
              <a:gd name="T18" fmla="*/ 48 w 98"/>
              <a:gd name="T19" fmla="*/ 79 h 99"/>
              <a:gd name="T20" fmla="*/ 35 w 98"/>
              <a:gd name="T21" fmla="*/ 99 h 99"/>
              <a:gd name="T22" fmla="*/ 29 w 98"/>
              <a:gd name="T23" fmla="*/ 95 h 99"/>
              <a:gd name="T24" fmla="*/ 43 w 98"/>
              <a:gd name="T25" fmla="*/ 76 h 99"/>
              <a:gd name="T26" fmla="*/ 47 w 98"/>
              <a:gd name="T27" fmla="*/ 57 h 99"/>
              <a:gd name="T28" fmla="*/ 50 w 98"/>
              <a:gd name="T29" fmla="*/ 63 h 99"/>
              <a:gd name="T30" fmla="*/ 65 w 98"/>
              <a:gd name="T31" fmla="*/ 18 h 99"/>
              <a:gd name="T32" fmla="*/ 47 w 98"/>
              <a:gd name="T33" fmla="*/ 32 h 99"/>
              <a:gd name="T34" fmla="*/ 46 w 98"/>
              <a:gd name="T35" fmla="*/ 34 h 99"/>
              <a:gd name="T36" fmla="*/ 47 w 98"/>
              <a:gd name="T37" fmla="*/ 57 h 99"/>
              <a:gd name="T38" fmla="*/ 28 w 98"/>
              <a:gd name="T39" fmla="*/ 63 h 99"/>
              <a:gd name="T40" fmla="*/ 16 w 98"/>
              <a:gd name="T41" fmla="*/ 24 h 99"/>
              <a:gd name="T42" fmla="*/ 16 w 98"/>
              <a:gd name="T43" fmla="*/ 24 h 99"/>
              <a:gd name="T44" fmla="*/ 33 w 98"/>
              <a:gd name="T45" fmla="*/ 61 h 99"/>
              <a:gd name="T46" fmla="*/ 13 w 98"/>
              <a:gd name="T47" fmla="*/ 21 h 99"/>
              <a:gd name="T48" fmla="*/ 10 w 98"/>
              <a:gd name="T49" fmla="*/ 44 h 99"/>
              <a:gd name="T50" fmla="*/ 28 w 98"/>
              <a:gd name="T51" fmla="*/ 63 h 99"/>
              <a:gd name="T52" fmla="*/ 55 w 98"/>
              <a:gd name="T53" fmla="*/ 64 h 99"/>
              <a:gd name="T54" fmla="*/ 68 w 98"/>
              <a:gd name="T55" fmla="*/ 18 h 99"/>
              <a:gd name="T56" fmla="*/ 55 w 98"/>
              <a:gd name="T57" fmla="*/ 6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45"/>
          <p:cNvSpPr txBox="1"/>
          <p:nvPr/>
        </p:nvSpPr>
        <p:spPr>
          <a:xfrm>
            <a:off x="2740310" y="2370304"/>
            <a:ext cx="1247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31" name="Freeform 141"/>
          <p:cNvSpPr>
            <a:spLocks noEditPoints="1"/>
          </p:cNvSpPr>
          <p:nvPr/>
        </p:nvSpPr>
        <p:spPr bwMode="auto">
          <a:xfrm>
            <a:off x="1786041" y="2946722"/>
            <a:ext cx="308357" cy="324743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146"/>
          <p:cNvSpPr>
            <a:spLocks noEditPoints="1"/>
          </p:cNvSpPr>
          <p:nvPr/>
        </p:nvSpPr>
        <p:spPr bwMode="auto">
          <a:xfrm>
            <a:off x="4133626" y="4686247"/>
            <a:ext cx="265393" cy="324370"/>
          </a:xfrm>
          <a:custGeom>
            <a:avLst/>
            <a:gdLst>
              <a:gd name="T0" fmla="*/ 36 w 79"/>
              <a:gd name="T1" fmla="*/ 27 h 97"/>
              <a:gd name="T2" fmla="*/ 40 w 79"/>
              <a:gd name="T3" fmla="*/ 1 h 97"/>
              <a:gd name="T4" fmla="*/ 46 w 79"/>
              <a:gd name="T5" fmla="*/ 5 h 97"/>
              <a:gd name="T6" fmla="*/ 41 w 79"/>
              <a:gd name="T7" fmla="*/ 27 h 97"/>
              <a:gd name="T8" fmla="*/ 39 w 79"/>
              <a:gd name="T9" fmla="*/ 27 h 97"/>
              <a:gd name="T10" fmla="*/ 36 w 79"/>
              <a:gd name="T11" fmla="*/ 27 h 97"/>
              <a:gd name="T12" fmla="*/ 38 w 79"/>
              <a:gd name="T13" fmla="*/ 67 h 97"/>
              <a:gd name="T14" fmla="*/ 34 w 79"/>
              <a:gd name="T15" fmla="*/ 58 h 97"/>
              <a:gd name="T16" fmla="*/ 29 w 79"/>
              <a:gd name="T17" fmla="*/ 64 h 97"/>
              <a:gd name="T18" fmla="*/ 38 w 79"/>
              <a:gd name="T19" fmla="*/ 67 h 97"/>
              <a:gd name="T20" fmla="*/ 41 w 79"/>
              <a:gd name="T21" fmla="*/ 67 h 97"/>
              <a:gd name="T22" fmla="*/ 46 w 79"/>
              <a:gd name="T23" fmla="*/ 58 h 97"/>
              <a:gd name="T24" fmla="*/ 50 w 79"/>
              <a:gd name="T25" fmla="*/ 64 h 97"/>
              <a:gd name="T26" fmla="*/ 41 w 79"/>
              <a:gd name="T27" fmla="*/ 67 h 97"/>
              <a:gd name="T28" fmla="*/ 40 w 79"/>
              <a:gd name="T29" fmla="*/ 94 h 97"/>
              <a:gd name="T30" fmla="*/ 25 w 79"/>
              <a:gd name="T31" fmla="*/ 96 h 97"/>
              <a:gd name="T32" fmla="*/ 16 w 79"/>
              <a:gd name="T33" fmla="*/ 89 h 97"/>
              <a:gd name="T34" fmla="*/ 10 w 79"/>
              <a:gd name="T35" fmla="*/ 81 h 97"/>
              <a:gd name="T36" fmla="*/ 5 w 79"/>
              <a:gd name="T37" fmla="*/ 72 h 97"/>
              <a:gd name="T38" fmla="*/ 0 w 79"/>
              <a:gd name="T39" fmla="*/ 55 h 97"/>
              <a:gd name="T40" fmla="*/ 7 w 79"/>
              <a:gd name="T41" fmla="*/ 37 h 97"/>
              <a:gd name="T42" fmla="*/ 22 w 79"/>
              <a:gd name="T43" fmla="*/ 30 h 97"/>
              <a:gd name="T44" fmla="*/ 40 w 79"/>
              <a:gd name="T45" fmla="*/ 31 h 97"/>
              <a:gd name="T46" fmla="*/ 57 w 79"/>
              <a:gd name="T47" fmla="*/ 30 h 97"/>
              <a:gd name="T48" fmla="*/ 72 w 79"/>
              <a:gd name="T49" fmla="*/ 37 h 97"/>
              <a:gd name="T50" fmla="*/ 79 w 79"/>
              <a:gd name="T51" fmla="*/ 55 h 97"/>
              <a:gd name="T52" fmla="*/ 74 w 79"/>
              <a:gd name="T53" fmla="*/ 72 h 97"/>
              <a:gd name="T54" fmla="*/ 69 w 79"/>
              <a:gd name="T55" fmla="*/ 81 h 97"/>
              <a:gd name="T56" fmla="*/ 63 w 79"/>
              <a:gd name="T57" fmla="*/ 89 h 97"/>
              <a:gd name="T58" fmla="*/ 54 w 79"/>
              <a:gd name="T59" fmla="*/ 96 h 97"/>
              <a:gd name="T60" fmla="*/ 40 w 79"/>
              <a:gd name="T61" fmla="*/ 94 h 97"/>
              <a:gd name="T62" fmla="*/ 29 w 79"/>
              <a:gd name="T63" fmla="*/ 86 h 97"/>
              <a:gd name="T64" fmla="*/ 24 w 79"/>
              <a:gd name="T65" fmla="*/ 82 h 97"/>
              <a:gd name="T66" fmla="*/ 19 w 79"/>
              <a:gd name="T67" fmla="*/ 75 h 97"/>
              <a:gd name="T68" fmla="*/ 15 w 79"/>
              <a:gd name="T69" fmla="*/ 68 h 97"/>
              <a:gd name="T70" fmla="*/ 11 w 79"/>
              <a:gd name="T71" fmla="*/ 56 h 97"/>
              <a:gd name="T72" fmla="*/ 16 w 79"/>
              <a:gd name="T73" fmla="*/ 45 h 97"/>
              <a:gd name="T74" fmla="*/ 25 w 79"/>
              <a:gd name="T75" fmla="*/ 40 h 97"/>
              <a:gd name="T76" fmla="*/ 39 w 79"/>
              <a:gd name="T77" fmla="*/ 41 h 97"/>
              <a:gd name="T78" fmla="*/ 40 w 79"/>
              <a:gd name="T79" fmla="*/ 41 h 97"/>
              <a:gd name="T80" fmla="*/ 40 w 79"/>
              <a:gd name="T81" fmla="*/ 41 h 97"/>
              <a:gd name="T82" fmla="*/ 54 w 79"/>
              <a:gd name="T83" fmla="*/ 40 h 97"/>
              <a:gd name="T84" fmla="*/ 63 w 79"/>
              <a:gd name="T85" fmla="*/ 45 h 97"/>
              <a:gd name="T86" fmla="*/ 68 w 79"/>
              <a:gd name="T87" fmla="*/ 56 h 97"/>
              <a:gd name="T88" fmla="*/ 64 w 79"/>
              <a:gd name="T89" fmla="*/ 68 h 97"/>
              <a:gd name="T90" fmla="*/ 60 w 79"/>
              <a:gd name="T91" fmla="*/ 75 h 97"/>
              <a:gd name="T92" fmla="*/ 55 w 79"/>
              <a:gd name="T93" fmla="*/ 82 h 97"/>
              <a:gd name="T94" fmla="*/ 50 w 79"/>
              <a:gd name="T95" fmla="*/ 86 h 97"/>
              <a:gd name="T96" fmla="*/ 41 w 79"/>
              <a:gd name="T97" fmla="*/ 83 h 97"/>
              <a:gd name="T98" fmla="*/ 40 w 79"/>
              <a:gd name="T99" fmla="*/ 83 h 97"/>
              <a:gd name="T100" fmla="*/ 38 w 79"/>
              <a:gd name="T101" fmla="*/ 83 h 97"/>
              <a:gd name="T102" fmla="*/ 29 w 79"/>
              <a:gd name="T103" fmla="*/ 86 h 97"/>
              <a:gd name="T104" fmla="*/ 43 w 79"/>
              <a:gd name="T105" fmla="*/ 15 h 97"/>
              <a:gd name="T106" fmla="*/ 45 w 79"/>
              <a:gd name="T107" fmla="*/ 13 h 97"/>
              <a:gd name="T108" fmla="*/ 65 w 79"/>
              <a:gd name="T109" fmla="*/ 10 h 97"/>
              <a:gd name="T110" fmla="*/ 44 w 79"/>
              <a:gd name="T111" fmla="*/ 20 h 97"/>
              <a:gd name="T112" fmla="*/ 59 w 79"/>
              <a:gd name="T113" fmla="*/ 23 h 97"/>
              <a:gd name="T114" fmla="*/ 78 w 79"/>
              <a:gd name="T115" fmla="*/ 11 h 97"/>
              <a:gd name="T116" fmla="*/ 54 w 79"/>
              <a:gd name="T117" fmla="*/ 3 h 97"/>
              <a:gd name="T118" fmla="*/ 43 w 79"/>
              <a:gd name="T119" fmla="*/ 1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" h="97">
                <a:moveTo>
                  <a:pt x="36" y="27"/>
                </a:moveTo>
                <a:cubicBezTo>
                  <a:pt x="33" y="18"/>
                  <a:pt x="30" y="8"/>
                  <a:pt x="40" y="1"/>
                </a:cubicBezTo>
                <a:cubicBezTo>
                  <a:pt x="46" y="5"/>
                  <a:pt x="46" y="5"/>
                  <a:pt x="46" y="5"/>
                </a:cubicBezTo>
                <a:cubicBezTo>
                  <a:pt x="38" y="11"/>
                  <a:pt x="39" y="20"/>
                  <a:pt x="41" y="27"/>
                </a:cubicBezTo>
                <a:cubicBezTo>
                  <a:pt x="40" y="27"/>
                  <a:pt x="40" y="27"/>
                  <a:pt x="39" y="27"/>
                </a:cubicBezTo>
                <a:cubicBezTo>
                  <a:pt x="38" y="27"/>
                  <a:pt x="37" y="27"/>
                  <a:pt x="36" y="27"/>
                </a:cubicBezTo>
                <a:close/>
                <a:moveTo>
                  <a:pt x="38" y="67"/>
                </a:moveTo>
                <a:cubicBezTo>
                  <a:pt x="38" y="67"/>
                  <a:pt x="38" y="59"/>
                  <a:pt x="34" y="58"/>
                </a:cubicBezTo>
                <a:cubicBezTo>
                  <a:pt x="30" y="58"/>
                  <a:pt x="28" y="62"/>
                  <a:pt x="29" y="64"/>
                </a:cubicBezTo>
                <a:cubicBezTo>
                  <a:pt x="30" y="66"/>
                  <a:pt x="38" y="67"/>
                  <a:pt x="38" y="67"/>
                </a:cubicBezTo>
                <a:close/>
                <a:moveTo>
                  <a:pt x="41" y="67"/>
                </a:moveTo>
                <a:cubicBezTo>
                  <a:pt x="41" y="67"/>
                  <a:pt x="42" y="59"/>
                  <a:pt x="46" y="58"/>
                </a:cubicBezTo>
                <a:cubicBezTo>
                  <a:pt x="50" y="58"/>
                  <a:pt x="52" y="62"/>
                  <a:pt x="50" y="64"/>
                </a:cubicBezTo>
                <a:cubicBezTo>
                  <a:pt x="49" y="66"/>
                  <a:pt x="41" y="67"/>
                  <a:pt x="41" y="67"/>
                </a:cubicBezTo>
                <a:close/>
                <a:moveTo>
                  <a:pt x="40" y="94"/>
                </a:moveTo>
                <a:cubicBezTo>
                  <a:pt x="33" y="97"/>
                  <a:pt x="29" y="97"/>
                  <a:pt x="25" y="96"/>
                </a:cubicBezTo>
                <a:cubicBezTo>
                  <a:pt x="21" y="95"/>
                  <a:pt x="19" y="93"/>
                  <a:pt x="16" y="89"/>
                </a:cubicBezTo>
                <a:cubicBezTo>
                  <a:pt x="14" y="86"/>
                  <a:pt x="12" y="83"/>
                  <a:pt x="10" y="81"/>
                </a:cubicBezTo>
                <a:cubicBezTo>
                  <a:pt x="8" y="78"/>
                  <a:pt x="7" y="75"/>
                  <a:pt x="5" y="72"/>
                </a:cubicBezTo>
                <a:cubicBezTo>
                  <a:pt x="3" y="67"/>
                  <a:pt x="0" y="61"/>
                  <a:pt x="0" y="55"/>
                </a:cubicBezTo>
                <a:cubicBezTo>
                  <a:pt x="0" y="48"/>
                  <a:pt x="1" y="42"/>
                  <a:pt x="7" y="37"/>
                </a:cubicBezTo>
                <a:cubicBezTo>
                  <a:pt x="11" y="33"/>
                  <a:pt x="16" y="31"/>
                  <a:pt x="22" y="30"/>
                </a:cubicBezTo>
                <a:cubicBezTo>
                  <a:pt x="27" y="29"/>
                  <a:pt x="33" y="29"/>
                  <a:pt x="40" y="31"/>
                </a:cubicBezTo>
                <a:cubicBezTo>
                  <a:pt x="46" y="29"/>
                  <a:pt x="52" y="29"/>
                  <a:pt x="57" y="30"/>
                </a:cubicBezTo>
                <a:cubicBezTo>
                  <a:pt x="63" y="31"/>
                  <a:pt x="68" y="33"/>
                  <a:pt x="72" y="37"/>
                </a:cubicBezTo>
                <a:cubicBezTo>
                  <a:pt x="78" y="42"/>
                  <a:pt x="79" y="48"/>
                  <a:pt x="79" y="55"/>
                </a:cubicBezTo>
                <a:cubicBezTo>
                  <a:pt x="79" y="61"/>
                  <a:pt x="76" y="67"/>
                  <a:pt x="74" y="72"/>
                </a:cubicBezTo>
                <a:cubicBezTo>
                  <a:pt x="72" y="75"/>
                  <a:pt x="71" y="78"/>
                  <a:pt x="69" y="81"/>
                </a:cubicBezTo>
                <a:cubicBezTo>
                  <a:pt x="67" y="83"/>
                  <a:pt x="65" y="86"/>
                  <a:pt x="63" y="89"/>
                </a:cubicBezTo>
                <a:cubicBezTo>
                  <a:pt x="60" y="93"/>
                  <a:pt x="58" y="95"/>
                  <a:pt x="54" y="96"/>
                </a:cubicBezTo>
                <a:cubicBezTo>
                  <a:pt x="50" y="97"/>
                  <a:pt x="46" y="97"/>
                  <a:pt x="40" y="94"/>
                </a:cubicBezTo>
                <a:close/>
                <a:moveTo>
                  <a:pt x="29" y="86"/>
                </a:moveTo>
                <a:cubicBezTo>
                  <a:pt x="27" y="86"/>
                  <a:pt x="26" y="84"/>
                  <a:pt x="24" y="82"/>
                </a:cubicBezTo>
                <a:cubicBezTo>
                  <a:pt x="22" y="80"/>
                  <a:pt x="21" y="77"/>
                  <a:pt x="19" y="75"/>
                </a:cubicBezTo>
                <a:cubicBezTo>
                  <a:pt x="18" y="73"/>
                  <a:pt x="17" y="71"/>
                  <a:pt x="15" y="68"/>
                </a:cubicBezTo>
                <a:cubicBezTo>
                  <a:pt x="13" y="64"/>
                  <a:pt x="12" y="60"/>
                  <a:pt x="11" y="56"/>
                </a:cubicBezTo>
                <a:cubicBezTo>
                  <a:pt x="11" y="52"/>
                  <a:pt x="12" y="48"/>
                  <a:pt x="16" y="45"/>
                </a:cubicBezTo>
                <a:cubicBezTo>
                  <a:pt x="18" y="42"/>
                  <a:pt x="21" y="41"/>
                  <a:pt x="25" y="40"/>
                </a:cubicBezTo>
                <a:cubicBezTo>
                  <a:pt x="29" y="40"/>
                  <a:pt x="34" y="40"/>
                  <a:pt x="39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5" y="40"/>
                  <a:pt x="50" y="40"/>
                  <a:pt x="54" y="40"/>
                </a:cubicBezTo>
                <a:cubicBezTo>
                  <a:pt x="58" y="41"/>
                  <a:pt x="61" y="42"/>
                  <a:pt x="63" y="45"/>
                </a:cubicBezTo>
                <a:cubicBezTo>
                  <a:pt x="67" y="48"/>
                  <a:pt x="68" y="52"/>
                  <a:pt x="68" y="56"/>
                </a:cubicBezTo>
                <a:cubicBezTo>
                  <a:pt x="67" y="60"/>
                  <a:pt x="66" y="64"/>
                  <a:pt x="64" y="68"/>
                </a:cubicBezTo>
                <a:cubicBezTo>
                  <a:pt x="62" y="71"/>
                  <a:pt x="61" y="73"/>
                  <a:pt x="60" y="75"/>
                </a:cubicBezTo>
                <a:cubicBezTo>
                  <a:pt x="58" y="77"/>
                  <a:pt x="57" y="80"/>
                  <a:pt x="55" y="82"/>
                </a:cubicBezTo>
                <a:cubicBezTo>
                  <a:pt x="53" y="84"/>
                  <a:pt x="52" y="86"/>
                  <a:pt x="50" y="86"/>
                </a:cubicBezTo>
                <a:cubicBezTo>
                  <a:pt x="48" y="87"/>
                  <a:pt x="45" y="86"/>
                  <a:pt x="41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4" y="86"/>
                  <a:pt x="31" y="87"/>
                  <a:pt x="29" y="86"/>
                </a:cubicBezTo>
                <a:close/>
                <a:moveTo>
                  <a:pt x="43" y="15"/>
                </a:moveTo>
                <a:cubicBezTo>
                  <a:pt x="44" y="14"/>
                  <a:pt x="44" y="14"/>
                  <a:pt x="45" y="13"/>
                </a:cubicBezTo>
                <a:cubicBezTo>
                  <a:pt x="52" y="11"/>
                  <a:pt x="65" y="10"/>
                  <a:pt x="65" y="10"/>
                </a:cubicBezTo>
                <a:cubicBezTo>
                  <a:pt x="58" y="12"/>
                  <a:pt x="49" y="15"/>
                  <a:pt x="44" y="20"/>
                </a:cubicBezTo>
                <a:cubicBezTo>
                  <a:pt x="47" y="22"/>
                  <a:pt x="51" y="25"/>
                  <a:pt x="59" y="23"/>
                </a:cubicBezTo>
                <a:cubicBezTo>
                  <a:pt x="68" y="22"/>
                  <a:pt x="78" y="11"/>
                  <a:pt x="78" y="11"/>
                </a:cubicBezTo>
                <a:cubicBezTo>
                  <a:pt x="78" y="11"/>
                  <a:pt x="62" y="0"/>
                  <a:pt x="54" y="3"/>
                </a:cubicBezTo>
                <a:cubicBezTo>
                  <a:pt x="48" y="5"/>
                  <a:pt x="44" y="11"/>
                  <a:pt x="43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162"/>
          <p:cNvSpPr>
            <a:spLocks noEditPoints="1"/>
          </p:cNvSpPr>
          <p:nvPr/>
        </p:nvSpPr>
        <p:spPr bwMode="auto">
          <a:xfrm>
            <a:off x="4782773" y="3099791"/>
            <a:ext cx="391200" cy="381659"/>
          </a:xfrm>
          <a:custGeom>
            <a:avLst/>
            <a:gdLst>
              <a:gd name="T0" fmla="*/ 85 w 95"/>
              <a:gd name="T1" fmla="*/ 25 h 93"/>
              <a:gd name="T2" fmla="*/ 86 w 95"/>
              <a:gd name="T3" fmla="*/ 22 h 93"/>
              <a:gd name="T4" fmla="*/ 86 w 95"/>
              <a:gd name="T5" fmla="*/ 13 h 93"/>
              <a:gd name="T6" fmla="*/ 80 w 95"/>
              <a:gd name="T7" fmla="*/ 8 h 93"/>
              <a:gd name="T8" fmla="*/ 36 w 95"/>
              <a:gd name="T9" fmla="*/ 11 h 93"/>
              <a:gd name="T10" fmla="*/ 36 w 95"/>
              <a:gd name="T11" fmla="*/ 24 h 93"/>
              <a:gd name="T12" fmla="*/ 80 w 95"/>
              <a:gd name="T13" fmla="*/ 25 h 93"/>
              <a:gd name="T14" fmla="*/ 35 w 95"/>
              <a:gd name="T15" fmla="*/ 62 h 93"/>
              <a:gd name="T16" fmla="*/ 66 w 95"/>
              <a:gd name="T17" fmla="*/ 72 h 93"/>
              <a:gd name="T18" fmla="*/ 55 w 95"/>
              <a:gd name="T19" fmla="*/ 45 h 93"/>
              <a:gd name="T20" fmla="*/ 70 w 95"/>
              <a:gd name="T21" fmla="*/ 66 h 93"/>
              <a:gd name="T22" fmla="*/ 62 w 95"/>
              <a:gd name="T23" fmla="*/ 59 h 93"/>
              <a:gd name="T24" fmla="*/ 70 w 95"/>
              <a:gd name="T25" fmla="*/ 66 h 93"/>
              <a:gd name="T26" fmla="*/ 70 w 95"/>
              <a:gd name="T27" fmla="*/ 67 h 93"/>
              <a:gd name="T28" fmla="*/ 60 w 95"/>
              <a:gd name="T29" fmla="*/ 60 h 93"/>
              <a:gd name="T30" fmla="*/ 70 w 95"/>
              <a:gd name="T31" fmla="*/ 55 h 93"/>
              <a:gd name="T32" fmla="*/ 70 w 95"/>
              <a:gd name="T33" fmla="*/ 54 h 93"/>
              <a:gd name="T34" fmla="*/ 68 w 95"/>
              <a:gd name="T35" fmla="*/ 55 h 93"/>
              <a:gd name="T36" fmla="*/ 71 w 95"/>
              <a:gd name="T37" fmla="*/ 58 h 93"/>
              <a:gd name="T38" fmla="*/ 68 w 95"/>
              <a:gd name="T39" fmla="*/ 55 h 93"/>
              <a:gd name="T40" fmla="*/ 71 w 95"/>
              <a:gd name="T41" fmla="*/ 59 h 93"/>
              <a:gd name="T42" fmla="*/ 66 w 95"/>
              <a:gd name="T43" fmla="*/ 56 h 93"/>
              <a:gd name="T44" fmla="*/ 65 w 95"/>
              <a:gd name="T45" fmla="*/ 57 h 93"/>
              <a:gd name="T46" fmla="*/ 71 w 95"/>
              <a:gd name="T47" fmla="*/ 62 h 93"/>
              <a:gd name="T48" fmla="*/ 65 w 95"/>
              <a:gd name="T49" fmla="*/ 57 h 93"/>
              <a:gd name="T50" fmla="*/ 71 w 95"/>
              <a:gd name="T51" fmla="*/ 64 h 93"/>
              <a:gd name="T52" fmla="*/ 63 w 95"/>
              <a:gd name="T53" fmla="*/ 58 h 93"/>
              <a:gd name="T54" fmla="*/ 71 w 95"/>
              <a:gd name="T55" fmla="*/ 46 h 93"/>
              <a:gd name="T56" fmla="*/ 70 w 95"/>
              <a:gd name="T57" fmla="*/ 48 h 93"/>
              <a:gd name="T58" fmla="*/ 56 w 95"/>
              <a:gd name="T59" fmla="*/ 57 h 93"/>
              <a:gd name="T60" fmla="*/ 59 w 95"/>
              <a:gd name="T61" fmla="*/ 40 h 93"/>
              <a:gd name="T62" fmla="*/ 60 w 95"/>
              <a:gd name="T63" fmla="*/ 39 h 93"/>
              <a:gd name="T64" fmla="*/ 71 w 95"/>
              <a:gd name="T65" fmla="*/ 46 h 93"/>
              <a:gd name="T66" fmla="*/ 68 w 95"/>
              <a:gd name="T67" fmla="*/ 46 h 93"/>
              <a:gd name="T68" fmla="*/ 61 w 95"/>
              <a:gd name="T69" fmla="*/ 42 h 93"/>
              <a:gd name="T70" fmla="*/ 71 w 95"/>
              <a:gd name="T71" fmla="*/ 70 h 93"/>
              <a:gd name="T72" fmla="*/ 69 w 95"/>
              <a:gd name="T73" fmla="*/ 71 h 93"/>
              <a:gd name="T74" fmla="*/ 55 w 95"/>
              <a:gd name="T75" fmla="*/ 60 h 93"/>
              <a:gd name="T76" fmla="*/ 69 w 95"/>
              <a:gd name="T77" fmla="*/ 51 h 93"/>
              <a:gd name="T78" fmla="*/ 71 w 95"/>
              <a:gd name="T79" fmla="*/ 51 h 93"/>
              <a:gd name="T80" fmla="*/ 74 w 95"/>
              <a:gd name="T81" fmla="*/ 60 h 93"/>
              <a:gd name="T82" fmla="*/ 71 w 95"/>
              <a:gd name="T83" fmla="*/ 70 h 93"/>
              <a:gd name="T84" fmla="*/ 93 w 95"/>
              <a:gd name="T85" fmla="*/ 11 h 93"/>
              <a:gd name="T86" fmla="*/ 94 w 95"/>
              <a:gd name="T87" fmla="*/ 24 h 93"/>
              <a:gd name="T88" fmla="*/ 89 w 95"/>
              <a:gd name="T89" fmla="*/ 89 h 93"/>
              <a:gd name="T90" fmla="*/ 22 w 95"/>
              <a:gd name="T91" fmla="*/ 93 h 93"/>
              <a:gd name="T92" fmla="*/ 18 w 95"/>
              <a:gd name="T93" fmla="*/ 68 h 93"/>
              <a:gd name="T94" fmla="*/ 0 w 95"/>
              <a:gd name="T95" fmla="*/ 64 h 93"/>
              <a:gd name="T96" fmla="*/ 13 w 95"/>
              <a:gd name="T97" fmla="*/ 3 h 93"/>
              <a:gd name="T98" fmla="*/ 22 w 95"/>
              <a:gd name="T99" fmla="*/ 0 h 93"/>
              <a:gd name="T100" fmla="*/ 80 w 95"/>
              <a:gd name="T101" fmla="*/ 0 h 93"/>
              <a:gd name="T102" fmla="*/ 28 w 95"/>
              <a:gd name="T103" fmla="*/ 34 h 93"/>
              <a:gd name="T104" fmla="*/ 80 w 95"/>
              <a:gd name="T105" fmla="*/ 34 h 93"/>
              <a:gd name="T106" fmla="*/ 26 w 95"/>
              <a:gd name="T107" fmla="*/ 85 h 93"/>
              <a:gd name="T108" fmla="*/ 26 w 95"/>
              <a:gd name="T109" fmla="*/ 60 h 93"/>
              <a:gd name="T110" fmla="*/ 28 w 95"/>
              <a:gd name="T111" fmla="*/ 34 h 93"/>
              <a:gd name="T112" fmla="*/ 18 w 95"/>
              <a:gd name="T113" fmla="*/ 24 h 93"/>
              <a:gd name="T114" fmla="*/ 28 w 95"/>
              <a:gd name="T115" fmla="*/ 25 h 93"/>
              <a:gd name="T116" fmla="*/ 29 w 95"/>
              <a:gd name="T117" fmla="*/ 18 h 93"/>
              <a:gd name="T118" fmla="*/ 22 w 95"/>
              <a:gd name="T119" fmla="*/ 8 h 93"/>
              <a:gd name="T120" fmla="*/ 16 w 95"/>
              <a:gd name="T121" fmla="*/ 12 h 93"/>
              <a:gd name="T122" fmla="*/ 18 w 95"/>
              <a:gd name="T123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" h="93">
                <a:moveTo>
                  <a:pt x="80" y="25"/>
                </a:move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4"/>
                  <a:pt x="86" y="22"/>
                </a:cubicBezTo>
                <a:cubicBezTo>
                  <a:pt x="86" y="21"/>
                  <a:pt x="86" y="19"/>
                  <a:pt x="86" y="18"/>
                </a:cubicBezTo>
                <a:cubicBezTo>
                  <a:pt x="86" y="16"/>
                  <a:pt x="86" y="15"/>
                  <a:pt x="86" y="13"/>
                </a:cubicBezTo>
                <a:cubicBezTo>
                  <a:pt x="85" y="11"/>
                  <a:pt x="83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9"/>
                  <a:pt x="36" y="10"/>
                  <a:pt x="36" y="11"/>
                </a:cubicBezTo>
                <a:cubicBezTo>
                  <a:pt x="37" y="13"/>
                  <a:pt x="37" y="15"/>
                  <a:pt x="37" y="18"/>
                </a:cubicBezTo>
                <a:cubicBezTo>
                  <a:pt x="37" y="20"/>
                  <a:pt x="37" y="22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80" y="25"/>
                  <a:pt x="80" y="25"/>
                  <a:pt x="80" y="25"/>
                </a:cubicBezTo>
                <a:close/>
                <a:moveTo>
                  <a:pt x="52" y="44"/>
                </a:moveTo>
                <a:cubicBezTo>
                  <a:pt x="43" y="44"/>
                  <a:pt x="35" y="52"/>
                  <a:pt x="35" y="62"/>
                </a:cubicBezTo>
                <a:cubicBezTo>
                  <a:pt x="35" y="71"/>
                  <a:pt x="43" y="79"/>
                  <a:pt x="52" y="79"/>
                </a:cubicBezTo>
                <a:cubicBezTo>
                  <a:pt x="58" y="79"/>
                  <a:pt x="63" y="76"/>
                  <a:pt x="66" y="72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45"/>
                  <a:pt x="55" y="45"/>
                  <a:pt x="55" y="45"/>
                </a:cubicBezTo>
                <a:cubicBezTo>
                  <a:pt x="54" y="45"/>
                  <a:pt x="53" y="44"/>
                  <a:pt x="52" y="44"/>
                </a:cubicBezTo>
                <a:close/>
                <a:moveTo>
                  <a:pt x="70" y="66"/>
                </a:move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6"/>
                  <a:pt x="70" y="66"/>
                  <a:pt x="70" y="66"/>
                </a:cubicBezTo>
                <a:close/>
                <a:moveTo>
                  <a:pt x="60" y="60"/>
                </a:move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69" y="68"/>
                  <a:pt x="69" y="68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lose/>
                <a:moveTo>
                  <a:pt x="70" y="55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5"/>
                </a:cubicBezTo>
                <a:close/>
                <a:moveTo>
                  <a:pt x="68" y="55"/>
                </a:moveTo>
                <a:cubicBezTo>
                  <a:pt x="68" y="55"/>
                  <a:pt x="68" y="55"/>
                  <a:pt x="68" y="55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7"/>
                  <a:pt x="71" y="57"/>
                  <a:pt x="71" y="56"/>
                </a:cubicBezTo>
                <a:cubicBezTo>
                  <a:pt x="68" y="55"/>
                  <a:pt x="68" y="55"/>
                  <a:pt x="68" y="55"/>
                </a:cubicBezTo>
                <a:close/>
                <a:moveTo>
                  <a:pt x="67" y="56"/>
                </a:move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60"/>
                  <a:pt x="71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67" y="56"/>
                  <a:pt x="67" y="56"/>
                  <a:pt x="67" y="56"/>
                </a:cubicBezTo>
                <a:close/>
                <a:moveTo>
                  <a:pt x="65" y="57"/>
                </a:moveTo>
                <a:cubicBezTo>
                  <a:pt x="71" y="61"/>
                  <a:pt x="71" y="61"/>
                  <a:pt x="71" y="61"/>
                </a:cubicBezTo>
                <a:cubicBezTo>
                  <a:pt x="71" y="62"/>
                  <a:pt x="71" y="62"/>
                  <a:pt x="71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5" y="57"/>
                  <a:pt x="65" y="57"/>
                  <a:pt x="65" y="57"/>
                </a:cubicBezTo>
                <a:close/>
                <a:moveTo>
                  <a:pt x="64" y="58"/>
                </a:move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63" y="58"/>
                  <a:pt x="63" y="58"/>
                  <a:pt x="63" y="58"/>
                </a:cubicBezTo>
                <a:cubicBezTo>
                  <a:pt x="64" y="58"/>
                  <a:pt x="64" y="58"/>
                  <a:pt x="64" y="58"/>
                </a:cubicBezTo>
                <a:close/>
                <a:moveTo>
                  <a:pt x="71" y="46"/>
                </a:moveTo>
                <a:cubicBezTo>
                  <a:pt x="71" y="47"/>
                  <a:pt x="71" y="47"/>
                  <a:pt x="71" y="47"/>
                </a:cubicBezTo>
                <a:cubicBezTo>
                  <a:pt x="70" y="48"/>
                  <a:pt x="70" y="48"/>
                  <a:pt x="70" y="48"/>
                </a:cubicBezTo>
                <a:cubicBezTo>
                  <a:pt x="58" y="56"/>
                  <a:pt x="58" y="56"/>
                  <a:pt x="58" y="56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9"/>
                  <a:pt x="64" y="40"/>
                  <a:pt x="66" y="41"/>
                </a:cubicBezTo>
                <a:cubicBezTo>
                  <a:pt x="68" y="42"/>
                  <a:pt x="70" y="44"/>
                  <a:pt x="71" y="46"/>
                </a:cubicBezTo>
                <a:close/>
                <a:moveTo>
                  <a:pt x="65" y="43"/>
                </a:moveTo>
                <a:cubicBezTo>
                  <a:pt x="66" y="44"/>
                  <a:pt x="67" y="45"/>
                  <a:pt x="68" y="46"/>
                </a:cubicBezTo>
                <a:cubicBezTo>
                  <a:pt x="59" y="52"/>
                  <a:pt x="59" y="52"/>
                  <a:pt x="59" y="52"/>
                </a:cubicBezTo>
                <a:cubicBezTo>
                  <a:pt x="61" y="42"/>
                  <a:pt x="61" y="42"/>
                  <a:pt x="61" y="42"/>
                </a:cubicBezTo>
                <a:cubicBezTo>
                  <a:pt x="62" y="42"/>
                  <a:pt x="64" y="43"/>
                  <a:pt x="65" y="43"/>
                </a:cubicBezTo>
                <a:close/>
                <a:moveTo>
                  <a:pt x="71" y="70"/>
                </a:moveTo>
                <a:cubicBezTo>
                  <a:pt x="70" y="71"/>
                  <a:pt x="70" y="71"/>
                  <a:pt x="70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57" y="61"/>
                  <a:pt x="57" y="61"/>
                  <a:pt x="57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59"/>
                  <a:pt x="57" y="59"/>
                  <a:pt x="57" y="59"/>
                </a:cubicBezTo>
                <a:cubicBezTo>
                  <a:pt x="69" y="51"/>
                  <a:pt x="69" y="51"/>
                  <a:pt x="69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1"/>
                  <a:pt x="71" y="51"/>
                  <a:pt x="71" y="51"/>
                </a:cubicBezTo>
                <a:cubicBezTo>
                  <a:pt x="72" y="53"/>
                  <a:pt x="73" y="54"/>
                  <a:pt x="73" y="56"/>
                </a:cubicBezTo>
                <a:cubicBezTo>
                  <a:pt x="74" y="57"/>
                  <a:pt x="74" y="59"/>
                  <a:pt x="74" y="60"/>
                </a:cubicBezTo>
                <a:cubicBezTo>
                  <a:pt x="74" y="62"/>
                  <a:pt x="74" y="64"/>
                  <a:pt x="73" y="66"/>
                </a:cubicBezTo>
                <a:cubicBezTo>
                  <a:pt x="72" y="67"/>
                  <a:pt x="72" y="69"/>
                  <a:pt x="71" y="70"/>
                </a:cubicBezTo>
                <a:close/>
                <a:moveTo>
                  <a:pt x="80" y="0"/>
                </a:moveTo>
                <a:cubicBezTo>
                  <a:pt x="87" y="0"/>
                  <a:pt x="92" y="5"/>
                  <a:pt x="93" y="11"/>
                </a:cubicBezTo>
                <a:cubicBezTo>
                  <a:pt x="94" y="13"/>
                  <a:pt x="94" y="15"/>
                  <a:pt x="94" y="18"/>
                </a:cubicBezTo>
                <a:cubicBezTo>
                  <a:pt x="95" y="20"/>
                  <a:pt x="94" y="22"/>
                  <a:pt x="94" y="24"/>
                </a:cubicBezTo>
                <a:cubicBezTo>
                  <a:pt x="93" y="28"/>
                  <a:pt x="91" y="31"/>
                  <a:pt x="89" y="33"/>
                </a:cubicBezTo>
                <a:cubicBezTo>
                  <a:pt x="89" y="89"/>
                  <a:pt x="89" y="89"/>
                  <a:pt x="89" y="89"/>
                </a:cubicBezTo>
                <a:cubicBezTo>
                  <a:pt x="85" y="93"/>
                  <a:pt x="85" y="93"/>
                  <a:pt x="85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68"/>
                  <a:pt x="18" y="68"/>
                  <a:pt x="18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0" y="64"/>
                  <a:pt x="0" y="64"/>
                  <a:pt x="0" y="64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10" y="6"/>
                  <a:pt x="13" y="3"/>
                </a:cubicBezTo>
                <a:cubicBezTo>
                  <a:pt x="15" y="1"/>
                  <a:pt x="19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85"/>
                  <a:pt x="80" y="85"/>
                  <a:pt x="80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4"/>
                  <a:pt x="27" y="34"/>
                  <a:pt x="28" y="34"/>
                </a:cubicBezTo>
                <a:close/>
                <a:moveTo>
                  <a:pt x="18" y="60"/>
                </a:moveTo>
                <a:cubicBezTo>
                  <a:pt x="18" y="24"/>
                  <a:pt x="18" y="24"/>
                  <a:pt x="18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5"/>
                  <a:pt x="28" y="25"/>
                </a:cubicBezTo>
                <a:cubicBezTo>
                  <a:pt x="28" y="25"/>
                  <a:pt x="28" y="24"/>
                  <a:pt x="28" y="22"/>
                </a:cubicBezTo>
                <a:cubicBezTo>
                  <a:pt x="29" y="21"/>
                  <a:pt x="29" y="19"/>
                  <a:pt x="29" y="18"/>
                </a:cubicBezTo>
                <a:cubicBezTo>
                  <a:pt x="29" y="16"/>
                  <a:pt x="28" y="15"/>
                  <a:pt x="28" y="13"/>
                </a:cubicBezTo>
                <a:cubicBezTo>
                  <a:pt x="27" y="11"/>
                  <a:pt x="25" y="8"/>
                  <a:pt x="22" y="8"/>
                </a:cubicBezTo>
                <a:cubicBezTo>
                  <a:pt x="21" y="8"/>
                  <a:pt x="19" y="9"/>
                  <a:pt x="18" y="10"/>
                </a:cubicBezTo>
                <a:cubicBezTo>
                  <a:pt x="17" y="11"/>
                  <a:pt x="16" y="11"/>
                  <a:pt x="16" y="12"/>
                </a:cubicBezTo>
                <a:cubicBezTo>
                  <a:pt x="8" y="60"/>
                  <a:pt x="8" y="60"/>
                  <a:pt x="8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90"/>
          <p:cNvSpPr>
            <a:spLocks noEditPoints="1"/>
          </p:cNvSpPr>
          <p:nvPr/>
        </p:nvSpPr>
        <p:spPr bwMode="auto">
          <a:xfrm>
            <a:off x="2173254" y="4315733"/>
            <a:ext cx="323346" cy="261429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45"/>
          <p:cNvSpPr txBox="1"/>
          <p:nvPr/>
        </p:nvSpPr>
        <p:spPr>
          <a:xfrm>
            <a:off x="4364320" y="3534691"/>
            <a:ext cx="1247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36" name="文本框 145"/>
          <p:cNvSpPr txBox="1"/>
          <p:nvPr/>
        </p:nvSpPr>
        <p:spPr>
          <a:xfrm>
            <a:off x="1711091" y="4623927"/>
            <a:ext cx="124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37" name="文本框 145"/>
          <p:cNvSpPr txBox="1"/>
          <p:nvPr/>
        </p:nvSpPr>
        <p:spPr>
          <a:xfrm>
            <a:off x="1333941" y="3297100"/>
            <a:ext cx="12476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38" name="文本框 145"/>
          <p:cNvSpPr txBox="1"/>
          <p:nvPr/>
        </p:nvSpPr>
        <p:spPr>
          <a:xfrm>
            <a:off x="3637245" y="4990872"/>
            <a:ext cx="12476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加标题</a:t>
            </a:r>
          </a:p>
        </p:txBody>
      </p:sp>
      <p:sp>
        <p:nvSpPr>
          <p:cNvPr id="39" name="Freeform 145"/>
          <p:cNvSpPr>
            <a:spLocks noEditPoints="1"/>
          </p:cNvSpPr>
          <p:nvPr/>
        </p:nvSpPr>
        <p:spPr bwMode="auto">
          <a:xfrm>
            <a:off x="6750859" y="2279478"/>
            <a:ext cx="394156" cy="397874"/>
          </a:xfrm>
          <a:custGeom>
            <a:avLst/>
            <a:gdLst>
              <a:gd name="T0" fmla="*/ 43 w 98"/>
              <a:gd name="T1" fmla="*/ 76 h 99"/>
              <a:gd name="T2" fmla="*/ 40 w 98"/>
              <a:gd name="T3" fmla="*/ 70 h 99"/>
              <a:gd name="T4" fmla="*/ 37 w 98"/>
              <a:gd name="T5" fmla="*/ 74 h 99"/>
              <a:gd name="T6" fmla="*/ 35 w 98"/>
              <a:gd name="T7" fmla="*/ 76 h 99"/>
              <a:gd name="T8" fmla="*/ 32 w 98"/>
              <a:gd name="T9" fmla="*/ 75 h 99"/>
              <a:gd name="T10" fmla="*/ 2 w 98"/>
              <a:gd name="T11" fmla="*/ 45 h 99"/>
              <a:gd name="T12" fmla="*/ 7 w 98"/>
              <a:gd name="T13" fmla="*/ 10 h 99"/>
              <a:gd name="T14" fmla="*/ 40 w 98"/>
              <a:gd name="T15" fmla="*/ 26 h 99"/>
              <a:gd name="T16" fmla="*/ 71 w 98"/>
              <a:gd name="T17" fmla="*/ 0 h 99"/>
              <a:gd name="T18" fmla="*/ 48 w 98"/>
              <a:gd name="T19" fmla="*/ 79 h 99"/>
              <a:gd name="T20" fmla="*/ 35 w 98"/>
              <a:gd name="T21" fmla="*/ 99 h 99"/>
              <a:gd name="T22" fmla="*/ 29 w 98"/>
              <a:gd name="T23" fmla="*/ 95 h 99"/>
              <a:gd name="T24" fmla="*/ 43 w 98"/>
              <a:gd name="T25" fmla="*/ 76 h 99"/>
              <a:gd name="T26" fmla="*/ 47 w 98"/>
              <a:gd name="T27" fmla="*/ 57 h 99"/>
              <a:gd name="T28" fmla="*/ 50 w 98"/>
              <a:gd name="T29" fmla="*/ 63 h 99"/>
              <a:gd name="T30" fmla="*/ 65 w 98"/>
              <a:gd name="T31" fmla="*/ 18 h 99"/>
              <a:gd name="T32" fmla="*/ 47 w 98"/>
              <a:gd name="T33" fmla="*/ 32 h 99"/>
              <a:gd name="T34" fmla="*/ 46 w 98"/>
              <a:gd name="T35" fmla="*/ 34 h 99"/>
              <a:gd name="T36" fmla="*/ 47 w 98"/>
              <a:gd name="T37" fmla="*/ 57 h 99"/>
              <a:gd name="T38" fmla="*/ 28 w 98"/>
              <a:gd name="T39" fmla="*/ 63 h 99"/>
              <a:gd name="T40" fmla="*/ 16 w 98"/>
              <a:gd name="T41" fmla="*/ 24 h 99"/>
              <a:gd name="T42" fmla="*/ 16 w 98"/>
              <a:gd name="T43" fmla="*/ 24 h 99"/>
              <a:gd name="T44" fmla="*/ 33 w 98"/>
              <a:gd name="T45" fmla="*/ 61 h 99"/>
              <a:gd name="T46" fmla="*/ 13 w 98"/>
              <a:gd name="T47" fmla="*/ 21 h 99"/>
              <a:gd name="T48" fmla="*/ 10 w 98"/>
              <a:gd name="T49" fmla="*/ 44 h 99"/>
              <a:gd name="T50" fmla="*/ 28 w 98"/>
              <a:gd name="T51" fmla="*/ 63 h 99"/>
              <a:gd name="T52" fmla="*/ 55 w 98"/>
              <a:gd name="T53" fmla="*/ 64 h 99"/>
              <a:gd name="T54" fmla="*/ 68 w 98"/>
              <a:gd name="T55" fmla="*/ 18 h 99"/>
              <a:gd name="T56" fmla="*/ 55 w 98"/>
              <a:gd name="T57" fmla="*/ 6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40" name="Freeform 141"/>
          <p:cNvSpPr>
            <a:spLocks noEditPoints="1"/>
          </p:cNvSpPr>
          <p:nvPr/>
        </p:nvSpPr>
        <p:spPr bwMode="auto">
          <a:xfrm>
            <a:off x="6775883" y="3033681"/>
            <a:ext cx="344109" cy="362395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41" name="Freeform 146"/>
          <p:cNvSpPr>
            <a:spLocks noEditPoints="1"/>
          </p:cNvSpPr>
          <p:nvPr/>
        </p:nvSpPr>
        <p:spPr bwMode="auto">
          <a:xfrm>
            <a:off x="6818068" y="5045274"/>
            <a:ext cx="259738" cy="317457"/>
          </a:xfrm>
          <a:custGeom>
            <a:avLst/>
            <a:gdLst>
              <a:gd name="T0" fmla="*/ 36 w 79"/>
              <a:gd name="T1" fmla="*/ 27 h 97"/>
              <a:gd name="T2" fmla="*/ 40 w 79"/>
              <a:gd name="T3" fmla="*/ 1 h 97"/>
              <a:gd name="T4" fmla="*/ 46 w 79"/>
              <a:gd name="T5" fmla="*/ 5 h 97"/>
              <a:gd name="T6" fmla="*/ 41 w 79"/>
              <a:gd name="T7" fmla="*/ 27 h 97"/>
              <a:gd name="T8" fmla="*/ 39 w 79"/>
              <a:gd name="T9" fmla="*/ 27 h 97"/>
              <a:gd name="T10" fmla="*/ 36 w 79"/>
              <a:gd name="T11" fmla="*/ 27 h 97"/>
              <a:gd name="T12" fmla="*/ 38 w 79"/>
              <a:gd name="T13" fmla="*/ 67 h 97"/>
              <a:gd name="T14" fmla="*/ 34 w 79"/>
              <a:gd name="T15" fmla="*/ 58 h 97"/>
              <a:gd name="T16" fmla="*/ 29 w 79"/>
              <a:gd name="T17" fmla="*/ 64 h 97"/>
              <a:gd name="T18" fmla="*/ 38 w 79"/>
              <a:gd name="T19" fmla="*/ 67 h 97"/>
              <a:gd name="T20" fmla="*/ 41 w 79"/>
              <a:gd name="T21" fmla="*/ 67 h 97"/>
              <a:gd name="T22" fmla="*/ 46 w 79"/>
              <a:gd name="T23" fmla="*/ 58 h 97"/>
              <a:gd name="T24" fmla="*/ 50 w 79"/>
              <a:gd name="T25" fmla="*/ 64 h 97"/>
              <a:gd name="T26" fmla="*/ 41 w 79"/>
              <a:gd name="T27" fmla="*/ 67 h 97"/>
              <a:gd name="T28" fmla="*/ 40 w 79"/>
              <a:gd name="T29" fmla="*/ 94 h 97"/>
              <a:gd name="T30" fmla="*/ 25 w 79"/>
              <a:gd name="T31" fmla="*/ 96 h 97"/>
              <a:gd name="T32" fmla="*/ 16 w 79"/>
              <a:gd name="T33" fmla="*/ 89 h 97"/>
              <a:gd name="T34" fmla="*/ 10 w 79"/>
              <a:gd name="T35" fmla="*/ 81 h 97"/>
              <a:gd name="T36" fmla="*/ 5 w 79"/>
              <a:gd name="T37" fmla="*/ 72 h 97"/>
              <a:gd name="T38" fmla="*/ 0 w 79"/>
              <a:gd name="T39" fmla="*/ 55 h 97"/>
              <a:gd name="T40" fmla="*/ 7 w 79"/>
              <a:gd name="T41" fmla="*/ 37 h 97"/>
              <a:gd name="T42" fmla="*/ 22 w 79"/>
              <a:gd name="T43" fmla="*/ 30 h 97"/>
              <a:gd name="T44" fmla="*/ 40 w 79"/>
              <a:gd name="T45" fmla="*/ 31 h 97"/>
              <a:gd name="T46" fmla="*/ 57 w 79"/>
              <a:gd name="T47" fmla="*/ 30 h 97"/>
              <a:gd name="T48" fmla="*/ 72 w 79"/>
              <a:gd name="T49" fmla="*/ 37 h 97"/>
              <a:gd name="T50" fmla="*/ 79 w 79"/>
              <a:gd name="T51" fmla="*/ 55 h 97"/>
              <a:gd name="T52" fmla="*/ 74 w 79"/>
              <a:gd name="T53" fmla="*/ 72 h 97"/>
              <a:gd name="T54" fmla="*/ 69 w 79"/>
              <a:gd name="T55" fmla="*/ 81 h 97"/>
              <a:gd name="T56" fmla="*/ 63 w 79"/>
              <a:gd name="T57" fmla="*/ 89 h 97"/>
              <a:gd name="T58" fmla="*/ 54 w 79"/>
              <a:gd name="T59" fmla="*/ 96 h 97"/>
              <a:gd name="T60" fmla="*/ 40 w 79"/>
              <a:gd name="T61" fmla="*/ 94 h 97"/>
              <a:gd name="T62" fmla="*/ 29 w 79"/>
              <a:gd name="T63" fmla="*/ 86 h 97"/>
              <a:gd name="T64" fmla="*/ 24 w 79"/>
              <a:gd name="T65" fmla="*/ 82 h 97"/>
              <a:gd name="T66" fmla="*/ 19 w 79"/>
              <a:gd name="T67" fmla="*/ 75 h 97"/>
              <a:gd name="T68" fmla="*/ 15 w 79"/>
              <a:gd name="T69" fmla="*/ 68 h 97"/>
              <a:gd name="T70" fmla="*/ 11 w 79"/>
              <a:gd name="T71" fmla="*/ 56 h 97"/>
              <a:gd name="T72" fmla="*/ 16 w 79"/>
              <a:gd name="T73" fmla="*/ 45 h 97"/>
              <a:gd name="T74" fmla="*/ 25 w 79"/>
              <a:gd name="T75" fmla="*/ 40 h 97"/>
              <a:gd name="T76" fmla="*/ 39 w 79"/>
              <a:gd name="T77" fmla="*/ 41 h 97"/>
              <a:gd name="T78" fmla="*/ 40 w 79"/>
              <a:gd name="T79" fmla="*/ 41 h 97"/>
              <a:gd name="T80" fmla="*/ 40 w 79"/>
              <a:gd name="T81" fmla="*/ 41 h 97"/>
              <a:gd name="T82" fmla="*/ 54 w 79"/>
              <a:gd name="T83" fmla="*/ 40 h 97"/>
              <a:gd name="T84" fmla="*/ 63 w 79"/>
              <a:gd name="T85" fmla="*/ 45 h 97"/>
              <a:gd name="T86" fmla="*/ 68 w 79"/>
              <a:gd name="T87" fmla="*/ 56 h 97"/>
              <a:gd name="T88" fmla="*/ 64 w 79"/>
              <a:gd name="T89" fmla="*/ 68 h 97"/>
              <a:gd name="T90" fmla="*/ 60 w 79"/>
              <a:gd name="T91" fmla="*/ 75 h 97"/>
              <a:gd name="T92" fmla="*/ 55 w 79"/>
              <a:gd name="T93" fmla="*/ 82 h 97"/>
              <a:gd name="T94" fmla="*/ 50 w 79"/>
              <a:gd name="T95" fmla="*/ 86 h 97"/>
              <a:gd name="T96" fmla="*/ 41 w 79"/>
              <a:gd name="T97" fmla="*/ 83 h 97"/>
              <a:gd name="T98" fmla="*/ 40 w 79"/>
              <a:gd name="T99" fmla="*/ 83 h 97"/>
              <a:gd name="T100" fmla="*/ 38 w 79"/>
              <a:gd name="T101" fmla="*/ 83 h 97"/>
              <a:gd name="T102" fmla="*/ 29 w 79"/>
              <a:gd name="T103" fmla="*/ 86 h 97"/>
              <a:gd name="T104" fmla="*/ 43 w 79"/>
              <a:gd name="T105" fmla="*/ 15 h 97"/>
              <a:gd name="T106" fmla="*/ 45 w 79"/>
              <a:gd name="T107" fmla="*/ 13 h 97"/>
              <a:gd name="T108" fmla="*/ 65 w 79"/>
              <a:gd name="T109" fmla="*/ 10 h 97"/>
              <a:gd name="T110" fmla="*/ 44 w 79"/>
              <a:gd name="T111" fmla="*/ 20 h 97"/>
              <a:gd name="T112" fmla="*/ 59 w 79"/>
              <a:gd name="T113" fmla="*/ 23 h 97"/>
              <a:gd name="T114" fmla="*/ 78 w 79"/>
              <a:gd name="T115" fmla="*/ 11 h 97"/>
              <a:gd name="T116" fmla="*/ 54 w 79"/>
              <a:gd name="T117" fmla="*/ 3 h 97"/>
              <a:gd name="T118" fmla="*/ 43 w 79"/>
              <a:gd name="T119" fmla="*/ 1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" h="97">
                <a:moveTo>
                  <a:pt x="36" y="27"/>
                </a:moveTo>
                <a:cubicBezTo>
                  <a:pt x="33" y="18"/>
                  <a:pt x="30" y="8"/>
                  <a:pt x="40" y="1"/>
                </a:cubicBezTo>
                <a:cubicBezTo>
                  <a:pt x="46" y="5"/>
                  <a:pt x="46" y="5"/>
                  <a:pt x="46" y="5"/>
                </a:cubicBezTo>
                <a:cubicBezTo>
                  <a:pt x="38" y="11"/>
                  <a:pt x="39" y="20"/>
                  <a:pt x="41" y="27"/>
                </a:cubicBezTo>
                <a:cubicBezTo>
                  <a:pt x="40" y="27"/>
                  <a:pt x="40" y="27"/>
                  <a:pt x="39" y="27"/>
                </a:cubicBezTo>
                <a:cubicBezTo>
                  <a:pt x="38" y="27"/>
                  <a:pt x="37" y="27"/>
                  <a:pt x="36" y="27"/>
                </a:cubicBezTo>
                <a:close/>
                <a:moveTo>
                  <a:pt x="38" y="67"/>
                </a:moveTo>
                <a:cubicBezTo>
                  <a:pt x="38" y="67"/>
                  <a:pt x="38" y="59"/>
                  <a:pt x="34" y="58"/>
                </a:cubicBezTo>
                <a:cubicBezTo>
                  <a:pt x="30" y="58"/>
                  <a:pt x="28" y="62"/>
                  <a:pt x="29" y="64"/>
                </a:cubicBezTo>
                <a:cubicBezTo>
                  <a:pt x="30" y="66"/>
                  <a:pt x="38" y="67"/>
                  <a:pt x="38" y="67"/>
                </a:cubicBezTo>
                <a:close/>
                <a:moveTo>
                  <a:pt x="41" y="67"/>
                </a:moveTo>
                <a:cubicBezTo>
                  <a:pt x="41" y="67"/>
                  <a:pt x="42" y="59"/>
                  <a:pt x="46" y="58"/>
                </a:cubicBezTo>
                <a:cubicBezTo>
                  <a:pt x="50" y="58"/>
                  <a:pt x="52" y="62"/>
                  <a:pt x="50" y="64"/>
                </a:cubicBezTo>
                <a:cubicBezTo>
                  <a:pt x="49" y="66"/>
                  <a:pt x="41" y="67"/>
                  <a:pt x="41" y="67"/>
                </a:cubicBezTo>
                <a:close/>
                <a:moveTo>
                  <a:pt x="40" y="94"/>
                </a:moveTo>
                <a:cubicBezTo>
                  <a:pt x="33" y="97"/>
                  <a:pt x="29" y="97"/>
                  <a:pt x="25" y="96"/>
                </a:cubicBezTo>
                <a:cubicBezTo>
                  <a:pt x="21" y="95"/>
                  <a:pt x="19" y="93"/>
                  <a:pt x="16" y="89"/>
                </a:cubicBezTo>
                <a:cubicBezTo>
                  <a:pt x="14" y="86"/>
                  <a:pt x="12" y="83"/>
                  <a:pt x="10" y="81"/>
                </a:cubicBezTo>
                <a:cubicBezTo>
                  <a:pt x="8" y="78"/>
                  <a:pt x="7" y="75"/>
                  <a:pt x="5" y="72"/>
                </a:cubicBezTo>
                <a:cubicBezTo>
                  <a:pt x="3" y="67"/>
                  <a:pt x="0" y="61"/>
                  <a:pt x="0" y="55"/>
                </a:cubicBezTo>
                <a:cubicBezTo>
                  <a:pt x="0" y="48"/>
                  <a:pt x="1" y="42"/>
                  <a:pt x="7" y="37"/>
                </a:cubicBezTo>
                <a:cubicBezTo>
                  <a:pt x="11" y="33"/>
                  <a:pt x="16" y="31"/>
                  <a:pt x="22" y="30"/>
                </a:cubicBezTo>
                <a:cubicBezTo>
                  <a:pt x="27" y="29"/>
                  <a:pt x="33" y="29"/>
                  <a:pt x="40" y="31"/>
                </a:cubicBezTo>
                <a:cubicBezTo>
                  <a:pt x="46" y="29"/>
                  <a:pt x="52" y="29"/>
                  <a:pt x="57" y="30"/>
                </a:cubicBezTo>
                <a:cubicBezTo>
                  <a:pt x="63" y="31"/>
                  <a:pt x="68" y="33"/>
                  <a:pt x="72" y="37"/>
                </a:cubicBezTo>
                <a:cubicBezTo>
                  <a:pt x="78" y="42"/>
                  <a:pt x="79" y="48"/>
                  <a:pt x="79" y="55"/>
                </a:cubicBezTo>
                <a:cubicBezTo>
                  <a:pt x="79" y="61"/>
                  <a:pt x="76" y="67"/>
                  <a:pt x="74" y="72"/>
                </a:cubicBezTo>
                <a:cubicBezTo>
                  <a:pt x="72" y="75"/>
                  <a:pt x="71" y="78"/>
                  <a:pt x="69" y="81"/>
                </a:cubicBezTo>
                <a:cubicBezTo>
                  <a:pt x="67" y="83"/>
                  <a:pt x="65" y="86"/>
                  <a:pt x="63" y="89"/>
                </a:cubicBezTo>
                <a:cubicBezTo>
                  <a:pt x="60" y="93"/>
                  <a:pt x="58" y="95"/>
                  <a:pt x="54" y="96"/>
                </a:cubicBezTo>
                <a:cubicBezTo>
                  <a:pt x="50" y="97"/>
                  <a:pt x="46" y="97"/>
                  <a:pt x="40" y="94"/>
                </a:cubicBezTo>
                <a:close/>
                <a:moveTo>
                  <a:pt x="29" y="86"/>
                </a:moveTo>
                <a:cubicBezTo>
                  <a:pt x="27" y="86"/>
                  <a:pt x="26" y="84"/>
                  <a:pt x="24" y="82"/>
                </a:cubicBezTo>
                <a:cubicBezTo>
                  <a:pt x="22" y="80"/>
                  <a:pt x="21" y="77"/>
                  <a:pt x="19" y="75"/>
                </a:cubicBezTo>
                <a:cubicBezTo>
                  <a:pt x="18" y="73"/>
                  <a:pt x="17" y="71"/>
                  <a:pt x="15" y="68"/>
                </a:cubicBezTo>
                <a:cubicBezTo>
                  <a:pt x="13" y="64"/>
                  <a:pt x="12" y="60"/>
                  <a:pt x="11" y="56"/>
                </a:cubicBezTo>
                <a:cubicBezTo>
                  <a:pt x="11" y="52"/>
                  <a:pt x="12" y="48"/>
                  <a:pt x="16" y="45"/>
                </a:cubicBezTo>
                <a:cubicBezTo>
                  <a:pt x="18" y="42"/>
                  <a:pt x="21" y="41"/>
                  <a:pt x="25" y="40"/>
                </a:cubicBezTo>
                <a:cubicBezTo>
                  <a:pt x="29" y="40"/>
                  <a:pt x="34" y="40"/>
                  <a:pt x="39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5" y="40"/>
                  <a:pt x="50" y="40"/>
                  <a:pt x="54" y="40"/>
                </a:cubicBezTo>
                <a:cubicBezTo>
                  <a:pt x="58" y="41"/>
                  <a:pt x="61" y="42"/>
                  <a:pt x="63" y="45"/>
                </a:cubicBezTo>
                <a:cubicBezTo>
                  <a:pt x="67" y="48"/>
                  <a:pt x="68" y="52"/>
                  <a:pt x="68" y="56"/>
                </a:cubicBezTo>
                <a:cubicBezTo>
                  <a:pt x="67" y="60"/>
                  <a:pt x="66" y="64"/>
                  <a:pt x="64" y="68"/>
                </a:cubicBezTo>
                <a:cubicBezTo>
                  <a:pt x="62" y="71"/>
                  <a:pt x="61" y="73"/>
                  <a:pt x="60" y="75"/>
                </a:cubicBezTo>
                <a:cubicBezTo>
                  <a:pt x="58" y="77"/>
                  <a:pt x="57" y="80"/>
                  <a:pt x="55" y="82"/>
                </a:cubicBezTo>
                <a:cubicBezTo>
                  <a:pt x="53" y="84"/>
                  <a:pt x="52" y="86"/>
                  <a:pt x="50" y="86"/>
                </a:cubicBezTo>
                <a:cubicBezTo>
                  <a:pt x="48" y="87"/>
                  <a:pt x="45" y="86"/>
                  <a:pt x="41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4" y="86"/>
                  <a:pt x="31" y="87"/>
                  <a:pt x="29" y="86"/>
                </a:cubicBezTo>
                <a:close/>
                <a:moveTo>
                  <a:pt x="43" y="15"/>
                </a:moveTo>
                <a:cubicBezTo>
                  <a:pt x="44" y="14"/>
                  <a:pt x="44" y="14"/>
                  <a:pt x="45" y="13"/>
                </a:cubicBezTo>
                <a:cubicBezTo>
                  <a:pt x="52" y="11"/>
                  <a:pt x="65" y="10"/>
                  <a:pt x="65" y="10"/>
                </a:cubicBezTo>
                <a:cubicBezTo>
                  <a:pt x="58" y="12"/>
                  <a:pt x="49" y="15"/>
                  <a:pt x="44" y="20"/>
                </a:cubicBezTo>
                <a:cubicBezTo>
                  <a:pt x="47" y="22"/>
                  <a:pt x="51" y="25"/>
                  <a:pt x="59" y="23"/>
                </a:cubicBezTo>
                <a:cubicBezTo>
                  <a:pt x="68" y="22"/>
                  <a:pt x="78" y="11"/>
                  <a:pt x="78" y="11"/>
                </a:cubicBezTo>
                <a:cubicBezTo>
                  <a:pt x="78" y="11"/>
                  <a:pt x="62" y="0"/>
                  <a:pt x="54" y="3"/>
                </a:cubicBezTo>
                <a:cubicBezTo>
                  <a:pt x="48" y="5"/>
                  <a:pt x="44" y="11"/>
                  <a:pt x="43" y="15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42" name="Freeform 162"/>
          <p:cNvSpPr>
            <a:spLocks noEditPoints="1"/>
          </p:cNvSpPr>
          <p:nvPr/>
        </p:nvSpPr>
        <p:spPr bwMode="auto">
          <a:xfrm>
            <a:off x="6787952" y="3752405"/>
            <a:ext cx="319970" cy="312168"/>
          </a:xfrm>
          <a:custGeom>
            <a:avLst/>
            <a:gdLst>
              <a:gd name="T0" fmla="*/ 85 w 95"/>
              <a:gd name="T1" fmla="*/ 25 h 93"/>
              <a:gd name="T2" fmla="*/ 86 w 95"/>
              <a:gd name="T3" fmla="*/ 22 h 93"/>
              <a:gd name="T4" fmla="*/ 86 w 95"/>
              <a:gd name="T5" fmla="*/ 13 h 93"/>
              <a:gd name="T6" fmla="*/ 80 w 95"/>
              <a:gd name="T7" fmla="*/ 8 h 93"/>
              <a:gd name="T8" fmla="*/ 36 w 95"/>
              <a:gd name="T9" fmla="*/ 11 h 93"/>
              <a:gd name="T10" fmla="*/ 36 w 95"/>
              <a:gd name="T11" fmla="*/ 24 h 93"/>
              <a:gd name="T12" fmla="*/ 80 w 95"/>
              <a:gd name="T13" fmla="*/ 25 h 93"/>
              <a:gd name="T14" fmla="*/ 35 w 95"/>
              <a:gd name="T15" fmla="*/ 62 h 93"/>
              <a:gd name="T16" fmla="*/ 66 w 95"/>
              <a:gd name="T17" fmla="*/ 72 h 93"/>
              <a:gd name="T18" fmla="*/ 55 w 95"/>
              <a:gd name="T19" fmla="*/ 45 h 93"/>
              <a:gd name="T20" fmla="*/ 70 w 95"/>
              <a:gd name="T21" fmla="*/ 66 h 93"/>
              <a:gd name="T22" fmla="*/ 62 w 95"/>
              <a:gd name="T23" fmla="*/ 59 h 93"/>
              <a:gd name="T24" fmla="*/ 70 w 95"/>
              <a:gd name="T25" fmla="*/ 66 h 93"/>
              <a:gd name="T26" fmla="*/ 70 w 95"/>
              <a:gd name="T27" fmla="*/ 67 h 93"/>
              <a:gd name="T28" fmla="*/ 60 w 95"/>
              <a:gd name="T29" fmla="*/ 60 h 93"/>
              <a:gd name="T30" fmla="*/ 70 w 95"/>
              <a:gd name="T31" fmla="*/ 55 h 93"/>
              <a:gd name="T32" fmla="*/ 70 w 95"/>
              <a:gd name="T33" fmla="*/ 54 h 93"/>
              <a:gd name="T34" fmla="*/ 68 w 95"/>
              <a:gd name="T35" fmla="*/ 55 h 93"/>
              <a:gd name="T36" fmla="*/ 71 w 95"/>
              <a:gd name="T37" fmla="*/ 58 h 93"/>
              <a:gd name="T38" fmla="*/ 68 w 95"/>
              <a:gd name="T39" fmla="*/ 55 h 93"/>
              <a:gd name="T40" fmla="*/ 71 w 95"/>
              <a:gd name="T41" fmla="*/ 59 h 93"/>
              <a:gd name="T42" fmla="*/ 66 w 95"/>
              <a:gd name="T43" fmla="*/ 56 h 93"/>
              <a:gd name="T44" fmla="*/ 65 w 95"/>
              <a:gd name="T45" fmla="*/ 57 h 93"/>
              <a:gd name="T46" fmla="*/ 71 w 95"/>
              <a:gd name="T47" fmla="*/ 62 h 93"/>
              <a:gd name="T48" fmla="*/ 65 w 95"/>
              <a:gd name="T49" fmla="*/ 57 h 93"/>
              <a:gd name="T50" fmla="*/ 71 w 95"/>
              <a:gd name="T51" fmla="*/ 64 h 93"/>
              <a:gd name="T52" fmla="*/ 63 w 95"/>
              <a:gd name="T53" fmla="*/ 58 h 93"/>
              <a:gd name="T54" fmla="*/ 71 w 95"/>
              <a:gd name="T55" fmla="*/ 46 h 93"/>
              <a:gd name="T56" fmla="*/ 70 w 95"/>
              <a:gd name="T57" fmla="*/ 48 h 93"/>
              <a:gd name="T58" fmla="*/ 56 w 95"/>
              <a:gd name="T59" fmla="*/ 57 h 93"/>
              <a:gd name="T60" fmla="*/ 59 w 95"/>
              <a:gd name="T61" fmla="*/ 40 h 93"/>
              <a:gd name="T62" fmla="*/ 60 w 95"/>
              <a:gd name="T63" fmla="*/ 39 h 93"/>
              <a:gd name="T64" fmla="*/ 71 w 95"/>
              <a:gd name="T65" fmla="*/ 46 h 93"/>
              <a:gd name="T66" fmla="*/ 68 w 95"/>
              <a:gd name="T67" fmla="*/ 46 h 93"/>
              <a:gd name="T68" fmla="*/ 61 w 95"/>
              <a:gd name="T69" fmla="*/ 42 h 93"/>
              <a:gd name="T70" fmla="*/ 71 w 95"/>
              <a:gd name="T71" fmla="*/ 70 h 93"/>
              <a:gd name="T72" fmla="*/ 69 w 95"/>
              <a:gd name="T73" fmla="*/ 71 h 93"/>
              <a:gd name="T74" fmla="*/ 55 w 95"/>
              <a:gd name="T75" fmla="*/ 60 h 93"/>
              <a:gd name="T76" fmla="*/ 69 w 95"/>
              <a:gd name="T77" fmla="*/ 51 h 93"/>
              <a:gd name="T78" fmla="*/ 71 w 95"/>
              <a:gd name="T79" fmla="*/ 51 h 93"/>
              <a:gd name="T80" fmla="*/ 74 w 95"/>
              <a:gd name="T81" fmla="*/ 60 h 93"/>
              <a:gd name="T82" fmla="*/ 71 w 95"/>
              <a:gd name="T83" fmla="*/ 70 h 93"/>
              <a:gd name="T84" fmla="*/ 93 w 95"/>
              <a:gd name="T85" fmla="*/ 11 h 93"/>
              <a:gd name="T86" fmla="*/ 94 w 95"/>
              <a:gd name="T87" fmla="*/ 24 h 93"/>
              <a:gd name="T88" fmla="*/ 89 w 95"/>
              <a:gd name="T89" fmla="*/ 89 h 93"/>
              <a:gd name="T90" fmla="*/ 22 w 95"/>
              <a:gd name="T91" fmla="*/ 93 h 93"/>
              <a:gd name="T92" fmla="*/ 18 w 95"/>
              <a:gd name="T93" fmla="*/ 68 h 93"/>
              <a:gd name="T94" fmla="*/ 0 w 95"/>
              <a:gd name="T95" fmla="*/ 64 h 93"/>
              <a:gd name="T96" fmla="*/ 13 w 95"/>
              <a:gd name="T97" fmla="*/ 3 h 93"/>
              <a:gd name="T98" fmla="*/ 22 w 95"/>
              <a:gd name="T99" fmla="*/ 0 h 93"/>
              <a:gd name="T100" fmla="*/ 80 w 95"/>
              <a:gd name="T101" fmla="*/ 0 h 93"/>
              <a:gd name="T102" fmla="*/ 28 w 95"/>
              <a:gd name="T103" fmla="*/ 34 h 93"/>
              <a:gd name="T104" fmla="*/ 80 w 95"/>
              <a:gd name="T105" fmla="*/ 34 h 93"/>
              <a:gd name="T106" fmla="*/ 26 w 95"/>
              <a:gd name="T107" fmla="*/ 85 h 93"/>
              <a:gd name="T108" fmla="*/ 26 w 95"/>
              <a:gd name="T109" fmla="*/ 60 h 93"/>
              <a:gd name="T110" fmla="*/ 28 w 95"/>
              <a:gd name="T111" fmla="*/ 34 h 93"/>
              <a:gd name="T112" fmla="*/ 18 w 95"/>
              <a:gd name="T113" fmla="*/ 24 h 93"/>
              <a:gd name="T114" fmla="*/ 28 w 95"/>
              <a:gd name="T115" fmla="*/ 25 h 93"/>
              <a:gd name="T116" fmla="*/ 29 w 95"/>
              <a:gd name="T117" fmla="*/ 18 h 93"/>
              <a:gd name="T118" fmla="*/ 22 w 95"/>
              <a:gd name="T119" fmla="*/ 8 h 93"/>
              <a:gd name="T120" fmla="*/ 16 w 95"/>
              <a:gd name="T121" fmla="*/ 12 h 93"/>
              <a:gd name="T122" fmla="*/ 18 w 95"/>
              <a:gd name="T123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" h="93">
                <a:moveTo>
                  <a:pt x="80" y="25"/>
                </a:move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4"/>
                  <a:pt x="86" y="22"/>
                </a:cubicBezTo>
                <a:cubicBezTo>
                  <a:pt x="86" y="21"/>
                  <a:pt x="86" y="19"/>
                  <a:pt x="86" y="18"/>
                </a:cubicBezTo>
                <a:cubicBezTo>
                  <a:pt x="86" y="16"/>
                  <a:pt x="86" y="15"/>
                  <a:pt x="86" y="13"/>
                </a:cubicBezTo>
                <a:cubicBezTo>
                  <a:pt x="85" y="11"/>
                  <a:pt x="83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9"/>
                  <a:pt x="36" y="10"/>
                  <a:pt x="36" y="11"/>
                </a:cubicBezTo>
                <a:cubicBezTo>
                  <a:pt x="37" y="13"/>
                  <a:pt x="37" y="15"/>
                  <a:pt x="37" y="18"/>
                </a:cubicBezTo>
                <a:cubicBezTo>
                  <a:pt x="37" y="20"/>
                  <a:pt x="37" y="22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80" y="25"/>
                  <a:pt x="80" y="25"/>
                  <a:pt x="80" y="25"/>
                </a:cubicBezTo>
                <a:close/>
                <a:moveTo>
                  <a:pt x="52" y="44"/>
                </a:moveTo>
                <a:cubicBezTo>
                  <a:pt x="43" y="44"/>
                  <a:pt x="35" y="52"/>
                  <a:pt x="35" y="62"/>
                </a:cubicBezTo>
                <a:cubicBezTo>
                  <a:pt x="35" y="71"/>
                  <a:pt x="43" y="79"/>
                  <a:pt x="52" y="79"/>
                </a:cubicBezTo>
                <a:cubicBezTo>
                  <a:pt x="58" y="79"/>
                  <a:pt x="63" y="76"/>
                  <a:pt x="66" y="72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45"/>
                  <a:pt x="55" y="45"/>
                  <a:pt x="55" y="45"/>
                </a:cubicBezTo>
                <a:cubicBezTo>
                  <a:pt x="54" y="45"/>
                  <a:pt x="53" y="44"/>
                  <a:pt x="52" y="44"/>
                </a:cubicBezTo>
                <a:close/>
                <a:moveTo>
                  <a:pt x="70" y="66"/>
                </a:move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6"/>
                  <a:pt x="70" y="66"/>
                  <a:pt x="70" y="66"/>
                </a:cubicBezTo>
                <a:close/>
                <a:moveTo>
                  <a:pt x="60" y="60"/>
                </a:move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69" y="68"/>
                  <a:pt x="69" y="68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lose/>
                <a:moveTo>
                  <a:pt x="70" y="55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5"/>
                </a:cubicBezTo>
                <a:close/>
                <a:moveTo>
                  <a:pt x="68" y="55"/>
                </a:moveTo>
                <a:cubicBezTo>
                  <a:pt x="68" y="55"/>
                  <a:pt x="68" y="55"/>
                  <a:pt x="68" y="55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7"/>
                  <a:pt x="71" y="57"/>
                  <a:pt x="71" y="56"/>
                </a:cubicBezTo>
                <a:cubicBezTo>
                  <a:pt x="68" y="55"/>
                  <a:pt x="68" y="55"/>
                  <a:pt x="68" y="55"/>
                </a:cubicBezTo>
                <a:close/>
                <a:moveTo>
                  <a:pt x="67" y="56"/>
                </a:move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60"/>
                  <a:pt x="71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67" y="56"/>
                  <a:pt x="67" y="56"/>
                  <a:pt x="67" y="56"/>
                </a:cubicBezTo>
                <a:close/>
                <a:moveTo>
                  <a:pt x="65" y="57"/>
                </a:moveTo>
                <a:cubicBezTo>
                  <a:pt x="71" y="61"/>
                  <a:pt x="71" y="61"/>
                  <a:pt x="71" y="61"/>
                </a:cubicBezTo>
                <a:cubicBezTo>
                  <a:pt x="71" y="62"/>
                  <a:pt x="71" y="62"/>
                  <a:pt x="71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5" y="57"/>
                  <a:pt x="65" y="57"/>
                  <a:pt x="65" y="57"/>
                </a:cubicBezTo>
                <a:close/>
                <a:moveTo>
                  <a:pt x="64" y="58"/>
                </a:move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63" y="58"/>
                  <a:pt x="63" y="58"/>
                  <a:pt x="63" y="58"/>
                </a:cubicBezTo>
                <a:cubicBezTo>
                  <a:pt x="64" y="58"/>
                  <a:pt x="64" y="58"/>
                  <a:pt x="64" y="58"/>
                </a:cubicBezTo>
                <a:close/>
                <a:moveTo>
                  <a:pt x="71" y="46"/>
                </a:moveTo>
                <a:cubicBezTo>
                  <a:pt x="71" y="47"/>
                  <a:pt x="71" y="47"/>
                  <a:pt x="71" y="47"/>
                </a:cubicBezTo>
                <a:cubicBezTo>
                  <a:pt x="70" y="48"/>
                  <a:pt x="70" y="48"/>
                  <a:pt x="70" y="48"/>
                </a:cubicBezTo>
                <a:cubicBezTo>
                  <a:pt x="58" y="56"/>
                  <a:pt x="58" y="56"/>
                  <a:pt x="58" y="56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9"/>
                  <a:pt x="64" y="40"/>
                  <a:pt x="66" y="41"/>
                </a:cubicBezTo>
                <a:cubicBezTo>
                  <a:pt x="68" y="42"/>
                  <a:pt x="70" y="44"/>
                  <a:pt x="71" y="46"/>
                </a:cubicBezTo>
                <a:close/>
                <a:moveTo>
                  <a:pt x="65" y="43"/>
                </a:moveTo>
                <a:cubicBezTo>
                  <a:pt x="66" y="44"/>
                  <a:pt x="67" y="45"/>
                  <a:pt x="68" y="46"/>
                </a:cubicBezTo>
                <a:cubicBezTo>
                  <a:pt x="59" y="52"/>
                  <a:pt x="59" y="52"/>
                  <a:pt x="59" y="52"/>
                </a:cubicBezTo>
                <a:cubicBezTo>
                  <a:pt x="61" y="42"/>
                  <a:pt x="61" y="42"/>
                  <a:pt x="61" y="42"/>
                </a:cubicBezTo>
                <a:cubicBezTo>
                  <a:pt x="62" y="42"/>
                  <a:pt x="64" y="43"/>
                  <a:pt x="65" y="43"/>
                </a:cubicBezTo>
                <a:close/>
                <a:moveTo>
                  <a:pt x="71" y="70"/>
                </a:moveTo>
                <a:cubicBezTo>
                  <a:pt x="70" y="71"/>
                  <a:pt x="70" y="71"/>
                  <a:pt x="70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57" y="61"/>
                  <a:pt x="57" y="61"/>
                  <a:pt x="57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59"/>
                  <a:pt x="57" y="59"/>
                  <a:pt x="57" y="59"/>
                </a:cubicBezTo>
                <a:cubicBezTo>
                  <a:pt x="69" y="51"/>
                  <a:pt x="69" y="51"/>
                  <a:pt x="69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1"/>
                  <a:pt x="71" y="51"/>
                  <a:pt x="71" y="51"/>
                </a:cubicBezTo>
                <a:cubicBezTo>
                  <a:pt x="72" y="53"/>
                  <a:pt x="73" y="54"/>
                  <a:pt x="73" y="56"/>
                </a:cubicBezTo>
                <a:cubicBezTo>
                  <a:pt x="74" y="57"/>
                  <a:pt x="74" y="59"/>
                  <a:pt x="74" y="60"/>
                </a:cubicBezTo>
                <a:cubicBezTo>
                  <a:pt x="74" y="62"/>
                  <a:pt x="74" y="64"/>
                  <a:pt x="73" y="66"/>
                </a:cubicBezTo>
                <a:cubicBezTo>
                  <a:pt x="72" y="67"/>
                  <a:pt x="72" y="69"/>
                  <a:pt x="71" y="70"/>
                </a:cubicBezTo>
                <a:close/>
                <a:moveTo>
                  <a:pt x="80" y="0"/>
                </a:moveTo>
                <a:cubicBezTo>
                  <a:pt x="87" y="0"/>
                  <a:pt x="92" y="5"/>
                  <a:pt x="93" y="11"/>
                </a:cubicBezTo>
                <a:cubicBezTo>
                  <a:pt x="94" y="13"/>
                  <a:pt x="94" y="15"/>
                  <a:pt x="94" y="18"/>
                </a:cubicBezTo>
                <a:cubicBezTo>
                  <a:pt x="95" y="20"/>
                  <a:pt x="94" y="22"/>
                  <a:pt x="94" y="24"/>
                </a:cubicBezTo>
                <a:cubicBezTo>
                  <a:pt x="93" y="28"/>
                  <a:pt x="91" y="31"/>
                  <a:pt x="89" y="33"/>
                </a:cubicBezTo>
                <a:cubicBezTo>
                  <a:pt x="89" y="89"/>
                  <a:pt x="89" y="89"/>
                  <a:pt x="89" y="89"/>
                </a:cubicBezTo>
                <a:cubicBezTo>
                  <a:pt x="85" y="93"/>
                  <a:pt x="85" y="93"/>
                  <a:pt x="85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68"/>
                  <a:pt x="18" y="68"/>
                  <a:pt x="18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0" y="64"/>
                  <a:pt x="0" y="64"/>
                  <a:pt x="0" y="64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10" y="6"/>
                  <a:pt x="13" y="3"/>
                </a:cubicBezTo>
                <a:cubicBezTo>
                  <a:pt x="15" y="1"/>
                  <a:pt x="19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85"/>
                  <a:pt x="80" y="85"/>
                  <a:pt x="80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4"/>
                  <a:pt x="27" y="34"/>
                  <a:pt x="28" y="34"/>
                </a:cubicBezTo>
                <a:close/>
                <a:moveTo>
                  <a:pt x="18" y="60"/>
                </a:moveTo>
                <a:cubicBezTo>
                  <a:pt x="18" y="24"/>
                  <a:pt x="18" y="24"/>
                  <a:pt x="18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5"/>
                  <a:pt x="28" y="25"/>
                </a:cubicBezTo>
                <a:cubicBezTo>
                  <a:pt x="28" y="25"/>
                  <a:pt x="28" y="24"/>
                  <a:pt x="28" y="22"/>
                </a:cubicBezTo>
                <a:cubicBezTo>
                  <a:pt x="29" y="21"/>
                  <a:pt x="29" y="19"/>
                  <a:pt x="29" y="18"/>
                </a:cubicBezTo>
                <a:cubicBezTo>
                  <a:pt x="29" y="16"/>
                  <a:pt x="28" y="15"/>
                  <a:pt x="28" y="13"/>
                </a:cubicBezTo>
                <a:cubicBezTo>
                  <a:pt x="27" y="11"/>
                  <a:pt x="25" y="8"/>
                  <a:pt x="22" y="8"/>
                </a:cubicBezTo>
                <a:cubicBezTo>
                  <a:pt x="21" y="8"/>
                  <a:pt x="19" y="9"/>
                  <a:pt x="18" y="10"/>
                </a:cubicBezTo>
                <a:cubicBezTo>
                  <a:pt x="17" y="11"/>
                  <a:pt x="16" y="11"/>
                  <a:pt x="16" y="12"/>
                </a:cubicBezTo>
                <a:cubicBezTo>
                  <a:pt x="8" y="60"/>
                  <a:pt x="8" y="60"/>
                  <a:pt x="8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43" name="Freeform 190"/>
          <p:cNvSpPr>
            <a:spLocks noEditPoints="1"/>
          </p:cNvSpPr>
          <p:nvPr/>
        </p:nvSpPr>
        <p:spPr bwMode="auto">
          <a:xfrm>
            <a:off x="6782174" y="4420902"/>
            <a:ext cx="331525" cy="268043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44" name="文本框 146"/>
          <p:cNvSpPr txBox="1"/>
          <p:nvPr/>
        </p:nvSpPr>
        <p:spPr>
          <a:xfrm>
            <a:off x="7233001" y="2254427"/>
            <a:ext cx="358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zh-CN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146"/>
          <p:cNvSpPr txBox="1"/>
          <p:nvPr/>
        </p:nvSpPr>
        <p:spPr>
          <a:xfrm>
            <a:off x="7233001" y="2918910"/>
            <a:ext cx="358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zh-CN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146"/>
          <p:cNvSpPr txBox="1"/>
          <p:nvPr/>
        </p:nvSpPr>
        <p:spPr>
          <a:xfrm>
            <a:off x="7233001" y="3606542"/>
            <a:ext cx="358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zh-CN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146"/>
          <p:cNvSpPr txBox="1"/>
          <p:nvPr/>
        </p:nvSpPr>
        <p:spPr>
          <a:xfrm>
            <a:off x="7233001" y="4294175"/>
            <a:ext cx="358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zh-CN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146"/>
          <p:cNvSpPr txBox="1"/>
          <p:nvPr/>
        </p:nvSpPr>
        <p:spPr>
          <a:xfrm>
            <a:off x="7233001" y="4981808"/>
            <a:ext cx="358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建议您在展示时采用微软雅黑字体。</a:t>
            </a:r>
            <a:endParaRPr lang="zh-CN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810730" y="2797965"/>
            <a:ext cx="4011600" cy="0"/>
          </a:xfrm>
          <a:prstGeom prst="line">
            <a:avLst/>
          </a:prstGeom>
          <a:ln w="15875">
            <a:solidFill>
              <a:srgbClr val="2526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810730" y="3485597"/>
            <a:ext cx="4011600" cy="0"/>
          </a:xfrm>
          <a:prstGeom prst="line">
            <a:avLst/>
          </a:prstGeom>
          <a:ln w="15875">
            <a:solidFill>
              <a:srgbClr val="2526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810730" y="4173230"/>
            <a:ext cx="4011600" cy="0"/>
          </a:xfrm>
          <a:prstGeom prst="line">
            <a:avLst/>
          </a:prstGeom>
          <a:ln w="15875">
            <a:solidFill>
              <a:srgbClr val="2526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810730" y="4860863"/>
            <a:ext cx="4011600" cy="0"/>
          </a:xfrm>
          <a:prstGeom prst="line">
            <a:avLst/>
          </a:prstGeom>
          <a:ln w="15875">
            <a:solidFill>
              <a:srgbClr val="2526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810730" y="5548500"/>
            <a:ext cx="4011600" cy="0"/>
          </a:xfrm>
          <a:prstGeom prst="line">
            <a:avLst/>
          </a:prstGeom>
          <a:ln w="15875">
            <a:solidFill>
              <a:srgbClr val="2526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72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0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r="4880" b="1112"/>
          <a:stretch>
            <a:fillRect/>
          </a:stretch>
        </p:blipFill>
        <p:spPr>
          <a:xfrm rot="9026226">
            <a:off x="-1239427" y="-1093616"/>
            <a:ext cx="7077304" cy="3037212"/>
          </a:xfrm>
          <a:custGeom>
            <a:avLst/>
            <a:gdLst>
              <a:gd name="connsiteX0" fmla="*/ 5354528 w 7077304"/>
              <a:gd name="connsiteY0" fmla="*/ 3037212 h 3037212"/>
              <a:gd name="connsiteX1" fmla="*/ 0 w 7077304"/>
              <a:gd name="connsiteY1" fmla="*/ 0 h 3037212"/>
              <a:gd name="connsiteX2" fmla="*/ 7077304 w 7077304"/>
              <a:gd name="connsiteY2" fmla="*/ 0 h 3037212"/>
              <a:gd name="connsiteX3" fmla="*/ 5354528 w 7077304"/>
              <a:gd name="connsiteY3" fmla="*/ 3037212 h 30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7304" h="3037212">
                <a:moveTo>
                  <a:pt x="5354528" y="3037212"/>
                </a:moveTo>
                <a:lnTo>
                  <a:pt x="0" y="0"/>
                </a:lnTo>
                <a:lnTo>
                  <a:pt x="7077304" y="0"/>
                </a:lnTo>
                <a:lnTo>
                  <a:pt x="5354528" y="3037212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r="4880" b="1112"/>
          <a:stretch>
            <a:fillRect/>
          </a:stretch>
        </p:blipFill>
        <p:spPr>
          <a:xfrm rot="19816821">
            <a:off x="6353893" y="4954057"/>
            <a:ext cx="7077304" cy="3037212"/>
          </a:xfrm>
          <a:custGeom>
            <a:avLst/>
            <a:gdLst>
              <a:gd name="connsiteX0" fmla="*/ 5354528 w 7077304"/>
              <a:gd name="connsiteY0" fmla="*/ 3037212 h 3037212"/>
              <a:gd name="connsiteX1" fmla="*/ 0 w 7077304"/>
              <a:gd name="connsiteY1" fmla="*/ 0 h 3037212"/>
              <a:gd name="connsiteX2" fmla="*/ 7077304 w 7077304"/>
              <a:gd name="connsiteY2" fmla="*/ 0 h 3037212"/>
              <a:gd name="connsiteX3" fmla="*/ 5354528 w 7077304"/>
              <a:gd name="connsiteY3" fmla="*/ 3037212 h 30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7304" h="3037212">
                <a:moveTo>
                  <a:pt x="5354528" y="3037212"/>
                </a:moveTo>
                <a:lnTo>
                  <a:pt x="0" y="0"/>
                </a:lnTo>
                <a:lnTo>
                  <a:pt x="7077304" y="0"/>
                </a:lnTo>
                <a:lnTo>
                  <a:pt x="5354528" y="3037212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3840685" y="3160419"/>
            <a:ext cx="450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投资回报分析</a:t>
            </a:r>
            <a:endParaRPr lang="zh-CN" altLang="en-US" sz="54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37103" y="4175718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09388" y="1738133"/>
            <a:ext cx="1768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smtClean="0">
                <a:latin typeface="Impact" panose="020B0806030902050204" pitchFamily="34" charset="0"/>
                <a:ea typeface="方正兰亭粗黑简体" panose="02000000000000000000" pitchFamily="2" charset="-122"/>
              </a:rPr>
              <a:t>04</a:t>
            </a:r>
            <a:endParaRPr lang="zh-CN" altLang="en-US" sz="9600" b="1" dirty="0"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3924" y="4517409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82433" y="4175718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9254" y="4517409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7078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8" name="稻壳儿小白白(http://dwz.cn/Wu2UP)"/>
          <p:cNvSpPr txBox="1">
            <a:spLocks noChangeArrowheads="1"/>
          </p:cNvSpPr>
          <p:nvPr/>
        </p:nvSpPr>
        <p:spPr bwMode="auto">
          <a:xfrm>
            <a:off x="940603" y="5753386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39" name="稻壳儿小白白(http://dwz.cn/Wu2UP)"/>
          <p:cNvSpPr txBox="1">
            <a:spLocks noChangeArrowheads="1"/>
          </p:cNvSpPr>
          <p:nvPr/>
        </p:nvSpPr>
        <p:spPr bwMode="auto">
          <a:xfrm>
            <a:off x="1775628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0" name="稻壳儿小白白(http://dwz.cn/Wu2UP)"/>
          <p:cNvSpPr txBox="1">
            <a:spLocks noChangeArrowheads="1"/>
          </p:cNvSpPr>
          <p:nvPr/>
        </p:nvSpPr>
        <p:spPr bwMode="auto">
          <a:xfrm>
            <a:off x="2670978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1" name="稻壳儿小白白(http://dwz.cn/Wu2UP)"/>
          <p:cNvSpPr txBox="1">
            <a:spLocks noChangeArrowheads="1"/>
          </p:cNvSpPr>
          <p:nvPr/>
        </p:nvSpPr>
        <p:spPr bwMode="auto">
          <a:xfrm>
            <a:off x="3544103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2" name="稻壳儿小白白(http://dwz.cn/Wu2UP)"/>
          <p:cNvSpPr txBox="1">
            <a:spLocks noChangeArrowheads="1"/>
          </p:cNvSpPr>
          <p:nvPr/>
        </p:nvSpPr>
        <p:spPr bwMode="auto">
          <a:xfrm>
            <a:off x="4423578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3" name="稻壳儿小白白(http://dwz.cn/Wu2UP)"/>
          <p:cNvSpPr txBox="1">
            <a:spLocks noChangeArrowheads="1"/>
          </p:cNvSpPr>
          <p:nvPr/>
        </p:nvSpPr>
        <p:spPr bwMode="auto">
          <a:xfrm>
            <a:off x="5296703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4" name="稻壳儿小白白(http://dwz.cn/Wu2UP)"/>
          <p:cNvSpPr txBox="1">
            <a:spLocks noChangeArrowheads="1"/>
          </p:cNvSpPr>
          <p:nvPr/>
        </p:nvSpPr>
        <p:spPr bwMode="auto">
          <a:xfrm>
            <a:off x="6192053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5" name="稻壳儿小白白(http://dwz.cn/Wu2UP)"/>
          <p:cNvSpPr txBox="1">
            <a:spLocks noChangeArrowheads="1"/>
          </p:cNvSpPr>
          <p:nvPr/>
        </p:nvSpPr>
        <p:spPr bwMode="auto">
          <a:xfrm>
            <a:off x="7077878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6" name="稻壳儿小白白(http://dwz.cn/Wu2UP)"/>
          <p:cNvSpPr txBox="1">
            <a:spLocks noChangeArrowheads="1"/>
          </p:cNvSpPr>
          <p:nvPr/>
        </p:nvSpPr>
        <p:spPr bwMode="auto">
          <a:xfrm>
            <a:off x="7976403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9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7" name="稻壳儿小白白(http://dwz.cn/Wu2UP)"/>
          <p:cNvSpPr txBox="1">
            <a:spLocks noChangeArrowheads="1"/>
          </p:cNvSpPr>
          <p:nvPr/>
        </p:nvSpPr>
        <p:spPr bwMode="auto">
          <a:xfrm>
            <a:off x="8881278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8" name="稻壳儿小白白(http://dwz.cn/Wu2UP)"/>
          <p:cNvSpPr txBox="1">
            <a:spLocks noChangeArrowheads="1"/>
          </p:cNvSpPr>
          <p:nvPr/>
        </p:nvSpPr>
        <p:spPr bwMode="auto">
          <a:xfrm>
            <a:off x="9732178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11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3349" name="稻壳儿小白白(http://dwz.cn/Wu2UP)"/>
          <p:cNvSpPr txBox="1">
            <a:spLocks noChangeArrowheads="1"/>
          </p:cNvSpPr>
          <p:nvPr/>
        </p:nvSpPr>
        <p:spPr bwMode="auto">
          <a:xfrm>
            <a:off x="10654515" y="5748623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lang="zh-CN" altLang="en-US" sz="1400" b="1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52" name="MH_Other_7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856556" y="2765556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53" name="MH_Text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53340" y="3097294"/>
            <a:ext cx="698366" cy="2584799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</a:rPr>
              <a:t>90%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4" name="MH_Other_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52629" y="2774293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57" name="MH_Other_7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1737990" y="2771582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58" name="MH_Text_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34774" y="4336270"/>
            <a:ext cx="698366" cy="1351848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44%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9" name="MH_Other_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734063" y="2780319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1" name="MH_Other_7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2619424" y="2755831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2" name="MH_Text_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616208" y="3684377"/>
            <a:ext cx="698366" cy="1987991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67%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3" name="MH_Other_8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615497" y="2764568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5" name="MH_Other_7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3500858" y="2761857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6" name="MH_Text_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497642" y="4948444"/>
            <a:ext cx="698366" cy="729949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23%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MH_Other_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496931" y="2770594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9" name="MH_Other_7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4382292" y="2755829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0" name="MH_Text_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379076" y="3862705"/>
            <a:ext cx="698366" cy="1809659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52%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1" name="MH_Other_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378365" y="2764566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3" name="MH_Other_7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5263726" y="2761855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4" name="MH_Text_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260510" y="4237028"/>
            <a:ext cx="698366" cy="1441363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48%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5" name="MH_Other_8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259799" y="2770592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7" name="MH_Other_7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6145160" y="2746104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8" name="MH_Text_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141944" y="3303021"/>
            <a:ext cx="698366" cy="2359619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87%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9" name="MH_Other_8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6141233" y="2754841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1" name="MH_Other_7"/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7026594" y="2752130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2" name="MH_Text_4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7023378" y="3487699"/>
            <a:ext cx="698366" cy="2180968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79%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3" name="MH_Other_8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022667" y="2760867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5" name="MH_Other_7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7949593" y="2755827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6" name="MH_Text_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7946377" y="3978755"/>
            <a:ext cx="698366" cy="1693608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55%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MH_Other_8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945666" y="2764564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9" name="MH_Other_7"/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8831027" y="2761853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0" name="MH_Text_4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8827811" y="3685067"/>
            <a:ext cx="698366" cy="1993322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73%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1" name="MH_Other_8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8827100" y="2770590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3" name="MH_Other_7"/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9712461" y="2746102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4" name="MH_Text_4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9709245" y="3977640"/>
            <a:ext cx="698366" cy="1684998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62%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5" name="MH_Other_8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9708534" y="2754839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7" name="MH_Other_7"/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10593895" y="2752128"/>
            <a:ext cx="695150" cy="291653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8" name="MH_Text_4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0590679" y="3487698"/>
            <a:ext cx="698366" cy="2180965"/>
          </a:xfrm>
          <a:prstGeom prst="can">
            <a:avLst>
              <a:gd name="adj" fmla="val 44050"/>
            </a:avLst>
          </a:prstGeom>
          <a:solidFill>
            <a:srgbClr val="C8241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85%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99" name="MH_Other_8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10589968" y="2760865"/>
            <a:ext cx="699077" cy="1372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rgbClr val="DAB96E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7" name="TextBox 22"/>
          <p:cNvSpPr txBox="1"/>
          <p:nvPr/>
        </p:nvSpPr>
        <p:spPr>
          <a:xfrm>
            <a:off x="773500" y="1345028"/>
            <a:ext cx="36719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rgbClr val="C8241E"/>
                </a:solidFill>
                <a:latin typeface="Impact" panose="020B0806030902050204" pitchFamily="34" charset="0"/>
              </a:rPr>
              <a:t>18,647,361</a:t>
            </a:r>
            <a:endParaRPr lang="zh-CN" altLang="en-US" sz="6600" dirty="0">
              <a:solidFill>
                <a:srgbClr val="C8241E"/>
              </a:solidFill>
              <a:latin typeface="Impact" panose="020B0806030902050204" pitchFamily="34" charset="0"/>
            </a:endParaRPr>
          </a:p>
        </p:txBody>
      </p:sp>
      <p:sp>
        <p:nvSpPr>
          <p:cNvPr id="108" name="稻壳儿小白白(http://dwz.cn/Wu2UP)"/>
          <p:cNvSpPr txBox="1">
            <a:spLocks noChangeArrowheads="1"/>
          </p:cNvSpPr>
          <p:nvPr/>
        </p:nvSpPr>
        <p:spPr bwMode="auto">
          <a:xfrm>
            <a:off x="4447640" y="1771337"/>
            <a:ext cx="68629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骆可可</a:t>
            </a:r>
            <a:r>
              <a: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zh-CN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工作室更专业的模板。洛可可，色彩纷呈，潮流时尚</a:t>
            </a: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</a:rPr>
              <a:t>。</a:t>
            </a:r>
            <a:r>
              <a:rPr lang="zh-CN" altLang="en-US" sz="1200" dirty="0" smtClean="0">
                <a:solidFill>
                  <a:srgbClr val="252628"/>
                </a:solidFill>
                <a:sym typeface="Arial" panose="020B0604020202020204" pitchFamily="34" charset="0"/>
              </a:rPr>
              <a:t>单击</a:t>
            </a:r>
            <a:r>
              <a:rPr lang="zh-CN" altLang="en-US" sz="1200" dirty="0">
                <a:solidFill>
                  <a:srgbClr val="252628"/>
                </a:solidFill>
                <a:sym typeface="Arial" panose="020B0604020202020204" pitchFamily="34" charset="0"/>
              </a:rPr>
              <a:t>此处编辑您要的内容，建议您在展示时采用微软雅黑字体，本模版所有图形线条及其相应素材均可自由编辑、改色、替换</a:t>
            </a:r>
            <a:r>
              <a:rPr lang="zh-CN" altLang="en-US" sz="1200" dirty="0" smtClean="0">
                <a:solidFill>
                  <a:srgbClr val="252628"/>
                </a:solidFill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252628"/>
              </a:solidFill>
              <a:sym typeface="Arial" panose="020B0604020202020204" pitchFamily="34" charset="0"/>
            </a:endParaRPr>
          </a:p>
        </p:txBody>
      </p:sp>
      <p:sp>
        <p:nvSpPr>
          <p:cNvPr id="109" name="稻壳儿小白白(http://dwz.cn/Wu2UP)"/>
          <p:cNvSpPr txBox="1">
            <a:spLocks noChangeArrowheads="1"/>
          </p:cNvSpPr>
          <p:nvPr/>
        </p:nvSpPr>
        <p:spPr bwMode="auto">
          <a:xfrm>
            <a:off x="4447639" y="1485877"/>
            <a:ext cx="2151062" cy="3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252628"/>
                </a:solidFill>
                <a:sym typeface="Arial" panose="020B0604020202020204" pitchFamily="34" charset="0"/>
              </a:rPr>
              <a:t>预计全年销售总额</a:t>
            </a:r>
            <a:endParaRPr lang="en-US" altLang="zh-CN" sz="1600" b="1" dirty="0">
              <a:solidFill>
                <a:srgbClr val="252628"/>
              </a:solidFill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60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2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1379887" y="1891393"/>
            <a:ext cx="1962150" cy="1962150"/>
          </a:xfrm>
          <a:prstGeom prst="donut">
            <a:avLst>
              <a:gd name="adj" fmla="val 22556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579912" y="2091418"/>
            <a:ext cx="1562100" cy="15621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空心弧 4"/>
          <p:cNvSpPr/>
          <p:nvPr/>
        </p:nvSpPr>
        <p:spPr>
          <a:xfrm>
            <a:off x="1494410" y="2005916"/>
            <a:ext cx="1733104" cy="1733104"/>
          </a:xfrm>
          <a:prstGeom prst="blockArc">
            <a:avLst>
              <a:gd name="adj1" fmla="val 16161364"/>
              <a:gd name="adj2" fmla="val 7585860"/>
              <a:gd name="adj3" fmla="val 105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3834117" y="1891393"/>
            <a:ext cx="1962150" cy="1962150"/>
          </a:xfrm>
          <a:prstGeom prst="donut">
            <a:avLst>
              <a:gd name="adj" fmla="val 22556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034142" y="2091418"/>
            <a:ext cx="1562100" cy="15621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空心弧 8"/>
          <p:cNvSpPr/>
          <p:nvPr/>
        </p:nvSpPr>
        <p:spPr>
          <a:xfrm>
            <a:off x="3948640" y="2005916"/>
            <a:ext cx="1733104" cy="1733104"/>
          </a:xfrm>
          <a:prstGeom prst="blockArc">
            <a:avLst>
              <a:gd name="adj1" fmla="val 16161364"/>
              <a:gd name="adj2" fmla="val 3156683"/>
              <a:gd name="adj3" fmla="val 1074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6274699" y="1891393"/>
            <a:ext cx="1962150" cy="1962150"/>
          </a:xfrm>
          <a:prstGeom prst="donut">
            <a:avLst>
              <a:gd name="adj" fmla="val 22556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74724" y="2091418"/>
            <a:ext cx="1562100" cy="15621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空心弧 12"/>
          <p:cNvSpPr/>
          <p:nvPr/>
        </p:nvSpPr>
        <p:spPr>
          <a:xfrm>
            <a:off x="6389222" y="2005916"/>
            <a:ext cx="1733104" cy="1733104"/>
          </a:xfrm>
          <a:prstGeom prst="blockArc">
            <a:avLst>
              <a:gd name="adj1" fmla="val 16161364"/>
              <a:gd name="adj2" fmla="val 11740009"/>
              <a:gd name="adj3" fmla="val 1082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8728929" y="1891393"/>
            <a:ext cx="1962150" cy="1962150"/>
          </a:xfrm>
          <a:prstGeom prst="donut">
            <a:avLst>
              <a:gd name="adj" fmla="val 22556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928954" y="2091418"/>
            <a:ext cx="1562100" cy="15621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空心弧 16"/>
          <p:cNvSpPr/>
          <p:nvPr/>
        </p:nvSpPr>
        <p:spPr>
          <a:xfrm>
            <a:off x="8843452" y="2005916"/>
            <a:ext cx="1733104" cy="1733104"/>
          </a:xfrm>
          <a:prstGeom prst="blockArc">
            <a:avLst>
              <a:gd name="adj1" fmla="val 16161364"/>
              <a:gd name="adj2" fmla="val 21541563"/>
              <a:gd name="adj3" fmla="val 96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1863704" y="2580080"/>
            <a:ext cx="9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EB75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rgbClr val="252628"/>
                </a:solidFill>
              </a:rPr>
              <a:t>65</a:t>
            </a:r>
            <a:r>
              <a:rPr lang="en-US" altLang="zh-CN" sz="1800" dirty="0">
                <a:solidFill>
                  <a:srgbClr val="252628"/>
                </a:solidFill>
              </a:rPr>
              <a:t>%</a:t>
            </a:r>
            <a:endParaRPr lang="zh-CN" altLang="en-US" sz="3200" dirty="0">
              <a:solidFill>
                <a:srgbClr val="252628"/>
              </a:solidFill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6803581" y="2567149"/>
            <a:ext cx="9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EB75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rgbClr val="252628"/>
                </a:solidFill>
              </a:rPr>
              <a:t>85</a:t>
            </a:r>
            <a:r>
              <a:rPr lang="en-US" altLang="zh-CN" sz="1800" dirty="0">
                <a:solidFill>
                  <a:srgbClr val="252628"/>
                </a:solidFill>
              </a:rPr>
              <a:t>%</a:t>
            </a:r>
            <a:endParaRPr lang="zh-CN" altLang="en-US" sz="3200" dirty="0">
              <a:solidFill>
                <a:srgbClr val="252628"/>
              </a:solidFill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9257811" y="2595724"/>
            <a:ext cx="9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EB75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rgbClr val="252628"/>
                </a:solidFill>
              </a:rPr>
              <a:t>25</a:t>
            </a:r>
            <a:r>
              <a:rPr lang="en-US" altLang="zh-CN" sz="1800" dirty="0" smtClean="0">
                <a:solidFill>
                  <a:srgbClr val="252628"/>
                </a:solidFill>
              </a:rPr>
              <a:t>%</a:t>
            </a:r>
            <a:endParaRPr lang="zh-CN" altLang="en-US" sz="3200" dirty="0">
              <a:solidFill>
                <a:srgbClr val="252628"/>
              </a:solidFill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4362999" y="2601843"/>
            <a:ext cx="9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EB75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rgbClr val="252628"/>
                </a:solidFill>
              </a:rPr>
              <a:t>45</a:t>
            </a:r>
            <a:r>
              <a:rPr lang="en-US" altLang="zh-CN" sz="1800" dirty="0">
                <a:solidFill>
                  <a:srgbClr val="252628"/>
                </a:solidFill>
              </a:rPr>
              <a:t>%</a:t>
            </a:r>
            <a:endParaRPr lang="zh-CN" altLang="en-US" sz="3200" dirty="0">
              <a:solidFill>
                <a:srgbClr val="252628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494410" y="4227682"/>
            <a:ext cx="2128316" cy="1394914"/>
            <a:chOff x="940683" y="3148217"/>
            <a:chExt cx="2128316" cy="1394914"/>
          </a:xfrm>
        </p:grpSpPr>
        <p:sp>
          <p:nvSpPr>
            <p:cNvPr id="3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122939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79550" y="4227682"/>
            <a:ext cx="2128316" cy="1394914"/>
            <a:chOff x="940683" y="3148217"/>
            <a:chExt cx="2128316" cy="1394914"/>
          </a:xfrm>
        </p:grpSpPr>
        <p:sp>
          <p:nvSpPr>
            <p:cNvPr id="3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122939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37394" y="4227682"/>
            <a:ext cx="2128316" cy="1394914"/>
            <a:chOff x="940683" y="3148217"/>
            <a:chExt cx="2128316" cy="1394914"/>
          </a:xfrm>
        </p:grpSpPr>
        <p:sp>
          <p:nvSpPr>
            <p:cNvPr id="4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122939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977126" y="4227682"/>
            <a:ext cx="2128316" cy="1394914"/>
            <a:chOff x="940683" y="3148217"/>
            <a:chExt cx="2128316" cy="1394914"/>
          </a:xfrm>
        </p:grpSpPr>
        <p:sp>
          <p:nvSpPr>
            <p:cNvPr id="4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122939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60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0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>
            <a:spLocks/>
          </p:cNvSpPr>
          <p:nvPr/>
        </p:nvSpPr>
        <p:spPr bwMode="auto">
          <a:xfrm>
            <a:off x="5482462" y="3948280"/>
            <a:ext cx="1319210" cy="2397967"/>
          </a:xfrm>
          <a:custGeom>
            <a:avLst/>
            <a:gdLst>
              <a:gd name="T0" fmla="*/ 202 w 511"/>
              <a:gd name="T1" fmla="*/ 855 h 929"/>
              <a:gd name="T2" fmla="*/ 417 w 511"/>
              <a:gd name="T3" fmla="*/ 929 h 929"/>
              <a:gd name="T4" fmla="*/ 375 w 511"/>
              <a:gd name="T5" fmla="*/ 467 h 929"/>
              <a:gd name="T6" fmla="*/ 501 w 511"/>
              <a:gd name="T7" fmla="*/ 151 h 929"/>
              <a:gd name="T8" fmla="*/ 463 w 511"/>
              <a:gd name="T9" fmla="*/ 124 h 929"/>
              <a:gd name="T10" fmla="*/ 436 w 511"/>
              <a:gd name="T11" fmla="*/ 161 h 929"/>
              <a:gd name="T12" fmla="*/ 367 w 511"/>
              <a:gd name="T13" fmla="*/ 224 h 929"/>
              <a:gd name="T14" fmla="*/ 329 w 511"/>
              <a:gd name="T15" fmla="*/ 221 h 929"/>
              <a:gd name="T16" fmla="*/ 290 w 511"/>
              <a:gd name="T17" fmla="*/ 126 h 929"/>
              <a:gd name="T18" fmla="*/ 236 w 511"/>
              <a:gd name="T19" fmla="*/ 7 h 929"/>
              <a:gd name="T20" fmla="*/ 222 w 511"/>
              <a:gd name="T21" fmla="*/ 58 h 929"/>
              <a:gd name="T22" fmla="*/ 237 w 511"/>
              <a:gd name="T23" fmla="*/ 159 h 929"/>
              <a:gd name="T24" fmla="*/ 195 w 511"/>
              <a:gd name="T25" fmla="*/ 173 h 929"/>
              <a:gd name="T26" fmla="*/ 142 w 511"/>
              <a:gd name="T27" fmla="*/ 85 h 929"/>
              <a:gd name="T28" fmla="*/ 86 w 511"/>
              <a:gd name="T29" fmla="*/ 33 h 929"/>
              <a:gd name="T30" fmla="*/ 90 w 511"/>
              <a:gd name="T31" fmla="*/ 82 h 929"/>
              <a:gd name="T32" fmla="*/ 148 w 511"/>
              <a:gd name="T33" fmla="*/ 197 h 929"/>
              <a:gd name="T34" fmla="*/ 150 w 511"/>
              <a:gd name="T35" fmla="*/ 224 h 929"/>
              <a:gd name="T36" fmla="*/ 34 w 511"/>
              <a:gd name="T37" fmla="*/ 108 h 929"/>
              <a:gd name="T38" fmla="*/ 12 w 511"/>
              <a:gd name="T39" fmla="*/ 112 h 929"/>
              <a:gd name="T40" fmla="*/ 12 w 511"/>
              <a:gd name="T41" fmla="*/ 149 h 929"/>
              <a:gd name="T42" fmla="*/ 113 w 511"/>
              <a:gd name="T43" fmla="*/ 259 h 929"/>
              <a:gd name="T44" fmla="*/ 115 w 511"/>
              <a:gd name="T45" fmla="*/ 283 h 929"/>
              <a:gd name="T46" fmla="*/ 38 w 511"/>
              <a:gd name="T47" fmla="*/ 234 h 929"/>
              <a:gd name="T48" fmla="*/ 14 w 511"/>
              <a:gd name="T49" fmla="*/ 252 h 929"/>
              <a:gd name="T50" fmla="*/ 113 w 511"/>
              <a:gd name="T51" fmla="*/ 333 h 929"/>
              <a:gd name="T52" fmla="*/ 221 w 511"/>
              <a:gd name="T53" fmla="*/ 461 h 929"/>
              <a:gd name="T54" fmla="*/ 202 w 511"/>
              <a:gd name="T55" fmla="*/ 855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1" h="929">
                <a:moveTo>
                  <a:pt x="202" y="855"/>
                </a:moveTo>
                <a:cubicBezTo>
                  <a:pt x="417" y="929"/>
                  <a:pt x="417" y="929"/>
                  <a:pt x="417" y="929"/>
                </a:cubicBezTo>
                <a:cubicBezTo>
                  <a:pt x="417" y="929"/>
                  <a:pt x="354" y="689"/>
                  <a:pt x="375" y="467"/>
                </a:cubicBezTo>
                <a:cubicBezTo>
                  <a:pt x="375" y="467"/>
                  <a:pt x="395" y="296"/>
                  <a:pt x="501" y="151"/>
                </a:cubicBezTo>
                <a:cubicBezTo>
                  <a:pt x="501" y="151"/>
                  <a:pt x="511" y="109"/>
                  <a:pt x="463" y="124"/>
                </a:cubicBezTo>
                <a:cubicBezTo>
                  <a:pt x="463" y="124"/>
                  <a:pt x="452" y="132"/>
                  <a:pt x="436" y="161"/>
                </a:cubicBezTo>
                <a:cubicBezTo>
                  <a:pt x="436" y="161"/>
                  <a:pt x="410" y="207"/>
                  <a:pt x="367" y="224"/>
                </a:cubicBezTo>
                <a:cubicBezTo>
                  <a:pt x="367" y="224"/>
                  <a:pt x="346" y="230"/>
                  <a:pt x="329" y="221"/>
                </a:cubicBezTo>
                <a:cubicBezTo>
                  <a:pt x="329" y="221"/>
                  <a:pt x="304" y="204"/>
                  <a:pt x="290" y="126"/>
                </a:cubicBezTo>
                <a:cubicBezTo>
                  <a:pt x="290" y="126"/>
                  <a:pt x="269" y="9"/>
                  <a:pt x="236" y="7"/>
                </a:cubicBezTo>
                <a:cubicBezTo>
                  <a:pt x="236" y="7"/>
                  <a:pt x="221" y="0"/>
                  <a:pt x="222" y="58"/>
                </a:cubicBezTo>
                <a:cubicBezTo>
                  <a:pt x="222" y="58"/>
                  <a:pt x="234" y="143"/>
                  <a:pt x="237" y="159"/>
                </a:cubicBezTo>
                <a:cubicBezTo>
                  <a:pt x="237" y="159"/>
                  <a:pt x="245" y="226"/>
                  <a:pt x="195" y="173"/>
                </a:cubicBezTo>
                <a:cubicBezTo>
                  <a:pt x="195" y="173"/>
                  <a:pt x="160" y="136"/>
                  <a:pt x="142" y="85"/>
                </a:cubicBezTo>
                <a:cubicBezTo>
                  <a:pt x="142" y="85"/>
                  <a:pt x="119" y="19"/>
                  <a:pt x="86" y="33"/>
                </a:cubicBezTo>
                <a:cubicBezTo>
                  <a:pt x="86" y="33"/>
                  <a:pt x="67" y="39"/>
                  <a:pt x="90" y="82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48" y="197"/>
                  <a:pt x="173" y="246"/>
                  <a:pt x="150" y="224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4" y="108"/>
                  <a:pt x="24" y="100"/>
                  <a:pt x="12" y="112"/>
                </a:cubicBezTo>
                <a:cubicBezTo>
                  <a:pt x="12" y="112"/>
                  <a:pt x="0" y="127"/>
                  <a:pt x="12" y="149"/>
                </a:cubicBezTo>
                <a:cubicBezTo>
                  <a:pt x="12" y="149"/>
                  <a:pt x="58" y="213"/>
                  <a:pt x="113" y="259"/>
                </a:cubicBezTo>
                <a:cubicBezTo>
                  <a:pt x="113" y="259"/>
                  <a:pt x="156" y="297"/>
                  <a:pt x="115" y="283"/>
                </a:cubicBezTo>
                <a:cubicBezTo>
                  <a:pt x="38" y="234"/>
                  <a:pt x="38" y="234"/>
                  <a:pt x="38" y="234"/>
                </a:cubicBezTo>
                <a:cubicBezTo>
                  <a:pt x="38" y="234"/>
                  <a:pt x="8" y="222"/>
                  <a:pt x="14" y="252"/>
                </a:cubicBezTo>
                <a:cubicBezTo>
                  <a:pt x="14" y="252"/>
                  <a:pt x="34" y="297"/>
                  <a:pt x="113" y="333"/>
                </a:cubicBezTo>
                <a:cubicBezTo>
                  <a:pt x="113" y="333"/>
                  <a:pt x="206" y="383"/>
                  <a:pt x="221" y="461"/>
                </a:cubicBezTo>
                <a:cubicBezTo>
                  <a:pt x="221" y="461"/>
                  <a:pt x="239" y="501"/>
                  <a:pt x="202" y="855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" name="Freeform 16"/>
          <p:cNvSpPr>
            <a:spLocks/>
          </p:cNvSpPr>
          <p:nvPr/>
        </p:nvSpPr>
        <p:spPr bwMode="auto">
          <a:xfrm>
            <a:off x="6881459" y="3279384"/>
            <a:ext cx="1830718" cy="1776070"/>
          </a:xfrm>
          <a:custGeom>
            <a:avLst/>
            <a:gdLst>
              <a:gd name="T0" fmla="*/ 0 w 709"/>
              <a:gd name="T1" fmla="*/ 374 h 688"/>
              <a:gd name="T2" fmla="*/ 709 w 709"/>
              <a:gd name="T3" fmla="*/ 152 h 688"/>
              <a:gd name="T4" fmla="*/ 31 w 709"/>
              <a:gd name="T5" fmla="*/ 435 h 688"/>
              <a:gd name="T6" fmla="*/ 392 w 709"/>
              <a:gd name="T7" fmla="*/ 290 h 688"/>
              <a:gd name="T8" fmla="*/ 0 w 709"/>
              <a:gd name="T9" fmla="*/ 374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688">
                <a:moveTo>
                  <a:pt x="0" y="374"/>
                </a:moveTo>
                <a:cubicBezTo>
                  <a:pt x="0" y="374"/>
                  <a:pt x="171" y="0"/>
                  <a:pt x="709" y="152"/>
                </a:cubicBezTo>
                <a:cubicBezTo>
                  <a:pt x="709" y="152"/>
                  <a:pt x="527" y="688"/>
                  <a:pt x="31" y="435"/>
                </a:cubicBezTo>
                <a:cubicBezTo>
                  <a:pt x="31" y="435"/>
                  <a:pt x="203" y="328"/>
                  <a:pt x="392" y="290"/>
                </a:cubicBezTo>
                <a:cubicBezTo>
                  <a:pt x="392" y="290"/>
                  <a:pt x="165" y="284"/>
                  <a:pt x="0" y="374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4" name="Freeform 17"/>
          <p:cNvSpPr>
            <a:spLocks/>
          </p:cNvSpPr>
          <p:nvPr/>
        </p:nvSpPr>
        <p:spPr bwMode="auto">
          <a:xfrm>
            <a:off x="5608154" y="1818089"/>
            <a:ext cx="2482126" cy="2329110"/>
          </a:xfrm>
          <a:custGeom>
            <a:avLst/>
            <a:gdLst>
              <a:gd name="T0" fmla="*/ 500 w 961"/>
              <a:gd name="T1" fmla="*/ 0 h 902"/>
              <a:gd name="T2" fmla="*/ 374 w 961"/>
              <a:gd name="T3" fmla="*/ 902 h 902"/>
              <a:gd name="T4" fmla="*/ 446 w 961"/>
              <a:gd name="T5" fmla="*/ 426 h 902"/>
              <a:gd name="T6" fmla="*/ 293 w 961"/>
              <a:gd name="T7" fmla="*/ 902 h 902"/>
              <a:gd name="T8" fmla="*/ 500 w 961"/>
              <a:gd name="T9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1" h="902">
                <a:moveTo>
                  <a:pt x="500" y="0"/>
                </a:moveTo>
                <a:cubicBezTo>
                  <a:pt x="500" y="0"/>
                  <a:pt x="961" y="544"/>
                  <a:pt x="374" y="902"/>
                </a:cubicBezTo>
                <a:cubicBezTo>
                  <a:pt x="374" y="902"/>
                  <a:pt x="386" y="566"/>
                  <a:pt x="446" y="426"/>
                </a:cubicBezTo>
                <a:cubicBezTo>
                  <a:pt x="446" y="426"/>
                  <a:pt x="290" y="670"/>
                  <a:pt x="293" y="902"/>
                </a:cubicBezTo>
                <a:cubicBezTo>
                  <a:pt x="293" y="902"/>
                  <a:pt x="0" y="485"/>
                  <a:pt x="500" y="0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4516281" y="1998428"/>
            <a:ext cx="1908319" cy="1965153"/>
          </a:xfrm>
          <a:custGeom>
            <a:avLst/>
            <a:gdLst>
              <a:gd name="T0" fmla="*/ 112 w 739"/>
              <a:gd name="T1" fmla="*/ 0 h 761"/>
              <a:gd name="T2" fmla="*/ 512 w 739"/>
              <a:gd name="T3" fmla="*/ 724 h 761"/>
              <a:gd name="T4" fmla="*/ 307 w 739"/>
              <a:gd name="T5" fmla="*/ 342 h 761"/>
              <a:gd name="T6" fmla="*/ 448 w 739"/>
              <a:gd name="T7" fmla="*/ 761 h 761"/>
              <a:gd name="T8" fmla="*/ 112 w 739"/>
              <a:gd name="T9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9" h="761">
                <a:moveTo>
                  <a:pt x="112" y="0"/>
                </a:moveTo>
                <a:cubicBezTo>
                  <a:pt x="112" y="0"/>
                  <a:pt x="739" y="154"/>
                  <a:pt x="512" y="724"/>
                </a:cubicBezTo>
                <a:cubicBezTo>
                  <a:pt x="512" y="724"/>
                  <a:pt x="345" y="483"/>
                  <a:pt x="307" y="342"/>
                </a:cubicBezTo>
                <a:cubicBezTo>
                  <a:pt x="307" y="342"/>
                  <a:pt x="339" y="638"/>
                  <a:pt x="448" y="761"/>
                </a:cubicBezTo>
                <a:cubicBezTo>
                  <a:pt x="448" y="761"/>
                  <a:pt x="0" y="622"/>
                  <a:pt x="112" y="0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>
            <a:off x="3568679" y="2907776"/>
            <a:ext cx="1895203" cy="1956409"/>
          </a:xfrm>
          <a:custGeom>
            <a:avLst/>
            <a:gdLst>
              <a:gd name="T0" fmla="*/ 734 w 734"/>
              <a:gd name="T1" fmla="*/ 464 h 758"/>
              <a:gd name="T2" fmla="*/ 0 w 734"/>
              <a:gd name="T3" fmla="*/ 372 h 758"/>
              <a:gd name="T4" fmla="*/ 734 w 734"/>
              <a:gd name="T5" fmla="*/ 528 h 758"/>
              <a:gd name="T6" fmla="*/ 343 w 734"/>
              <a:gd name="T7" fmla="*/ 409 h 758"/>
              <a:gd name="T8" fmla="*/ 734 w 734"/>
              <a:gd name="T9" fmla="*/ 464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" h="758">
                <a:moveTo>
                  <a:pt x="734" y="464"/>
                </a:moveTo>
                <a:cubicBezTo>
                  <a:pt x="734" y="464"/>
                  <a:pt x="490" y="0"/>
                  <a:pt x="0" y="372"/>
                </a:cubicBezTo>
                <a:cubicBezTo>
                  <a:pt x="0" y="372"/>
                  <a:pt x="326" y="758"/>
                  <a:pt x="734" y="528"/>
                </a:cubicBezTo>
                <a:cubicBezTo>
                  <a:pt x="734" y="528"/>
                  <a:pt x="607" y="552"/>
                  <a:pt x="343" y="409"/>
                </a:cubicBezTo>
                <a:cubicBezTo>
                  <a:pt x="343" y="409"/>
                  <a:pt x="474" y="459"/>
                  <a:pt x="734" y="464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06811" y="2412615"/>
            <a:ext cx="163270" cy="242516"/>
            <a:chOff x="981075" y="2499667"/>
            <a:chExt cx="205392" cy="305081"/>
          </a:xfrm>
          <a:solidFill>
            <a:schemeClr val="bg1"/>
          </a:solidFill>
        </p:grpSpPr>
        <p:sp>
          <p:nvSpPr>
            <p:cNvPr id="8" name="椭圆 7"/>
            <p:cNvSpPr/>
            <p:nvPr/>
          </p:nvSpPr>
          <p:spPr>
            <a:xfrm>
              <a:off x="981075" y="2615449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73806" y="2550256"/>
              <a:ext cx="53648" cy="53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073806" y="2703194"/>
              <a:ext cx="53648" cy="53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50467" y="2768748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150467" y="2499667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479037" y="4228232"/>
            <a:ext cx="163270" cy="242516"/>
            <a:chOff x="981075" y="2499667"/>
            <a:chExt cx="205392" cy="305081"/>
          </a:xfrm>
          <a:solidFill>
            <a:schemeClr val="bg1"/>
          </a:solidFill>
        </p:grpSpPr>
        <p:sp>
          <p:nvSpPr>
            <p:cNvPr id="42" name="椭圆 41"/>
            <p:cNvSpPr/>
            <p:nvPr/>
          </p:nvSpPr>
          <p:spPr>
            <a:xfrm>
              <a:off x="981075" y="2615449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073806" y="2550256"/>
              <a:ext cx="53648" cy="53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73806" y="2703194"/>
              <a:ext cx="53648" cy="53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150467" y="2768748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150467" y="2499667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3681310" y="4234123"/>
            <a:ext cx="163270" cy="242516"/>
            <a:chOff x="981075" y="2499667"/>
            <a:chExt cx="205392" cy="305081"/>
          </a:xfrm>
          <a:solidFill>
            <a:schemeClr val="bg1"/>
          </a:solidFill>
        </p:grpSpPr>
        <p:sp>
          <p:nvSpPr>
            <p:cNvPr id="48" name="椭圆 47"/>
            <p:cNvSpPr/>
            <p:nvPr/>
          </p:nvSpPr>
          <p:spPr>
            <a:xfrm>
              <a:off x="981075" y="2615449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073806" y="2550256"/>
              <a:ext cx="53648" cy="53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73806" y="2703194"/>
              <a:ext cx="53648" cy="53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150467" y="2768748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50467" y="2499667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10800000">
            <a:off x="4358442" y="2418176"/>
            <a:ext cx="163270" cy="242516"/>
            <a:chOff x="981075" y="2499667"/>
            <a:chExt cx="205392" cy="305081"/>
          </a:xfrm>
          <a:solidFill>
            <a:schemeClr val="bg1"/>
          </a:solidFill>
        </p:grpSpPr>
        <p:sp>
          <p:nvSpPr>
            <p:cNvPr id="54" name="椭圆 53"/>
            <p:cNvSpPr/>
            <p:nvPr/>
          </p:nvSpPr>
          <p:spPr>
            <a:xfrm>
              <a:off x="981075" y="2615449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073806" y="2550256"/>
              <a:ext cx="53648" cy="53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073806" y="2703194"/>
              <a:ext cx="53648" cy="53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50467" y="2768748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150467" y="2499667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2628"/>
                </a:solidFill>
              </a:endParaRPr>
            </a:p>
          </p:txBody>
        </p:sp>
      </p:grpSp>
      <p:sp>
        <p:nvSpPr>
          <p:cNvPr id="59" name="Freeform 157"/>
          <p:cNvSpPr>
            <a:spLocks noEditPoints="1"/>
          </p:cNvSpPr>
          <p:nvPr/>
        </p:nvSpPr>
        <p:spPr bwMode="auto">
          <a:xfrm>
            <a:off x="3916567" y="3661755"/>
            <a:ext cx="406466" cy="448450"/>
          </a:xfrm>
          <a:custGeom>
            <a:avLst/>
            <a:gdLst>
              <a:gd name="T0" fmla="*/ 25 w 99"/>
              <a:gd name="T1" fmla="*/ 58 h 109"/>
              <a:gd name="T2" fmla="*/ 15 w 99"/>
              <a:gd name="T3" fmla="*/ 61 h 109"/>
              <a:gd name="T4" fmla="*/ 51 w 99"/>
              <a:gd name="T5" fmla="*/ 55 h 109"/>
              <a:gd name="T6" fmla="*/ 63 w 99"/>
              <a:gd name="T7" fmla="*/ 46 h 109"/>
              <a:gd name="T8" fmla="*/ 56 w 99"/>
              <a:gd name="T9" fmla="*/ 59 h 109"/>
              <a:gd name="T10" fmla="*/ 51 w 99"/>
              <a:gd name="T11" fmla="*/ 67 h 109"/>
              <a:gd name="T12" fmla="*/ 46 w 99"/>
              <a:gd name="T13" fmla="*/ 57 h 109"/>
              <a:gd name="T14" fmla="*/ 38 w 99"/>
              <a:gd name="T15" fmla="*/ 37 h 109"/>
              <a:gd name="T16" fmla="*/ 51 w 99"/>
              <a:gd name="T17" fmla="*/ 55 h 109"/>
              <a:gd name="T18" fmla="*/ 42 w 99"/>
              <a:gd name="T19" fmla="*/ 33 h 109"/>
              <a:gd name="T20" fmla="*/ 42 w 99"/>
              <a:gd name="T21" fmla="*/ 0 h 109"/>
              <a:gd name="T22" fmla="*/ 15 w 99"/>
              <a:gd name="T23" fmla="*/ 25 h 109"/>
              <a:gd name="T24" fmla="*/ 15 w 99"/>
              <a:gd name="T25" fmla="*/ 94 h 109"/>
              <a:gd name="T26" fmla="*/ 84 w 99"/>
              <a:gd name="T27" fmla="*/ 94 h 109"/>
              <a:gd name="T28" fmla="*/ 97 w 99"/>
              <a:gd name="T29" fmla="*/ 73 h 109"/>
              <a:gd name="T30" fmla="*/ 85 w 99"/>
              <a:gd name="T31" fmla="*/ 71 h 109"/>
              <a:gd name="T32" fmla="*/ 49 w 99"/>
              <a:gd name="T33" fmla="*/ 97 h 109"/>
              <a:gd name="T34" fmla="*/ 12 w 99"/>
              <a:gd name="T35" fmla="*/ 60 h 109"/>
              <a:gd name="T36" fmla="*/ 42 w 99"/>
              <a:gd name="T37" fmla="*/ 22 h 109"/>
              <a:gd name="T38" fmla="*/ 85 w 99"/>
              <a:gd name="T39" fmla="*/ 47 h 109"/>
              <a:gd name="T40" fmla="*/ 95 w 99"/>
              <a:gd name="T41" fmla="*/ 41 h 109"/>
              <a:gd name="T42" fmla="*/ 98 w 99"/>
              <a:gd name="T43" fmla="*/ 53 h 109"/>
              <a:gd name="T44" fmla="*/ 87 w 99"/>
              <a:gd name="T45" fmla="*/ 56 h 109"/>
              <a:gd name="T46" fmla="*/ 87 w 99"/>
              <a:gd name="T47" fmla="*/ 67 h 109"/>
              <a:gd name="T48" fmla="*/ 87 w 99"/>
              <a:gd name="T49" fmla="*/ 59 h 109"/>
              <a:gd name="T50" fmla="*/ 99 w 99"/>
              <a:gd name="T51" fmla="*/ 57 h 109"/>
              <a:gd name="T52" fmla="*/ 99 w 99"/>
              <a:gd name="T53" fmla="*/ 60 h 109"/>
              <a:gd name="T54" fmla="*/ 97 w 99"/>
              <a:gd name="T55" fmla="*/ 71 h 109"/>
              <a:gd name="T56" fmla="*/ 87 w 99"/>
              <a:gd name="T57" fmla="*/ 67 h 109"/>
              <a:gd name="T58" fmla="*/ 80 w 99"/>
              <a:gd name="T59" fmla="*/ 37 h 109"/>
              <a:gd name="T60" fmla="*/ 88 w 99"/>
              <a:gd name="T61" fmla="*/ 28 h 109"/>
              <a:gd name="T62" fmla="*/ 94 w 99"/>
              <a:gd name="T63" fmla="*/ 38 h 109"/>
              <a:gd name="T64" fmla="*/ 84 w 99"/>
              <a:gd name="T65" fmla="*/ 44 h 109"/>
              <a:gd name="T66" fmla="*/ 77 w 99"/>
              <a:gd name="T67" fmla="*/ 34 h 109"/>
              <a:gd name="T68" fmla="*/ 71 w 99"/>
              <a:gd name="T69" fmla="*/ 28 h 109"/>
              <a:gd name="T70" fmla="*/ 76 w 99"/>
              <a:gd name="T71" fmla="*/ 18 h 109"/>
              <a:gd name="T72" fmla="*/ 84 w 99"/>
              <a:gd name="T73" fmla="*/ 25 h 109"/>
              <a:gd name="T74" fmla="*/ 86 w 99"/>
              <a:gd name="T75" fmla="*/ 27 h 109"/>
              <a:gd name="T76" fmla="*/ 50 w 99"/>
              <a:gd name="T77" fmla="*/ 93 h 109"/>
              <a:gd name="T78" fmla="*/ 53 w 99"/>
              <a:gd name="T79" fmla="*/ 83 h 109"/>
              <a:gd name="T80" fmla="*/ 50 w 99"/>
              <a:gd name="T81" fmla="*/ 93 h 109"/>
              <a:gd name="T82" fmla="*/ 67 w 99"/>
              <a:gd name="T83" fmla="*/ 76 h 109"/>
              <a:gd name="T84" fmla="*/ 77 w 99"/>
              <a:gd name="T85" fmla="*/ 81 h 109"/>
              <a:gd name="T86" fmla="*/ 25 w 99"/>
              <a:gd name="T87" fmla="*/ 83 h 109"/>
              <a:gd name="T88" fmla="*/ 34 w 99"/>
              <a:gd name="T89" fmla="*/ 78 h 109"/>
              <a:gd name="T90" fmla="*/ 25 w 99"/>
              <a:gd name="T91" fmla="*/ 83 h 109"/>
              <a:gd name="T92" fmla="*/ 33 w 99"/>
              <a:gd name="T93" fmla="*/ 40 h 109"/>
              <a:gd name="T94" fmla="*/ 23 w 99"/>
              <a:gd name="T95" fmla="*/ 36 h 109"/>
              <a:gd name="T96" fmla="*/ 75 w 99"/>
              <a:gd name="T97" fmla="*/ 34 h 109"/>
              <a:gd name="T98" fmla="*/ 66 w 99"/>
              <a:gd name="T99" fmla="*/ 39 h 109"/>
              <a:gd name="T100" fmla="*/ 75 w 99"/>
              <a:gd name="T101" fmla="*/ 34 h 109"/>
              <a:gd name="T102" fmla="*/ 75 w 99"/>
              <a:gd name="T103" fmla="*/ 59 h 109"/>
              <a:gd name="T104" fmla="*/ 85 w 99"/>
              <a:gd name="T10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109">
                <a:moveTo>
                  <a:pt x="1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61"/>
                  <a:pt x="25" y="61"/>
                  <a:pt x="2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8"/>
                  <a:pt x="15" y="58"/>
                  <a:pt x="15" y="58"/>
                </a:cubicBezTo>
                <a:close/>
                <a:moveTo>
                  <a:pt x="51" y="55"/>
                </a:moveTo>
                <a:cubicBezTo>
                  <a:pt x="52" y="55"/>
                  <a:pt x="52" y="55"/>
                  <a:pt x="53" y="55"/>
                </a:cubicBezTo>
                <a:cubicBezTo>
                  <a:pt x="56" y="52"/>
                  <a:pt x="60" y="48"/>
                  <a:pt x="63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3" y="53"/>
                  <a:pt x="60" y="56"/>
                  <a:pt x="56" y="59"/>
                </a:cubicBezTo>
                <a:cubicBezTo>
                  <a:pt x="57" y="60"/>
                  <a:pt x="57" y="60"/>
                  <a:pt x="57" y="61"/>
                </a:cubicBezTo>
                <a:cubicBezTo>
                  <a:pt x="57" y="64"/>
                  <a:pt x="54" y="67"/>
                  <a:pt x="51" y="67"/>
                </a:cubicBezTo>
                <a:cubicBezTo>
                  <a:pt x="47" y="67"/>
                  <a:pt x="45" y="64"/>
                  <a:pt x="45" y="61"/>
                </a:cubicBezTo>
                <a:cubicBezTo>
                  <a:pt x="45" y="59"/>
                  <a:pt x="45" y="58"/>
                  <a:pt x="46" y="57"/>
                </a:cubicBezTo>
                <a:cubicBezTo>
                  <a:pt x="41" y="51"/>
                  <a:pt x="38" y="45"/>
                  <a:pt x="35" y="38"/>
                </a:cubicBezTo>
                <a:cubicBezTo>
                  <a:pt x="36" y="38"/>
                  <a:pt x="37" y="37"/>
                  <a:pt x="38" y="37"/>
                </a:cubicBezTo>
                <a:cubicBezTo>
                  <a:pt x="42" y="42"/>
                  <a:pt x="46" y="49"/>
                  <a:pt x="49" y="55"/>
                </a:cubicBezTo>
                <a:cubicBezTo>
                  <a:pt x="49" y="55"/>
                  <a:pt x="50" y="55"/>
                  <a:pt x="51" y="55"/>
                </a:cubicBezTo>
                <a:close/>
                <a:moveTo>
                  <a:pt x="42" y="22"/>
                </a:moveTo>
                <a:cubicBezTo>
                  <a:pt x="42" y="33"/>
                  <a:pt x="42" y="33"/>
                  <a:pt x="42" y="33"/>
                </a:cubicBezTo>
                <a:cubicBezTo>
                  <a:pt x="70" y="17"/>
                  <a:pt x="70" y="17"/>
                  <a:pt x="70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32" y="12"/>
                  <a:pt x="22" y="17"/>
                  <a:pt x="15" y="25"/>
                </a:cubicBezTo>
                <a:cubicBezTo>
                  <a:pt x="5" y="34"/>
                  <a:pt x="0" y="46"/>
                  <a:pt x="0" y="60"/>
                </a:cubicBezTo>
                <a:cubicBezTo>
                  <a:pt x="0" y="73"/>
                  <a:pt x="5" y="85"/>
                  <a:pt x="15" y="94"/>
                </a:cubicBezTo>
                <a:cubicBezTo>
                  <a:pt x="24" y="104"/>
                  <a:pt x="36" y="109"/>
                  <a:pt x="49" y="109"/>
                </a:cubicBezTo>
                <a:cubicBezTo>
                  <a:pt x="63" y="109"/>
                  <a:pt x="75" y="104"/>
                  <a:pt x="84" y="94"/>
                </a:cubicBezTo>
                <a:cubicBezTo>
                  <a:pt x="90" y="89"/>
                  <a:pt x="94" y="82"/>
                  <a:pt x="96" y="75"/>
                </a:cubicBezTo>
                <a:cubicBezTo>
                  <a:pt x="97" y="73"/>
                  <a:pt x="97" y="73"/>
                  <a:pt x="97" y="73"/>
                </a:cubicBezTo>
                <a:cubicBezTo>
                  <a:pt x="86" y="70"/>
                  <a:pt x="86" y="70"/>
                  <a:pt x="86" y="70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7"/>
                  <a:pt x="80" y="82"/>
                  <a:pt x="76" y="86"/>
                </a:cubicBezTo>
                <a:cubicBezTo>
                  <a:pt x="69" y="93"/>
                  <a:pt x="60" y="97"/>
                  <a:pt x="49" y="97"/>
                </a:cubicBezTo>
                <a:cubicBezTo>
                  <a:pt x="39" y="97"/>
                  <a:pt x="30" y="93"/>
                  <a:pt x="23" y="86"/>
                </a:cubicBezTo>
                <a:cubicBezTo>
                  <a:pt x="16" y="79"/>
                  <a:pt x="12" y="70"/>
                  <a:pt x="12" y="60"/>
                </a:cubicBezTo>
                <a:cubicBezTo>
                  <a:pt x="12" y="50"/>
                  <a:pt x="16" y="40"/>
                  <a:pt x="23" y="33"/>
                </a:cubicBezTo>
                <a:cubicBezTo>
                  <a:pt x="28" y="28"/>
                  <a:pt x="35" y="24"/>
                  <a:pt x="42" y="22"/>
                </a:cubicBezTo>
                <a:close/>
                <a:moveTo>
                  <a:pt x="87" y="54"/>
                </a:moveTo>
                <a:cubicBezTo>
                  <a:pt x="87" y="52"/>
                  <a:pt x="86" y="49"/>
                  <a:pt x="85" y="47"/>
                </a:cubicBezTo>
                <a:cubicBezTo>
                  <a:pt x="84" y="45"/>
                  <a:pt x="84" y="45"/>
                  <a:pt x="84" y="45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6"/>
                  <a:pt x="98" y="50"/>
                  <a:pt x="98" y="53"/>
                </a:cubicBezTo>
                <a:cubicBezTo>
                  <a:pt x="99" y="55"/>
                  <a:pt x="99" y="55"/>
                  <a:pt x="99" y="55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87" y="67"/>
                </a:moveTo>
                <a:cubicBezTo>
                  <a:pt x="87" y="64"/>
                  <a:pt x="87" y="62"/>
                  <a:pt x="87" y="60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7"/>
                  <a:pt x="87" y="57"/>
                  <a:pt x="87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59"/>
                  <a:pt x="99" y="59"/>
                  <a:pt x="99" y="60"/>
                </a:cubicBezTo>
                <a:cubicBezTo>
                  <a:pt x="99" y="63"/>
                  <a:pt x="99" y="66"/>
                  <a:pt x="98" y="69"/>
                </a:cubicBezTo>
                <a:cubicBezTo>
                  <a:pt x="97" y="71"/>
                  <a:pt x="97" y="71"/>
                  <a:pt x="97" y="71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7"/>
                  <a:pt x="87" y="67"/>
                  <a:pt x="87" y="67"/>
                </a:cubicBezTo>
                <a:close/>
                <a:moveTo>
                  <a:pt x="83" y="42"/>
                </a:moveTo>
                <a:cubicBezTo>
                  <a:pt x="82" y="40"/>
                  <a:pt x="81" y="38"/>
                  <a:pt x="80" y="37"/>
                </a:cubicBezTo>
                <a:cubicBezTo>
                  <a:pt x="78" y="35"/>
                  <a:pt x="78" y="35"/>
                  <a:pt x="78" y="35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30"/>
                  <a:pt x="89" y="30"/>
                  <a:pt x="89" y="30"/>
                </a:cubicBezTo>
                <a:cubicBezTo>
                  <a:pt x="91" y="32"/>
                  <a:pt x="92" y="35"/>
                  <a:pt x="94" y="38"/>
                </a:cubicBezTo>
                <a:cubicBezTo>
                  <a:pt x="95" y="40"/>
                  <a:pt x="95" y="40"/>
                  <a:pt x="95" y="40"/>
                </a:cubicBezTo>
                <a:cubicBezTo>
                  <a:pt x="84" y="44"/>
                  <a:pt x="84" y="44"/>
                  <a:pt x="84" y="44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77" y="34"/>
                </a:moveTo>
                <a:cubicBezTo>
                  <a:pt x="76" y="33"/>
                  <a:pt x="76" y="33"/>
                  <a:pt x="76" y="33"/>
                </a:cubicBezTo>
                <a:cubicBezTo>
                  <a:pt x="75" y="31"/>
                  <a:pt x="73" y="30"/>
                  <a:pt x="71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9"/>
                  <a:pt x="78" y="19"/>
                  <a:pt x="78" y="19"/>
                </a:cubicBezTo>
                <a:cubicBezTo>
                  <a:pt x="80" y="21"/>
                  <a:pt x="82" y="23"/>
                  <a:pt x="84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6" y="27"/>
                  <a:pt x="86" y="27"/>
                  <a:pt x="86" y="27"/>
                </a:cubicBezTo>
                <a:cubicBezTo>
                  <a:pt x="77" y="34"/>
                  <a:pt x="77" y="34"/>
                  <a:pt x="77" y="34"/>
                </a:cubicBezTo>
                <a:close/>
                <a:moveTo>
                  <a:pt x="50" y="93"/>
                </a:moveTo>
                <a:cubicBezTo>
                  <a:pt x="50" y="83"/>
                  <a:pt x="50" y="83"/>
                  <a:pt x="50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93"/>
                  <a:pt x="53" y="93"/>
                  <a:pt x="53" y="93"/>
                </a:cubicBezTo>
                <a:cubicBezTo>
                  <a:pt x="50" y="93"/>
                  <a:pt x="50" y="93"/>
                  <a:pt x="50" y="93"/>
                </a:cubicBezTo>
                <a:close/>
                <a:moveTo>
                  <a:pt x="74" y="83"/>
                </a:moveTo>
                <a:cubicBezTo>
                  <a:pt x="67" y="76"/>
                  <a:pt x="67" y="76"/>
                  <a:pt x="67" y="76"/>
                </a:cubicBezTo>
                <a:cubicBezTo>
                  <a:pt x="70" y="74"/>
                  <a:pt x="70" y="74"/>
                  <a:pt x="70" y="74"/>
                </a:cubicBezTo>
                <a:cubicBezTo>
                  <a:pt x="77" y="81"/>
                  <a:pt x="77" y="81"/>
                  <a:pt x="77" y="81"/>
                </a:cubicBezTo>
                <a:cubicBezTo>
                  <a:pt x="74" y="83"/>
                  <a:pt x="74" y="83"/>
                  <a:pt x="74" y="83"/>
                </a:cubicBezTo>
                <a:close/>
                <a:moveTo>
                  <a:pt x="25" y="83"/>
                </a:moveTo>
                <a:cubicBezTo>
                  <a:pt x="32" y="76"/>
                  <a:pt x="32" y="76"/>
                  <a:pt x="32" y="76"/>
                </a:cubicBezTo>
                <a:cubicBezTo>
                  <a:pt x="34" y="78"/>
                  <a:pt x="34" y="78"/>
                  <a:pt x="34" y="78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26" y="33"/>
                </a:moveTo>
                <a:cubicBezTo>
                  <a:pt x="33" y="40"/>
                  <a:pt x="33" y="40"/>
                  <a:pt x="33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3" y="36"/>
                  <a:pt x="23" y="36"/>
                  <a:pt x="23" y="36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75" y="34"/>
                </a:moveTo>
                <a:cubicBezTo>
                  <a:pt x="73" y="32"/>
                  <a:pt x="73" y="32"/>
                  <a:pt x="73" y="32"/>
                </a:cubicBezTo>
                <a:cubicBezTo>
                  <a:pt x="66" y="39"/>
                  <a:pt x="66" y="39"/>
                  <a:pt x="66" y="39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85" y="59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6"/>
                  <a:pt x="75" y="56"/>
                  <a:pt x="75" y="56"/>
                </a:cubicBezTo>
                <a:cubicBezTo>
                  <a:pt x="85" y="56"/>
                  <a:pt x="85" y="56"/>
                  <a:pt x="85" y="56"/>
                </a:cubicBezTo>
                <a:lnTo>
                  <a:pt x="85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0" name="Freeform 195"/>
          <p:cNvSpPr>
            <a:spLocks noEditPoints="1"/>
          </p:cNvSpPr>
          <p:nvPr/>
        </p:nvSpPr>
        <p:spPr bwMode="auto">
          <a:xfrm>
            <a:off x="4962874" y="2343499"/>
            <a:ext cx="341584" cy="461808"/>
          </a:xfrm>
          <a:custGeom>
            <a:avLst/>
            <a:gdLst>
              <a:gd name="T0" fmla="*/ 15 w 83"/>
              <a:gd name="T1" fmla="*/ 35 h 112"/>
              <a:gd name="T2" fmla="*/ 38 w 83"/>
              <a:gd name="T3" fmla="*/ 78 h 112"/>
              <a:gd name="T4" fmla="*/ 80 w 83"/>
              <a:gd name="T5" fmla="*/ 55 h 112"/>
              <a:gd name="T6" fmla="*/ 58 w 83"/>
              <a:gd name="T7" fmla="*/ 13 h 112"/>
              <a:gd name="T8" fmla="*/ 34 w 83"/>
              <a:gd name="T9" fmla="*/ 68 h 112"/>
              <a:gd name="T10" fmla="*/ 46 w 83"/>
              <a:gd name="T11" fmla="*/ 72 h 112"/>
              <a:gd name="T12" fmla="*/ 34 w 83"/>
              <a:gd name="T13" fmla="*/ 68 h 112"/>
              <a:gd name="T14" fmla="*/ 56 w 83"/>
              <a:gd name="T15" fmla="*/ 61 h 112"/>
              <a:gd name="T16" fmla="*/ 62 w 83"/>
              <a:gd name="T17" fmla="*/ 60 h 112"/>
              <a:gd name="T18" fmla="*/ 51 w 83"/>
              <a:gd name="T19" fmla="*/ 66 h 112"/>
              <a:gd name="T20" fmla="*/ 69 w 83"/>
              <a:gd name="T21" fmla="*/ 52 h 112"/>
              <a:gd name="T22" fmla="*/ 73 w 83"/>
              <a:gd name="T23" fmla="*/ 53 h 112"/>
              <a:gd name="T24" fmla="*/ 69 w 83"/>
              <a:gd name="T25" fmla="*/ 52 h 112"/>
              <a:gd name="T26" fmla="*/ 54 w 83"/>
              <a:gd name="T27" fmla="*/ 24 h 112"/>
              <a:gd name="T28" fmla="*/ 56 w 83"/>
              <a:gd name="T29" fmla="*/ 20 h 112"/>
              <a:gd name="T30" fmla="*/ 46 w 83"/>
              <a:gd name="T31" fmla="*/ 27 h 112"/>
              <a:gd name="T32" fmla="*/ 33 w 83"/>
              <a:gd name="T33" fmla="*/ 33 h 112"/>
              <a:gd name="T34" fmla="*/ 35 w 83"/>
              <a:gd name="T35" fmla="*/ 22 h 112"/>
              <a:gd name="T36" fmla="*/ 46 w 83"/>
              <a:gd name="T37" fmla="*/ 27 h 112"/>
              <a:gd name="T38" fmla="*/ 21 w 83"/>
              <a:gd name="T39" fmla="*/ 44 h 112"/>
              <a:gd name="T40" fmla="*/ 25 w 83"/>
              <a:gd name="T41" fmla="*/ 32 h 112"/>
              <a:gd name="T42" fmla="*/ 33 w 83"/>
              <a:gd name="T43" fmla="*/ 60 h 112"/>
              <a:gd name="T44" fmla="*/ 27 w 83"/>
              <a:gd name="T45" fmla="*/ 49 h 112"/>
              <a:gd name="T46" fmla="*/ 32 w 83"/>
              <a:gd name="T47" fmla="*/ 54 h 112"/>
              <a:gd name="T48" fmla="*/ 33 w 83"/>
              <a:gd name="T49" fmla="*/ 60 h 112"/>
              <a:gd name="T50" fmla="*/ 43 w 83"/>
              <a:gd name="T51" fmla="*/ 36 h 112"/>
              <a:gd name="T52" fmla="*/ 57 w 83"/>
              <a:gd name="T53" fmla="*/ 41 h 112"/>
              <a:gd name="T54" fmla="*/ 52 w 83"/>
              <a:gd name="T55" fmla="*/ 54 h 112"/>
              <a:gd name="T56" fmla="*/ 39 w 83"/>
              <a:gd name="T57" fmla="*/ 50 h 112"/>
              <a:gd name="T58" fmla="*/ 60 w 83"/>
              <a:gd name="T59" fmla="*/ 31 h 112"/>
              <a:gd name="T60" fmla="*/ 71 w 83"/>
              <a:gd name="T61" fmla="*/ 33 h 112"/>
              <a:gd name="T62" fmla="*/ 66 w 83"/>
              <a:gd name="T63" fmla="*/ 44 h 112"/>
              <a:gd name="T64" fmla="*/ 60 w 83"/>
              <a:gd name="T65" fmla="*/ 31 h 112"/>
              <a:gd name="T66" fmla="*/ 71 w 83"/>
              <a:gd name="T67" fmla="*/ 112 h 112"/>
              <a:gd name="T68" fmla="*/ 30 w 83"/>
              <a:gd name="T69" fmla="*/ 104 h 112"/>
              <a:gd name="T70" fmla="*/ 44 w 83"/>
              <a:gd name="T71" fmla="*/ 93 h 112"/>
              <a:gd name="T72" fmla="*/ 0 w 83"/>
              <a:gd name="T73" fmla="*/ 45 h 112"/>
              <a:gd name="T74" fmla="*/ 32 w 83"/>
              <a:gd name="T75" fmla="*/ 0 h 112"/>
              <a:gd name="T76" fmla="*/ 21 w 83"/>
              <a:gd name="T77" fmla="*/ 18 h 112"/>
              <a:gd name="T78" fmla="*/ 21 w 83"/>
              <a:gd name="T79" fmla="*/ 72 h 112"/>
              <a:gd name="T80" fmla="*/ 72 w 83"/>
              <a:gd name="T81" fmla="*/ 75 h 112"/>
              <a:gd name="T82" fmla="*/ 56 w 83"/>
              <a:gd name="T83" fmla="*/ 92 h 112"/>
              <a:gd name="T84" fmla="*/ 71 w 83"/>
              <a:gd name="T85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" h="112">
                <a:moveTo>
                  <a:pt x="32" y="15"/>
                </a:moveTo>
                <a:cubicBezTo>
                  <a:pt x="24" y="20"/>
                  <a:pt x="18" y="27"/>
                  <a:pt x="15" y="35"/>
                </a:cubicBezTo>
                <a:cubicBezTo>
                  <a:pt x="13" y="44"/>
                  <a:pt x="13" y="53"/>
                  <a:pt x="18" y="61"/>
                </a:cubicBezTo>
                <a:cubicBezTo>
                  <a:pt x="22" y="69"/>
                  <a:pt x="29" y="75"/>
                  <a:pt x="38" y="78"/>
                </a:cubicBezTo>
                <a:cubicBezTo>
                  <a:pt x="46" y="80"/>
                  <a:pt x="55" y="80"/>
                  <a:pt x="63" y="75"/>
                </a:cubicBezTo>
                <a:cubicBezTo>
                  <a:pt x="72" y="71"/>
                  <a:pt x="77" y="64"/>
                  <a:pt x="80" y="55"/>
                </a:cubicBezTo>
                <a:cubicBezTo>
                  <a:pt x="83" y="47"/>
                  <a:pt x="82" y="38"/>
                  <a:pt x="78" y="30"/>
                </a:cubicBezTo>
                <a:cubicBezTo>
                  <a:pt x="73" y="21"/>
                  <a:pt x="66" y="16"/>
                  <a:pt x="58" y="13"/>
                </a:cubicBezTo>
                <a:cubicBezTo>
                  <a:pt x="50" y="10"/>
                  <a:pt x="40" y="11"/>
                  <a:pt x="32" y="15"/>
                </a:cubicBezTo>
                <a:close/>
                <a:moveTo>
                  <a:pt x="34" y="68"/>
                </a:moveTo>
                <a:cubicBezTo>
                  <a:pt x="36" y="68"/>
                  <a:pt x="39" y="67"/>
                  <a:pt x="41" y="67"/>
                </a:cubicBezTo>
                <a:cubicBezTo>
                  <a:pt x="43" y="69"/>
                  <a:pt x="45" y="70"/>
                  <a:pt x="46" y="72"/>
                </a:cubicBezTo>
                <a:cubicBezTo>
                  <a:pt x="44" y="71"/>
                  <a:pt x="42" y="71"/>
                  <a:pt x="40" y="70"/>
                </a:cubicBezTo>
                <a:cubicBezTo>
                  <a:pt x="38" y="70"/>
                  <a:pt x="36" y="69"/>
                  <a:pt x="34" y="68"/>
                </a:cubicBezTo>
                <a:close/>
                <a:moveTo>
                  <a:pt x="49" y="64"/>
                </a:moveTo>
                <a:cubicBezTo>
                  <a:pt x="51" y="63"/>
                  <a:pt x="54" y="62"/>
                  <a:pt x="56" y="61"/>
                </a:cubicBezTo>
                <a:cubicBezTo>
                  <a:pt x="58" y="60"/>
                  <a:pt x="60" y="59"/>
                  <a:pt x="62" y="57"/>
                </a:cubicBezTo>
                <a:cubicBezTo>
                  <a:pt x="62" y="58"/>
                  <a:pt x="62" y="59"/>
                  <a:pt x="62" y="60"/>
                </a:cubicBezTo>
                <a:cubicBezTo>
                  <a:pt x="63" y="64"/>
                  <a:pt x="62" y="68"/>
                  <a:pt x="60" y="69"/>
                </a:cubicBezTo>
                <a:cubicBezTo>
                  <a:pt x="58" y="70"/>
                  <a:pt x="55" y="68"/>
                  <a:pt x="51" y="66"/>
                </a:cubicBezTo>
                <a:cubicBezTo>
                  <a:pt x="51" y="65"/>
                  <a:pt x="50" y="65"/>
                  <a:pt x="49" y="64"/>
                </a:cubicBezTo>
                <a:close/>
                <a:moveTo>
                  <a:pt x="69" y="52"/>
                </a:moveTo>
                <a:cubicBezTo>
                  <a:pt x="71" y="50"/>
                  <a:pt x="73" y="49"/>
                  <a:pt x="74" y="47"/>
                </a:cubicBezTo>
                <a:cubicBezTo>
                  <a:pt x="74" y="49"/>
                  <a:pt x="73" y="51"/>
                  <a:pt x="73" y="53"/>
                </a:cubicBezTo>
                <a:cubicBezTo>
                  <a:pt x="72" y="55"/>
                  <a:pt x="71" y="57"/>
                  <a:pt x="70" y="59"/>
                </a:cubicBezTo>
                <a:cubicBezTo>
                  <a:pt x="70" y="57"/>
                  <a:pt x="70" y="55"/>
                  <a:pt x="69" y="52"/>
                </a:cubicBezTo>
                <a:close/>
                <a:moveTo>
                  <a:pt x="61" y="23"/>
                </a:moveTo>
                <a:cubicBezTo>
                  <a:pt x="59" y="23"/>
                  <a:pt x="57" y="23"/>
                  <a:pt x="54" y="24"/>
                </a:cubicBezTo>
                <a:cubicBezTo>
                  <a:pt x="53" y="22"/>
                  <a:pt x="51" y="20"/>
                  <a:pt x="49" y="19"/>
                </a:cubicBezTo>
                <a:cubicBezTo>
                  <a:pt x="51" y="19"/>
                  <a:pt x="53" y="20"/>
                  <a:pt x="56" y="20"/>
                </a:cubicBezTo>
                <a:cubicBezTo>
                  <a:pt x="58" y="21"/>
                  <a:pt x="60" y="22"/>
                  <a:pt x="61" y="23"/>
                </a:cubicBezTo>
                <a:close/>
                <a:moveTo>
                  <a:pt x="46" y="27"/>
                </a:moveTo>
                <a:cubicBezTo>
                  <a:pt x="44" y="27"/>
                  <a:pt x="42" y="28"/>
                  <a:pt x="39" y="30"/>
                </a:cubicBezTo>
                <a:cubicBezTo>
                  <a:pt x="37" y="31"/>
                  <a:pt x="35" y="32"/>
                  <a:pt x="33" y="33"/>
                </a:cubicBezTo>
                <a:cubicBezTo>
                  <a:pt x="33" y="33"/>
                  <a:pt x="33" y="32"/>
                  <a:pt x="33" y="31"/>
                </a:cubicBezTo>
                <a:cubicBezTo>
                  <a:pt x="33" y="26"/>
                  <a:pt x="34" y="23"/>
                  <a:pt x="35" y="22"/>
                </a:cubicBezTo>
                <a:cubicBezTo>
                  <a:pt x="37" y="21"/>
                  <a:pt x="41" y="22"/>
                  <a:pt x="44" y="25"/>
                </a:cubicBezTo>
                <a:cubicBezTo>
                  <a:pt x="45" y="25"/>
                  <a:pt x="46" y="26"/>
                  <a:pt x="46" y="27"/>
                </a:cubicBezTo>
                <a:close/>
                <a:moveTo>
                  <a:pt x="26" y="39"/>
                </a:moveTo>
                <a:cubicBezTo>
                  <a:pt x="24" y="40"/>
                  <a:pt x="23" y="42"/>
                  <a:pt x="21" y="44"/>
                </a:cubicBezTo>
                <a:cubicBezTo>
                  <a:pt x="22" y="42"/>
                  <a:pt x="22" y="40"/>
                  <a:pt x="23" y="38"/>
                </a:cubicBezTo>
                <a:cubicBezTo>
                  <a:pt x="23" y="35"/>
                  <a:pt x="24" y="33"/>
                  <a:pt x="25" y="32"/>
                </a:cubicBezTo>
                <a:cubicBezTo>
                  <a:pt x="25" y="34"/>
                  <a:pt x="26" y="36"/>
                  <a:pt x="26" y="39"/>
                </a:cubicBezTo>
                <a:close/>
                <a:moveTo>
                  <a:pt x="33" y="60"/>
                </a:moveTo>
                <a:cubicBezTo>
                  <a:pt x="29" y="60"/>
                  <a:pt x="25" y="60"/>
                  <a:pt x="24" y="58"/>
                </a:cubicBezTo>
                <a:cubicBezTo>
                  <a:pt x="23" y="56"/>
                  <a:pt x="25" y="52"/>
                  <a:pt x="27" y="49"/>
                </a:cubicBezTo>
                <a:cubicBezTo>
                  <a:pt x="28" y="48"/>
                  <a:pt x="28" y="48"/>
                  <a:pt x="29" y="47"/>
                </a:cubicBezTo>
                <a:cubicBezTo>
                  <a:pt x="30" y="49"/>
                  <a:pt x="31" y="51"/>
                  <a:pt x="32" y="54"/>
                </a:cubicBezTo>
                <a:cubicBezTo>
                  <a:pt x="33" y="56"/>
                  <a:pt x="34" y="58"/>
                  <a:pt x="36" y="60"/>
                </a:cubicBezTo>
                <a:cubicBezTo>
                  <a:pt x="35" y="60"/>
                  <a:pt x="34" y="60"/>
                  <a:pt x="33" y="60"/>
                </a:cubicBezTo>
                <a:close/>
                <a:moveTo>
                  <a:pt x="35" y="41"/>
                </a:moveTo>
                <a:cubicBezTo>
                  <a:pt x="37" y="40"/>
                  <a:pt x="40" y="38"/>
                  <a:pt x="43" y="36"/>
                </a:cubicBezTo>
                <a:cubicBezTo>
                  <a:pt x="46" y="35"/>
                  <a:pt x="49" y="34"/>
                  <a:pt x="52" y="33"/>
                </a:cubicBezTo>
                <a:cubicBezTo>
                  <a:pt x="53" y="35"/>
                  <a:pt x="55" y="38"/>
                  <a:pt x="57" y="41"/>
                </a:cubicBezTo>
                <a:cubicBezTo>
                  <a:pt x="58" y="44"/>
                  <a:pt x="59" y="46"/>
                  <a:pt x="60" y="49"/>
                </a:cubicBezTo>
                <a:cubicBezTo>
                  <a:pt x="58" y="51"/>
                  <a:pt x="55" y="53"/>
                  <a:pt x="52" y="54"/>
                </a:cubicBezTo>
                <a:cubicBezTo>
                  <a:pt x="49" y="56"/>
                  <a:pt x="47" y="57"/>
                  <a:pt x="44" y="58"/>
                </a:cubicBezTo>
                <a:cubicBezTo>
                  <a:pt x="42" y="56"/>
                  <a:pt x="40" y="53"/>
                  <a:pt x="39" y="50"/>
                </a:cubicBezTo>
                <a:cubicBezTo>
                  <a:pt x="37" y="47"/>
                  <a:pt x="36" y="44"/>
                  <a:pt x="35" y="41"/>
                </a:cubicBezTo>
                <a:close/>
                <a:moveTo>
                  <a:pt x="60" y="31"/>
                </a:moveTo>
                <a:cubicBezTo>
                  <a:pt x="60" y="31"/>
                  <a:pt x="61" y="31"/>
                  <a:pt x="62" y="31"/>
                </a:cubicBezTo>
                <a:cubicBezTo>
                  <a:pt x="67" y="30"/>
                  <a:pt x="70" y="31"/>
                  <a:pt x="71" y="33"/>
                </a:cubicBezTo>
                <a:cubicBezTo>
                  <a:pt x="72" y="35"/>
                  <a:pt x="71" y="38"/>
                  <a:pt x="68" y="42"/>
                </a:cubicBezTo>
                <a:cubicBezTo>
                  <a:pt x="68" y="43"/>
                  <a:pt x="67" y="43"/>
                  <a:pt x="66" y="44"/>
                </a:cubicBezTo>
                <a:cubicBezTo>
                  <a:pt x="66" y="42"/>
                  <a:pt x="65" y="39"/>
                  <a:pt x="63" y="37"/>
                </a:cubicBezTo>
                <a:cubicBezTo>
                  <a:pt x="62" y="35"/>
                  <a:pt x="61" y="33"/>
                  <a:pt x="60" y="31"/>
                </a:cubicBezTo>
                <a:close/>
                <a:moveTo>
                  <a:pt x="71" y="104"/>
                </a:moveTo>
                <a:cubicBezTo>
                  <a:pt x="71" y="112"/>
                  <a:pt x="71" y="112"/>
                  <a:pt x="71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93"/>
                  <a:pt x="44" y="93"/>
                  <a:pt x="44" y="93"/>
                </a:cubicBezTo>
                <a:cubicBezTo>
                  <a:pt x="32" y="92"/>
                  <a:pt x="22" y="87"/>
                  <a:pt x="14" y="79"/>
                </a:cubicBezTo>
                <a:cubicBezTo>
                  <a:pt x="5" y="71"/>
                  <a:pt x="0" y="59"/>
                  <a:pt x="0" y="45"/>
                </a:cubicBezTo>
                <a:cubicBezTo>
                  <a:pt x="0" y="32"/>
                  <a:pt x="5" y="20"/>
                  <a:pt x="14" y="12"/>
                </a:cubicBezTo>
                <a:cubicBezTo>
                  <a:pt x="19" y="7"/>
                  <a:pt x="25" y="3"/>
                  <a:pt x="32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31" y="11"/>
                  <a:pt x="25" y="14"/>
                  <a:pt x="21" y="18"/>
                </a:cubicBezTo>
                <a:cubicBezTo>
                  <a:pt x="14" y="25"/>
                  <a:pt x="9" y="35"/>
                  <a:pt x="9" y="45"/>
                </a:cubicBezTo>
                <a:cubicBezTo>
                  <a:pt x="9" y="56"/>
                  <a:pt x="14" y="65"/>
                  <a:pt x="21" y="72"/>
                </a:cubicBezTo>
                <a:cubicBezTo>
                  <a:pt x="27" y="79"/>
                  <a:pt x="37" y="84"/>
                  <a:pt x="48" y="84"/>
                </a:cubicBezTo>
                <a:cubicBezTo>
                  <a:pt x="57" y="84"/>
                  <a:pt x="65" y="80"/>
                  <a:pt x="72" y="75"/>
                </a:cubicBezTo>
                <a:cubicBezTo>
                  <a:pt x="76" y="83"/>
                  <a:pt x="76" y="83"/>
                  <a:pt x="76" y="83"/>
                </a:cubicBezTo>
                <a:cubicBezTo>
                  <a:pt x="70" y="88"/>
                  <a:pt x="63" y="91"/>
                  <a:pt x="56" y="92"/>
                </a:cubicBezTo>
                <a:cubicBezTo>
                  <a:pt x="56" y="104"/>
                  <a:pt x="56" y="104"/>
                  <a:pt x="56" y="104"/>
                </a:cubicBezTo>
                <a:lnTo>
                  <a:pt x="71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1" name="Freeform 170"/>
          <p:cNvSpPr>
            <a:spLocks noEditPoints="1"/>
          </p:cNvSpPr>
          <p:nvPr/>
        </p:nvSpPr>
        <p:spPr bwMode="auto">
          <a:xfrm>
            <a:off x="7956172" y="3701830"/>
            <a:ext cx="387383" cy="408375"/>
          </a:xfrm>
          <a:custGeom>
            <a:avLst/>
            <a:gdLst>
              <a:gd name="T0" fmla="*/ 156 w 203"/>
              <a:gd name="T1" fmla="*/ 26 h 214"/>
              <a:gd name="T2" fmla="*/ 166 w 203"/>
              <a:gd name="T3" fmla="*/ 7 h 214"/>
              <a:gd name="T4" fmla="*/ 138 w 203"/>
              <a:gd name="T5" fmla="*/ 18 h 214"/>
              <a:gd name="T6" fmla="*/ 7 w 203"/>
              <a:gd name="T7" fmla="*/ 145 h 214"/>
              <a:gd name="T8" fmla="*/ 28 w 203"/>
              <a:gd name="T9" fmla="*/ 203 h 214"/>
              <a:gd name="T10" fmla="*/ 28 w 203"/>
              <a:gd name="T11" fmla="*/ 156 h 214"/>
              <a:gd name="T12" fmla="*/ 100 w 203"/>
              <a:gd name="T13" fmla="*/ 104 h 214"/>
              <a:gd name="T14" fmla="*/ 106 w 203"/>
              <a:gd name="T15" fmla="*/ 84 h 214"/>
              <a:gd name="T16" fmla="*/ 80 w 203"/>
              <a:gd name="T17" fmla="*/ 95 h 214"/>
              <a:gd name="T18" fmla="*/ 69 w 203"/>
              <a:gd name="T19" fmla="*/ 91 h 214"/>
              <a:gd name="T20" fmla="*/ 106 w 203"/>
              <a:gd name="T21" fmla="*/ 76 h 214"/>
              <a:gd name="T22" fmla="*/ 121 w 203"/>
              <a:gd name="T23" fmla="*/ 82 h 214"/>
              <a:gd name="T24" fmla="*/ 121 w 203"/>
              <a:gd name="T25" fmla="*/ 18 h 214"/>
              <a:gd name="T26" fmla="*/ 164 w 203"/>
              <a:gd name="T27" fmla="*/ 0 h 214"/>
              <a:gd name="T28" fmla="*/ 166 w 203"/>
              <a:gd name="T29" fmla="*/ 0 h 214"/>
              <a:gd name="T30" fmla="*/ 203 w 203"/>
              <a:gd name="T31" fmla="*/ 18 h 214"/>
              <a:gd name="T32" fmla="*/ 158 w 203"/>
              <a:gd name="T33" fmla="*/ 171 h 214"/>
              <a:gd name="T34" fmla="*/ 145 w 203"/>
              <a:gd name="T35" fmla="*/ 164 h 214"/>
              <a:gd name="T36" fmla="*/ 97 w 203"/>
              <a:gd name="T37" fmla="*/ 192 h 214"/>
              <a:gd name="T38" fmla="*/ 82 w 203"/>
              <a:gd name="T39" fmla="*/ 184 h 214"/>
              <a:gd name="T40" fmla="*/ 35 w 203"/>
              <a:gd name="T41" fmla="*/ 214 h 214"/>
              <a:gd name="T42" fmla="*/ 3 w 203"/>
              <a:gd name="T43" fmla="*/ 199 h 214"/>
              <a:gd name="T44" fmla="*/ 0 w 203"/>
              <a:gd name="T45" fmla="*/ 194 h 214"/>
              <a:gd name="T46" fmla="*/ 0 w 203"/>
              <a:gd name="T47" fmla="*/ 134 h 214"/>
              <a:gd name="T48" fmla="*/ 44 w 203"/>
              <a:gd name="T49" fmla="*/ 117 h 214"/>
              <a:gd name="T50" fmla="*/ 46 w 203"/>
              <a:gd name="T51" fmla="*/ 117 h 214"/>
              <a:gd name="T52" fmla="*/ 82 w 203"/>
              <a:gd name="T53" fmla="*/ 134 h 214"/>
              <a:gd name="T54" fmla="*/ 91 w 203"/>
              <a:gd name="T55" fmla="*/ 181 h 214"/>
              <a:gd name="T56" fmla="*/ 69 w 203"/>
              <a:gd name="T57" fmla="*/ 104 h 214"/>
              <a:gd name="T58" fmla="*/ 63 w 203"/>
              <a:gd name="T59" fmla="*/ 125 h 214"/>
              <a:gd name="T60" fmla="*/ 63 w 203"/>
              <a:gd name="T61" fmla="*/ 93 h 214"/>
              <a:gd name="T62" fmla="*/ 128 w 203"/>
              <a:gd name="T63" fmla="*/ 87 h 214"/>
              <a:gd name="T64" fmla="*/ 145 w 203"/>
              <a:gd name="T65" fmla="*/ 93 h 214"/>
              <a:gd name="T66" fmla="*/ 151 w 203"/>
              <a:gd name="T67" fmla="*/ 160 h 214"/>
              <a:gd name="T68" fmla="*/ 128 w 203"/>
              <a:gd name="T69" fmla="*/ 28 h 214"/>
              <a:gd name="T70" fmla="*/ 128 w 203"/>
              <a:gd name="T71" fmla="*/ 87 h 214"/>
              <a:gd name="T72" fmla="*/ 35 w 203"/>
              <a:gd name="T73" fmla="*/ 145 h 214"/>
              <a:gd name="T74" fmla="*/ 44 w 203"/>
              <a:gd name="T75" fmla="*/ 125 h 214"/>
              <a:gd name="T76" fmla="*/ 18 w 203"/>
              <a:gd name="T77" fmla="*/ 136 h 214"/>
              <a:gd name="T78" fmla="*/ 158 w 203"/>
              <a:gd name="T79" fmla="*/ 33 h 214"/>
              <a:gd name="T80" fmla="*/ 158 w 203"/>
              <a:gd name="T81" fmla="*/ 3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3" h="214">
                <a:moveTo>
                  <a:pt x="138" y="18"/>
                </a:moveTo>
                <a:lnTo>
                  <a:pt x="156" y="26"/>
                </a:lnTo>
                <a:lnTo>
                  <a:pt x="186" y="18"/>
                </a:lnTo>
                <a:lnTo>
                  <a:pt x="166" y="7"/>
                </a:lnTo>
                <a:lnTo>
                  <a:pt x="138" y="18"/>
                </a:lnTo>
                <a:lnTo>
                  <a:pt x="138" y="18"/>
                </a:lnTo>
                <a:close/>
                <a:moveTo>
                  <a:pt x="28" y="156"/>
                </a:moveTo>
                <a:lnTo>
                  <a:pt x="7" y="145"/>
                </a:lnTo>
                <a:lnTo>
                  <a:pt x="7" y="192"/>
                </a:lnTo>
                <a:lnTo>
                  <a:pt x="28" y="203"/>
                </a:lnTo>
                <a:lnTo>
                  <a:pt x="28" y="156"/>
                </a:lnTo>
                <a:lnTo>
                  <a:pt x="28" y="156"/>
                </a:lnTo>
                <a:close/>
                <a:moveTo>
                  <a:pt x="80" y="95"/>
                </a:moveTo>
                <a:lnTo>
                  <a:pt x="100" y="104"/>
                </a:lnTo>
                <a:lnTo>
                  <a:pt x="126" y="93"/>
                </a:lnTo>
                <a:lnTo>
                  <a:pt x="106" y="84"/>
                </a:lnTo>
                <a:lnTo>
                  <a:pt x="80" y="95"/>
                </a:lnTo>
                <a:lnTo>
                  <a:pt x="80" y="95"/>
                </a:lnTo>
                <a:close/>
                <a:moveTo>
                  <a:pt x="63" y="93"/>
                </a:moveTo>
                <a:lnTo>
                  <a:pt x="69" y="91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21" y="82"/>
                </a:lnTo>
                <a:lnTo>
                  <a:pt x="121" y="22"/>
                </a:lnTo>
                <a:lnTo>
                  <a:pt x="121" y="18"/>
                </a:lnTo>
                <a:lnTo>
                  <a:pt x="128" y="13"/>
                </a:lnTo>
                <a:lnTo>
                  <a:pt x="164" y="0"/>
                </a:lnTo>
                <a:lnTo>
                  <a:pt x="166" y="0"/>
                </a:lnTo>
                <a:lnTo>
                  <a:pt x="166" y="0"/>
                </a:lnTo>
                <a:lnTo>
                  <a:pt x="197" y="13"/>
                </a:lnTo>
                <a:lnTo>
                  <a:pt x="203" y="18"/>
                </a:lnTo>
                <a:lnTo>
                  <a:pt x="203" y="153"/>
                </a:lnTo>
                <a:lnTo>
                  <a:pt x="158" y="171"/>
                </a:lnTo>
                <a:lnTo>
                  <a:pt x="154" y="169"/>
                </a:lnTo>
                <a:lnTo>
                  <a:pt x="145" y="164"/>
                </a:lnTo>
                <a:lnTo>
                  <a:pt x="145" y="175"/>
                </a:lnTo>
                <a:lnTo>
                  <a:pt x="97" y="192"/>
                </a:lnTo>
                <a:lnTo>
                  <a:pt x="93" y="190"/>
                </a:lnTo>
                <a:lnTo>
                  <a:pt x="82" y="184"/>
                </a:lnTo>
                <a:lnTo>
                  <a:pt x="82" y="197"/>
                </a:lnTo>
                <a:lnTo>
                  <a:pt x="35" y="214"/>
                </a:lnTo>
                <a:lnTo>
                  <a:pt x="31" y="212"/>
                </a:lnTo>
                <a:lnTo>
                  <a:pt x="3" y="199"/>
                </a:lnTo>
                <a:lnTo>
                  <a:pt x="0" y="197"/>
                </a:lnTo>
                <a:lnTo>
                  <a:pt x="0" y="194"/>
                </a:lnTo>
                <a:lnTo>
                  <a:pt x="0" y="141"/>
                </a:lnTo>
                <a:lnTo>
                  <a:pt x="0" y="134"/>
                </a:lnTo>
                <a:lnTo>
                  <a:pt x="7" y="132"/>
                </a:lnTo>
                <a:lnTo>
                  <a:pt x="44" y="117"/>
                </a:lnTo>
                <a:lnTo>
                  <a:pt x="44" y="117"/>
                </a:lnTo>
                <a:lnTo>
                  <a:pt x="46" y="117"/>
                </a:lnTo>
                <a:lnTo>
                  <a:pt x="74" y="132"/>
                </a:lnTo>
                <a:lnTo>
                  <a:pt x="82" y="134"/>
                </a:lnTo>
                <a:lnTo>
                  <a:pt x="82" y="177"/>
                </a:lnTo>
                <a:lnTo>
                  <a:pt x="91" y="181"/>
                </a:lnTo>
                <a:lnTo>
                  <a:pt x="91" y="115"/>
                </a:lnTo>
                <a:lnTo>
                  <a:pt x="69" y="104"/>
                </a:lnTo>
                <a:lnTo>
                  <a:pt x="69" y="130"/>
                </a:lnTo>
                <a:lnTo>
                  <a:pt x="63" y="125"/>
                </a:lnTo>
                <a:lnTo>
                  <a:pt x="63" y="100"/>
                </a:lnTo>
                <a:lnTo>
                  <a:pt x="63" y="93"/>
                </a:lnTo>
                <a:lnTo>
                  <a:pt x="63" y="93"/>
                </a:lnTo>
                <a:close/>
                <a:moveTo>
                  <a:pt x="128" y="87"/>
                </a:moveTo>
                <a:lnTo>
                  <a:pt x="136" y="91"/>
                </a:lnTo>
                <a:lnTo>
                  <a:pt x="145" y="93"/>
                </a:lnTo>
                <a:lnTo>
                  <a:pt x="145" y="156"/>
                </a:lnTo>
                <a:lnTo>
                  <a:pt x="151" y="160"/>
                </a:lnTo>
                <a:lnTo>
                  <a:pt x="151" y="39"/>
                </a:lnTo>
                <a:lnTo>
                  <a:pt x="128" y="28"/>
                </a:lnTo>
                <a:lnTo>
                  <a:pt x="128" y="87"/>
                </a:lnTo>
                <a:lnTo>
                  <a:pt x="128" y="87"/>
                </a:lnTo>
                <a:close/>
                <a:moveTo>
                  <a:pt x="18" y="136"/>
                </a:moveTo>
                <a:lnTo>
                  <a:pt x="35" y="145"/>
                </a:lnTo>
                <a:lnTo>
                  <a:pt x="65" y="134"/>
                </a:lnTo>
                <a:lnTo>
                  <a:pt x="44" y="125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158" y="35"/>
                </a:moveTo>
                <a:lnTo>
                  <a:pt x="158" y="33"/>
                </a:lnTo>
                <a:lnTo>
                  <a:pt x="158" y="35"/>
                </a:lnTo>
                <a:lnTo>
                  <a:pt x="158" y="35"/>
                </a:lnTo>
                <a:lnTo>
                  <a:pt x="158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2" name="Freeform 172"/>
          <p:cNvSpPr>
            <a:spLocks noEditPoints="1"/>
          </p:cNvSpPr>
          <p:nvPr/>
        </p:nvSpPr>
        <p:spPr bwMode="auto">
          <a:xfrm>
            <a:off x="6618475" y="2351443"/>
            <a:ext cx="366393" cy="389292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390078" y="2059527"/>
            <a:ext cx="824790" cy="862750"/>
            <a:chOff x="3742896" y="2630063"/>
            <a:chExt cx="824790" cy="862750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3742896" y="2727027"/>
              <a:ext cx="0" cy="749504"/>
            </a:xfrm>
            <a:prstGeom prst="line">
              <a:avLst/>
            </a:prstGeom>
            <a:ln w="15875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58"/>
            <p:cNvSpPr txBox="1"/>
            <p:nvPr/>
          </p:nvSpPr>
          <p:spPr>
            <a:xfrm>
              <a:off x="3826382" y="3185036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59"/>
            <p:cNvSpPr txBox="1"/>
            <p:nvPr/>
          </p:nvSpPr>
          <p:spPr>
            <a:xfrm>
              <a:off x="3826382" y="2630063"/>
              <a:ext cx="741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l"/>
              <a:r>
                <a:rPr lang="en-US" altLang="zh-CN" dirty="0" smtClean="0">
                  <a:solidFill>
                    <a:srgbClr val="252628"/>
                  </a:solidFill>
                </a:rPr>
                <a:t>01</a:t>
              </a:r>
              <a:endParaRPr lang="zh-CN" altLang="en-US" dirty="0">
                <a:solidFill>
                  <a:srgbClr val="252628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179833" y="2071760"/>
            <a:ext cx="1977291" cy="831236"/>
            <a:chOff x="2960762" y="4520093"/>
            <a:chExt cx="1977291" cy="831236"/>
          </a:xfrm>
        </p:grpSpPr>
        <p:sp>
          <p:nvSpPr>
            <p:cNvPr id="6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520093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在此单击添加标题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2" y="4820414"/>
              <a:ext cx="197729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>
                <a:spcBef>
                  <a:spcPct val="20000"/>
                </a:spcBef>
              </a:pPr>
              <a:r>
                <a:rPr lang="zh-CN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15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15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15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753761" y="4001291"/>
            <a:ext cx="824790" cy="862750"/>
            <a:chOff x="3742896" y="2630063"/>
            <a:chExt cx="824790" cy="862750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3742896" y="2727027"/>
              <a:ext cx="0" cy="749504"/>
            </a:xfrm>
            <a:prstGeom prst="line">
              <a:avLst/>
            </a:prstGeom>
            <a:ln w="15875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58"/>
            <p:cNvSpPr txBox="1"/>
            <p:nvPr/>
          </p:nvSpPr>
          <p:spPr>
            <a:xfrm>
              <a:off x="3826382" y="3185036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59"/>
            <p:cNvSpPr txBox="1"/>
            <p:nvPr/>
          </p:nvSpPr>
          <p:spPr>
            <a:xfrm>
              <a:off x="3826382" y="2630063"/>
              <a:ext cx="7413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l"/>
              <a:r>
                <a:rPr lang="en-US" altLang="zh-CN" dirty="0" smtClean="0">
                  <a:solidFill>
                    <a:srgbClr val="252628"/>
                  </a:solidFill>
                </a:rPr>
                <a:t>01</a:t>
              </a:r>
              <a:endParaRPr lang="zh-CN" altLang="en-US" dirty="0">
                <a:solidFill>
                  <a:srgbClr val="252628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43516" y="4013524"/>
            <a:ext cx="1977291" cy="831236"/>
            <a:chOff x="2960762" y="4520093"/>
            <a:chExt cx="1977291" cy="831236"/>
          </a:xfrm>
        </p:grpSpPr>
        <p:sp>
          <p:nvSpPr>
            <p:cNvPr id="7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520093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在此单击添加标题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2" y="4820414"/>
              <a:ext cx="197729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>
                <a:spcBef>
                  <a:spcPct val="20000"/>
                </a:spcBef>
              </a:pPr>
              <a:r>
                <a:rPr lang="zh-CN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15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15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15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78" name="直接连接符 77"/>
          <p:cNvCxnSpPr/>
          <p:nvPr/>
        </p:nvCxnSpPr>
        <p:spPr>
          <a:xfrm>
            <a:off x="8507590" y="2106821"/>
            <a:ext cx="0" cy="749504"/>
          </a:xfrm>
          <a:prstGeom prst="line">
            <a:avLst/>
          </a:prstGeom>
          <a:ln w="15875">
            <a:solidFill>
              <a:srgbClr val="252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58"/>
          <p:cNvSpPr txBox="1"/>
          <p:nvPr/>
        </p:nvSpPr>
        <p:spPr>
          <a:xfrm>
            <a:off x="7720747" y="256483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4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59"/>
          <p:cNvSpPr txBox="1"/>
          <p:nvPr/>
        </p:nvSpPr>
        <p:spPr>
          <a:xfrm>
            <a:off x="7720747" y="2009857"/>
            <a:ext cx="832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l"/>
            <a:r>
              <a:rPr lang="en-US" altLang="zh-CN" dirty="0" smtClean="0">
                <a:solidFill>
                  <a:srgbClr val="252628"/>
                </a:solidFill>
              </a:rPr>
              <a:t>03</a:t>
            </a:r>
            <a:endParaRPr lang="zh-CN" altLang="en-US" dirty="0">
              <a:solidFill>
                <a:srgbClr val="252628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8704602" y="2054321"/>
            <a:ext cx="1977291" cy="831236"/>
            <a:chOff x="2960762" y="4520093"/>
            <a:chExt cx="1977291" cy="831236"/>
          </a:xfrm>
        </p:grpSpPr>
        <p:sp>
          <p:nvSpPr>
            <p:cNvPr id="8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520093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在此单击添加标题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2" y="4820414"/>
              <a:ext cx="197729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>
                <a:spcBef>
                  <a:spcPct val="20000"/>
                </a:spcBef>
              </a:pPr>
              <a:r>
                <a:rPr lang="zh-CN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15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15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15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764069" y="3920463"/>
            <a:ext cx="832004" cy="876398"/>
            <a:chOff x="3812734" y="2616415"/>
            <a:chExt cx="832004" cy="876398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4613225" y="2727027"/>
              <a:ext cx="0" cy="749504"/>
            </a:xfrm>
            <a:prstGeom prst="line">
              <a:avLst/>
            </a:prstGeom>
            <a:ln w="15875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58"/>
            <p:cNvSpPr txBox="1"/>
            <p:nvPr/>
          </p:nvSpPr>
          <p:spPr>
            <a:xfrm>
              <a:off x="3826382" y="3185036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TextBox 59"/>
            <p:cNvSpPr txBox="1"/>
            <p:nvPr/>
          </p:nvSpPr>
          <p:spPr>
            <a:xfrm>
              <a:off x="3812734" y="2616415"/>
              <a:ext cx="8320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l"/>
              <a:r>
                <a:rPr lang="en-US" altLang="zh-CN" dirty="0" smtClean="0">
                  <a:solidFill>
                    <a:srgbClr val="252628"/>
                  </a:solidFill>
                </a:rPr>
                <a:t>04</a:t>
              </a:r>
              <a:endParaRPr lang="zh-CN" altLang="en-US" dirty="0">
                <a:solidFill>
                  <a:srgbClr val="252628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761572" y="3978575"/>
            <a:ext cx="1977291" cy="831236"/>
            <a:chOff x="2960762" y="4520093"/>
            <a:chExt cx="1977291" cy="831236"/>
          </a:xfrm>
        </p:grpSpPr>
        <p:sp>
          <p:nvSpPr>
            <p:cNvPr id="8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520093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在此单击添加标题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2" y="4820414"/>
              <a:ext cx="1977291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>
                <a:spcBef>
                  <a:spcPct val="20000"/>
                </a:spcBef>
              </a:pPr>
              <a:r>
                <a:rPr lang="zh-CN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15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</a:t>
              </a:r>
              <a:r>
                <a:rPr lang="zh-CN" altLang="zh-CN" sz="115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r>
                <a:rPr lang="zh-CN" altLang="en-US" sz="115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r>
                <a:rPr lang="zh-CN" altLang="en-US" sz="115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109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4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8100000" flipH="1">
            <a:off x="5318450" y="2456195"/>
            <a:ext cx="1514448" cy="1507590"/>
          </a:xfrm>
          <a:custGeom>
            <a:avLst/>
            <a:gdLst>
              <a:gd name="connsiteX0" fmla="*/ 1413485 w 1656000"/>
              <a:gd name="connsiteY0" fmla="*/ 1405986 h 1648501"/>
              <a:gd name="connsiteX1" fmla="*/ 1656000 w 1656000"/>
              <a:gd name="connsiteY1" fmla="*/ 820501 h 1648501"/>
              <a:gd name="connsiteX2" fmla="*/ 1656000 w 1656000"/>
              <a:gd name="connsiteY2" fmla="*/ 0 h 1648501"/>
              <a:gd name="connsiteX3" fmla="*/ 0 w 1656000"/>
              <a:gd name="connsiteY3" fmla="*/ 0 h 1648501"/>
              <a:gd name="connsiteX4" fmla="*/ 0 w 1656000"/>
              <a:gd name="connsiteY4" fmla="*/ 1648501 h 1648501"/>
              <a:gd name="connsiteX5" fmla="*/ 828000 w 1656000"/>
              <a:gd name="connsiteY5" fmla="*/ 1648501 h 1648501"/>
              <a:gd name="connsiteX6" fmla="*/ 1413485 w 1656000"/>
              <a:gd name="connsiteY6" fmla="*/ 1405986 h 164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000" h="1648501">
                <a:moveTo>
                  <a:pt x="1413485" y="1405986"/>
                </a:moveTo>
                <a:cubicBezTo>
                  <a:pt x="1563323" y="1256147"/>
                  <a:pt x="1656000" y="1049147"/>
                  <a:pt x="1656000" y="820501"/>
                </a:cubicBezTo>
                <a:lnTo>
                  <a:pt x="1656000" y="0"/>
                </a:lnTo>
                <a:lnTo>
                  <a:pt x="0" y="0"/>
                </a:lnTo>
                <a:lnTo>
                  <a:pt x="0" y="1648501"/>
                </a:lnTo>
                <a:lnTo>
                  <a:pt x="828000" y="1648501"/>
                </a:lnTo>
                <a:cubicBezTo>
                  <a:pt x="1056646" y="1648501"/>
                  <a:pt x="1263646" y="1555824"/>
                  <a:pt x="1413485" y="1405986"/>
                </a:cubicBez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 rot="18923744" flipH="1">
            <a:off x="6465849" y="3605692"/>
            <a:ext cx="1514448" cy="1507590"/>
          </a:xfrm>
          <a:custGeom>
            <a:avLst/>
            <a:gdLst>
              <a:gd name="connsiteX0" fmla="*/ 1413485 w 1656000"/>
              <a:gd name="connsiteY0" fmla="*/ 1405986 h 1648501"/>
              <a:gd name="connsiteX1" fmla="*/ 1656000 w 1656000"/>
              <a:gd name="connsiteY1" fmla="*/ 820501 h 1648501"/>
              <a:gd name="connsiteX2" fmla="*/ 1656000 w 1656000"/>
              <a:gd name="connsiteY2" fmla="*/ 0 h 1648501"/>
              <a:gd name="connsiteX3" fmla="*/ 0 w 1656000"/>
              <a:gd name="connsiteY3" fmla="*/ 0 h 1648501"/>
              <a:gd name="connsiteX4" fmla="*/ 0 w 1656000"/>
              <a:gd name="connsiteY4" fmla="*/ 1648501 h 1648501"/>
              <a:gd name="connsiteX5" fmla="*/ 828000 w 1656000"/>
              <a:gd name="connsiteY5" fmla="*/ 1648501 h 1648501"/>
              <a:gd name="connsiteX6" fmla="*/ 1413485 w 1656000"/>
              <a:gd name="connsiteY6" fmla="*/ 1405986 h 164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000" h="1648501">
                <a:moveTo>
                  <a:pt x="1413485" y="1405986"/>
                </a:moveTo>
                <a:cubicBezTo>
                  <a:pt x="1563323" y="1256147"/>
                  <a:pt x="1656000" y="1049147"/>
                  <a:pt x="1656000" y="820501"/>
                </a:cubicBezTo>
                <a:lnTo>
                  <a:pt x="1656000" y="0"/>
                </a:lnTo>
                <a:lnTo>
                  <a:pt x="0" y="0"/>
                </a:lnTo>
                <a:lnTo>
                  <a:pt x="0" y="1648501"/>
                </a:lnTo>
                <a:lnTo>
                  <a:pt x="828000" y="1648501"/>
                </a:lnTo>
                <a:cubicBezTo>
                  <a:pt x="1056646" y="1648501"/>
                  <a:pt x="1263646" y="1555824"/>
                  <a:pt x="1413485" y="1405986"/>
                </a:cubicBez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18923744" flipH="1">
            <a:off x="4155982" y="3605692"/>
            <a:ext cx="1514448" cy="1507590"/>
          </a:xfrm>
          <a:custGeom>
            <a:avLst/>
            <a:gdLst>
              <a:gd name="connsiteX0" fmla="*/ 1413485 w 1656000"/>
              <a:gd name="connsiteY0" fmla="*/ 1405986 h 1648501"/>
              <a:gd name="connsiteX1" fmla="*/ 1656000 w 1656000"/>
              <a:gd name="connsiteY1" fmla="*/ 820501 h 1648501"/>
              <a:gd name="connsiteX2" fmla="*/ 1656000 w 1656000"/>
              <a:gd name="connsiteY2" fmla="*/ 0 h 1648501"/>
              <a:gd name="connsiteX3" fmla="*/ 0 w 1656000"/>
              <a:gd name="connsiteY3" fmla="*/ 0 h 1648501"/>
              <a:gd name="connsiteX4" fmla="*/ 0 w 1656000"/>
              <a:gd name="connsiteY4" fmla="*/ 1648501 h 1648501"/>
              <a:gd name="connsiteX5" fmla="*/ 828000 w 1656000"/>
              <a:gd name="connsiteY5" fmla="*/ 1648501 h 1648501"/>
              <a:gd name="connsiteX6" fmla="*/ 1413485 w 1656000"/>
              <a:gd name="connsiteY6" fmla="*/ 1405986 h 164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000" h="1648501">
                <a:moveTo>
                  <a:pt x="1413485" y="1405986"/>
                </a:moveTo>
                <a:cubicBezTo>
                  <a:pt x="1563323" y="1256147"/>
                  <a:pt x="1656000" y="1049147"/>
                  <a:pt x="1656000" y="820501"/>
                </a:cubicBezTo>
                <a:lnTo>
                  <a:pt x="1656000" y="0"/>
                </a:lnTo>
                <a:lnTo>
                  <a:pt x="0" y="0"/>
                </a:lnTo>
                <a:lnTo>
                  <a:pt x="0" y="1648501"/>
                </a:lnTo>
                <a:lnTo>
                  <a:pt x="828000" y="1648501"/>
                </a:lnTo>
                <a:cubicBezTo>
                  <a:pt x="1056646" y="1648501"/>
                  <a:pt x="1263646" y="1555824"/>
                  <a:pt x="1413485" y="1405986"/>
                </a:cubicBez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8100000" flipH="1">
            <a:off x="3000190" y="2460116"/>
            <a:ext cx="1511992" cy="1501981"/>
          </a:xfrm>
          <a:custGeom>
            <a:avLst/>
            <a:gdLst>
              <a:gd name="connsiteX0" fmla="*/ 1410800 w 1653315"/>
              <a:gd name="connsiteY0" fmla="*/ 1405986 h 1642367"/>
              <a:gd name="connsiteX1" fmla="*/ 1653315 w 1653315"/>
              <a:gd name="connsiteY1" fmla="*/ 820501 h 1642367"/>
              <a:gd name="connsiteX2" fmla="*/ 1653315 w 1653315"/>
              <a:gd name="connsiteY2" fmla="*/ 0 h 1642367"/>
              <a:gd name="connsiteX3" fmla="*/ 0 w 1653315"/>
              <a:gd name="connsiteY3" fmla="*/ 0 h 1642367"/>
              <a:gd name="connsiteX4" fmla="*/ 0 w 1653315"/>
              <a:gd name="connsiteY4" fmla="*/ 814367 h 1642367"/>
              <a:gd name="connsiteX5" fmla="*/ 828000 w 1653315"/>
              <a:gd name="connsiteY5" fmla="*/ 1642367 h 1642367"/>
              <a:gd name="connsiteX6" fmla="*/ 886161 w 1653315"/>
              <a:gd name="connsiteY6" fmla="*/ 1642367 h 1642367"/>
              <a:gd name="connsiteX7" fmla="*/ 992186 w 1653315"/>
              <a:gd name="connsiteY7" fmla="*/ 1631679 h 1642367"/>
              <a:gd name="connsiteX8" fmla="*/ 1410800 w 1653315"/>
              <a:gd name="connsiteY8" fmla="*/ 1405986 h 164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315" h="1642367">
                <a:moveTo>
                  <a:pt x="1410800" y="1405986"/>
                </a:moveTo>
                <a:cubicBezTo>
                  <a:pt x="1560638" y="1256147"/>
                  <a:pt x="1653315" y="1049147"/>
                  <a:pt x="1653315" y="820501"/>
                </a:cubicBezTo>
                <a:lnTo>
                  <a:pt x="1653315" y="0"/>
                </a:lnTo>
                <a:lnTo>
                  <a:pt x="0" y="0"/>
                </a:lnTo>
                <a:lnTo>
                  <a:pt x="0" y="814367"/>
                </a:lnTo>
                <a:cubicBezTo>
                  <a:pt x="0" y="1271659"/>
                  <a:pt x="370708" y="1642367"/>
                  <a:pt x="828000" y="1642367"/>
                </a:cubicBezTo>
                <a:lnTo>
                  <a:pt x="886161" y="1642367"/>
                </a:lnTo>
                <a:lnTo>
                  <a:pt x="992186" y="1631679"/>
                </a:lnTo>
                <a:cubicBezTo>
                  <a:pt x="1153888" y="1598590"/>
                  <a:pt x="1298421" y="1518364"/>
                  <a:pt x="1410800" y="1405986"/>
                </a:cubicBez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329562" y="1632721"/>
            <a:ext cx="2665832" cy="2681622"/>
          </a:xfrm>
          <a:custGeom>
            <a:avLst/>
            <a:gdLst>
              <a:gd name="connsiteX0" fmla="*/ 1116198 w 2915001"/>
              <a:gd name="connsiteY0" fmla="*/ 0 h 2932266"/>
              <a:gd name="connsiteX1" fmla="*/ 2690146 w 2915001"/>
              <a:gd name="connsiteY1" fmla="*/ 0 h 2932266"/>
              <a:gd name="connsiteX2" fmla="*/ 2691354 w 2915001"/>
              <a:gd name="connsiteY2" fmla="*/ 122 h 2932266"/>
              <a:gd name="connsiteX3" fmla="*/ 2692563 w 2915001"/>
              <a:gd name="connsiteY3" fmla="*/ 0 h 2932266"/>
              <a:gd name="connsiteX4" fmla="*/ 2915001 w 2915001"/>
              <a:gd name="connsiteY4" fmla="*/ 222438 h 2932266"/>
              <a:gd name="connsiteX5" fmla="*/ 2915001 w 2915001"/>
              <a:gd name="connsiteY5" fmla="*/ 1796386 h 2932266"/>
              <a:gd name="connsiteX6" fmla="*/ 2692563 w 2915001"/>
              <a:gd name="connsiteY6" fmla="*/ 2018824 h 2932266"/>
              <a:gd name="connsiteX7" fmla="*/ 2470125 w 2915001"/>
              <a:gd name="connsiteY7" fmla="*/ 1796386 h 2932266"/>
              <a:gd name="connsiteX8" fmla="*/ 2470125 w 2915001"/>
              <a:gd name="connsiteY8" fmla="*/ 1633111 h 2932266"/>
              <a:gd name="connsiteX9" fmla="*/ 1170969 w 2915001"/>
              <a:gd name="connsiteY9" fmla="*/ 2932266 h 2932266"/>
              <a:gd name="connsiteX10" fmla="*/ 0 w 2915001"/>
              <a:gd name="connsiteY10" fmla="*/ 1761297 h 2932266"/>
              <a:gd name="connsiteX11" fmla="*/ 1316422 w 2915001"/>
              <a:gd name="connsiteY11" fmla="*/ 444876 h 2932266"/>
              <a:gd name="connsiteX12" fmla="*/ 1116198 w 2915001"/>
              <a:gd name="connsiteY12" fmla="*/ 444876 h 2932266"/>
              <a:gd name="connsiteX13" fmla="*/ 893760 w 2915001"/>
              <a:gd name="connsiteY13" fmla="*/ 222438 h 2932266"/>
              <a:gd name="connsiteX14" fmla="*/ 1116198 w 2915001"/>
              <a:gd name="connsiteY14" fmla="*/ 0 h 293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5001" h="2932266">
                <a:moveTo>
                  <a:pt x="1116198" y="0"/>
                </a:moveTo>
                <a:lnTo>
                  <a:pt x="2690146" y="0"/>
                </a:lnTo>
                <a:lnTo>
                  <a:pt x="2691354" y="122"/>
                </a:lnTo>
                <a:lnTo>
                  <a:pt x="2692563" y="0"/>
                </a:lnTo>
                <a:cubicBezTo>
                  <a:pt x="2815412" y="0"/>
                  <a:pt x="2915001" y="99589"/>
                  <a:pt x="2915001" y="222438"/>
                </a:cubicBezTo>
                <a:lnTo>
                  <a:pt x="2915001" y="1796386"/>
                </a:lnTo>
                <a:cubicBezTo>
                  <a:pt x="2915001" y="1919235"/>
                  <a:pt x="2815412" y="2018824"/>
                  <a:pt x="2692563" y="2018824"/>
                </a:cubicBezTo>
                <a:cubicBezTo>
                  <a:pt x="2569714" y="2018824"/>
                  <a:pt x="2470125" y="1919235"/>
                  <a:pt x="2470125" y="1796386"/>
                </a:cubicBezTo>
                <a:lnTo>
                  <a:pt x="2470125" y="1633111"/>
                </a:lnTo>
                <a:lnTo>
                  <a:pt x="1170969" y="2932266"/>
                </a:lnTo>
                <a:lnTo>
                  <a:pt x="0" y="1761297"/>
                </a:lnTo>
                <a:lnTo>
                  <a:pt x="1316422" y="444876"/>
                </a:lnTo>
                <a:lnTo>
                  <a:pt x="1116198" y="444876"/>
                </a:lnTo>
                <a:cubicBezTo>
                  <a:pt x="993349" y="444876"/>
                  <a:pt x="893760" y="345287"/>
                  <a:pt x="893760" y="222438"/>
                </a:cubicBezTo>
                <a:cubicBezTo>
                  <a:pt x="893760" y="99589"/>
                  <a:pt x="993349" y="0"/>
                  <a:pt x="1116198" y="0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rgbClr val="252628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83305" y="2705883"/>
            <a:ext cx="716773" cy="685178"/>
            <a:chOff x="6016625" y="1054100"/>
            <a:chExt cx="444500" cy="446621"/>
          </a:xfrm>
          <a:solidFill>
            <a:schemeClr val="bg1"/>
          </a:solidFill>
        </p:grpSpPr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6016625" y="1054100"/>
              <a:ext cx="296862" cy="296863"/>
            </a:xfrm>
            <a:custGeom>
              <a:avLst/>
              <a:gdLst>
                <a:gd name="T0" fmla="*/ 99 w 128"/>
                <a:gd name="T1" fmla="*/ 117 h 128"/>
                <a:gd name="T2" fmla="*/ 95 w 128"/>
                <a:gd name="T3" fmla="*/ 101 h 128"/>
                <a:gd name="T4" fmla="*/ 101 w 128"/>
                <a:gd name="T5" fmla="*/ 95 h 128"/>
                <a:gd name="T6" fmla="*/ 117 w 128"/>
                <a:gd name="T7" fmla="*/ 99 h 128"/>
                <a:gd name="T8" fmla="*/ 121 w 128"/>
                <a:gd name="T9" fmla="*/ 97 h 128"/>
                <a:gd name="T10" fmla="*/ 128 w 128"/>
                <a:gd name="T11" fmla="*/ 82 h 128"/>
                <a:gd name="T12" fmla="*/ 126 w 128"/>
                <a:gd name="T13" fmla="*/ 77 h 128"/>
                <a:gd name="T14" fmla="*/ 112 w 128"/>
                <a:gd name="T15" fmla="*/ 69 h 128"/>
                <a:gd name="T16" fmla="*/ 112 w 128"/>
                <a:gd name="T17" fmla="*/ 64 h 128"/>
                <a:gd name="T18" fmla="*/ 112 w 128"/>
                <a:gd name="T19" fmla="*/ 60 h 128"/>
                <a:gd name="T20" fmla="*/ 126 w 128"/>
                <a:gd name="T21" fmla="*/ 52 h 128"/>
                <a:gd name="T22" fmla="*/ 128 w 128"/>
                <a:gd name="T23" fmla="*/ 47 h 128"/>
                <a:gd name="T24" fmla="*/ 122 w 128"/>
                <a:gd name="T25" fmla="*/ 32 h 128"/>
                <a:gd name="T26" fmla="*/ 117 w 128"/>
                <a:gd name="T27" fmla="*/ 29 h 128"/>
                <a:gd name="T28" fmla="*/ 101 w 128"/>
                <a:gd name="T29" fmla="*/ 33 h 128"/>
                <a:gd name="T30" fmla="*/ 95 w 128"/>
                <a:gd name="T31" fmla="*/ 27 h 128"/>
                <a:gd name="T32" fmla="*/ 99 w 128"/>
                <a:gd name="T33" fmla="*/ 11 h 128"/>
                <a:gd name="T34" fmla="*/ 97 w 128"/>
                <a:gd name="T35" fmla="*/ 7 h 128"/>
                <a:gd name="T36" fmla="*/ 82 w 128"/>
                <a:gd name="T37" fmla="*/ 0 h 128"/>
                <a:gd name="T38" fmla="*/ 77 w 128"/>
                <a:gd name="T39" fmla="*/ 2 h 128"/>
                <a:gd name="T40" fmla="*/ 69 w 128"/>
                <a:gd name="T41" fmla="*/ 16 h 128"/>
                <a:gd name="T42" fmla="*/ 60 w 128"/>
                <a:gd name="T43" fmla="*/ 16 h 128"/>
                <a:gd name="T44" fmla="*/ 52 w 128"/>
                <a:gd name="T45" fmla="*/ 2 h 128"/>
                <a:gd name="T46" fmla="*/ 47 w 128"/>
                <a:gd name="T47" fmla="*/ 0 h 128"/>
                <a:gd name="T48" fmla="*/ 32 w 128"/>
                <a:gd name="T49" fmla="*/ 6 h 128"/>
                <a:gd name="T50" fmla="*/ 29 w 128"/>
                <a:gd name="T51" fmla="*/ 11 h 128"/>
                <a:gd name="T52" fmla="*/ 33 w 128"/>
                <a:gd name="T53" fmla="*/ 27 h 128"/>
                <a:gd name="T54" fmla="*/ 27 w 128"/>
                <a:gd name="T55" fmla="*/ 33 h 128"/>
                <a:gd name="T56" fmla="*/ 11 w 128"/>
                <a:gd name="T57" fmla="*/ 29 h 128"/>
                <a:gd name="T58" fmla="*/ 7 w 128"/>
                <a:gd name="T59" fmla="*/ 31 h 128"/>
                <a:gd name="T60" fmla="*/ 0 w 128"/>
                <a:gd name="T61" fmla="*/ 46 h 128"/>
                <a:gd name="T62" fmla="*/ 2 w 128"/>
                <a:gd name="T63" fmla="*/ 51 h 128"/>
                <a:gd name="T64" fmla="*/ 16 w 128"/>
                <a:gd name="T65" fmla="*/ 59 h 128"/>
                <a:gd name="T66" fmla="*/ 16 w 128"/>
                <a:gd name="T67" fmla="*/ 64 h 128"/>
                <a:gd name="T68" fmla="*/ 16 w 128"/>
                <a:gd name="T69" fmla="*/ 68 h 128"/>
                <a:gd name="T70" fmla="*/ 2 w 128"/>
                <a:gd name="T71" fmla="*/ 76 h 128"/>
                <a:gd name="T72" fmla="*/ 0 w 128"/>
                <a:gd name="T73" fmla="*/ 81 h 128"/>
                <a:gd name="T74" fmla="*/ 6 w 128"/>
                <a:gd name="T75" fmla="*/ 96 h 128"/>
                <a:gd name="T76" fmla="*/ 11 w 128"/>
                <a:gd name="T77" fmla="*/ 99 h 128"/>
                <a:gd name="T78" fmla="*/ 26 w 128"/>
                <a:gd name="T79" fmla="*/ 94 h 128"/>
                <a:gd name="T80" fmla="*/ 33 w 128"/>
                <a:gd name="T81" fmla="*/ 101 h 128"/>
                <a:gd name="T82" fmla="*/ 29 w 128"/>
                <a:gd name="T83" fmla="*/ 117 h 128"/>
                <a:gd name="T84" fmla="*/ 31 w 128"/>
                <a:gd name="T85" fmla="*/ 121 h 128"/>
                <a:gd name="T86" fmla="*/ 46 w 128"/>
                <a:gd name="T87" fmla="*/ 128 h 128"/>
                <a:gd name="T88" fmla="*/ 51 w 128"/>
                <a:gd name="T89" fmla="*/ 126 h 128"/>
                <a:gd name="T90" fmla="*/ 59 w 128"/>
                <a:gd name="T91" fmla="*/ 112 h 128"/>
                <a:gd name="T92" fmla="*/ 68 w 128"/>
                <a:gd name="T93" fmla="*/ 112 h 128"/>
                <a:gd name="T94" fmla="*/ 76 w 128"/>
                <a:gd name="T95" fmla="*/ 126 h 128"/>
                <a:gd name="T96" fmla="*/ 80 w 128"/>
                <a:gd name="T97" fmla="*/ 128 h 128"/>
                <a:gd name="T98" fmla="*/ 81 w 128"/>
                <a:gd name="T99" fmla="*/ 128 h 128"/>
                <a:gd name="T100" fmla="*/ 96 w 128"/>
                <a:gd name="T101" fmla="*/ 122 h 128"/>
                <a:gd name="T102" fmla="*/ 99 w 128"/>
                <a:gd name="T103" fmla="*/ 117 h 128"/>
                <a:gd name="T104" fmla="*/ 75 w 128"/>
                <a:gd name="T105" fmla="*/ 75 h 128"/>
                <a:gd name="T106" fmla="*/ 53 w 128"/>
                <a:gd name="T107" fmla="*/ 75 h 128"/>
                <a:gd name="T108" fmla="*/ 48 w 128"/>
                <a:gd name="T109" fmla="*/ 64 h 128"/>
                <a:gd name="T110" fmla="*/ 53 w 128"/>
                <a:gd name="T111" fmla="*/ 53 h 128"/>
                <a:gd name="T112" fmla="*/ 64 w 128"/>
                <a:gd name="T113" fmla="*/ 48 h 128"/>
                <a:gd name="T114" fmla="*/ 75 w 128"/>
                <a:gd name="T115" fmla="*/ 53 h 128"/>
                <a:gd name="T116" fmla="*/ 80 w 128"/>
                <a:gd name="T117" fmla="*/ 64 h 128"/>
                <a:gd name="T118" fmla="*/ 75 w 128"/>
                <a:gd name="T119" fmla="*/ 7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8">
                  <a:moveTo>
                    <a:pt x="99" y="117"/>
                  </a:moveTo>
                  <a:cubicBezTo>
                    <a:pt x="95" y="101"/>
                    <a:pt x="95" y="101"/>
                    <a:pt x="95" y="101"/>
                  </a:cubicBezTo>
                  <a:cubicBezTo>
                    <a:pt x="97" y="100"/>
                    <a:pt x="99" y="97"/>
                    <a:pt x="101" y="95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99"/>
                    <a:pt x="121" y="9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0"/>
                    <a:pt x="128" y="78"/>
                    <a:pt x="126" y="77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6"/>
                    <a:pt x="112" y="64"/>
                  </a:cubicBezTo>
                  <a:cubicBezTo>
                    <a:pt x="112" y="63"/>
                    <a:pt x="112" y="61"/>
                    <a:pt x="112" y="60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8" y="48"/>
                    <a:pt x="128" y="47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0"/>
                    <a:pt x="119" y="29"/>
                    <a:pt x="117" y="29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1"/>
                    <a:pt x="97" y="29"/>
                    <a:pt x="95" y="2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9"/>
                    <a:pt x="99" y="7"/>
                    <a:pt x="97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0"/>
                    <a:pt x="77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6"/>
                    <a:pt x="63" y="16"/>
                    <a:pt x="60" y="1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0"/>
                    <a:pt x="48" y="0"/>
                    <a:pt x="47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1"/>
                    <a:pt x="27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9"/>
                    <a:pt x="7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5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2"/>
                    <a:pt x="16" y="64"/>
                  </a:cubicBezTo>
                  <a:cubicBezTo>
                    <a:pt x="16" y="65"/>
                    <a:pt x="16" y="67"/>
                    <a:pt x="16" y="68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80"/>
                    <a:pt x="0" y="81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7" y="98"/>
                    <a:pt x="9" y="99"/>
                    <a:pt x="11" y="9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7"/>
                    <a:pt x="31" y="99"/>
                    <a:pt x="33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9"/>
                    <a:pt x="29" y="121"/>
                    <a:pt x="31" y="121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50" y="128"/>
                    <a:pt x="51" y="126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2"/>
                    <a:pt x="65" y="112"/>
                    <a:pt x="68" y="112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9" y="128"/>
                    <a:pt x="80" y="128"/>
                  </a:cubicBezTo>
                  <a:cubicBezTo>
                    <a:pt x="80" y="128"/>
                    <a:pt x="81" y="128"/>
                    <a:pt x="81" y="12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1"/>
                    <a:pt x="99" y="119"/>
                    <a:pt x="99" y="117"/>
                  </a:cubicBezTo>
                  <a:close/>
                  <a:moveTo>
                    <a:pt x="75" y="75"/>
                  </a:moveTo>
                  <a:cubicBezTo>
                    <a:pt x="69" y="81"/>
                    <a:pt x="59" y="81"/>
                    <a:pt x="53" y="75"/>
                  </a:cubicBezTo>
                  <a:cubicBezTo>
                    <a:pt x="50" y="72"/>
                    <a:pt x="48" y="68"/>
                    <a:pt x="48" y="64"/>
                  </a:cubicBezTo>
                  <a:cubicBezTo>
                    <a:pt x="48" y="60"/>
                    <a:pt x="50" y="56"/>
                    <a:pt x="53" y="53"/>
                  </a:cubicBezTo>
                  <a:cubicBezTo>
                    <a:pt x="56" y="50"/>
                    <a:pt x="60" y="48"/>
                    <a:pt x="64" y="48"/>
                  </a:cubicBezTo>
                  <a:cubicBezTo>
                    <a:pt x="68" y="48"/>
                    <a:pt x="72" y="50"/>
                    <a:pt x="75" y="53"/>
                  </a:cubicBezTo>
                  <a:cubicBezTo>
                    <a:pt x="78" y="56"/>
                    <a:pt x="80" y="60"/>
                    <a:pt x="80" y="64"/>
                  </a:cubicBezTo>
                  <a:cubicBezTo>
                    <a:pt x="80" y="68"/>
                    <a:pt x="78" y="72"/>
                    <a:pt x="7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6238875" y="1278471"/>
              <a:ext cx="222250" cy="222250"/>
            </a:xfrm>
            <a:custGeom>
              <a:avLst/>
              <a:gdLst>
                <a:gd name="T0" fmla="*/ 96 w 96"/>
                <a:gd name="T1" fmla="*/ 42 h 96"/>
                <a:gd name="T2" fmla="*/ 92 w 96"/>
                <a:gd name="T3" fmla="*/ 38 h 96"/>
                <a:gd name="T4" fmla="*/ 82 w 96"/>
                <a:gd name="T5" fmla="*/ 37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2 w 96"/>
                <a:gd name="T17" fmla="*/ 10 h 96"/>
                <a:gd name="T18" fmla="*/ 64 w 96"/>
                <a:gd name="T19" fmla="*/ 16 h 96"/>
                <a:gd name="T20" fmla="*/ 59 w 96"/>
                <a:gd name="T21" fmla="*/ 14 h 96"/>
                <a:gd name="T22" fmla="*/ 57 w 96"/>
                <a:gd name="T23" fmla="*/ 3 h 96"/>
                <a:gd name="T24" fmla="*/ 53 w 96"/>
                <a:gd name="T25" fmla="*/ 0 h 96"/>
                <a:gd name="T26" fmla="*/ 42 w 96"/>
                <a:gd name="T27" fmla="*/ 0 h 96"/>
                <a:gd name="T28" fmla="*/ 38 w 96"/>
                <a:gd name="T29" fmla="*/ 4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3 w 96"/>
                <a:gd name="T49" fmla="*/ 39 h 96"/>
                <a:gd name="T50" fmla="*/ 0 w 96"/>
                <a:gd name="T51" fmla="*/ 43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8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59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8 h 96"/>
                <a:gd name="T96" fmla="*/ 86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5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1 h 96"/>
                <a:gd name="T118" fmla="*/ 55 w 96"/>
                <a:gd name="T119" fmla="*/ 45 h 96"/>
                <a:gd name="T120" fmla="*/ 55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4" y="38"/>
                    <a:pt x="9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0" y="33"/>
                    <a:pt x="80" y="33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2" y="1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5"/>
                    <a:pt x="59" y="1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9" y="77"/>
                    <a:pt x="10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8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6"/>
                    <a:pt x="88" y="74"/>
                    <a:pt x="86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5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1"/>
                  </a:cubicBezTo>
                  <a:cubicBezTo>
                    <a:pt x="53" y="41"/>
                    <a:pt x="55" y="43"/>
                    <a:pt x="55" y="45"/>
                  </a:cubicBezTo>
                  <a:cubicBezTo>
                    <a:pt x="56" y="47"/>
                    <a:pt x="5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50463" y="3748783"/>
            <a:ext cx="518172" cy="768902"/>
            <a:chOff x="7500506" y="423885"/>
            <a:chExt cx="325429" cy="48289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7582387" y="786058"/>
              <a:ext cx="162715" cy="120725"/>
            </a:xfrm>
            <a:custGeom>
              <a:avLst/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3"/>
                    <a:pt x="13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3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7500506" y="423885"/>
              <a:ext cx="325429" cy="341177"/>
            </a:xfrm>
            <a:custGeom>
              <a:avLst/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29 w 128"/>
                <a:gd name="T7" fmla="*/ 136 h 136"/>
                <a:gd name="T8" fmla="*/ 99 w 128"/>
                <a:gd name="T9" fmla="*/ 136 h 136"/>
                <a:gd name="T10" fmla="*/ 109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0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7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0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0 w 128"/>
                <a:gd name="T3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29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09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0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7" y="98"/>
                  </a:cubicBezTo>
                  <a:cubicBezTo>
                    <a:pt x="49" y="100"/>
                    <a:pt x="48" y="103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0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1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6"/>
                    <a:pt x="64" y="28"/>
                  </a:cubicBezTo>
                  <a:cubicBezTo>
                    <a:pt x="64" y="30"/>
                    <a:pt x="63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45286" y="2607686"/>
            <a:ext cx="883142" cy="798630"/>
            <a:chOff x="3797233" y="3947580"/>
            <a:chExt cx="454488" cy="410996"/>
          </a:xfrm>
          <a:solidFill>
            <a:schemeClr val="bg1"/>
          </a:solidFill>
        </p:grpSpPr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3846791" y="4151109"/>
              <a:ext cx="78944" cy="9081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3797233" y="4248813"/>
              <a:ext cx="148425" cy="87860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3872939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47"/>
            <p:cNvSpPr>
              <a:spLocks noChangeArrowheads="1"/>
            </p:cNvSpPr>
            <p:nvPr/>
          </p:nvSpPr>
          <p:spPr bwMode="auto">
            <a:xfrm>
              <a:off x="4122970" y="4151109"/>
              <a:ext cx="79193" cy="9081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4103047" y="4248813"/>
              <a:ext cx="148674" cy="87860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4149368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50"/>
            <p:cNvSpPr>
              <a:spLocks noChangeArrowheads="1"/>
            </p:cNvSpPr>
            <p:nvPr/>
          </p:nvSpPr>
          <p:spPr bwMode="auto">
            <a:xfrm>
              <a:off x="3976289" y="4132405"/>
              <a:ext cx="96376" cy="1105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3915773" y="4251766"/>
              <a:ext cx="217407" cy="106810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4008165" y="4251274"/>
              <a:ext cx="32624" cy="67679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3982515" y="3990649"/>
              <a:ext cx="81932" cy="11640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4"/>
            <p:cNvSpPr>
              <a:spLocks/>
            </p:cNvSpPr>
            <p:nvPr/>
          </p:nvSpPr>
          <p:spPr bwMode="auto">
            <a:xfrm>
              <a:off x="4003683" y="4109517"/>
              <a:ext cx="39347" cy="6399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55"/>
            <p:cNvSpPr>
              <a:spLocks/>
            </p:cNvSpPr>
            <p:nvPr/>
          </p:nvSpPr>
          <p:spPr bwMode="auto">
            <a:xfrm>
              <a:off x="4016632" y="4007876"/>
              <a:ext cx="12950" cy="50698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4016881" y="4068910"/>
              <a:ext cx="13199" cy="13044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4020119" y="3947580"/>
              <a:ext cx="6724" cy="24857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4049505" y="3958655"/>
              <a:ext cx="19425" cy="24857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4069926" y="3991633"/>
              <a:ext cx="25651" cy="15997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4073661" y="4030764"/>
              <a:ext cx="25900" cy="11075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3977036" y="3958655"/>
              <a:ext cx="19425" cy="24857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950140" y="3991633"/>
              <a:ext cx="25651" cy="15997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946156" y="4030764"/>
              <a:ext cx="26149" cy="11075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64"/>
            <p:cNvSpPr>
              <a:spLocks noChangeArrowheads="1"/>
            </p:cNvSpPr>
            <p:nvPr/>
          </p:nvSpPr>
          <p:spPr bwMode="auto">
            <a:xfrm>
              <a:off x="3846791" y="4151109"/>
              <a:ext cx="78944" cy="9081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65"/>
            <p:cNvSpPr>
              <a:spLocks/>
            </p:cNvSpPr>
            <p:nvPr/>
          </p:nvSpPr>
          <p:spPr bwMode="auto">
            <a:xfrm>
              <a:off x="3797233" y="4248813"/>
              <a:ext cx="148425" cy="87860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>
              <a:off x="3872939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Oval 67"/>
            <p:cNvSpPr>
              <a:spLocks noChangeArrowheads="1"/>
            </p:cNvSpPr>
            <p:nvPr/>
          </p:nvSpPr>
          <p:spPr bwMode="auto">
            <a:xfrm>
              <a:off x="4122970" y="4151109"/>
              <a:ext cx="79193" cy="9081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4103047" y="4248813"/>
              <a:ext cx="148674" cy="87860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4149368" y="4248567"/>
              <a:ext cx="26647" cy="55374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70"/>
            <p:cNvSpPr>
              <a:spLocks noChangeArrowheads="1"/>
            </p:cNvSpPr>
            <p:nvPr/>
          </p:nvSpPr>
          <p:spPr bwMode="auto">
            <a:xfrm>
              <a:off x="3976289" y="4132405"/>
              <a:ext cx="96376" cy="1105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915773" y="4251766"/>
              <a:ext cx="217407" cy="106810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4008165" y="4251274"/>
              <a:ext cx="32624" cy="67679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73"/>
            <p:cNvSpPr>
              <a:spLocks/>
            </p:cNvSpPr>
            <p:nvPr/>
          </p:nvSpPr>
          <p:spPr bwMode="auto">
            <a:xfrm>
              <a:off x="3982515" y="3990649"/>
              <a:ext cx="81932" cy="11640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74"/>
            <p:cNvSpPr>
              <a:spLocks/>
            </p:cNvSpPr>
            <p:nvPr/>
          </p:nvSpPr>
          <p:spPr bwMode="auto">
            <a:xfrm>
              <a:off x="4003683" y="4109517"/>
              <a:ext cx="39347" cy="6399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75"/>
            <p:cNvSpPr>
              <a:spLocks/>
            </p:cNvSpPr>
            <p:nvPr/>
          </p:nvSpPr>
          <p:spPr bwMode="auto">
            <a:xfrm>
              <a:off x="4016632" y="4007876"/>
              <a:ext cx="12950" cy="50698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76"/>
            <p:cNvSpPr>
              <a:spLocks/>
            </p:cNvSpPr>
            <p:nvPr/>
          </p:nvSpPr>
          <p:spPr bwMode="auto">
            <a:xfrm>
              <a:off x="4016881" y="4068910"/>
              <a:ext cx="13199" cy="13044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77"/>
            <p:cNvSpPr>
              <a:spLocks/>
            </p:cNvSpPr>
            <p:nvPr/>
          </p:nvSpPr>
          <p:spPr bwMode="auto">
            <a:xfrm>
              <a:off x="4020119" y="3947580"/>
              <a:ext cx="6724" cy="24857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78"/>
            <p:cNvSpPr>
              <a:spLocks/>
            </p:cNvSpPr>
            <p:nvPr/>
          </p:nvSpPr>
          <p:spPr bwMode="auto">
            <a:xfrm>
              <a:off x="4049505" y="3958655"/>
              <a:ext cx="19425" cy="24857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79"/>
            <p:cNvSpPr>
              <a:spLocks/>
            </p:cNvSpPr>
            <p:nvPr/>
          </p:nvSpPr>
          <p:spPr bwMode="auto">
            <a:xfrm>
              <a:off x="4069926" y="3991633"/>
              <a:ext cx="25651" cy="15997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80"/>
            <p:cNvSpPr>
              <a:spLocks/>
            </p:cNvSpPr>
            <p:nvPr/>
          </p:nvSpPr>
          <p:spPr bwMode="auto">
            <a:xfrm>
              <a:off x="4073661" y="4030764"/>
              <a:ext cx="25900" cy="11075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81"/>
            <p:cNvSpPr>
              <a:spLocks/>
            </p:cNvSpPr>
            <p:nvPr/>
          </p:nvSpPr>
          <p:spPr bwMode="auto">
            <a:xfrm>
              <a:off x="3977036" y="3958655"/>
              <a:ext cx="19425" cy="24857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82"/>
            <p:cNvSpPr>
              <a:spLocks/>
            </p:cNvSpPr>
            <p:nvPr/>
          </p:nvSpPr>
          <p:spPr bwMode="auto">
            <a:xfrm>
              <a:off x="3950140" y="3991633"/>
              <a:ext cx="25651" cy="15997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83"/>
            <p:cNvSpPr>
              <a:spLocks/>
            </p:cNvSpPr>
            <p:nvPr/>
          </p:nvSpPr>
          <p:spPr bwMode="auto">
            <a:xfrm>
              <a:off x="3946156" y="4030764"/>
              <a:ext cx="26149" cy="11075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774605" y="3758251"/>
            <a:ext cx="864809" cy="727865"/>
            <a:chOff x="4737409" y="4686320"/>
            <a:chExt cx="419570" cy="353130"/>
          </a:xfrm>
          <a:solidFill>
            <a:schemeClr val="bg1"/>
          </a:solidFill>
        </p:grpSpPr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4761982" y="4686320"/>
              <a:ext cx="369513" cy="230263"/>
            </a:xfrm>
            <a:custGeom>
              <a:avLst/>
              <a:gdLst>
                <a:gd name="T0" fmla="*/ 13 w 169"/>
                <a:gd name="T1" fmla="*/ 105 h 105"/>
                <a:gd name="T2" fmla="*/ 21 w 169"/>
                <a:gd name="T3" fmla="*/ 101 h 105"/>
                <a:gd name="T4" fmla="*/ 25 w 169"/>
                <a:gd name="T5" fmla="*/ 93 h 105"/>
                <a:gd name="T6" fmla="*/ 24 w 169"/>
                <a:gd name="T7" fmla="*/ 88 h 105"/>
                <a:gd name="T8" fmla="*/ 24 w 169"/>
                <a:gd name="T9" fmla="*/ 88 h 105"/>
                <a:gd name="T10" fmla="*/ 56 w 169"/>
                <a:gd name="T11" fmla="*/ 56 h 105"/>
                <a:gd name="T12" fmla="*/ 56 w 169"/>
                <a:gd name="T13" fmla="*/ 56 h 105"/>
                <a:gd name="T14" fmla="*/ 61 w 169"/>
                <a:gd name="T15" fmla="*/ 57 h 105"/>
                <a:gd name="T16" fmla="*/ 69 w 169"/>
                <a:gd name="T17" fmla="*/ 54 h 105"/>
                <a:gd name="T18" fmla="*/ 97 w 169"/>
                <a:gd name="T19" fmla="*/ 67 h 105"/>
                <a:gd name="T20" fmla="*/ 97 w 169"/>
                <a:gd name="T21" fmla="*/ 69 h 105"/>
                <a:gd name="T22" fmla="*/ 101 w 169"/>
                <a:gd name="T23" fmla="*/ 77 h 105"/>
                <a:gd name="T24" fmla="*/ 109 w 169"/>
                <a:gd name="T25" fmla="*/ 81 h 105"/>
                <a:gd name="T26" fmla="*/ 117 w 169"/>
                <a:gd name="T27" fmla="*/ 77 h 105"/>
                <a:gd name="T28" fmla="*/ 121 w 169"/>
                <a:gd name="T29" fmla="*/ 69 h 105"/>
                <a:gd name="T30" fmla="*/ 120 w 169"/>
                <a:gd name="T31" fmla="*/ 64 h 105"/>
                <a:gd name="T32" fmla="*/ 120 w 169"/>
                <a:gd name="T33" fmla="*/ 63 h 105"/>
                <a:gd name="T34" fmla="*/ 152 w 169"/>
                <a:gd name="T35" fmla="*/ 24 h 105"/>
                <a:gd name="T36" fmla="*/ 157 w 169"/>
                <a:gd name="T37" fmla="*/ 25 h 105"/>
                <a:gd name="T38" fmla="*/ 165 w 169"/>
                <a:gd name="T39" fmla="*/ 21 h 105"/>
                <a:gd name="T40" fmla="*/ 169 w 169"/>
                <a:gd name="T41" fmla="*/ 13 h 105"/>
                <a:gd name="T42" fmla="*/ 165 w 169"/>
                <a:gd name="T43" fmla="*/ 4 h 105"/>
                <a:gd name="T44" fmla="*/ 149 w 169"/>
                <a:gd name="T45" fmla="*/ 4 h 105"/>
                <a:gd name="T46" fmla="*/ 145 w 169"/>
                <a:gd name="T47" fmla="*/ 13 h 105"/>
                <a:gd name="T48" fmla="*/ 146 w 169"/>
                <a:gd name="T49" fmla="*/ 18 h 105"/>
                <a:gd name="T50" fmla="*/ 146 w 169"/>
                <a:gd name="T51" fmla="*/ 18 h 105"/>
                <a:gd name="T52" fmla="*/ 114 w 169"/>
                <a:gd name="T53" fmla="*/ 58 h 105"/>
                <a:gd name="T54" fmla="*/ 101 w 169"/>
                <a:gd name="T55" fmla="*/ 60 h 105"/>
                <a:gd name="T56" fmla="*/ 73 w 169"/>
                <a:gd name="T57" fmla="*/ 46 h 105"/>
                <a:gd name="T58" fmla="*/ 73 w 169"/>
                <a:gd name="T59" fmla="*/ 45 h 105"/>
                <a:gd name="T60" fmla="*/ 69 w 169"/>
                <a:gd name="T61" fmla="*/ 36 h 105"/>
                <a:gd name="T62" fmla="*/ 53 w 169"/>
                <a:gd name="T63" fmla="*/ 36 h 105"/>
                <a:gd name="T64" fmla="*/ 49 w 169"/>
                <a:gd name="T65" fmla="*/ 45 h 105"/>
                <a:gd name="T66" fmla="*/ 50 w 169"/>
                <a:gd name="T67" fmla="*/ 50 h 105"/>
                <a:gd name="T68" fmla="*/ 50 w 169"/>
                <a:gd name="T69" fmla="*/ 50 h 105"/>
                <a:gd name="T70" fmla="*/ 18 w 169"/>
                <a:gd name="T71" fmla="*/ 82 h 105"/>
                <a:gd name="T72" fmla="*/ 18 w 169"/>
                <a:gd name="T73" fmla="*/ 82 h 105"/>
                <a:gd name="T74" fmla="*/ 5 w 169"/>
                <a:gd name="T75" fmla="*/ 84 h 105"/>
                <a:gd name="T76" fmla="*/ 5 w 169"/>
                <a:gd name="T77" fmla="*/ 101 h 105"/>
                <a:gd name="T78" fmla="*/ 13 w 169"/>
                <a:gd name="T7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05">
                  <a:moveTo>
                    <a:pt x="13" y="105"/>
                  </a:moveTo>
                  <a:cubicBezTo>
                    <a:pt x="16" y="105"/>
                    <a:pt x="19" y="104"/>
                    <a:pt x="21" y="101"/>
                  </a:cubicBezTo>
                  <a:cubicBezTo>
                    <a:pt x="24" y="99"/>
                    <a:pt x="25" y="96"/>
                    <a:pt x="25" y="93"/>
                  </a:cubicBezTo>
                  <a:cubicBezTo>
                    <a:pt x="25" y="91"/>
                    <a:pt x="25" y="89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9" y="57"/>
                    <a:pt x="61" y="57"/>
                  </a:cubicBezTo>
                  <a:cubicBezTo>
                    <a:pt x="64" y="57"/>
                    <a:pt x="67" y="56"/>
                    <a:pt x="69" y="54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7" y="69"/>
                  </a:cubicBezTo>
                  <a:cubicBezTo>
                    <a:pt x="97" y="72"/>
                    <a:pt x="98" y="75"/>
                    <a:pt x="101" y="77"/>
                  </a:cubicBezTo>
                  <a:cubicBezTo>
                    <a:pt x="103" y="80"/>
                    <a:pt x="106" y="81"/>
                    <a:pt x="109" y="81"/>
                  </a:cubicBezTo>
                  <a:cubicBezTo>
                    <a:pt x="112" y="81"/>
                    <a:pt x="115" y="80"/>
                    <a:pt x="117" y="77"/>
                  </a:cubicBezTo>
                  <a:cubicBezTo>
                    <a:pt x="120" y="75"/>
                    <a:pt x="121" y="72"/>
                    <a:pt x="121" y="69"/>
                  </a:cubicBezTo>
                  <a:cubicBezTo>
                    <a:pt x="121" y="67"/>
                    <a:pt x="121" y="65"/>
                    <a:pt x="120" y="64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3" y="25"/>
                    <a:pt x="155" y="25"/>
                    <a:pt x="157" y="25"/>
                  </a:cubicBezTo>
                  <a:cubicBezTo>
                    <a:pt x="160" y="25"/>
                    <a:pt x="163" y="24"/>
                    <a:pt x="165" y="21"/>
                  </a:cubicBezTo>
                  <a:cubicBezTo>
                    <a:pt x="168" y="19"/>
                    <a:pt x="169" y="16"/>
                    <a:pt x="169" y="13"/>
                  </a:cubicBezTo>
                  <a:cubicBezTo>
                    <a:pt x="169" y="10"/>
                    <a:pt x="168" y="7"/>
                    <a:pt x="165" y="4"/>
                  </a:cubicBezTo>
                  <a:cubicBezTo>
                    <a:pt x="161" y="0"/>
                    <a:pt x="153" y="0"/>
                    <a:pt x="149" y="4"/>
                  </a:cubicBezTo>
                  <a:cubicBezTo>
                    <a:pt x="146" y="7"/>
                    <a:pt x="145" y="10"/>
                    <a:pt x="145" y="13"/>
                  </a:cubicBezTo>
                  <a:cubicBezTo>
                    <a:pt x="145" y="15"/>
                    <a:pt x="145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0" y="56"/>
                    <a:pt x="104" y="57"/>
                    <a:pt x="101" y="60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3" y="42"/>
                    <a:pt x="72" y="39"/>
                    <a:pt x="69" y="36"/>
                  </a:cubicBezTo>
                  <a:cubicBezTo>
                    <a:pt x="65" y="32"/>
                    <a:pt x="57" y="32"/>
                    <a:pt x="53" y="36"/>
                  </a:cubicBezTo>
                  <a:cubicBezTo>
                    <a:pt x="50" y="39"/>
                    <a:pt x="49" y="42"/>
                    <a:pt x="49" y="45"/>
                  </a:cubicBezTo>
                  <a:cubicBezTo>
                    <a:pt x="49" y="47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0"/>
                    <a:pt x="8" y="81"/>
                    <a:pt x="5" y="84"/>
                  </a:cubicBezTo>
                  <a:cubicBezTo>
                    <a:pt x="0" y="89"/>
                    <a:pt x="0" y="97"/>
                    <a:pt x="5" y="101"/>
                  </a:cubicBezTo>
                  <a:cubicBezTo>
                    <a:pt x="7" y="104"/>
                    <a:pt x="10" y="105"/>
                    <a:pt x="13" y="10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4737409" y="4776423"/>
              <a:ext cx="419570" cy="263027"/>
            </a:xfrm>
            <a:custGeom>
              <a:avLst/>
              <a:gdLst>
                <a:gd name="T0" fmla="*/ 188 w 192"/>
                <a:gd name="T1" fmla="*/ 112 h 120"/>
                <a:gd name="T2" fmla="*/ 184 w 192"/>
                <a:gd name="T3" fmla="*/ 112 h 120"/>
                <a:gd name="T4" fmla="*/ 184 w 192"/>
                <a:gd name="T5" fmla="*/ 4 h 120"/>
                <a:gd name="T6" fmla="*/ 180 w 192"/>
                <a:gd name="T7" fmla="*/ 0 h 120"/>
                <a:gd name="T8" fmla="*/ 156 w 192"/>
                <a:gd name="T9" fmla="*/ 0 h 120"/>
                <a:gd name="T10" fmla="*/ 152 w 192"/>
                <a:gd name="T11" fmla="*/ 4 h 120"/>
                <a:gd name="T12" fmla="*/ 152 w 192"/>
                <a:gd name="T13" fmla="*/ 112 h 120"/>
                <a:gd name="T14" fmla="*/ 136 w 192"/>
                <a:gd name="T15" fmla="*/ 112 h 120"/>
                <a:gd name="T16" fmla="*/ 136 w 192"/>
                <a:gd name="T17" fmla="*/ 60 h 120"/>
                <a:gd name="T18" fmla="*/ 132 w 192"/>
                <a:gd name="T19" fmla="*/ 56 h 120"/>
                <a:gd name="T20" fmla="*/ 108 w 192"/>
                <a:gd name="T21" fmla="*/ 56 h 120"/>
                <a:gd name="T22" fmla="*/ 104 w 192"/>
                <a:gd name="T23" fmla="*/ 60 h 120"/>
                <a:gd name="T24" fmla="*/ 104 w 192"/>
                <a:gd name="T25" fmla="*/ 112 h 120"/>
                <a:gd name="T26" fmla="*/ 88 w 192"/>
                <a:gd name="T27" fmla="*/ 112 h 120"/>
                <a:gd name="T28" fmla="*/ 88 w 192"/>
                <a:gd name="T29" fmla="*/ 36 h 120"/>
                <a:gd name="T30" fmla="*/ 84 w 192"/>
                <a:gd name="T31" fmla="*/ 32 h 120"/>
                <a:gd name="T32" fmla="*/ 60 w 192"/>
                <a:gd name="T33" fmla="*/ 32 h 120"/>
                <a:gd name="T34" fmla="*/ 56 w 192"/>
                <a:gd name="T35" fmla="*/ 36 h 120"/>
                <a:gd name="T36" fmla="*/ 56 w 192"/>
                <a:gd name="T37" fmla="*/ 112 h 120"/>
                <a:gd name="T38" fmla="*/ 40 w 192"/>
                <a:gd name="T39" fmla="*/ 112 h 120"/>
                <a:gd name="T40" fmla="*/ 40 w 192"/>
                <a:gd name="T41" fmla="*/ 84 h 120"/>
                <a:gd name="T42" fmla="*/ 36 w 192"/>
                <a:gd name="T43" fmla="*/ 80 h 120"/>
                <a:gd name="T44" fmla="*/ 12 w 192"/>
                <a:gd name="T45" fmla="*/ 80 h 120"/>
                <a:gd name="T46" fmla="*/ 8 w 192"/>
                <a:gd name="T47" fmla="*/ 84 h 120"/>
                <a:gd name="T48" fmla="*/ 8 w 192"/>
                <a:gd name="T49" fmla="*/ 112 h 120"/>
                <a:gd name="T50" fmla="*/ 4 w 192"/>
                <a:gd name="T51" fmla="*/ 112 h 120"/>
                <a:gd name="T52" fmla="*/ 0 w 192"/>
                <a:gd name="T53" fmla="*/ 116 h 120"/>
                <a:gd name="T54" fmla="*/ 4 w 192"/>
                <a:gd name="T55" fmla="*/ 120 h 120"/>
                <a:gd name="T56" fmla="*/ 12 w 192"/>
                <a:gd name="T57" fmla="*/ 120 h 120"/>
                <a:gd name="T58" fmla="*/ 36 w 192"/>
                <a:gd name="T59" fmla="*/ 120 h 120"/>
                <a:gd name="T60" fmla="*/ 60 w 192"/>
                <a:gd name="T61" fmla="*/ 120 h 120"/>
                <a:gd name="T62" fmla="*/ 84 w 192"/>
                <a:gd name="T63" fmla="*/ 120 h 120"/>
                <a:gd name="T64" fmla="*/ 108 w 192"/>
                <a:gd name="T65" fmla="*/ 120 h 120"/>
                <a:gd name="T66" fmla="*/ 132 w 192"/>
                <a:gd name="T67" fmla="*/ 120 h 120"/>
                <a:gd name="T68" fmla="*/ 156 w 192"/>
                <a:gd name="T69" fmla="*/ 120 h 120"/>
                <a:gd name="T70" fmla="*/ 180 w 192"/>
                <a:gd name="T71" fmla="*/ 120 h 120"/>
                <a:gd name="T72" fmla="*/ 188 w 192"/>
                <a:gd name="T73" fmla="*/ 120 h 120"/>
                <a:gd name="T74" fmla="*/ 192 w 192"/>
                <a:gd name="T75" fmla="*/ 116 h 120"/>
                <a:gd name="T76" fmla="*/ 188 w 192"/>
                <a:gd name="T7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>
                  <a:moveTo>
                    <a:pt x="188" y="112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4" y="56"/>
                    <a:pt x="13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6"/>
                    <a:pt x="104" y="58"/>
                    <a:pt x="104" y="6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4"/>
                    <a:pt x="86" y="32"/>
                    <a:pt x="8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6" y="36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8" y="82"/>
                    <a:pt x="8" y="8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20"/>
                    <a:pt x="192" y="118"/>
                    <a:pt x="192" y="116"/>
                  </a:cubicBezTo>
                  <a:cubicBezTo>
                    <a:pt x="192" y="114"/>
                    <a:pt x="190" y="112"/>
                    <a:pt x="188" y="1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TextBox 110"/>
          <p:cNvSpPr txBox="1">
            <a:spLocks noChangeArrowheads="1"/>
          </p:cNvSpPr>
          <p:nvPr/>
        </p:nvSpPr>
        <p:spPr bwMode="auto">
          <a:xfrm flipH="1">
            <a:off x="3503569" y="3299480"/>
            <a:ext cx="716875" cy="7546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US" altLang="zh-CN" sz="3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110"/>
          <p:cNvSpPr txBox="1">
            <a:spLocks noChangeArrowheads="1"/>
          </p:cNvSpPr>
          <p:nvPr/>
        </p:nvSpPr>
        <p:spPr bwMode="auto">
          <a:xfrm flipH="1">
            <a:off x="4648785" y="4428853"/>
            <a:ext cx="716875" cy="7546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altLang="zh-CN" sz="3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110"/>
          <p:cNvSpPr txBox="1">
            <a:spLocks noChangeArrowheads="1"/>
          </p:cNvSpPr>
          <p:nvPr/>
        </p:nvSpPr>
        <p:spPr bwMode="auto">
          <a:xfrm flipH="1">
            <a:off x="5803473" y="3299480"/>
            <a:ext cx="716875" cy="7546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altLang="zh-CN" sz="3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110"/>
          <p:cNvSpPr txBox="1">
            <a:spLocks noChangeArrowheads="1"/>
          </p:cNvSpPr>
          <p:nvPr/>
        </p:nvSpPr>
        <p:spPr bwMode="auto">
          <a:xfrm flipH="1">
            <a:off x="6937651" y="4428853"/>
            <a:ext cx="716875" cy="7546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altLang="zh-CN" sz="320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110"/>
          <p:cNvSpPr txBox="1">
            <a:spLocks noChangeArrowheads="1"/>
          </p:cNvSpPr>
          <p:nvPr/>
        </p:nvSpPr>
        <p:spPr bwMode="auto">
          <a:xfrm flipH="1">
            <a:off x="2273218" y="1480022"/>
            <a:ext cx="2830994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r>
              <a:rPr lang="zh-CN" altLang="en-US" sz="14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10"/>
          <p:cNvSpPr txBox="1">
            <a:spLocks noChangeArrowheads="1"/>
          </p:cNvSpPr>
          <p:nvPr/>
        </p:nvSpPr>
        <p:spPr bwMode="auto">
          <a:xfrm flipH="1">
            <a:off x="5178546" y="1497515"/>
            <a:ext cx="2830994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r>
              <a:rPr lang="zh-CN" altLang="en-US" sz="14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10"/>
          <p:cNvSpPr txBox="1">
            <a:spLocks noChangeArrowheads="1"/>
          </p:cNvSpPr>
          <p:nvPr/>
        </p:nvSpPr>
        <p:spPr bwMode="auto">
          <a:xfrm flipH="1">
            <a:off x="3760428" y="5394566"/>
            <a:ext cx="2830994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r>
              <a:rPr lang="zh-CN" altLang="en-US" sz="14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10"/>
          <p:cNvSpPr txBox="1">
            <a:spLocks noChangeArrowheads="1"/>
          </p:cNvSpPr>
          <p:nvPr/>
        </p:nvSpPr>
        <p:spPr bwMode="auto">
          <a:xfrm flipH="1">
            <a:off x="6665756" y="5412059"/>
            <a:ext cx="2830994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</a:t>
            </a:r>
            <a:r>
              <a: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r>
              <a:rPr lang="zh-CN" altLang="en-US" sz="14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87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5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3296" y="-1627603"/>
            <a:ext cx="5139160" cy="7640651"/>
            <a:chOff x="6355326" y="926967"/>
            <a:chExt cx="3439883" cy="5114251"/>
          </a:xfrm>
        </p:grpSpPr>
        <p:sp>
          <p:nvSpPr>
            <p:cNvPr id="3" name="Freeform 416"/>
            <p:cNvSpPr>
              <a:spLocks noChangeArrowheads="1"/>
            </p:cNvSpPr>
            <p:nvPr/>
          </p:nvSpPr>
          <p:spPr bwMode="auto">
            <a:xfrm>
              <a:off x="6355326" y="926967"/>
              <a:ext cx="3439883" cy="5114251"/>
            </a:xfrm>
            <a:custGeom>
              <a:avLst/>
              <a:gdLst>
                <a:gd name="T0" fmla="*/ 8359 w 8992"/>
                <a:gd name="T1" fmla="*/ 0 h 13368"/>
                <a:gd name="T2" fmla="*/ 8991 w 8992"/>
                <a:gd name="T3" fmla="*/ 639 h 13368"/>
                <a:gd name="T4" fmla="*/ 8991 w 8992"/>
                <a:gd name="T5" fmla="*/ 12734 h 13368"/>
                <a:gd name="T6" fmla="*/ 8353 w 8992"/>
                <a:gd name="T7" fmla="*/ 13367 h 13368"/>
                <a:gd name="T8" fmla="*/ 633 w 8992"/>
                <a:gd name="T9" fmla="*/ 13361 h 13368"/>
                <a:gd name="T10" fmla="*/ 0 w 8992"/>
                <a:gd name="T11" fmla="*/ 12728 h 13368"/>
                <a:gd name="T12" fmla="*/ 0 w 8992"/>
                <a:gd name="T13" fmla="*/ 633 h 13368"/>
                <a:gd name="T14" fmla="*/ 639 w 8992"/>
                <a:gd name="T15" fmla="*/ 0 h 13368"/>
                <a:gd name="T16" fmla="*/ 8359 w 8992"/>
                <a:gd name="T17" fmla="*/ 0 h 13368"/>
                <a:gd name="T18" fmla="*/ 8359 w 8992"/>
                <a:gd name="T19" fmla="*/ 0 h 13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2" h="13368">
                  <a:moveTo>
                    <a:pt x="8359" y="0"/>
                  </a:moveTo>
                  <a:cubicBezTo>
                    <a:pt x="8710" y="0"/>
                    <a:pt x="8991" y="287"/>
                    <a:pt x="8991" y="639"/>
                  </a:cubicBezTo>
                  <a:cubicBezTo>
                    <a:pt x="8991" y="639"/>
                    <a:pt x="8991" y="639"/>
                    <a:pt x="8991" y="12734"/>
                  </a:cubicBezTo>
                  <a:cubicBezTo>
                    <a:pt x="8991" y="13081"/>
                    <a:pt x="8704" y="13367"/>
                    <a:pt x="8353" y="13367"/>
                  </a:cubicBezTo>
                  <a:cubicBezTo>
                    <a:pt x="8353" y="13367"/>
                    <a:pt x="8353" y="13367"/>
                    <a:pt x="633" y="13361"/>
                  </a:cubicBezTo>
                  <a:cubicBezTo>
                    <a:pt x="281" y="13361"/>
                    <a:pt x="0" y="13081"/>
                    <a:pt x="0" y="12728"/>
                  </a:cubicBezTo>
                  <a:cubicBezTo>
                    <a:pt x="0" y="12728"/>
                    <a:pt x="0" y="12728"/>
                    <a:pt x="0" y="633"/>
                  </a:cubicBezTo>
                  <a:cubicBezTo>
                    <a:pt x="6" y="287"/>
                    <a:pt x="286" y="0"/>
                    <a:pt x="639" y="0"/>
                  </a:cubicBezTo>
                  <a:cubicBezTo>
                    <a:pt x="639" y="0"/>
                    <a:pt x="639" y="0"/>
                    <a:pt x="8359" y="0"/>
                  </a:cubicBezTo>
                  <a:lnTo>
                    <a:pt x="8359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31750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417"/>
            <p:cNvSpPr>
              <a:spLocks noChangeArrowheads="1"/>
            </p:cNvSpPr>
            <p:nvPr/>
          </p:nvSpPr>
          <p:spPr bwMode="auto">
            <a:xfrm>
              <a:off x="6586104" y="1428265"/>
              <a:ext cx="2978326" cy="4111656"/>
            </a:xfrm>
            <a:custGeom>
              <a:avLst/>
              <a:gdLst>
                <a:gd name="T0" fmla="*/ 8555 w 8562"/>
                <a:gd name="T1" fmla="*/ 10734 h 10747"/>
                <a:gd name="T2" fmla="*/ 8555 w 8562"/>
                <a:gd name="T3" fmla="*/ 10734 h 10747"/>
                <a:gd name="T4" fmla="*/ 8543 w 8562"/>
                <a:gd name="T5" fmla="*/ 10746 h 10747"/>
                <a:gd name="T6" fmla="*/ 12 w 8562"/>
                <a:gd name="T7" fmla="*/ 10746 h 10747"/>
                <a:gd name="T8" fmla="*/ 0 w 8562"/>
                <a:gd name="T9" fmla="*/ 10734 h 10747"/>
                <a:gd name="T10" fmla="*/ 6 w 8562"/>
                <a:gd name="T11" fmla="*/ 12 h 10747"/>
                <a:gd name="T12" fmla="*/ 18 w 8562"/>
                <a:gd name="T13" fmla="*/ 0 h 10747"/>
                <a:gd name="T14" fmla="*/ 8549 w 8562"/>
                <a:gd name="T15" fmla="*/ 0 h 10747"/>
                <a:gd name="T16" fmla="*/ 8561 w 8562"/>
                <a:gd name="T17" fmla="*/ 12 h 10747"/>
                <a:gd name="T18" fmla="*/ 8555 w 8562"/>
                <a:gd name="T19" fmla="*/ 10734 h 10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2" h="10747">
                  <a:moveTo>
                    <a:pt x="8555" y="10734"/>
                  </a:moveTo>
                  <a:lnTo>
                    <a:pt x="8555" y="10734"/>
                  </a:lnTo>
                  <a:cubicBezTo>
                    <a:pt x="8555" y="10740"/>
                    <a:pt x="8549" y="10746"/>
                    <a:pt x="8543" y="10746"/>
                  </a:cubicBezTo>
                  <a:cubicBezTo>
                    <a:pt x="12" y="10746"/>
                    <a:pt x="12" y="10746"/>
                    <a:pt x="12" y="10746"/>
                  </a:cubicBezTo>
                  <a:cubicBezTo>
                    <a:pt x="6" y="10746"/>
                    <a:pt x="0" y="10740"/>
                    <a:pt x="0" y="1073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12" y="0"/>
                    <a:pt x="18" y="0"/>
                  </a:cubicBezTo>
                  <a:cubicBezTo>
                    <a:pt x="8549" y="0"/>
                    <a:pt x="8549" y="0"/>
                    <a:pt x="8549" y="0"/>
                  </a:cubicBezTo>
                  <a:cubicBezTo>
                    <a:pt x="8555" y="0"/>
                    <a:pt x="8561" y="6"/>
                    <a:pt x="8561" y="12"/>
                  </a:cubicBezTo>
                  <a:lnTo>
                    <a:pt x="8555" y="1073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034810" y="1164249"/>
              <a:ext cx="80914" cy="80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962565" y="5676920"/>
              <a:ext cx="225405" cy="22540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36819" y="1322337"/>
            <a:ext cx="26468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252628"/>
                </a:solidFill>
                <a:latin typeface="Nexa Bold" charset="0"/>
                <a:ea typeface="Nexa Bold" charset="0"/>
                <a:cs typeface="Nexa Bold" charset="0"/>
              </a:rPr>
              <a:t>商业创业</a:t>
            </a:r>
            <a:endParaRPr lang="en-US" altLang="zh-CN" sz="4800" b="1" dirty="0" smtClean="0">
              <a:solidFill>
                <a:srgbClr val="252628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zh-CN" altLang="en-US" sz="4800" b="1" dirty="0" smtClean="0">
                <a:solidFill>
                  <a:srgbClr val="C8241E"/>
                </a:solidFill>
                <a:latin typeface="Nexa Bold" charset="0"/>
                <a:ea typeface="Nexa Bold" charset="0"/>
                <a:cs typeface="Nexa Bold" charset="0"/>
              </a:rPr>
              <a:t>计划书</a:t>
            </a:r>
            <a:r>
              <a:rPr lang="zh-CN" altLang="en-US" sz="4800" b="1" dirty="0" smtClean="0">
                <a:solidFill>
                  <a:srgbClr val="252628"/>
                </a:solidFill>
                <a:latin typeface="Nexa Bold" charset="0"/>
                <a:ea typeface="Nexa Bold" charset="0"/>
                <a:cs typeface="Nexa Bold" charset="0"/>
              </a:rPr>
              <a:t>结</a:t>
            </a:r>
            <a:endParaRPr lang="en-US" altLang="zh-CN" sz="4800" b="1" dirty="0" smtClean="0">
              <a:solidFill>
                <a:srgbClr val="252628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zh-CN" altLang="en-US" sz="4800" b="1" dirty="0" smtClean="0">
                <a:solidFill>
                  <a:srgbClr val="252628"/>
                </a:solidFill>
                <a:latin typeface="Nexa Bold" charset="0"/>
                <a:ea typeface="Nexa Bold" charset="0"/>
                <a:cs typeface="Nexa Bold" charset="0"/>
              </a:rPr>
              <a:t>束语</a:t>
            </a:r>
            <a:endParaRPr lang="en-US" altLang="zh-CN" sz="4800" b="1" dirty="0">
              <a:solidFill>
                <a:srgbClr val="252628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09872" y="4276890"/>
            <a:ext cx="3112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单击此处编辑您要的内容，建议您在展示时采用微软雅黑字体，本模版所有图形线条及其相应素材均可自由编辑、改色、替换。单击此处编辑您要的内容，建议您在展示时采用微软雅黑字体。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Cross 17"/>
          <p:cNvSpPr/>
          <p:nvPr/>
        </p:nvSpPr>
        <p:spPr>
          <a:xfrm>
            <a:off x="10922749" y="700169"/>
            <a:ext cx="622168" cy="622168"/>
          </a:xfrm>
          <a:prstGeom prst="plus">
            <a:avLst>
              <a:gd name="adj" fmla="val 36980"/>
            </a:avLst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8077" y="-878669"/>
            <a:ext cx="4449597" cy="6139953"/>
          </a:xfrm>
          <a:prstGeom prst="rect">
            <a:avLst/>
          </a:prstGeom>
          <a:blipFill>
            <a:blip r:embed="rId2"/>
            <a:stretch>
              <a:fillRect l="-7000" t="-9000" r="-15000" b="-4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3614" y="1555787"/>
            <a:ext cx="6088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 smtClean="0">
                <a:solidFill>
                  <a:srgbClr val="25262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THANKS</a:t>
            </a:r>
            <a:endParaRPr lang="zh-CN" altLang="en-US" sz="9600" b="1" dirty="0">
              <a:solidFill>
                <a:srgbClr val="25262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948729" y="3183078"/>
            <a:ext cx="2327572" cy="462638"/>
          </a:xfrm>
          <a:custGeom>
            <a:avLst/>
            <a:gdLst>
              <a:gd name="connsiteX0" fmla="*/ 329076 w 3426179"/>
              <a:gd name="connsiteY0" fmla="*/ 0 h 681002"/>
              <a:gd name="connsiteX1" fmla="*/ 1716404 w 3426179"/>
              <a:gd name="connsiteY1" fmla="*/ 0 h 681002"/>
              <a:gd name="connsiteX2" fmla="*/ 1774378 w 3426179"/>
              <a:gd name="connsiteY2" fmla="*/ 5994 h 681002"/>
              <a:gd name="connsiteX3" fmla="*/ 3097103 w 3426179"/>
              <a:gd name="connsiteY3" fmla="*/ 5994 h 681002"/>
              <a:gd name="connsiteX4" fmla="*/ 3426179 w 3426179"/>
              <a:gd name="connsiteY4" fmla="*/ 343498 h 681002"/>
              <a:gd name="connsiteX5" fmla="*/ 3097103 w 3426179"/>
              <a:gd name="connsiteY5" fmla="*/ 681002 h 681002"/>
              <a:gd name="connsiteX6" fmla="*/ 1709775 w 3426179"/>
              <a:gd name="connsiteY6" fmla="*/ 681002 h 681002"/>
              <a:gd name="connsiteX7" fmla="*/ 1651802 w 3426179"/>
              <a:gd name="connsiteY7" fmla="*/ 675008 h 681002"/>
              <a:gd name="connsiteX8" fmla="*/ 329076 w 3426179"/>
              <a:gd name="connsiteY8" fmla="*/ 675008 h 681002"/>
              <a:gd name="connsiteX9" fmla="*/ 0 w 3426179"/>
              <a:gd name="connsiteY9" fmla="*/ 337504 h 681002"/>
              <a:gd name="connsiteX10" fmla="*/ 329076 w 3426179"/>
              <a:gd name="connsiteY10" fmla="*/ 0 h 6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6179" h="681002">
                <a:moveTo>
                  <a:pt x="329076" y="0"/>
                </a:moveTo>
                <a:lnTo>
                  <a:pt x="1716404" y="0"/>
                </a:lnTo>
                <a:lnTo>
                  <a:pt x="1774378" y="5994"/>
                </a:lnTo>
                <a:lnTo>
                  <a:pt x="3097103" y="5994"/>
                </a:lnTo>
                <a:cubicBezTo>
                  <a:pt x="3278829" y="5994"/>
                  <a:pt x="3426179" y="157090"/>
                  <a:pt x="3426179" y="343498"/>
                </a:cubicBezTo>
                <a:cubicBezTo>
                  <a:pt x="3426179" y="529907"/>
                  <a:pt x="3278829" y="681002"/>
                  <a:pt x="3097103" y="681002"/>
                </a:cubicBezTo>
                <a:lnTo>
                  <a:pt x="1709775" y="681002"/>
                </a:lnTo>
                <a:lnTo>
                  <a:pt x="1651802" y="675008"/>
                </a:lnTo>
                <a:lnTo>
                  <a:pt x="329076" y="675008"/>
                </a:lnTo>
                <a:cubicBezTo>
                  <a:pt x="147350" y="675008"/>
                  <a:pt x="0" y="523913"/>
                  <a:pt x="0" y="337504"/>
                </a:cubicBezTo>
                <a:cubicBezTo>
                  <a:pt x="0" y="151096"/>
                  <a:pt x="147350" y="0"/>
                  <a:pt x="329076" y="0"/>
                </a:cubicBezTo>
                <a:close/>
              </a:path>
            </a:pathLst>
          </a:cu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38982" y="3216255"/>
            <a:ext cx="1980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汇报人：骆可可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" y="3753139"/>
            <a:ext cx="12213197" cy="31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16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0651" y="21937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38417" y="1357020"/>
            <a:ext cx="180850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字体说明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53954" y="1774670"/>
            <a:ext cx="28239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系统需要安装的字体说明</a:t>
            </a:r>
            <a:endParaRPr lang="zh-CN" altLang="en-US" sz="18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535684" y="2828168"/>
            <a:ext cx="2249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3F3F3F"/>
                </a:solidFill>
                <a:ea typeface="方正兰亭粗黑简体" panose="02000000000000000000" pitchFamily="2" charset="-122"/>
                <a:cs typeface="Arial" panose="020B0604020202020204" pitchFamily="34" charset="0"/>
              </a:rPr>
              <a:t>Arial</a:t>
            </a:r>
            <a:endParaRPr lang="zh-CN" altLang="en-US" sz="2000" b="1" dirty="0">
              <a:solidFill>
                <a:srgbClr val="3F3F3F"/>
              </a:solidFill>
              <a:ea typeface="方正兰亭粗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535684" y="3164066"/>
            <a:ext cx="2249717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3F3F3F"/>
                </a:solidFill>
                <a:latin typeface="造字工房悦黑演示版特细体" pitchFamily="50" charset="-122"/>
                <a:ea typeface="造字工房悦黑演示版特细体" pitchFamily="50" charset="-122"/>
              </a:rPr>
              <a:t>造字工房悦黑演示版</a:t>
            </a:r>
            <a:endParaRPr lang="zh-CN" altLang="en-US" sz="1600" dirty="0">
              <a:solidFill>
                <a:srgbClr val="3F3F3F"/>
              </a:solidFill>
              <a:latin typeface="造字工房悦黑演示版特细体" pitchFamily="50" charset="-122"/>
              <a:ea typeface="造字工房悦黑演示版特细体" pitchFamily="50" charset="-122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535683" y="3463757"/>
            <a:ext cx="22497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3F3F3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微软雅黑</a:t>
            </a:r>
            <a:endParaRPr lang="zh-CN" altLang="en-US" sz="1800" dirty="0">
              <a:solidFill>
                <a:srgbClr val="3F3F3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35356" y="2773478"/>
            <a:ext cx="1854836" cy="1471271"/>
            <a:chOff x="5324464" y="2576989"/>
            <a:chExt cx="2622617" cy="2080282"/>
          </a:xfrm>
        </p:grpSpPr>
        <p:sp>
          <p:nvSpPr>
            <p:cNvPr id="83" name="任意多边形 82"/>
            <p:cNvSpPr/>
            <p:nvPr/>
          </p:nvSpPr>
          <p:spPr>
            <a:xfrm rot="2000319">
              <a:off x="5942813" y="3140001"/>
              <a:ext cx="2004268" cy="1517270"/>
            </a:xfrm>
            <a:custGeom>
              <a:avLst/>
              <a:gdLst>
                <a:gd name="connsiteX0" fmla="*/ 1 w 1188433"/>
                <a:gd name="connsiteY0" fmla="*/ 0 h 899667"/>
                <a:gd name="connsiteX1" fmla="*/ 1062321 w 1188433"/>
                <a:gd name="connsiteY1" fmla="*/ 0 h 899667"/>
                <a:gd name="connsiteX2" fmla="*/ 1101665 w 1188433"/>
                <a:gd name="connsiteY2" fmla="*/ 66932 h 899667"/>
                <a:gd name="connsiteX3" fmla="*/ 1058795 w 1188433"/>
                <a:gd name="connsiteY3" fmla="*/ 849412 h 899667"/>
                <a:gd name="connsiteX4" fmla="*/ 1017491 w 1188433"/>
                <a:gd name="connsiteY4" fmla="*/ 899667 h 899667"/>
                <a:gd name="connsiteX5" fmla="*/ 0 w 1188433"/>
                <a:gd name="connsiteY5" fmla="*/ 899667 h 899667"/>
                <a:gd name="connsiteX6" fmla="*/ 1 w 1188433"/>
                <a:gd name="connsiteY6" fmla="*/ 0 h 89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33" h="899667">
                  <a:moveTo>
                    <a:pt x="1" y="0"/>
                  </a:moveTo>
                  <a:lnTo>
                    <a:pt x="1062321" y="0"/>
                  </a:lnTo>
                  <a:lnTo>
                    <a:pt x="1101665" y="66932"/>
                  </a:lnTo>
                  <a:cubicBezTo>
                    <a:pt x="1233866" y="320458"/>
                    <a:pt x="1211403" y="620885"/>
                    <a:pt x="1058795" y="849412"/>
                  </a:cubicBezTo>
                  <a:lnTo>
                    <a:pt x="1017491" y="899667"/>
                  </a:lnTo>
                  <a:lnTo>
                    <a:pt x="0" y="899667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11000">
                  <a:schemeClr val="bg1">
                    <a:lumMod val="50000"/>
                    <a:alpha val="73000"/>
                  </a:schemeClr>
                </a:gs>
                <a:gs pos="64000">
                  <a:schemeClr val="bg1">
                    <a:lumMod val="50000"/>
                    <a:alpha val="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324464" y="2576989"/>
              <a:ext cx="1538514" cy="1538513"/>
            </a:xfrm>
            <a:prstGeom prst="ellipse">
              <a:avLst/>
            </a:prstGeom>
            <a:solidFill>
              <a:srgbClr val="F85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5394703" y="3020542"/>
              <a:ext cx="1391084" cy="67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中文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107540" y="2851277"/>
            <a:ext cx="2249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3F3F3F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方正兰亭粗黑简体</a:t>
            </a:r>
            <a:endParaRPr lang="zh-CN" altLang="en-US" sz="2000" dirty="0">
              <a:solidFill>
                <a:srgbClr val="3F3F3F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107540" y="3176403"/>
            <a:ext cx="22497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3F3F3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方正兰亭超细黑简体</a:t>
            </a:r>
            <a:endParaRPr lang="zh-CN" altLang="en-US" sz="1800" dirty="0">
              <a:solidFill>
                <a:srgbClr val="3F3F3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107539" y="3486866"/>
            <a:ext cx="22497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3F3F3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微软雅黑</a:t>
            </a:r>
            <a:endParaRPr lang="zh-CN" altLang="en-US" sz="1800" dirty="0">
              <a:solidFill>
                <a:srgbClr val="3F3F3F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57887" y="2786394"/>
            <a:ext cx="1836306" cy="1443261"/>
            <a:chOff x="9130845" y="2570972"/>
            <a:chExt cx="2596417" cy="2040674"/>
          </a:xfrm>
        </p:grpSpPr>
        <p:sp>
          <p:nvSpPr>
            <p:cNvPr id="84" name="任意多边形 83"/>
            <p:cNvSpPr/>
            <p:nvPr/>
          </p:nvSpPr>
          <p:spPr>
            <a:xfrm rot="2000319">
              <a:off x="9722994" y="3094379"/>
              <a:ext cx="2004268" cy="1517267"/>
            </a:xfrm>
            <a:custGeom>
              <a:avLst/>
              <a:gdLst>
                <a:gd name="connsiteX0" fmla="*/ 1 w 1188433"/>
                <a:gd name="connsiteY0" fmla="*/ 0 h 899667"/>
                <a:gd name="connsiteX1" fmla="*/ 1062321 w 1188433"/>
                <a:gd name="connsiteY1" fmla="*/ 0 h 899667"/>
                <a:gd name="connsiteX2" fmla="*/ 1101665 w 1188433"/>
                <a:gd name="connsiteY2" fmla="*/ 66932 h 899667"/>
                <a:gd name="connsiteX3" fmla="*/ 1058795 w 1188433"/>
                <a:gd name="connsiteY3" fmla="*/ 849412 h 899667"/>
                <a:gd name="connsiteX4" fmla="*/ 1017491 w 1188433"/>
                <a:gd name="connsiteY4" fmla="*/ 899667 h 899667"/>
                <a:gd name="connsiteX5" fmla="*/ 0 w 1188433"/>
                <a:gd name="connsiteY5" fmla="*/ 899667 h 899667"/>
                <a:gd name="connsiteX6" fmla="*/ 1 w 1188433"/>
                <a:gd name="connsiteY6" fmla="*/ 0 h 89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33" h="899667">
                  <a:moveTo>
                    <a:pt x="1" y="0"/>
                  </a:moveTo>
                  <a:lnTo>
                    <a:pt x="1062321" y="0"/>
                  </a:lnTo>
                  <a:lnTo>
                    <a:pt x="1101665" y="66932"/>
                  </a:lnTo>
                  <a:cubicBezTo>
                    <a:pt x="1233866" y="320458"/>
                    <a:pt x="1211403" y="620885"/>
                    <a:pt x="1058795" y="849412"/>
                  </a:cubicBezTo>
                  <a:lnTo>
                    <a:pt x="1017491" y="899667"/>
                  </a:lnTo>
                  <a:lnTo>
                    <a:pt x="0" y="899667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11000">
                  <a:schemeClr val="bg1">
                    <a:lumMod val="50000"/>
                    <a:alpha val="73000"/>
                  </a:schemeClr>
                </a:gs>
                <a:gs pos="64000">
                  <a:schemeClr val="bg1">
                    <a:lumMod val="50000"/>
                    <a:alpha val="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9130845" y="2570972"/>
              <a:ext cx="1538515" cy="1538510"/>
            </a:xfrm>
            <a:prstGeom prst="ellipse">
              <a:avLst/>
            </a:prstGeom>
            <a:solidFill>
              <a:srgbClr val="F85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9201085" y="3014528"/>
              <a:ext cx="1391085" cy="67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0173191" y="3010492"/>
            <a:ext cx="224971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200" dirty="0" smtClean="0">
                <a:solidFill>
                  <a:srgbClr val="3F3F3F"/>
                </a:solidFill>
                <a:latin typeface="Impact" panose="020B0806030902050204" pitchFamily="34" charset="0"/>
                <a:ea typeface="方正兰亭粗黑简体" panose="02000000000000000000" pitchFamily="2" charset="-122"/>
              </a:rPr>
              <a:t>IMPACT</a:t>
            </a:r>
            <a:endParaRPr lang="zh-CN" altLang="en-US" sz="2200" dirty="0">
              <a:solidFill>
                <a:srgbClr val="3F3F3F"/>
              </a:solidFill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0145895" y="3363982"/>
            <a:ext cx="224971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3F3F3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微软雅黑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44591" y="2773478"/>
            <a:ext cx="1787870" cy="1431724"/>
            <a:chOff x="1770743" y="2587291"/>
            <a:chExt cx="2527933" cy="2024365"/>
          </a:xfrm>
        </p:grpSpPr>
        <p:sp>
          <p:nvSpPr>
            <p:cNvPr id="79" name="任意多边形 78"/>
            <p:cNvSpPr/>
            <p:nvPr/>
          </p:nvSpPr>
          <p:spPr>
            <a:xfrm rot="2000319">
              <a:off x="2294407" y="3094386"/>
              <a:ext cx="2004269" cy="1517270"/>
            </a:xfrm>
            <a:custGeom>
              <a:avLst/>
              <a:gdLst>
                <a:gd name="connsiteX0" fmla="*/ 1 w 1188433"/>
                <a:gd name="connsiteY0" fmla="*/ 0 h 899667"/>
                <a:gd name="connsiteX1" fmla="*/ 1062321 w 1188433"/>
                <a:gd name="connsiteY1" fmla="*/ 0 h 899667"/>
                <a:gd name="connsiteX2" fmla="*/ 1101665 w 1188433"/>
                <a:gd name="connsiteY2" fmla="*/ 66932 h 899667"/>
                <a:gd name="connsiteX3" fmla="*/ 1058795 w 1188433"/>
                <a:gd name="connsiteY3" fmla="*/ 849412 h 899667"/>
                <a:gd name="connsiteX4" fmla="*/ 1017491 w 1188433"/>
                <a:gd name="connsiteY4" fmla="*/ 899667 h 899667"/>
                <a:gd name="connsiteX5" fmla="*/ 0 w 1188433"/>
                <a:gd name="connsiteY5" fmla="*/ 899667 h 899667"/>
                <a:gd name="connsiteX6" fmla="*/ 1 w 1188433"/>
                <a:gd name="connsiteY6" fmla="*/ 0 h 89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33" h="899667">
                  <a:moveTo>
                    <a:pt x="1" y="0"/>
                  </a:moveTo>
                  <a:lnTo>
                    <a:pt x="1062321" y="0"/>
                  </a:lnTo>
                  <a:lnTo>
                    <a:pt x="1101665" y="66932"/>
                  </a:lnTo>
                  <a:cubicBezTo>
                    <a:pt x="1233866" y="320458"/>
                    <a:pt x="1211403" y="620885"/>
                    <a:pt x="1058795" y="849412"/>
                  </a:cubicBezTo>
                  <a:lnTo>
                    <a:pt x="1017491" y="899667"/>
                  </a:lnTo>
                  <a:lnTo>
                    <a:pt x="0" y="899667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11000">
                  <a:schemeClr val="bg1">
                    <a:lumMod val="50000"/>
                    <a:alpha val="73000"/>
                  </a:schemeClr>
                </a:gs>
                <a:gs pos="64000">
                  <a:schemeClr val="bg1">
                    <a:lumMod val="50000"/>
                    <a:alpha val="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70743" y="2587289"/>
              <a:ext cx="1538514" cy="1538512"/>
            </a:xfrm>
            <a:prstGeom prst="ellipse">
              <a:avLst/>
            </a:prstGeom>
            <a:solidFill>
              <a:srgbClr val="F8571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</a:endParaRPr>
            </a:p>
          </p:txBody>
        </p:sp>
        <p:sp>
          <p:nvSpPr>
            <p:cNvPr id="43" name="文本框 42"/>
            <p:cNvSpPr txBox="1">
              <a:spLocks noChangeArrowheads="1"/>
            </p:cNvSpPr>
            <p:nvPr/>
          </p:nvSpPr>
          <p:spPr bwMode="auto">
            <a:xfrm>
              <a:off x="2020953" y="3124561"/>
              <a:ext cx="482148" cy="148885"/>
            </a:xfrm>
            <a:custGeom>
              <a:avLst/>
              <a:gdLst/>
              <a:ahLst/>
              <a:cxnLst/>
              <a:rect l="l" t="t" r="r" b="b"/>
              <a:pathLst>
                <a:path w="482147" h="148884">
                  <a:moveTo>
                    <a:pt x="115853" y="0"/>
                  </a:moveTo>
                  <a:lnTo>
                    <a:pt x="179943" y="0"/>
                  </a:lnTo>
                  <a:lnTo>
                    <a:pt x="179943" y="41412"/>
                  </a:lnTo>
                  <a:lnTo>
                    <a:pt x="302205" y="41412"/>
                  </a:lnTo>
                  <a:lnTo>
                    <a:pt x="302205" y="0"/>
                  </a:lnTo>
                  <a:lnTo>
                    <a:pt x="366294" y="0"/>
                  </a:lnTo>
                  <a:lnTo>
                    <a:pt x="366294" y="41412"/>
                  </a:lnTo>
                  <a:lnTo>
                    <a:pt x="482147" y="41412"/>
                  </a:lnTo>
                  <a:lnTo>
                    <a:pt x="482147" y="102050"/>
                  </a:lnTo>
                  <a:lnTo>
                    <a:pt x="366294" y="102050"/>
                  </a:lnTo>
                  <a:lnTo>
                    <a:pt x="366294" y="148884"/>
                  </a:lnTo>
                  <a:lnTo>
                    <a:pt x="302205" y="148884"/>
                  </a:lnTo>
                  <a:lnTo>
                    <a:pt x="302205" y="102050"/>
                  </a:lnTo>
                  <a:lnTo>
                    <a:pt x="179943" y="102050"/>
                  </a:lnTo>
                  <a:lnTo>
                    <a:pt x="179943" y="148884"/>
                  </a:lnTo>
                  <a:lnTo>
                    <a:pt x="115853" y="148884"/>
                  </a:lnTo>
                  <a:lnTo>
                    <a:pt x="115853" y="102050"/>
                  </a:lnTo>
                  <a:lnTo>
                    <a:pt x="0" y="102050"/>
                  </a:lnTo>
                  <a:lnTo>
                    <a:pt x="0" y="41412"/>
                  </a:lnTo>
                  <a:lnTo>
                    <a:pt x="115853" y="41412"/>
                  </a:lnTo>
                  <a:lnTo>
                    <a:pt x="1158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2020952" y="3250768"/>
              <a:ext cx="484612" cy="359393"/>
            </a:xfrm>
            <a:custGeom>
              <a:avLst/>
              <a:gdLst/>
              <a:ahLst/>
              <a:cxnLst/>
              <a:rect l="l" t="t" r="r" b="b"/>
              <a:pathLst>
                <a:path w="484612" h="359392">
                  <a:moveTo>
                    <a:pt x="203606" y="0"/>
                  </a:moveTo>
                  <a:lnTo>
                    <a:pt x="275583" y="0"/>
                  </a:lnTo>
                  <a:lnTo>
                    <a:pt x="275583" y="39439"/>
                  </a:lnTo>
                  <a:lnTo>
                    <a:pt x="426932" y="39439"/>
                  </a:lnTo>
                  <a:lnTo>
                    <a:pt x="426932" y="155786"/>
                  </a:lnTo>
                  <a:lnTo>
                    <a:pt x="484612" y="155786"/>
                  </a:lnTo>
                  <a:lnTo>
                    <a:pt x="484612" y="216424"/>
                  </a:lnTo>
                  <a:lnTo>
                    <a:pt x="289633" y="216424"/>
                  </a:lnTo>
                  <a:cubicBezTo>
                    <a:pt x="329895" y="257178"/>
                    <a:pt x="394230" y="282485"/>
                    <a:pt x="482640" y="292345"/>
                  </a:cubicBezTo>
                  <a:lnTo>
                    <a:pt x="433341" y="357913"/>
                  </a:lnTo>
                  <a:cubicBezTo>
                    <a:pt x="343945" y="340658"/>
                    <a:pt x="279856" y="304998"/>
                    <a:pt x="241074" y="250933"/>
                  </a:cubicBezTo>
                  <a:cubicBezTo>
                    <a:pt x="205414" y="303683"/>
                    <a:pt x="140996" y="339836"/>
                    <a:pt x="47820" y="359392"/>
                  </a:cubicBezTo>
                  <a:cubicBezTo>
                    <a:pt x="34345" y="341644"/>
                    <a:pt x="18405" y="321267"/>
                    <a:pt x="0" y="298261"/>
                  </a:cubicBezTo>
                  <a:cubicBezTo>
                    <a:pt x="105501" y="277555"/>
                    <a:pt x="166139" y="250276"/>
                    <a:pt x="181914" y="216424"/>
                  </a:cubicBezTo>
                  <a:lnTo>
                    <a:pt x="1479" y="216424"/>
                  </a:lnTo>
                  <a:lnTo>
                    <a:pt x="1479" y="155786"/>
                  </a:lnTo>
                  <a:lnTo>
                    <a:pt x="54722" y="155786"/>
                  </a:lnTo>
                  <a:lnTo>
                    <a:pt x="54722" y="39439"/>
                  </a:lnTo>
                  <a:lnTo>
                    <a:pt x="203606" y="39439"/>
                  </a:lnTo>
                  <a:lnTo>
                    <a:pt x="203606" y="0"/>
                  </a:lnTo>
                  <a:close/>
                  <a:moveTo>
                    <a:pt x="126206" y="97612"/>
                  </a:moveTo>
                  <a:lnTo>
                    <a:pt x="126206" y="155786"/>
                  </a:lnTo>
                  <a:lnTo>
                    <a:pt x="200648" y="155786"/>
                  </a:lnTo>
                  <a:cubicBezTo>
                    <a:pt x="202620" y="141817"/>
                    <a:pt x="203606" y="122426"/>
                    <a:pt x="203606" y="97612"/>
                  </a:cubicBezTo>
                  <a:lnTo>
                    <a:pt x="126206" y="97612"/>
                  </a:lnTo>
                  <a:close/>
                  <a:moveTo>
                    <a:pt x="275583" y="97612"/>
                  </a:moveTo>
                  <a:cubicBezTo>
                    <a:pt x="275583" y="116017"/>
                    <a:pt x="274679" y="135408"/>
                    <a:pt x="272872" y="155786"/>
                  </a:cubicBezTo>
                  <a:lnTo>
                    <a:pt x="355448" y="155786"/>
                  </a:lnTo>
                  <a:lnTo>
                    <a:pt x="355448" y="97612"/>
                  </a:lnTo>
                  <a:lnTo>
                    <a:pt x="275583" y="976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2569952" y="3122094"/>
              <a:ext cx="489049" cy="488557"/>
            </a:xfrm>
            <a:custGeom>
              <a:avLst/>
              <a:gdLst/>
              <a:ahLst/>
              <a:cxnLst/>
              <a:rect l="l" t="t" r="r" b="b"/>
              <a:pathLst>
                <a:path w="489049" h="488557">
                  <a:moveTo>
                    <a:pt x="266216" y="0"/>
                  </a:moveTo>
                  <a:cubicBezTo>
                    <a:pt x="278541" y="32702"/>
                    <a:pt x="287908" y="58502"/>
                    <a:pt x="294317" y="77400"/>
                  </a:cubicBezTo>
                  <a:lnTo>
                    <a:pt x="482147" y="77400"/>
                  </a:lnTo>
                  <a:lnTo>
                    <a:pt x="482147" y="143954"/>
                  </a:lnTo>
                  <a:lnTo>
                    <a:pt x="408938" y="143954"/>
                  </a:lnTo>
                  <a:cubicBezTo>
                    <a:pt x="384124" y="218561"/>
                    <a:pt x="348382" y="281582"/>
                    <a:pt x="301712" y="333017"/>
                  </a:cubicBezTo>
                  <a:cubicBezTo>
                    <a:pt x="352326" y="368020"/>
                    <a:pt x="414772" y="394724"/>
                    <a:pt x="489049" y="413129"/>
                  </a:cubicBezTo>
                  <a:cubicBezTo>
                    <a:pt x="461770" y="446324"/>
                    <a:pt x="443694" y="470480"/>
                    <a:pt x="434820" y="485599"/>
                  </a:cubicBezTo>
                  <a:cubicBezTo>
                    <a:pt x="359721" y="460456"/>
                    <a:pt x="295960" y="427261"/>
                    <a:pt x="243539" y="386014"/>
                  </a:cubicBezTo>
                  <a:cubicBezTo>
                    <a:pt x="190788" y="425782"/>
                    <a:pt x="126042" y="459963"/>
                    <a:pt x="49299" y="488557"/>
                  </a:cubicBezTo>
                  <a:cubicBezTo>
                    <a:pt x="31552" y="459963"/>
                    <a:pt x="15119" y="436135"/>
                    <a:pt x="0" y="417073"/>
                  </a:cubicBezTo>
                  <a:cubicBezTo>
                    <a:pt x="73785" y="394066"/>
                    <a:pt x="135573" y="365637"/>
                    <a:pt x="185365" y="331785"/>
                  </a:cubicBezTo>
                  <a:cubicBezTo>
                    <a:pt x="138038" y="279035"/>
                    <a:pt x="104515" y="216424"/>
                    <a:pt x="84795" y="143954"/>
                  </a:cubicBezTo>
                  <a:lnTo>
                    <a:pt x="5423" y="143954"/>
                  </a:lnTo>
                  <a:lnTo>
                    <a:pt x="5423" y="77400"/>
                  </a:lnTo>
                  <a:lnTo>
                    <a:pt x="211494" y="77400"/>
                  </a:lnTo>
                  <a:cubicBezTo>
                    <a:pt x="206400" y="60639"/>
                    <a:pt x="199498" y="39933"/>
                    <a:pt x="190788" y="15283"/>
                  </a:cubicBezTo>
                  <a:lnTo>
                    <a:pt x="266216" y="0"/>
                  </a:lnTo>
                  <a:close/>
                  <a:moveTo>
                    <a:pt x="160962" y="143954"/>
                  </a:moveTo>
                  <a:cubicBezTo>
                    <a:pt x="177888" y="197855"/>
                    <a:pt x="205332" y="244443"/>
                    <a:pt x="243292" y="283718"/>
                  </a:cubicBezTo>
                  <a:cubicBezTo>
                    <a:pt x="281581" y="244279"/>
                    <a:pt x="308860" y="197691"/>
                    <a:pt x="325129" y="143954"/>
                  </a:cubicBezTo>
                  <a:lnTo>
                    <a:pt x="160962" y="143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90000"/>
                </a:lnSpc>
                <a:buFont typeface="Arial" panose="020B0604020202020204" pitchFamily="34" charset="0"/>
                <a:buNone/>
              </a:pP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938417" y="4170957"/>
            <a:ext cx="180850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其他说明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3953" y="4657693"/>
            <a:ext cx="9250107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茫茫模板中，看到也许就是缘分。</a:t>
            </a:r>
            <a:endParaRPr lang="en-US" altLang="zh-CN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你的购买是对作者努力最大的鼓励，希望你使用这套模板获得成功！</a:t>
            </a:r>
            <a:endParaRPr lang="en-US" altLang="zh-CN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稻壳儿感谢您的支持！</a:t>
            </a:r>
            <a:r>
              <a:rPr lang="en-US" altLang="zh-CN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46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2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21365" r="56236" b="52362"/>
          <a:stretch/>
        </p:blipFill>
        <p:spPr>
          <a:xfrm>
            <a:off x="1006655" y="2414020"/>
            <a:ext cx="3534770" cy="1555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53355" y="2302905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38417" y="1357020"/>
            <a:ext cx="252811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图片插入说明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047599" y="1872944"/>
            <a:ext cx="28239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 dirty="0" smtClean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中如何插入图片？</a:t>
            </a:r>
            <a:endParaRPr lang="zh-CN" altLang="en-US" sz="18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0" t="21365" r="11566"/>
          <a:stretch/>
        </p:blipFill>
        <p:spPr>
          <a:xfrm>
            <a:off x="5936777" y="969815"/>
            <a:ext cx="5240740" cy="53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r="4880" b="1112"/>
          <a:stretch>
            <a:fillRect/>
          </a:stretch>
        </p:blipFill>
        <p:spPr>
          <a:xfrm rot="9026226">
            <a:off x="-1239427" y="-1093616"/>
            <a:ext cx="7077304" cy="3037212"/>
          </a:xfrm>
          <a:custGeom>
            <a:avLst/>
            <a:gdLst>
              <a:gd name="connsiteX0" fmla="*/ 5354528 w 7077304"/>
              <a:gd name="connsiteY0" fmla="*/ 3037212 h 3037212"/>
              <a:gd name="connsiteX1" fmla="*/ 0 w 7077304"/>
              <a:gd name="connsiteY1" fmla="*/ 0 h 3037212"/>
              <a:gd name="connsiteX2" fmla="*/ 7077304 w 7077304"/>
              <a:gd name="connsiteY2" fmla="*/ 0 h 3037212"/>
              <a:gd name="connsiteX3" fmla="*/ 5354528 w 7077304"/>
              <a:gd name="connsiteY3" fmla="*/ 3037212 h 30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7304" h="3037212">
                <a:moveTo>
                  <a:pt x="5354528" y="3037212"/>
                </a:moveTo>
                <a:lnTo>
                  <a:pt x="0" y="0"/>
                </a:lnTo>
                <a:lnTo>
                  <a:pt x="7077304" y="0"/>
                </a:lnTo>
                <a:lnTo>
                  <a:pt x="5354528" y="3037212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r="4880" b="1112"/>
          <a:stretch>
            <a:fillRect/>
          </a:stretch>
        </p:blipFill>
        <p:spPr>
          <a:xfrm rot="19816821">
            <a:off x="6353893" y="4954057"/>
            <a:ext cx="7077304" cy="3037212"/>
          </a:xfrm>
          <a:custGeom>
            <a:avLst/>
            <a:gdLst>
              <a:gd name="connsiteX0" fmla="*/ 5354528 w 7077304"/>
              <a:gd name="connsiteY0" fmla="*/ 3037212 h 3037212"/>
              <a:gd name="connsiteX1" fmla="*/ 0 w 7077304"/>
              <a:gd name="connsiteY1" fmla="*/ 0 h 3037212"/>
              <a:gd name="connsiteX2" fmla="*/ 7077304 w 7077304"/>
              <a:gd name="connsiteY2" fmla="*/ 0 h 3037212"/>
              <a:gd name="connsiteX3" fmla="*/ 5354528 w 7077304"/>
              <a:gd name="connsiteY3" fmla="*/ 3037212 h 30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7304" h="3037212">
                <a:moveTo>
                  <a:pt x="5354528" y="3037212"/>
                </a:moveTo>
                <a:lnTo>
                  <a:pt x="0" y="0"/>
                </a:lnTo>
                <a:lnTo>
                  <a:pt x="7077304" y="0"/>
                </a:lnTo>
                <a:lnTo>
                  <a:pt x="5354528" y="3037212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3840685" y="3160419"/>
            <a:ext cx="450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项目背景简介</a:t>
            </a:r>
            <a:endParaRPr lang="zh-CN" altLang="en-US" sz="54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37103" y="4175718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27500" y="1738133"/>
            <a:ext cx="1768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smtClean="0">
                <a:latin typeface="Impact" panose="020B0806030902050204" pitchFamily="34" charset="0"/>
                <a:ea typeface="方正兰亭粗黑简体" panose="02000000000000000000" pitchFamily="2" charset="-122"/>
              </a:rPr>
              <a:t>01</a:t>
            </a:r>
            <a:endParaRPr lang="zh-CN" altLang="en-US" sz="9600" b="1" dirty="0"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3924" y="4517409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82433" y="4175718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9254" y="4517409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292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1289675" y="4723473"/>
            <a:ext cx="423070" cy="405365"/>
            <a:chOff x="1231900" y="3257535"/>
            <a:chExt cx="423070" cy="40536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31900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20428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2"/>
                    <a:pt x="10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0820" y="3375883"/>
              <a:ext cx="68027" cy="68959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6552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681693" y="4716018"/>
            <a:ext cx="407228" cy="350384"/>
            <a:chOff x="4623918" y="3250080"/>
            <a:chExt cx="407228" cy="3503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23918" y="3250080"/>
              <a:ext cx="407228" cy="350384"/>
            </a:xfrm>
            <a:custGeom>
              <a:avLst/>
              <a:gdLst>
                <a:gd name="T0" fmla="*/ 22 w 185"/>
                <a:gd name="T1" fmla="*/ 159 h 159"/>
                <a:gd name="T2" fmla="*/ 13 w 185"/>
                <a:gd name="T3" fmla="*/ 152 h 159"/>
                <a:gd name="T4" fmla="*/ 13 w 185"/>
                <a:gd name="T5" fmla="*/ 152 h 159"/>
                <a:gd name="T6" fmla="*/ 16 w 185"/>
                <a:gd name="T7" fmla="*/ 144 h 159"/>
                <a:gd name="T8" fmla="*/ 17 w 185"/>
                <a:gd name="T9" fmla="*/ 143 h 159"/>
                <a:gd name="T10" fmla="*/ 19 w 185"/>
                <a:gd name="T11" fmla="*/ 140 h 159"/>
                <a:gd name="T12" fmla="*/ 33 w 185"/>
                <a:gd name="T13" fmla="*/ 118 h 159"/>
                <a:gd name="T14" fmla="*/ 0 w 185"/>
                <a:gd name="T15" fmla="*/ 67 h 159"/>
                <a:gd name="T16" fmla="*/ 93 w 185"/>
                <a:gd name="T17" fmla="*/ 0 h 159"/>
                <a:gd name="T18" fmla="*/ 185 w 185"/>
                <a:gd name="T19" fmla="*/ 67 h 159"/>
                <a:gd name="T20" fmla="*/ 93 w 185"/>
                <a:gd name="T21" fmla="*/ 134 h 159"/>
                <a:gd name="T22" fmla="*/ 80 w 185"/>
                <a:gd name="T23" fmla="*/ 133 h 159"/>
                <a:gd name="T24" fmla="*/ 34 w 185"/>
                <a:gd name="T25" fmla="*/ 157 h 159"/>
                <a:gd name="T26" fmla="*/ 22 w 185"/>
                <a:gd name="T27" fmla="*/ 159 h 159"/>
                <a:gd name="T28" fmla="*/ 21 w 185"/>
                <a:gd name="T29" fmla="*/ 151 h 159"/>
                <a:gd name="T30" fmla="*/ 22 w 185"/>
                <a:gd name="T31" fmla="*/ 151 h 159"/>
                <a:gd name="T32" fmla="*/ 32 w 185"/>
                <a:gd name="T33" fmla="*/ 149 h 159"/>
                <a:gd name="T34" fmla="*/ 76 w 185"/>
                <a:gd name="T35" fmla="*/ 126 h 159"/>
                <a:gd name="T36" fmla="*/ 77 w 185"/>
                <a:gd name="T37" fmla="*/ 125 h 159"/>
                <a:gd name="T38" fmla="*/ 79 w 185"/>
                <a:gd name="T39" fmla="*/ 125 h 159"/>
                <a:gd name="T40" fmla="*/ 93 w 185"/>
                <a:gd name="T41" fmla="*/ 126 h 159"/>
                <a:gd name="T42" fmla="*/ 177 w 185"/>
                <a:gd name="T43" fmla="*/ 67 h 159"/>
                <a:gd name="T44" fmla="*/ 93 w 185"/>
                <a:gd name="T45" fmla="*/ 8 h 159"/>
                <a:gd name="T46" fmla="*/ 8 w 185"/>
                <a:gd name="T47" fmla="*/ 67 h 159"/>
                <a:gd name="T48" fmla="*/ 40 w 185"/>
                <a:gd name="T49" fmla="*/ 113 h 159"/>
                <a:gd name="T50" fmla="*/ 42 w 185"/>
                <a:gd name="T51" fmla="*/ 114 h 159"/>
                <a:gd name="T52" fmla="*/ 42 w 185"/>
                <a:gd name="T53" fmla="*/ 118 h 159"/>
                <a:gd name="T54" fmla="*/ 25 w 185"/>
                <a:gd name="T55" fmla="*/ 146 h 159"/>
                <a:gd name="T56" fmla="*/ 23 w 185"/>
                <a:gd name="T57" fmla="*/ 148 h 159"/>
                <a:gd name="T58" fmla="*/ 22 w 185"/>
                <a:gd name="T59" fmla="*/ 149 h 159"/>
                <a:gd name="T60" fmla="*/ 21 w 185"/>
                <a:gd name="T61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9">
                  <a:moveTo>
                    <a:pt x="22" y="159"/>
                  </a:moveTo>
                  <a:cubicBezTo>
                    <a:pt x="18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3" y="0"/>
                  </a:cubicBezTo>
                  <a:cubicBezTo>
                    <a:pt x="143" y="0"/>
                    <a:pt x="185" y="30"/>
                    <a:pt x="185" y="67"/>
                  </a:cubicBezTo>
                  <a:cubicBezTo>
                    <a:pt x="185" y="104"/>
                    <a:pt x="143" y="134"/>
                    <a:pt x="93" y="134"/>
                  </a:cubicBezTo>
                  <a:cubicBezTo>
                    <a:pt x="88" y="134"/>
                    <a:pt x="84" y="134"/>
                    <a:pt x="80" y="133"/>
                  </a:cubicBezTo>
                  <a:cubicBezTo>
                    <a:pt x="67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2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9" y="145"/>
                    <a:pt x="63" y="137"/>
                    <a:pt x="76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3" y="126"/>
                  </a:cubicBezTo>
                  <a:cubicBezTo>
                    <a:pt x="139" y="126"/>
                    <a:pt x="177" y="100"/>
                    <a:pt x="177" y="67"/>
                  </a:cubicBezTo>
                  <a:cubicBezTo>
                    <a:pt x="177" y="35"/>
                    <a:pt x="139" y="8"/>
                    <a:pt x="93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4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696604" y="3367496"/>
              <a:ext cx="68027" cy="68027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786995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1" y="27"/>
                    <a:pt x="27" y="22"/>
                    <a:pt x="27" y="16"/>
                  </a:cubicBezTo>
                  <a:cubicBezTo>
                    <a:pt x="27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72728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2135816" y="4723473"/>
            <a:ext cx="423070" cy="405365"/>
            <a:chOff x="2078041" y="3257535"/>
            <a:chExt cx="423070" cy="40536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78041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8753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84916" y="3333949"/>
              <a:ext cx="8387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525038" y="4716018"/>
            <a:ext cx="405365" cy="350384"/>
            <a:chOff x="5467263" y="3250080"/>
            <a:chExt cx="405365" cy="35038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67263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7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9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40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3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238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67615" y="3333949"/>
              <a:ext cx="9319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981024" y="4723473"/>
            <a:ext cx="423070" cy="405365"/>
            <a:chOff x="2923249" y="3257535"/>
            <a:chExt cx="423070" cy="40536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923249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6489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3843007" y="2153368"/>
            <a:ext cx="389523" cy="421207"/>
          </a:xfrm>
          <a:custGeom>
            <a:avLst/>
            <a:gdLst>
              <a:gd name="T0" fmla="*/ 39 w 177"/>
              <a:gd name="T1" fmla="*/ 191 h 191"/>
              <a:gd name="T2" fmla="*/ 0 w 177"/>
              <a:gd name="T3" fmla="*/ 166 h 191"/>
              <a:gd name="T4" fmla="*/ 39 w 177"/>
              <a:gd name="T5" fmla="*/ 141 h 191"/>
              <a:gd name="T6" fmla="*/ 56 w 177"/>
              <a:gd name="T7" fmla="*/ 143 h 191"/>
              <a:gd name="T8" fmla="*/ 56 w 177"/>
              <a:gd name="T9" fmla="*/ 43 h 191"/>
              <a:gd name="T10" fmla="*/ 67 w 177"/>
              <a:gd name="T11" fmla="*/ 29 h 191"/>
              <a:gd name="T12" fmla="*/ 158 w 177"/>
              <a:gd name="T13" fmla="*/ 1 h 191"/>
              <a:gd name="T14" fmla="*/ 162 w 177"/>
              <a:gd name="T15" fmla="*/ 0 h 191"/>
              <a:gd name="T16" fmla="*/ 177 w 177"/>
              <a:gd name="T17" fmla="*/ 15 h 191"/>
              <a:gd name="T18" fmla="*/ 177 w 177"/>
              <a:gd name="T19" fmla="*/ 138 h 191"/>
              <a:gd name="T20" fmla="*/ 138 w 177"/>
              <a:gd name="T21" fmla="*/ 163 h 191"/>
              <a:gd name="T22" fmla="*/ 98 w 177"/>
              <a:gd name="T23" fmla="*/ 138 h 191"/>
              <a:gd name="T24" fmla="*/ 138 w 177"/>
              <a:gd name="T25" fmla="*/ 113 h 191"/>
              <a:gd name="T26" fmla="*/ 155 w 177"/>
              <a:gd name="T27" fmla="*/ 115 h 191"/>
              <a:gd name="T28" fmla="*/ 155 w 177"/>
              <a:gd name="T29" fmla="*/ 68 h 191"/>
              <a:gd name="T30" fmla="*/ 78 w 177"/>
              <a:gd name="T31" fmla="*/ 91 h 191"/>
              <a:gd name="T32" fmla="*/ 78 w 177"/>
              <a:gd name="T33" fmla="*/ 166 h 191"/>
              <a:gd name="T34" fmla="*/ 39 w 177"/>
              <a:gd name="T35" fmla="*/ 191 h 191"/>
              <a:gd name="T36" fmla="*/ 39 w 177"/>
              <a:gd name="T37" fmla="*/ 149 h 191"/>
              <a:gd name="T38" fmla="*/ 8 w 177"/>
              <a:gd name="T39" fmla="*/ 166 h 191"/>
              <a:gd name="T40" fmla="*/ 39 w 177"/>
              <a:gd name="T41" fmla="*/ 183 h 191"/>
              <a:gd name="T42" fmla="*/ 70 w 177"/>
              <a:gd name="T43" fmla="*/ 166 h 191"/>
              <a:gd name="T44" fmla="*/ 70 w 177"/>
              <a:gd name="T45" fmla="*/ 85 h 191"/>
              <a:gd name="T46" fmla="*/ 163 w 177"/>
              <a:gd name="T47" fmla="*/ 57 h 191"/>
              <a:gd name="T48" fmla="*/ 163 w 177"/>
              <a:gd name="T49" fmla="*/ 127 h 191"/>
              <a:gd name="T50" fmla="*/ 157 w 177"/>
              <a:gd name="T51" fmla="*/ 125 h 191"/>
              <a:gd name="T52" fmla="*/ 138 w 177"/>
              <a:gd name="T53" fmla="*/ 121 h 191"/>
              <a:gd name="T54" fmla="*/ 106 w 177"/>
              <a:gd name="T55" fmla="*/ 138 h 191"/>
              <a:gd name="T56" fmla="*/ 138 w 177"/>
              <a:gd name="T57" fmla="*/ 155 h 191"/>
              <a:gd name="T58" fmla="*/ 169 w 177"/>
              <a:gd name="T59" fmla="*/ 138 h 191"/>
              <a:gd name="T60" fmla="*/ 169 w 177"/>
              <a:gd name="T61" fmla="*/ 15 h 191"/>
              <a:gd name="T62" fmla="*/ 162 w 177"/>
              <a:gd name="T63" fmla="*/ 8 h 191"/>
              <a:gd name="T64" fmla="*/ 160 w 177"/>
              <a:gd name="T65" fmla="*/ 9 h 191"/>
              <a:gd name="T66" fmla="*/ 69 w 177"/>
              <a:gd name="T67" fmla="*/ 37 h 191"/>
              <a:gd name="T68" fmla="*/ 64 w 177"/>
              <a:gd name="T69" fmla="*/ 43 h 191"/>
              <a:gd name="T70" fmla="*/ 64 w 177"/>
              <a:gd name="T71" fmla="*/ 155 h 191"/>
              <a:gd name="T72" fmla="*/ 59 w 177"/>
              <a:gd name="T73" fmla="*/ 153 h 191"/>
              <a:gd name="T74" fmla="*/ 39 w 177"/>
              <a:gd name="T75" fmla="*/ 14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91">
                <a:moveTo>
                  <a:pt x="39" y="191"/>
                </a:moveTo>
                <a:cubicBezTo>
                  <a:pt x="27" y="191"/>
                  <a:pt x="0" y="185"/>
                  <a:pt x="0" y="166"/>
                </a:cubicBezTo>
                <a:cubicBezTo>
                  <a:pt x="0" y="147"/>
                  <a:pt x="27" y="141"/>
                  <a:pt x="39" y="141"/>
                </a:cubicBezTo>
                <a:cubicBezTo>
                  <a:pt x="45" y="141"/>
                  <a:pt x="51" y="142"/>
                  <a:pt x="56" y="1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37"/>
                  <a:pt x="60" y="31"/>
                  <a:pt x="67" y="29"/>
                </a:cubicBezTo>
                <a:cubicBezTo>
                  <a:pt x="158" y="1"/>
                  <a:pt x="158" y="1"/>
                  <a:pt x="158" y="1"/>
                </a:cubicBezTo>
                <a:cubicBezTo>
                  <a:pt x="159" y="1"/>
                  <a:pt x="160" y="0"/>
                  <a:pt x="162" y="0"/>
                </a:cubicBezTo>
                <a:cubicBezTo>
                  <a:pt x="170" y="0"/>
                  <a:pt x="177" y="7"/>
                  <a:pt x="177" y="15"/>
                </a:cubicBezTo>
                <a:cubicBezTo>
                  <a:pt x="177" y="138"/>
                  <a:pt x="177" y="138"/>
                  <a:pt x="177" y="138"/>
                </a:cubicBezTo>
                <a:cubicBezTo>
                  <a:pt x="177" y="157"/>
                  <a:pt x="150" y="163"/>
                  <a:pt x="138" y="163"/>
                </a:cubicBezTo>
                <a:cubicBezTo>
                  <a:pt x="125" y="163"/>
                  <a:pt x="98" y="157"/>
                  <a:pt x="98" y="138"/>
                </a:cubicBezTo>
                <a:cubicBezTo>
                  <a:pt x="98" y="119"/>
                  <a:pt x="125" y="113"/>
                  <a:pt x="138" y="113"/>
                </a:cubicBezTo>
                <a:cubicBezTo>
                  <a:pt x="144" y="113"/>
                  <a:pt x="149" y="114"/>
                  <a:pt x="155" y="115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85"/>
                  <a:pt x="52" y="191"/>
                  <a:pt x="39" y="191"/>
                </a:cubicBezTo>
                <a:close/>
                <a:moveTo>
                  <a:pt x="39" y="149"/>
                </a:moveTo>
                <a:cubicBezTo>
                  <a:pt x="28" y="149"/>
                  <a:pt x="8" y="154"/>
                  <a:pt x="8" y="166"/>
                </a:cubicBezTo>
                <a:cubicBezTo>
                  <a:pt x="8" y="178"/>
                  <a:pt x="28" y="183"/>
                  <a:pt x="39" y="183"/>
                </a:cubicBezTo>
                <a:cubicBezTo>
                  <a:pt x="50" y="183"/>
                  <a:pt x="70" y="178"/>
                  <a:pt x="70" y="166"/>
                </a:cubicBezTo>
                <a:cubicBezTo>
                  <a:pt x="70" y="85"/>
                  <a:pt x="70" y="85"/>
                  <a:pt x="70" y="8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1" y="122"/>
                  <a:pt x="145" y="121"/>
                  <a:pt x="138" y="121"/>
                </a:cubicBezTo>
                <a:cubicBezTo>
                  <a:pt x="127" y="121"/>
                  <a:pt x="106" y="126"/>
                  <a:pt x="106" y="138"/>
                </a:cubicBezTo>
                <a:cubicBezTo>
                  <a:pt x="106" y="150"/>
                  <a:pt x="127" y="155"/>
                  <a:pt x="138" y="155"/>
                </a:cubicBezTo>
                <a:cubicBezTo>
                  <a:pt x="148" y="155"/>
                  <a:pt x="169" y="150"/>
                  <a:pt x="169" y="138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69" y="11"/>
                  <a:pt x="166" y="8"/>
                  <a:pt x="162" y="8"/>
                </a:cubicBezTo>
                <a:cubicBezTo>
                  <a:pt x="161" y="8"/>
                  <a:pt x="161" y="8"/>
                  <a:pt x="160" y="9"/>
                </a:cubicBezTo>
                <a:cubicBezTo>
                  <a:pt x="69" y="37"/>
                  <a:pt x="69" y="37"/>
                  <a:pt x="69" y="37"/>
                </a:cubicBezTo>
                <a:cubicBezTo>
                  <a:pt x="66" y="38"/>
                  <a:pt x="64" y="40"/>
                  <a:pt x="64" y="43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0"/>
                  <a:pt x="46" y="149"/>
                  <a:pt x="39" y="14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298062" y="2204621"/>
            <a:ext cx="421207" cy="313109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2168431" y="2209280"/>
            <a:ext cx="355044" cy="349452"/>
          </a:xfrm>
          <a:custGeom>
            <a:avLst/>
            <a:gdLst>
              <a:gd name="T0" fmla="*/ 81 w 161"/>
              <a:gd name="T1" fmla="*/ 159 h 159"/>
              <a:gd name="T2" fmla="*/ 78 w 161"/>
              <a:gd name="T3" fmla="*/ 158 h 159"/>
              <a:gd name="T4" fmla="*/ 70 w 161"/>
              <a:gd name="T5" fmla="*/ 148 h 159"/>
              <a:gd name="T6" fmla="*/ 70 w 161"/>
              <a:gd name="T7" fmla="*/ 90 h 159"/>
              <a:gd name="T8" fmla="*/ 12 w 161"/>
              <a:gd name="T9" fmla="*/ 90 h 159"/>
              <a:gd name="T10" fmla="*/ 2 w 161"/>
              <a:gd name="T11" fmla="*/ 82 h 159"/>
              <a:gd name="T12" fmla="*/ 7 w 161"/>
              <a:gd name="T13" fmla="*/ 70 h 159"/>
              <a:gd name="T14" fmla="*/ 144 w 161"/>
              <a:gd name="T15" fmla="*/ 1 h 159"/>
              <a:gd name="T16" fmla="*/ 149 w 161"/>
              <a:gd name="T17" fmla="*/ 0 h 159"/>
              <a:gd name="T18" fmla="*/ 157 w 161"/>
              <a:gd name="T19" fmla="*/ 3 h 159"/>
              <a:gd name="T20" fmla="*/ 159 w 161"/>
              <a:gd name="T21" fmla="*/ 16 h 159"/>
              <a:gd name="T22" fmla="*/ 90 w 161"/>
              <a:gd name="T23" fmla="*/ 153 h 159"/>
              <a:gd name="T24" fmla="*/ 81 w 161"/>
              <a:gd name="T25" fmla="*/ 159 h 159"/>
              <a:gd name="T26" fmla="*/ 149 w 161"/>
              <a:gd name="T27" fmla="*/ 8 h 159"/>
              <a:gd name="T28" fmla="*/ 148 w 161"/>
              <a:gd name="T29" fmla="*/ 8 h 159"/>
              <a:gd name="T30" fmla="*/ 11 w 161"/>
              <a:gd name="T31" fmla="*/ 77 h 159"/>
              <a:gd name="T32" fmla="*/ 9 w 161"/>
              <a:gd name="T33" fmla="*/ 80 h 159"/>
              <a:gd name="T34" fmla="*/ 12 w 161"/>
              <a:gd name="T35" fmla="*/ 82 h 159"/>
              <a:gd name="T36" fmla="*/ 78 w 161"/>
              <a:gd name="T37" fmla="*/ 82 h 159"/>
              <a:gd name="T38" fmla="*/ 78 w 161"/>
              <a:gd name="T39" fmla="*/ 148 h 159"/>
              <a:gd name="T40" fmla="*/ 80 w 161"/>
              <a:gd name="T41" fmla="*/ 151 h 159"/>
              <a:gd name="T42" fmla="*/ 81 w 161"/>
              <a:gd name="T43" fmla="*/ 151 h 159"/>
              <a:gd name="T44" fmla="*/ 83 w 161"/>
              <a:gd name="T45" fmla="*/ 149 h 159"/>
              <a:gd name="T46" fmla="*/ 152 w 161"/>
              <a:gd name="T47" fmla="*/ 12 h 159"/>
              <a:gd name="T48" fmla="*/ 151 w 161"/>
              <a:gd name="T49" fmla="*/ 9 h 159"/>
              <a:gd name="T50" fmla="*/ 149 w 161"/>
              <a:gd name="T51" fmla="*/ 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159">
                <a:moveTo>
                  <a:pt x="81" y="159"/>
                </a:moveTo>
                <a:cubicBezTo>
                  <a:pt x="80" y="159"/>
                  <a:pt x="79" y="159"/>
                  <a:pt x="78" y="158"/>
                </a:cubicBezTo>
                <a:cubicBezTo>
                  <a:pt x="73" y="157"/>
                  <a:pt x="70" y="153"/>
                  <a:pt x="70" y="148"/>
                </a:cubicBezTo>
                <a:cubicBezTo>
                  <a:pt x="70" y="90"/>
                  <a:pt x="70" y="90"/>
                  <a:pt x="70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7" y="90"/>
                  <a:pt x="3" y="87"/>
                  <a:pt x="2" y="82"/>
                </a:cubicBezTo>
                <a:cubicBezTo>
                  <a:pt x="0" y="77"/>
                  <a:pt x="3" y="72"/>
                  <a:pt x="7" y="70"/>
                </a:cubicBezTo>
                <a:cubicBezTo>
                  <a:pt x="144" y="1"/>
                  <a:pt x="144" y="1"/>
                  <a:pt x="144" y="1"/>
                </a:cubicBezTo>
                <a:cubicBezTo>
                  <a:pt x="145" y="0"/>
                  <a:pt x="147" y="0"/>
                  <a:pt x="149" y="0"/>
                </a:cubicBezTo>
                <a:cubicBezTo>
                  <a:pt x="152" y="0"/>
                  <a:pt x="155" y="1"/>
                  <a:pt x="157" y="3"/>
                </a:cubicBezTo>
                <a:cubicBezTo>
                  <a:pt x="160" y="6"/>
                  <a:pt x="161" y="12"/>
                  <a:pt x="159" y="16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8" y="156"/>
                  <a:pt x="85" y="159"/>
                  <a:pt x="81" y="159"/>
                </a:cubicBezTo>
                <a:close/>
                <a:moveTo>
                  <a:pt x="149" y="8"/>
                </a:moveTo>
                <a:cubicBezTo>
                  <a:pt x="149" y="8"/>
                  <a:pt x="148" y="8"/>
                  <a:pt x="148" y="8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7"/>
                  <a:pt x="9" y="79"/>
                  <a:pt x="9" y="80"/>
                </a:cubicBezTo>
                <a:cubicBezTo>
                  <a:pt x="10" y="81"/>
                  <a:pt x="11" y="82"/>
                  <a:pt x="12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9" y="150"/>
                  <a:pt x="80" y="151"/>
                </a:cubicBezTo>
                <a:cubicBezTo>
                  <a:pt x="80" y="151"/>
                  <a:pt x="80" y="151"/>
                  <a:pt x="81" y="151"/>
                </a:cubicBezTo>
                <a:cubicBezTo>
                  <a:pt x="82" y="151"/>
                  <a:pt x="83" y="150"/>
                  <a:pt x="83" y="149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1"/>
                  <a:pt x="152" y="10"/>
                  <a:pt x="151" y="9"/>
                </a:cubicBezTo>
                <a:cubicBezTo>
                  <a:pt x="150" y="8"/>
                  <a:pt x="150" y="8"/>
                  <a:pt x="14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699398" y="2156164"/>
            <a:ext cx="394182" cy="410024"/>
          </a:xfrm>
          <a:custGeom>
            <a:avLst/>
            <a:gdLst>
              <a:gd name="T0" fmla="*/ 137 w 179"/>
              <a:gd name="T1" fmla="*/ 186 h 186"/>
              <a:gd name="T2" fmla="*/ 42 w 179"/>
              <a:gd name="T3" fmla="*/ 186 h 186"/>
              <a:gd name="T4" fmla="*/ 31 w 179"/>
              <a:gd name="T5" fmla="*/ 175 h 186"/>
              <a:gd name="T6" fmla="*/ 42 w 179"/>
              <a:gd name="T7" fmla="*/ 164 h 186"/>
              <a:gd name="T8" fmla="*/ 72 w 179"/>
              <a:gd name="T9" fmla="*/ 164 h 186"/>
              <a:gd name="T10" fmla="*/ 72 w 179"/>
              <a:gd name="T11" fmla="*/ 88 h 186"/>
              <a:gd name="T12" fmla="*/ 6 w 179"/>
              <a:gd name="T13" fmla="*/ 22 h 186"/>
              <a:gd name="T14" fmla="*/ 0 w 179"/>
              <a:gd name="T15" fmla="*/ 11 h 186"/>
              <a:gd name="T16" fmla="*/ 14 w 179"/>
              <a:gd name="T17" fmla="*/ 0 h 186"/>
              <a:gd name="T18" fmla="*/ 165 w 179"/>
              <a:gd name="T19" fmla="*/ 0 h 186"/>
              <a:gd name="T20" fmla="*/ 179 w 179"/>
              <a:gd name="T21" fmla="*/ 11 h 186"/>
              <a:gd name="T22" fmla="*/ 173 w 179"/>
              <a:gd name="T23" fmla="*/ 22 h 186"/>
              <a:gd name="T24" fmla="*/ 107 w 179"/>
              <a:gd name="T25" fmla="*/ 88 h 186"/>
              <a:gd name="T26" fmla="*/ 107 w 179"/>
              <a:gd name="T27" fmla="*/ 164 h 186"/>
              <a:gd name="T28" fmla="*/ 137 w 179"/>
              <a:gd name="T29" fmla="*/ 164 h 186"/>
              <a:gd name="T30" fmla="*/ 148 w 179"/>
              <a:gd name="T31" fmla="*/ 175 h 186"/>
              <a:gd name="T32" fmla="*/ 137 w 179"/>
              <a:gd name="T33" fmla="*/ 186 h 186"/>
              <a:gd name="T34" fmla="*/ 42 w 179"/>
              <a:gd name="T35" fmla="*/ 172 h 186"/>
              <a:gd name="T36" fmla="*/ 39 w 179"/>
              <a:gd name="T37" fmla="*/ 175 h 186"/>
              <a:gd name="T38" fmla="*/ 42 w 179"/>
              <a:gd name="T39" fmla="*/ 178 h 186"/>
              <a:gd name="T40" fmla="*/ 137 w 179"/>
              <a:gd name="T41" fmla="*/ 178 h 186"/>
              <a:gd name="T42" fmla="*/ 140 w 179"/>
              <a:gd name="T43" fmla="*/ 175 h 186"/>
              <a:gd name="T44" fmla="*/ 137 w 179"/>
              <a:gd name="T45" fmla="*/ 172 h 186"/>
              <a:gd name="T46" fmla="*/ 99 w 179"/>
              <a:gd name="T47" fmla="*/ 172 h 186"/>
              <a:gd name="T48" fmla="*/ 99 w 179"/>
              <a:gd name="T49" fmla="*/ 85 h 186"/>
              <a:gd name="T50" fmla="*/ 168 w 179"/>
              <a:gd name="T51" fmla="*/ 16 h 186"/>
              <a:gd name="T52" fmla="*/ 171 w 179"/>
              <a:gd name="T53" fmla="*/ 11 h 186"/>
              <a:gd name="T54" fmla="*/ 165 w 179"/>
              <a:gd name="T55" fmla="*/ 8 h 186"/>
              <a:gd name="T56" fmla="*/ 14 w 179"/>
              <a:gd name="T57" fmla="*/ 8 h 186"/>
              <a:gd name="T58" fmla="*/ 8 w 179"/>
              <a:gd name="T59" fmla="*/ 11 h 186"/>
              <a:gd name="T60" fmla="*/ 11 w 179"/>
              <a:gd name="T61" fmla="*/ 16 h 186"/>
              <a:gd name="T62" fmla="*/ 80 w 179"/>
              <a:gd name="T63" fmla="*/ 85 h 186"/>
              <a:gd name="T64" fmla="*/ 80 w 179"/>
              <a:gd name="T65" fmla="*/ 172 h 186"/>
              <a:gd name="T66" fmla="*/ 42 w 179"/>
              <a:gd name="T67" fmla="*/ 1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" h="186">
                <a:moveTo>
                  <a:pt x="137" y="186"/>
                </a:moveTo>
                <a:cubicBezTo>
                  <a:pt x="42" y="186"/>
                  <a:pt x="42" y="186"/>
                  <a:pt x="42" y="186"/>
                </a:cubicBezTo>
                <a:cubicBezTo>
                  <a:pt x="36" y="186"/>
                  <a:pt x="31" y="181"/>
                  <a:pt x="31" y="175"/>
                </a:cubicBezTo>
                <a:cubicBezTo>
                  <a:pt x="31" y="169"/>
                  <a:pt x="36" y="164"/>
                  <a:pt x="42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88"/>
                  <a:pt x="72" y="88"/>
                  <a:pt x="72" y="88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18"/>
                  <a:pt x="0" y="14"/>
                  <a:pt x="0" y="11"/>
                </a:cubicBezTo>
                <a:cubicBezTo>
                  <a:pt x="0" y="4"/>
                  <a:pt x="5" y="0"/>
                  <a:pt x="14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4" y="0"/>
                  <a:pt x="179" y="4"/>
                  <a:pt x="179" y="11"/>
                </a:cubicBezTo>
                <a:cubicBezTo>
                  <a:pt x="179" y="14"/>
                  <a:pt x="177" y="18"/>
                  <a:pt x="173" y="22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43" y="164"/>
                  <a:pt x="148" y="169"/>
                  <a:pt x="148" y="175"/>
                </a:cubicBezTo>
                <a:cubicBezTo>
                  <a:pt x="148" y="181"/>
                  <a:pt x="143" y="186"/>
                  <a:pt x="137" y="186"/>
                </a:cubicBezTo>
                <a:close/>
                <a:moveTo>
                  <a:pt x="42" y="172"/>
                </a:moveTo>
                <a:cubicBezTo>
                  <a:pt x="40" y="172"/>
                  <a:pt x="39" y="174"/>
                  <a:pt x="39" y="175"/>
                </a:cubicBezTo>
                <a:cubicBezTo>
                  <a:pt x="39" y="177"/>
                  <a:pt x="40" y="178"/>
                  <a:pt x="42" y="178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9" y="178"/>
                  <a:pt x="140" y="177"/>
                  <a:pt x="140" y="175"/>
                </a:cubicBezTo>
                <a:cubicBezTo>
                  <a:pt x="140" y="174"/>
                  <a:pt x="139" y="172"/>
                  <a:pt x="137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85"/>
                  <a:pt x="99" y="85"/>
                  <a:pt x="99" y="85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9"/>
                  <a:pt x="167" y="8"/>
                  <a:pt x="1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8" y="9"/>
                  <a:pt x="8" y="11"/>
                </a:cubicBezTo>
                <a:cubicBezTo>
                  <a:pt x="8" y="11"/>
                  <a:pt x="8" y="13"/>
                  <a:pt x="11" y="16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172"/>
                  <a:pt x="80" y="172"/>
                  <a:pt x="80" y="172"/>
                </a:cubicBezTo>
                <a:lnTo>
                  <a:pt x="42" y="1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5525038" y="2171074"/>
            <a:ext cx="410024" cy="355044"/>
          </a:xfrm>
          <a:custGeom>
            <a:avLst/>
            <a:gdLst>
              <a:gd name="T0" fmla="*/ 93 w 186"/>
              <a:gd name="T1" fmla="*/ 161 h 161"/>
              <a:gd name="T2" fmla="*/ 86 w 186"/>
              <a:gd name="T3" fmla="*/ 158 h 161"/>
              <a:gd name="T4" fmla="*/ 24 w 186"/>
              <a:gd name="T5" fmla="*/ 98 h 161"/>
              <a:gd name="T6" fmla="*/ 0 w 186"/>
              <a:gd name="T7" fmla="*/ 51 h 161"/>
              <a:gd name="T8" fmla="*/ 52 w 186"/>
              <a:gd name="T9" fmla="*/ 0 h 161"/>
              <a:gd name="T10" fmla="*/ 93 w 186"/>
              <a:gd name="T11" fmla="*/ 20 h 161"/>
              <a:gd name="T12" fmla="*/ 135 w 186"/>
              <a:gd name="T13" fmla="*/ 0 h 161"/>
              <a:gd name="T14" fmla="*/ 186 w 186"/>
              <a:gd name="T15" fmla="*/ 51 h 161"/>
              <a:gd name="T16" fmla="*/ 162 w 186"/>
              <a:gd name="T17" fmla="*/ 98 h 161"/>
              <a:gd name="T18" fmla="*/ 100 w 186"/>
              <a:gd name="T19" fmla="*/ 158 h 161"/>
              <a:gd name="T20" fmla="*/ 93 w 186"/>
              <a:gd name="T21" fmla="*/ 161 h 161"/>
              <a:gd name="T22" fmla="*/ 52 w 186"/>
              <a:gd name="T23" fmla="*/ 8 h 161"/>
              <a:gd name="T24" fmla="*/ 8 w 186"/>
              <a:gd name="T25" fmla="*/ 51 h 161"/>
              <a:gd name="T26" fmla="*/ 30 w 186"/>
              <a:gd name="T27" fmla="*/ 92 h 161"/>
              <a:gd name="T28" fmla="*/ 92 w 186"/>
              <a:gd name="T29" fmla="*/ 152 h 161"/>
              <a:gd name="T30" fmla="*/ 93 w 186"/>
              <a:gd name="T31" fmla="*/ 153 h 161"/>
              <a:gd name="T32" fmla="*/ 95 w 186"/>
              <a:gd name="T33" fmla="*/ 152 h 161"/>
              <a:gd name="T34" fmla="*/ 157 w 186"/>
              <a:gd name="T35" fmla="*/ 93 h 161"/>
              <a:gd name="T36" fmla="*/ 178 w 186"/>
              <a:gd name="T37" fmla="*/ 51 h 161"/>
              <a:gd name="T38" fmla="*/ 135 w 186"/>
              <a:gd name="T39" fmla="*/ 8 h 161"/>
              <a:gd name="T40" fmla="*/ 96 w 186"/>
              <a:gd name="T41" fmla="*/ 29 h 161"/>
              <a:gd name="T42" fmla="*/ 93 w 186"/>
              <a:gd name="T43" fmla="*/ 31 h 161"/>
              <a:gd name="T44" fmla="*/ 90 w 186"/>
              <a:gd name="T45" fmla="*/ 29 h 161"/>
              <a:gd name="T46" fmla="*/ 52 w 186"/>
              <a:gd name="T47" fmla="*/ 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61">
                <a:moveTo>
                  <a:pt x="93" y="161"/>
                </a:moveTo>
                <a:cubicBezTo>
                  <a:pt x="91" y="161"/>
                  <a:pt x="88" y="160"/>
                  <a:pt x="86" y="15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0" y="77"/>
                  <a:pt x="0" y="51"/>
                </a:cubicBezTo>
                <a:cubicBezTo>
                  <a:pt x="0" y="20"/>
                  <a:pt x="20" y="0"/>
                  <a:pt x="52" y="0"/>
                </a:cubicBezTo>
                <a:cubicBezTo>
                  <a:pt x="69" y="0"/>
                  <a:pt x="84" y="12"/>
                  <a:pt x="93" y="20"/>
                </a:cubicBezTo>
                <a:cubicBezTo>
                  <a:pt x="102" y="12"/>
                  <a:pt x="118" y="0"/>
                  <a:pt x="135" y="0"/>
                </a:cubicBezTo>
                <a:cubicBezTo>
                  <a:pt x="166" y="0"/>
                  <a:pt x="186" y="20"/>
                  <a:pt x="186" y="51"/>
                </a:cubicBezTo>
                <a:cubicBezTo>
                  <a:pt x="186" y="74"/>
                  <a:pt x="168" y="93"/>
                  <a:pt x="162" y="9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99" y="160"/>
                  <a:pt x="96" y="161"/>
                  <a:pt x="93" y="161"/>
                </a:cubicBezTo>
                <a:close/>
                <a:moveTo>
                  <a:pt x="52" y="8"/>
                </a:moveTo>
                <a:cubicBezTo>
                  <a:pt x="24" y="8"/>
                  <a:pt x="8" y="24"/>
                  <a:pt x="8" y="51"/>
                </a:cubicBezTo>
                <a:cubicBezTo>
                  <a:pt x="8" y="73"/>
                  <a:pt x="29" y="92"/>
                  <a:pt x="30" y="92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3" y="153"/>
                  <a:pt x="93" y="153"/>
                </a:cubicBezTo>
                <a:cubicBezTo>
                  <a:pt x="94" y="153"/>
                  <a:pt x="94" y="153"/>
                  <a:pt x="95" y="152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2" y="88"/>
                  <a:pt x="178" y="71"/>
                  <a:pt x="178" y="51"/>
                </a:cubicBezTo>
                <a:cubicBezTo>
                  <a:pt x="178" y="24"/>
                  <a:pt x="162" y="8"/>
                  <a:pt x="135" y="8"/>
                </a:cubicBezTo>
                <a:cubicBezTo>
                  <a:pt x="119" y="8"/>
                  <a:pt x="104" y="21"/>
                  <a:pt x="96" y="29"/>
                </a:cubicBezTo>
                <a:cubicBezTo>
                  <a:pt x="93" y="31"/>
                  <a:pt x="93" y="31"/>
                  <a:pt x="93" y="31"/>
                </a:cubicBezTo>
                <a:cubicBezTo>
                  <a:pt x="90" y="29"/>
                  <a:pt x="90" y="29"/>
                  <a:pt x="90" y="29"/>
                </a:cubicBezTo>
                <a:cubicBezTo>
                  <a:pt x="83" y="21"/>
                  <a:pt x="68" y="8"/>
                  <a:pt x="5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9782765" y="5618071"/>
            <a:ext cx="355044" cy="279562"/>
          </a:xfrm>
          <a:custGeom>
            <a:avLst/>
            <a:gdLst>
              <a:gd name="T0" fmla="*/ 63 w 161"/>
              <a:gd name="T1" fmla="*/ 127 h 127"/>
              <a:gd name="T2" fmla="*/ 53 w 161"/>
              <a:gd name="T3" fmla="*/ 123 h 127"/>
              <a:gd name="T4" fmla="*/ 3 w 161"/>
              <a:gd name="T5" fmla="*/ 74 h 127"/>
              <a:gd name="T6" fmla="*/ 0 w 161"/>
              <a:gd name="T7" fmla="*/ 64 h 127"/>
              <a:gd name="T8" fmla="*/ 3 w 161"/>
              <a:gd name="T9" fmla="*/ 54 h 127"/>
              <a:gd name="T10" fmla="*/ 17 w 161"/>
              <a:gd name="T11" fmla="*/ 41 h 127"/>
              <a:gd name="T12" fmla="*/ 36 w 161"/>
              <a:gd name="T13" fmla="*/ 41 h 127"/>
              <a:gd name="T14" fmla="*/ 63 w 161"/>
              <a:gd name="T15" fmla="*/ 67 h 127"/>
              <a:gd name="T16" fmla="*/ 125 w 161"/>
              <a:gd name="T17" fmla="*/ 5 h 127"/>
              <a:gd name="T18" fmla="*/ 144 w 161"/>
              <a:gd name="T19" fmla="*/ 5 h 127"/>
              <a:gd name="T20" fmla="*/ 158 w 161"/>
              <a:gd name="T21" fmla="*/ 19 h 127"/>
              <a:gd name="T22" fmla="*/ 161 w 161"/>
              <a:gd name="T23" fmla="*/ 28 h 127"/>
              <a:gd name="T24" fmla="*/ 158 w 161"/>
              <a:gd name="T25" fmla="*/ 38 h 127"/>
              <a:gd name="T26" fmla="*/ 72 w 161"/>
              <a:gd name="T27" fmla="*/ 123 h 127"/>
              <a:gd name="T28" fmla="*/ 63 w 161"/>
              <a:gd name="T29" fmla="*/ 127 h 127"/>
              <a:gd name="T30" fmla="*/ 27 w 161"/>
              <a:gd name="T31" fmla="*/ 45 h 127"/>
              <a:gd name="T32" fmla="*/ 23 w 161"/>
              <a:gd name="T33" fmla="*/ 47 h 127"/>
              <a:gd name="T34" fmla="*/ 9 w 161"/>
              <a:gd name="T35" fmla="*/ 60 h 127"/>
              <a:gd name="T36" fmla="*/ 8 w 161"/>
              <a:gd name="T37" fmla="*/ 64 h 127"/>
              <a:gd name="T38" fmla="*/ 9 w 161"/>
              <a:gd name="T39" fmla="*/ 68 h 127"/>
              <a:gd name="T40" fmla="*/ 59 w 161"/>
              <a:gd name="T41" fmla="*/ 117 h 127"/>
              <a:gd name="T42" fmla="*/ 66 w 161"/>
              <a:gd name="T43" fmla="*/ 117 h 127"/>
              <a:gd name="T44" fmla="*/ 152 w 161"/>
              <a:gd name="T45" fmla="*/ 32 h 127"/>
              <a:gd name="T46" fmla="*/ 153 w 161"/>
              <a:gd name="T47" fmla="*/ 28 h 127"/>
              <a:gd name="T48" fmla="*/ 152 w 161"/>
              <a:gd name="T49" fmla="*/ 24 h 127"/>
              <a:gd name="T50" fmla="*/ 138 w 161"/>
              <a:gd name="T51" fmla="*/ 11 h 127"/>
              <a:gd name="T52" fmla="*/ 130 w 161"/>
              <a:gd name="T53" fmla="*/ 11 h 127"/>
              <a:gd name="T54" fmla="*/ 63 w 161"/>
              <a:gd name="T55" fmla="*/ 79 h 127"/>
              <a:gd name="T56" fmla="*/ 30 w 161"/>
              <a:gd name="T57" fmla="*/ 47 h 127"/>
              <a:gd name="T58" fmla="*/ 27 w 161"/>
              <a:gd name="T5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1" h="127">
                <a:moveTo>
                  <a:pt x="63" y="127"/>
                </a:moveTo>
                <a:cubicBezTo>
                  <a:pt x="59" y="127"/>
                  <a:pt x="55" y="126"/>
                  <a:pt x="53" y="123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0"/>
                  <a:pt x="1" y="57"/>
                  <a:pt x="3" y="54"/>
                </a:cubicBezTo>
                <a:cubicBezTo>
                  <a:pt x="17" y="41"/>
                  <a:pt x="17" y="41"/>
                  <a:pt x="17" y="41"/>
                </a:cubicBezTo>
                <a:cubicBezTo>
                  <a:pt x="22" y="36"/>
                  <a:pt x="31" y="36"/>
                  <a:pt x="36" y="41"/>
                </a:cubicBezTo>
                <a:cubicBezTo>
                  <a:pt x="63" y="67"/>
                  <a:pt x="63" y="67"/>
                  <a:pt x="63" y="67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0"/>
                  <a:pt x="139" y="0"/>
                  <a:pt x="144" y="5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0" y="21"/>
                  <a:pt x="161" y="25"/>
                  <a:pt x="161" y="28"/>
                </a:cubicBezTo>
                <a:cubicBezTo>
                  <a:pt x="161" y="32"/>
                  <a:pt x="160" y="35"/>
                  <a:pt x="158" y="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26"/>
                  <a:pt x="66" y="127"/>
                  <a:pt x="63" y="127"/>
                </a:cubicBezTo>
                <a:close/>
                <a:moveTo>
                  <a:pt x="27" y="45"/>
                </a:moveTo>
                <a:cubicBezTo>
                  <a:pt x="25" y="45"/>
                  <a:pt x="24" y="46"/>
                  <a:pt x="23" y="47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8" y="63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9"/>
                  <a:pt x="64" y="119"/>
                  <a:pt x="66" y="117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3" y="31"/>
                  <a:pt x="153" y="30"/>
                  <a:pt x="153" y="28"/>
                </a:cubicBezTo>
                <a:cubicBezTo>
                  <a:pt x="153" y="27"/>
                  <a:pt x="153" y="25"/>
                  <a:pt x="152" y="24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6" y="9"/>
                  <a:pt x="133" y="9"/>
                  <a:pt x="130" y="11"/>
                </a:cubicBezTo>
                <a:cubicBezTo>
                  <a:pt x="63" y="79"/>
                  <a:pt x="63" y="79"/>
                  <a:pt x="63" y="79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6"/>
                  <a:pt x="28" y="45"/>
                  <a:pt x="2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9800471" y="2159891"/>
            <a:ext cx="324292" cy="392318"/>
          </a:xfrm>
          <a:custGeom>
            <a:avLst/>
            <a:gdLst>
              <a:gd name="T0" fmla="*/ 132 w 147"/>
              <a:gd name="T1" fmla="*/ 178 h 178"/>
              <a:gd name="T2" fmla="*/ 16 w 147"/>
              <a:gd name="T3" fmla="*/ 178 h 178"/>
              <a:gd name="T4" fmla="*/ 0 w 147"/>
              <a:gd name="T5" fmla="*/ 162 h 178"/>
              <a:gd name="T6" fmla="*/ 0 w 147"/>
              <a:gd name="T7" fmla="*/ 93 h 178"/>
              <a:gd name="T8" fmla="*/ 15 w 147"/>
              <a:gd name="T9" fmla="*/ 77 h 178"/>
              <a:gd name="T10" fmla="*/ 15 w 147"/>
              <a:gd name="T11" fmla="*/ 58 h 178"/>
              <a:gd name="T12" fmla="*/ 74 w 147"/>
              <a:gd name="T13" fmla="*/ 0 h 178"/>
              <a:gd name="T14" fmla="*/ 132 w 147"/>
              <a:gd name="T15" fmla="*/ 58 h 178"/>
              <a:gd name="T16" fmla="*/ 132 w 147"/>
              <a:gd name="T17" fmla="*/ 77 h 178"/>
              <a:gd name="T18" fmla="*/ 147 w 147"/>
              <a:gd name="T19" fmla="*/ 93 h 178"/>
              <a:gd name="T20" fmla="*/ 147 w 147"/>
              <a:gd name="T21" fmla="*/ 162 h 178"/>
              <a:gd name="T22" fmla="*/ 132 w 147"/>
              <a:gd name="T23" fmla="*/ 178 h 178"/>
              <a:gd name="T24" fmla="*/ 16 w 147"/>
              <a:gd name="T25" fmla="*/ 85 h 178"/>
              <a:gd name="T26" fmla="*/ 8 w 147"/>
              <a:gd name="T27" fmla="*/ 93 h 178"/>
              <a:gd name="T28" fmla="*/ 8 w 147"/>
              <a:gd name="T29" fmla="*/ 162 h 178"/>
              <a:gd name="T30" fmla="*/ 16 w 147"/>
              <a:gd name="T31" fmla="*/ 170 h 178"/>
              <a:gd name="T32" fmla="*/ 132 w 147"/>
              <a:gd name="T33" fmla="*/ 170 h 178"/>
              <a:gd name="T34" fmla="*/ 139 w 147"/>
              <a:gd name="T35" fmla="*/ 162 h 178"/>
              <a:gd name="T36" fmla="*/ 139 w 147"/>
              <a:gd name="T37" fmla="*/ 93 h 178"/>
              <a:gd name="T38" fmla="*/ 132 w 147"/>
              <a:gd name="T39" fmla="*/ 85 h 178"/>
              <a:gd name="T40" fmla="*/ 124 w 147"/>
              <a:gd name="T41" fmla="*/ 85 h 178"/>
              <a:gd name="T42" fmla="*/ 124 w 147"/>
              <a:gd name="T43" fmla="*/ 58 h 178"/>
              <a:gd name="T44" fmla="*/ 74 w 147"/>
              <a:gd name="T45" fmla="*/ 8 h 178"/>
              <a:gd name="T46" fmla="*/ 23 w 147"/>
              <a:gd name="T47" fmla="*/ 58 h 178"/>
              <a:gd name="T48" fmla="*/ 23 w 147"/>
              <a:gd name="T49" fmla="*/ 85 h 178"/>
              <a:gd name="T50" fmla="*/ 16 w 147"/>
              <a:gd name="T51" fmla="*/ 85 h 178"/>
              <a:gd name="T52" fmla="*/ 109 w 147"/>
              <a:gd name="T53" fmla="*/ 85 h 178"/>
              <a:gd name="T54" fmla="*/ 39 w 147"/>
              <a:gd name="T55" fmla="*/ 85 h 178"/>
              <a:gd name="T56" fmla="*/ 39 w 147"/>
              <a:gd name="T57" fmla="*/ 58 h 178"/>
              <a:gd name="T58" fmla="*/ 74 w 147"/>
              <a:gd name="T59" fmla="*/ 23 h 178"/>
              <a:gd name="T60" fmla="*/ 109 w 147"/>
              <a:gd name="T61" fmla="*/ 58 h 178"/>
              <a:gd name="T62" fmla="*/ 109 w 147"/>
              <a:gd name="T63" fmla="*/ 85 h 178"/>
              <a:gd name="T64" fmla="*/ 47 w 147"/>
              <a:gd name="T65" fmla="*/ 77 h 178"/>
              <a:gd name="T66" fmla="*/ 101 w 147"/>
              <a:gd name="T67" fmla="*/ 77 h 178"/>
              <a:gd name="T68" fmla="*/ 101 w 147"/>
              <a:gd name="T69" fmla="*/ 58 h 178"/>
              <a:gd name="T70" fmla="*/ 74 w 147"/>
              <a:gd name="T71" fmla="*/ 31 h 178"/>
              <a:gd name="T72" fmla="*/ 47 w 147"/>
              <a:gd name="T73" fmla="*/ 58 h 178"/>
              <a:gd name="T74" fmla="*/ 47 w 147"/>
              <a:gd name="T75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5" y="77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26"/>
                  <a:pt x="42" y="0"/>
                  <a:pt x="74" y="0"/>
                </a:cubicBezTo>
                <a:cubicBezTo>
                  <a:pt x="106" y="0"/>
                  <a:pt x="132" y="26"/>
                  <a:pt x="132" y="58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7"/>
                  <a:pt x="147" y="84"/>
                  <a:pt x="147" y="93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71"/>
                  <a:pt x="140" y="178"/>
                  <a:pt x="132" y="178"/>
                </a:cubicBezTo>
                <a:close/>
                <a:moveTo>
                  <a:pt x="16" y="85"/>
                </a:moveTo>
                <a:cubicBezTo>
                  <a:pt x="11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1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39" y="167"/>
                  <a:pt x="139" y="16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89"/>
                  <a:pt x="136" y="85"/>
                  <a:pt x="132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30"/>
                  <a:pt x="101" y="8"/>
                  <a:pt x="74" y="8"/>
                </a:cubicBezTo>
                <a:cubicBezTo>
                  <a:pt x="46" y="8"/>
                  <a:pt x="23" y="30"/>
                  <a:pt x="23" y="58"/>
                </a:cubicBezTo>
                <a:cubicBezTo>
                  <a:pt x="23" y="85"/>
                  <a:pt x="23" y="85"/>
                  <a:pt x="23" y="85"/>
                </a:cubicBezTo>
                <a:lnTo>
                  <a:pt x="16" y="85"/>
                </a:lnTo>
                <a:close/>
                <a:moveTo>
                  <a:pt x="109" y="85"/>
                </a:moveTo>
                <a:cubicBezTo>
                  <a:pt x="39" y="85"/>
                  <a:pt x="39" y="85"/>
                  <a:pt x="39" y="85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54" y="23"/>
                  <a:pt x="74" y="23"/>
                </a:cubicBezTo>
                <a:cubicBezTo>
                  <a:pt x="93" y="23"/>
                  <a:pt x="109" y="39"/>
                  <a:pt x="109" y="58"/>
                </a:cubicBezTo>
                <a:lnTo>
                  <a:pt x="109" y="85"/>
                </a:lnTo>
                <a:close/>
                <a:moveTo>
                  <a:pt x="47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43"/>
                  <a:pt x="88" y="31"/>
                  <a:pt x="74" y="31"/>
                </a:cubicBezTo>
                <a:cubicBezTo>
                  <a:pt x="59" y="31"/>
                  <a:pt x="47" y="43"/>
                  <a:pt x="47" y="58"/>
                </a:cubicBezTo>
                <a:lnTo>
                  <a:pt x="47" y="7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0653134" y="2156164"/>
            <a:ext cx="303791" cy="400705"/>
          </a:xfrm>
          <a:custGeom>
            <a:avLst/>
            <a:gdLst>
              <a:gd name="T0" fmla="*/ 123 w 138"/>
              <a:gd name="T1" fmla="*/ 182 h 182"/>
              <a:gd name="T2" fmla="*/ 15 w 138"/>
              <a:gd name="T3" fmla="*/ 182 h 182"/>
              <a:gd name="T4" fmla="*/ 0 w 138"/>
              <a:gd name="T5" fmla="*/ 167 h 182"/>
              <a:gd name="T6" fmla="*/ 0 w 138"/>
              <a:gd name="T7" fmla="*/ 102 h 182"/>
              <a:gd name="T8" fmla="*/ 14 w 138"/>
              <a:gd name="T9" fmla="*/ 87 h 182"/>
              <a:gd name="T10" fmla="*/ 14 w 138"/>
              <a:gd name="T11" fmla="*/ 55 h 182"/>
              <a:gd name="T12" fmla="*/ 69 w 138"/>
              <a:gd name="T13" fmla="*/ 0 h 182"/>
              <a:gd name="T14" fmla="*/ 123 w 138"/>
              <a:gd name="T15" fmla="*/ 55 h 182"/>
              <a:gd name="T16" fmla="*/ 112 w 138"/>
              <a:gd name="T17" fmla="*/ 66 h 182"/>
              <a:gd name="T18" fmla="*/ 105 w 138"/>
              <a:gd name="T19" fmla="*/ 66 h 182"/>
              <a:gd name="T20" fmla="*/ 94 w 138"/>
              <a:gd name="T21" fmla="*/ 55 h 182"/>
              <a:gd name="T22" fmla="*/ 69 w 138"/>
              <a:gd name="T23" fmla="*/ 30 h 182"/>
              <a:gd name="T24" fmla="*/ 44 w 138"/>
              <a:gd name="T25" fmla="*/ 55 h 182"/>
              <a:gd name="T26" fmla="*/ 44 w 138"/>
              <a:gd name="T27" fmla="*/ 87 h 182"/>
              <a:gd name="T28" fmla="*/ 123 w 138"/>
              <a:gd name="T29" fmla="*/ 87 h 182"/>
              <a:gd name="T30" fmla="*/ 138 w 138"/>
              <a:gd name="T31" fmla="*/ 102 h 182"/>
              <a:gd name="T32" fmla="*/ 138 w 138"/>
              <a:gd name="T33" fmla="*/ 167 h 182"/>
              <a:gd name="T34" fmla="*/ 123 w 138"/>
              <a:gd name="T35" fmla="*/ 182 h 182"/>
              <a:gd name="T36" fmla="*/ 15 w 138"/>
              <a:gd name="T37" fmla="*/ 95 h 182"/>
              <a:gd name="T38" fmla="*/ 8 w 138"/>
              <a:gd name="T39" fmla="*/ 102 h 182"/>
              <a:gd name="T40" fmla="*/ 8 w 138"/>
              <a:gd name="T41" fmla="*/ 167 h 182"/>
              <a:gd name="T42" fmla="*/ 15 w 138"/>
              <a:gd name="T43" fmla="*/ 174 h 182"/>
              <a:gd name="T44" fmla="*/ 123 w 138"/>
              <a:gd name="T45" fmla="*/ 174 h 182"/>
              <a:gd name="T46" fmla="*/ 130 w 138"/>
              <a:gd name="T47" fmla="*/ 167 h 182"/>
              <a:gd name="T48" fmla="*/ 130 w 138"/>
              <a:gd name="T49" fmla="*/ 102 h 182"/>
              <a:gd name="T50" fmla="*/ 123 w 138"/>
              <a:gd name="T51" fmla="*/ 95 h 182"/>
              <a:gd name="T52" fmla="*/ 36 w 138"/>
              <a:gd name="T53" fmla="*/ 95 h 182"/>
              <a:gd name="T54" fmla="*/ 36 w 138"/>
              <a:gd name="T55" fmla="*/ 55 h 182"/>
              <a:gd name="T56" fmla="*/ 69 w 138"/>
              <a:gd name="T57" fmla="*/ 22 h 182"/>
              <a:gd name="T58" fmla="*/ 102 w 138"/>
              <a:gd name="T59" fmla="*/ 55 h 182"/>
              <a:gd name="T60" fmla="*/ 105 w 138"/>
              <a:gd name="T61" fmla="*/ 58 h 182"/>
              <a:gd name="T62" fmla="*/ 112 w 138"/>
              <a:gd name="T63" fmla="*/ 58 h 182"/>
              <a:gd name="T64" fmla="*/ 115 w 138"/>
              <a:gd name="T65" fmla="*/ 55 h 182"/>
              <a:gd name="T66" fmla="*/ 69 w 138"/>
              <a:gd name="T67" fmla="*/ 8 h 182"/>
              <a:gd name="T68" fmla="*/ 22 w 138"/>
              <a:gd name="T69" fmla="*/ 55 h 182"/>
              <a:gd name="T70" fmla="*/ 22 w 138"/>
              <a:gd name="T71" fmla="*/ 95 h 182"/>
              <a:gd name="T72" fmla="*/ 15 w 138"/>
              <a:gd name="T73" fmla="*/ 9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" h="182">
                <a:moveTo>
                  <a:pt x="123" y="182"/>
                </a:moveTo>
                <a:cubicBezTo>
                  <a:pt x="15" y="182"/>
                  <a:pt x="15" y="182"/>
                  <a:pt x="15" y="182"/>
                </a:cubicBezTo>
                <a:cubicBezTo>
                  <a:pt x="6" y="182"/>
                  <a:pt x="0" y="175"/>
                  <a:pt x="0" y="16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4"/>
                  <a:pt x="6" y="87"/>
                  <a:pt x="14" y="87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25"/>
                  <a:pt x="39" y="0"/>
                  <a:pt x="69" y="0"/>
                </a:cubicBezTo>
                <a:cubicBezTo>
                  <a:pt x="99" y="0"/>
                  <a:pt x="123" y="25"/>
                  <a:pt x="123" y="55"/>
                </a:cubicBezTo>
                <a:cubicBezTo>
                  <a:pt x="123" y="61"/>
                  <a:pt x="118" y="66"/>
                  <a:pt x="112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99" y="66"/>
                  <a:pt x="94" y="61"/>
                  <a:pt x="94" y="55"/>
                </a:cubicBezTo>
                <a:cubicBezTo>
                  <a:pt x="94" y="41"/>
                  <a:pt x="83" y="30"/>
                  <a:pt x="69" y="30"/>
                </a:cubicBezTo>
                <a:cubicBezTo>
                  <a:pt x="55" y="30"/>
                  <a:pt x="44" y="41"/>
                  <a:pt x="44" y="55"/>
                </a:cubicBezTo>
                <a:cubicBezTo>
                  <a:pt x="44" y="87"/>
                  <a:pt x="44" y="87"/>
                  <a:pt x="44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1" y="87"/>
                  <a:pt x="138" y="94"/>
                  <a:pt x="138" y="102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38" y="175"/>
                  <a:pt x="131" y="182"/>
                  <a:pt x="123" y="182"/>
                </a:cubicBezTo>
                <a:close/>
                <a:moveTo>
                  <a:pt x="15" y="95"/>
                </a:moveTo>
                <a:cubicBezTo>
                  <a:pt x="11" y="95"/>
                  <a:pt x="8" y="98"/>
                  <a:pt x="8" y="102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1"/>
                  <a:pt x="11" y="174"/>
                  <a:pt x="15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7" y="174"/>
                  <a:pt x="130" y="171"/>
                  <a:pt x="130" y="167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98"/>
                  <a:pt x="127" y="95"/>
                  <a:pt x="123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37"/>
                  <a:pt x="51" y="22"/>
                  <a:pt x="69" y="22"/>
                </a:cubicBezTo>
                <a:cubicBezTo>
                  <a:pt x="87" y="22"/>
                  <a:pt x="102" y="37"/>
                  <a:pt x="102" y="55"/>
                </a:cubicBezTo>
                <a:cubicBezTo>
                  <a:pt x="102" y="57"/>
                  <a:pt x="103" y="58"/>
                  <a:pt x="105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5" y="57"/>
                  <a:pt x="115" y="55"/>
                </a:cubicBezTo>
                <a:cubicBezTo>
                  <a:pt x="115" y="29"/>
                  <a:pt x="95" y="8"/>
                  <a:pt x="69" y="8"/>
                </a:cubicBezTo>
                <a:cubicBezTo>
                  <a:pt x="43" y="8"/>
                  <a:pt x="22" y="29"/>
                  <a:pt x="22" y="55"/>
                </a:cubicBezTo>
                <a:cubicBezTo>
                  <a:pt x="22" y="95"/>
                  <a:pt x="22" y="95"/>
                  <a:pt x="22" y="95"/>
                </a:cubicBezTo>
                <a:lnTo>
                  <a:pt x="15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8904009" y="2159891"/>
            <a:ext cx="460345" cy="392318"/>
          </a:xfrm>
          <a:custGeom>
            <a:avLst/>
            <a:gdLst>
              <a:gd name="T0" fmla="*/ 132 w 209"/>
              <a:gd name="T1" fmla="*/ 178 h 178"/>
              <a:gd name="T2" fmla="*/ 16 w 209"/>
              <a:gd name="T3" fmla="*/ 178 h 178"/>
              <a:gd name="T4" fmla="*/ 0 w 209"/>
              <a:gd name="T5" fmla="*/ 162 h 178"/>
              <a:gd name="T6" fmla="*/ 0 w 209"/>
              <a:gd name="T7" fmla="*/ 93 h 178"/>
              <a:gd name="T8" fmla="*/ 16 w 209"/>
              <a:gd name="T9" fmla="*/ 77 h 178"/>
              <a:gd name="T10" fmla="*/ 93 w 209"/>
              <a:gd name="T11" fmla="*/ 77 h 178"/>
              <a:gd name="T12" fmla="*/ 93 w 209"/>
              <a:gd name="T13" fmla="*/ 58 h 178"/>
              <a:gd name="T14" fmla="*/ 151 w 209"/>
              <a:gd name="T15" fmla="*/ 0 h 178"/>
              <a:gd name="T16" fmla="*/ 209 w 209"/>
              <a:gd name="T17" fmla="*/ 58 h 178"/>
              <a:gd name="T18" fmla="*/ 209 w 209"/>
              <a:gd name="T19" fmla="*/ 89 h 178"/>
              <a:gd name="T20" fmla="*/ 198 w 209"/>
              <a:gd name="T21" fmla="*/ 101 h 178"/>
              <a:gd name="T22" fmla="*/ 190 w 209"/>
              <a:gd name="T23" fmla="*/ 101 h 178"/>
              <a:gd name="T24" fmla="*/ 178 w 209"/>
              <a:gd name="T25" fmla="*/ 89 h 178"/>
              <a:gd name="T26" fmla="*/ 178 w 209"/>
              <a:gd name="T27" fmla="*/ 58 h 178"/>
              <a:gd name="T28" fmla="*/ 151 w 209"/>
              <a:gd name="T29" fmla="*/ 31 h 178"/>
              <a:gd name="T30" fmla="*/ 124 w 209"/>
              <a:gd name="T31" fmla="*/ 58 h 178"/>
              <a:gd name="T32" fmla="*/ 124 w 209"/>
              <a:gd name="T33" fmla="*/ 77 h 178"/>
              <a:gd name="T34" fmla="*/ 132 w 209"/>
              <a:gd name="T35" fmla="*/ 77 h 178"/>
              <a:gd name="T36" fmla="*/ 148 w 209"/>
              <a:gd name="T37" fmla="*/ 93 h 178"/>
              <a:gd name="T38" fmla="*/ 148 w 209"/>
              <a:gd name="T39" fmla="*/ 162 h 178"/>
              <a:gd name="T40" fmla="*/ 132 w 209"/>
              <a:gd name="T41" fmla="*/ 178 h 178"/>
              <a:gd name="T42" fmla="*/ 16 w 209"/>
              <a:gd name="T43" fmla="*/ 85 h 178"/>
              <a:gd name="T44" fmla="*/ 8 w 209"/>
              <a:gd name="T45" fmla="*/ 93 h 178"/>
              <a:gd name="T46" fmla="*/ 8 w 209"/>
              <a:gd name="T47" fmla="*/ 162 h 178"/>
              <a:gd name="T48" fmla="*/ 16 w 209"/>
              <a:gd name="T49" fmla="*/ 170 h 178"/>
              <a:gd name="T50" fmla="*/ 132 w 209"/>
              <a:gd name="T51" fmla="*/ 170 h 178"/>
              <a:gd name="T52" fmla="*/ 140 w 209"/>
              <a:gd name="T53" fmla="*/ 162 h 178"/>
              <a:gd name="T54" fmla="*/ 140 w 209"/>
              <a:gd name="T55" fmla="*/ 93 h 178"/>
              <a:gd name="T56" fmla="*/ 132 w 209"/>
              <a:gd name="T57" fmla="*/ 85 h 178"/>
              <a:gd name="T58" fmla="*/ 116 w 209"/>
              <a:gd name="T59" fmla="*/ 85 h 178"/>
              <a:gd name="T60" fmla="*/ 116 w 209"/>
              <a:gd name="T61" fmla="*/ 58 h 178"/>
              <a:gd name="T62" fmla="*/ 151 w 209"/>
              <a:gd name="T63" fmla="*/ 23 h 178"/>
              <a:gd name="T64" fmla="*/ 186 w 209"/>
              <a:gd name="T65" fmla="*/ 58 h 178"/>
              <a:gd name="T66" fmla="*/ 186 w 209"/>
              <a:gd name="T67" fmla="*/ 89 h 178"/>
              <a:gd name="T68" fmla="*/ 190 w 209"/>
              <a:gd name="T69" fmla="*/ 93 h 178"/>
              <a:gd name="T70" fmla="*/ 198 w 209"/>
              <a:gd name="T71" fmla="*/ 93 h 178"/>
              <a:gd name="T72" fmla="*/ 201 w 209"/>
              <a:gd name="T73" fmla="*/ 89 h 178"/>
              <a:gd name="T74" fmla="*/ 201 w 209"/>
              <a:gd name="T75" fmla="*/ 58 h 178"/>
              <a:gd name="T76" fmla="*/ 151 w 209"/>
              <a:gd name="T77" fmla="*/ 8 h 178"/>
              <a:gd name="T78" fmla="*/ 101 w 209"/>
              <a:gd name="T79" fmla="*/ 58 h 178"/>
              <a:gd name="T80" fmla="*/ 101 w 209"/>
              <a:gd name="T81" fmla="*/ 85 h 178"/>
              <a:gd name="T82" fmla="*/ 16 w 209"/>
              <a:gd name="T83" fmla="*/ 8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6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26"/>
                  <a:pt x="119" y="0"/>
                  <a:pt x="151" y="0"/>
                </a:cubicBezTo>
                <a:cubicBezTo>
                  <a:pt x="183" y="0"/>
                  <a:pt x="209" y="26"/>
                  <a:pt x="209" y="58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95"/>
                  <a:pt x="204" y="101"/>
                  <a:pt x="198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3" y="101"/>
                  <a:pt x="178" y="95"/>
                  <a:pt x="178" y="8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43"/>
                  <a:pt x="166" y="31"/>
                  <a:pt x="151" y="31"/>
                </a:cubicBezTo>
                <a:cubicBezTo>
                  <a:pt x="136" y="31"/>
                  <a:pt x="124" y="43"/>
                  <a:pt x="124" y="5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1" y="77"/>
                  <a:pt x="148" y="84"/>
                  <a:pt x="148" y="9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1"/>
                  <a:pt x="141" y="178"/>
                  <a:pt x="132" y="178"/>
                </a:cubicBezTo>
                <a:close/>
                <a:moveTo>
                  <a:pt x="16" y="85"/>
                </a:moveTo>
                <a:cubicBezTo>
                  <a:pt x="12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2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40" y="167"/>
                  <a:pt x="140" y="16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0" y="89"/>
                  <a:pt x="136" y="85"/>
                  <a:pt x="132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39"/>
                  <a:pt x="132" y="23"/>
                  <a:pt x="151" y="23"/>
                </a:cubicBezTo>
                <a:cubicBezTo>
                  <a:pt x="171" y="23"/>
                  <a:pt x="186" y="39"/>
                  <a:pt x="186" y="5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91"/>
                  <a:pt x="188" y="93"/>
                  <a:pt x="190" y="93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200" y="93"/>
                  <a:pt x="201" y="91"/>
                  <a:pt x="201" y="8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30"/>
                  <a:pt x="179" y="8"/>
                  <a:pt x="151" y="8"/>
                </a:cubicBezTo>
                <a:cubicBezTo>
                  <a:pt x="124" y="8"/>
                  <a:pt x="101" y="30"/>
                  <a:pt x="101" y="58"/>
                </a:cubicBezTo>
                <a:cubicBezTo>
                  <a:pt x="101" y="85"/>
                  <a:pt x="101" y="85"/>
                  <a:pt x="101" y="85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364225" y="5551908"/>
            <a:ext cx="258129" cy="398842"/>
          </a:xfrm>
          <a:custGeom>
            <a:avLst/>
            <a:gdLst>
              <a:gd name="T0" fmla="*/ 104 w 117"/>
              <a:gd name="T1" fmla="*/ 181 h 181"/>
              <a:gd name="T2" fmla="*/ 95 w 117"/>
              <a:gd name="T3" fmla="*/ 177 h 181"/>
              <a:gd name="T4" fmla="*/ 48 w 117"/>
              <a:gd name="T5" fmla="*/ 131 h 181"/>
              <a:gd name="T6" fmla="*/ 13 w 117"/>
              <a:gd name="T7" fmla="*/ 131 h 181"/>
              <a:gd name="T8" fmla="*/ 0 w 117"/>
              <a:gd name="T9" fmla="*/ 118 h 181"/>
              <a:gd name="T10" fmla="*/ 0 w 117"/>
              <a:gd name="T11" fmla="*/ 63 h 181"/>
              <a:gd name="T12" fmla="*/ 13 w 117"/>
              <a:gd name="T13" fmla="*/ 50 h 181"/>
              <a:gd name="T14" fmla="*/ 48 w 117"/>
              <a:gd name="T15" fmla="*/ 50 h 181"/>
              <a:gd name="T16" fmla="*/ 95 w 117"/>
              <a:gd name="T17" fmla="*/ 4 h 181"/>
              <a:gd name="T18" fmla="*/ 104 w 117"/>
              <a:gd name="T19" fmla="*/ 0 h 181"/>
              <a:gd name="T20" fmla="*/ 117 w 117"/>
              <a:gd name="T21" fmla="*/ 13 h 181"/>
              <a:gd name="T22" fmla="*/ 117 w 117"/>
              <a:gd name="T23" fmla="*/ 168 h 181"/>
              <a:gd name="T24" fmla="*/ 104 w 117"/>
              <a:gd name="T25" fmla="*/ 181 h 181"/>
              <a:gd name="T26" fmla="*/ 13 w 117"/>
              <a:gd name="T27" fmla="*/ 58 h 181"/>
              <a:gd name="T28" fmla="*/ 8 w 117"/>
              <a:gd name="T29" fmla="*/ 63 h 181"/>
              <a:gd name="T30" fmla="*/ 8 w 117"/>
              <a:gd name="T31" fmla="*/ 118 h 181"/>
              <a:gd name="T32" fmla="*/ 13 w 117"/>
              <a:gd name="T33" fmla="*/ 123 h 181"/>
              <a:gd name="T34" fmla="*/ 52 w 117"/>
              <a:gd name="T35" fmla="*/ 123 h 181"/>
              <a:gd name="T36" fmla="*/ 100 w 117"/>
              <a:gd name="T37" fmla="*/ 172 h 181"/>
              <a:gd name="T38" fmla="*/ 104 w 117"/>
              <a:gd name="T39" fmla="*/ 173 h 181"/>
              <a:gd name="T40" fmla="*/ 109 w 117"/>
              <a:gd name="T41" fmla="*/ 168 h 181"/>
              <a:gd name="T42" fmla="*/ 109 w 117"/>
              <a:gd name="T43" fmla="*/ 13 h 181"/>
              <a:gd name="T44" fmla="*/ 104 w 117"/>
              <a:gd name="T45" fmla="*/ 8 h 181"/>
              <a:gd name="T46" fmla="*/ 100 w 117"/>
              <a:gd name="T47" fmla="*/ 10 h 181"/>
              <a:gd name="T48" fmla="*/ 52 w 117"/>
              <a:gd name="T49" fmla="*/ 58 h 181"/>
              <a:gd name="T50" fmla="*/ 13 w 117"/>
              <a:gd name="T51" fmla="*/ 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7" h="181">
                <a:moveTo>
                  <a:pt x="104" y="181"/>
                </a:moveTo>
                <a:cubicBezTo>
                  <a:pt x="100" y="181"/>
                  <a:pt x="97" y="180"/>
                  <a:pt x="95" y="17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6" y="131"/>
                  <a:pt x="0" y="125"/>
                  <a:pt x="0" y="11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95" y="4"/>
                  <a:pt x="95" y="4"/>
                  <a:pt x="95" y="4"/>
                </a:cubicBezTo>
                <a:cubicBezTo>
                  <a:pt x="97" y="2"/>
                  <a:pt x="100" y="0"/>
                  <a:pt x="104" y="0"/>
                </a:cubicBezTo>
                <a:cubicBezTo>
                  <a:pt x="111" y="0"/>
                  <a:pt x="117" y="6"/>
                  <a:pt x="117" y="1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75"/>
                  <a:pt x="111" y="181"/>
                  <a:pt x="104" y="181"/>
                </a:cubicBezTo>
                <a:close/>
                <a:moveTo>
                  <a:pt x="13" y="58"/>
                </a:moveTo>
                <a:cubicBezTo>
                  <a:pt x="10" y="58"/>
                  <a:pt x="8" y="61"/>
                  <a:pt x="8" y="63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1"/>
                  <a:pt x="10" y="123"/>
                  <a:pt x="13" y="12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1" y="173"/>
                  <a:pt x="102" y="173"/>
                  <a:pt x="104" y="173"/>
                </a:cubicBezTo>
                <a:cubicBezTo>
                  <a:pt x="107" y="173"/>
                  <a:pt x="109" y="171"/>
                  <a:pt x="109" y="168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1"/>
                  <a:pt x="107" y="8"/>
                  <a:pt x="104" y="8"/>
                </a:cubicBezTo>
                <a:cubicBezTo>
                  <a:pt x="102" y="8"/>
                  <a:pt x="101" y="9"/>
                  <a:pt x="100" y="10"/>
                </a:cubicBezTo>
                <a:cubicBezTo>
                  <a:pt x="52" y="58"/>
                  <a:pt x="52" y="58"/>
                  <a:pt x="52" y="58"/>
                </a:cubicBezTo>
                <a:lnTo>
                  <a:pt x="13" y="5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8102598" y="2156164"/>
            <a:ext cx="347589" cy="410024"/>
          </a:xfrm>
          <a:custGeom>
            <a:avLst/>
            <a:gdLst>
              <a:gd name="T0" fmla="*/ 17 w 158"/>
              <a:gd name="T1" fmla="*/ 186 h 186"/>
              <a:gd name="T2" fmla="*/ 10 w 158"/>
              <a:gd name="T3" fmla="*/ 185 h 186"/>
              <a:gd name="T4" fmla="*/ 0 w 158"/>
              <a:gd name="T5" fmla="*/ 169 h 186"/>
              <a:gd name="T6" fmla="*/ 0 w 158"/>
              <a:gd name="T7" fmla="*/ 17 h 186"/>
              <a:gd name="T8" fmla="*/ 11 w 158"/>
              <a:gd name="T9" fmla="*/ 1 h 186"/>
              <a:gd name="T10" fmla="*/ 17 w 158"/>
              <a:gd name="T11" fmla="*/ 0 h 186"/>
              <a:gd name="T12" fmla="*/ 141 w 158"/>
              <a:gd name="T13" fmla="*/ 0 h 186"/>
              <a:gd name="T14" fmla="*/ 147 w 158"/>
              <a:gd name="T15" fmla="*/ 2 h 186"/>
              <a:gd name="T16" fmla="*/ 158 w 158"/>
              <a:gd name="T17" fmla="*/ 17 h 186"/>
              <a:gd name="T18" fmla="*/ 158 w 158"/>
              <a:gd name="T19" fmla="*/ 169 h 186"/>
              <a:gd name="T20" fmla="*/ 147 w 158"/>
              <a:gd name="T21" fmla="*/ 185 h 186"/>
              <a:gd name="T22" fmla="*/ 141 w 158"/>
              <a:gd name="T23" fmla="*/ 186 h 186"/>
              <a:gd name="T24" fmla="*/ 128 w 158"/>
              <a:gd name="T25" fmla="*/ 181 h 186"/>
              <a:gd name="T26" fmla="*/ 79 w 158"/>
              <a:gd name="T27" fmla="*/ 134 h 186"/>
              <a:gd name="T28" fmla="*/ 30 w 158"/>
              <a:gd name="T29" fmla="*/ 181 h 186"/>
              <a:gd name="T30" fmla="*/ 17 w 158"/>
              <a:gd name="T31" fmla="*/ 186 h 186"/>
              <a:gd name="T32" fmla="*/ 17 w 158"/>
              <a:gd name="T33" fmla="*/ 8 h 186"/>
              <a:gd name="T34" fmla="*/ 14 w 158"/>
              <a:gd name="T35" fmla="*/ 9 h 186"/>
              <a:gd name="T36" fmla="*/ 8 w 158"/>
              <a:gd name="T37" fmla="*/ 17 h 186"/>
              <a:gd name="T38" fmla="*/ 8 w 158"/>
              <a:gd name="T39" fmla="*/ 169 h 186"/>
              <a:gd name="T40" fmla="*/ 13 w 158"/>
              <a:gd name="T41" fmla="*/ 177 h 186"/>
              <a:gd name="T42" fmla="*/ 24 w 158"/>
              <a:gd name="T43" fmla="*/ 175 h 186"/>
              <a:gd name="T44" fmla="*/ 79 w 158"/>
              <a:gd name="T45" fmla="*/ 123 h 186"/>
              <a:gd name="T46" fmla="*/ 134 w 158"/>
              <a:gd name="T47" fmla="*/ 175 h 186"/>
              <a:gd name="T48" fmla="*/ 141 w 158"/>
              <a:gd name="T49" fmla="*/ 178 h 186"/>
              <a:gd name="T50" fmla="*/ 144 w 158"/>
              <a:gd name="T51" fmla="*/ 177 h 186"/>
              <a:gd name="T52" fmla="*/ 150 w 158"/>
              <a:gd name="T53" fmla="*/ 169 h 186"/>
              <a:gd name="T54" fmla="*/ 150 w 158"/>
              <a:gd name="T55" fmla="*/ 17 h 186"/>
              <a:gd name="T56" fmla="*/ 144 w 158"/>
              <a:gd name="T57" fmla="*/ 9 h 186"/>
              <a:gd name="T58" fmla="*/ 141 w 158"/>
              <a:gd name="T59" fmla="*/ 8 h 186"/>
              <a:gd name="T60" fmla="*/ 17 w 158"/>
              <a:gd name="T61" fmla="*/ 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86">
                <a:moveTo>
                  <a:pt x="17" y="186"/>
                </a:moveTo>
                <a:cubicBezTo>
                  <a:pt x="15" y="186"/>
                  <a:pt x="13" y="186"/>
                  <a:pt x="10" y="185"/>
                </a:cubicBezTo>
                <a:cubicBezTo>
                  <a:pt x="4" y="182"/>
                  <a:pt x="0" y="176"/>
                  <a:pt x="0" y="16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4" y="4"/>
                  <a:pt x="11" y="1"/>
                </a:cubicBezTo>
                <a:cubicBezTo>
                  <a:pt x="13" y="1"/>
                  <a:pt x="15" y="0"/>
                  <a:pt x="17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3" y="0"/>
                  <a:pt x="145" y="1"/>
                  <a:pt x="147" y="2"/>
                </a:cubicBezTo>
                <a:cubicBezTo>
                  <a:pt x="154" y="4"/>
                  <a:pt x="158" y="10"/>
                  <a:pt x="158" y="17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58" y="176"/>
                  <a:pt x="154" y="182"/>
                  <a:pt x="147" y="185"/>
                </a:cubicBezTo>
                <a:cubicBezTo>
                  <a:pt x="145" y="186"/>
                  <a:pt x="143" y="186"/>
                  <a:pt x="141" y="186"/>
                </a:cubicBezTo>
                <a:cubicBezTo>
                  <a:pt x="136" y="186"/>
                  <a:pt x="131" y="184"/>
                  <a:pt x="128" y="18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6" y="184"/>
                  <a:pt x="22" y="186"/>
                  <a:pt x="17" y="186"/>
                </a:cubicBezTo>
                <a:close/>
                <a:moveTo>
                  <a:pt x="17" y="8"/>
                </a:moveTo>
                <a:cubicBezTo>
                  <a:pt x="16" y="8"/>
                  <a:pt x="15" y="8"/>
                  <a:pt x="14" y="9"/>
                </a:cubicBezTo>
                <a:cubicBezTo>
                  <a:pt x="10" y="10"/>
                  <a:pt x="8" y="14"/>
                  <a:pt x="8" y="17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3"/>
                  <a:pt x="10" y="176"/>
                  <a:pt x="13" y="177"/>
                </a:cubicBezTo>
                <a:cubicBezTo>
                  <a:pt x="17" y="179"/>
                  <a:pt x="21" y="178"/>
                  <a:pt x="24" y="175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7"/>
                  <a:pt x="138" y="178"/>
                  <a:pt x="141" y="178"/>
                </a:cubicBezTo>
                <a:cubicBezTo>
                  <a:pt x="142" y="178"/>
                  <a:pt x="143" y="178"/>
                  <a:pt x="144" y="177"/>
                </a:cubicBezTo>
                <a:cubicBezTo>
                  <a:pt x="148" y="176"/>
                  <a:pt x="150" y="173"/>
                  <a:pt x="150" y="16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4"/>
                  <a:pt x="148" y="10"/>
                  <a:pt x="144" y="9"/>
                </a:cubicBezTo>
                <a:cubicBezTo>
                  <a:pt x="143" y="8"/>
                  <a:pt x="142" y="8"/>
                  <a:pt x="141" y="8"/>
                </a:cubicBezTo>
                <a:lnTo>
                  <a:pt x="17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7221046" y="2156164"/>
            <a:ext cx="405365" cy="407228"/>
          </a:xfrm>
          <a:custGeom>
            <a:avLst/>
            <a:gdLst>
              <a:gd name="T0" fmla="*/ 108 w 184"/>
              <a:gd name="T1" fmla="*/ 185 h 185"/>
              <a:gd name="T2" fmla="*/ 95 w 184"/>
              <a:gd name="T3" fmla="*/ 179 h 185"/>
              <a:gd name="T4" fmla="*/ 11 w 184"/>
              <a:gd name="T5" fmla="*/ 96 h 185"/>
              <a:gd name="T6" fmla="*/ 0 w 184"/>
              <a:gd name="T7" fmla="*/ 67 h 185"/>
              <a:gd name="T8" fmla="*/ 0 w 184"/>
              <a:gd name="T9" fmla="*/ 19 h 185"/>
              <a:gd name="T10" fmla="*/ 19 w 184"/>
              <a:gd name="T11" fmla="*/ 0 h 185"/>
              <a:gd name="T12" fmla="*/ 67 w 184"/>
              <a:gd name="T13" fmla="*/ 0 h 185"/>
              <a:gd name="T14" fmla="*/ 96 w 184"/>
              <a:gd name="T15" fmla="*/ 12 h 185"/>
              <a:gd name="T16" fmla="*/ 179 w 184"/>
              <a:gd name="T17" fmla="*/ 95 h 185"/>
              <a:gd name="T18" fmla="*/ 184 w 184"/>
              <a:gd name="T19" fmla="*/ 108 h 185"/>
              <a:gd name="T20" fmla="*/ 179 w 184"/>
              <a:gd name="T21" fmla="*/ 122 h 185"/>
              <a:gd name="T22" fmla="*/ 122 w 184"/>
              <a:gd name="T23" fmla="*/ 179 h 185"/>
              <a:gd name="T24" fmla="*/ 108 w 184"/>
              <a:gd name="T25" fmla="*/ 185 h 185"/>
              <a:gd name="T26" fmla="*/ 19 w 184"/>
              <a:gd name="T27" fmla="*/ 8 h 185"/>
              <a:gd name="T28" fmla="*/ 8 w 184"/>
              <a:gd name="T29" fmla="*/ 19 h 185"/>
              <a:gd name="T30" fmla="*/ 8 w 184"/>
              <a:gd name="T31" fmla="*/ 67 h 185"/>
              <a:gd name="T32" fmla="*/ 17 w 184"/>
              <a:gd name="T33" fmla="*/ 90 h 185"/>
              <a:gd name="T34" fmla="*/ 101 w 184"/>
              <a:gd name="T35" fmla="*/ 173 h 185"/>
              <a:gd name="T36" fmla="*/ 116 w 184"/>
              <a:gd name="T37" fmla="*/ 173 h 185"/>
              <a:gd name="T38" fmla="*/ 173 w 184"/>
              <a:gd name="T39" fmla="*/ 116 h 185"/>
              <a:gd name="T40" fmla="*/ 176 w 184"/>
              <a:gd name="T41" fmla="*/ 108 h 185"/>
              <a:gd name="T42" fmla="*/ 173 w 184"/>
              <a:gd name="T43" fmla="*/ 101 h 185"/>
              <a:gd name="T44" fmla="*/ 90 w 184"/>
              <a:gd name="T45" fmla="*/ 17 h 185"/>
              <a:gd name="T46" fmla="*/ 67 w 184"/>
              <a:gd name="T47" fmla="*/ 8 h 185"/>
              <a:gd name="T48" fmla="*/ 19 w 184"/>
              <a:gd name="T49" fmla="*/ 8 h 185"/>
              <a:gd name="T50" fmla="*/ 41 w 184"/>
              <a:gd name="T51" fmla="*/ 60 h 185"/>
              <a:gd name="T52" fmla="*/ 22 w 184"/>
              <a:gd name="T53" fmla="*/ 41 h 185"/>
              <a:gd name="T54" fmla="*/ 41 w 184"/>
              <a:gd name="T55" fmla="*/ 22 h 185"/>
              <a:gd name="T56" fmla="*/ 60 w 184"/>
              <a:gd name="T57" fmla="*/ 41 h 185"/>
              <a:gd name="T58" fmla="*/ 41 w 184"/>
              <a:gd name="T59" fmla="*/ 60 h 185"/>
              <a:gd name="T60" fmla="*/ 41 w 184"/>
              <a:gd name="T61" fmla="*/ 30 h 185"/>
              <a:gd name="T62" fmla="*/ 30 w 184"/>
              <a:gd name="T63" fmla="*/ 41 h 185"/>
              <a:gd name="T64" fmla="*/ 41 w 184"/>
              <a:gd name="T65" fmla="*/ 52 h 185"/>
              <a:gd name="T66" fmla="*/ 52 w 184"/>
              <a:gd name="T67" fmla="*/ 41 h 185"/>
              <a:gd name="T68" fmla="*/ 41 w 184"/>
              <a:gd name="T69" fmla="*/ 3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85">
                <a:moveTo>
                  <a:pt x="108" y="185"/>
                </a:moveTo>
                <a:cubicBezTo>
                  <a:pt x="103" y="185"/>
                  <a:pt x="98" y="183"/>
                  <a:pt x="95" y="179"/>
                </a:cubicBezTo>
                <a:cubicBezTo>
                  <a:pt x="11" y="96"/>
                  <a:pt x="11" y="96"/>
                  <a:pt x="11" y="96"/>
                </a:cubicBezTo>
                <a:cubicBezTo>
                  <a:pt x="5" y="89"/>
                  <a:pt x="0" y="77"/>
                  <a:pt x="0" y="6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7" y="0"/>
                  <a:pt x="89" y="5"/>
                  <a:pt x="96" y="12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2" y="99"/>
                  <a:pt x="184" y="103"/>
                  <a:pt x="184" y="108"/>
                </a:cubicBezTo>
                <a:cubicBezTo>
                  <a:pt x="184" y="113"/>
                  <a:pt x="182" y="118"/>
                  <a:pt x="179" y="122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8" y="183"/>
                  <a:pt x="113" y="185"/>
                  <a:pt x="108" y="185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5"/>
                  <a:pt x="12" y="85"/>
                  <a:pt x="17" y="90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4" y="177"/>
                  <a:pt x="112" y="177"/>
                  <a:pt x="116" y="173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4"/>
                  <a:pt x="176" y="111"/>
                  <a:pt x="176" y="108"/>
                </a:cubicBezTo>
                <a:cubicBezTo>
                  <a:pt x="176" y="105"/>
                  <a:pt x="175" y="103"/>
                  <a:pt x="173" y="101"/>
                </a:cubicBezTo>
                <a:cubicBezTo>
                  <a:pt x="90" y="17"/>
                  <a:pt x="90" y="17"/>
                  <a:pt x="90" y="17"/>
                </a:cubicBezTo>
                <a:cubicBezTo>
                  <a:pt x="85" y="12"/>
                  <a:pt x="74" y="8"/>
                  <a:pt x="67" y="8"/>
                </a:cubicBezTo>
                <a:lnTo>
                  <a:pt x="19" y="8"/>
                </a:lnTo>
                <a:close/>
                <a:moveTo>
                  <a:pt x="41" y="60"/>
                </a:moveTo>
                <a:cubicBezTo>
                  <a:pt x="31" y="60"/>
                  <a:pt x="22" y="52"/>
                  <a:pt x="22" y="41"/>
                </a:cubicBezTo>
                <a:cubicBezTo>
                  <a:pt x="22" y="31"/>
                  <a:pt x="31" y="22"/>
                  <a:pt x="41" y="22"/>
                </a:cubicBezTo>
                <a:cubicBezTo>
                  <a:pt x="51" y="22"/>
                  <a:pt x="60" y="31"/>
                  <a:pt x="60" y="41"/>
                </a:cubicBezTo>
                <a:cubicBezTo>
                  <a:pt x="60" y="52"/>
                  <a:pt x="51" y="60"/>
                  <a:pt x="41" y="60"/>
                </a:cubicBezTo>
                <a:close/>
                <a:moveTo>
                  <a:pt x="41" y="30"/>
                </a:moveTo>
                <a:cubicBezTo>
                  <a:pt x="35" y="30"/>
                  <a:pt x="30" y="35"/>
                  <a:pt x="30" y="41"/>
                </a:cubicBezTo>
                <a:cubicBezTo>
                  <a:pt x="30" y="47"/>
                  <a:pt x="35" y="52"/>
                  <a:pt x="41" y="52"/>
                </a:cubicBezTo>
                <a:cubicBezTo>
                  <a:pt x="47" y="52"/>
                  <a:pt x="52" y="47"/>
                  <a:pt x="52" y="41"/>
                </a:cubicBezTo>
                <a:cubicBezTo>
                  <a:pt x="52" y="35"/>
                  <a:pt x="47" y="30"/>
                  <a:pt x="41" y="3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7208000" y="4756089"/>
            <a:ext cx="403501" cy="293540"/>
          </a:xfrm>
          <a:custGeom>
            <a:avLst/>
            <a:gdLst>
              <a:gd name="T0" fmla="*/ 101 w 183"/>
              <a:gd name="T1" fmla="*/ 133 h 133"/>
              <a:gd name="T2" fmla="*/ 32 w 183"/>
              <a:gd name="T3" fmla="*/ 133 h 133"/>
              <a:gd name="T4" fmla="*/ 0 w 183"/>
              <a:gd name="T5" fmla="*/ 101 h 133"/>
              <a:gd name="T6" fmla="*/ 0 w 183"/>
              <a:gd name="T7" fmla="*/ 32 h 133"/>
              <a:gd name="T8" fmla="*/ 32 w 183"/>
              <a:gd name="T9" fmla="*/ 0 h 133"/>
              <a:gd name="T10" fmla="*/ 101 w 183"/>
              <a:gd name="T11" fmla="*/ 0 h 133"/>
              <a:gd name="T12" fmla="*/ 133 w 183"/>
              <a:gd name="T13" fmla="*/ 32 h 133"/>
              <a:gd name="T14" fmla="*/ 133 w 183"/>
              <a:gd name="T15" fmla="*/ 39 h 133"/>
              <a:gd name="T16" fmla="*/ 165 w 183"/>
              <a:gd name="T17" fmla="*/ 6 h 133"/>
              <a:gd name="T18" fmla="*/ 173 w 183"/>
              <a:gd name="T19" fmla="*/ 3 h 133"/>
              <a:gd name="T20" fmla="*/ 177 w 183"/>
              <a:gd name="T21" fmla="*/ 4 h 133"/>
              <a:gd name="T22" fmla="*/ 183 w 183"/>
              <a:gd name="T23" fmla="*/ 14 h 133"/>
              <a:gd name="T24" fmla="*/ 183 w 183"/>
              <a:gd name="T25" fmla="*/ 120 h 133"/>
              <a:gd name="T26" fmla="*/ 177 w 183"/>
              <a:gd name="T27" fmla="*/ 129 h 133"/>
              <a:gd name="T28" fmla="*/ 173 w 183"/>
              <a:gd name="T29" fmla="*/ 130 h 133"/>
              <a:gd name="T30" fmla="*/ 165 w 183"/>
              <a:gd name="T31" fmla="*/ 127 h 133"/>
              <a:gd name="T32" fmla="*/ 133 w 183"/>
              <a:gd name="T33" fmla="*/ 94 h 133"/>
              <a:gd name="T34" fmla="*/ 133 w 183"/>
              <a:gd name="T35" fmla="*/ 101 h 133"/>
              <a:gd name="T36" fmla="*/ 101 w 183"/>
              <a:gd name="T37" fmla="*/ 133 h 133"/>
              <a:gd name="T38" fmla="*/ 32 w 183"/>
              <a:gd name="T39" fmla="*/ 8 h 133"/>
              <a:gd name="T40" fmla="*/ 8 w 183"/>
              <a:gd name="T41" fmla="*/ 32 h 133"/>
              <a:gd name="T42" fmla="*/ 8 w 183"/>
              <a:gd name="T43" fmla="*/ 101 h 133"/>
              <a:gd name="T44" fmla="*/ 32 w 183"/>
              <a:gd name="T45" fmla="*/ 125 h 133"/>
              <a:gd name="T46" fmla="*/ 101 w 183"/>
              <a:gd name="T47" fmla="*/ 125 h 133"/>
              <a:gd name="T48" fmla="*/ 125 w 183"/>
              <a:gd name="T49" fmla="*/ 101 h 133"/>
              <a:gd name="T50" fmla="*/ 125 w 183"/>
              <a:gd name="T51" fmla="*/ 75 h 133"/>
              <a:gd name="T52" fmla="*/ 171 w 183"/>
              <a:gd name="T53" fmla="*/ 121 h 133"/>
              <a:gd name="T54" fmla="*/ 173 w 183"/>
              <a:gd name="T55" fmla="*/ 122 h 133"/>
              <a:gd name="T56" fmla="*/ 174 w 183"/>
              <a:gd name="T57" fmla="*/ 122 h 133"/>
              <a:gd name="T58" fmla="*/ 175 w 183"/>
              <a:gd name="T59" fmla="*/ 120 h 133"/>
              <a:gd name="T60" fmla="*/ 175 w 183"/>
              <a:gd name="T61" fmla="*/ 14 h 133"/>
              <a:gd name="T62" fmla="*/ 174 w 183"/>
              <a:gd name="T63" fmla="*/ 11 h 133"/>
              <a:gd name="T64" fmla="*/ 171 w 183"/>
              <a:gd name="T65" fmla="*/ 12 h 133"/>
              <a:gd name="T66" fmla="*/ 125 w 183"/>
              <a:gd name="T67" fmla="*/ 58 h 133"/>
              <a:gd name="T68" fmla="*/ 125 w 183"/>
              <a:gd name="T69" fmla="*/ 32 h 133"/>
              <a:gd name="T70" fmla="*/ 101 w 183"/>
              <a:gd name="T71" fmla="*/ 8 h 133"/>
              <a:gd name="T72" fmla="*/ 32 w 183"/>
              <a:gd name="T73" fmla="*/ 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33">
                <a:moveTo>
                  <a:pt x="101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5" y="133"/>
                  <a:pt x="0" y="119"/>
                  <a:pt x="0" y="10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9" y="0"/>
                  <a:pt x="133" y="15"/>
                  <a:pt x="133" y="32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65" y="6"/>
                  <a:pt x="165" y="6"/>
                  <a:pt x="165" y="6"/>
                </a:cubicBezTo>
                <a:cubicBezTo>
                  <a:pt x="167" y="4"/>
                  <a:pt x="170" y="3"/>
                  <a:pt x="173" y="3"/>
                </a:cubicBezTo>
                <a:cubicBezTo>
                  <a:pt x="174" y="3"/>
                  <a:pt x="176" y="4"/>
                  <a:pt x="177" y="4"/>
                </a:cubicBezTo>
                <a:cubicBezTo>
                  <a:pt x="180" y="6"/>
                  <a:pt x="183" y="9"/>
                  <a:pt x="183" y="14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4"/>
                  <a:pt x="180" y="127"/>
                  <a:pt x="177" y="129"/>
                </a:cubicBezTo>
                <a:cubicBezTo>
                  <a:pt x="176" y="130"/>
                  <a:pt x="174" y="130"/>
                  <a:pt x="173" y="130"/>
                </a:cubicBezTo>
                <a:cubicBezTo>
                  <a:pt x="170" y="130"/>
                  <a:pt x="167" y="129"/>
                  <a:pt x="165" y="127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19"/>
                  <a:pt x="119" y="133"/>
                  <a:pt x="101" y="133"/>
                </a:cubicBezTo>
                <a:close/>
                <a:moveTo>
                  <a:pt x="32" y="8"/>
                </a:moveTo>
                <a:cubicBezTo>
                  <a:pt x="19" y="8"/>
                  <a:pt x="8" y="19"/>
                  <a:pt x="8" y="32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114"/>
                  <a:pt x="19" y="125"/>
                  <a:pt x="32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14" y="125"/>
                  <a:pt x="125" y="114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2"/>
                  <a:pt x="172" y="122"/>
                  <a:pt x="173" y="122"/>
                </a:cubicBezTo>
                <a:cubicBezTo>
                  <a:pt x="173" y="122"/>
                  <a:pt x="173" y="122"/>
                  <a:pt x="174" y="122"/>
                </a:cubicBezTo>
                <a:cubicBezTo>
                  <a:pt x="174" y="121"/>
                  <a:pt x="175" y="121"/>
                  <a:pt x="175" y="120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5" y="13"/>
                  <a:pt x="174" y="12"/>
                  <a:pt x="174" y="11"/>
                </a:cubicBezTo>
                <a:cubicBezTo>
                  <a:pt x="172" y="11"/>
                  <a:pt x="171" y="12"/>
                  <a:pt x="171" y="12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19"/>
                  <a:pt x="114" y="8"/>
                  <a:pt x="101" y="8"/>
                </a:cubicBezTo>
                <a:lnTo>
                  <a:pt x="3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8987877" y="3006964"/>
            <a:ext cx="264652" cy="387659"/>
          </a:xfrm>
          <a:custGeom>
            <a:avLst/>
            <a:gdLst>
              <a:gd name="T0" fmla="*/ 60 w 120"/>
              <a:gd name="T1" fmla="*/ 176 h 176"/>
              <a:gd name="T2" fmla="*/ 44 w 120"/>
              <a:gd name="T3" fmla="*/ 166 h 176"/>
              <a:gd name="T4" fmla="*/ 4 w 120"/>
              <a:gd name="T5" fmla="*/ 81 h 176"/>
              <a:gd name="T6" fmla="*/ 0 w 120"/>
              <a:gd name="T7" fmla="*/ 60 h 176"/>
              <a:gd name="T8" fmla="*/ 60 w 120"/>
              <a:gd name="T9" fmla="*/ 0 h 176"/>
              <a:gd name="T10" fmla="*/ 120 w 120"/>
              <a:gd name="T11" fmla="*/ 60 h 176"/>
              <a:gd name="T12" fmla="*/ 116 w 120"/>
              <a:gd name="T13" fmla="*/ 81 h 176"/>
              <a:gd name="T14" fmla="*/ 76 w 120"/>
              <a:gd name="T15" fmla="*/ 166 h 176"/>
              <a:gd name="T16" fmla="*/ 60 w 120"/>
              <a:gd name="T17" fmla="*/ 176 h 176"/>
              <a:gd name="T18" fmla="*/ 60 w 120"/>
              <a:gd name="T19" fmla="*/ 8 h 176"/>
              <a:gd name="T20" fmla="*/ 8 w 120"/>
              <a:gd name="T21" fmla="*/ 60 h 176"/>
              <a:gd name="T22" fmla="*/ 11 w 120"/>
              <a:gd name="T23" fmla="*/ 78 h 176"/>
              <a:gd name="T24" fmla="*/ 51 w 120"/>
              <a:gd name="T25" fmla="*/ 163 h 176"/>
              <a:gd name="T26" fmla="*/ 60 w 120"/>
              <a:gd name="T27" fmla="*/ 168 h 176"/>
              <a:gd name="T28" fmla="*/ 69 w 120"/>
              <a:gd name="T29" fmla="*/ 163 h 176"/>
              <a:gd name="T30" fmla="*/ 108 w 120"/>
              <a:gd name="T31" fmla="*/ 78 h 176"/>
              <a:gd name="T32" fmla="*/ 112 w 120"/>
              <a:gd name="T33" fmla="*/ 60 h 176"/>
              <a:gd name="T34" fmla="*/ 60 w 120"/>
              <a:gd name="T35" fmla="*/ 8 h 176"/>
              <a:gd name="T36" fmla="*/ 60 w 120"/>
              <a:gd name="T37" fmla="*/ 92 h 176"/>
              <a:gd name="T38" fmla="*/ 28 w 120"/>
              <a:gd name="T39" fmla="*/ 60 h 176"/>
              <a:gd name="T40" fmla="*/ 60 w 120"/>
              <a:gd name="T41" fmla="*/ 28 h 176"/>
              <a:gd name="T42" fmla="*/ 92 w 120"/>
              <a:gd name="T43" fmla="*/ 60 h 176"/>
              <a:gd name="T44" fmla="*/ 60 w 120"/>
              <a:gd name="T45" fmla="*/ 92 h 176"/>
              <a:gd name="T46" fmla="*/ 60 w 120"/>
              <a:gd name="T47" fmla="*/ 36 h 176"/>
              <a:gd name="T48" fmla="*/ 36 w 120"/>
              <a:gd name="T49" fmla="*/ 60 h 176"/>
              <a:gd name="T50" fmla="*/ 60 w 120"/>
              <a:gd name="T51" fmla="*/ 84 h 176"/>
              <a:gd name="T52" fmla="*/ 84 w 120"/>
              <a:gd name="T53" fmla="*/ 60 h 176"/>
              <a:gd name="T54" fmla="*/ 60 w 120"/>
              <a:gd name="T55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8928237" y="4714155"/>
            <a:ext cx="356907" cy="355044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3843007" y="4716018"/>
            <a:ext cx="404433" cy="350384"/>
          </a:xfrm>
          <a:custGeom>
            <a:avLst/>
            <a:gdLst>
              <a:gd name="T0" fmla="*/ 21 w 184"/>
              <a:gd name="T1" fmla="*/ 159 h 159"/>
              <a:gd name="T2" fmla="*/ 13 w 184"/>
              <a:gd name="T3" fmla="*/ 152 h 159"/>
              <a:gd name="T4" fmla="*/ 13 w 184"/>
              <a:gd name="T5" fmla="*/ 152 h 159"/>
              <a:gd name="T6" fmla="*/ 16 w 184"/>
              <a:gd name="T7" fmla="*/ 144 h 159"/>
              <a:gd name="T8" fmla="*/ 16 w 184"/>
              <a:gd name="T9" fmla="*/ 143 h 159"/>
              <a:gd name="T10" fmla="*/ 19 w 184"/>
              <a:gd name="T11" fmla="*/ 140 h 159"/>
              <a:gd name="T12" fmla="*/ 33 w 184"/>
              <a:gd name="T13" fmla="*/ 118 h 159"/>
              <a:gd name="T14" fmla="*/ 0 w 184"/>
              <a:gd name="T15" fmla="*/ 67 h 159"/>
              <a:gd name="T16" fmla="*/ 92 w 184"/>
              <a:gd name="T17" fmla="*/ 0 h 159"/>
              <a:gd name="T18" fmla="*/ 184 w 184"/>
              <a:gd name="T19" fmla="*/ 67 h 159"/>
              <a:gd name="T20" fmla="*/ 92 w 184"/>
              <a:gd name="T21" fmla="*/ 134 h 159"/>
              <a:gd name="T22" fmla="*/ 79 w 184"/>
              <a:gd name="T23" fmla="*/ 133 h 159"/>
              <a:gd name="T24" fmla="*/ 34 w 184"/>
              <a:gd name="T25" fmla="*/ 157 h 159"/>
              <a:gd name="T26" fmla="*/ 22 w 184"/>
              <a:gd name="T27" fmla="*/ 159 h 159"/>
              <a:gd name="T28" fmla="*/ 21 w 184"/>
              <a:gd name="T29" fmla="*/ 159 h 159"/>
              <a:gd name="T30" fmla="*/ 21 w 184"/>
              <a:gd name="T31" fmla="*/ 151 h 159"/>
              <a:gd name="T32" fmla="*/ 21 w 184"/>
              <a:gd name="T33" fmla="*/ 151 h 159"/>
              <a:gd name="T34" fmla="*/ 32 w 184"/>
              <a:gd name="T35" fmla="*/ 149 h 159"/>
              <a:gd name="T36" fmla="*/ 75 w 184"/>
              <a:gd name="T37" fmla="*/ 126 h 159"/>
              <a:gd name="T38" fmla="*/ 77 w 184"/>
              <a:gd name="T39" fmla="*/ 125 h 159"/>
              <a:gd name="T40" fmla="*/ 78 w 184"/>
              <a:gd name="T41" fmla="*/ 125 h 159"/>
              <a:gd name="T42" fmla="*/ 92 w 184"/>
              <a:gd name="T43" fmla="*/ 126 h 159"/>
              <a:gd name="T44" fmla="*/ 176 w 184"/>
              <a:gd name="T45" fmla="*/ 67 h 159"/>
              <a:gd name="T46" fmla="*/ 92 w 184"/>
              <a:gd name="T47" fmla="*/ 8 h 159"/>
              <a:gd name="T48" fmla="*/ 8 w 184"/>
              <a:gd name="T49" fmla="*/ 67 h 159"/>
              <a:gd name="T50" fmla="*/ 39 w 184"/>
              <a:gd name="T51" fmla="*/ 113 h 159"/>
              <a:gd name="T52" fmla="*/ 42 w 184"/>
              <a:gd name="T53" fmla="*/ 114 h 159"/>
              <a:gd name="T54" fmla="*/ 41 w 184"/>
              <a:gd name="T55" fmla="*/ 118 h 159"/>
              <a:gd name="T56" fmla="*/ 25 w 184"/>
              <a:gd name="T57" fmla="*/ 146 h 159"/>
              <a:gd name="T58" fmla="*/ 22 w 184"/>
              <a:gd name="T59" fmla="*/ 148 h 159"/>
              <a:gd name="T60" fmla="*/ 22 w 184"/>
              <a:gd name="T61" fmla="*/ 149 h 159"/>
              <a:gd name="T62" fmla="*/ 21 w 184"/>
              <a:gd name="T63" fmla="*/ 1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59">
                <a:moveTo>
                  <a:pt x="21" y="159"/>
                </a:moveTo>
                <a:cubicBezTo>
                  <a:pt x="17" y="159"/>
                  <a:pt x="14" y="156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2" y="148"/>
                  <a:pt x="14" y="145"/>
                  <a:pt x="16" y="144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7" y="142"/>
                  <a:pt x="18" y="141"/>
                  <a:pt x="19" y="140"/>
                </a:cubicBezTo>
                <a:cubicBezTo>
                  <a:pt x="24" y="135"/>
                  <a:pt x="29" y="130"/>
                  <a:pt x="33" y="118"/>
                </a:cubicBezTo>
                <a:cubicBezTo>
                  <a:pt x="12" y="106"/>
                  <a:pt x="0" y="87"/>
                  <a:pt x="0" y="67"/>
                </a:cubicBezTo>
                <a:cubicBezTo>
                  <a:pt x="0" y="30"/>
                  <a:pt x="41" y="0"/>
                  <a:pt x="92" y="0"/>
                </a:cubicBezTo>
                <a:cubicBezTo>
                  <a:pt x="143" y="0"/>
                  <a:pt x="184" y="30"/>
                  <a:pt x="184" y="67"/>
                </a:cubicBezTo>
                <a:cubicBezTo>
                  <a:pt x="184" y="104"/>
                  <a:pt x="143" y="134"/>
                  <a:pt x="92" y="134"/>
                </a:cubicBezTo>
                <a:cubicBezTo>
                  <a:pt x="88" y="134"/>
                  <a:pt x="84" y="134"/>
                  <a:pt x="79" y="133"/>
                </a:cubicBezTo>
                <a:cubicBezTo>
                  <a:pt x="66" y="145"/>
                  <a:pt x="51" y="153"/>
                  <a:pt x="34" y="157"/>
                </a:cubicBezTo>
                <a:cubicBezTo>
                  <a:pt x="30" y="158"/>
                  <a:pt x="27" y="159"/>
                  <a:pt x="22" y="159"/>
                </a:cubicBezTo>
                <a:lnTo>
                  <a:pt x="21" y="159"/>
                </a:lnTo>
                <a:close/>
                <a:moveTo>
                  <a:pt x="21" y="151"/>
                </a:moveTo>
                <a:cubicBezTo>
                  <a:pt x="21" y="151"/>
                  <a:pt x="21" y="151"/>
                  <a:pt x="21" y="151"/>
                </a:cubicBezTo>
                <a:cubicBezTo>
                  <a:pt x="25" y="151"/>
                  <a:pt x="29" y="150"/>
                  <a:pt x="32" y="149"/>
                </a:cubicBezTo>
                <a:cubicBezTo>
                  <a:pt x="48" y="145"/>
                  <a:pt x="63" y="137"/>
                  <a:pt x="75" y="126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83" y="126"/>
                  <a:pt x="88" y="126"/>
                  <a:pt x="92" y="126"/>
                </a:cubicBezTo>
                <a:cubicBezTo>
                  <a:pt x="139" y="126"/>
                  <a:pt x="176" y="100"/>
                  <a:pt x="176" y="67"/>
                </a:cubicBezTo>
                <a:cubicBezTo>
                  <a:pt x="176" y="35"/>
                  <a:pt x="139" y="8"/>
                  <a:pt x="92" y="8"/>
                </a:cubicBezTo>
                <a:cubicBezTo>
                  <a:pt x="46" y="8"/>
                  <a:pt x="8" y="35"/>
                  <a:pt x="8" y="67"/>
                </a:cubicBezTo>
                <a:cubicBezTo>
                  <a:pt x="8" y="85"/>
                  <a:pt x="20" y="102"/>
                  <a:pt x="39" y="11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7" y="133"/>
                  <a:pt x="31" y="140"/>
                  <a:pt x="25" y="146"/>
                </a:cubicBezTo>
                <a:cubicBezTo>
                  <a:pt x="24" y="147"/>
                  <a:pt x="23" y="147"/>
                  <a:pt x="22" y="148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1" y="150"/>
                  <a:pt x="21" y="150"/>
                  <a:pt x="21" y="1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6373042" y="4716018"/>
            <a:ext cx="405365" cy="350384"/>
            <a:chOff x="6315267" y="3250080"/>
            <a:chExt cx="405365" cy="3503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15267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6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8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39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2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4" y="145"/>
                    <a:pt x="16" y="14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1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0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39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2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450388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6373042" y="5606889"/>
            <a:ext cx="379272" cy="321496"/>
          </a:xfrm>
          <a:custGeom>
            <a:avLst/>
            <a:gdLst>
              <a:gd name="T0" fmla="*/ 126 w 172"/>
              <a:gd name="T1" fmla="*/ 129 h 146"/>
              <a:gd name="T2" fmla="*/ 69 w 172"/>
              <a:gd name="T3" fmla="*/ 121 h 146"/>
              <a:gd name="T4" fmla="*/ 54 w 172"/>
              <a:gd name="T5" fmla="*/ 146 h 146"/>
              <a:gd name="T6" fmla="*/ 42 w 172"/>
              <a:gd name="T7" fmla="*/ 119 h 146"/>
              <a:gd name="T8" fmla="*/ 43 w 172"/>
              <a:gd name="T9" fmla="*/ 98 h 146"/>
              <a:gd name="T10" fmla="*/ 27 w 172"/>
              <a:gd name="T11" fmla="*/ 20 h 146"/>
              <a:gd name="T12" fmla="*/ 0 w 172"/>
              <a:gd name="T13" fmla="*/ 10 h 146"/>
              <a:gd name="T14" fmla="*/ 36 w 172"/>
              <a:gd name="T15" fmla="*/ 0 h 146"/>
              <a:gd name="T16" fmla="*/ 161 w 172"/>
              <a:gd name="T17" fmla="*/ 12 h 146"/>
              <a:gd name="T18" fmla="*/ 172 w 172"/>
              <a:gd name="T19" fmla="*/ 73 h 146"/>
              <a:gd name="T20" fmla="*/ 64 w 172"/>
              <a:gd name="T21" fmla="*/ 95 h 146"/>
              <a:gd name="T22" fmla="*/ 64 w 172"/>
              <a:gd name="T23" fmla="*/ 100 h 146"/>
              <a:gd name="T24" fmla="*/ 159 w 172"/>
              <a:gd name="T25" fmla="*/ 111 h 146"/>
              <a:gd name="T26" fmla="*/ 159 w 172"/>
              <a:gd name="T27" fmla="*/ 129 h 146"/>
              <a:gd name="T28" fmla="*/ 143 w 172"/>
              <a:gd name="T29" fmla="*/ 121 h 146"/>
              <a:gd name="T30" fmla="*/ 143 w 172"/>
              <a:gd name="T31" fmla="*/ 138 h 146"/>
              <a:gd name="T32" fmla="*/ 143 w 172"/>
              <a:gd name="T33" fmla="*/ 121 h 146"/>
              <a:gd name="T34" fmla="*/ 46 w 172"/>
              <a:gd name="T35" fmla="*/ 129 h 146"/>
              <a:gd name="T36" fmla="*/ 63 w 172"/>
              <a:gd name="T37" fmla="*/ 129 h 146"/>
              <a:gd name="T38" fmla="*/ 143 w 172"/>
              <a:gd name="T39" fmla="*/ 113 h 146"/>
              <a:gd name="T40" fmla="*/ 151 w 172"/>
              <a:gd name="T41" fmla="*/ 111 h 146"/>
              <a:gd name="T42" fmla="*/ 52 w 172"/>
              <a:gd name="T43" fmla="*/ 108 h 146"/>
              <a:gd name="T44" fmla="*/ 57 w 172"/>
              <a:gd name="T45" fmla="*/ 98 h 146"/>
              <a:gd name="T46" fmla="*/ 56 w 172"/>
              <a:gd name="T47" fmla="*/ 92 h 146"/>
              <a:gd name="T48" fmla="*/ 162 w 172"/>
              <a:gd name="T49" fmla="*/ 75 h 146"/>
              <a:gd name="T50" fmla="*/ 164 w 172"/>
              <a:gd name="T51" fmla="*/ 22 h 146"/>
              <a:gd name="T52" fmla="*/ 40 w 172"/>
              <a:gd name="T53" fmla="*/ 20 h 146"/>
              <a:gd name="T54" fmla="*/ 39 w 172"/>
              <a:gd name="T55" fmla="*/ 15 h 146"/>
              <a:gd name="T56" fmla="*/ 10 w 172"/>
              <a:gd name="T57" fmla="*/ 8 h 146"/>
              <a:gd name="T58" fmla="*/ 10 w 172"/>
              <a:gd name="T59" fmla="*/ 12 h 146"/>
              <a:gd name="T60" fmla="*/ 52 w 172"/>
              <a:gd name="T61" fmla="*/ 98 h 146"/>
              <a:gd name="T62" fmla="*/ 50 w 172"/>
              <a:gd name="T63" fmla="*/ 102 h 146"/>
              <a:gd name="T64" fmla="*/ 48 w 172"/>
              <a:gd name="T65" fmla="*/ 11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46">
                <a:moveTo>
                  <a:pt x="143" y="146"/>
                </a:moveTo>
                <a:cubicBezTo>
                  <a:pt x="133" y="146"/>
                  <a:pt x="126" y="139"/>
                  <a:pt x="126" y="129"/>
                </a:cubicBezTo>
                <a:cubicBezTo>
                  <a:pt x="126" y="126"/>
                  <a:pt x="127" y="123"/>
                  <a:pt x="128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3"/>
                  <a:pt x="71" y="126"/>
                  <a:pt x="71" y="129"/>
                </a:cubicBezTo>
                <a:cubicBezTo>
                  <a:pt x="71" y="139"/>
                  <a:pt x="64" y="146"/>
                  <a:pt x="54" y="146"/>
                </a:cubicBezTo>
                <a:cubicBezTo>
                  <a:pt x="45" y="146"/>
                  <a:pt x="38" y="139"/>
                  <a:pt x="38" y="129"/>
                </a:cubicBezTo>
                <a:cubicBezTo>
                  <a:pt x="38" y="125"/>
                  <a:pt x="39" y="122"/>
                  <a:pt x="42" y="119"/>
                </a:cubicBezTo>
                <a:cubicBezTo>
                  <a:pt x="39" y="117"/>
                  <a:pt x="38" y="114"/>
                  <a:pt x="38" y="111"/>
                </a:cubicBezTo>
                <a:cubicBezTo>
                  <a:pt x="38" y="107"/>
                  <a:pt x="40" y="103"/>
                  <a:pt x="43" y="98"/>
                </a:cubicBezTo>
                <a:cubicBezTo>
                  <a:pt x="43" y="97"/>
                  <a:pt x="43" y="97"/>
                  <a:pt x="44" y="97"/>
                </a:cubicBezTo>
                <a:cubicBezTo>
                  <a:pt x="27" y="20"/>
                  <a:pt x="27" y="20"/>
                  <a:pt x="27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6" y="7"/>
                  <a:pt x="47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7" y="12"/>
                  <a:pt x="172" y="17"/>
                  <a:pt x="172" y="22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2" y="78"/>
                  <a:pt x="168" y="82"/>
                  <a:pt x="163" y="83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6"/>
                  <a:pt x="65" y="97"/>
                  <a:pt x="65" y="98"/>
                </a:cubicBezTo>
                <a:cubicBezTo>
                  <a:pt x="65" y="99"/>
                  <a:pt x="65" y="100"/>
                  <a:pt x="64" y="100"/>
                </a:cubicBezTo>
                <a:cubicBezTo>
                  <a:pt x="149" y="100"/>
                  <a:pt x="149" y="100"/>
                  <a:pt x="149" y="100"/>
                </a:cubicBezTo>
                <a:cubicBezTo>
                  <a:pt x="154" y="100"/>
                  <a:pt x="159" y="105"/>
                  <a:pt x="159" y="111"/>
                </a:cubicBezTo>
                <a:cubicBezTo>
                  <a:pt x="159" y="114"/>
                  <a:pt x="158" y="117"/>
                  <a:pt x="155" y="119"/>
                </a:cubicBezTo>
                <a:cubicBezTo>
                  <a:pt x="158" y="122"/>
                  <a:pt x="159" y="125"/>
                  <a:pt x="159" y="129"/>
                </a:cubicBezTo>
                <a:cubicBezTo>
                  <a:pt x="159" y="139"/>
                  <a:pt x="152" y="146"/>
                  <a:pt x="143" y="146"/>
                </a:cubicBezTo>
                <a:close/>
                <a:moveTo>
                  <a:pt x="143" y="121"/>
                </a:moveTo>
                <a:cubicBezTo>
                  <a:pt x="138" y="121"/>
                  <a:pt x="134" y="125"/>
                  <a:pt x="134" y="129"/>
                </a:cubicBezTo>
                <a:cubicBezTo>
                  <a:pt x="134" y="134"/>
                  <a:pt x="138" y="138"/>
                  <a:pt x="143" y="138"/>
                </a:cubicBezTo>
                <a:cubicBezTo>
                  <a:pt x="147" y="138"/>
                  <a:pt x="151" y="134"/>
                  <a:pt x="151" y="129"/>
                </a:cubicBezTo>
                <a:cubicBezTo>
                  <a:pt x="151" y="125"/>
                  <a:pt x="147" y="121"/>
                  <a:pt x="143" y="121"/>
                </a:cubicBezTo>
                <a:close/>
                <a:moveTo>
                  <a:pt x="54" y="121"/>
                </a:moveTo>
                <a:cubicBezTo>
                  <a:pt x="50" y="121"/>
                  <a:pt x="46" y="125"/>
                  <a:pt x="46" y="129"/>
                </a:cubicBezTo>
                <a:cubicBezTo>
                  <a:pt x="46" y="134"/>
                  <a:pt x="50" y="138"/>
                  <a:pt x="54" y="138"/>
                </a:cubicBezTo>
                <a:cubicBezTo>
                  <a:pt x="59" y="138"/>
                  <a:pt x="63" y="134"/>
                  <a:pt x="63" y="129"/>
                </a:cubicBezTo>
                <a:cubicBezTo>
                  <a:pt x="63" y="125"/>
                  <a:pt x="59" y="121"/>
                  <a:pt x="54" y="121"/>
                </a:cubicBezTo>
                <a:close/>
                <a:moveTo>
                  <a:pt x="143" y="113"/>
                </a:move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1" y="112"/>
                  <a:pt x="151" y="111"/>
                </a:cubicBezTo>
                <a:cubicBezTo>
                  <a:pt x="151" y="109"/>
                  <a:pt x="150" y="108"/>
                  <a:pt x="149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100"/>
                  <a:pt x="57" y="99"/>
                  <a:pt x="57" y="98"/>
                </a:cubicBezTo>
                <a:cubicBezTo>
                  <a:pt x="57" y="97"/>
                  <a:pt x="56" y="96"/>
                  <a:pt x="56" y="94"/>
                </a:cubicBezTo>
                <a:cubicBezTo>
                  <a:pt x="56" y="93"/>
                  <a:pt x="56" y="93"/>
                  <a:pt x="56" y="92"/>
                </a:cubicBezTo>
                <a:cubicBezTo>
                  <a:pt x="55" y="88"/>
                  <a:pt x="55" y="88"/>
                  <a:pt x="55" y="88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3" y="75"/>
                  <a:pt x="164" y="74"/>
                  <a:pt x="164" y="73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21"/>
                  <a:pt x="163" y="20"/>
                  <a:pt x="16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9"/>
                  <a:pt x="37" y="8"/>
                  <a:pt x="3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1"/>
                  <a:pt x="9" y="12"/>
                  <a:pt x="1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2" y="98"/>
                  <a:pt x="52" y="98"/>
                  <a:pt x="52" y="98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0"/>
                  <a:pt x="51" y="101"/>
                  <a:pt x="50" y="102"/>
                </a:cubicBezTo>
                <a:cubicBezTo>
                  <a:pt x="49" y="104"/>
                  <a:pt x="46" y="109"/>
                  <a:pt x="46" y="111"/>
                </a:cubicBezTo>
                <a:cubicBezTo>
                  <a:pt x="46" y="112"/>
                  <a:pt x="47" y="113"/>
                  <a:pt x="48" y="113"/>
                </a:cubicBezTo>
                <a:lnTo>
                  <a:pt x="1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235024" y="5595706"/>
            <a:ext cx="378340" cy="321496"/>
          </a:xfrm>
          <a:custGeom>
            <a:avLst/>
            <a:gdLst>
              <a:gd name="T0" fmla="*/ 146 w 172"/>
              <a:gd name="T1" fmla="*/ 146 h 146"/>
              <a:gd name="T2" fmla="*/ 26 w 172"/>
              <a:gd name="T3" fmla="*/ 146 h 146"/>
              <a:gd name="T4" fmla="*/ 0 w 172"/>
              <a:gd name="T5" fmla="*/ 120 h 146"/>
              <a:gd name="T6" fmla="*/ 0 w 172"/>
              <a:gd name="T7" fmla="*/ 26 h 146"/>
              <a:gd name="T8" fmla="*/ 26 w 172"/>
              <a:gd name="T9" fmla="*/ 0 h 146"/>
              <a:gd name="T10" fmla="*/ 58 w 172"/>
              <a:gd name="T11" fmla="*/ 0 h 146"/>
              <a:gd name="T12" fmla="*/ 84 w 172"/>
              <a:gd name="T13" fmla="*/ 25 h 146"/>
              <a:gd name="T14" fmla="*/ 146 w 172"/>
              <a:gd name="T15" fmla="*/ 25 h 146"/>
              <a:gd name="T16" fmla="*/ 172 w 172"/>
              <a:gd name="T17" fmla="*/ 51 h 146"/>
              <a:gd name="T18" fmla="*/ 172 w 172"/>
              <a:gd name="T19" fmla="*/ 120 h 146"/>
              <a:gd name="T20" fmla="*/ 146 w 172"/>
              <a:gd name="T21" fmla="*/ 146 h 146"/>
              <a:gd name="T22" fmla="*/ 26 w 172"/>
              <a:gd name="T23" fmla="*/ 8 h 146"/>
              <a:gd name="T24" fmla="*/ 8 w 172"/>
              <a:gd name="T25" fmla="*/ 26 h 146"/>
              <a:gd name="T26" fmla="*/ 8 w 172"/>
              <a:gd name="T27" fmla="*/ 120 h 146"/>
              <a:gd name="T28" fmla="*/ 26 w 172"/>
              <a:gd name="T29" fmla="*/ 138 h 146"/>
              <a:gd name="T30" fmla="*/ 146 w 172"/>
              <a:gd name="T31" fmla="*/ 138 h 146"/>
              <a:gd name="T32" fmla="*/ 164 w 172"/>
              <a:gd name="T33" fmla="*/ 120 h 146"/>
              <a:gd name="T34" fmla="*/ 164 w 172"/>
              <a:gd name="T35" fmla="*/ 51 h 146"/>
              <a:gd name="T36" fmla="*/ 146 w 172"/>
              <a:gd name="T37" fmla="*/ 33 h 146"/>
              <a:gd name="T38" fmla="*/ 76 w 172"/>
              <a:gd name="T39" fmla="*/ 33 h 146"/>
              <a:gd name="T40" fmla="*/ 76 w 172"/>
              <a:gd name="T41" fmla="*/ 26 h 146"/>
              <a:gd name="T42" fmla="*/ 58 w 172"/>
              <a:gd name="T43" fmla="*/ 8 h 146"/>
              <a:gd name="T44" fmla="*/ 26 w 172"/>
              <a:gd name="T45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46">
                <a:moveTo>
                  <a:pt x="146" y="146"/>
                </a:moveTo>
                <a:cubicBezTo>
                  <a:pt x="26" y="146"/>
                  <a:pt x="26" y="146"/>
                  <a:pt x="26" y="146"/>
                </a:cubicBezTo>
                <a:cubicBezTo>
                  <a:pt x="12" y="146"/>
                  <a:pt x="0" y="135"/>
                  <a:pt x="0" y="12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2" y="0"/>
                  <a:pt x="83" y="11"/>
                  <a:pt x="84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60" y="25"/>
                  <a:pt x="172" y="37"/>
                  <a:pt x="172" y="51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35"/>
                  <a:pt x="160" y="146"/>
                  <a:pt x="146" y="146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30"/>
                  <a:pt x="16" y="138"/>
                  <a:pt x="26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56" y="138"/>
                  <a:pt x="164" y="130"/>
                  <a:pt x="164" y="120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1"/>
                  <a:pt x="156" y="33"/>
                  <a:pt x="14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16"/>
                  <a:pt x="68" y="8"/>
                  <a:pt x="58" y="8"/>
                </a:cubicBezTo>
                <a:lnTo>
                  <a:pt x="2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11413543" y="2159891"/>
            <a:ext cx="395114" cy="395114"/>
          </a:xfrm>
          <a:custGeom>
            <a:avLst/>
            <a:gdLst>
              <a:gd name="T0" fmla="*/ 140 w 179"/>
              <a:gd name="T1" fmla="*/ 174 h 179"/>
              <a:gd name="T2" fmla="*/ 99 w 179"/>
              <a:gd name="T3" fmla="*/ 126 h 179"/>
              <a:gd name="T4" fmla="*/ 82 w 179"/>
              <a:gd name="T5" fmla="*/ 97 h 179"/>
              <a:gd name="T6" fmla="*/ 72 w 179"/>
              <a:gd name="T7" fmla="*/ 108 h 179"/>
              <a:gd name="T8" fmla="*/ 69 w 179"/>
              <a:gd name="T9" fmla="*/ 123 h 179"/>
              <a:gd name="T10" fmla="*/ 54 w 179"/>
              <a:gd name="T11" fmla="*/ 133 h 179"/>
              <a:gd name="T12" fmla="*/ 4 w 179"/>
              <a:gd name="T13" fmla="*/ 89 h 179"/>
              <a:gd name="T14" fmla="*/ 9 w 179"/>
              <a:gd name="T15" fmla="*/ 65 h 179"/>
              <a:gd name="T16" fmla="*/ 19 w 179"/>
              <a:gd name="T17" fmla="*/ 60 h 179"/>
              <a:gd name="T18" fmla="*/ 26 w 179"/>
              <a:gd name="T19" fmla="*/ 60 h 179"/>
              <a:gd name="T20" fmla="*/ 62 w 179"/>
              <a:gd name="T21" fmla="*/ 25 h 179"/>
              <a:gd name="T22" fmla="*/ 64 w 179"/>
              <a:gd name="T23" fmla="*/ 10 h 179"/>
              <a:gd name="T24" fmla="*/ 79 w 179"/>
              <a:gd name="T25" fmla="*/ 0 h 179"/>
              <a:gd name="T26" fmla="*/ 129 w 179"/>
              <a:gd name="T27" fmla="*/ 44 h 179"/>
              <a:gd name="T28" fmla="*/ 124 w 179"/>
              <a:gd name="T29" fmla="*/ 68 h 179"/>
              <a:gd name="T30" fmla="*/ 114 w 179"/>
              <a:gd name="T31" fmla="*/ 73 h 179"/>
              <a:gd name="T32" fmla="*/ 107 w 179"/>
              <a:gd name="T33" fmla="*/ 73 h 179"/>
              <a:gd name="T34" fmla="*/ 117 w 179"/>
              <a:gd name="T35" fmla="*/ 102 h 179"/>
              <a:gd name="T36" fmla="*/ 174 w 179"/>
              <a:gd name="T37" fmla="*/ 140 h 179"/>
              <a:gd name="T38" fmla="*/ 174 w 179"/>
              <a:gd name="T39" fmla="*/ 163 h 179"/>
              <a:gd name="T40" fmla="*/ 151 w 179"/>
              <a:gd name="T41" fmla="*/ 179 h 179"/>
              <a:gd name="T42" fmla="*/ 113 w 179"/>
              <a:gd name="T43" fmla="*/ 117 h 179"/>
              <a:gd name="T44" fmla="*/ 107 w 179"/>
              <a:gd name="T45" fmla="*/ 126 h 179"/>
              <a:gd name="T46" fmla="*/ 145 w 179"/>
              <a:gd name="T47" fmla="*/ 168 h 179"/>
              <a:gd name="T48" fmla="*/ 168 w 179"/>
              <a:gd name="T49" fmla="*/ 157 h 179"/>
              <a:gd name="T50" fmla="*/ 168 w 179"/>
              <a:gd name="T51" fmla="*/ 145 h 179"/>
              <a:gd name="T52" fmla="*/ 126 w 179"/>
              <a:gd name="T53" fmla="*/ 107 h 179"/>
              <a:gd name="T54" fmla="*/ 117 w 179"/>
              <a:gd name="T55" fmla="*/ 113 h 179"/>
              <a:gd name="T56" fmla="*/ 101 w 179"/>
              <a:gd name="T57" fmla="*/ 67 h 179"/>
              <a:gd name="T58" fmla="*/ 101 w 179"/>
              <a:gd name="T59" fmla="*/ 66 h 179"/>
              <a:gd name="T60" fmla="*/ 107 w 179"/>
              <a:gd name="T61" fmla="*/ 60 h 179"/>
              <a:gd name="T62" fmla="*/ 107 w 179"/>
              <a:gd name="T63" fmla="*/ 60 h 179"/>
              <a:gd name="T64" fmla="*/ 108 w 179"/>
              <a:gd name="T65" fmla="*/ 61 h 179"/>
              <a:gd name="T66" fmla="*/ 118 w 179"/>
              <a:gd name="T67" fmla="*/ 63 h 179"/>
              <a:gd name="T68" fmla="*/ 125 w 179"/>
              <a:gd name="T69" fmla="*/ 54 h 179"/>
              <a:gd name="T70" fmla="*/ 83 w 179"/>
              <a:gd name="T71" fmla="*/ 10 h 179"/>
              <a:gd name="T72" fmla="*/ 71 w 179"/>
              <a:gd name="T73" fmla="*/ 14 h 179"/>
              <a:gd name="T74" fmla="*/ 68 w 179"/>
              <a:gd name="T75" fmla="*/ 19 h 179"/>
              <a:gd name="T76" fmla="*/ 73 w 179"/>
              <a:gd name="T77" fmla="*/ 26 h 179"/>
              <a:gd name="T78" fmla="*/ 73 w 179"/>
              <a:gd name="T79" fmla="*/ 26 h 179"/>
              <a:gd name="T80" fmla="*/ 67 w 179"/>
              <a:gd name="T81" fmla="*/ 32 h 179"/>
              <a:gd name="T82" fmla="*/ 66 w 179"/>
              <a:gd name="T83" fmla="*/ 32 h 179"/>
              <a:gd name="T84" fmla="*/ 32 w 179"/>
              <a:gd name="T85" fmla="*/ 67 h 179"/>
              <a:gd name="T86" fmla="*/ 26 w 179"/>
              <a:gd name="T87" fmla="*/ 73 h 179"/>
              <a:gd name="T88" fmla="*/ 26 w 179"/>
              <a:gd name="T89" fmla="*/ 73 h 179"/>
              <a:gd name="T90" fmla="*/ 19 w 179"/>
              <a:gd name="T91" fmla="*/ 68 h 179"/>
              <a:gd name="T92" fmla="*/ 14 w 179"/>
              <a:gd name="T93" fmla="*/ 71 h 179"/>
              <a:gd name="T94" fmla="*/ 10 w 179"/>
              <a:gd name="T95" fmla="*/ 83 h 179"/>
              <a:gd name="T96" fmla="*/ 54 w 179"/>
              <a:gd name="T97" fmla="*/ 125 h 179"/>
              <a:gd name="T98" fmla="*/ 63 w 179"/>
              <a:gd name="T99" fmla="*/ 118 h 179"/>
              <a:gd name="T100" fmla="*/ 61 w 179"/>
              <a:gd name="T101" fmla="*/ 108 h 179"/>
              <a:gd name="T102" fmla="*/ 60 w 179"/>
              <a:gd name="T103" fmla="*/ 107 h 179"/>
              <a:gd name="T104" fmla="*/ 66 w 179"/>
              <a:gd name="T105" fmla="*/ 101 h 179"/>
              <a:gd name="T106" fmla="*/ 82 w 179"/>
              <a:gd name="T107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79">
                <a:moveTo>
                  <a:pt x="151" y="179"/>
                </a:moveTo>
                <a:cubicBezTo>
                  <a:pt x="147" y="179"/>
                  <a:pt x="143" y="177"/>
                  <a:pt x="140" y="174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1" y="135"/>
                  <a:pt x="99" y="131"/>
                  <a:pt x="99" y="126"/>
                </a:cubicBezTo>
                <a:cubicBezTo>
                  <a:pt x="99" y="123"/>
                  <a:pt x="100" y="120"/>
                  <a:pt x="102" y="117"/>
                </a:cubicBezTo>
                <a:cubicBezTo>
                  <a:pt x="82" y="97"/>
                  <a:pt x="82" y="97"/>
                  <a:pt x="82" y="9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7"/>
                  <a:pt x="72" y="108"/>
                  <a:pt x="72" y="108"/>
                </a:cubicBezTo>
                <a:cubicBezTo>
                  <a:pt x="72" y="109"/>
                  <a:pt x="73" y="111"/>
                  <a:pt x="73" y="114"/>
                </a:cubicBezTo>
                <a:cubicBezTo>
                  <a:pt x="73" y="117"/>
                  <a:pt x="72" y="120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0" y="133"/>
                  <a:pt x="54" y="133"/>
                </a:cubicBezTo>
                <a:cubicBezTo>
                  <a:pt x="50" y="133"/>
                  <a:pt x="47" y="131"/>
                  <a:pt x="44" y="12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6"/>
                  <a:pt x="0" y="83"/>
                  <a:pt x="0" y="79"/>
                </a:cubicBezTo>
                <a:cubicBezTo>
                  <a:pt x="0" y="73"/>
                  <a:pt x="5" y="69"/>
                  <a:pt x="9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3" y="61"/>
                  <a:pt x="16" y="60"/>
                  <a:pt x="19" y="60"/>
                </a:cubicBezTo>
                <a:cubicBezTo>
                  <a:pt x="22" y="60"/>
                  <a:pt x="24" y="61"/>
                  <a:pt x="25" y="61"/>
                </a:cubicBezTo>
                <a:cubicBezTo>
                  <a:pt x="26" y="61"/>
                  <a:pt x="26" y="61"/>
                  <a:pt x="26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5"/>
                  <a:pt x="62" y="25"/>
                </a:cubicBezTo>
                <a:cubicBezTo>
                  <a:pt x="61" y="24"/>
                  <a:pt x="60" y="22"/>
                  <a:pt x="60" y="19"/>
                </a:cubicBezTo>
                <a:cubicBezTo>
                  <a:pt x="60" y="16"/>
                  <a:pt x="62" y="13"/>
                  <a:pt x="64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5"/>
                  <a:pt x="73" y="0"/>
                  <a:pt x="79" y="0"/>
                </a:cubicBezTo>
                <a:cubicBezTo>
                  <a:pt x="83" y="0"/>
                  <a:pt x="86" y="2"/>
                  <a:pt x="89" y="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1" y="47"/>
                  <a:pt x="133" y="50"/>
                  <a:pt x="133" y="54"/>
                </a:cubicBezTo>
                <a:cubicBezTo>
                  <a:pt x="133" y="60"/>
                  <a:pt x="128" y="64"/>
                  <a:pt x="124" y="6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1" y="72"/>
                  <a:pt x="117" y="73"/>
                  <a:pt x="114" y="73"/>
                </a:cubicBezTo>
                <a:cubicBezTo>
                  <a:pt x="111" y="73"/>
                  <a:pt x="110" y="72"/>
                  <a:pt x="108" y="72"/>
                </a:cubicBezTo>
                <a:cubicBezTo>
                  <a:pt x="108" y="72"/>
                  <a:pt x="107" y="72"/>
                  <a:pt x="107" y="73"/>
                </a:cubicBezTo>
                <a:cubicBezTo>
                  <a:pt x="97" y="82"/>
                  <a:pt x="97" y="82"/>
                  <a:pt x="97" y="8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4" y="98"/>
                  <a:pt x="132" y="99"/>
                  <a:pt x="138" y="104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7" y="143"/>
                  <a:pt x="179" y="147"/>
                  <a:pt x="179" y="151"/>
                </a:cubicBezTo>
                <a:cubicBezTo>
                  <a:pt x="179" y="156"/>
                  <a:pt x="177" y="160"/>
                  <a:pt x="174" y="163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0" y="177"/>
                  <a:pt x="156" y="179"/>
                  <a:pt x="151" y="179"/>
                </a:cubicBezTo>
                <a:close/>
                <a:moveTo>
                  <a:pt x="82" y="86"/>
                </a:moveTo>
                <a:cubicBezTo>
                  <a:pt x="113" y="117"/>
                  <a:pt x="113" y="117"/>
                  <a:pt x="113" y="117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7" y="124"/>
                  <a:pt x="107" y="126"/>
                </a:cubicBezTo>
                <a:cubicBezTo>
                  <a:pt x="107" y="128"/>
                  <a:pt x="108" y="131"/>
                  <a:pt x="110" y="132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9" y="171"/>
                  <a:pt x="154" y="171"/>
                  <a:pt x="158" y="168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70" y="156"/>
                  <a:pt x="171" y="154"/>
                  <a:pt x="171" y="151"/>
                </a:cubicBezTo>
                <a:cubicBezTo>
                  <a:pt x="171" y="149"/>
                  <a:pt x="170" y="147"/>
                  <a:pt x="168" y="14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1" y="108"/>
                  <a:pt x="129" y="107"/>
                  <a:pt x="126" y="107"/>
                </a:cubicBezTo>
                <a:cubicBezTo>
                  <a:pt x="124" y="107"/>
                  <a:pt x="122" y="108"/>
                  <a:pt x="120" y="110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86" y="82"/>
                  <a:pt x="86" y="82"/>
                  <a:pt x="86" y="82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0" y="64"/>
                  <a:pt x="111" y="65"/>
                  <a:pt x="114" y="65"/>
                </a:cubicBezTo>
                <a:cubicBezTo>
                  <a:pt x="115" y="65"/>
                  <a:pt x="116" y="64"/>
                  <a:pt x="118" y="6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2" y="59"/>
                  <a:pt x="125" y="57"/>
                  <a:pt x="125" y="54"/>
                </a:cubicBezTo>
                <a:cubicBezTo>
                  <a:pt x="125" y="53"/>
                  <a:pt x="124" y="51"/>
                  <a:pt x="123" y="50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8"/>
                  <a:pt x="79" y="8"/>
                </a:cubicBezTo>
                <a:cubicBezTo>
                  <a:pt x="76" y="8"/>
                  <a:pt x="74" y="11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7"/>
                  <a:pt x="68" y="18"/>
                  <a:pt x="68" y="19"/>
                </a:cubicBezTo>
                <a:cubicBezTo>
                  <a:pt x="68" y="22"/>
                  <a:pt x="69" y="23"/>
                  <a:pt x="72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6" y="32"/>
                  <a:pt x="66" y="32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3" y="69"/>
                  <a:pt x="22" y="68"/>
                  <a:pt x="19" y="68"/>
                </a:cubicBezTo>
                <a:cubicBezTo>
                  <a:pt x="18" y="68"/>
                  <a:pt x="17" y="69"/>
                  <a:pt x="15" y="70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4"/>
                  <a:pt x="8" y="76"/>
                  <a:pt x="8" y="79"/>
                </a:cubicBezTo>
                <a:cubicBezTo>
                  <a:pt x="8" y="81"/>
                  <a:pt x="9" y="82"/>
                  <a:pt x="10" y="8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4"/>
                  <a:pt x="53" y="125"/>
                  <a:pt x="54" y="125"/>
                </a:cubicBezTo>
                <a:cubicBezTo>
                  <a:pt x="57" y="125"/>
                  <a:pt x="59" y="122"/>
                  <a:pt x="62" y="119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4" y="116"/>
                  <a:pt x="65" y="115"/>
                  <a:pt x="65" y="114"/>
                </a:cubicBezTo>
                <a:cubicBezTo>
                  <a:pt x="65" y="111"/>
                  <a:pt x="64" y="110"/>
                  <a:pt x="61" y="108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2"/>
                  <a:pt x="67" y="101"/>
                  <a:pt x="67" y="101"/>
                </a:cubicBezTo>
                <a:lnTo>
                  <a:pt x="82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8221878" y="5604093"/>
            <a:ext cx="113688" cy="322428"/>
          </a:xfrm>
          <a:custGeom>
            <a:avLst/>
            <a:gdLst>
              <a:gd name="T0" fmla="*/ 39 w 52"/>
              <a:gd name="T1" fmla="*/ 146 h 146"/>
              <a:gd name="T2" fmla="*/ 13 w 52"/>
              <a:gd name="T3" fmla="*/ 146 h 146"/>
              <a:gd name="T4" fmla="*/ 3 w 52"/>
              <a:gd name="T5" fmla="*/ 136 h 146"/>
              <a:gd name="T6" fmla="*/ 3 w 52"/>
              <a:gd name="T7" fmla="*/ 114 h 146"/>
              <a:gd name="T8" fmla="*/ 13 w 52"/>
              <a:gd name="T9" fmla="*/ 104 h 146"/>
              <a:gd name="T10" fmla="*/ 39 w 52"/>
              <a:gd name="T11" fmla="*/ 104 h 146"/>
              <a:gd name="T12" fmla="*/ 49 w 52"/>
              <a:gd name="T13" fmla="*/ 114 h 146"/>
              <a:gd name="T14" fmla="*/ 49 w 52"/>
              <a:gd name="T15" fmla="*/ 136 h 146"/>
              <a:gd name="T16" fmla="*/ 39 w 52"/>
              <a:gd name="T17" fmla="*/ 146 h 146"/>
              <a:gd name="T18" fmla="*/ 13 w 52"/>
              <a:gd name="T19" fmla="*/ 112 h 146"/>
              <a:gd name="T20" fmla="*/ 11 w 52"/>
              <a:gd name="T21" fmla="*/ 114 h 146"/>
              <a:gd name="T22" fmla="*/ 11 w 52"/>
              <a:gd name="T23" fmla="*/ 136 h 146"/>
              <a:gd name="T24" fmla="*/ 13 w 52"/>
              <a:gd name="T25" fmla="*/ 138 h 146"/>
              <a:gd name="T26" fmla="*/ 39 w 52"/>
              <a:gd name="T27" fmla="*/ 138 h 146"/>
              <a:gd name="T28" fmla="*/ 41 w 52"/>
              <a:gd name="T29" fmla="*/ 136 h 146"/>
              <a:gd name="T30" fmla="*/ 41 w 52"/>
              <a:gd name="T31" fmla="*/ 114 h 146"/>
              <a:gd name="T32" fmla="*/ 39 w 52"/>
              <a:gd name="T33" fmla="*/ 112 h 146"/>
              <a:gd name="T34" fmla="*/ 13 w 52"/>
              <a:gd name="T35" fmla="*/ 112 h 146"/>
              <a:gd name="T36" fmla="*/ 39 w 52"/>
              <a:gd name="T37" fmla="*/ 96 h 146"/>
              <a:gd name="T38" fmla="*/ 13 w 52"/>
              <a:gd name="T39" fmla="*/ 96 h 146"/>
              <a:gd name="T40" fmla="*/ 3 w 52"/>
              <a:gd name="T41" fmla="*/ 86 h 146"/>
              <a:gd name="T42" fmla="*/ 0 w 52"/>
              <a:gd name="T43" fmla="*/ 10 h 146"/>
              <a:gd name="T44" fmla="*/ 3 w 52"/>
              <a:gd name="T45" fmla="*/ 3 h 146"/>
              <a:gd name="T46" fmla="*/ 10 w 52"/>
              <a:gd name="T47" fmla="*/ 0 h 146"/>
              <a:gd name="T48" fmla="*/ 42 w 52"/>
              <a:gd name="T49" fmla="*/ 0 h 146"/>
              <a:gd name="T50" fmla="*/ 49 w 52"/>
              <a:gd name="T51" fmla="*/ 3 h 146"/>
              <a:gd name="T52" fmla="*/ 52 w 52"/>
              <a:gd name="T53" fmla="*/ 10 h 146"/>
              <a:gd name="T54" fmla="*/ 49 w 52"/>
              <a:gd name="T55" fmla="*/ 86 h 146"/>
              <a:gd name="T56" fmla="*/ 39 w 52"/>
              <a:gd name="T57" fmla="*/ 96 h 146"/>
              <a:gd name="T58" fmla="*/ 10 w 52"/>
              <a:gd name="T59" fmla="*/ 8 h 146"/>
              <a:gd name="T60" fmla="*/ 9 w 52"/>
              <a:gd name="T61" fmla="*/ 9 h 146"/>
              <a:gd name="T62" fmla="*/ 8 w 52"/>
              <a:gd name="T63" fmla="*/ 10 h 146"/>
              <a:gd name="T64" fmla="*/ 11 w 52"/>
              <a:gd name="T65" fmla="*/ 86 h 146"/>
              <a:gd name="T66" fmla="*/ 13 w 52"/>
              <a:gd name="T67" fmla="*/ 88 h 146"/>
              <a:gd name="T68" fmla="*/ 39 w 52"/>
              <a:gd name="T69" fmla="*/ 88 h 146"/>
              <a:gd name="T70" fmla="*/ 41 w 52"/>
              <a:gd name="T71" fmla="*/ 86 h 146"/>
              <a:gd name="T72" fmla="*/ 44 w 52"/>
              <a:gd name="T73" fmla="*/ 10 h 146"/>
              <a:gd name="T74" fmla="*/ 43 w 52"/>
              <a:gd name="T75" fmla="*/ 9 h 146"/>
              <a:gd name="T76" fmla="*/ 42 w 52"/>
              <a:gd name="T77" fmla="*/ 8 h 146"/>
              <a:gd name="T78" fmla="*/ 10 w 52"/>
              <a:gd name="T79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6">
                <a:moveTo>
                  <a:pt x="39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8" y="146"/>
                  <a:pt x="3" y="142"/>
                  <a:pt x="3" y="136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08"/>
                  <a:pt x="8" y="104"/>
                  <a:pt x="13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4" y="104"/>
                  <a:pt x="49" y="108"/>
                  <a:pt x="49" y="114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9" y="142"/>
                  <a:pt x="44" y="146"/>
                  <a:pt x="39" y="146"/>
                </a:cubicBezTo>
                <a:close/>
                <a:moveTo>
                  <a:pt x="13" y="112"/>
                </a:moveTo>
                <a:cubicBezTo>
                  <a:pt x="12" y="112"/>
                  <a:pt x="11" y="113"/>
                  <a:pt x="11" y="114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7"/>
                  <a:pt x="12" y="138"/>
                  <a:pt x="1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1" y="137"/>
                  <a:pt x="41" y="136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3"/>
                  <a:pt x="40" y="112"/>
                  <a:pt x="39" y="112"/>
                </a:cubicBezTo>
                <a:lnTo>
                  <a:pt x="13" y="112"/>
                </a:lnTo>
                <a:close/>
                <a:moveTo>
                  <a:pt x="39" y="96"/>
                </a:moveTo>
                <a:cubicBezTo>
                  <a:pt x="13" y="96"/>
                  <a:pt x="13" y="96"/>
                  <a:pt x="13" y="96"/>
                </a:cubicBezTo>
                <a:cubicBezTo>
                  <a:pt x="8" y="96"/>
                  <a:pt x="3" y="92"/>
                  <a:pt x="3" y="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5" y="1"/>
                  <a:pt x="8" y="0"/>
                  <a:pt x="1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1"/>
                  <a:pt x="49" y="3"/>
                </a:cubicBezTo>
                <a:cubicBezTo>
                  <a:pt x="51" y="5"/>
                  <a:pt x="52" y="8"/>
                  <a:pt x="52" y="10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92"/>
                  <a:pt x="44" y="96"/>
                  <a:pt x="39" y="96"/>
                </a:cubicBezTo>
                <a:close/>
                <a:moveTo>
                  <a:pt x="10" y="8"/>
                </a:moveTo>
                <a:cubicBezTo>
                  <a:pt x="9" y="8"/>
                  <a:pt x="9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7"/>
                  <a:pt x="12" y="88"/>
                  <a:pt x="13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8"/>
                  <a:pt x="41" y="87"/>
                  <a:pt x="41" y="8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8"/>
                  <a:pt x="42" y="8"/>
                  <a:pt x="42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9774378" y="3050762"/>
            <a:ext cx="374613" cy="371817"/>
          </a:xfrm>
          <a:custGeom>
            <a:avLst/>
            <a:gdLst>
              <a:gd name="T0" fmla="*/ 100 w 170"/>
              <a:gd name="T1" fmla="*/ 169 h 169"/>
              <a:gd name="T2" fmla="*/ 92 w 170"/>
              <a:gd name="T3" fmla="*/ 166 h 169"/>
              <a:gd name="T4" fmla="*/ 63 w 170"/>
              <a:gd name="T5" fmla="*/ 136 h 169"/>
              <a:gd name="T6" fmla="*/ 59 w 170"/>
              <a:gd name="T7" fmla="*/ 128 h 169"/>
              <a:gd name="T8" fmla="*/ 59 w 170"/>
              <a:gd name="T9" fmla="*/ 75 h 169"/>
              <a:gd name="T10" fmla="*/ 4 w 170"/>
              <a:gd name="T11" fmla="*/ 19 h 169"/>
              <a:gd name="T12" fmla="*/ 2 w 170"/>
              <a:gd name="T13" fmla="*/ 7 h 169"/>
              <a:gd name="T14" fmla="*/ 12 w 170"/>
              <a:gd name="T15" fmla="*/ 0 h 169"/>
              <a:gd name="T16" fmla="*/ 158 w 170"/>
              <a:gd name="T17" fmla="*/ 0 h 169"/>
              <a:gd name="T18" fmla="*/ 169 w 170"/>
              <a:gd name="T19" fmla="*/ 7 h 169"/>
              <a:gd name="T20" fmla="*/ 166 w 170"/>
              <a:gd name="T21" fmla="*/ 20 h 169"/>
              <a:gd name="T22" fmla="*/ 111 w 170"/>
              <a:gd name="T23" fmla="*/ 75 h 169"/>
              <a:gd name="T24" fmla="*/ 111 w 170"/>
              <a:gd name="T25" fmla="*/ 158 h 169"/>
              <a:gd name="T26" fmla="*/ 104 w 170"/>
              <a:gd name="T27" fmla="*/ 168 h 169"/>
              <a:gd name="T28" fmla="*/ 100 w 170"/>
              <a:gd name="T29" fmla="*/ 169 h 169"/>
              <a:gd name="T30" fmla="*/ 12 w 170"/>
              <a:gd name="T31" fmla="*/ 8 h 169"/>
              <a:gd name="T32" fmla="*/ 9 w 170"/>
              <a:gd name="T33" fmla="*/ 10 h 169"/>
              <a:gd name="T34" fmla="*/ 10 w 170"/>
              <a:gd name="T35" fmla="*/ 14 h 169"/>
              <a:gd name="T36" fmla="*/ 67 w 170"/>
              <a:gd name="T37" fmla="*/ 71 h 169"/>
              <a:gd name="T38" fmla="*/ 67 w 170"/>
              <a:gd name="T39" fmla="*/ 128 h 169"/>
              <a:gd name="T40" fmla="*/ 68 w 170"/>
              <a:gd name="T41" fmla="*/ 131 h 169"/>
              <a:gd name="T42" fmla="*/ 97 w 170"/>
              <a:gd name="T43" fmla="*/ 160 h 169"/>
              <a:gd name="T44" fmla="*/ 100 w 170"/>
              <a:gd name="T45" fmla="*/ 161 h 169"/>
              <a:gd name="T46" fmla="*/ 101 w 170"/>
              <a:gd name="T47" fmla="*/ 161 h 169"/>
              <a:gd name="T48" fmla="*/ 103 w 170"/>
              <a:gd name="T49" fmla="*/ 158 h 169"/>
              <a:gd name="T50" fmla="*/ 103 w 170"/>
              <a:gd name="T51" fmla="*/ 71 h 169"/>
              <a:gd name="T52" fmla="*/ 161 w 170"/>
              <a:gd name="T53" fmla="*/ 14 h 169"/>
              <a:gd name="T54" fmla="*/ 161 w 170"/>
              <a:gd name="T55" fmla="*/ 10 h 169"/>
              <a:gd name="T56" fmla="*/ 158 w 170"/>
              <a:gd name="T57" fmla="*/ 8 h 169"/>
              <a:gd name="T58" fmla="*/ 12 w 170"/>
              <a:gd name="T59" fmla="*/ 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0" h="169">
                <a:moveTo>
                  <a:pt x="100" y="169"/>
                </a:moveTo>
                <a:cubicBezTo>
                  <a:pt x="97" y="169"/>
                  <a:pt x="94" y="168"/>
                  <a:pt x="92" y="16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0" y="134"/>
                  <a:pt x="59" y="131"/>
                  <a:pt x="59" y="128"/>
                </a:cubicBezTo>
                <a:cubicBezTo>
                  <a:pt x="59" y="75"/>
                  <a:pt x="59" y="75"/>
                  <a:pt x="59" y="75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6"/>
                  <a:pt x="0" y="11"/>
                  <a:pt x="2" y="7"/>
                </a:cubicBezTo>
                <a:cubicBezTo>
                  <a:pt x="3" y="3"/>
                  <a:pt x="8" y="0"/>
                  <a:pt x="12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3" y="0"/>
                  <a:pt x="167" y="3"/>
                  <a:pt x="169" y="7"/>
                </a:cubicBezTo>
                <a:cubicBezTo>
                  <a:pt x="170" y="11"/>
                  <a:pt x="169" y="16"/>
                  <a:pt x="166" y="20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162"/>
                  <a:pt x="108" y="166"/>
                  <a:pt x="104" y="168"/>
                </a:cubicBezTo>
                <a:cubicBezTo>
                  <a:pt x="103" y="169"/>
                  <a:pt x="101" y="169"/>
                  <a:pt x="100" y="169"/>
                </a:cubicBezTo>
                <a:close/>
                <a:moveTo>
                  <a:pt x="12" y="8"/>
                </a:move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9" y="13"/>
                  <a:pt x="10" y="14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9"/>
                  <a:pt x="68" y="130"/>
                  <a:pt x="68" y="13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8" y="161"/>
                  <a:pt x="99" y="161"/>
                  <a:pt x="100" y="161"/>
                </a:cubicBezTo>
                <a:cubicBezTo>
                  <a:pt x="100" y="161"/>
                  <a:pt x="101" y="161"/>
                  <a:pt x="101" y="161"/>
                </a:cubicBezTo>
                <a:cubicBezTo>
                  <a:pt x="102" y="160"/>
                  <a:pt x="103" y="159"/>
                  <a:pt x="103" y="158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2" y="13"/>
                  <a:pt x="162" y="11"/>
                  <a:pt x="161" y="10"/>
                </a:cubicBezTo>
                <a:cubicBezTo>
                  <a:pt x="161" y="9"/>
                  <a:pt x="160" y="8"/>
                  <a:pt x="158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395909" y="3890379"/>
            <a:ext cx="231104" cy="337338"/>
          </a:xfrm>
          <a:custGeom>
            <a:avLst/>
            <a:gdLst>
              <a:gd name="T0" fmla="*/ 99 w 105"/>
              <a:gd name="T1" fmla="*/ 153 h 153"/>
              <a:gd name="T2" fmla="*/ 94 w 105"/>
              <a:gd name="T3" fmla="*/ 150 h 153"/>
              <a:gd name="T4" fmla="*/ 33 w 105"/>
              <a:gd name="T5" fmla="*/ 89 h 153"/>
              <a:gd name="T6" fmla="*/ 33 w 105"/>
              <a:gd name="T7" fmla="*/ 143 h 153"/>
              <a:gd name="T8" fmla="*/ 23 w 105"/>
              <a:gd name="T9" fmla="*/ 153 h 153"/>
              <a:gd name="T10" fmla="*/ 11 w 105"/>
              <a:gd name="T11" fmla="*/ 153 h 153"/>
              <a:gd name="T12" fmla="*/ 0 w 105"/>
              <a:gd name="T13" fmla="*/ 143 h 153"/>
              <a:gd name="T14" fmla="*/ 0 w 105"/>
              <a:gd name="T15" fmla="*/ 10 h 153"/>
              <a:gd name="T16" fmla="*/ 11 w 105"/>
              <a:gd name="T17" fmla="*/ 0 h 153"/>
              <a:gd name="T18" fmla="*/ 23 w 105"/>
              <a:gd name="T19" fmla="*/ 0 h 153"/>
              <a:gd name="T20" fmla="*/ 33 w 105"/>
              <a:gd name="T21" fmla="*/ 10 h 153"/>
              <a:gd name="T22" fmla="*/ 33 w 105"/>
              <a:gd name="T23" fmla="*/ 64 h 153"/>
              <a:gd name="T24" fmla="*/ 94 w 105"/>
              <a:gd name="T25" fmla="*/ 2 h 153"/>
              <a:gd name="T26" fmla="*/ 99 w 105"/>
              <a:gd name="T27" fmla="*/ 0 h 153"/>
              <a:gd name="T28" fmla="*/ 105 w 105"/>
              <a:gd name="T29" fmla="*/ 7 h 153"/>
              <a:gd name="T30" fmla="*/ 105 w 105"/>
              <a:gd name="T31" fmla="*/ 146 h 153"/>
              <a:gd name="T32" fmla="*/ 99 w 105"/>
              <a:gd name="T33" fmla="*/ 153 h 153"/>
              <a:gd name="T34" fmla="*/ 11 w 105"/>
              <a:gd name="T35" fmla="*/ 8 h 153"/>
              <a:gd name="T36" fmla="*/ 8 w 105"/>
              <a:gd name="T37" fmla="*/ 10 h 153"/>
              <a:gd name="T38" fmla="*/ 8 w 105"/>
              <a:gd name="T39" fmla="*/ 143 h 153"/>
              <a:gd name="T40" fmla="*/ 11 w 105"/>
              <a:gd name="T41" fmla="*/ 145 h 153"/>
              <a:gd name="T42" fmla="*/ 23 w 105"/>
              <a:gd name="T43" fmla="*/ 145 h 153"/>
              <a:gd name="T44" fmla="*/ 25 w 105"/>
              <a:gd name="T45" fmla="*/ 143 h 153"/>
              <a:gd name="T46" fmla="*/ 25 w 105"/>
              <a:gd name="T47" fmla="*/ 10 h 153"/>
              <a:gd name="T48" fmla="*/ 23 w 105"/>
              <a:gd name="T49" fmla="*/ 8 h 153"/>
              <a:gd name="T50" fmla="*/ 11 w 105"/>
              <a:gd name="T51" fmla="*/ 8 h 153"/>
              <a:gd name="T52" fmla="*/ 32 w 105"/>
              <a:gd name="T53" fmla="*/ 76 h 153"/>
              <a:gd name="T54" fmla="*/ 32 w 105"/>
              <a:gd name="T55" fmla="*/ 77 h 153"/>
              <a:gd name="T56" fmla="*/ 33 w 105"/>
              <a:gd name="T57" fmla="*/ 78 h 153"/>
              <a:gd name="T58" fmla="*/ 97 w 105"/>
              <a:gd name="T59" fmla="*/ 142 h 153"/>
              <a:gd name="T60" fmla="*/ 97 w 105"/>
              <a:gd name="T61" fmla="*/ 10 h 153"/>
              <a:gd name="T62" fmla="*/ 33 w 105"/>
              <a:gd name="T63" fmla="*/ 75 h 153"/>
              <a:gd name="T64" fmla="*/ 32 w 105"/>
              <a:gd name="T65" fmla="*/ 75 h 153"/>
              <a:gd name="T66" fmla="*/ 32 w 105"/>
              <a:gd name="T67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53">
                <a:moveTo>
                  <a:pt x="99" y="153"/>
                </a:move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2157249" y="3890379"/>
            <a:ext cx="390455" cy="337338"/>
          </a:xfrm>
          <a:custGeom>
            <a:avLst/>
            <a:gdLst>
              <a:gd name="T0" fmla="*/ 172 w 177"/>
              <a:gd name="T1" fmla="*/ 153 h 153"/>
              <a:gd name="T2" fmla="*/ 166 w 177"/>
              <a:gd name="T3" fmla="*/ 150 h 153"/>
              <a:gd name="T4" fmla="*/ 105 w 177"/>
              <a:gd name="T5" fmla="*/ 89 h 153"/>
              <a:gd name="T6" fmla="*/ 105 w 177"/>
              <a:gd name="T7" fmla="*/ 146 h 153"/>
              <a:gd name="T8" fmla="*/ 99 w 177"/>
              <a:gd name="T9" fmla="*/ 153 h 153"/>
              <a:gd name="T10" fmla="*/ 94 w 177"/>
              <a:gd name="T11" fmla="*/ 150 h 153"/>
              <a:gd name="T12" fmla="*/ 33 w 177"/>
              <a:gd name="T13" fmla="*/ 89 h 153"/>
              <a:gd name="T14" fmla="*/ 33 w 177"/>
              <a:gd name="T15" fmla="*/ 143 h 153"/>
              <a:gd name="T16" fmla="*/ 23 w 177"/>
              <a:gd name="T17" fmla="*/ 153 h 153"/>
              <a:gd name="T18" fmla="*/ 11 w 177"/>
              <a:gd name="T19" fmla="*/ 153 h 153"/>
              <a:gd name="T20" fmla="*/ 0 w 177"/>
              <a:gd name="T21" fmla="*/ 143 h 153"/>
              <a:gd name="T22" fmla="*/ 0 w 177"/>
              <a:gd name="T23" fmla="*/ 10 h 153"/>
              <a:gd name="T24" fmla="*/ 11 w 177"/>
              <a:gd name="T25" fmla="*/ 0 h 153"/>
              <a:gd name="T26" fmla="*/ 23 w 177"/>
              <a:gd name="T27" fmla="*/ 0 h 153"/>
              <a:gd name="T28" fmla="*/ 33 w 177"/>
              <a:gd name="T29" fmla="*/ 10 h 153"/>
              <a:gd name="T30" fmla="*/ 33 w 177"/>
              <a:gd name="T31" fmla="*/ 64 h 153"/>
              <a:gd name="T32" fmla="*/ 94 w 177"/>
              <a:gd name="T33" fmla="*/ 2 h 153"/>
              <a:gd name="T34" fmla="*/ 99 w 177"/>
              <a:gd name="T35" fmla="*/ 0 h 153"/>
              <a:gd name="T36" fmla="*/ 105 w 177"/>
              <a:gd name="T37" fmla="*/ 7 h 153"/>
              <a:gd name="T38" fmla="*/ 105 w 177"/>
              <a:gd name="T39" fmla="*/ 64 h 153"/>
              <a:gd name="T40" fmla="*/ 166 w 177"/>
              <a:gd name="T41" fmla="*/ 2 h 153"/>
              <a:gd name="T42" fmla="*/ 172 w 177"/>
              <a:gd name="T43" fmla="*/ 0 h 153"/>
              <a:gd name="T44" fmla="*/ 177 w 177"/>
              <a:gd name="T45" fmla="*/ 7 h 153"/>
              <a:gd name="T46" fmla="*/ 177 w 177"/>
              <a:gd name="T47" fmla="*/ 146 h 153"/>
              <a:gd name="T48" fmla="*/ 172 w 177"/>
              <a:gd name="T49" fmla="*/ 153 h 153"/>
              <a:gd name="T50" fmla="*/ 11 w 177"/>
              <a:gd name="T51" fmla="*/ 8 h 153"/>
              <a:gd name="T52" fmla="*/ 8 w 177"/>
              <a:gd name="T53" fmla="*/ 10 h 153"/>
              <a:gd name="T54" fmla="*/ 8 w 177"/>
              <a:gd name="T55" fmla="*/ 143 h 153"/>
              <a:gd name="T56" fmla="*/ 11 w 177"/>
              <a:gd name="T57" fmla="*/ 145 h 153"/>
              <a:gd name="T58" fmla="*/ 23 w 177"/>
              <a:gd name="T59" fmla="*/ 145 h 153"/>
              <a:gd name="T60" fmla="*/ 25 w 177"/>
              <a:gd name="T61" fmla="*/ 143 h 153"/>
              <a:gd name="T62" fmla="*/ 25 w 177"/>
              <a:gd name="T63" fmla="*/ 10 h 153"/>
              <a:gd name="T64" fmla="*/ 23 w 177"/>
              <a:gd name="T65" fmla="*/ 8 h 153"/>
              <a:gd name="T66" fmla="*/ 11 w 177"/>
              <a:gd name="T67" fmla="*/ 8 h 153"/>
              <a:gd name="T68" fmla="*/ 104 w 177"/>
              <a:gd name="T69" fmla="*/ 76 h 153"/>
              <a:gd name="T70" fmla="*/ 105 w 177"/>
              <a:gd name="T71" fmla="*/ 77 h 153"/>
              <a:gd name="T72" fmla="*/ 105 w 177"/>
              <a:gd name="T73" fmla="*/ 78 h 153"/>
              <a:gd name="T74" fmla="*/ 169 w 177"/>
              <a:gd name="T75" fmla="*/ 142 h 153"/>
              <a:gd name="T76" fmla="*/ 169 w 177"/>
              <a:gd name="T77" fmla="*/ 10 h 153"/>
              <a:gd name="T78" fmla="*/ 105 w 177"/>
              <a:gd name="T79" fmla="*/ 75 h 153"/>
              <a:gd name="T80" fmla="*/ 105 w 177"/>
              <a:gd name="T81" fmla="*/ 75 h 153"/>
              <a:gd name="T82" fmla="*/ 104 w 177"/>
              <a:gd name="T83" fmla="*/ 76 h 153"/>
              <a:gd name="T84" fmla="*/ 32 w 177"/>
              <a:gd name="T85" fmla="*/ 76 h 153"/>
              <a:gd name="T86" fmla="*/ 32 w 177"/>
              <a:gd name="T87" fmla="*/ 77 h 153"/>
              <a:gd name="T88" fmla="*/ 33 w 177"/>
              <a:gd name="T89" fmla="*/ 78 h 153"/>
              <a:gd name="T90" fmla="*/ 97 w 177"/>
              <a:gd name="T91" fmla="*/ 142 h 153"/>
              <a:gd name="T92" fmla="*/ 97 w 177"/>
              <a:gd name="T93" fmla="*/ 10 h 153"/>
              <a:gd name="T94" fmla="*/ 33 w 177"/>
              <a:gd name="T95" fmla="*/ 75 h 153"/>
              <a:gd name="T96" fmla="*/ 32 w 177"/>
              <a:gd name="T97" fmla="*/ 75 h 153"/>
              <a:gd name="T98" fmla="*/ 32 w 177"/>
              <a:gd name="T99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7" h="153">
                <a:moveTo>
                  <a:pt x="172" y="153"/>
                </a:moveTo>
                <a:cubicBezTo>
                  <a:pt x="170" y="153"/>
                  <a:pt x="168" y="152"/>
                  <a:pt x="166" y="150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66" y="2"/>
                  <a:pt x="166" y="2"/>
                  <a:pt x="166" y="2"/>
                </a:cubicBezTo>
                <a:cubicBezTo>
                  <a:pt x="168" y="1"/>
                  <a:pt x="170" y="0"/>
                  <a:pt x="172" y="0"/>
                </a:cubicBezTo>
                <a:cubicBezTo>
                  <a:pt x="175" y="0"/>
                  <a:pt x="177" y="2"/>
                  <a:pt x="177" y="7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51"/>
                  <a:pt x="175" y="153"/>
                  <a:pt x="172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104" y="76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77"/>
                  <a:pt x="105" y="77"/>
                  <a:pt x="105" y="78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lnTo>
                  <a:pt x="104" y="76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3016436" y="3890379"/>
            <a:ext cx="341997" cy="337338"/>
          </a:xfrm>
          <a:custGeom>
            <a:avLst/>
            <a:gdLst>
              <a:gd name="T0" fmla="*/ 149 w 155"/>
              <a:gd name="T1" fmla="*/ 153 h 153"/>
              <a:gd name="T2" fmla="*/ 144 w 155"/>
              <a:gd name="T3" fmla="*/ 150 h 153"/>
              <a:gd name="T4" fmla="*/ 82 w 155"/>
              <a:gd name="T5" fmla="*/ 89 h 153"/>
              <a:gd name="T6" fmla="*/ 82 w 155"/>
              <a:gd name="T7" fmla="*/ 146 h 153"/>
              <a:gd name="T8" fmla="*/ 76 w 155"/>
              <a:gd name="T9" fmla="*/ 153 h 153"/>
              <a:gd name="T10" fmla="*/ 71 w 155"/>
              <a:gd name="T11" fmla="*/ 150 h 153"/>
              <a:gd name="T12" fmla="*/ 4 w 155"/>
              <a:gd name="T13" fmla="*/ 83 h 153"/>
              <a:gd name="T14" fmla="*/ 4 w 155"/>
              <a:gd name="T15" fmla="*/ 69 h 153"/>
              <a:gd name="T16" fmla="*/ 71 w 155"/>
              <a:gd name="T17" fmla="*/ 2 h 153"/>
              <a:gd name="T18" fmla="*/ 76 w 155"/>
              <a:gd name="T19" fmla="*/ 0 h 153"/>
              <a:gd name="T20" fmla="*/ 82 w 155"/>
              <a:gd name="T21" fmla="*/ 7 h 153"/>
              <a:gd name="T22" fmla="*/ 82 w 155"/>
              <a:gd name="T23" fmla="*/ 64 h 153"/>
              <a:gd name="T24" fmla="*/ 144 w 155"/>
              <a:gd name="T25" fmla="*/ 2 h 153"/>
              <a:gd name="T26" fmla="*/ 149 w 155"/>
              <a:gd name="T27" fmla="*/ 0 h 153"/>
              <a:gd name="T28" fmla="*/ 155 w 155"/>
              <a:gd name="T29" fmla="*/ 7 h 153"/>
              <a:gd name="T30" fmla="*/ 155 w 155"/>
              <a:gd name="T31" fmla="*/ 146 h 153"/>
              <a:gd name="T32" fmla="*/ 149 w 155"/>
              <a:gd name="T33" fmla="*/ 153 h 153"/>
              <a:gd name="T34" fmla="*/ 82 w 155"/>
              <a:gd name="T35" fmla="*/ 76 h 153"/>
              <a:gd name="T36" fmla="*/ 82 w 155"/>
              <a:gd name="T37" fmla="*/ 77 h 153"/>
              <a:gd name="T38" fmla="*/ 82 w 155"/>
              <a:gd name="T39" fmla="*/ 78 h 153"/>
              <a:gd name="T40" fmla="*/ 147 w 155"/>
              <a:gd name="T41" fmla="*/ 142 h 153"/>
              <a:gd name="T42" fmla="*/ 147 w 155"/>
              <a:gd name="T43" fmla="*/ 10 h 153"/>
              <a:gd name="T44" fmla="*/ 82 w 155"/>
              <a:gd name="T45" fmla="*/ 75 h 153"/>
              <a:gd name="T46" fmla="*/ 82 w 155"/>
              <a:gd name="T47" fmla="*/ 75 h 153"/>
              <a:gd name="T48" fmla="*/ 82 w 155"/>
              <a:gd name="T49" fmla="*/ 76 h 153"/>
              <a:gd name="T50" fmla="*/ 74 w 155"/>
              <a:gd name="T51" fmla="*/ 10 h 153"/>
              <a:gd name="T52" fmla="*/ 10 w 155"/>
              <a:gd name="T53" fmla="*/ 75 h 153"/>
              <a:gd name="T54" fmla="*/ 10 w 155"/>
              <a:gd name="T55" fmla="*/ 78 h 153"/>
              <a:gd name="T56" fmla="*/ 74 w 155"/>
              <a:gd name="T57" fmla="*/ 142 h 153"/>
              <a:gd name="T58" fmla="*/ 74 w 155"/>
              <a:gd name="T5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153">
                <a:moveTo>
                  <a:pt x="149" y="153"/>
                </a:moveTo>
                <a:cubicBezTo>
                  <a:pt x="147" y="153"/>
                  <a:pt x="145" y="152"/>
                  <a:pt x="144" y="150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51"/>
                  <a:pt x="79" y="153"/>
                  <a:pt x="76" y="153"/>
                </a:cubicBezTo>
                <a:cubicBezTo>
                  <a:pt x="75" y="153"/>
                  <a:pt x="73" y="152"/>
                  <a:pt x="71" y="1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79"/>
                  <a:pt x="0" y="73"/>
                  <a:pt x="4" y="69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1"/>
                  <a:pt x="75" y="0"/>
                  <a:pt x="76" y="0"/>
                </a:cubicBezTo>
                <a:cubicBezTo>
                  <a:pt x="79" y="0"/>
                  <a:pt x="82" y="2"/>
                  <a:pt x="82" y="7"/>
                </a:cubicBezTo>
                <a:cubicBezTo>
                  <a:pt x="82" y="64"/>
                  <a:pt x="82" y="64"/>
                  <a:pt x="82" y="64"/>
                </a:cubicBezTo>
                <a:cubicBezTo>
                  <a:pt x="144" y="2"/>
                  <a:pt x="144" y="2"/>
                  <a:pt x="144" y="2"/>
                </a:cubicBezTo>
                <a:cubicBezTo>
                  <a:pt x="145" y="1"/>
                  <a:pt x="147" y="0"/>
                  <a:pt x="149" y="0"/>
                </a:cubicBezTo>
                <a:cubicBezTo>
                  <a:pt x="152" y="0"/>
                  <a:pt x="155" y="2"/>
                  <a:pt x="155" y="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51"/>
                  <a:pt x="152" y="153"/>
                  <a:pt x="149" y="153"/>
                </a:cubicBezTo>
                <a:close/>
                <a:moveTo>
                  <a:pt x="82" y="76"/>
                </a:move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8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lnTo>
                  <a:pt x="82" y="76"/>
                </a:lnTo>
                <a:close/>
                <a:moveTo>
                  <a:pt x="74" y="10"/>
                </a:moveTo>
                <a:cubicBezTo>
                  <a:pt x="10" y="75"/>
                  <a:pt x="10" y="75"/>
                  <a:pt x="10" y="75"/>
                </a:cubicBezTo>
                <a:cubicBezTo>
                  <a:pt x="9" y="76"/>
                  <a:pt x="9" y="77"/>
                  <a:pt x="10" y="78"/>
                </a:cubicBezTo>
                <a:cubicBezTo>
                  <a:pt x="74" y="142"/>
                  <a:pt x="74" y="142"/>
                  <a:pt x="74" y="142"/>
                </a:cubicBezTo>
                <a:lnTo>
                  <a:pt x="74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3895192" y="3887583"/>
            <a:ext cx="311246" cy="340134"/>
          </a:xfrm>
          <a:custGeom>
            <a:avLst/>
            <a:gdLst>
              <a:gd name="T0" fmla="*/ 7 w 141"/>
              <a:gd name="T1" fmla="*/ 154 h 154"/>
              <a:gd name="T2" fmla="*/ 0 w 141"/>
              <a:gd name="T3" fmla="*/ 147 h 154"/>
              <a:gd name="T4" fmla="*/ 0 w 141"/>
              <a:gd name="T5" fmla="*/ 8 h 154"/>
              <a:gd name="T6" fmla="*/ 7 w 141"/>
              <a:gd name="T7" fmla="*/ 0 h 154"/>
              <a:gd name="T8" fmla="*/ 11 w 141"/>
              <a:gd name="T9" fmla="*/ 1 h 154"/>
              <a:gd name="T10" fmla="*/ 137 w 141"/>
              <a:gd name="T11" fmla="*/ 71 h 154"/>
              <a:gd name="T12" fmla="*/ 141 w 141"/>
              <a:gd name="T13" fmla="*/ 77 h 154"/>
              <a:gd name="T14" fmla="*/ 137 w 141"/>
              <a:gd name="T15" fmla="*/ 84 h 154"/>
              <a:gd name="T16" fmla="*/ 11 w 141"/>
              <a:gd name="T17" fmla="*/ 153 h 154"/>
              <a:gd name="T18" fmla="*/ 7 w 141"/>
              <a:gd name="T19" fmla="*/ 154 h 154"/>
              <a:gd name="T20" fmla="*/ 8 w 141"/>
              <a:gd name="T21" fmla="*/ 9 h 154"/>
              <a:gd name="T22" fmla="*/ 8 w 141"/>
              <a:gd name="T23" fmla="*/ 146 h 154"/>
              <a:gd name="T24" fmla="*/ 132 w 141"/>
              <a:gd name="T25" fmla="*/ 77 h 154"/>
              <a:gd name="T26" fmla="*/ 8 w 141"/>
              <a:gd name="T27" fmla="*/ 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154">
                <a:moveTo>
                  <a:pt x="7" y="154"/>
                </a:moveTo>
                <a:cubicBezTo>
                  <a:pt x="3" y="154"/>
                  <a:pt x="0" y="151"/>
                  <a:pt x="0" y="14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2"/>
                  <a:pt x="141" y="75"/>
                  <a:pt x="141" y="77"/>
                </a:cubicBezTo>
                <a:cubicBezTo>
                  <a:pt x="141" y="80"/>
                  <a:pt x="139" y="82"/>
                  <a:pt x="137" y="8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4"/>
                  <a:pt x="9" y="154"/>
                  <a:pt x="7" y="154"/>
                </a:cubicBezTo>
                <a:close/>
                <a:moveTo>
                  <a:pt x="8" y="9"/>
                </a:moveTo>
                <a:cubicBezTo>
                  <a:pt x="8" y="146"/>
                  <a:pt x="8" y="146"/>
                  <a:pt x="8" y="146"/>
                </a:cubicBezTo>
                <a:cubicBezTo>
                  <a:pt x="132" y="77"/>
                  <a:pt x="132" y="77"/>
                  <a:pt x="132" y="77"/>
                </a:cubicBezTo>
                <a:lnTo>
                  <a:pt x="8" y="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4723627" y="3890379"/>
            <a:ext cx="337338" cy="337338"/>
          </a:xfrm>
          <a:custGeom>
            <a:avLst/>
            <a:gdLst>
              <a:gd name="T0" fmla="*/ 143 w 153"/>
              <a:gd name="T1" fmla="*/ 153 h 153"/>
              <a:gd name="T2" fmla="*/ 95 w 153"/>
              <a:gd name="T3" fmla="*/ 153 h 153"/>
              <a:gd name="T4" fmla="*/ 85 w 153"/>
              <a:gd name="T5" fmla="*/ 143 h 153"/>
              <a:gd name="T6" fmla="*/ 85 w 153"/>
              <a:gd name="T7" fmla="*/ 10 h 153"/>
              <a:gd name="T8" fmla="*/ 95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95 w 153"/>
              <a:gd name="T19" fmla="*/ 8 h 153"/>
              <a:gd name="T20" fmla="*/ 93 w 153"/>
              <a:gd name="T21" fmla="*/ 10 h 153"/>
              <a:gd name="T22" fmla="*/ 93 w 153"/>
              <a:gd name="T23" fmla="*/ 143 h 153"/>
              <a:gd name="T24" fmla="*/ 95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95 w 153"/>
              <a:gd name="T35" fmla="*/ 8 h 153"/>
              <a:gd name="T36" fmla="*/ 58 w 153"/>
              <a:gd name="T37" fmla="*/ 153 h 153"/>
              <a:gd name="T38" fmla="*/ 10 w 153"/>
              <a:gd name="T39" fmla="*/ 153 h 153"/>
              <a:gd name="T40" fmla="*/ 0 w 153"/>
              <a:gd name="T41" fmla="*/ 143 h 153"/>
              <a:gd name="T42" fmla="*/ 0 w 153"/>
              <a:gd name="T43" fmla="*/ 10 h 153"/>
              <a:gd name="T44" fmla="*/ 10 w 153"/>
              <a:gd name="T45" fmla="*/ 0 h 153"/>
              <a:gd name="T46" fmla="*/ 58 w 153"/>
              <a:gd name="T47" fmla="*/ 0 h 153"/>
              <a:gd name="T48" fmla="*/ 69 w 153"/>
              <a:gd name="T49" fmla="*/ 10 h 153"/>
              <a:gd name="T50" fmla="*/ 69 w 153"/>
              <a:gd name="T51" fmla="*/ 143 h 153"/>
              <a:gd name="T52" fmla="*/ 58 w 153"/>
              <a:gd name="T53" fmla="*/ 153 h 153"/>
              <a:gd name="T54" fmla="*/ 10 w 153"/>
              <a:gd name="T55" fmla="*/ 8 h 153"/>
              <a:gd name="T56" fmla="*/ 8 w 153"/>
              <a:gd name="T57" fmla="*/ 10 h 153"/>
              <a:gd name="T58" fmla="*/ 8 w 153"/>
              <a:gd name="T59" fmla="*/ 143 h 153"/>
              <a:gd name="T60" fmla="*/ 10 w 153"/>
              <a:gd name="T61" fmla="*/ 145 h 153"/>
              <a:gd name="T62" fmla="*/ 58 w 153"/>
              <a:gd name="T63" fmla="*/ 145 h 153"/>
              <a:gd name="T64" fmla="*/ 61 w 153"/>
              <a:gd name="T65" fmla="*/ 143 h 153"/>
              <a:gd name="T66" fmla="*/ 61 w 153"/>
              <a:gd name="T67" fmla="*/ 10 h 153"/>
              <a:gd name="T68" fmla="*/ 58 w 153"/>
              <a:gd name="T69" fmla="*/ 8 h 153"/>
              <a:gd name="T70" fmla="*/ 10 w 153"/>
              <a:gd name="T71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89" y="153"/>
                  <a:pt x="85" y="148"/>
                  <a:pt x="85" y="143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"/>
                  <a:pt x="89" y="0"/>
                  <a:pt x="95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95" y="8"/>
                </a:moveTo>
                <a:cubicBezTo>
                  <a:pt x="94" y="8"/>
                  <a:pt x="93" y="9"/>
                  <a:pt x="93" y="10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4"/>
                  <a:pt x="94" y="145"/>
                  <a:pt x="95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95" y="8"/>
                </a:lnTo>
                <a:close/>
                <a:moveTo>
                  <a:pt x="58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8"/>
                  <a:pt x="64" y="153"/>
                  <a:pt x="58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1" y="144"/>
                  <a:pt x="61" y="143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8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5560449" y="3890379"/>
            <a:ext cx="337338" cy="337338"/>
          </a:xfrm>
          <a:custGeom>
            <a:avLst/>
            <a:gdLst>
              <a:gd name="T0" fmla="*/ 143 w 153"/>
              <a:gd name="T1" fmla="*/ 153 h 153"/>
              <a:gd name="T2" fmla="*/ 10 w 153"/>
              <a:gd name="T3" fmla="*/ 153 h 153"/>
              <a:gd name="T4" fmla="*/ 0 w 153"/>
              <a:gd name="T5" fmla="*/ 143 h 153"/>
              <a:gd name="T6" fmla="*/ 0 w 153"/>
              <a:gd name="T7" fmla="*/ 10 h 153"/>
              <a:gd name="T8" fmla="*/ 10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10 w 153"/>
              <a:gd name="T19" fmla="*/ 8 h 153"/>
              <a:gd name="T20" fmla="*/ 8 w 153"/>
              <a:gd name="T21" fmla="*/ 10 h 153"/>
              <a:gd name="T22" fmla="*/ 8 w 153"/>
              <a:gd name="T23" fmla="*/ 143 h 153"/>
              <a:gd name="T24" fmla="*/ 10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10 w 153"/>
              <a:gd name="T35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6419636" y="3890379"/>
            <a:ext cx="339202" cy="337338"/>
          </a:xfrm>
          <a:custGeom>
            <a:avLst/>
            <a:gdLst>
              <a:gd name="T0" fmla="*/ 78 w 154"/>
              <a:gd name="T1" fmla="*/ 153 h 153"/>
              <a:gd name="T2" fmla="*/ 73 w 154"/>
              <a:gd name="T3" fmla="*/ 150 h 153"/>
              <a:gd name="T4" fmla="*/ 72 w 154"/>
              <a:gd name="T5" fmla="*/ 146 h 153"/>
              <a:gd name="T6" fmla="*/ 72 w 154"/>
              <a:gd name="T7" fmla="*/ 89 h 153"/>
              <a:gd name="T8" fmla="*/ 11 w 154"/>
              <a:gd name="T9" fmla="*/ 150 h 153"/>
              <a:gd name="T10" fmla="*/ 6 w 154"/>
              <a:gd name="T11" fmla="*/ 153 h 153"/>
              <a:gd name="T12" fmla="*/ 0 w 154"/>
              <a:gd name="T13" fmla="*/ 146 h 153"/>
              <a:gd name="T14" fmla="*/ 0 w 154"/>
              <a:gd name="T15" fmla="*/ 7 h 153"/>
              <a:gd name="T16" fmla="*/ 6 w 154"/>
              <a:gd name="T17" fmla="*/ 0 h 153"/>
              <a:gd name="T18" fmla="*/ 11 w 154"/>
              <a:gd name="T19" fmla="*/ 2 h 153"/>
              <a:gd name="T20" fmla="*/ 72 w 154"/>
              <a:gd name="T21" fmla="*/ 64 h 153"/>
              <a:gd name="T22" fmla="*/ 72 w 154"/>
              <a:gd name="T23" fmla="*/ 7 h 153"/>
              <a:gd name="T24" fmla="*/ 78 w 154"/>
              <a:gd name="T25" fmla="*/ 0 h 153"/>
              <a:gd name="T26" fmla="*/ 83 w 154"/>
              <a:gd name="T27" fmla="*/ 2 h 153"/>
              <a:gd name="T28" fmla="*/ 150 w 154"/>
              <a:gd name="T29" fmla="*/ 69 h 153"/>
              <a:gd name="T30" fmla="*/ 150 w 154"/>
              <a:gd name="T31" fmla="*/ 83 h 153"/>
              <a:gd name="T32" fmla="*/ 83 w 154"/>
              <a:gd name="T33" fmla="*/ 150 h 153"/>
              <a:gd name="T34" fmla="*/ 78 w 154"/>
              <a:gd name="T35" fmla="*/ 153 h 153"/>
              <a:gd name="T36" fmla="*/ 80 w 154"/>
              <a:gd name="T37" fmla="*/ 59 h 153"/>
              <a:gd name="T38" fmla="*/ 80 w 154"/>
              <a:gd name="T39" fmla="*/ 142 h 153"/>
              <a:gd name="T40" fmla="*/ 145 w 154"/>
              <a:gd name="T41" fmla="*/ 78 h 153"/>
              <a:gd name="T42" fmla="*/ 145 w 154"/>
              <a:gd name="T43" fmla="*/ 75 h 153"/>
              <a:gd name="T44" fmla="*/ 80 w 154"/>
              <a:gd name="T45" fmla="*/ 10 h 153"/>
              <a:gd name="T46" fmla="*/ 80 w 154"/>
              <a:gd name="T47" fmla="*/ 59 h 153"/>
              <a:gd name="T48" fmla="*/ 8 w 154"/>
              <a:gd name="T49" fmla="*/ 10 h 153"/>
              <a:gd name="T50" fmla="*/ 8 w 154"/>
              <a:gd name="T51" fmla="*/ 142 h 153"/>
              <a:gd name="T52" fmla="*/ 72 w 154"/>
              <a:gd name="T53" fmla="*/ 78 h 153"/>
              <a:gd name="T54" fmla="*/ 73 w 154"/>
              <a:gd name="T55" fmla="*/ 77 h 153"/>
              <a:gd name="T56" fmla="*/ 73 w 154"/>
              <a:gd name="T57" fmla="*/ 76 h 153"/>
              <a:gd name="T58" fmla="*/ 73 w 154"/>
              <a:gd name="T59" fmla="*/ 75 h 153"/>
              <a:gd name="T60" fmla="*/ 72 w 154"/>
              <a:gd name="T61" fmla="*/ 75 h 153"/>
              <a:gd name="T62" fmla="*/ 8 w 154"/>
              <a:gd name="T63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3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6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6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2" y="1"/>
                  <a:pt x="83" y="2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3"/>
                  <a:pt x="154" y="79"/>
                  <a:pt x="150" y="8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52"/>
                  <a:pt x="80" y="153"/>
                  <a:pt x="78" y="153"/>
                </a:cubicBez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5" y="76"/>
                  <a:pt x="145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3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7238752" y="3890379"/>
            <a:ext cx="390455" cy="337338"/>
          </a:xfrm>
          <a:custGeom>
            <a:avLst/>
            <a:gdLst>
              <a:gd name="T0" fmla="*/ 78 w 177"/>
              <a:gd name="T1" fmla="*/ 153 h 153"/>
              <a:gd name="T2" fmla="*/ 73 w 177"/>
              <a:gd name="T3" fmla="*/ 150 h 153"/>
              <a:gd name="T4" fmla="*/ 72 w 177"/>
              <a:gd name="T5" fmla="*/ 146 h 153"/>
              <a:gd name="T6" fmla="*/ 72 w 177"/>
              <a:gd name="T7" fmla="*/ 89 h 153"/>
              <a:gd name="T8" fmla="*/ 11 w 177"/>
              <a:gd name="T9" fmla="*/ 150 h 153"/>
              <a:gd name="T10" fmla="*/ 5 w 177"/>
              <a:gd name="T11" fmla="*/ 153 h 153"/>
              <a:gd name="T12" fmla="*/ 0 w 177"/>
              <a:gd name="T13" fmla="*/ 146 h 153"/>
              <a:gd name="T14" fmla="*/ 0 w 177"/>
              <a:gd name="T15" fmla="*/ 7 h 153"/>
              <a:gd name="T16" fmla="*/ 5 w 177"/>
              <a:gd name="T17" fmla="*/ 0 h 153"/>
              <a:gd name="T18" fmla="*/ 11 w 177"/>
              <a:gd name="T19" fmla="*/ 2 h 153"/>
              <a:gd name="T20" fmla="*/ 72 w 177"/>
              <a:gd name="T21" fmla="*/ 64 h 153"/>
              <a:gd name="T22" fmla="*/ 72 w 177"/>
              <a:gd name="T23" fmla="*/ 7 h 153"/>
              <a:gd name="T24" fmla="*/ 78 w 177"/>
              <a:gd name="T25" fmla="*/ 0 h 153"/>
              <a:gd name="T26" fmla="*/ 83 w 177"/>
              <a:gd name="T27" fmla="*/ 2 h 153"/>
              <a:gd name="T28" fmla="*/ 144 w 177"/>
              <a:gd name="T29" fmla="*/ 64 h 153"/>
              <a:gd name="T30" fmla="*/ 144 w 177"/>
              <a:gd name="T31" fmla="*/ 10 h 153"/>
              <a:gd name="T32" fmla="*/ 155 w 177"/>
              <a:gd name="T33" fmla="*/ 0 h 153"/>
              <a:gd name="T34" fmla="*/ 167 w 177"/>
              <a:gd name="T35" fmla="*/ 0 h 153"/>
              <a:gd name="T36" fmla="*/ 177 w 177"/>
              <a:gd name="T37" fmla="*/ 10 h 153"/>
              <a:gd name="T38" fmla="*/ 177 w 177"/>
              <a:gd name="T39" fmla="*/ 143 h 153"/>
              <a:gd name="T40" fmla="*/ 167 w 177"/>
              <a:gd name="T41" fmla="*/ 153 h 153"/>
              <a:gd name="T42" fmla="*/ 155 w 177"/>
              <a:gd name="T43" fmla="*/ 153 h 153"/>
              <a:gd name="T44" fmla="*/ 144 w 177"/>
              <a:gd name="T45" fmla="*/ 143 h 153"/>
              <a:gd name="T46" fmla="*/ 144 w 177"/>
              <a:gd name="T47" fmla="*/ 89 h 153"/>
              <a:gd name="T48" fmla="*/ 83 w 177"/>
              <a:gd name="T49" fmla="*/ 150 h 153"/>
              <a:gd name="T50" fmla="*/ 78 w 177"/>
              <a:gd name="T51" fmla="*/ 153 h 153"/>
              <a:gd name="T52" fmla="*/ 152 w 177"/>
              <a:gd name="T53" fmla="*/ 93 h 153"/>
              <a:gd name="T54" fmla="*/ 152 w 177"/>
              <a:gd name="T55" fmla="*/ 143 h 153"/>
              <a:gd name="T56" fmla="*/ 155 w 177"/>
              <a:gd name="T57" fmla="*/ 145 h 153"/>
              <a:gd name="T58" fmla="*/ 167 w 177"/>
              <a:gd name="T59" fmla="*/ 145 h 153"/>
              <a:gd name="T60" fmla="*/ 169 w 177"/>
              <a:gd name="T61" fmla="*/ 143 h 153"/>
              <a:gd name="T62" fmla="*/ 169 w 177"/>
              <a:gd name="T63" fmla="*/ 10 h 153"/>
              <a:gd name="T64" fmla="*/ 167 w 177"/>
              <a:gd name="T65" fmla="*/ 8 h 153"/>
              <a:gd name="T66" fmla="*/ 155 w 177"/>
              <a:gd name="T67" fmla="*/ 8 h 153"/>
              <a:gd name="T68" fmla="*/ 152 w 177"/>
              <a:gd name="T69" fmla="*/ 10 h 153"/>
              <a:gd name="T70" fmla="*/ 152 w 177"/>
              <a:gd name="T71" fmla="*/ 93 h 153"/>
              <a:gd name="T72" fmla="*/ 80 w 177"/>
              <a:gd name="T73" fmla="*/ 59 h 153"/>
              <a:gd name="T74" fmla="*/ 80 w 177"/>
              <a:gd name="T75" fmla="*/ 142 h 153"/>
              <a:gd name="T76" fmla="*/ 144 w 177"/>
              <a:gd name="T77" fmla="*/ 78 h 153"/>
              <a:gd name="T78" fmla="*/ 145 w 177"/>
              <a:gd name="T79" fmla="*/ 77 h 153"/>
              <a:gd name="T80" fmla="*/ 145 w 177"/>
              <a:gd name="T81" fmla="*/ 76 h 153"/>
              <a:gd name="T82" fmla="*/ 145 w 177"/>
              <a:gd name="T83" fmla="*/ 75 h 153"/>
              <a:gd name="T84" fmla="*/ 144 w 177"/>
              <a:gd name="T85" fmla="*/ 75 h 153"/>
              <a:gd name="T86" fmla="*/ 80 w 177"/>
              <a:gd name="T87" fmla="*/ 10 h 153"/>
              <a:gd name="T88" fmla="*/ 80 w 177"/>
              <a:gd name="T89" fmla="*/ 59 h 153"/>
              <a:gd name="T90" fmla="*/ 8 w 177"/>
              <a:gd name="T91" fmla="*/ 10 h 153"/>
              <a:gd name="T92" fmla="*/ 8 w 177"/>
              <a:gd name="T93" fmla="*/ 142 h 153"/>
              <a:gd name="T94" fmla="*/ 72 w 177"/>
              <a:gd name="T95" fmla="*/ 78 h 153"/>
              <a:gd name="T96" fmla="*/ 72 w 177"/>
              <a:gd name="T97" fmla="*/ 77 h 153"/>
              <a:gd name="T98" fmla="*/ 73 w 177"/>
              <a:gd name="T99" fmla="*/ 76 h 153"/>
              <a:gd name="T100" fmla="*/ 72 w 177"/>
              <a:gd name="T101" fmla="*/ 75 h 153"/>
              <a:gd name="T102" fmla="*/ 72 w 177"/>
              <a:gd name="T103" fmla="*/ 75 h 153"/>
              <a:gd name="T104" fmla="*/ 8 w 177"/>
              <a:gd name="T105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2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1" y="1"/>
                  <a:pt x="83" y="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49" y="0"/>
                  <a:pt x="155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2" y="0"/>
                  <a:pt x="177" y="4"/>
                  <a:pt x="177" y="10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8"/>
                  <a:pt x="172" y="153"/>
                  <a:pt x="167" y="153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49" y="153"/>
                  <a:pt x="144" y="148"/>
                  <a:pt x="144" y="14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1" y="152"/>
                  <a:pt x="80" y="153"/>
                  <a:pt x="78" y="153"/>
                </a:cubicBezTo>
                <a:close/>
                <a:moveTo>
                  <a:pt x="152" y="93"/>
                </a:moveTo>
                <a:cubicBezTo>
                  <a:pt x="152" y="143"/>
                  <a:pt x="152" y="143"/>
                  <a:pt x="152" y="143"/>
                </a:cubicBezTo>
                <a:cubicBezTo>
                  <a:pt x="152" y="144"/>
                  <a:pt x="153" y="145"/>
                  <a:pt x="155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8" y="145"/>
                  <a:pt x="169" y="144"/>
                  <a:pt x="169" y="143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9" y="9"/>
                  <a:pt x="168" y="8"/>
                  <a:pt x="167" y="8"/>
                </a:cubicBezTo>
                <a:cubicBezTo>
                  <a:pt x="155" y="8"/>
                  <a:pt x="155" y="8"/>
                  <a:pt x="155" y="8"/>
                </a:cubicBezTo>
                <a:cubicBezTo>
                  <a:pt x="153" y="8"/>
                  <a:pt x="152" y="9"/>
                  <a:pt x="152" y="10"/>
                </a:cubicBezTo>
                <a:lnTo>
                  <a:pt x="152" y="93"/>
                </a:ln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5"/>
                  <a:pt x="145" y="75"/>
                  <a:pt x="144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8152919" y="3890379"/>
            <a:ext cx="229241" cy="337338"/>
          </a:xfrm>
          <a:custGeom>
            <a:avLst/>
            <a:gdLst>
              <a:gd name="T0" fmla="*/ 5 w 104"/>
              <a:gd name="T1" fmla="*/ 153 h 153"/>
              <a:gd name="T2" fmla="*/ 0 w 104"/>
              <a:gd name="T3" fmla="*/ 146 h 153"/>
              <a:gd name="T4" fmla="*/ 0 w 104"/>
              <a:gd name="T5" fmla="*/ 7 h 153"/>
              <a:gd name="T6" fmla="*/ 5 w 104"/>
              <a:gd name="T7" fmla="*/ 0 h 153"/>
              <a:gd name="T8" fmla="*/ 11 w 104"/>
              <a:gd name="T9" fmla="*/ 2 h 153"/>
              <a:gd name="T10" fmla="*/ 72 w 104"/>
              <a:gd name="T11" fmla="*/ 64 h 153"/>
              <a:gd name="T12" fmla="*/ 72 w 104"/>
              <a:gd name="T13" fmla="*/ 10 h 153"/>
              <a:gd name="T14" fmla="*/ 82 w 104"/>
              <a:gd name="T15" fmla="*/ 0 h 153"/>
              <a:gd name="T16" fmla="*/ 94 w 104"/>
              <a:gd name="T17" fmla="*/ 0 h 153"/>
              <a:gd name="T18" fmla="*/ 104 w 104"/>
              <a:gd name="T19" fmla="*/ 10 h 153"/>
              <a:gd name="T20" fmla="*/ 104 w 104"/>
              <a:gd name="T21" fmla="*/ 143 h 153"/>
              <a:gd name="T22" fmla="*/ 94 w 104"/>
              <a:gd name="T23" fmla="*/ 153 h 153"/>
              <a:gd name="T24" fmla="*/ 82 w 104"/>
              <a:gd name="T25" fmla="*/ 153 h 153"/>
              <a:gd name="T26" fmla="*/ 72 w 104"/>
              <a:gd name="T27" fmla="*/ 143 h 153"/>
              <a:gd name="T28" fmla="*/ 72 w 104"/>
              <a:gd name="T29" fmla="*/ 89 h 153"/>
              <a:gd name="T30" fmla="*/ 11 w 104"/>
              <a:gd name="T31" fmla="*/ 150 h 153"/>
              <a:gd name="T32" fmla="*/ 5 w 104"/>
              <a:gd name="T33" fmla="*/ 153 h 153"/>
              <a:gd name="T34" fmla="*/ 80 w 104"/>
              <a:gd name="T35" fmla="*/ 93 h 153"/>
              <a:gd name="T36" fmla="*/ 80 w 104"/>
              <a:gd name="T37" fmla="*/ 143 h 153"/>
              <a:gd name="T38" fmla="*/ 82 w 104"/>
              <a:gd name="T39" fmla="*/ 145 h 153"/>
              <a:gd name="T40" fmla="*/ 94 w 104"/>
              <a:gd name="T41" fmla="*/ 145 h 153"/>
              <a:gd name="T42" fmla="*/ 96 w 104"/>
              <a:gd name="T43" fmla="*/ 143 h 153"/>
              <a:gd name="T44" fmla="*/ 96 w 104"/>
              <a:gd name="T45" fmla="*/ 10 h 153"/>
              <a:gd name="T46" fmla="*/ 94 w 104"/>
              <a:gd name="T47" fmla="*/ 8 h 153"/>
              <a:gd name="T48" fmla="*/ 82 w 104"/>
              <a:gd name="T49" fmla="*/ 8 h 153"/>
              <a:gd name="T50" fmla="*/ 80 w 104"/>
              <a:gd name="T51" fmla="*/ 10 h 153"/>
              <a:gd name="T52" fmla="*/ 80 w 104"/>
              <a:gd name="T53" fmla="*/ 93 h 153"/>
              <a:gd name="T54" fmla="*/ 8 w 104"/>
              <a:gd name="T55" fmla="*/ 10 h 153"/>
              <a:gd name="T56" fmla="*/ 8 w 104"/>
              <a:gd name="T57" fmla="*/ 142 h 153"/>
              <a:gd name="T58" fmla="*/ 72 w 104"/>
              <a:gd name="T59" fmla="*/ 78 h 153"/>
              <a:gd name="T60" fmla="*/ 72 w 104"/>
              <a:gd name="T61" fmla="*/ 77 h 153"/>
              <a:gd name="T62" fmla="*/ 73 w 104"/>
              <a:gd name="T63" fmla="*/ 76 h 153"/>
              <a:gd name="T64" fmla="*/ 72 w 104"/>
              <a:gd name="T65" fmla="*/ 75 h 153"/>
              <a:gd name="T66" fmla="*/ 72 w 104"/>
              <a:gd name="T67" fmla="*/ 75 h 153"/>
              <a:gd name="T68" fmla="*/ 8 w 104"/>
              <a:gd name="T6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53">
                <a:moveTo>
                  <a:pt x="5" y="153"/>
                </a:moveTo>
                <a:cubicBezTo>
                  <a:pt x="2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76" y="0"/>
                  <a:pt x="8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0" y="0"/>
                  <a:pt x="104" y="4"/>
                  <a:pt x="104" y="1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8"/>
                  <a:pt x="100" y="153"/>
                  <a:pt x="94" y="15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6" y="153"/>
                  <a:pt x="72" y="148"/>
                  <a:pt x="72" y="143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lose/>
                <a:moveTo>
                  <a:pt x="80" y="9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1" y="145"/>
                  <a:pt x="82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5" y="145"/>
                  <a:pt x="96" y="144"/>
                  <a:pt x="96" y="143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9"/>
                  <a:pt x="95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80" y="10"/>
                </a:cubicBezTo>
                <a:lnTo>
                  <a:pt x="80" y="93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8948739" y="3914608"/>
            <a:ext cx="339202" cy="286085"/>
          </a:xfrm>
          <a:custGeom>
            <a:avLst/>
            <a:gdLst>
              <a:gd name="T0" fmla="*/ 143 w 154"/>
              <a:gd name="T1" fmla="*/ 130 h 130"/>
              <a:gd name="T2" fmla="*/ 11 w 154"/>
              <a:gd name="T3" fmla="*/ 130 h 130"/>
              <a:gd name="T4" fmla="*/ 1 w 154"/>
              <a:gd name="T5" fmla="*/ 120 h 130"/>
              <a:gd name="T6" fmla="*/ 1 w 154"/>
              <a:gd name="T7" fmla="*/ 95 h 130"/>
              <a:gd name="T8" fmla="*/ 11 w 154"/>
              <a:gd name="T9" fmla="*/ 85 h 130"/>
              <a:gd name="T10" fmla="*/ 143 w 154"/>
              <a:gd name="T11" fmla="*/ 85 h 130"/>
              <a:gd name="T12" fmla="*/ 153 w 154"/>
              <a:gd name="T13" fmla="*/ 95 h 130"/>
              <a:gd name="T14" fmla="*/ 153 w 154"/>
              <a:gd name="T15" fmla="*/ 120 h 130"/>
              <a:gd name="T16" fmla="*/ 143 w 154"/>
              <a:gd name="T17" fmla="*/ 130 h 130"/>
              <a:gd name="T18" fmla="*/ 11 w 154"/>
              <a:gd name="T19" fmla="*/ 93 h 130"/>
              <a:gd name="T20" fmla="*/ 9 w 154"/>
              <a:gd name="T21" fmla="*/ 95 h 130"/>
              <a:gd name="T22" fmla="*/ 9 w 154"/>
              <a:gd name="T23" fmla="*/ 120 h 130"/>
              <a:gd name="T24" fmla="*/ 11 w 154"/>
              <a:gd name="T25" fmla="*/ 122 h 130"/>
              <a:gd name="T26" fmla="*/ 143 w 154"/>
              <a:gd name="T27" fmla="*/ 122 h 130"/>
              <a:gd name="T28" fmla="*/ 145 w 154"/>
              <a:gd name="T29" fmla="*/ 120 h 130"/>
              <a:gd name="T30" fmla="*/ 145 w 154"/>
              <a:gd name="T31" fmla="*/ 95 h 130"/>
              <a:gd name="T32" fmla="*/ 143 w 154"/>
              <a:gd name="T33" fmla="*/ 93 h 130"/>
              <a:gd name="T34" fmla="*/ 11 w 154"/>
              <a:gd name="T35" fmla="*/ 93 h 130"/>
              <a:gd name="T36" fmla="*/ 146 w 154"/>
              <a:gd name="T37" fmla="*/ 81 h 130"/>
              <a:gd name="T38" fmla="*/ 8 w 154"/>
              <a:gd name="T39" fmla="*/ 81 h 130"/>
              <a:gd name="T40" fmla="*/ 1 w 154"/>
              <a:gd name="T41" fmla="*/ 78 h 130"/>
              <a:gd name="T42" fmla="*/ 3 w 154"/>
              <a:gd name="T43" fmla="*/ 70 h 130"/>
              <a:gd name="T44" fmla="*/ 70 w 154"/>
              <a:gd name="T45" fmla="*/ 3 h 130"/>
              <a:gd name="T46" fmla="*/ 84 w 154"/>
              <a:gd name="T47" fmla="*/ 3 h 130"/>
              <a:gd name="T48" fmla="*/ 151 w 154"/>
              <a:gd name="T49" fmla="*/ 70 h 130"/>
              <a:gd name="T50" fmla="*/ 153 w 154"/>
              <a:gd name="T51" fmla="*/ 78 h 130"/>
              <a:gd name="T52" fmla="*/ 146 w 154"/>
              <a:gd name="T53" fmla="*/ 81 h 130"/>
              <a:gd name="T54" fmla="*/ 11 w 154"/>
              <a:gd name="T55" fmla="*/ 73 h 130"/>
              <a:gd name="T56" fmla="*/ 143 w 154"/>
              <a:gd name="T57" fmla="*/ 73 h 130"/>
              <a:gd name="T58" fmla="*/ 78 w 154"/>
              <a:gd name="T59" fmla="*/ 9 h 130"/>
              <a:gd name="T60" fmla="*/ 76 w 154"/>
              <a:gd name="T61" fmla="*/ 9 h 130"/>
              <a:gd name="T62" fmla="*/ 11 w 154"/>
              <a:gd name="T6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30">
                <a:moveTo>
                  <a:pt x="143" y="130"/>
                </a:moveTo>
                <a:cubicBezTo>
                  <a:pt x="11" y="130"/>
                  <a:pt x="11" y="130"/>
                  <a:pt x="11" y="130"/>
                </a:cubicBezTo>
                <a:cubicBezTo>
                  <a:pt x="5" y="130"/>
                  <a:pt x="1" y="125"/>
                  <a:pt x="1" y="120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0"/>
                  <a:pt x="5" y="85"/>
                  <a:pt x="11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9" y="85"/>
                  <a:pt x="153" y="90"/>
                  <a:pt x="153" y="95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5"/>
                  <a:pt x="149" y="130"/>
                  <a:pt x="143" y="130"/>
                </a:cubicBezTo>
                <a:close/>
                <a:moveTo>
                  <a:pt x="11" y="93"/>
                </a:moveTo>
                <a:cubicBezTo>
                  <a:pt x="10" y="93"/>
                  <a:pt x="9" y="94"/>
                  <a:pt x="9" y="95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1"/>
                  <a:pt x="10" y="122"/>
                  <a:pt x="11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5" y="122"/>
                  <a:pt x="145" y="121"/>
                  <a:pt x="145" y="12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3"/>
                  <a:pt x="143" y="93"/>
                </a:cubicBezTo>
                <a:lnTo>
                  <a:pt x="11" y="93"/>
                </a:lnTo>
                <a:close/>
                <a:moveTo>
                  <a:pt x="146" y="81"/>
                </a:moveTo>
                <a:cubicBezTo>
                  <a:pt x="8" y="81"/>
                  <a:pt x="8" y="81"/>
                  <a:pt x="8" y="81"/>
                </a:cubicBezTo>
                <a:cubicBezTo>
                  <a:pt x="3" y="81"/>
                  <a:pt x="1" y="79"/>
                  <a:pt x="1" y="78"/>
                </a:cubicBezTo>
                <a:cubicBezTo>
                  <a:pt x="0" y="77"/>
                  <a:pt x="0" y="74"/>
                  <a:pt x="3" y="70"/>
                </a:cubicBezTo>
                <a:cubicBezTo>
                  <a:pt x="70" y="3"/>
                  <a:pt x="70" y="3"/>
                  <a:pt x="70" y="3"/>
                </a:cubicBezTo>
                <a:cubicBezTo>
                  <a:pt x="74" y="0"/>
                  <a:pt x="80" y="0"/>
                  <a:pt x="84" y="3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4" y="74"/>
                  <a:pt x="154" y="77"/>
                  <a:pt x="153" y="78"/>
                </a:cubicBezTo>
                <a:cubicBezTo>
                  <a:pt x="153" y="79"/>
                  <a:pt x="151" y="81"/>
                  <a:pt x="146" y="81"/>
                </a:cubicBezTo>
                <a:close/>
                <a:moveTo>
                  <a:pt x="11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8"/>
                  <a:pt x="76" y="8"/>
                  <a:pt x="76" y="9"/>
                </a:cubicBezTo>
                <a:lnTo>
                  <a:pt x="11" y="7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9822836" y="3874537"/>
            <a:ext cx="229241" cy="341997"/>
          </a:xfrm>
          <a:custGeom>
            <a:avLst/>
            <a:gdLst>
              <a:gd name="T0" fmla="*/ 79 w 104"/>
              <a:gd name="T1" fmla="*/ 155 h 155"/>
              <a:gd name="T2" fmla="*/ 68 w 104"/>
              <a:gd name="T3" fmla="*/ 150 h 155"/>
              <a:gd name="T4" fmla="*/ 6 w 104"/>
              <a:gd name="T5" fmla="*/ 89 h 155"/>
              <a:gd name="T6" fmla="*/ 6 w 104"/>
              <a:gd name="T7" fmla="*/ 66 h 155"/>
              <a:gd name="T8" fmla="*/ 68 w 104"/>
              <a:gd name="T9" fmla="*/ 4 h 155"/>
              <a:gd name="T10" fmla="*/ 79 w 104"/>
              <a:gd name="T11" fmla="*/ 0 h 155"/>
              <a:gd name="T12" fmla="*/ 90 w 104"/>
              <a:gd name="T13" fmla="*/ 4 h 155"/>
              <a:gd name="T14" fmla="*/ 97 w 104"/>
              <a:gd name="T15" fmla="*/ 12 h 155"/>
              <a:gd name="T16" fmla="*/ 97 w 104"/>
              <a:gd name="T17" fmla="*/ 34 h 155"/>
              <a:gd name="T18" fmla="*/ 54 w 104"/>
              <a:gd name="T19" fmla="*/ 77 h 155"/>
              <a:gd name="T20" fmla="*/ 97 w 104"/>
              <a:gd name="T21" fmla="*/ 120 h 155"/>
              <a:gd name="T22" fmla="*/ 97 w 104"/>
              <a:gd name="T23" fmla="*/ 143 h 155"/>
              <a:gd name="T24" fmla="*/ 90 w 104"/>
              <a:gd name="T25" fmla="*/ 150 h 155"/>
              <a:gd name="T26" fmla="*/ 79 w 104"/>
              <a:gd name="T27" fmla="*/ 155 h 155"/>
              <a:gd name="T28" fmla="*/ 79 w 104"/>
              <a:gd name="T29" fmla="*/ 8 h 155"/>
              <a:gd name="T30" fmla="*/ 73 w 104"/>
              <a:gd name="T31" fmla="*/ 10 h 155"/>
              <a:gd name="T32" fmla="*/ 12 w 104"/>
              <a:gd name="T33" fmla="*/ 71 h 155"/>
              <a:gd name="T34" fmla="*/ 12 w 104"/>
              <a:gd name="T35" fmla="*/ 83 h 155"/>
              <a:gd name="T36" fmla="*/ 73 w 104"/>
              <a:gd name="T37" fmla="*/ 144 h 155"/>
              <a:gd name="T38" fmla="*/ 85 w 104"/>
              <a:gd name="T39" fmla="*/ 144 h 155"/>
              <a:gd name="T40" fmla="*/ 92 w 104"/>
              <a:gd name="T41" fmla="*/ 137 h 155"/>
              <a:gd name="T42" fmla="*/ 92 w 104"/>
              <a:gd name="T43" fmla="*/ 126 h 155"/>
              <a:gd name="T44" fmla="*/ 43 w 104"/>
              <a:gd name="T45" fmla="*/ 77 h 155"/>
              <a:gd name="T46" fmla="*/ 92 w 104"/>
              <a:gd name="T47" fmla="*/ 29 h 155"/>
              <a:gd name="T48" fmla="*/ 92 w 104"/>
              <a:gd name="T49" fmla="*/ 17 h 155"/>
              <a:gd name="T50" fmla="*/ 85 w 104"/>
              <a:gd name="T51" fmla="*/ 10 h 155"/>
              <a:gd name="T52" fmla="*/ 79 w 104"/>
              <a:gd name="T53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55">
                <a:moveTo>
                  <a:pt x="79" y="155"/>
                </a:moveTo>
                <a:cubicBezTo>
                  <a:pt x="75" y="155"/>
                  <a:pt x="71" y="153"/>
                  <a:pt x="68" y="150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82"/>
                  <a:pt x="0" y="72"/>
                  <a:pt x="6" y="66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1"/>
                  <a:pt x="75" y="0"/>
                  <a:pt x="79" y="0"/>
                </a:cubicBezTo>
                <a:cubicBezTo>
                  <a:pt x="83" y="0"/>
                  <a:pt x="87" y="1"/>
                  <a:pt x="90" y="4"/>
                </a:cubicBezTo>
                <a:cubicBezTo>
                  <a:pt x="97" y="12"/>
                  <a:pt x="97" y="12"/>
                  <a:pt x="97" y="12"/>
                </a:cubicBezTo>
                <a:cubicBezTo>
                  <a:pt x="104" y="18"/>
                  <a:pt x="104" y="28"/>
                  <a:pt x="97" y="34"/>
                </a:cubicBezTo>
                <a:cubicBezTo>
                  <a:pt x="54" y="77"/>
                  <a:pt x="54" y="77"/>
                  <a:pt x="54" y="7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104" y="126"/>
                  <a:pt x="104" y="137"/>
                  <a:pt x="97" y="143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7" y="153"/>
                  <a:pt x="83" y="155"/>
                  <a:pt x="79" y="155"/>
                </a:cubicBezTo>
                <a:close/>
                <a:moveTo>
                  <a:pt x="79" y="8"/>
                </a:moveTo>
                <a:cubicBezTo>
                  <a:pt x="77" y="8"/>
                  <a:pt x="75" y="9"/>
                  <a:pt x="73" y="10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5"/>
                  <a:pt x="9" y="80"/>
                  <a:pt x="12" y="83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7"/>
                  <a:pt x="82" y="147"/>
                  <a:pt x="85" y="144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4"/>
                  <a:pt x="95" y="129"/>
                  <a:pt x="92" y="126"/>
                </a:cubicBezTo>
                <a:cubicBezTo>
                  <a:pt x="43" y="77"/>
                  <a:pt x="43" y="77"/>
                  <a:pt x="43" y="77"/>
                </a:cubicBezTo>
                <a:cubicBezTo>
                  <a:pt x="92" y="29"/>
                  <a:pt x="92" y="29"/>
                  <a:pt x="92" y="29"/>
                </a:cubicBezTo>
                <a:cubicBezTo>
                  <a:pt x="95" y="26"/>
                  <a:pt x="95" y="20"/>
                  <a:pt x="92" y="17"/>
                </a:cubicBezTo>
                <a:cubicBezTo>
                  <a:pt x="85" y="10"/>
                  <a:pt x="85" y="10"/>
                  <a:pt x="85" y="10"/>
                </a:cubicBezTo>
                <a:cubicBezTo>
                  <a:pt x="83" y="9"/>
                  <a:pt x="81" y="8"/>
                  <a:pt x="7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10683886" y="3874537"/>
            <a:ext cx="219922" cy="341997"/>
          </a:xfrm>
          <a:custGeom>
            <a:avLst/>
            <a:gdLst>
              <a:gd name="T0" fmla="*/ 23 w 100"/>
              <a:gd name="T1" fmla="*/ 155 h 155"/>
              <a:gd name="T2" fmla="*/ 11 w 100"/>
              <a:gd name="T3" fmla="*/ 150 h 155"/>
              <a:gd name="T4" fmla="*/ 4 w 100"/>
              <a:gd name="T5" fmla="*/ 143 h 155"/>
              <a:gd name="T6" fmla="*/ 0 w 100"/>
              <a:gd name="T7" fmla="*/ 132 h 155"/>
              <a:gd name="T8" fmla="*/ 4 w 100"/>
              <a:gd name="T9" fmla="*/ 120 h 155"/>
              <a:gd name="T10" fmla="*/ 47 w 100"/>
              <a:gd name="T11" fmla="*/ 77 h 155"/>
              <a:gd name="T12" fmla="*/ 4 w 100"/>
              <a:gd name="T13" fmla="*/ 34 h 155"/>
              <a:gd name="T14" fmla="*/ 0 w 100"/>
              <a:gd name="T15" fmla="*/ 23 h 155"/>
              <a:gd name="T16" fmla="*/ 4 w 100"/>
              <a:gd name="T17" fmla="*/ 12 h 155"/>
              <a:gd name="T18" fmla="*/ 11 w 100"/>
              <a:gd name="T19" fmla="*/ 5 h 155"/>
              <a:gd name="T20" fmla="*/ 23 w 100"/>
              <a:gd name="T21" fmla="*/ 0 h 155"/>
              <a:gd name="T22" fmla="*/ 34 w 100"/>
              <a:gd name="T23" fmla="*/ 5 h 155"/>
              <a:gd name="T24" fmla="*/ 95 w 100"/>
              <a:gd name="T25" fmla="*/ 66 h 155"/>
              <a:gd name="T26" fmla="*/ 100 w 100"/>
              <a:gd name="T27" fmla="*/ 77 h 155"/>
              <a:gd name="T28" fmla="*/ 96 w 100"/>
              <a:gd name="T29" fmla="*/ 89 h 155"/>
              <a:gd name="T30" fmla="*/ 34 w 100"/>
              <a:gd name="T31" fmla="*/ 150 h 155"/>
              <a:gd name="T32" fmla="*/ 23 w 100"/>
              <a:gd name="T33" fmla="*/ 155 h 155"/>
              <a:gd name="T34" fmla="*/ 23 w 100"/>
              <a:gd name="T35" fmla="*/ 8 h 155"/>
              <a:gd name="T36" fmla="*/ 17 w 100"/>
              <a:gd name="T37" fmla="*/ 10 h 155"/>
              <a:gd name="T38" fmla="*/ 10 w 100"/>
              <a:gd name="T39" fmla="*/ 17 h 155"/>
              <a:gd name="T40" fmla="*/ 8 w 100"/>
              <a:gd name="T41" fmla="*/ 23 h 155"/>
              <a:gd name="T42" fmla="*/ 10 w 100"/>
              <a:gd name="T43" fmla="*/ 29 h 155"/>
              <a:gd name="T44" fmla="*/ 59 w 100"/>
              <a:gd name="T45" fmla="*/ 77 h 155"/>
              <a:gd name="T46" fmla="*/ 10 w 100"/>
              <a:gd name="T47" fmla="*/ 126 h 155"/>
              <a:gd name="T48" fmla="*/ 8 w 100"/>
              <a:gd name="T49" fmla="*/ 132 h 155"/>
              <a:gd name="T50" fmla="*/ 10 w 100"/>
              <a:gd name="T51" fmla="*/ 137 h 155"/>
              <a:gd name="T52" fmla="*/ 17 w 100"/>
              <a:gd name="T53" fmla="*/ 144 h 155"/>
              <a:gd name="T54" fmla="*/ 28 w 100"/>
              <a:gd name="T55" fmla="*/ 144 h 155"/>
              <a:gd name="T56" fmla="*/ 90 w 100"/>
              <a:gd name="T57" fmla="*/ 83 h 155"/>
              <a:gd name="T58" fmla="*/ 92 w 100"/>
              <a:gd name="T59" fmla="*/ 77 h 155"/>
              <a:gd name="T60" fmla="*/ 90 w 100"/>
              <a:gd name="T61" fmla="*/ 72 h 155"/>
              <a:gd name="T62" fmla="*/ 28 w 100"/>
              <a:gd name="T63" fmla="*/ 10 h 155"/>
              <a:gd name="T64" fmla="*/ 23 w 100"/>
              <a:gd name="T65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55">
                <a:moveTo>
                  <a:pt x="23" y="155"/>
                </a:moveTo>
                <a:cubicBezTo>
                  <a:pt x="18" y="155"/>
                  <a:pt x="14" y="153"/>
                  <a:pt x="11" y="150"/>
                </a:cubicBezTo>
                <a:cubicBezTo>
                  <a:pt x="4" y="143"/>
                  <a:pt x="4" y="143"/>
                  <a:pt x="4" y="143"/>
                </a:cubicBezTo>
                <a:cubicBezTo>
                  <a:pt x="1" y="140"/>
                  <a:pt x="0" y="136"/>
                  <a:pt x="0" y="132"/>
                </a:cubicBezTo>
                <a:cubicBezTo>
                  <a:pt x="0" y="127"/>
                  <a:pt x="1" y="123"/>
                  <a:pt x="4" y="120"/>
                </a:cubicBezTo>
                <a:cubicBezTo>
                  <a:pt x="47" y="77"/>
                  <a:pt x="47" y="77"/>
                  <a:pt x="47" y="77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0" y="27"/>
                  <a:pt x="0" y="23"/>
                </a:cubicBezTo>
                <a:cubicBezTo>
                  <a:pt x="0" y="19"/>
                  <a:pt x="1" y="15"/>
                  <a:pt x="4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2"/>
                  <a:pt x="18" y="0"/>
                  <a:pt x="23" y="0"/>
                </a:cubicBezTo>
                <a:cubicBezTo>
                  <a:pt x="27" y="0"/>
                  <a:pt x="31" y="2"/>
                  <a:pt x="34" y="5"/>
                </a:cubicBezTo>
                <a:cubicBezTo>
                  <a:pt x="95" y="66"/>
                  <a:pt x="95" y="66"/>
                  <a:pt x="95" y="66"/>
                </a:cubicBezTo>
                <a:cubicBezTo>
                  <a:pt x="98" y="69"/>
                  <a:pt x="100" y="73"/>
                  <a:pt x="100" y="77"/>
                </a:cubicBezTo>
                <a:cubicBezTo>
                  <a:pt x="100" y="81"/>
                  <a:pt x="98" y="86"/>
                  <a:pt x="96" y="89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1" y="153"/>
                  <a:pt x="27" y="155"/>
                  <a:pt x="23" y="155"/>
                </a:cubicBezTo>
                <a:close/>
                <a:moveTo>
                  <a:pt x="23" y="8"/>
                </a:moveTo>
                <a:cubicBezTo>
                  <a:pt x="21" y="8"/>
                  <a:pt x="19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9"/>
                  <a:pt x="8" y="21"/>
                  <a:pt x="8" y="23"/>
                </a:cubicBezTo>
                <a:cubicBezTo>
                  <a:pt x="8" y="25"/>
                  <a:pt x="8" y="27"/>
                  <a:pt x="10" y="29"/>
                </a:cubicBezTo>
                <a:cubicBezTo>
                  <a:pt x="59" y="77"/>
                  <a:pt x="59" y="77"/>
                  <a:pt x="59" y="77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8" y="127"/>
                  <a:pt x="8" y="129"/>
                  <a:pt x="8" y="132"/>
                </a:cubicBezTo>
                <a:cubicBezTo>
                  <a:pt x="8" y="134"/>
                  <a:pt x="8" y="136"/>
                  <a:pt x="10" y="137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0" y="147"/>
                  <a:pt x="25" y="147"/>
                  <a:pt x="28" y="144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1"/>
                  <a:pt x="92" y="79"/>
                  <a:pt x="92" y="77"/>
                </a:cubicBezTo>
                <a:cubicBezTo>
                  <a:pt x="92" y="75"/>
                  <a:pt x="91" y="73"/>
                  <a:pt x="90" y="72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9"/>
                  <a:pt x="25" y="8"/>
                  <a:pt x="23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10635429" y="4757953"/>
            <a:ext cx="339202" cy="324292"/>
          </a:xfrm>
          <a:custGeom>
            <a:avLst/>
            <a:gdLst>
              <a:gd name="T0" fmla="*/ 83 w 154"/>
              <a:gd name="T1" fmla="*/ 147 h 147"/>
              <a:gd name="T2" fmla="*/ 71 w 154"/>
              <a:gd name="T3" fmla="*/ 147 h 147"/>
              <a:gd name="T4" fmla="*/ 55 w 154"/>
              <a:gd name="T5" fmla="*/ 132 h 147"/>
              <a:gd name="T6" fmla="*/ 55 w 154"/>
              <a:gd name="T7" fmla="*/ 75 h 147"/>
              <a:gd name="T8" fmla="*/ 34 w 154"/>
              <a:gd name="T9" fmla="*/ 96 h 147"/>
              <a:gd name="T10" fmla="*/ 23 w 154"/>
              <a:gd name="T11" fmla="*/ 100 h 147"/>
              <a:gd name="T12" fmla="*/ 11 w 154"/>
              <a:gd name="T13" fmla="*/ 96 h 147"/>
              <a:gd name="T14" fmla="*/ 4 w 154"/>
              <a:gd name="T15" fmla="*/ 89 h 147"/>
              <a:gd name="T16" fmla="*/ 0 w 154"/>
              <a:gd name="T17" fmla="*/ 77 h 147"/>
              <a:gd name="T18" fmla="*/ 4 w 154"/>
              <a:gd name="T19" fmla="*/ 66 h 147"/>
              <a:gd name="T20" fmla="*/ 66 w 154"/>
              <a:gd name="T21" fmla="*/ 5 h 147"/>
              <a:gd name="T22" fmla="*/ 77 w 154"/>
              <a:gd name="T23" fmla="*/ 0 h 147"/>
              <a:gd name="T24" fmla="*/ 88 w 154"/>
              <a:gd name="T25" fmla="*/ 5 h 147"/>
              <a:gd name="T26" fmla="*/ 150 w 154"/>
              <a:gd name="T27" fmla="*/ 66 h 147"/>
              <a:gd name="T28" fmla="*/ 154 w 154"/>
              <a:gd name="T29" fmla="*/ 77 h 147"/>
              <a:gd name="T30" fmla="*/ 150 w 154"/>
              <a:gd name="T31" fmla="*/ 89 h 147"/>
              <a:gd name="T32" fmla="*/ 143 w 154"/>
              <a:gd name="T33" fmla="*/ 96 h 147"/>
              <a:gd name="T34" fmla="*/ 131 w 154"/>
              <a:gd name="T35" fmla="*/ 100 h 147"/>
              <a:gd name="T36" fmla="*/ 120 w 154"/>
              <a:gd name="T37" fmla="*/ 96 h 147"/>
              <a:gd name="T38" fmla="*/ 99 w 154"/>
              <a:gd name="T39" fmla="*/ 75 h 147"/>
              <a:gd name="T40" fmla="*/ 99 w 154"/>
              <a:gd name="T41" fmla="*/ 132 h 147"/>
              <a:gd name="T42" fmla="*/ 83 w 154"/>
              <a:gd name="T43" fmla="*/ 147 h 147"/>
              <a:gd name="T44" fmla="*/ 63 w 154"/>
              <a:gd name="T45" fmla="*/ 56 h 147"/>
              <a:gd name="T46" fmla="*/ 63 w 154"/>
              <a:gd name="T47" fmla="*/ 132 h 147"/>
              <a:gd name="T48" fmla="*/ 71 w 154"/>
              <a:gd name="T49" fmla="*/ 139 h 147"/>
              <a:gd name="T50" fmla="*/ 83 w 154"/>
              <a:gd name="T51" fmla="*/ 139 h 147"/>
              <a:gd name="T52" fmla="*/ 91 w 154"/>
              <a:gd name="T53" fmla="*/ 132 h 147"/>
              <a:gd name="T54" fmla="*/ 91 w 154"/>
              <a:gd name="T55" fmla="*/ 56 h 147"/>
              <a:gd name="T56" fmla="*/ 126 w 154"/>
              <a:gd name="T57" fmla="*/ 90 h 147"/>
              <a:gd name="T58" fmla="*/ 137 w 154"/>
              <a:gd name="T59" fmla="*/ 90 h 147"/>
              <a:gd name="T60" fmla="*/ 144 w 154"/>
              <a:gd name="T61" fmla="*/ 83 h 147"/>
              <a:gd name="T62" fmla="*/ 146 w 154"/>
              <a:gd name="T63" fmla="*/ 77 h 147"/>
              <a:gd name="T64" fmla="*/ 144 w 154"/>
              <a:gd name="T65" fmla="*/ 72 h 147"/>
              <a:gd name="T66" fmla="*/ 83 w 154"/>
              <a:gd name="T67" fmla="*/ 10 h 147"/>
              <a:gd name="T68" fmla="*/ 71 w 154"/>
              <a:gd name="T69" fmla="*/ 10 h 147"/>
              <a:gd name="T70" fmla="*/ 10 w 154"/>
              <a:gd name="T71" fmla="*/ 72 h 147"/>
              <a:gd name="T72" fmla="*/ 8 w 154"/>
              <a:gd name="T73" fmla="*/ 77 h 147"/>
              <a:gd name="T74" fmla="*/ 10 w 154"/>
              <a:gd name="T75" fmla="*/ 83 h 147"/>
              <a:gd name="T76" fmla="*/ 17 w 154"/>
              <a:gd name="T77" fmla="*/ 90 h 147"/>
              <a:gd name="T78" fmla="*/ 28 w 154"/>
              <a:gd name="T79" fmla="*/ 90 h 147"/>
              <a:gd name="T80" fmla="*/ 63 w 154"/>
              <a:gd name="T81" fmla="*/ 5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47">
                <a:moveTo>
                  <a:pt x="83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62" y="147"/>
                  <a:pt x="55" y="140"/>
                  <a:pt x="55" y="132"/>
                </a:cubicBezTo>
                <a:cubicBezTo>
                  <a:pt x="55" y="75"/>
                  <a:pt x="55" y="75"/>
                  <a:pt x="55" y="75"/>
                </a:cubicBezTo>
                <a:cubicBezTo>
                  <a:pt x="34" y="96"/>
                  <a:pt x="34" y="96"/>
                  <a:pt x="34" y="96"/>
                </a:cubicBezTo>
                <a:cubicBezTo>
                  <a:pt x="31" y="99"/>
                  <a:pt x="27" y="100"/>
                  <a:pt x="23" y="100"/>
                </a:cubicBezTo>
                <a:cubicBezTo>
                  <a:pt x="18" y="100"/>
                  <a:pt x="14" y="99"/>
                  <a:pt x="11" y="96"/>
                </a:cubicBezTo>
                <a:cubicBezTo>
                  <a:pt x="4" y="89"/>
                  <a:pt x="4" y="89"/>
                  <a:pt x="4" y="89"/>
                </a:cubicBezTo>
                <a:cubicBezTo>
                  <a:pt x="1" y="86"/>
                  <a:pt x="0" y="82"/>
                  <a:pt x="0" y="77"/>
                </a:cubicBezTo>
                <a:cubicBezTo>
                  <a:pt x="0" y="73"/>
                  <a:pt x="1" y="69"/>
                  <a:pt x="4" y="66"/>
                </a:cubicBezTo>
                <a:cubicBezTo>
                  <a:pt x="66" y="5"/>
                  <a:pt x="66" y="5"/>
                  <a:pt x="66" y="5"/>
                </a:cubicBezTo>
                <a:cubicBezTo>
                  <a:pt x="68" y="2"/>
                  <a:pt x="73" y="0"/>
                  <a:pt x="77" y="0"/>
                </a:cubicBezTo>
                <a:cubicBezTo>
                  <a:pt x="81" y="0"/>
                  <a:pt x="85" y="2"/>
                  <a:pt x="88" y="5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3" y="69"/>
                  <a:pt x="154" y="73"/>
                  <a:pt x="154" y="77"/>
                </a:cubicBezTo>
                <a:cubicBezTo>
                  <a:pt x="154" y="82"/>
                  <a:pt x="153" y="86"/>
                  <a:pt x="150" y="89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0" y="99"/>
                  <a:pt x="136" y="100"/>
                  <a:pt x="131" y="100"/>
                </a:cubicBezTo>
                <a:cubicBezTo>
                  <a:pt x="127" y="100"/>
                  <a:pt x="123" y="99"/>
                  <a:pt x="120" y="96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2" y="147"/>
                  <a:pt x="83" y="147"/>
                </a:cubicBezTo>
                <a:close/>
                <a:moveTo>
                  <a:pt x="63" y="56"/>
                </a:moveTo>
                <a:cubicBezTo>
                  <a:pt x="63" y="132"/>
                  <a:pt x="63" y="132"/>
                  <a:pt x="63" y="132"/>
                </a:cubicBezTo>
                <a:cubicBezTo>
                  <a:pt x="63" y="136"/>
                  <a:pt x="67" y="139"/>
                  <a:pt x="71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39"/>
                  <a:pt x="91" y="136"/>
                  <a:pt x="91" y="132"/>
                </a:cubicBezTo>
                <a:cubicBezTo>
                  <a:pt x="91" y="56"/>
                  <a:pt x="91" y="56"/>
                  <a:pt x="91" y="56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9" y="93"/>
                  <a:pt x="134" y="93"/>
                  <a:pt x="137" y="9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6" y="81"/>
                  <a:pt x="146" y="79"/>
                  <a:pt x="146" y="77"/>
                </a:cubicBezTo>
                <a:cubicBezTo>
                  <a:pt x="146" y="75"/>
                  <a:pt x="146" y="73"/>
                  <a:pt x="144" y="72"/>
                </a:cubicBezTo>
                <a:cubicBezTo>
                  <a:pt x="83" y="10"/>
                  <a:pt x="83" y="10"/>
                  <a:pt x="83" y="10"/>
                </a:cubicBezTo>
                <a:cubicBezTo>
                  <a:pt x="80" y="7"/>
                  <a:pt x="74" y="7"/>
                  <a:pt x="71" y="10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3"/>
                  <a:pt x="8" y="75"/>
                  <a:pt x="8" y="77"/>
                </a:cubicBezTo>
                <a:cubicBezTo>
                  <a:pt x="8" y="79"/>
                  <a:pt x="8" y="81"/>
                  <a:pt x="10" y="83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3"/>
                  <a:pt x="25" y="93"/>
                  <a:pt x="28" y="90"/>
                </a:cubicBezTo>
                <a:lnTo>
                  <a:pt x="63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9792084" y="4744906"/>
            <a:ext cx="339202" cy="326156"/>
          </a:xfrm>
          <a:custGeom>
            <a:avLst/>
            <a:gdLst>
              <a:gd name="T0" fmla="*/ 77 w 154"/>
              <a:gd name="T1" fmla="*/ 148 h 148"/>
              <a:gd name="T2" fmla="*/ 66 w 154"/>
              <a:gd name="T3" fmla="*/ 143 h 148"/>
              <a:gd name="T4" fmla="*/ 4 w 154"/>
              <a:gd name="T5" fmla="*/ 82 h 148"/>
              <a:gd name="T6" fmla="*/ 0 w 154"/>
              <a:gd name="T7" fmla="*/ 70 h 148"/>
              <a:gd name="T8" fmla="*/ 4 w 154"/>
              <a:gd name="T9" fmla="*/ 59 h 148"/>
              <a:gd name="T10" fmla="*/ 11 w 154"/>
              <a:gd name="T11" fmla="*/ 52 h 148"/>
              <a:gd name="T12" fmla="*/ 23 w 154"/>
              <a:gd name="T13" fmla="*/ 47 h 148"/>
              <a:gd name="T14" fmla="*/ 34 w 154"/>
              <a:gd name="T15" fmla="*/ 52 h 148"/>
              <a:gd name="T16" fmla="*/ 55 w 154"/>
              <a:gd name="T17" fmla="*/ 73 h 148"/>
              <a:gd name="T18" fmla="*/ 55 w 154"/>
              <a:gd name="T19" fmla="*/ 16 h 148"/>
              <a:gd name="T20" fmla="*/ 71 w 154"/>
              <a:gd name="T21" fmla="*/ 0 h 148"/>
              <a:gd name="T22" fmla="*/ 83 w 154"/>
              <a:gd name="T23" fmla="*/ 0 h 148"/>
              <a:gd name="T24" fmla="*/ 99 w 154"/>
              <a:gd name="T25" fmla="*/ 16 h 148"/>
              <a:gd name="T26" fmla="*/ 99 w 154"/>
              <a:gd name="T27" fmla="*/ 73 h 148"/>
              <a:gd name="T28" fmla="*/ 120 w 154"/>
              <a:gd name="T29" fmla="*/ 52 h 148"/>
              <a:gd name="T30" fmla="*/ 131 w 154"/>
              <a:gd name="T31" fmla="*/ 47 h 148"/>
              <a:gd name="T32" fmla="*/ 143 w 154"/>
              <a:gd name="T33" fmla="*/ 52 h 148"/>
              <a:gd name="T34" fmla="*/ 150 w 154"/>
              <a:gd name="T35" fmla="*/ 59 h 148"/>
              <a:gd name="T36" fmla="*/ 154 w 154"/>
              <a:gd name="T37" fmla="*/ 70 h 148"/>
              <a:gd name="T38" fmla="*/ 150 w 154"/>
              <a:gd name="T39" fmla="*/ 82 h 148"/>
              <a:gd name="T40" fmla="*/ 88 w 154"/>
              <a:gd name="T41" fmla="*/ 143 h 148"/>
              <a:gd name="T42" fmla="*/ 77 w 154"/>
              <a:gd name="T43" fmla="*/ 148 h 148"/>
              <a:gd name="T44" fmla="*/ 23 w 154"/>
              <a:gd name="T45" fmla="*/ 55 h 148"/>
              <a:gd name="T46" fmla="*/ 17 w 154"/>
              <a:gd name="T47" fmla="*/ 57 h 148"/>
              <a:gd name="T48" fmla="*/ 10 w 154"/>
              <a:gd name="T49" fmla="*/ 64 h 148"/>
              <a:gd name="T50" fmla="*/ 8 w 154"/>
              <a:gd name="T51" fmla="*/ 70 h 148"/>
              <a:gd name="T52" fmla="*/ 10 w 154"/>
              <a:gd name="T53" fmla="*/ 76 h 148"/>
              <a:gd name="T54" fmla="*/ 71 w 154"/>
              <a:gd name="T55" fmla="*/ 137 h 148"/>
              <a:gd name="T56" fmla="*/ 83 w 154"/>
              <a:gd name="T57" fmla="*/ 137 h 148"/>
              <a:gd name="T58" fmla="*/ 144 w 154"/>
              <a:gd name="T59" fmla="*/ 76 h 148"/>
              <a:gd name="T60" fmla="*/ 146 w 154"/>
              <a:gd name="T61" fmla="*/ 70 h 148"/>
              <a:gd name="T62" fmla="*/ 144 w 154"/>
              <a:gd name="T63" fmla="*/ 64 h 148"/>
              <a:gd name="T64" fmla="*/ 137 w 154"/>
              <a:gd name="T65" fmla="*/ 57 h 148"/>
              <a:gd name="T66" fmla="*/ 126 w 154"/>
              <a:gd name="T67" fmla="*/ 57 h 148"/>
              <a:gd name="T68" fmla="*/ 91 w 154"/>
              <a:gd name="T69" fmla="*/ 92 h 148"/>
              <a:gd name="T70" fmla="*/ 91 w 154"/>
              <a:gd name="T71" fmla="*/ 16 h 148"/>
              <a:gd name="T72" fmla="*/ 83 w 154"/>
              <a:gd name="T73" fmla="*/ 8 h 148"/>
              <a:gd name="T74" fmla="*/ 71 w 154"/>
              <a:gd name="T75" fmla="*/ 8 h 148"/>
              <a:gd name="T76" fmla="*/ 63 w 154"/>
              <a:gd name="T77" fmla="*/ 16 h 148"/>
              <a:gd name="T78" fmla="*/ 63 w 154"/>
              <a:gd name="T79" fmla="*/ 92 h 148"/>
              <a:gd name="T80" fmla="*/ 28 w 154"/>
              <a:gd name="T81" fmla="*/ 57 h 148"/>
              <a:gd name="T82" fmla="*/ 23 w 154"/>
              <a:gd name="T83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" h="148">
                <a:moveTo>
                  <a:pt x="77" y="148"/>
                </a:moveTo>
                <a:cubicBezTo>
                  <a:pt x="73" y="148"/>
                  <a:pt x="69" y="146"/>
                  <a:pt x="66" y="143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9"/>
                  <a:pt x="0" y="75"/>
                  <a:pt x="0" y="70"/>
                </a:cubicBezTo>
                <a:cubicBezTo>
                  <a:pt x="0" y="66"/>
                  <a:pt x="1" y="62"/>
                  <a:pt x="4" y="59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49"/>
                  <a:pt x="19" y="47"/>
                  <a:pt x="23" y="47"/>
                </a:cubicBezTo>
                <a:cubicBezTo>
                  <a:pt x="27" y="47"/>
                  <a:pt x="31" y="49"/>
                  <a:pt x="34" y="52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7"/>
                  <a:pt x="62" y="0"/>
                  <a:pt x="71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7"/>
                  <a:pt x="99" y="16"/>
                </a:cubicBezTo>
                <a:cubicBezTo>
                  <a:pt x="99" y="73"/>
                  <a:pt x="99" y="73"/>
                  <a:pt x="99" y="73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3" y="49"/>
                  <a:pt x="127" y="47"/>
                  <a:pt x="131" y="47"/>
                </a:cubicBezTo>
                <a:cubicBezTo>
                  <a:pt x="135" y="47"/>
                  <a:pt x="140" y="49"/>
                  <a:pt x="143" y="52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3" y="62"/>
                  <a:pt x="154" y="66"/>
                  <a:pt x="154" y="70"/>
                </a:cubicBezTo>
                <a:cubicBezTo>
                  <a:pt x="154" y="74"/>
                  <a:pt x="153" y="79"/>
                  <a:pt x="150" y="8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5" y="146"/>
                  <a:pt x="81" y="148"/>
                  <a:pt x="77" y="148"/>
                </a:cubicBezTo>
                <a:close/>
                <a:moveTo>
                  <a:pt x="23" y="55"/>
                </a:moveTo>
                <a:cubicBezTo>
                  <a:pt x="21" y="55"/>
                  <a:pt x="18" y="56"/>
                  <a:pt x="17" y="5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6"/>
                  <a:pt x="8" y="68"/>
                  <a:pt x="8" y="70"/>
                </a:cubicBezTo>
                <a:cubicBezTo>
                  <a:pt x="8" y="72"/>
                  <a:pt x="8" y="74"/>
                  <a:pt x="10" y="76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4" y="140"/>
                  <a:pt x="80" y="140"/>
                  <a:pt x="83" y="13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6" y="74"/>
                  <a:pt x="146" y="72"/>
                  <a:pt x="146" y="70"/>
                </a:cubicBezTo>
                <a:cubicBezTo>
                  <a:pt x="146" y="68"/>
                  <a:pt x="146" y="66"/>
                  <a:pt x="144" y="64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4" y="55"/>
                  <a:pt x="129" y="54"/>
                  <a:pt x="126" y="57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2"/>
                  <a:pt x="87" y="8"/>
                  <a:pt x="83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8"/>
                  <a:pt x="63" y="12"/>
                  <a:pt x="63" y="16"/>
                </a:cubicBezTo>
                <a:cubicBezTo>
                  <a:pt x="63" y="92"/>
                  <a:pt x="63" y="92"/>
                  <a:pt x="63" y="92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6"/>
                  <a:pt x="25" y="55"/>
                  <a:pt x="23" y="5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10624246" y="3033056"/>
            <a:ext cx="390455" cy="350384"/>
          </a:xfrm>
          <a:custGeom>
            <a:avLst/>
            <a:gdLst>
              <a:gd name="T0" fmla="*/ 22 w 177"/>
              <a:gd name="T1" fmla="*/ 159 h 159"/>
              <a:gd name="T2" fmla="*/ 16 w 177"/>
              <a:gd name="T3" fmla="*/ 156 h 159"/>
              <a:gd name="T4" fmla="*/ 13 w 177"/>
              <a:gd name="T5" fmla="*/ 150 h 159"/>
              <a:gd name="T6" fmla="*/ 12 w 177"/>
              <a:gd name="T7" fmla="*/ 148 h 159"/>
              <a:gd name="T8" fmla="*/ 0 w 177"/>
              <a:gd name="T9" fmla="*/ 104 h 159"/>
              <a:gd name="T10" fmla="*/ 5 w 177"/>
              <a:gd name="T11" fmla="*/ 71 h 159"/>
              <a:gd name="T12" fmla="*/ 91 w 177"/>
              <a:gd name="T13" fmla="*/ 30 h 159"/>
              <a:gd name="T14" fmla="*/ 108 w 177"/>
              <a:gd name="T15" fmla="*/ 30 h 159"/>
              <a:gd name="T16" fmla="*/ 108 w 177"/>
              <a:gd name="T17" fmla="*/ 10 h 159"/>
              <a:gd name="T18" fmla="*/ 118 w 177"/>
              <a:gd name="T19" fmla="*/ 0 h 159"/>
              <a:gd name="T20" fmla="*/ 125 w 177"/>
              <a:gd name="T21" fmla="*/ 3 h 159"/>
              <a:gd name="T22" fmla="*/ 174 w 177"/>
              <a:gd name="T23" fmla="*/ 51 h 159"/>
              <a:gd name="T24" fmla="*/ 177 w 177"/>
              <a:gd name="T25" fmla="*/ 58 h 159"/>
              <a:gd name="T26" fmla="*/ 174 w 177"/>
              <a:gd name="T27" fmla="*/ 65 h 159"/>
              <a:gd name="T28" fmla="*/ 125 w 177"/>
              <a:gd name="T29" fmla="*/ 114 h 159"/>
              <a:gd name="T30" fmla="*/ 118 w 177"/>
              <a:gd name="T31" fmla="*/ 117 h 159"/>
              <a:gd name="T32" fmla="*/ 108 w 177"/>
              <a:gd name="T33" fmla="*/ 107 h 159"/>
              <a:gd name="T34" fmla="*/ 108 w 177"/>
              <a:gd name="T35" fmla="*/ 86 h 159"/>
              <a:gd name="T36" fmla="*/ 91 w 177"/>
              <a:gd name="T37" fmla="*/ 86 h 159"/>
              <a:gd name="T38" fmla="*/ 28 w 177"/>
              <a:gd name="T39" fmla="*/ 135 h 159"/>
              <a:gd name="T40" fmla="*/ 28 w 177"/>
              <a:gd name="T41" fmla="*/ 147 h 159"/>
              <a:gd name="T42" fmla="*/ 28 w 177"/>
              <a:gd name="T43" fmla="*/ 148 h 159"/>
              <a:gd name="T44" fmla="*/ 29 w 177"/>
              <a:gd name="T45" fmla="*/ 152 h 159"/>
              <a:gd name="T46" fmla="*/ 22 w 177"/>
              <a:gd name="T47" fmla="*/ 159 h 159"/>
              <a:gd name="T48" fmla="*/ 91 w 177"/>
              <a:gd name="T49" fmla="*/ 38 h 159"/>
              <a:gd name="T50" fmla="*/ 12 w 177"/>
              <a:gd name="T51" fmla="*/ 74 h 159"/>
              <a:gd name="T52" fmla="*/ 8 w 177"/>
              <a:gd name="T53" fmla="*/ 104 h 159"/>
              <a:gd name="T54" fmla="*/ 19 w 177"/>
              <a:gd name="T55" fmla="*/ 144 h 159"/>
              <a:gd name="T56" fmla="*/ 20 w 177"/>
              <a:gd name="T57" fmla="*/ 147 h 159"/>
              <a:gd name="T58" fmla="*/ 20 w 177"/>
              <a:gd name="T59" fmla="*/ 147 h 159"/>
              <a:gd name="T60" fmla="*/ 20 w 177"/>
              <a:gd name="T61" fmla="*/ 135 h 159"/>
              <a:gd name="T62" fmla="*/ 91 w 177"/>
              <a:gd name="T63" fmla="*/ 78 h 159"/>
              <a:gd name="T64" fmla="*/ 116 w 177"/>
              <a:gd name="T65" fmla="*/ 78 h 159"/>
              <a:gd name="T66" fmla="*/ 116 w 177"/>
              <a:gd name="T67" fmla="*/ 107 h 159"/>
              <a:gd name="T68" fmla="*/ 120 w 177"/>
              <a:gd name="T69" fmla="*/ 108 h 159"/>
              <a:gd name="T70" fmla="*/ 168 w 177"/>
              <a:gd name="T71" fmla="*/ 60 h 159"/>
              <a:gd name="T72" fmla="*/ 169 w 177"/>
              <a:gd name="T73" fmla="*/ 58 h 159"/>
              <a:gd name="T74" fmla="*/ 168 w 177"/>
              <a:gd name="T75" fmla="*/ 57 h 159"/>
              <a:gd name="T76" fmla="*/ 120 w 177"/>
              <a:gd name="T77" fmla="*/ 9 h 159"/>
              <a:gd name="T78" fmla="*/ 116 w 177"/>
              <a:gd name="T79" fmla="*/ 10 h 159"/>
              <a:gd name="T80" fmla="*/ 116 w 177"/>
              <a:gd name="T81" fmla="*/ 38 h 159"/>
              <a:gd name="T82" fmla="*/ 91 w 177"/>
              <a:gd name="T83" fmla="*/ 3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159">
                <a:moveTo>
                  <a:pt x="22" y="159"/>
                </a:moveTo>
                <a:cubicBezTo>
                  <a:pt x="18" y="159"/>
                  <a:pt x="16" y="156"/>
                  <a:pt x="16" y="156"/>
                </a:cubicBezTo>
                <a:cubicBezTo>
                  <a:pt x="14" y="154"/>
                  <a:pt x="14" y="152"/>
                  <a:pt x="13" y="150"/>
                </a:cubicBezTo>
                <a:cubicBezTo>
                  <a:pt x="12" y="149"/>
                  <a:pt x="12" y="148"/>
                  <a:pt x="12" y="148"/>
                </a:cubicBezTo>
                <a:cubicBezTo>
                  <a:pt x="4" y="129"/>
                  <a:pt x="0" y="114"/>
                  <a:pt x="0" y="104"/>
                </a:cubicBezTo>
                <a:cubicBezTo>
                  <a:pt x="0" y="90"/>
                  <a:pt x="1" y="80"/>
                  <a:pt x="5" y="71"/>
                </a:cubicBezTo>
                <a:cubicBezTo>
                  <a:pt x="16" y="43"/>
                  <a:pt x="44" y="30"/>
                  <a:pt x="91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13" y="0"/>
                  <a:pt x="118" y="0"/>
                </a:cubicBezTo>
                <a:cubicBezTo>
                  <a:pt x="121" y="0"/>
                  <a:pt x="123" y="1"/>
                  <a:pt x="125" y="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3"/>
                  <a:pt x="177" y="56"/>
                  <a:pt x="177" y="58"/>
                </a:cubicBezTo>
                <a:cubicBezTo>
                  <a:pt x="177" y="61"/>
                  <a:pt x="175" y="63"/>
                  <a:pt x="174" y="6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3" y="116"/>
                  <a:pt x="121" y="117"/>
                  <a:pt x="118" y="117"/>
                </a:cubicBezTo>
                <a:cubicBezTo>
                  <a:pt x="113" y="117"/>
                  <a:pt x="108" y="112"/>
                  <a:pt x="108" y="107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50" y="86"/>
                  <a:pt x="28" y="94"/>
                  <a:pt x="28" y="135"/>
                </a:cubicBezTo>
                <a:cubicBezTo>
                  <a:pt x="28" y="139"/>
                  <a:pt x="28" y="142"/>
                  <a:pt x="28" y="147"/>
                </a:cubicBezTo>
                <a:cubicBezTo>
                  <a:pt x="28" y="147"/>
                  <a:pt x="28" y="148"/>
                  <a:pt x="28" y="148"/>
                </a:cubicBezTo>
                <a:cubicBezTo>
                  <a:pt x="29" y="149"/>
                  <a:pt x="29" y="150"/>
                  <a:pt x="29" y="152"/>
                </a:cubicBezTo>
                <a:cubicBezTo>
                  <a:pt x="29" y="156"/>
                  <a:pt x="26" y="159"/>
                  <a:pt x="22" y="159"/>
                </a:cubicBezTo>
                <a:close/>
                <a:moveTo>
                  <a:pt x="91" y="38"/>
                </a:moveTo>
                <a:cubicBezTo>
                  <a:pt x="48" y="38"/>
                  <a:pt x="22" y="50"/>
                  <a:pt x="12" y="74"/>
                </a:cubicBezTo>
                <a:cubicBezTo>
                  <a:pt x="9" y="82"/>
                  <a:pt x="8" y="91"/>
                  <a:pt x="8" y="104"/>
                </a:cubicBezTo>
                <a:cubicBezTo>
                  <a:pt x="8" y="113"/>
                  <a:pt x="12" y="127"/>
                  <a:pt x="19" y="144"/>
                </a:cubicBezTo>
                <a:cubicBezTo>
                  <a:pt x="19" y="145"/>
                  <a:pt x="20" y="146"/>
                  <a:pt x="20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42"/>
                  <a:pt x="20" y="139"/>
                  <a:pt x="20" y="135"/>
                </a:cubicBezTo>
                <a:cubicBezTo>
                  <a:pt x="20" y="83"/>
                  <a:pt x="57" y="78"/>
                  <a:pt x="91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08"/>
                  <a:pt x="118" y="109"/>
                  <a:pt x="120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9"/>
                  <a:pt x="169" y="59"/>
                  <a:pt x="169" y="58"/>
                </a:cubicBezTo>
                <a:cubicBezTo>
                  <a:pt x="169" y="58"/>
                  <a:pt x="168" y="57"/>
                  <a:pt x="168" y="5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8" y="7"/>
                  <a:pt x="116" y="8"/>
                  <a:pt x="116" y="10"/>
                </a:cubicBezTo>
                <a:cubicBezTo>
                  <a:pt x="116" y="38"/>
                  <a:pt x="116" y="38"/>
                  <a:pt x="116" y="38"/>
                </a:cubicBezTo>
                <a:lnTo>
                  <a:pt x="91" y="3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10682022" y="5624594"/>
            <a:ext cx="277698" cy="281426"/>
          </a:xfrm>
          <a:custGeom>
            <a:avLst/>
            <a:gdLst>
              <a:gd name="T0" fmla="*/ 99 w 126"/>
              <a:gd name="T1" fmla="*/ 127 h 128"/>
              <a:gd name="T2" fmla="*/ 90 w 126"/>
              <a:gd name="T3" fmla="*/ 123 h 128"/>
              <a:gd name="T4" fmla="*/ 63 w 126"/>
              <a:gd name="T5" fmla="*/ 97 h 128"/>
              <a:gd name="T6" fmla="*/ 37 w 126"/>
              <a:gd name="T7" fmla="*/ 123 h 128"/>
              <a:gd name="T8" fmla="*/ 18 w 126"/>
              <a:gd name="T9" fmla="*/ 123 h 128"/>
              <a:gd name="T10" fmla="*/ 4 w 126"/>
              <a:gd name="T11" fmla="*/ 110 h 128"/>
              <a:gd name="T12" fmla="*/ 0 w 126"/>
              <a:gd name="T13" fmla="*/ 100 h 128"/>
              <a:gd name="T14" fmla="*/ 4 w 126"/>
              <a:gd name="T15" fmla="*/ 91 h 128"/>
              <a:gd name="T16" fmla="*/ 31 w 126"/>
              <a:gd name="T17" fmla="*/ 64 h 128"/>
              <a:gd name="T18" fmla="*/ 4 w 126"/>
              <a:gd name="T19" fmla="*/ 38 h 128"/>
              <a:gd name="T20" fmla="*/ 0 w 126"/>
              <a:gd name="T21" fmla="*/ 28 h 128"/>
              <a:gd name="T22" fmla="*/ 4 w 126"/>
              <a:gd name="T23" fmla="*/ 19 h 128"/>
              <a:gd name="T24" fmla="*/ 18 w 126"/>
              <a:gd name="T25" fmla="*/ 5 h 128"/>
              <a:gd name="T26" fmla="*/ 37 w 126"/>
              <a:gd name="T27" fmla="*/ 5 h 128"/>
              <a:gd name="T28" fmla="*/ 63 w 126"/>
              <a:gd name="T29" fmla="*/ 32 h 128"/>
              <a:gd name="T30" fmla="*/ 90 w 126"/>
              <a:gd name="T31" fmla="*/ 5 h 128"/>
              <a:gd name="T32" fmla="*/ 109 w 126"/>
              <a:gd name="T33" fmla="*/ 5 h 128"/>
              <a:gd name="T34" fmla="*/ 122 w 126"/>
              <a:gd name="T35" fmla="*/ 19 h 128"/>
              <a:gd name="T36" fmla="*/ 126 w 126"/>
              <a:gd name="T37" fmla="*/ 28 h 128"/>
              <a:gd name="T38" fmla="*/ 122 w 126"/>
              <a:gd name="T39" fmla="*/ 38 h 128"/>
              <a:gd name="T40" fmla="*/ 96 w 126"/>
              <a:gd name="T41" fmla="*/ 64 h 128"/>
              <a:gd name="T42" fmla="*/ 122 w 126"/>
              <a:gd name="T43" fmla="*/ 91 h 128"/>
              <a:gd name="T44" fmla="*/ 126 w 126"/>
              <a:gd name="T45" fmla="*/ 100 h 128"/>
              <a:gd name="T46" fmla="*/ 122 w 126"/>
              <a:gd name="T47" fmla="*/ 110 h 128"/>
              <a:gd name="T48" fmla="*/ 109 w 126"/>
              <a:gd name="T49" fmla="*/ 123 h 128"/>
              <a:gd name="T50" fmla="*/ 99 w 126"/>
              <a:gd name="T51" fmla="*/ 127 h 128"/>
              <a:gd name="T52" fmla="*/ 63 w 126"/>
              <a:gd name="T53" fmla="*/ 86 h 128"/>
              <a:gd name="T54" fmla="*/ 95 w 126"/>
              <a:gd name="T55" fmla="*/ 118 h 128"/>
              <a:gd name="T56" fmla="*/ 103 w 126"/>
              <a:gd name="T57" fmla="*/ 118 h 128"/>
              <a:gd name="T58" fmla="*/ 117 w 126"/>
              <a:gd name="T59" fmla="*/ 104 h 128"/>
              <a:gd name="T60" fmla="*/ 118 w 126"/>
              <a:gd name="T61" fmla="*/ 100 h 128"/>
              <a:gd name="T62" fmla="*/ 117 w 126"/>
              <a:gd name="T63" fmla="*/ 96 h 128"/>
              <a:gd name="T64" fmla="*/ 85 w 126"/>
              <a:gd name="T65" fmla="*/ 64 h 128"/>
              <a:gd name="T66" fmla="*/ 117 w 126"/>
              <a:gd name="T67" fmla="*/ 32 h 128"/>
              <a:gd name="T68" fmla="*/ 118 w 126"/>
              <a:gd name="T69" fmla="*/ 28 h 128"/>
              <a:gd name="T70" fmla="*/ 117 w 126"/>
              <a:gd name="T71" fmla="*/ 24 h 128"/>
              <a:gd name="T72" fmla="*/ 103 w 126"/>
              <a:gd name="T73" fmla="*/ 11 h 128"/>
              <a:gd name="T74" fmla="*/ 95 w 126"/>
              <a:gd name="T75" fmla="*/ 11 h 128"/>
              <a:gd name="T76" fmla="*/ 63 w 126"/>
              <a:gd name="T77" fmla="*/ 43 h 128"/>
              <a:gd name="T78" fmla="*/ 31 w 126"/>
              <a:gd name="T79" fmla="*/ 11 h 128"/>
              <a:gd name="T80" fmla="*/ 24 w 126"/>
              <a:gd name="T81" fmla="*/ 11 h 128"/>
              <a:gd name="T82" fmla="*/ 10 w 126"/>
              <a:gd name="T83" fmla="*/ 24 h 128"/>
              <a:gd name="T84" fmla="*/ 8 w 126"/>
              <a:gd name="T85" fmla="*/ 28 h 128"/>
              <a:gd name="T86" fmla="*/ 10 w 126"/>
              <a:gd name="T87" fmla="*/ 32 h 128"/>
              <a:gd name="T88" fmla="*/ 42 w 126"/>
              <a:gd name="T89" fmla="*/ 64 h 128"/>
              <a:gd name="T90" fmla="*/ 10 w 126"/>
              <a:gd name="T91" fmla="*/ 96 h 128"/>
              <a:gd name="T92" fmla="*/ 8 w 126"/>
              <a:gd name="T93" fmla="*/ 100 h 128"/>
              <a:gd name="T94" fmla="*/ 10 w 126"/>
              <a:gd name="T95" fmla="*/ 104 h 128"/>
              <a:gd name="T96" fmla="*/ 24 w 126"/>
              <a:gd name="T97" fmla="*/ 118 h 128"/>
              <a:gd name="T98" fmla="*/ 31 w 126"/>
              <a:gd name="T99" fmla="*/ 118 h 128"/>
              <a:gd name="T100" fmla="*/ 63 w 126"/>
              <a:gd name="T101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8">
                <a:moveTo>
                  <a:pt x="99" y="127"/>
                </a:moveTo>
                <a:cubicBezTo>
                  <a:pt x="96" y="127"/>
                  <a:pt x="92" y="126"/>
                  <a:pt x="90" y="123"/>
                </a:cubicBezTo>
                <a:cubicBezTo>
                  <a:pt x="63" y="97"/>
                  <a:pt x="63" y="97"/>
                  <a:pt x="63" y="97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2" y="128"/>
                  <a:pt x="23" y="128"/>
                  <a:pt x="18" y="123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07"/>
                  <a:pt x="0" y="104"/>
                  <a:pt x="0" y="100"/>
                </a:cubicBezTo>
                <a:cubicBezTo>
                  <a:pt x="0" y="97"/>
                  <a:pt x="2" y="93"/>
                  <a:pt x="4" y="91"/>
                </a:cubicBezTo>
                <a:cubicBezTo>
                  <a:pt x="31" y="64"/>
                  <a:pt x="31" y="64"/>
                  <a:pt x="31" y="64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5"/>
                  <a:pt x="0" y="32"/>
                  <a:pt x="0" y="28"/>
                </a:cubicBezTo>
                <a:cubicBezTo>
                  <a:pt x="0" y="25"/>
                  <a:pt x="2" y="21"/>
                  <a:pt x="4" y="19"/>
                </a:cubicBezTo>
                <a:cubicBezTo>
                  <a:pt x="18" y="5"/>
                  <a:pt x="18" y="5"/>
                  <a:pt x="18" y="5"/>
                </a:cubicBezTo>
                <a:cubicBezTo>
                  <a:pt x="23" y="0"/>
                  <a:pt x="32" y="0"/>
                  <a:pt x="37" y="5"/>
                </a:cubicBezTo>
                <a:cubicBezTo>
                  <a:pt x="63" y="32"/>
                  <a:pt x="63" y="32"/>
                  <a:pt x="63" y="32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0"/>
                  <a:pt x="104" y="0"/>
                  <a:pt x="109" y="5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5" y="21"/>
                  <a:pt x="126" y="25"/>
                  <a:pt x="126" y="28"/>
                </a:cubicBezTo>
                <a:cubicBezTo>
                  <a:pt x="126" y="32"/>
                  <a:pt x="125" y="35"/>
                  <a:pt x="122" y="38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5" y="93"/>
                  <a:pt x="126" y="97"/>
                  <a:pt x="126" y="100"/>
                </a:cubicBezTo>
                <a:cubicBezTo>
                  <a:pt x="126" y="104"/>
                  <a:pt x="125" y="107"/>
                  <a:pt x="122" y="110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6" y="126"/>
                  <a:pt x="103" y="127"/>
                  <a:pt x="99" y="127"/>
                </a:cubicBezTo>
                <a:close/>
                <a:moveTo>
                  <a:pt x="63" y="86"/>
                </a:moveTo>
                <a:cubicBezTo>
                  <a:pt x="95" y="118"/>
                  <a:pt x="95" y="118"/>
                  <a:pt x="95" y="118"/>
                </a:cubicBezTo>
                <a:cubicBezTo>
                  <a:pt x="97" y="120"/>
                  <a:pt x="101" y="120"/>
                  <a:pt x="103" y="1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8" y="103"/>
                  <a:pt x="118" y="102"/>
                  <a:pt x="118" y="100"/>
                </a:cubicBezTo>
                <a:cubicBezTo>
                  <a:pt x="118" y="99"/>
                  <a:pt x="118" y="97"/>
                  <a:pt x="117" y="96"/>
                </a:cubicBezTo>
                <a:cubicBezTo>
                  <a:pt x="85" y="64"/>
                  <a:pt x="85" y="64"/>
                  <a:pt x="85" y="64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8" y="31"/>
                  <a:pt x="118" y="30"/>
                  <a:pt x="118" y="28"/>
                </a:cubicBezTo>
                <a:cubicBezTo>
                  <a:pt x="118" y="27"/>
                  <a:pt x="118" y="25"/>
                  <a:pt x="117" y="24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7" y="9"/>
                  <a:pt x="95" y="11"/>
                </a:cubicBezTo>
                <a:cubicBezTo>
                  <a:pt x="63" y="43"/>
                  <a:pt x="63" y="43"/>
                  <a:pt x="63" y="43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9"/>
                  <a:pt x="26" y="9"/>
                  <a:pt x="24" y="1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8" y="30"/>
                  <a:pt x="9" y="31"/>
                  <a:pt x="10" y="32"/>
                </a:cubicBezTo>
                <a:cubicBezTo>
                  <a:pt x="42" y="64"/>
                  <a:pt x="42" y="64"/>
                  <a:pt x="42" y="64"/>
                </a:cubicBezTo>
                <a:cubicBezTo>
                  <a:pt x="10" y="96"/>
                  <a:pt x="10" y="96"/>
                  <a:pt x="10" y="96"/>
                </a:cubicBezTo>
                <a:cubicBezTo>
                  <a:pt x="9" y="97"/>
                  <a:pt x="8" y="99"/>
                  <a:pt x="8" y="100"/>
                </a:cubicBezTo>
                <a:cubicBezTo>
                  <a:pt x="8" y="102"/>
                  <a:pt x="9" y="103"/>
                  <a:pt x="10" y="10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0"/>
                  <a:pt x="29" y="120"/>
                  <a:pt x="31" y="118"/>
                </a:cubicBezTo>
                <a:lnTo>
                  <a:pt x="63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8955262" y="5591047"/>
            <a:ext cx="325224" cy="326156"/>
          </a:xfrm>
          <a:custGeom>
            <a:avLst/>
            <a:gdLst>
              <a:gd name="T0" fmla="*/ 84 w 148"/>
              <a:gd name="T1" fmla="*/ 148 h 148"/>
              <a:gd name="T2" fmla="*/ 64 w 148"/>
              <a:gd name="T3" fmla="*/ 148 h 148"/>
              <a:gd name="T4" fmla="*/ 55 w 148"/>
              <a:gd name="T5" fmla="*/ 144 h 148"/>
              <a:gd name="T6" fmla="*/ 51 w 148"/>
              <a:gd name="T7" fmla="*/ 134 h 148"/>
              <a:gd name="T8" fmla="*/ 51 w 148"/>
              <a:gd name="T9" fmla="*/ 97 h 148"/>
              <a:gd name="T10" fmla="*/ 14 w 148"/>
              <a:gd name="T11" fmla="*/ 97 h 148"/>
              <a:gd name="T12" fmla="*/ 4 w 148"/>
              <a:gd name="T13" fmla="*/ 93 h 148"/>
              <a:gd name="T14" fmla="*/ 0 w 148"/>
              <a:gd name="T15" fmla="*/ 83 h 148"/>
              <a:gd name="T16" fmla="*/ 0 w 148"/>
              <a:gd name="T17" fmla="*/ 64 h 148"/>
              <a:gd name="T18" fmla="*/ 4 w 148"/>
              <a:gd name="T19" fmla="*/ 55 h 148"/>
              <a:gd name="T20" fmla="*/ 14 w 148"/>
              <a:gd name="T21" fmla="*/ 51 h 148"/>
              <a:gd name="T22" fmla="*/ 51 w 148"/>
              <a:gd name="T23" fmla="*/ 51 h 148"/>
              <a:gd name="T24" fmla="*/ 51 w 148"/>
              <a:gd name="T25" fmla="*/ 13 h 148"/>
              <a:gd name="T26" fmla="*/ 55 w 148"/>
              <a:gd name="T27" fmla="*/ 4 h 148"/>
              <a:gd name="T28" fmla="*/ 64 w 148"/>
              <a:gd name="T29" fmla="*/ 0 h 148"/>
              <a:gd name="T30" fmla="*/ 84 w 148"/>
              <a:gd name="T31" fmla="*/ 0 h 148"/>
              <a:gd name="T32" fmla="*/ 93 w 148"/>
              <a:gd name="T33" fmla="*/ 4 h 148"/>
              <a:gd name="T34" fmla="*/ 97 w 148"/>
              <a:gd name="T35" fmla="*/ 13 h 148"/>
              <a:gd name="T36" fmla="*/ 97 w 148"/>
              <a:gd name="T37" fmla="*/ 51 h 148"/>
              <a:gd name="T38" fmla="*/ 134 w 148"/>
              <a:gd name="T39" fmla="*/ 51 h 148"/>
              <a:gd name="T40" fmla="*/ 144 w 148"/>
              <a:gd name="T41" fmla="*/ 55 h 148"/>
              <a:gd name="T42" fmla="*/ 148 w 148"/>
              <a:gd name="T43" fmla="*/ 64 h 148"/>
              <a:gd name="T44" fmla="*/ 148 w 148"/>
              <a:gd name="T45" fmla="*/ 83 h 148"/>
              <a:gd name="T46" fmla="*/ 144 w 148"/>
              <a:gd name="T47" fmla="*/ 93 h 148"/>
              <a:gd name="T48" fmla="*/ 134 w 148"/>
              <a:gd name="T49" fmla="*/ 97 h 148"/>
              <a:gd name="T50" fmla="*/ 97 w 148"/>
              <a:gd name="T51" fmla="*/ 97 h 148"/>
              <a:gd name="T52" fmla="*/ 97 w 148"/>
              <a:gd name="T53" fmla="*/ 134 h 148"/>
              <a:gd name="T54" fmla="*/ 93 w 148"/>
              <a:gd name="T55" fmla="*/ 144 h 148"/>
              <a:gd name="T56" fmla="*/ 84 w 148"/>
              <a:gd name="T57" fmla="*/ 148 h 148"/>
              <a:gd name="T58" fmla="*/ 14 w 148"/>
              <a:gd name="T59" fmla="*/ 59 h 148"/>
              <a:gd name="T60" fmla="*/ 10 w 148"/>
              <a:gd name="T61" fmla="*/ 60 h 148"/>
              <a:gd name="T62" fmla="*/ 8 w 148"/>
              <a:gd name="T63" fmla="*/ 64 h 148"/>
              <a:gd name="T64" fmla="*/ 8 w 148"/>
              <a:gd name="T65" fmla="*/ 83 h 148"/>
              <a:gd name="T66" fmla="*/ 10 w 148"/>
              <a:gd name="T67" fmla="*/ 87 h 148"/>
              <a:gd name="T68" fmla="*/ 14 w 148"/>
              <a:gd name="T69" fmla="*/ 89 h 148"/>
              <a:gd name="T70" fmla="*/ 59 w 148"/>
              <a:gd name="T71" fmla="*/ 89 h 148"/>
              <a:gd name="T72" fmla="*/ 59 w 148"/>
              <a:gd name="T73" fmla="*/ 134 h 148"/>
              <a:gd name="T74" fmla="*/ 61 w 148"/>
              <a:gd name="T75" fmla="*/ 138 h 148"/>
              <a:gd name="T76" fmla="*/ 64 w 148"/>
              <a:gd name="T77" fmla="*/ 140 h 148"/>
              <a:gd name="T78" fmla="*/ 84 w 148"/>
              <a:gd name="T79" fmla="*/ 140 h 148"/>
              <a:gd name="T80" fmla="*/ 87 w 148"/>
              <a:gd name="T81" fmla="*/ 138 h 148"/>
              <a:gd name="T82" fmla="*/ 89 w 148"/>
              <a:gd name="T83" fmla="*/ 134 h 148"/>
              <a:gd name="T84" fmla="*/ 89 w 148"/>
              <a:gd name="T85" fmla="*/ 89 h 148"/>
              <a:gd name="T86" fmla="*/ 134 w 148"/>
              <a:gd name="T87" fmla="*/ 89 h 148"/>
              <a:gd name="T88" fmla="*/ 138 w 148"/>
              <a:gd name="T89" fmla="*/ 87 h 148"/>
              <a:gd name="T90" fmla="*/ 140 w 148"/>
              <a:gd name="T91" fmla="*/ 83 h 148"/>
              <a:gd name="T92" fmla="*/ 140 w 148"/>
              <a:gd name="T93" fmla="*/ 64 h 148"/>
              <a:gd name="T94" fmla="*/ 138 w 148"/>
              <a:gd name="T95" fmla="*/ 60 h 148"/>
              <a:gd name="T96" fmla="*/ 134 w 148"/>
              <a:gd name="T97" fmla="*/ 59 h 148"/>
              <a:gd name="T98" fmla="*/ 89 w 148"/>
              <a:gd name="T99" fmla="*/ 59 h 148"/>
              <a:gd name="T100" fmla="*/ 89 w 148"/>
              <a:gd name="T101" fmla="*/ 13 h 148"/>
              <a:gd name="T102" fmla="*/ 87 w 148"/>
              <a:gd name="T103" fmla="*/ 10 h 148"/>
              <a:gd name="T104" fmla="*/ 84 w 148"/>
              <a:gd name="T105" fmla="*/ 8 h 148"/>
              <a:gd name="T106" fmla="*/ 64 w 148"/>
              <a:gd name="T107" fmla="*/ 8 h 148"/>
              <a:gd name="T108" fmla="*/ 61 w 148"/>
              <a:gd name="T109" fmla="*/ 10 h 148"/>
              <a:gd name="T110" fmla="*/ 59 w 148"/>
              <a:gd name="T111" fmla="*/ 13 h 148"/>
              <a:gd name="T112" fmla="*/ 59 w 148"/>
              <a:gd name="T113" fmla="*/ 59 h 148"/>
              <a:gd name="T114" fmla="*/ 14 w 148"/>
              <a:gd name="T115" fmla="*/ 5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84" y="148"/>
                </a:moveTo>
                <a:cubicBezTo>
                  <a:pt x="64" y="148"/>
                  <a:pt x="64" y="148"/>
                  <a:pt x="64" y="148"/>
                </a:cubicBezTo>
                <a:cubicBezTo>
                  <a:pt x="61" y="148"/>
                  <a:pt x="57" y="146"/>
                  <a:pt x="55" y="144"/>
                </a:cubicBezTo>
                <a:cubicBezTo>
                  <a:pt x="52" y="141"/>
                  <a:pt x="51" y="138"/>
                  <a:pt x="51" y="134"/>
                </a:cubicBezTo>
                <a:cubicBezTo>
                  <a:pt x="51" y="97"/>
                  <a:pt x="51" y="97"/>
                  <a:pt x="51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0" y="97"/>
                  <a:pt x="7" y="95"/>
                  <a:pt x="4" y="93"/>
                </a:cubicBezTo>
                <a:cubicBezTo>
                  <a:pt x="2" y="90"/>
                  <a:pt x="0" y="87"/>
                  <a:pt x="0" y="8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2" y="57"/>
                  <a:pt x="4" y="55"/>
                </a:cubicBezTo>
                <a:cubicBezTo>
                  <a:pt x="7" y="52"/>
                  <a:pt x="10" y="51"/>
                  <a:pt x="14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0"/>
                  <a:pt x="52" y="6"/>
                  <a:pt x="55" y="4"/>
                </a:cubicBezTo>
                <a:cubicBezTo>
                  <a:pt x="57" y="1"/>
                  <a:pt x="61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91" y="1"/>
                  <a:pt x="93" y="4"/>
                </a:cubicBezTo>
                <a:cubicBezTo>
                  <a:pt x="96" y="6"/>
                  <a:pt x="97" y="10"/>
                  <a:pt x="97" y="13"/>
                </a:cubicBezTo>
                <a:cubicBezTo>
                  <a:pt x="97" y="51"/>
                  <a:pt x="97" y="51"/>
                  <a:pt x="97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8" y="51"/>
                  <a:pt x="141" y="52"/>
                  <a:pt x="144" y="55"/>
                </a:cubicBezTo>
                <a:cubicBezTo>
                  <a:pt x="146" y="57"/>
                  <a:pt x="148" y="61"/>
                  <a:pt x="148" y="6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7"/>
                  <a:pt x="146" y="90"/>
                  <a:pt x="144" y="93"/>
                </a:cubicBezTo>
                <a:cubicBezTo>
                  <a:pt x="141" y="95"/>
                  <a:pt x="138" y="97"/>
                  <a:pt x="134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8"/>
                  <a:pt x="96" y="141"/>
                  <a:pt x="93" y="144"/>
                </a:cubicBezTo>
                <a:cubicBezTo>
                  <a:pt x="91" y="146"/>
                  <a:pt x="87" y="148"/>
                  <a:pt x="84" y="148"/>
                </a:cubicBezTo>
                <a:close/>
                <a:moveTo>
                  <a:pt x="14" y="59"/>
                </a:moveTo>
                <a:cubicBezTo>
                  <a:pt x="12" y="59"/>
                  <a:pt x="11" y="59"/>
                  <a:pt x="10" y="60"/>
                </a:cubicBezTo>
                <a:cubicBezTo>
                  <a:pt x="9" y="61"/>
                  <a:pt x="8" y="63"/>
                  <a:pt x="8" y="64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5"/>
                  <a:pt x="9" y="86"/>
                  <a:pt x="10" y="87"/>
                </a:cubicBezTo>
                <a:cubicBezTo>
                  <a:pt x="11" y="88"/>
                  <a:pt x="12" y="89"/>
                  <a:pt x="14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6"/>
                  <a:pt x="60" y="137"/>
                  <a:pt x="61" y="138"/>
                </a:cubicBezTo>
                <a:cubicBezTo>
                  <a:pt x="62" y="139"/>
                  <a:pt x="63" y="140"/>
                  <a:pt x="6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5" y="140"/>
                  <a:pt x="86" y="139"/>
                  <a:pt x="87" y="138"/>
                </a:cubicBezTo>
                <a:cubicBezTo>
                  <a:pt x="88" y="137"/>
                  <a:pt x="89" y="136"/>
                  <a:pt x="89" y="134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6" y="89"/>
                  <a:pt x="137" y="88"/>
                  <a:pt x="138" y="87"/>
                </a:cubicBezTo>
                <a:cubicBezTo>
                  <a:pt x="139" y="86"/>
                  <a:pt x="140" y="85"/>
                  <a:pt x="140" y="83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3"/>
                  <a:pt x="139" y="61"/>
                  <a:pt x="138" y="60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2"/>
                  <a:pt x="88" y="11"/>
                  <a:pt x="87" y="10"/>
                </a:cubicBezTo>
                <a:cubicBezTo>
                  <a:pt x="86" y="9"/>
                  <a:pt x="85" y="8"/>
                  <a:pt x="8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9"/>
                  <a:pt x="61" y="10"/>
                </a:cubicBezTo>
                <a:cubicBezTo>
                  <a:pt x="60" y="11"/>
                  <a:pt x="59" y="12"/>
                  <a:pt x="59" y="13"/>
                </a:cubicBezTo>
                <a:cubicBezTo>
                  <a:pt x="59" y="59"/>
                  <a:pt x="59" y="59"/>
                  <a:pt x="59" y="59"/>
                </a:cubicBezTo>
                <a:lnTo>
                  <a:pt x="14" y="5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8069051" y="3031192"/>
            <a:ext cx="408160" cy="352248"/>
          </a:xfrm>
          <a:custGeom>
            <a:avLst/>
            <a:gdLst>
              <a:gd name="T0" fmla="*/ 159 w 185"/>
              <a:gd name="T1" fmla="*/ 160 h 160"/>
              <a:gd name="T2" fmla="*/ 152 w 185"/>
              <a:gd name="T3" fmla="*/ 7 h 160"/>
              <a:gd name="T4" fmla="*/ 178 w 185"/>
              <a:gd name="T5" fmla="*/ 0 h 160"/>
              <a:gd name="T6" fmla="*/ 185 w 185"/>
              <a:gd name="T7" fmla="*/ 153 h 160"/>
              <a:gd name="T8" fmla="*/ 160 w 185"/>
              <a:gd name="T9" fmla="*/ 152 h 160"/>
              <a:gd name="T10" fmla="*/ 177 w 185"/>
              <a:gd name="T11" fmla="*/ 8 h 160"/>
              <a:gd name="T12" fmla="*/ 160 w 185"/>
              <a:gd name="T13" fmla="*/ 152 h 160"/>
              <a:gd name="T14" fmla="*/ 121 w 185"/>
              <a:gd name="T15" fmla="*/ 160 h 160"/>
              <a:gd name="T16" fmla="*/ 114 w 185"/>
              <a:gd name="T17" fmla="*/ 58 h 160"/>
              <a:gd name="T18" fmla="*/ 140 w 185"/>
              <a:gd name="T19" fmla="*/ 51 h 160"/>
              <a:gd name="T20" fmla="*/ 147 w 185"/>
              <a:gd name="T21" fmla="*/ 153 h 160"/>
              <a:gd name="T22" fmla="*/ 122 w 185"/>
              <a:gd name="T23" fmla="*/ 152 h 160"/>
              <a:gd name="T24" fmla="*/ 139 w 185"/>
              <a:gd name="T25" fmla="*/ 59 h 160"/>
              <a:gd name="T26" fmla="*/ 122 w 185"/>
              <a:gd name="T27" fmla="*/ 152 h 160"/>
              <a:gd name="T28" fmla="*/ 83 w 185"/>
              <a:gd name="T29" fmla="*/ 160 h 160"/>
              <a:gd name="T30" fmla="*/ 76 w 185"/>
              <a:gd name="T31" fmla="*/ 96 h 160"/>
              <a:gd name="T32" fmla="*/ 102 w 185"/>
              <a:gd name="T33" fmla="*/ 89 h 160"/>
              <a:gd name="T34" fmla="*/ 109 w 185"/>
              <a:gd name="T35" fmla="*/ 153 h 160"/>
              <a:gd name="T36" fmla="*/ 84 w 185"/>
              <a:gd name="T37" fmla="*/ 152 h 160"/>
              <a:gd name="T38" fmla="*/ 101 w 185"/>
              <a:gd name="T39" fmla="*/ 97 h 160"/>
              <a:gd name="T40" fmla="*/ 84 w 185"/>
              <a:gd name="T41" fmla="*/ 152 h 160"/>
              <a:gd name="T42" fmla="*/ 45 w 185"/>
              <a:gd name="T43" fmla="*/ 160 h 160"/>
              <a:gd name="T44" fmla="*/ 38 w 185"/>
              <a:gd name="T45" fmla="*/ 121 h 160"/>
              <a:gd name="T46" fmla="*/ 64 w 185"/>
              <a:gd name="T47" fmla="*/ 114 h 160"/>
              <a:gd name="T48" fmla="*/ 71 w 185"/>
              <a:gd name="T49" fmla="*/ 153 h 160"/>
              <a:gd name="T50" fmla="*/ 46 w 185"/>
              <a:gd name="T51" fmla="*/ 152 h 160"/>
              <a:gd name="T52" fmla="*/ 63 w 185"/>
              <a:gd name="T53" fmla="*/ 122 h 160"/>
              <a:gd name="T54" fmla="*/ 46 w 185"/>
              <a:gd name="T55" fmla="*/ 152 h 160"/>
              <a:gd name="T56" fmla="*/ 7 w 185"/>
              <a:gd name="T57" fmla="*/ 160 h 160"/>
              <a:gd name="T58" fmla="*/ 0 w 185"/>
              <a:gd name="T59" fmla="*/ 134 h 160"/>
              <a:gd name="T60" fmla="*/ 26 w 185"/>
              <a:gd name="T61" fmla="*/ 127 h 160"/>
              <a:gd name="T62" fmla="*/ 33 w 185"/>
              <a:gd name="T63" fmla="*/ 153 h 160"/>
              <a:gd name="T64" fmla="*/ 8 w 185"/>
              <a:gd name="T65" fmla="*/ 152 h 160"/>
              <a:gd name="T66" fmla="*/ 25 w 185"/>
              <a:gd name="T67" fmla="*/ 135 h 160"/>
              <a:gd name="T68" fmla="*/ 8 w 185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60">
                <a:moveTo>
                  <a:pt x="178" y="160"/>
                </a:moveTo>
                <a:cubicBezTo>
                  <a:pt x="159" y="160"/>
                  <a:pt x="159" y="160"/>
                  <a:pt x="159" y="160"/>
                </a:cubicBezTo>
                <a:cubicBezTo>
                  <a:pt x="155" y="160"/>
                  <a:pt x="152" y="157"/>
                  <a:pt x="152" y="153"/>
                </a:cubicBezTo>
                <a:cubicBezTo>
                  <a:pt x="152" y="7"/>
                  <a:pt x="152" y="7"/>
                  <a:pt x="152" y="7"/>
                </a:cubicBezTo>
                <a:cubicBezTo>
                  <a:pt x="152" y="3"/>
                  <a:pt x="155" y="0"/>
                  <a:pt x="159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2" y="0"/>
                  <a:pt x="185" y="3"/>
                  <a:pt x="185" y="7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7"/>
                  <a:pt x="182" y="160"/>
                  <a:pt x="178" y="160"/>
                </a:cubicBezTo>
                <a:close/>
                <a:moveTo>
                  <a:pt x="160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177" y="8"/>
                  <a:pt x="177" y="8"/>
                  <a:pt x="177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52"/>
                </a:lnTo>
                <a:close/>
                <a:moveTo>
                  <a:pt x="140" y="160"/>
                </a:moveTo>
                <a:cubicBezTo>
                  <a:pt x="121" y="160"/>
                  <a:pt x="121" y="160"/>
                  <a:pt x="121" y="160"/>
                </a:cubicBezTo>
                <a:cubicBezTo>
                  <a:pt x="117" y="160"/>
                  <a:pt x="114" y="157"/>
                  <a:pt x="114" y="153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4"/>
                  <a:pt x="117" y="51"/>
                  <a:pt x="121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4" y="51"/>
                  <a:pt x="147" y="54"/>
                  <a:pt x="147" y="5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7"/>
                  <a:pt x="144" y="160"/>
                  <a:pt x="140" y="160"/>
                </a:cubicBezTo>
                <a:close/>
                <a:moveTo>
                  <a:pt x="122" y="152"/>
                </a:moveTo>
                <a:cubicBezTo>
                  <a:pt x="139" y="152"/>
                  <a:pt x="139" y="152"/>
                  <a:pt x="139" y="152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22" y="59"/>
                  <a:pt x="122" y="59"/>
                  <a:pt x="122" y="59"/>
                </a:cubicBezTo>
                <a:lnTo>
                  <a:pt x="122" y="152"/>
                </a:lnTo>
                <a:close/>
                <a:moveTo>
                  <a:pt x="102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79" y="160"/>
                  <a:pt x="76" y="157"/>
                  <a:pt x="76" y="15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2"/>
                  <a:pt x="79" y="89"/>
                  <a:pt x="83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6" y="89"/>
                  <a:pt x="109" y="92"/>
                  <a:pt x="109" y="96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06" y="160"/>
                  <a:pt x="102" y="160"/>
                </a:cubicBezTo>
                <a:close/>
                <a:moveTo>
                  <a:pt x="84" y="152"/>
                </a:moveTo>
                <a:cubicBezTo>
                  <a:pt x="101" y="152"/>
                  <a:pt x="101" y="152"/>
                  <a:pt x="101" y="15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84" y="97"/>
                  <a:pt x="84" y="97"/>
                  <a:pt x="84" y="97"/>
                </a:cubicBezTo>
                <a:lnTo>
                  <a:pt x="84" y="152"/>
                </a:lnTo>
                <a:close/>
                <a:moveTo>
                  <a:pt x="64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1" y="160"/>
                  <a:pt x="38" y="157"/>
                  <a:pt x="38" y="15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17"/>
                  <a:pt x="41" y="114"/>
                  <a:pt x="4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8" y="114"/>
                  <a:pt x="71" y="117"/>
                  <a:pt x="71" y="121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1" y="157"/>
                  <a:pt x="68" y="160"/>
                  <a:pt x="64" y="160"/>
                </a:cubicBezTo>
                <a:close/>
                <a:moveTo>
                  <a:pt x="46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lnTo>
                  <a:pt x="46" y="152"/>
                </a:lnTo>
                <a:close/>
                <a:moveTo>
                  <a:pt x="26" y="160"/>
                </a:moveTo>
                <a:cubicBezTo>
                  <a:pt x="7" y="160"/>
                  <a:pt x="7" y="160"/>
                  <a:pt x="7" y="160"/>
                </a:cubicBezTo>
                <a:cubicBezTo>
                  <a:pt x="3" y="160"/>
                  <a:pt x="0" y="157"/>
                  <a:pt x="0" y="15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0"/>
                  <a:pt x="3" y="127"/>
                  <a:pt x="7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0" y="127"/>
                  <a:pt x="33" y="130"/>
                  <a:pt x="33" y="13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3" y="157"/>
                  <a:pt x="30" y="160"/>
                  <a:pt x="26" y="160"/>
                </a:cubicBezTo>
                <a:close/>
                <a:moveTo>
                  <a:pt x="8" y="152"/>
                </a:moveTo>
                <a:cubicBezTo>
                  <a:pt x="25" y="152"/>
                  <a:pt x="25" y="152"/>
                  <a:pt x="25" y="152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8" y="135"/>
                  <a:pt x="8" y="135"/>
                  <a:pt x="8" y="135"/>
                </a:cubicBezTo>
                <a:lnTo>
                  <a:pt x="8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2184273" y="5551908"/>
            <a:ext cx="305655" cy="398842"/>
            <a:chOff x="2126498" y="4085970"/>
            <a:chExt cx="305655" cy="398842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126498" y="4085970"/>
              <a:ext cx="259993" cy="398842"/>
            </a:xfrm>
            <a:custGeom>
              <a:avLst/>
              <a:gdLst>
                <a:gd name="T0" fmla="*/ 110 w 118"/>
                <a:gd name="T1" fmla="*/ 129 h 181"/>
                <a:gd name="T2" fmla="*/ 110 w 118"/>
                <a:gd name="T3" fmla="*/ 168 h 181"/>
                <a:gd name="T4" fmla="*/ 105 w 118"/>
                <a:gd name="T5" fmla="*/ 173 h 181"/>
                <a:gd name="T6" fmla="*/ 101 w 118"/>
                <a:gd name="T7" fmla="*/ 172 h 181"/>
                <a:gd name="T8" fmla="*/ 52 w 118"/>
                <a:gd name="T9" fmla="*/ 123 h 181"/>
                <a:gd name="T10" fmla="*/ 14 w 118"/>
                <a:gd name="T11" fmla="*/ 123 h 181"/>
                <a:gd name="T12" fmla="*/ 8 w 118"/>
                <a:gd name="T13" fmla="*/ 118 h 181"/>
                <a:gd name="T14" fmla="*/ 8 w 118"/>
                <a:gd name="T15" fmla="*/ 63 h 181"/>
                <a:gd name="T16" fmla="*/ 14 w 118"/>
                <a:gd name="T17" fmla="*/ 58 h 181"/>
                <a:gd name="T18" fmla="*/ 52 w 118"/>
                <a:gd name="T19" fmla="*/ 58 h 181"/>
                <a:gd name="T20" fmla="*/ 101 w 118"/>
                <a:gd name="T21" fmla="*/ 10 h 181"/>
                <a:gd name="T22" fmla="*/ 105 w 118"/>
                <a:gd name="T23" fmla="*/ 8 h 181"/>
                <a:gd name="T24" fmla="*/ 110 w 118"/>
                <a:gd name="T25" fmla="*/ 13 h 181"/>
                <a:gd name="T26" fmla="*/ 110 w 118"/>
                <a:gd name="T27" fmla="*/ 50 h 181"/>
                <a:gd name="T28" fmla="*/ 118 w 118"/>
                <a:gd name="T29" fmla="*/ 50 h 181"/>
                <a:gd name="T30" fmla="*/ 118 w 118"/>
                <a:gd name="T31" fmla="*/ 13 h 181"/>
                <a:gd name="T32" fmla="*/ 105 w 118"/>
                <a:gd name="T33" fmla="*/ 0 h 181"/>
                <a:gd name="T34" fmla="*/ 95 w 118"/>
                <a:gd name="T35" fmla="*/ 4 h 181"/>
                <a:gd name="T36" fmla="*/ 49 w 118"/>
                <a:gd name="T37" fmla="*/ 50 h 181"/>
                <a:gd name="T38" fmla="*/ 14 w 118"/>
                <a:gd name="T39" fmla="*/ 50 h 181"/>
                <a:gd name="T40" fmla="*/ 0 w 118"/>
                <a:gd name="T41" fmla="*/ 63 h 181"/>
                <a:gd name="T42" fmla="*/ 0 w 118"/>
                <a:gd name="T43" fmla="*/ 118 h 181"/>
                <a:gd name="T44" fmla="*/ 14 w 118"/>
                <a:gd name="T45" fmla="*/ 131 h 181"/>
                <a:gd name="T46" fmla="*/ 49 w 118"/>
                <a:gd name="T47" fmla="*/ 131 h 181"/>
                <a:gd name="T48" fmla="*/ 95 w 118"/>
                <a:gd name="T49" fmla="*/ 177 h 181"/>
                <a:gd name="T50" fmla="*/ 105 w 118"/>
                <a:gd name="T51" fmla="*/ 181 h 181"/>
                <a:gd name="T52" fmla="*/ 118 w 118"/>
                <a:gd name="T53" fmla="*/ 168 h 181"/>
                <a:gd name="T54" fmla="*/ 118 w 118"/>
                <a:gd name="T55" fmla="*/ 129 h 181"/>
                <a:gd name="T56" fmla="*/ 110 w 118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1">
                  <a:moveTo>
                    <a:pt x="110" y="129"/>
                  </a:moveTo>
                  <a:cubicBezTo>
                    <a:pt x="110" y="168"/>
                    <a:pt x="110" y="168"/>
                    <a:pt x="110" y="168"/>
                  </a:cubicBezTo>
                  <a:cubicBezTo>
                    <a:pt x="110" y="171"/>
                    <a:pt x="107" y="173"/>
                    <a:pt x="105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5" y="8"/>
                  </a:cubicBezTo>
                  <a:cubicBezTo>
                    <a:pt x="107" y="8"/>
                    <a:pt x="110" y="11"/>
                    <a:pt x="110" y="13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6"/>
                    <a:pt x="112" y="0"/>
                    <a:pt x="105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4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5" y="181"/>
                  </a:cubicBezTo>
                  <a:cubicBezTo>
                    <a:pt x="112" y="181"/>
                    <a:pt x="118" y="175"/>
                    <a:pt x="118" y="168"/>
                  </a:cubicBezTo>
                  <a:cubicBezTo>
                    <a:pt x="118" y="129"/>
                    <a:pt x="118" y="129"/>
                    <a:pt x="118" y="129"/>
                  </a:cubicBezTo>
                  <a:lnTo>
                    <a:pt x="110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320328" y="4226683"/>
              <a:ext cx="111825" cy="112757"/>
            </a:xfrm>
            <a:custGeom>
              <a:avLst/>
              <a:gdLst>
                <a:gd name="T0" fmla="*/ 120 w 120"/>
                <a:gd name="T1" fmla="*/ 109 h 121"/>
                <a:gd name="T2" fmla="*/ 73 w 120"/>
                <a:gd name="T3" fmla="*/ 61 h 121"/>
                <a:gd name="T4" fmla="*/ 120 w 120"/>
                <a:gd name="T5" fmla="*/ 14 h 121"/>
                <a:gd name="T6" fmla="*/ 106 w 120"/>
                <a:gd name="T7" fmla="*/ 0 h 121"/>
                <a:gd name="T8" fmla="*/ 61 w 120"/>
                <a:gd name="T9" fmla="*/ 47 h 121"/>
                <a:gd name="T10" fmla="*/ 14 w 120"/>
                <a:gd name="T11" fmla="*/ 0 h 121"/>
                <a:gd name="T12" fmla="*/ 0 w 120"/>
                <a:gd name="T13" fmla="*/ 14 h 121"/>
                <a:gd name="T14" fmla="*/ 47 w 120"/>
                <a:gd name="T15" fmla="*/ 61 h 121"/>
                <a:gd name="T16" fmla="*/ 0 w 120"/>
                <a:gd name="T17" fmla="*/ 109 h 121"/>
                <a:gd name="T18" fmla="*/ 14 w 120"/>
                <a:gd name="T19" fmla="*/ 121 h 121"/>
                <a:gd name="T20" fmla="*/ 61 w 120"/>
                <a:gd name="T21" fmla="*/ 73 h 121"/>
                <a:gd name="T22" fmla="*/ 106 w 120"/>
                <a:gd name="T23" fmla="*/ 121 h 121"/>
                <a:gd name="T24" fmla="*/ 120 w 120"/>
                <a:gd name="T25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120" y="109"/>
                  </a:moveTo>
                  <a:lnTo>
                    <a:pt x="73" y="61"/>
                  </a:lnTo>
                  <a:lnTo>
                    <a:pt x="120" y="14"/>
                  </a:lnTo>
                  <a:lnTo>
                    <a:pt x="106" y="0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7" y="61"/>
                  </a:lnTo>
                  <a:lnTo>
                    <a:pt x="0" y="109"/>
                  </a:lnTo>
                  <a:lnTo>
                    <a:pt x="14" y="121"/>
                  </a:lnTo>
                  <a:lnTo>
                    <a:pt x="61" y="73"/>
                  </a:lnTo>
                  <a:lnTo>
                    <a:pt x="106" y="121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038801" y="5551908"/>
            <a:ext cx="301926" cy="398842"/>
            <a:chOff x="2981026" y="4085970"/>
            <a:chExt cx="301926" cy="398842"/>
          </a:xfrm>
        </p:grpSpPr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2981026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3179514" y="4231343"/>
              <a:ext cx="103438" cy="105302"/>
            </a:xfrm>
            <a:custGeom>
              <a:avLst/>
              <a:gdLst>
                <a:gd name="T0" fmla="*/ 66 w 111"/>
                <a:gd name="T1" fmla="*/ 113 h 113"/>
                <a:gd name="T2" fmla="*/ 66 w 111"/>
                <a:gd name="T3" fmla="*/ 66 h 113"/>
                <a:gd name="T4" fmla="*/ 111 w 111"/>
                <a:gd name="T5" fmla="*/ 66 h 113"/>
                <a:gd name="T6" fmla="*/ 111 w 111"/>
                <a:gd name="T7" fmla="*/ 47 h 113"/>
                <a:gd name="T8" fmla="*/ 66 w 111"/>
                <a:gd name="T9" fmla="*/ 47 h 113"/>
                <a:gd name="T10" fmla="*/ 66 w 111"/>
                <a:gd name="T11" fmla="*/ 0 h 113"/>
                <a:gd name="T12" fmla="*/ 47 w 111"/>
                <a:gd name="T13" fmla="*/ 0 h 113"/>
                <a:gd name="T14" fmla="*/ 47 w 111"/>
                <a:gd name="T15" fmla="*/ 47 h 113"/>
                <a:gd name="T16" fmla="*/ 0 w 111"/>
                <a:gd name="T17" fmla="*/ 47 h 113"/>
                <a:gd name="T18" fmla="*/ 0 w 111"/>
                <a:gd name="T19" fmla="*/ 66 h 113"/>
                <a:gd name="T20" fmla="*/ 47 w 111"/>
                <a:gd name="T21" fmla="*/ 66 h 113"/>
                <a:gd name="T22" fmla="*/ 47 w 111"/>
                <a:gd name="T23" fmla="*/ 113 h 113"/>
                <a:gd name="T24" fmla="*/ 66 w 111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3">
                  <a:moveTo>
                    <a:pt x="66" y="113"/>
                  </a:moveTo>
                  <a:lnTo>
                    <a:pt x="66" y="66"/>
                  </a:lnTo>
                  <a:lnTo>
                    <a:pt x="111" y="66"/>
                  </a:lnTo>
                  <a:lnTo>
                    <a:pt x="111" y="47"/>
                  </a:lnTo>
                  <a:lnTo>
                    <a:pt x="66" y="47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47" y="66"/>
                  </a:lnTo>
                  <a:lnTo>
                    <a:pt x="47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3893328" y="5551908"/>
            <a:ext cx="301927" cy="398842"/>
            <a:chOff x="3835553" y="4085970"/>
            <a:chExt cx="301927" cy="398842"/>
          </a:xfrm>
        </p:grpSpPr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3835553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034042" y="4275141"/>
              <a:ext cx="103438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4688216" y="5551908"/>
            <a:ext cx="313109" cy="398842"/>
            <a:chOff x="4630441" y="4085970"/>
            <a:chExt cx="313109" cy="398842"/>
          </a:xfrm>
        </p:grpSpPr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4630441" y="4085970"/>
              <a:ext cx="258129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2" y="172"/>
                    <a:pt x="101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4906275" y="4249048"/>
              <a:ext cx="37275" cy="72686"/>
            </a:xfrm>
            <a:custGeom>
              <a:avLst/>
              <a:gdLst>
                <a:gd name="T0" fmla="*/ 7 w 17"/>
                <a:gd name="T1" fmla="*/ 33 h 33"/>
                <a:gd name="T2" fmla="*/ 5 w 17"/>
                <a:gd name="T3" fmla="*/ 33 h 33"/>
                <a:gd name="T4" fmla="*/ 0 w 17"/>
                <a:gd name="T5" fmla="*/ 28 h 33"/>
                <a:gd name="T6" fmla="*/ 9 w 17"/>
                <a:gd name="T7" fmla="*/ 16 h 33"/>
                <a:gd name="T8" fmla="*/ 0 w 17"/>
                <a:gd name="T9" fmla="*/ 4 h 33"/>
                <a:gd name="T10" fmla="*/ 5 w 17"/>
                <a:gd name="T11" fmla="*/ 0 h 33"/>
                <a:gd name="T12" fmla="*/ 7 w 17"/>
                <a:gd name="T13" fmla="*/ 0 h 33"/>
                <a:gd name="T14" fmla="*/ 17 w 17"/>
                <a:gd name="T15" fmla="*/ 16 h 33"/>
                <a:gd name="T16" fmla="*/ 7 w 1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">
                  <a:moveTo>
                    <a:pt x="7" y="33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23"/>
                    <a:pt x="9" y="25"/>
                    <a:pt x="9" y="16"/>
                  </a:cubicBezTo>
                  <a:cubicBezTo>
                    <a:pt x="9" y="8"/>
                    <a:pt x="0" y="9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2"/>
                    <a:pt x="17" y="9"/>
                    <a:pt x="17" y="16"/>
                  </a:cubicBezTo>
                  <a:cubicBezTo>
                    <a:pt x="17" y="23"/>
                    <a:pt x="13" y="30"/>
                    <a:pt x="7" y="33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5534356" y="5551908"/>
            <a:ext cx="392319" cy="398842"/>
            <a:chOff x="5476581" y="4085970"/>
            <a:chExt cx="392319" cy="398842"/>
          </a:xfrm>
        </p:grpSpPr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476581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751484" y="4176362"/>
              <a:ext cx="117416" cy="218058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307381" y="3079650"/>
            <a:ext cx="371817" cy="255333"/>
            <a:chOff x="1249606" y="1613712"/>
            <a:chExt cx="371817" cy="255333"/>
          </a:xfrm>
        </p:grpSpPr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249606" y="1613712"/>
              <a:ext cx="271175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49606" y="1692921"/>
              <a:ext cx="27117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249606" y="1692921"/>
              <a:ext cx="34572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249606" y="1772130"/>
              <a:ext cx="30192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249606" y="1851339"/>
              <a:ext cx="37181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2163772" y="3079650"/>
            <a:ext cx="370885" cy="255333"/>
            <a:chOff x="2105997" y="1613712"/>
            <a:chExt cx="370885" cy="25533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157250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157250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119975" y="1692921"/>
              <a:ext cx="34292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141408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05997" y="1851339"/>
              <a:ext cx="37088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014572" y="3079650"/>
            <a:ext cx="369954" cy="255333"/>
            <a:chOff x="2956797" y="1613712"/>
            <a:chExt cx="369954" cy="255333"/>
          </a:xfrm>
        </p:grpSpPr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058371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058371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82889" y="1692921"/>
              <a:ext cx="34386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026687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56797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853257" y="3079650"/>
            <a:ext cx="369954" cy="255333"/>
            <a:chOff x="3795482" y="1613712"/>
            <a:chExt cx="369954" cy="255333"/>
          </a:xfrm>
        </p:grpSpPr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795482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95482" y="1772130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95482" y="1692921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795482" y="1613712"/>
              <a:ext cx="36995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705921" y="3079650"/>
            <a:ext cx="355044" cy="255333"/>
            <a:chOff x="4648146" y="1613712"/>
            <a:chExt cx="355044" cy="255333"/>
          </a:xfrm>
        </p:grpSpPr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714309" y="1851339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714309" y="1772130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714309" y="1692921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714309" y="1613712"/>
              <a:ext cx="288881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648146" y="1851339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648146" y="1772130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648146" y="1692921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48146" y="1613712"/>
              <a:ext cx="4193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382361" y="3021874"/>
            <a:ext cx="389522" cy="374612"/>
            <a:chOff x="6324586" y="1555936"/>
            <a:chExt cx="389522" cy="374612"/>
          </a:xfrm>
        </p:grpSpPr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6324586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6526802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324586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6526802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208000" y="3004168"/>
            <a:ext cx="423070" cy="405365"/>
            <a:chOff x="7150225" y="1538230"/>
            <a:chExt cx="423070" cy="405365"/>
          </a:xfrm>
        </p:grpSpPr>
        <p:sp>
          <p:nvSpPr>
            <p:cNvPr id="128" name="Freeform 128"/>
            <p:cNvSpPr>
              <a:spLocks noEditPoints="1"/>
            </p:cNvSpPr>
            <p:nvPr/>
          </p:nvSpPr>
          <p:spPr bwMode="auto">
            <a:xfrm>
              <a:off x="7150225" y="1538230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7293733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7150225" y="1675215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7293733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7437242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7437242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7150225" y="1811269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7293733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7437242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5527833" y="3047966"/>
            <a:ext cx="407229" cy="328951"/>
            <a:chOff x="5470058" y="1582028"/>
            <a:chExt cx="407229" cy="328951"/>
          </a:xfrm>
        </p:grpSpPr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470058" y="158202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591202" y="158202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5470058" y="169664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5591202" y="169664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470058" y="1814064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5 h 104"/>
                <a:gd name="T12" fmla="*/ 87 w 106"/>
                <a:gd name="T13" fmla="*/ 85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5"/>
                  </a:moveTo>
                  <a:lnTo>
                    <a:pt x="87" y="85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591202" y="1814064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5 h 104"/>
                <a:gd name="T12" fmla="*/ 288 w 307"/>
                <a:gd name="T13" fmla="*/ 85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5"/>
                  </a:moveTo>
                  <a:lnTo>
                    <a:pt x="288" y="85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11418825" y="3083731"/>
            <a:ext cx="423070" cy="293540"/>
          </a:xfrm>
          <a:custGeom>
            <a:avLst/>
            <a:gdLst>
              <a:gd name="T0" fmla="*/ 454 w 454"/>
              <a:gd name="T1" fmla="*/ 315 h 315"/>
              <a:gd name="T2" fmla="*/ 0 w 454"/>
              <a:gd name="T3" fmla="*/ 315 h 315"/>
              <a:gd name="T4" fmla="*/ 0 w 454"/>
              <a:gd name="T5" fmla="*/ 0 h 315"/>
              <a:gd name="T6" fmla="*/ 454 w 454"/>
              <a:gd name="T7" fmla="*/ 0 h 315"/>
              <a:gd name="T8" fmla="*/ 454 w 454"/>
              <a:gd name="T9" fmla="*/ 315 h 315"/>
              <a:gd name="T10" fmla="*/ 19 w 454"/>
              <a:gd name="T11" fmla="*/ 296 h 315"/>
              <a:gd name="T12" fmla="*/ 435 w 454"/>
              <a:gd name="T13" fmla="*/ 296 h 315"/>
              <a:gd name="T14" fmla="*/ 435 w 454"/>
              <a:gd name="T15" fmla="*/ 19 h 315"/>
              <a:gd name="T16" fmla="*/ 19 w 454"/>
              <a:gd name="T17" fmla="*/ 19 h 315"/>
              <a:gd name="T18" fmla="*/ 19 w 454"/>
              <a:gd name="T19" fmla="*/ 2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15">
                <a:moveTo>
                  <a:pt x="454" y="315"/>
                </a:moveTo>
                <a:lnTo>
                  <a:pt x="0" y="315"/>
                </a:lnTo>
                <a:lnTo>
                  <a:pt x="0" y="0"/>
                </a:lnTo>
                <a:lnTo>
                  <a:pt x="454" y="0"/>
                </a:lnTo>
                <a:lnTo>
                  <a:pt x="454" y="315"/>
                </a:lnTo>
                <a:close/>
                <a:moveTo>
                  <a:pt x="19" y="296"/>
                </a:moveTo>
                <a:lnTo>
                  <a:pt x="435" y="296"/>
                </a:lnTo>
                <a:lnTo>
                  <a:pt x="435" y="19"/>
                </a:lnTo>
                <a:lnTo>
                  <a:pt x="19" y="19"/>
                </a:lnTo>
                <a:lnTo>
                  <a:pt x="19" y="29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/>
          </p:cNvSpPr>
          <p:nvPr/>
        </p:nvSpPr>
        <p:spPr bwMode="auto">
          <a:xfrm>
            <a:off x="11625701" y="3088391"/>
            <a:ext cx="214331" cy="176124"/>
          </a:xfrm>
          <a:custGeom>
            <a:avLst/>
            <a:gdLst>
              <a:gd name="T0" fmla="*/ 2 w 97"/>
              <a:gd name="T1" fmla="*/ 80 h 80"/>
              <a:gd name="T2" fmla="*/ 1 w 97"/>
              <a:gd name="T3" fmla="*/ 79 h 80"/>
              <a:gd name="T4" fmla="*/ 1 w 97"/>
              <a:gd name="T5" fmla="*/ 76 h 80"/>
              <a:gd name="T6" fmla="*/ 93 w 97"/>
              <a:gd name="T7" fmla="*/ 0 h 80"/>
              <a:gd name="T8" fmla="*/ 96 w 97"/>
              <a:gd name="T9" fmla="*/ 1 h 80"/>
              <a:gd name="T10" fmla="*/ 96 w 97"/>
              <a:gd name="T11" fmla="*/ 4 h 80"/>
              <a:gd name="T12" fmla="*/ 3 w 97"/>
              <a:gd name="T13" fmla="*/ 79 h 80"/>
              <a:gd name="T14" fmla="*/ 2 w 97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80">
                <a:moveTo>
                  <a:pt x="2" y="80"/>
                </a:moveTo>
                <a:cubicBezTo>
                  <a:pt x="1" y="80"/>
                  <a:pt x="1" y="79"/>
                  <a:pt x="1" y="79"/>
                </a:cubicBezTo>
                <a:cubicBezTo>
                  <a:pt x="0" y="78"/>
                  <a:pt x="0" y="77"/>
                  <a:pt x="1" y="76"/>
                </a:cubicBezTo>
                <a:cubicBezTo>
                  <a:pt x="93" y="0"/>
                  <a:pt x="93" y="0"/>
                  <a:pt x="93" y="0"/>
                </a:cubicBezTo>
                <a:cubicBezTo>
                  <a:pt x="94" y="0"/>
                  <a:pt x="95" y="0"/>
                  <a:pt x="96" y="1"/>
                </a:cubicBezTo>
                <a:cubicBezTo>
                  <a:pt x="97" y="2"/>
                  <a:pt x="96" y="3"/>
                  <a:pt x="96" y="4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80"/>
                  <a:pt x="2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/>
          </p:cNvSpPr>
          <p:nvPr/>
        </p:nvSpPr>
        <p:spPr bwMode="auto">
          <a:xfrm>
            <a:off x="11423484" y="3088391"/>
            <a:ext cx="211535" cy="176124"/>
          </a:xfrm>
          <a:custGeom>
            <a:avLst/>
            <a:gdLst>
              <a:gd name="T0" fmla="*/ 94 w 96"/>
              <a:gd name="T1" fmla="*/ 80 h 80"/>
              <a:gd name="T2" fmla="*/ 93 w 96"/>
              <a:gd name="T3" fmla="*/ 79 h 80"/>
              <a:gd name="T4" fmla="*/ 1 w 96"/>
              <a:gd name="T5" fmla="*/ 4 h 80"/>
              <a:gd name="T6" fmla="*/ 0 w 96"/>
              <a:gd name="T7" fmla="*/ 1 h 80"/>
              <a:gd name="T8" fmla="*/ 3 w 96"/>
              <a:gd name="T9" fmla="*/ 0 h 80"/>
              <a:gd name="T10" fmla="*/ 95 w 96"/>
              <a:gd name="T11" fmla="*/ 76 h 80"/>
              <a:gd name="T12" fmla="*/ 96 w 96"/>
              <a:gd name="T13" fmla="*/ 79 h 80"/>
              <a:gd name="T14" fmla="*/ 94 w 96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0">
                <a:moveTo>
                  <a:pt x="94" y="80"/>
                </a:moveTo>
                <a:cubicBezTo>
                  <a:pt x="94" y="80"/>
                  <a:pt x="93" y="79"/>
                  <a:pt x="93" y="7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5" y="79"/>
                  <a:pt x="95" y="80"/>
                  <a:pt x="94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11484055" y="3925790"/>
            <a:ext cx="301927" cy="301927"/>
          </a:xfrm>
          <a:custGeom>
            <a:avLst/>
            <a:gdLst>
              <a:gd name="T0" fmla="*/ 237 w 324"/>
              <a:gd name="T1" fmla="*/ 324 h 324"/>
              <a:gd name="T2" fmla="*/ 85 w 324"/>
              <a:gd name="T3" fmla="*/ 173 h 324"/>
              <a:gd name="T4" fmla="*/ 0 w 324"/>
              <a:gd name="T5" fmla="*/ 258 h 324"/>
              <a:gd name="T6" fmla="*/ 0 w 324"/>
              <a:gd name="T7" fmla="*/ 0 h 324"/>
              <a:gd name="T8" fmla="*/ 258 w 324"/>
              <a:gd name="T9" fmla="*/ 0 h 324"/>
              <a:gd name="T10" fmla="*/ 173 w 324"/>
              <a:gd name="T11" fmla="*/ 85 h 324"/>
              <a:gd name="T12" fmla="*/ 324 w 324"/>
              <a:gd name="T13" fmla="*/ 236 h 324"/>
              <a:gd name="T14" fmla="*/ 237 w 324"/>
              <a:gd name="T15" fmla="*/ 324 h 324"/>
              <a:gd name="T16" fmla="*/ 85 w 324"/>
              <a:gd name="T17" fmla="*/ 147 h 324"/>
              <a:gd name="T18" fmla="*/ 237 w 324"/>
              <a:gd name="T19" fmla="*/ 298 h 324"/>
              <a:gd name="T20" fmla="*/ 298 w 324"/>
              <a:gd name="T21" fmla="*/ 236 h 324"/>
              <a:gd name="T22" fmla="*/ 147 w 324"/>
              <a:gd name="T23" fmla="*/ 85 h 324"/>
              <a:gd name="T24" fmla="*/ 213 w 324"/>
              <a:gd name="T25" fmla="*/ 19 h 324"/>
              <a:gd name="T26" fmla="*/ 19 w 324"/>
              <a:gd name="T27" fmla="*/ 19 h 324"/>
              <a:gd name="T28" fmla="*/ 19 w 324"/>
              <a:gd name="T29" fmla="*/ 213 h 324"/>
              <a:gd name="T30" fmla="*/ 85 w 324"/>
              <a:gd name="T31" fmla="*/ 14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324">
                <a:moveTo>
                  <a:pt x="237" y="324"/>
                </a:moveTo>
                <a:lnTo>
                  <a:pt x="85" y="173"/>
                </a:lnTo>
                <a:lnTo>
                  <a:pt x="0" y="258"/>
                </a:lnTo>
                <a:lnTo>
                  <a:pt x="0" y="0"/>
                </a:lnTo>
                <a:lnTo>
                  <a:pt x="258" y="0"/>
                </a:lnTo>
                <a:lnTo>
                  <a:pt x="173" y="85"/>
                </a:lnTo>
                <a:lnTo>
                  <a:pt x="324" y="236"/>
                </a:lnTo>
                <a:lnTo>
                  <a:pt x="237" y="324"/>
                </a:lnTo>
                <a:close/>
                <a:moveTo>
                  <a:pt x="85" y="147"/>
                </a:moveTo>
                <a:lnTo>
                  <a:pt x="237" y="298"/>
                </a:lnTo>
                <a:lnTo>
                  <a:pt x="298" y="236"/>
                </a:lnTo>
                <a:lnTo>
                  <a:pt x="147" y="85"/>
                </a:lnTo>
                <a:lnTo>
                  <a:pt x="213" y="19"/>
                </a:lnTo>
                <a:lnTo>
                  <a:pt x="19" y="19"/>
                </a:lnTo>
                <a:lnTo>
                  <a:pt x="19" y="213"/>
                </a:lnTo>
                <a:lnTo>
                  <a:pt x="85" y="14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452286" y="3874537"/>
            <a:ext cx="326156" cy="303791"/>
          </a:xfrm>
          <a:custGeom>
            <a:avLst/>
            <a:gdLst>
              <a:gd name="T0" fmla="*/ 241 w 350"/>
              <a:gd name="T1" fmla="*/ 326 h 326"/>
              <a:gd name="T2" fmla="*/ 109 w 350"/>
              <a:gd name="T3" fmla="*/ 326 h 326"/>
              <a:gd name="T4" fmla="*/ 109 w 350"/>
              <a:gd name="T5" fmla="*/ 175 h 326"/>
              <a:gd name="T6" fmla="*/ 0 w 350"/>
              <a:gd name="T7" fmla="*/ 175 h 326"/>
              <a:gd name="T8" fmla="*/ 175 w 350"/>
              <a:gd name="T9" fmla="*/ 0 h 326"/>
              <a:gd name="T10" fmla="*/ 350 w 350"/>
              <a:gd name="T11" fmla="*/ 175 h 326"/>
              <a:gd name="T12" fmla="*/ 241 w 350"/>
              <a:gd name="T13" fmla="*/ 175 h 326"/>
              <a:gd name="T14" fmla="*/ 241 w 350"/>
              <a:gd name="T15" fmla="*/ 326 h 326"/>
              <a:gd name="T16" fmla="*/ 128 w 350"/>
              <a:gd name="T17" fmla="*/ 308 h 326"/>
              <a:gd name="T18" fmla="*/ 222 w 350"/>
              <a:gd name="T19" fmla="*/ 308 h 326"/>
              <a:gd name="T20" fmla="*/ 222 w 350"/>
              <a:gd name="T21" fmla="*/ 156 h 326"/>
              <a:gd name="T22" fmla="*/ 303 w 350"/>
              <a:gd name="T23" fmla="*/ 156 h 326"/>
              <a:gd name="T24" fmla="*/ 175 w 350"/>
              <a:gd name="T25" fmla="*/ 29 h 326"/>
              <a:gd name="T26" fmla="*/ 47 w 350"/>
              <a:gd name="T27" fmla="*/ 156 h 326"/>
              <a:gd name="T28" fmla="*/ 128 w 350"/>
              <a:gd name="T29" fmla="*/ 156 h 326"/>
              <a:gd name="T30" fmla="*/ 128 w 350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0" h="326">
                <a:moveTo>
                  <a:pt x="241" y="326"/>
                </a:moveTo>
                <a:lnTo>
                  <a:pt x="109" y="326"/>
                </a:lnTo>
                <a:lnTo>
                  <a:pt x="109" y="175"/>
                </a:lnTo>
                <a:lnTo>
                  <a:pt x="0" y="175"/>
                </a:lnTo>
                <a:lnTo>
                  <a:pt x="175" y="0"/>
                </a:lnTo>
                <a:lnTo>
                  <a:pt x="350" y="175"/>
                </a:lnTo>
                <a:lnTo>
                  <a:pt x="241" y="175"/>
                </a:lnTo>
                <a:lnTo>
                  <a:pt x="241" y="326"/>
                </a:lnTo>
                <a:close/>
                <a:moveTo>
                  <a:pt x="128" y="308"/>
                </a:moveTo>
                <a:lnTo>
                  <a:pt x="222" y="308"/>
                </a:lnTo>
                <a:lnTo>
                  <a:pt x="222" y="156"/>
                </a:lnTo>
                <a:lnTo>
                  <a:pt x="303" y="156"/>
                </a:lnTo>
                <a:lnTo>
                  <a:pt x="175" y="29"/>
                </a:lnTo>
                <a:lnTo>
                  <a:pt x="47" y="156"/>
                </a:lnTo>
                <a:lnTo>
                  <a:pt x="128" y="156"/>
                </a:lnTo>
                <a:lnTo>
                  <a:pt x="12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474651" y="4756088"/>
            <a:ext cx="303791" cy="303791"/>
          </a:xfrm>
          <a:custGeom>
            <a:avLst/>
            <a:gdLst>
              <a:gd name="T0" fmla="*/ 90 w 326"/>
              <a:gd name="T1" fmla="*/ 326 h 326"/>
              <a:gd name="T2" fmla="*/ 0 w 326"/>
              <a:gd name="T3" fmla="*/ 236 h 326"/>
              <a:gd name="T4" fmla="*/ 152 w 326"/>
              <a:gd name="T5" fmla="*/ 85 h 326"/>
              <a:gd name="T6" fmla="*/ 66 w 326"/>
              <a:gd name="T7" fmla="*/ 0 h 326"/>
              <a:gd name="T8" fmla="*/ 326 w 326"/>
              <a:gd name="T9" fmla="*/ 0 h 326"/>
              <a:gd name="T10" fmla="*/ 326 w 326"/>
              <a:gd name="T11" fmla="*/ 260 h 326"/>
              <a:gd name="T12" fmla="*/ 241 w 326"/>
              <a:gd name="T13" fmla="*/ 175 h 326"/>
              <a:gd name="T14" fmla="*/ 90 w 326"/>
              <a:gd name="T15" fmla="*/ 326 h 326"/>
              <a:gd name="T16" fmla="*/ 29 w 326"/>
              <a:gd name="T17" fmla="*/ 236 h 326"/>
              <a:gd name="T18" fmla="*/ 90 w 326"/>
              <a:gd name="T19" fmla="*/ 298 h 326"/>
              <a:gd name="T20" fmla="*/ 241 w 326"/>
              <a:gd name="T21" fmla="*/ 146 h 326"/>
              <a:gd name="T22" fmla="*/ 308 w 326"/>
              <a:gd name="T23" fmla="*/ 213 h 326"/>
              <a:gd name="T24" fmla="*/ 308 w 326"/>
              <a:gd name="T25" fmla="*/ 19 h 326"/>
              <a:gd name="T26" fmla="*/ 114 w 326"/>
              <a:gd name="T27" fmla="*/ 19 h 326"/>
              <a:gd name="T28" fmla="*/ 180 w 326"/>
              <a:gd name="T29" fmla="*/ 85 h 326"/>
              <a:gd name="T30" fmla="*/ 29 w 326"/>
              <a:gd name="T31" fmla="*/ 23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90" y="326"/>
                </a:moveTo>
                <a:lnTo>
                  <a:pt x="0" y="236"/>
                </a:lnTo>
                <a:lnTo>
                  <a:pt x="152" y="85"/>
                </a:lnTo>
                <a:lnTo>
                  <a:pt x="66" y="0"/>
                </a:lnTo>
                <a:lnTo>
                  <a:pt x="326" y="0"/>
                </a:lnTo>
                <a:lnTo>
                  <a:pt x="326" y="260"/>
                </a:lnTo>
                <a:lnTo>
                  <a:pt x="241" y="175"/>
                </a:lnTo>
                <a:lnTo>
                  <a:pt x="90" y="326"/>
                </a:lnTo>
                <a:close/>
                <a:moveTo>
                  <a:pt x="29" y="236"/>
                </a:moveTo>
                <a:lnTo>
                  <a:pt x="90" y="298"/>
                </a:lnTo>
                <a:lnTo>
                  <a:pt x="241" y="146"/>
                </a:lnTo>
                <a:lnTo>
                  <a:pt x="308" y="213"/>
                </a:lnTo>
                <a:lnTo>
                  <a:pt x="308" y="19"/>
                </a:lnTo>
                <a:lnTo>
                  <a:pt x="114" y="19"/>
                </a:lnTo>
                <a:lnTo>
                  <a:pt x="180" y="85"/>
                </a:lnTo>
                <a:lnTo>
                  <a:pt x="29" y="23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456580" y="5600365"/>
            <a:ext cx="303791" cy="326156"/>
          </a:xfrm>
          <a:custGeom>
            <a:avLst/>
            <a:gdLst>
              <a:gd name="T0" fmla="*/ 151 w 326"/>
              <a:gd name="T1" fmla="*/ 350 h 350"/>
              <a:gd name="T2" fmla="*/ 151 w 326"/>
              <a:gd name="T3" fmla="*/ 241 h 350"/>
              <a:gd name="T4" fmla="*/ 0 w 326"/>
              <a:gd name="T5" fmla="*/ 241 h 350"/>
              <a:gd name="T6" fmla="*/ 0 w 326"/>
              <a:gd name="T7" fmla="*/ 108 h 350"/>
              <a:gd name="T8" fmla="*/ 151 w 326"/>
              <a:gd name="T9" fmla="*/ 108 h 350"/>
              <a:gd name="T10" fmla="*/ 151 w 326"/>
              <a:gd name="T11" fmla="*/ 0 h 350"/>
              <a:gd name="T12" fmla="*/ 326 w 326"/>
              <a:gd name="T13" fmla="*/ 175 h 350"/>
              <a:gd name="T14" fmla="*/ 151 w 326"/>
              <a:gd name="T15" fmla="*/ 350 h 350"/>
              <a:gd name="T16" fmla="*/ 18 w 326"/>
              <a:gd name="T17" fmla="*/ 222 h 350"/>
              <a:gd name="T18" fmla="*/ 170 w 326"/>
              <a:gd name="T19" fmla="*/ 222 h 350"/>
              <a:gd name="T20" fmla="*/ 170 w 326"/>
              <a:gd name="T21" fmla="*/ 302 h 350"/>
              <a:gd name="T22" fmla="*/ 297 w 326"/>
              <a:gd name="T23" fmla="*/ 175 h 350"/>
              <a:gd name="T24" fmla="*/ 170 w 326"/>
              <a:gd name="T25" fmla="*/ 47 h 350"/>
              <a:gd name="T26" fmla="*/ 170 w 326"/>
              <a:gd name="T27" fmla="*/ 127 h 350"/>
              <a:gd name="T28" fmla="*/ 18 w 326"/>
              <a:gd name="T29" fmla="*/ 127 h 350"/>
              <a:gd name="T30" fmla="*/ 18 w 326"/>
              <a:gd name="T3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51" y="350"/>
                </a:moveTo>
                <a:lnTo>
                  <a:pt x="151" y="241"/>
                </a:lnTo>
                <a:lnTo>
                  <a:pt x="0" y="241"/>
                </a:lnTo>
                <a:lnTo>
                  <a:pt x="0" y="108"/>
                </a:lnTo>
                <a:lnTo>
                  <a:pt x="151" y="108"/>
                </a:lnTo>
                <a:lnTo>
                  <a:pt x="151" y="0"/>
                </a:lnTo>
                <a:lnTo>
                  <a:pt x="326" y="175"/>
                </a:lnTo>
                <a:lnTo>
                  <a:pt x="151" y="350"/>
                </a:lnTo>
                <a:close/>
                <a:moveTo>
                  <a:pt x="18" y="222"/>
                </a:moveTo>
                <a:lnTo>
                  <a:pt x="170" y="222"/>
                </a:lnTo>
                <a:lnTo>
                  <a:pt x="170" y="302"/>
                </a:lnTo>
                <a:lnTo>
                  <a:pt x="297" y="175"/>
                </a:lnTo>
                <a:lnTo>
                  <a:pt x="170" y="47"/>
                </a:lnTo>
                <a:lnTo>
                  <a:pt x="170" y="127"/>
                </a:lnTo>
                <a:lnTo>
                  <a:pt x="18" y="127"/>
                </a:lnTo>
                <a:lnTo>
                  <a:pt x="18" y="22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11505905" y="5593842"/>
            <a:ext cx="303791" cy="303791"/>
          </a:xfrm>
          <a:custGeom>
            <a:avLst/>
            <a:gdLst>
              <a:gd name="T0" fmla="*/ 260 w 326"/>
              <a:gd name="T1" fmla="*/ 326 h 326"/>
              <a:gd name="T2" fmla="*/ 0 w 326"/>
              <a:gd name="T3" fmla="*/ 326 h 326"/>
              <a:gd name="T4" fmla="*/ 0 w 326"/>
              <a:gd name="T5" fmla="*/ 66 h 326"/>
              <a:gd name="T6" fmla="*/ 85 w 326"/>
              <a:gd name="T7" fmla="*/ 151 h 326"/>
              <a:gd name="T8" fmla="*/ 236 w 326"/>
              <a:gd name="T9" fmla="*/ 0 h 326"/>
              <a:gd name="T10" fmla="*/ 326 w 326"/>
              <a:gd name="T11" fmla="*/ 90 h 326"/>
              <a:gd name="T12" fmla="*/ 174 w 326"/>
              <a:gd name="T13" fmla="*/ 241 h 326"/>
              <a:gd name="T14" fmla="*/ 260 w 326"/>
              <a:gd name="T15" fmla="*/ 326 h 326"/>
              <a:gd name="T16" fmla="*/ 18 w 326"/>
              <a:gd name="T17" fmla="*/ 308 h 326"/>
              <a:gd name="T18" fmla="*/ 212 w 326"/>
              <a:gd name="T19" fmla="*/ 308 h 326"/>
              <a:gd name="T20" fmla="*/ 146 w 326"/>
              <a:gd name="T21" fmla="*/ 241 h 326"/>
              <a:gd name="T22" fmla="*/ 297 w 326"/>
              <a:gd name="T23" fmla="*/ 90 h 326"/>
              <a:gd name="T24" fmla="*/ 236 w 326"/>
              <a:gd name="T25" fmla="*/ 29 h 326"/>
              <a:gd name="T26" fmla="*/ 85 w 326"/>
              <a:gd name="T27" fmla="*/ 180 h 326"/>
              <a:gd name="T28" fmla="*/ 18 w 326"/>
              <a:gd name="T29" fmla="*/ 114 h 326"/>
              <a:gd name="T30" fmla="*/ 18 w 326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260" y="326"/>
                </a:moveTo>
                <a:lnTo>
                  <a:pt x="0" y="326"/>
                </a:lnTo>
                <a:lnTo>
                  <a:pt x="0" y="66"/>
                </a:lnTo>
                <a:lnTo>
                  <a:pt x="85" y="151"/>
                </a:lnTo>
                <a:lnTo>
                  <a:pt x="236" y="0"/>
                </a:lnTo>
                <a:lnTo>
                  <a:pt x="326" y="90"/>
                </a:lnTo>
                <a:lnTo>
                  <a:pt x="174" y="241"/>
                </a:lnTo>
                <a:lnTo>
                  <a:pt x="260" y="326"/>
                </a:lnTo>
                <a:close/>
                <a:moveTo>
                  <a:pt x="18" y="308"/>
                </a:moveTo>
                <a:lnTo>
                  <a:pt x="212" y="308"/>
                </a:lnTo>
                <a:lnTo>
                  <a:pt x="146" y="241"/>
                </a:lnTo>
                <a:lnTo>
                  <a:pt x="297" y="90"/>
                </a:lnTo>
                <a:lnTo>
                  <a:pt x="236" y="29"/>
                </a:lnTo>
                <a:lnTo>
                  <a:pt x="85" y="180"/>
                </a:lnTo>
                <a:lnTo>
                  <a:pt x="18" y="114"/>
                </a:lnTo>
                <a:lnTo>
                  <a:pt x="1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11483122" y="4744906"/>
            <a:ext cx="303791" cy="326156"/>
          </a:xfrm>
          <a:custGeom>
            <a:avLst/>
            <a:gdLst>
              <a:gd name="T0" fmla="*/ 175 w 326"/>
              <a:gd name="T1" fmla="*/ 350 h 350"/>
              <a:gd name="T2" fmla="*/ 0 w 326"/>
              <a:gd name="T3" fmla="*/ 175 h 350"/>
              <a:gd name="T4" fmla="*/ 175 w 326"/>
              <a:gd name="T5" fmla="*/ 0 h 350"/>
              <a:gd name="T6" fmla="*/ 175 w 326"/>
              <a:gd name="T7" fmla="*/ 108 h 350"/>
              <a:gd name="T8" fmla="*/ 326 w 326"/>
              <a:gd name="T9" fmla="*/ 108 h 350"/>
              <a:gd name="T10" fmla="*/ 326 w 326"/>
              <a:gd name="T11" fmla="*/ 241 h 350"/>
              <a:gd name="T12" fmla="*/ 175 w 326"/>
              <a:gd name="T13" fmla="*/ 241 h 350"/>
              <a:gd name="T14" fmla="*/ 175 w 326"/>
              <a:gd name="T15" fmla="*/ 350 h 350"/>
              <a:gd name="T16" fmla="*/ 28 w 326"/>
              <a:gd name="T17" fmla="*/ 175 h 350"/>
              <a:gd name="T18" fmla="*/ 156 w 326"/>
              <a:gd name="T19" fmla="*/ 302 h 350"/>
              <a:gd name="T20" fmla="*/ 156 w 326"/>
              <a:gd name="T21" fmla="*/ 222 h 350"/>
              <a:gd name="T22" fmla="*/ 307 w 326"/>
              <a:gd name="T23" fmla="*/ 222 h 350"/>
              <a:gd name="T24" fmla="*/ 307 w 326"/>
              <a:gd name="T25" fmla="*/ 127 h 350"/>
              <a:gd name="T26" fmla="*/ 156 w 326"/>
              <a:gd name="T27" fmla="*/ 127 h 350"/>
              <a:gd name="T28" fmla="*/ 156 w 326"/>
              <a:gd name="T29" fmla="*/ 47 h 350"/>
              <a:gd name="T30" fmla="*/ 28 w 326"/>
              <a:gd name="T31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75" y="350"/>
                </a:moveTo>
                <a:lnTo>
                  <a:pt x="0" y="175"/>
                </a:lnTo>
                <a:lnTo>
                  <a:pt x="175" y="0"/>
                </a:lnTo>
                <a:lnTo>
                  <a:pt x="175" y="108"/>
                </a:lnTo>
                <a:lnTo>
                  <a:pt x="326" y="108"/>
                </a:lnTo>
                <a:lnTo>
                  <a:pt x="326" y="241"/>
                </a:lnTo>
                <a:lnTo>
                  <a:pt x="175" y="241"/>
                </a:lnTo>
                <a:lnTo>
                  <a:pt x="175" y="350"/>
                </a:lnTo>
                <a:close/>
                <a:moveTo>
                  <a:pt x="28" y="175"/>
                </a:moveTo>
                <a:lnTo>
                  <a:pt x="156" y="302"/>
                </a:lnTo>
                <a:lnTo>
                  <a:pt x="156" y="222"/>
                </a:lnTo>
                <a:lnTo>
                  <a:pt x="307" y="222"/>
                </a:lnTo>
                <a:lnTo>
                  <a:pt x="307" y="127"/>
                </a:lnTo>
                <a:lnTo>
                  <a:pt x="156" y="127"/>
                </a:lnTo>
                <a:lnTo>
                  <a:pt x="156" y="47"/>
                </a:lnTo>
                <a:lnTo>
                  <a:pt x="28" y="17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404302" y="2184586"/>
            <a:ext cx="352248" cy="308450"/>
          </a:xfrm>
          <a:custGeom>
            <a:avLst/>
            <a:gdLst>
              <a:gd name="T0" fmla="*/ 160 w 160"/>
              <a:gd name="T1" fmla="*/ 140 h 140"/>
              <a:gd name="T2" fmla="*/ 0 w 160"/>
              <a:gd name="T3" fmla="*/ 140 h 140"/>
              <a:gd name="T4" fmla="*/ 0 w 160"/>
              <a:gd name="T5" fmla="*/ 127 h 140"/>
              <a:gd name="T6" fmla="*/ 42 w 160"/>
              <a:gd name="T7" fmla="*/ 85 h 140"/>
              <a:gd name="T8" fmla="*/ 118 w 160"/>
              <a:gd name="T9" fmla="*/ 85 h 140"/>
              <a:gd name="T10" fmla="*/ 160 w 160"/>
              <a:gd name="T11" fmla="*/ 127 h 140"/>
              <a:gd name="T12" fmla="*/ 160 w 160"/>
              <a:gd name="T13" fmla="*/ 140 h 140"/>
              <a:gd name="T14" fmla="*/ 8 w 160"/>
              <a:gd name="T15" fmla="*/ 132 h 140"/>
              <a:gd name="T16" fmla="*/ 152 w 160"/>
              <a:gd name="T17" fmla="*/ 132 h 140"/>
              <a:gd name="T18" fmla="*/ 152 w 160"/>
              <a:gd name="T19" fmla="*/ 127 h 140"/>
              <a:gd name="T20" fmla="*/ 118 w 160"/>
              <a:gd name="T21" fmla="*/ 93 h 140"/>
              <a:gd name="T22" fmla="*/ 42 w 160"/>
              <a:gd name="T23" fmla="*/ 93 h 140"/>
              <a:gd name="T24" fmla="*/ 8 w 160"/>
              <a:gd name="T25" fmla="*/ 127 h 140"/>
              <a:gd name="T26" fmla="*/ 8 w 160"/>
              <a:gd name="T27" fmla="*/ 132 h 140"/>
              <a:gd name="T28" fmla="*/ 80 w 160"/>
              <a:gd name="T29" fmla="*/ 83 h 140"/>
              <a:gd name="T30" fmla="*/ 38 w 160"/>
              <a:gd name="T31" fmla="*/ 42 h 140"/>
              <a:gd name="T32" fmla="*/ 80 w 160"/>
              <a:gd name="T33" fmla="*/ 0 h 140"/>
              <a:gd name="T34" fmla="*/ 122 w 160"/>
              <a:gd name="T35" fmla="*/ 42 h 140"/>
              <a:gd name="T36" fmla="*/ 80 w 160"/>
              <a:gd name="T37" fmla="*/ 83 h 140"/>
              <a:gd name="T38" fmla="*/ 80 w 160"/>
              <a:gd name="T39" fmla="*/ 8 h 140"/>
              <a:gd name="T40" fmla="*/ 46 w 160"/>
              <a:gd name="T41" fmla="*/ 42 h 140"/>
              <a:gd name="T42" fmla="*/ 80 w 160"/>
              <a:gd name="T43" fmla="*/ 75 h 140"/>
              <a:gd name="T44" fmla="*/ 114 w 160"/>
              <a:gd name="T45" fmla="*/ 42 h 140"/>
              <a:gd name="T46" fmla="*/ 80 w 160"/>
              <a:gd name="T47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0">
                <a:moveTo>
                  <a:pt x="1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04"/>
                  <a:pt x="19" y="85"/>
                  <a:pt x="42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41" y="85"/>
                  <a:pt x="160" y="104"/>
                  <a:pt x="160" y="127"/>
                </a:cubicBezTo>
                <a:lnTo>
                  <a:pt x="160" y="140"/>
                </a:lnTo>
                <a:close/>
                <a:moveTo>
                  <a:pt x="8" y="132"/>
                </a:moveTo>
                <a:cubicBezTo>
                  <a:pt x="152" y="132"/>
                  <a:pt x="152" y="132"/>
                  <a:pt x="152" y="132"/>
                </a:cubicBezTo>
                <a:cubicBezTo>
                  <a:pt x="152" y="127"/>
                  <a:pt x="152" y="127"/>
                  <a:pt x="152" y="127"/>
                </a:cubicBezTo>
                <a:cubicBezTo>
                  <a:pt x="152" y="108"/>
                  <a:pt x="137" y="93"/>
                  <a:pt x="118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23" y="93"/>
                  <a:pt x="8" y="108"/>
                  <a:pt x="8" y="127"/>
                </a:cubicBezTo>
                <a:lnTo>
                  <a:pt x="8" y="132"/>
                </a:lnTo>
                <a:close/>
                <a:moveTo>
                  <a:pt x="80" y="83"/>
                </a:moveTo>
                <a:cubicBezTo>
                  <a:pt x="57" y="83"/>
                  <a:pt x="38" y="65"/>
                  <a:pt x="38" y="42"/>
                </a:cubicBezTo>
                <a:cubicBezTo>
                  <a:pt x="38" y="18"/>
                  <a:pt x="57" y="0"/>
                  <a:pt x="80" y="0"/>
                </a:cubicBezTo>
                <a:cubicBezTo>
                  <a:pt x="103" y="0"/>
                  <a:pt x="122" y="18"/>
                  <a:pt x="122" y="42"/>
                </a:cubicBezTo>
                <a:cubicBezTo>
                  <a:pt x="122" y="65"/>
                  <a:pt x="103" y="83"/>
                  <a:pt x="80" y="83"/>
                </a:cubicBezTo>
                <a:close/>
                <a:moveTo>
                  <a:pt x="80" y="8"/>
                </a:moveTo>
                <a:cubicBezTo>
                  <a:pt x="61" y="8"/>
                  <a:pt x="46" y="23"/>
                  <a:pt x="46" y="42"/>
                </a:cubicBezTo>
                <a:cubicBezTo>
                  <a:pt x="46" y="60"/>
                  <a:pt x="61" y="75"/>
                  <a:pt x="80" y="75"/>
                </a:cubicBezTo>
                <a:cubicBezTo>
                  <a:pt x="99" y="75"/>
                  <a:pt x="114" y="60"/>
                  <a:pt x="114" y="42"/>
                </a:cubicBezTo>
                <a:cubicBezTo>
                  <a:pt x="114" y="23"/>
                  <a:pt x="99" y="8"/>
                  <a:pt x="80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415202" y="3063808"/>
            <a:ext cx="342929" cy="33081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058370" y="2156164"/>
            <a:ext cx="273039" cy="410023"/>
            <a:chOff x="3000595" y="690226"/>
            <a:chExt cx="273039" cy="410023"/>
          </a:xfrm>
        </p:grpSpPr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3005254" y="690226"/>
              <a:ext cx="263720" cy="365294"/>
            </a:xfrm>
            <a:custGeom>
              <a:avLst/>
              <a:gdLst>
                <a:gd name="T0" fmla="*/ 60 w 120"/>
                <a:gd name="T1" fmla="*/ 166 h 166"/>
                <a:gd name="T2" fmla="*/ 57 w 120"/>
                <a:gd name="T3" fmla="*/ 162 h 166"/>
                <a:gd name="T4" fmla="*/ 0 w 120"/>
                <a:gd name="T5" fmla="*/ 60 h 166"/>
                <a:gd name="T6" fmla="*/ 60 w 120"/>
                <a:gd name="T7" fmla="*/ 0 h 166"/>
                <a:gd name="T8" fmla="*/ 120 w 120"/>
                <a:gd name="T9" fmla="*/ 60 h 166"/>
                <a:gd name="T10" fmla="*/ 63 w 120"/>
                <a:gd name="T11" fmla="*/ 162 h 166"/>
                <a:gd name="T12" fmla="*/ 60 w 120"/>
                <a:gd name="T13" fmla="*/ 166 h 166"/>
                <a:gd name="T14" fmla="*/ 60 w 120"/>
                <a:gd name="T15" fmla="*/ 8 h 166"/>
                <a:gd name="T16" fmla="*/ 8 w 120"/>
                <a:gd name="T17" fmla="*/ 60 h 166"/>
                <a:gd name="T18" fmla="*/ 60 w 120"/>
                <a:gd name="T19" fmla="*/ 154 h 166"/>
                <a:gd name="T20" fmla="*/ 112 w 120"/>
                <a:gd name="T21" fmla="*/ 60 h 166"/>
                <a:gd name="T22" fmla="*/ 60 w 120"/>
                <a:gd name="T2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66">
                  <a:moveTo>
                    <a:pt x="60" y="166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5" y="160"/>
                    <a:pt x="0" y="9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2"/>
                    <a:pt x="66" y="160"/>
                    <a:pt x="63" y="162"/>
                  </a:cubicBezTo>
                  <a:lnTo>
                    <a:pt x="60" y="166"/>
                  </a:lnTo>
                  <a:close/>
                  <a:moveTo>
                    <a:pt x="60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5"/>
                    <a:pt x="49" y="139"/>
                    <a:pt x="60" y="154"/>
                  </a:cubicBezTo>
                  <a:cubicBezTo>
                    <a:pt x="72" y="139"/>
                    <a:pt x="112" y="8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071417" y="756389"/>
              <a:ext cx="132326" cy="13232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5" y="56"/>
                    <a:pt x="56" y="44"/>
                    <a:pt x="56" y="30"/>
                  </a:cubicBezTo>
                  <a:cubicBezTo>
                    <a:pt x="56" y="16"/>
                    <a:pt x="45" y="4"/>
                    <a:pt x="3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3000595" y="1007062"/>
              <a:ext cx="273039" cy="93187"/>
            </a:xfrm>
            <a:custGeom>
              <a:avLst/>
              <a:gdLst>
                <a:gd name="T0" fmla="*/ 92 w 124"/>
                <a:gd name="T1" fmla="*/ 0 h 42"/>
                <a:gd name="T2" fmla="*/ 92 w 124"/>
                <a:gd name="T3" fmla="*/ 5 h 42"/>
                <a:gd name="T4" fmla="*/ 120 w 124"/>
                <a:gd name="T5" fmla="*/ 20 h 42"/>
                <a:gd name="T6" fmla="*/ 62 w 124"/>
                <a:gd name="T7" fmla="*/ 38 h 42"/>
                <a:gd name="T8" fmla="*/ 4 w 124"/>
                <a:gd name="T9" fmla="*/ 20 h 42"/>
                <a:gd name="T10" fmla="*/ 33 w 124"/>
                <a:gd name="T11" fmla="*/ 5 h 42"/>
                <a:gd name="T12" fmla="*/ 33 w 124"/>
                <a:gd name="T13" fmla="*/ 0 h 42"/>
                <a:gd name="T14" fmla="*/ 0 w 124"/>
                <a:gd name="T15" fmla="*/ 20 h 42"/>
                <a:gd name="T16" fmla="*/ 62 w 124"/>
                <a:gd name="T17" fmla="*/ 42 h 42"/>
                <a:gd name="T18" fmla="*/ 124 w 124"/>
                <a:gd name="T19" fmla="*/ 20 h 42"/>
                <a:gd name="T20" fmla="*/ 92 w 12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2">
                  <a:moveTo>
                    <a:pt x="92" y="0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109" y="8"/>
                    <a:pt x="120" y="14"/>
                    <a:pt x="120" y="20"/>
                  </a:cubicBezTo>
                  <a:cubicBezTo>
                    <a:pt x="120" y="28"/>
                    <a:pt x="97" y="38"/>
                    <a:pt x="62" y="38"/>
                  </a:cubicBezTo>
                  <a:cubicBezTo>
                    <a:pt x="28" y="38"/>
                    <a:pt x="4" y="28"/>
                    <a:pt x="4" y="20"/>
                  </a:cubicBezTo>
                  <a:cubicBezTo>
                    <a:pt x="4" y="14"/>
                    <a:pt x="15" y="8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4"/>
                    <a:pt x="0" y="10"/>
                    <a:pt x="0" y="20"/>
                  </a:cubicBezTo>
                  <a:cubicBezTo>
                    <a:pt x="0" y="34"/>
                    <a:pt x="32" y="42"/>
                    <a:pt x="62" y="42"/>
                  </a:cubicBezTo>
                  <a:cubicBezTo>
                    <a:pt x="92" y="42"/>
                    <a:pt x="124" y="34"/>
                    <a:pt x="124" y="20"/>
                  </a:cubicBezTo>
                  <a:cubicBezTo>
                    <a:pt x="124" y="10"/>
                    <a:pt x="110" y="4"/>
                    <a:pt x="92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067187" y="4716018"/>
            <a:ext cx="394182" cy="343861"/>
            <a:chOff x="8009412" y="3250080"/>
            <a:chExt cx="394182" cy="343861"/>
          </a:xfrm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8009412" y="3250080"/>
              <a:ext cx="394182" cy="34386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8146397" y="3387066"/>
              <a:ext cx="121143" cy="121143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364655" y="2173869"/>
            <a:ext cx="420275" cy="363430"/>
            <a:chOff x="6306880" y="707931"/>
            <a:chExt cx="420275" cy="363430"/>
          </a:xfrm>
        </p:grpSpPr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6306880" y="707931"/>
              <a:ext cx="420275" cy="363430"/>
            </a:xfrm>
            <a:custGeom>
              <a:avLst/>
              <a:gdLst>
                <a:gd name="T0" fmla="*/ 451 w 451"/>
                <a:gd name="T1" fmla="*/ 390 h 390"/>
                <a:gd name="T2" fmla="*/ 0 w 451"/>
                <a:gd name="T3" fmla="*/ 390 h 390"/>
                <a:gd name="T4" fmla="*/ 225 w 451"/>
                <a:gd name="T5" fmla="*/ 0 h 390"/>
                <a:gd name="T6" fmla="*/ 451 w 451"/>
                <a:gd name="T7" fmla="*/ 390 h 390"/>
                <a:gd name="T8" fmla="*/ 24 w 451"/>
                <a:gd name="T9" fmla="*/ 376 h 390"/>
                <a:gd name="T10" fmla="*/ 428 w 451"/>
                <a:gd name="T11" fmla="*/ 376 h 390"/>
                <a:gd name="T12" fmla="*/ 225 w 451"/>
                <a:gd name="T13" fmla="*/ 26 h 390"/>
                <a:gd name="T14" fmla="*/ 24 w 451"/>
                <a:gd name="T15" fmla="*/ 3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90">
                  <a:moveTo>
                    <a:pt x="451" y="390"/>
                  </a:moveTo>
                  <a:lnTo>
                    <a:pt x="0" y="390"/>
                  </a:lnTo>
                  <a:lnTo>
                    <a:pt x="225" y="0"/>
                  </a:lnTo>
                  <a:lnTo>
                    <a:pt x="451" y="390"/>
                  </a:lnTo>
                  <a:close/>
                  <a:moveTo>
                    <a:pt x="24" y="376"/>
                  </a:moveTo>
                  <a:lnTo>
                    <a:pt x="428" y="376"/>
                  </a:lnTo>
                  <a:lnTo>
                    <a:pt x="225" y="2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6502573" y="859826"/>
              <a:ext cx="28888" cy="158418"/>
            </a:xfrm>
            <a:custGeom>
              <a:avLst/>
              <a:gdLst>
                <a:gd name="T0" fmla="*/ 0 w 13"/>
                <a:gd name="T1" fmla="*/ 65 h 72"/>
                <a:gd name="T2" fmla="*/ 7 w 13"/>
                <a:gd name="T3" fmla="*/ 58 h 72"/>
                <a:gd name="T4" fmla="*/ 13 w 13"/>
                <a:gd name="T5" fmla="*/ 65 h 72"/>
                <a:gd name="T6" fmla="*/ 7 w 13"/>
                <a:gd name="T7" fmla="*/ 72 h 72"/>
                <a:gd name="T8" fmla="*/ 0 w 13"/>
                <a:gd name="T9" fmla="*/ 65 h 72"/>
                <a:gd name="T10" fmla="*/ 13 w 13"/>
                <a:gd name="T11" fmla="*/ 6 h 72"/>
                <a:gd name="T12" fmla="*/ 11 w 13"/>
                <a:gd name="T13" fmla="*/ 47 h 72"/>
                <a:gd name="T14" fmla="*/ 7 w 13"/>
                <a:gd name="T15" fmla="*/ 51 h 72"/>
                <a:gd name="T16" fmla="*/ 2 w 13"/>
                <a:gd name="T17" fmla="*/ 47 h 72"/>
                <a:gd name="T18" fmla="*/ 0 w 13"/>
                <a:gd name="T19" fmla="*/ 6 h 72"/>
                <a:gd name="T20" fmla="*/ 7 w 13"/>
                <a:gd name="T21" fmla="*/ 0 h 72"/>
                <a:gd name="T22" fmla="*/ 13 w 13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2">
                  <a:moveTo>
                    <a:pt x="0" y="65"/>
                  </a:moveTo>
                  <a:cubicBezTo>
                    <a:pt x="0" y="60"/>
                    <a:pt x="2" y="58"/>
                    <a:pt x="7" y="58"/>
                  </a:cubicBezTo>
                  <a:cubicBezTo>
                    <a:pt x="11" y="58"/>
                    <a:pt x="13" y="60"/>
                    <a:pt x="13" y="65"/>
                  </a:cubicBezTo>
                  <a:cubicBezTo>
                    <a:pt x="13" y="69"/>
                    <a:pt x="11" y="72"/>
                    <a:pt x="7" y="72"/>
                  </a:cubicBezTo>
                  <a:cubicBezTo>
                    <a:pt x="2" y="72"/>
                    <a:pt x="0" y="69"/>
                    <a:pt x="0" y="65"/>
                  </a:cubicBezTo>
                  <a:close/>
                  <a:moveTo>
                    <a:pt x="13" y="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9" y="51"/>
                    <a:pt x="7" y="51"/>
                  </a:cubicBezTo>
                  <a:cubicBezTo>
                    <a:pt x="3" y="51"/>
                    <a:pt x="2" y="49"/>
                    <a:pt x="2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4756590" y="990677"/>
            <a:ext cx="2719014" cy="928282"/>
            <a:chOff x="4756590" y="990677"/>
            <a:chExt cx="2719014" cy="928282"/>
          </a:xfrm>
        </p:grpSpPr>
        <p:sp>
          <p:nvSpPr>
            <p:cNvPr id="192" name="矩形 191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Text Box 3"/>
            <p:cNvSpPr txBox="1">
              <a:spLocks noChangeArrowheads="1"/>
            </p:cNvSpPr>
            <p:nvPr/>
          </p:nvSpPr>
          <p:spPr bwMode="auto">
            <a:xfrm>
              <a:off x="5315188" y="990677"/>
              <a:ext cx="15905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1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4756590" y="1359825"/>
              <a:ext cx="2719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线框风格类商务图标</a:t>
              </a:r>
              <a:r>
                <a:rPr lang="en-US" altLang="zh-CN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7952018" y="2211761"/>
            <a:ext cx="357051" cy="337044"/>
          </a:xfrm>
          <a:custGeom>
            <a:avLst/>
            <a:gdLst>
              <a:gd name="T0" fmla="*/ 10 w 162"/>
              <a:gd name="T1" fmla="*/ 153 h 153"/>
              <a:gd name="T2" fmla="*/ 10 w 162"/>
              <a:gd name="T3" fmla="*/ 142 h 153"/>
              <a:gd name="T4" fmla="*/ 12 w 162"/>
              <a:gd name="T5" fmla="*/ 141 h 153"/>
              <a:gd name="T6" fmla="*/ 29 w 162"/>
              <a:gd name="T7" fmla="*/ 120 h 153"/>
              <a:gd name="T8" fmla="*/ 29 w 162"/>
              <a:gd name="T9" fmla="*/ 118 h 153"/>
              <a:gd name="T10" fmla="*/ 0 w 162"/>
              <a:gd name="T11" fmla="*/ 67 h 153"/>
              <a:gd name="T12" fmla="*/ 81 w 162"/>
              <a:gd name="T13" fmla="*/ 0 h 153"/>
              <a:gd name="T14" fmla="*/ 162 w 162"/>
              <a:gd name="T15" fmla="*/ 67 h 153"/>
              <a:gd name="T16" fmla="*/ 81 w 162"/>
              <a:gd name="T17" fmla="*/ 133 h 153"/>
              <a:gd name="T18" fmla="*/ 70 w 162"/>
              <a:gd name="T19" fmla="*/ 133 h 153"/>
              <a:gd name="T20" fmla="*/ 14 w 162"/>
              <a:gd name="T21" fmla="*/ 153 h 153"/>
              <a:gd name="T22" fmla="*/ 10 w 162"/>
              <a:gd name="T23" fmla="*/ 153 h 153"/>
              <a:gd name="T24" fmla="*/ 81 w 162"/>
              <a:gd name="T25" fmla="*/ 8 h 153"/>
              <a:gd name="T26" fmla="*/ 8 w 162"/>
              <a:gd name="T27" fmla="*/ 67 h 153"/>
              <a:gd name="T28" fmla="*/ 35 w 162"/>
              <a:gd name="T29" fmla="*/ 112 h 153"/>
              <a:gd name="T30" fmla="*/ 36 w 162"/>
              <a:gd name="T31" fmla="*/ 113 h 153"/>
              <a:gd name="T32" fmla="*/ 37 w 162"/>
              <a:gd name="T33" fmla="*/ 115 h 153"/>
              <a:gd name="T34" fmla="*/ 37 w 162"/>
              <a:gd name="T35" fmla="*/ 120 h 153"/>
              <a:gd name="T36" fmla="*/ 22 w 162"/>
              <a:gd name="T37" fmla="*/ 144 h 153"/>
              <a:gd name="T38" fmla="*/ 66 w 162"/>
              <a:gd name="T39" fmla="*/ 126 h 153"/>
              <a:gd name="T40" fmla="*/ 68 w 162"/>
              <a:gd name="T41" fmla="*/ 124 h 153"/>
              <a:gd name="T42" fmla="*/ 70 w 162"/>
              <a:gd name="T43" fmla="*/ 125 h 153"/>
              <a:gd name="T44" fmla="*/ 81 w 162"/>
              <a:gd name="T45" fmla="*/ 125 h 153"/>
              <a:gd name="T46" fmla="*/ 154 w 162"/>
              <a:gd name="T47" fmla="*/ 67 h 153"/>
              <a:gd name="T48" fmla="*/ 81 w 162"/>
              <a:gd name="T4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53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8772312" y="2191755"/>
            <a:ext cx="393987" cy="352433"/>
            <a:chOff x="8948739" y="1497013"/>
            <a:chExt cx="406400" cy="363537"/>
          </a:xfrm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9151939" y="1654175"/>
              <a:ext cx="203200" cy="206375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8948739" y="1497013"/>
              <a:ext cx="368300" cy="346075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9618768" y="2191755"/>
            <a:ext cx="395526" cy="352434"/>
            <a:chOff x="9821864" y="1497013"/>
            <a:chExt cx="407988" cy="363538"/>
          </a:xfrm>
        </p:grpSpPr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9821864" y="1497013"/>
              <a:ext cx="346075" cy="325438"/>
            </a:xfrm>
            <a:custGeom>
              <a:avLst/>
              <a:gdLst>
                <a:gd name="T0" fmla="*/ 10 w 152"/>
                <a:gd name="T1" fmla="*/ 143 h 143"/>
                <a:gd name="T2" fmla="*/ 10 w 152"/>
                <a:gd name="T3" fmla="*/ 132 h 143"/>
                <a:gd name="T4" fmla="*/ 12 w 152"/>
                <a:gd name="T5" fmla="*/ 131 h 143"/>
                <a:gd name="T6" fmla="*/ 27 w 152"/>
                <a:gd name="T7" fmla="*/ 112 h 143"/>
                <a:gd name="T8" fmla="*/ 27 w 152"/>
                <a:gd name="T9" fmla="*/ 110 h 143"/>
                <a:gd name="T10" fmla="*/ 0 w 152"/>
                <a:gd name="T11" fmla="*/ 62 h 143"/>
                <a:gd name="T12" fmla="*/ 76 w 152"/>
                <a:gd name="T13" fmla="*/ 0 h 143"/>
                <a:gd name="T14" fmla="*/ 152 w 152"/>
                <a:gd name="T15" fmla="*/ 62 h 143"/>
                <a:gd name="T16" fmla="*/ 76 w 152"/>
                <a:gd name="T17" fmla="*/ 125 h 143"/>
                <a:gd name="T18" fmla="*/ 66 w 152"/>
                <a:gd name="T19" fmla="*/ 124 h 143"/>
                <a:gd name="T20" fmla="*/ 14 w 152"/>
                <a:gd name="T21" fmla="*/ 142 h 143"/>
                <a:gd name="T22" fmla="*/ 10 w 152"/>
                <a:gd name="T23" fmla="*/ 143 h 143"/>
                <a:gd name="T24" fmla="*/ 76 w 152"/>
                <a:gd name="T25" fmla="*/ 8 h 143"/>
                <a:gd name="T26" fmla="*/ 8 w 152"/>
                <a:gd name="T27" fmla="*/ 62 h 143"/>
                <a:gd name="T28" fmla="*/ 33 w 152"/>
                <a:gd name="T29" fmla="*/ 104 h 143"/>
                <a:gd name="T30" fmla="*/ 35 w 152"/>
                <a:gd name="T31" fmla="*/ 105 h 143"/>
                <a:gd name="T32" fmla="*/ 35 w 152"/>
                <a:gd name="T33" fmla="*/ 107 h 143"/>
                <a:gd name="T34" fmla="*/ 35 w 152"/>
                <a:gd name="T35" fmla="*/ 112 h 143"/>
                <a:gd name="T36" fmla="*/ 22 w 152"/>
                <a:gd name="T37" fmla="*/ 134 h 143"/>
                <a:gd name="T38" fmla="*/ 62 w 152"/>
                <a:gd name="T39" fmla="*/ 117 h 143"/>
                <a:gd name="T40" fmla="*/ 64 w 152"/>
                <a:gd name="T41" fmla="*/ 116 h 143"/>
                <a:gd name="T42" fmla="*/ 65 w 152"/>
                <a:gd name="T43" fmla="*/ 116 h 143"/>
                <a:gd name="T44" fmla="*/ 76 w 152"/>
                <a:gd name="T45" fmla="*/ 117 h 143"/>
                <a:gd name="T46" fmla="*/ 144 w 152"/>
                <a:gd name="T47" fmla="*/ 62 h 143"/>
                <a:gd name="T48" fmla="*/ 76 w 152"/>
                <a:gd name="T4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3">
                  <a:moveTo>
                    <a:pt x="10" y="143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1" y="127"/>
                    <a:pt x="27" y="119"/>
                    <a:pt x="27" y="112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10" y="98"/>
                    <a:pt x="0" y="81"/>
                    <a:pt x="0" y="62"/>
                  </a:cubicBezTo>
                  <a:cubicBezTo>
                    <a:pt x="0" y="28"/>
                    <a:pt x="34" y="0"/>
                    <a:pt x="76" y="0"/>
                  </a:cubicBezTo>
                  <a:cubicBezTo>
                    <a:pt x="118" y="0"/>
                    <a:pt x="152" y="28"/>
                    <a:pt x="152" y="62"/>
                  </a:cubicBezTo>
                  <a:cubicBezTo>
                    <a:pt x="152" y="96"/>
                    <a:pt x="118" y="125"/>
                    <a:pt x="76" y="125"/>
                  </a:cubicBezTo>
                  <a:cubicBezTo>
                    <a:pt x="73" y="125"/>
                    <a:pt x="70" y="124"/>
                    <a:pt x="66" y="124"/>
                  </a:cubicBezTo>
                  <a:cubicBezTo>
                    <a:pt x="50" y="139"/>
                    <a:pt x="31" y="142"/>
                    <a:pt x="14" y="142"/>
                  </a:cubicBezTo>
                  <a:lnTo>
                    <a:pt x="10" y="143"/>
                  </a:lnTo>
                  <a:close/>
                  <a:moveTo>
                    <a:pt x="76" y="8"/>
                  </a:moveTo>
                  <a:cubicBezTo>
                    <a:pt x="39" y="8"/>
                    <a:pt x="8" y="32"/>
                    <a:pt x="8" y="62"/>
                  </a:cubicBezTo>
                  <a:cubicBezTo>
                    <a:pt x="8" y="78"/>
                    <a:pt x="17" y="94"/>
                    <a:pt x="33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8"/>
                    <a:pt x="35" y="110"/>
                    <a:pt x="35" y="112"/>
                  </a:cubicBezTo>
                  <a:cubicBezTo>
                    <a:pt x="35" y="120"/>
                    <a:pt x="30" y="128"/>
                    <a:pt x="22" y="134"/>
                  </a:cubicBezTo>
                  <a:cubicBezTo>
                    <a:pt x="36" y="133"/>
                    <a:pt x="50" y="129"/>
                    <a:pt x="62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9" y="116"/>
                    <a:pt x="73" y="117"/>
                    <a:pt x="76" y="117"/>
                  </a:cubicBezTo>
                  <a:cubicBezTo>
                    <a:pt x="114" y="117"/>
                    <a:pt x="144" y="92"/>
                    <a:pt x="144" y="62"/>
                  </a:cubicBezTo>
                  <a:cubicBezTo>
                    <a:pt x="144" y="32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9980614" y="1617663"/>
              <a:ext cx="249238" cy="242888"/>
            </a:xfrm>
            <a:custGeom>
              <a:avLst/>
              <a:gdLst>
                <a:gd name="T0" fmla="*/ 100 w 109"/>
                <a:gd name="T1" fmla="*/ 107 h 107"/>
                <a:gd name="T2" fmla="*/ 98 w 109"/>
                <a:gd name="T3" fmla="*/ 107 h 107"/>
                <a:gd name="T4" fmla="*/ 54 w 109"/>
                <a:gd name="T5" fmla="*/ 91 h 107"/>
                <a:gd name="T6" fmla="*/ 6 w 109"/>
                <a:gd name="T7" fmla="*/ 81 h 107"/>
                <a:gd name="T8" fmla="*/ 0 w 109"/>
                <a:gd name="T9" fmla="*/ 77 h 107"/>
                <a:gd name="T10" fmla="*/ 7 w 109"/>
                <a:gd name="T11" fmla="*/ 77 h 107"/>
                <a:gd name="T12" fmla="*/ 63 w 109"/>
                <a:gd name="T13" fmla="*/ 58 h 107"/>
                <a:gd name="T14" fmla="*/ 81 w 109"/>
                <a:gd name="T15" fmla="*/ 36 h 107"/>
                <a:gd name="T16" fmla="*/ 88 w 109"/>
                <a:gd name="T17" fmla="*/ 9 h 107"/>
                <a:gd name="T18" fmla="*/ 88 w 109"/>
                <a:gd name="T19" fmla="*/ 5 h 107"/>
                <a:gd name="T20" fmla="*/ 87 w 109"/>
                <a:gd name="T21" fmla="*/ 0 h 107"/>
                <a:gd name="T22" fmla="*/ 91 w 109"/>
                <a:gd name="T23" fmla="*/ 3 h 107"/>
                <a:gd name="T24" fmla="*/ 109 w 109"/>
                <a:gd name="T25" fmla="*/ 39 h 107"/>
                <a:gd name="T26" fmla="*/ 86 w 109"/>
                <a:gd name="T27" fmla="*/ 79 h 107"/>
                <a:gd name="T28" fmla="*/ 86 w 109"/>
                <a:gd name="T29" fmla="*/ 82 h 107"/>
                <a:gd name="T30" fmla="*/ 99 w 109"/>
                <a:gd name="T31" fmla="*/ 100 h 107"/>
                <a:gd name="T32" fmla="*/ 100 w 109"/>
                <a:gd name="T33" fmla="*/ 100 h 107"/>
                <a:gd name="T34" fmla="*/ 100 w 109"/>
                <a:gd name="T35" fmla="*/ 107 h 107"/>
                <a:gd name="T36" fmla="*/ 55 w 109"/>
                <a:gd name="T37" fmla="*/ 87 h 107"/>
                <a:gd name="T38" fmla="*/ 56 w 109"/>
                <a:gd name="T39" fmla="*/ 87 h 107"/>
                <a:gd name="T40" fmla="*/ 96 w 109"/>
                <a:gd name="T41" fmla="*/ 103 h 107"/>
                <a:gd name="T42" fmla="*/ 82 w 109"/>
                <a:gd name="T43" fmla="*/ 82 h 107"/>
                <a:gd name="T44" fmla="*/ 82 w 109"/>
                <a:gd name="T45" fmla="*/ 78 h 107"/>
                <a:gd name="T46" fmla="*/ 82 w 109"/>
                <a:gd name="T47" fmla="*/ 77 h 107"/>
                <a:gd name="T48" fmla="*/ 83 w 109"/>
                <a:gd name="T49" fmla="*/ 76 h 107"/>
                <a:gd name="T50" fmla="*/ 105 w 109"/>
                <a:gd name="T51" fmla="*/ 39 h 107"/>
                <a:gd name="T52" fmla="*/ 92 w 109"/>
                <a:gd name="T53" fmla="*/ 9 h 107"/>
                <a:gd name="T54" fmla="*/ 92 w 109"/>
                <a:gd name="T55" fmla="*/ 9 h 107"/>
                <a:gd name="T56" fmla="*/ 85 w 109"/>
                <a:gd name="T57" fmla="*/ 38 h 107"/>
                <a:gd name="T58" fmla="*/ 66 w 109"/>
                <a:gd name="T59" fmla="*/ 61 h 107"/>
                <a:gd name="T60" fmla="*/ 14 w 109"/>
                <a:gd name="T61" fmla="*/ 81 h 107"/>
                <a:gd name="T62" fmla="*/ 54 w 109"/>
                <a:gd name="T63" fmla="*/ 87 h 107"/>
                <a:gd name="T64" fmla="*/ 55 w 109"/>
                <a:gd name="T65" fmla="*/ 8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100" y="107"/>
                  </a:moveTo>
                  <a:cubicBezTo>
                    <a:pt x="98" y="107"/>
                    <a:pt x="98" y="107"/>
                    <a:pt x="98" y="107"/>
                  </a:cubicBezTo>
                  <a:cubicBezTo>
                    <a:pt x="81" y="106"/>
                    <a:pt x="67" y="103"/>
                    <a:pt x="54" y="91"/>
                  </a:cubicBezTo>
                  <a:cubicBezTo>
                    <a:pt x="36" y="93"/>
                    <a:pt x="19" y="89"/>
                    <a:pt x="6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8" y="77"/>
                    <a:pt x="48" y="70"/>
                    <a:pt x="63" y="58"/>
                  </a:cubicBezTo>
                  <a:cubicBezTo>
                    <a:pt x="71" y="52"/>
                    <a:pt x="77" y="44"/>
                    <a:pt x="81" y="36"/>
                  </a:cubicBezTo>
                  <a:cubicBezTo>
                    <a:pt x="86" y="28"/>
                    <a:pt x="88" y="18"/>
                    <a:pt x="88" y="9"/>
                  </a:cubicBezTo>
                  <a:cubicBezTo>
                    <a:pt x="88" y="8"/>
                    <a:pt x="88" y="6"/>
                    <a:pt x="88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103" y="13"/>
                    <a:pt x="109" y="26"/>
                    <a:pt x="109" y="39"/>
                  </a:cubicBezTo>
                  <a:cubicBezTo>
                    <a:pt x="109" y="55"/>
                    <a:pt x="101" y="69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9"/>
                    <a:pt x="91" y="96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107"/>
                  </a:lnTo>
                  <a:close/>
                  <a:moveTo>
                    <a:pt x="55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68" y="99"/>
                    <a:pt x="80" y="102"/>
                    <a:pt x="96" y="103"/>
                  </a:cubicBezTo>
                  <a:cubicBezTo>
                    <a:pt x="87" y="98"/>
                    <a:pt x="82" y="90"/>
                    <a:pt x="82" y="82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97" y="67"/>
                    <a:pt x="105" y="54"/>
                    <a:pt x="105" y="39"/>
                  </a:cubicBezTo>
                  <a:cubicBezTo>
                    <a:pt x="105" y="28"/>
                    <a:pt x="101" y="1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19"/>
                    <a:pt x="89" y="29"/>
                    <a:pt x="85" y="38"/>
                  </a:cubicBezTo>
                  <a:cubicBezTo>
                    <a:pt x="80" y="47"/>
                    <a:pt x="74" y="54"/>
                    <a:pt x="66" y="61"/>
                  </a:cubicBezTo>
                  <a:cubicBezTo>
                    <a:pt x="52" y="72"/>
                    <a:pt x="33" y="79"/>
                    <a:pt x="14" y="81"/>
                  </a:cubicBezTo>
                  <a:cubicBezTo>
                    <a:pt x="26" y="86"/>
                    <a:pt x="40" y="88"/>
                    <a:pt x="54" y="87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7080938" y="2193293"/>
            <a:ext cx="392448" cy="353973"/>
            <a:chOff x="7204076" y="1498600"/>
            <a:chExt cx="404813" cy="365125"/>
          </a:xfrm>
        </p:grpSpPr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204076" y="1498600"/>
              <a:ext cx="131763" cy="360363"/>
            </a:xfrm>
            <a:custGeom>
              <a:avLst/>
              <a:gdLst>
                <a:gd name="T0" fmla="*/ 0 w 83"/>
                <a:gd name="T1" fmla="*/ 227 h 227"/>
                <a:gd name="T2" fmla="*/ 0 w 83"/>
                <a:gd name="T3" fmla="*/ 33 h 227"/>
                <a:gd name="T4" fmla="*/ 83 w 83"/>
                <a:gd name="T5" fmla="*/ 0 h 227"/>
                <a:gd name="T6" fmla="*/ 83 w 83"/>
                <a:gd name="T7" fmla="*/ 192 h 227"/>
                <a:gd name="T8" fmla="*/ 0 w 83"/>
                <a:gd name="T9" fmla="*/ 227 h 227"/>
                <a:gd name="T10" fmla="*/ 6 w 83"/>
                <a:gd name="T11" fmla="*/ 38 h 227"/>
                <a:gd name="T12" fmla="*/ 6 w 83"/>
                <a:gd name="T13" fmla="*/ 218 h 227"/>
                <a:gd name="T14" fmla="*/ 78 w 83"/>
                <a:gd name="T15" fmla="*/ 189 h 227"/>
                <a:gd name="T16" fmla="*/ 78 w 83"/>
                <a:gd name="T17" fmla="*/ 9 h 227"/>
                <a:gd name="T18" fmla="*/ 6 w 83"/>
                <a:gd name="T19" fmla="*/ 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27">
                  <a:moveTo>
                    <a:pt x="0" y="227"/>
                  </a:moveTo>
                  <a:lnTo>
                    <a:pt x="0" y="33"/>
                  </a:lnTo>
                  <a:lnTo>
                    <a:pt x="83" y="0"/>
                  </a:lnTo>
                  <a:lnTo>
                    <a:pt x="83" y="192"/>
                  </a:lnTo>
                  <a:lnTo>
                    <a:pt x="0" y="227"/>
                  </a:lnTo>
                  <a:close/>
                  <a:moveTo>
                    <a:pt x="6" y="38"/>
                  </a:moveTo>
                  <a:lnTo>
                    <a:pt x="6" y="218"/>
                  </a:lnTo>
                  <a:lnTo>
                    <a:pt x="78" y="189"/>
                  </a:lnTo>
                  <a:lnTo>
                    <a:pt x="78" y="9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348539" y="1501775"/>
              <a:ext cx="139700" cy="361950"/>
            </a:xfrm>
            <a:custGeom>
              <a:avLst/>
              <a:gdLst>
                <a:gd name="T0" fmla="*/ 88 w 88"/>
                <a:gd name="T1" fmla="*/ 228 h 228"/>
                <a:gd name="T2" fmla="*/ 0 w 88"/>
                <a:gd name="T3" fmla="*/ 199 h 228"/>
                <a:gd name="T4" fmla="*/ 0 w 88"/>
                <a:gd name="T5" fmla="*/ 0 h 228"/>
                <a:gd name="T6" fmla="*/ 88 w 88"/>
                <a:gd name="T7" fmla="*/ 30 h 228"/>
                <a:gd name="T8" fmla="*/ 88 w 88"/>
                <a:gd name="T9" fmla="*/ 228 h 228"/>
                <a:gd name="T10" fmla="*/ 11 w 88"/>
                <a:gd name="T11" fmla="*/ 190 h 228"/>
                <a:gd name="T12" fmla="*/ 77 w 88"/>
                <a:gd name="T13" fmla="*/ 212 h 228"/>
                <a:gd name="T14" fmla="*/ 77 w 88"/>
                <a:gd name="T15" fmla="*/ 37 h 228"/>
                <a:gd name="T16" fmla="*/ 11 w 88"/>
                <a:gd name="T17" fmla="*/ 16 h 228"/>
                <a:gd name="T18" fmla="*/ 11 w 88"/>
                <a:gd name="T19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28">
                  <a:moveTo>
                    <a:pt x="88" y="228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88" y="30"/>
                  </a:lnTo>
                  <a:lnTo>
                    <a:pt x="88" y="228"/>
                  </a:lnTo>
                  <a:close/>
                  <a:moveTo>
                    <a:pt x="11" y="190"/>
                  </a:moveTo>
                  <a:lnTo>
                    <a:pt x="77" y="212"/>
                  </a:lnTo>
                  <a:lnTo>
                    <a:pt x="77" y="37"/>
                  </a:lnTo>
                  <a:lnTo>
                    <a:pt x="11" y="16"/>
                  </a:lnTo>
                  <a:lnTo>
                    <a:pt x="11" y="1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7500939" y="1498600"/>
              <a:ext cx="107950" cy="349250"/>
            </a:xfrm>
            <a:custGeom>
              <a:avLst/>
              <a:gdLst>
                <a:gd name="T0" fmla="*/ 0 w 68"/>
                <a:gd name="T1" fmla="*/ 220 h 220"/>
                <a:gd name="T2" fmla="*/ 0 w 68"/>
                <a:gd name="T3" fmla="*/ 28 h 220"/>
                <a:gd name="T4" fmla="*/ 68 w 68"/>
                <a:gd name="T5" fmla="*/ 0 h 220"/>
                <a:gd name="T6" fmla="*/ 68 w 68"/>
                <a:gd name="T7" fmla="*/ 192 h 220"/>
                <a:gd name="T8" fmla="*/ 0 w 68"/>
                <a:gd name="T9" fmla="*/ 220 h 220"/>
                <a:gd name="T10" fmla="*/ 5 w 68"/>
                <a:gd name="T11" fmla="*/ 32 h 220"/>
                <a:gd name="T12" fmla="*/ 5 w 68"/>
                <a:gd name="T13" fmla="*/ 212 h 220"/>
                <a:gd name="T14" fmla="*/ 63 w 68"/>
                <a:gd name="T15" fmla="*/ 189 h 220"/>
                <a:gd name="T16" fmla="*/ 63 w 68"/>
                <a:gd name="T17" fmla="*/ 9 h 220"/>
                <a:gd name="T18" fmla="*/ 5 w 68"/>
                <a:gd name="T19" fmla="*/ 3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20">
                  <a:moveTo>
                    <a:pt x="0" y="220"/>
                  </a:moveTo>
                  <a:lnTo>
                    <a:pt x="0" y="28"/>
                  </a:lnTo>
                  <a:lnTo>
                    <a:pt x="68" y="0"/>
                  </a:lnTo>
                  <a:lnTo>
                    <a:pt x="68" y="192"/>
                  </a:lnTo>
                  <a:lnTo>
                    <a:pt x="0" y="220"/>
                  </a:lnTo>
                  <a:close/>
                  <a:moveTo>
                    <a:pt x="5" y="32"/>
                  </a:moveTo>
                  <a:lnTo>
                    <a:pt x="5" y="212"/>
                  </a:lnTo>
                  <a:lnTo>
                    <a:pt x="63" y="189"/>
                  </a:lnTo>
                  <a:lnTo>
                    <a:pt x="63" y="9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237560" y="2167130"/>
            <a:ext cx="393987" cy="401682"/>
            <a:chOff x="6334126" y="1471613"/>
            <a:chExt cx="406400" cy="414338"/>
          </a:xfrm>
        </p:grpSpPr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6334126" y="1471613"/>
              <a:ext cx="406400" cy="414338"/>
            </a:xfrm>
            <a:custGeom>
              <a:avLst/>
              <a:gdLst>
                <a:gd name="T0" fmla="*/ 111 w 179"/>
                <a:gd name="T1" fmla="*/ 182 h 182"/>
                <a:gd name="T2" fmla="*/ 68 w 179"/>
                <a:gd name="T3" fmla="*/ 182 h 182"/>
                <a:gd name="T4" fmla="*/ 68 w 179"/>
                <a:gd name="T5" fmla="*/ 178 h 182"/>
                <a:gd name="T6" fmla="*/ 39 w 179"/>
                <a:gd name="T7" fmla="*/ 149 h 182"/>
                <a:gd name="T8" fmla="*/ 25 w 179"/>
                <a:gd name="T9" fmla="*/ 153 h 182"/>
                <a:gd name="T10" fmla="*/ 21 w 179"/>
                <a:gd name="T11" fmla="*/ 155 h 182"/>
                <a:gd name="T12" fmla="*/ 0 w 179"/>
                <a:gd name="T13" fmla="*/ 118 h 182"/>
                <a:gd name="T14" fmla="*/ 3 w 179"/>
                <a:gd name="T15" fmla="*/ 116 h 182"/>
                <a:gd name="T16" fmla="*/ 14 w 179"/>
                <a:gd name="T17" fmla="*/ 76 h 182"/>
                <a:gd name="T18" fmla="*/ 3 w 179"/>
                <a:gd name="T19" fmla="*/ 66 h 182"/>
                <a:gd name="T20" fmla="*/ 0 w 179"/>
                <a:gd name="T21" fmla="*/ 64 h 182"/>
                <a:gd name="T22" fmla="*/ 21 w 179"/>
                <a:gd name="T23" fmla="*/ 27 h 182"/>
                <a:gd name="T24" fmla="*/ 25 w 179"/>
                <a:gd name="T25" fmla="*/ 29 h 182"/>
                <a:gd name="T26" fmla="*/ 39 w 179"/>
                <a:gd name="T27" fmla="*/ 33 h 182"/>
                <a:gd name="T28" fmla="*/ 64 w 179"/>
                <a:gd name="T29" fmla="*/ 18 h 182"/>
                <a:gd name="T30" fmla="*/ 68 w 179"/>
                <a:gd name="T31" fmla="*/ 4 h 182"/>
                <a:gd name="T32" fmla="*/ 68 w 179"/>
                <a:gd name="T33" fmla="*/ 0 h 182"/>
                <a:gd name="T34" fmla="*/ 111 w 179"/>
                <a:gd name="T35" fmla="*/ 0 h 182"/>
                <a:gd name="T36" fmla="*/ 111 w 179"/>
                <a:gd name="T37" fmla="*/ 4 h 182"/>
                <a:gd name="T38" fmla="*/ 140 w 179"/>
                <a:gd name="T39" fmla="*/ 33 h 182"/>
                <a:gd name="T40" fmla="*/ 154 w 179"/>
                <a:gd name="T41" fmla="*/ 29 h 182"/>
                <a:gd name="T42" fmla="*/ 158 w 179"/>
                <a:gd name="T43" fmla="*/ 27 h 182"/>
                <a:gd name="T44" fmla="*/ 179 w 179"/>
                <a:gd name="T45" fmla="*/ 64 h 182"/>
                <a:gd name="T46" fmla="*/ 176 w 179"/>
                <a:gd name="T47" fmla="*/ 66 h 182"/>
                <a:gd name="T48" fmla="*/ 165 w 179"/>
                <a:gd name="T49" fmla="*/ 106 h 182"/>
                <a:gd name="T50" fmla="*/ 175 w 179"/>
                <a:gd name="T51" fmla="*/ 116 h 182"/>
                <a:gd name="T52" fmla="*/ 179 w 179"/>
                <a:gd name="T53" fmla="*/ 118 h 182"/>
                <a:gd name="T54" fmla="*/ 158 w 179"/>
                <a:gd name="T55" fmla="*/ 155 h 182"/>
                <a:gd name="T56" fmla="*/ 154 w 179"/>
                <a:gd name="T57" fmla="*/ 153 h 182"/>
                <a:gd name="T58" fmla="*/ 140 w 179"/>
                <a:gd name="T59" fmla="*/ 149 h 182"/>
                <a:gd name="T60" fmla="*/ 114 w 179"/>
                <a:gd name="T61" fmla="*/ 163 h 182"/>
                <a:gd name="T62" fmla="*/ 111 w 179"/>
                <a:gd name="T63" fmla="*/ 178 h 182"/>
                <a:gd name="T64" fmla="*/ 111 w 179"/>
                <a:gd name="T65" fmla="*/ 182 h 182"/>
                <a:gd name="T66" fmla="*/ 76 w 179"/>
                <a:gd name="T67" fmla="*/ 174 h 182"/>
                <a:gd name="T68" fmla="*/ 103 w 179"/>
                <a:gd name="T69" fmla="*/ 174 h 182"/>
                <a:gd name="T70" fmla="*/ 108 w 179"/>
                <a:gd name="T71" fmla="*/ 159 h 182"/>
                <a:gd name="T72" fmla="*/ 140 w 179"/>
                <a:gd name="T73" fmla="*/ 141 h 182"/>
                <a:gd name="T74" fmla="*/ 155 w 179"/>
                <a:gd name="T75" fmla="*/ 144 h 182"/>
                <a:gd name="T76" fmla="*/ 168 w 179"/>
                <a:gd name="T77" fmla="*/ 121 h 182"/>
                <a:gd name="T78" fmla="*/ 158 w 179"/>
                <a:gd name="T79" fmla="*/ 110 h 182"/>
                <a:gd name="T80" fmla="*/ 168 w 179"/>
                <a:gd name="T81" fmla="*/ 61 h 182"/>
                <a:gd name="T82" fmla="*/ 155 w 179"/>
                <a:gd name="T83" fmla="*/ 38 h 182"/>
                <a:gd name="T84" fmla="*/ 140 w 179"/>
                <a:gd name="T85" fmla="*/ 41 h 182"/>
                <a:gd name="T86" fmla="*/ 103 w 179"/>
                <a:gd name="T87" fmla="*/ 8 h 182"/>
                <a:gd name="T88" fmla="*/ 76 w 179"/>
                <a:gd name="T89" fmla="*/ 8 h 182"/>
                <a:gd name="T90" fmla="*/ 71 w 179"/>
                <a:gd name="T91" fmla="*/ 22 h 182"/>
                <a:gd name="T92" fmla="*/ 39 w 179"/>
                <a:gd name="T93" fmla="*/ 41 h 182"/>
                <a:gd name="T94" fmla="*/ 24 w 179"/>
                <a:gd name="T95" fmla="*/ 38 h 182"/>
                <a:gd name="T96" fmla="*/ 11 w 179"/>
                <a:gd name="T97" fmla="*/ 61 h 182"/>
                <a:gd name="T98" fmla="*/ 21 w 179"/>
                <a:gd name="T99" fmla="*/ 72 h 182"/>
                <a:gd name="T100" fmla="*/ 11 w 179"/>
                <a:gd name="T101" fmla="*/ 121 h 182"/>
                <a:gd name="T102" fmla="*/ 24 w 179"/>
                <a:gd name="T103" fmla="*/ 144 h 182"/>
                <a:gd name="T104" fmla="*/ 39 w 179"/>
                <a:gd name="T105" fmla="*/ 141 h 182"/>
                <a:gd name="T106" fmla="*/ 76 w 179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182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6451601" y="1595438"/>
              <a:ext cx="171450" cy="168275"/>
            </a:xfrm>
            <a:custGeom>
              <a:avLst/>
              <a:gdLst>
                <a:gd name="T0" fmla="*/ 37 w 75"/>
                <a:gd name="T1" fmla="*/ 74 h 74"/>
                <a:gd name="T2" fmla="*/ 0 w 75"/>
                <a:gd name="T3" fmla="*/ 37 h 74"/>
                <a:gd name="T4" fmla="*/ 37 w 75"/>
                <a:gd name="T5" fmla="*/ 0 h 74"/>
                <a:gd name="T6" fmla="*/ 75 w 75"/>
                <a:gd name="T7" fmla="*/ 37 h 74"/>
                <a:gd name="T8" fmla="*/ 37 w 75"/>
                <a:gd name="T9" fmla="*/ 74 h 74"/>
                <a:gd name="T10" fmla="*/ 37 w 75"/>
                <a:gd name="T11" fmla="*/ 4 h 74"/>
                <a:gd name="T12" fmla="*/ 4 w 75"/>
                <a:gd name="T13" fmla="*/ 37 h 74"/>
                <a:gd name="T14" fmla="*/ 37 w 75"/>
                <a:gd name="T15" fmla="*/ 70 h 74"/>
                <a:gd name="T16" fmla="*/ 71 w 75"/>
                <a:gd name="T17" fmla="*/ 37 h 74"/>
                <a:gd name="T18" fmla="*/ 37 w 75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10460606" y="3068991"/>
            <a:ext cx="417073" cy="324731"/>
            <a:chOff x="10460606" y="3068991"/>
            <a:chExt cx="417073" cy="324731"/>
          </a:xfrm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10463684" y="3301381"/>
              <a:ext cx="413994" cy="92341"/>
            </a:xfrm>
            <a:custGeom>
              <a:avLst/>
              <a:gdLst>
                <a:gd name="T0" fmla="*/ 150 w 188"/>
                <a:gd name="T1" fmla="*/ 42 h 42"/>
                <a:gd name="T2" fmla="*/ 38 w 188"/>
                <a:gd name="T3" fmla="*/ 42 h 42"/>
                <a:gd name="T4" fmla="*/ 0 w 188"/>
                <a:gd name="T5" fmla="*/ 4 h 42"/>
                <a:gd name="T6" fmla="*/ 0 w 188"/>
                <a:gd name="T7" fmla="*/ 0 h 42"/>
                <a:gd name="T8" fmla="*/ 188 w 188"/>
                <a:gd name="T9" fmla="*/ 0 h 42"/>
                <a:gd name="T10" fmla="*/ 188 w 188"/>
                <a:gd name="T11" fmla="*/ 4 h 42"/>
                <a:gd name="T12" fmla="*/ 150 w 188"/>
                <a:gd name="T13" fmla="*/ 42 h 42"/>
                <a:gd name="T14" fmla="*/ 8 w 188"/>
                <a:gd name="T15" fmla="*/ 8 h 42"/>
                <a:gd name="T16" fmla="*/ 38 w 188"/>
                <a:gd name="T17" fmla="*/ 34 h 42"/>
                <a:gd name="T18" fmla="*/ 150 w 188"/>
                <a:gd name="T19" fmla="*/ 34 h 42"/>
                <a:gd name="T20" fmla="*/ 179 w 188"/>
                <a:gd name="T21" fmla="*/ 8 h 42"/>
                <a:gd name="T22" fmla="*/ 8 w 188"/>
                <a:gd name="T2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2">
                  <a:moveTo>
                    <a:pt x="150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17" y="42"/>
                    <a:pt x="0" y="2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8" y="25"/>
                    <a:pt x="171" y="42"/>
                    <a:pt x="150" y="42"/>
                  </a:cubicBezTo>
                  <a:close/>
                  <a:moveTo>
                    <a:pt x="8" y="8"/>
                  </a:moveTo>
                  <a:cubicBezTo>
                    <a:pt x="10" y="23"/>
                    <a:pt x="22" y="34"/>
                    <a:pt x="38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5" y="34"/>
                    <a:pt x="177" y="23"/>
                    <a:pt x="179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10796111" y="3336779"/>
              <a:ext cx="18468" cy="1693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0460606" y="3068991"/>
              <a:ext cx="417073" cy="217001"/>
            </a:xfrm>
            <a:custGeom>
              <a:avLst/>
              <a:gdLst>
                <a:gd name="T0" fmla="*/ 271 w 271"/>
                <a:gd name="T1" fmla="*/ 141 h 141"/>
                <a:gd name="T2" fmla="*/ 0 w 271"/>
                <a:gd name="T3" fmla="*/ 141 h 141"/>
                <a:gd name="T4" fmla="*/ 19 w 271"/>
                <a:gd name="T5" fmla="*/ 0 h 141"/>
                <a:gd name="T6" fmla="*/ 254 w 271"/>
                <a:gd name="T7" fmla="*/ 0 h 141"/>
                <a:gd name="T8" fmla="*/ 271 w 271"/>
                <a:gd name="T9" fmla="*/ 141 h 141"/>
                <a:gd name="T10" fmla="*/ 13 w 271"/>
                <a:gd name="T11" fmla="*/ 129 h 141"/>
                <a:gd name="T12" fmla="*/ 258 w 271"/>
                <a:gd name="T13" fmla="*/ 129 h 141"/>
                <a:gd name="T14" fmla="*/ 244 w 271"/>
                <a:gd name="T15" fmla="*/ 12 h 141"/>
                <a:gd name="T16" fmla="*/ 29 w 271"/>
                <a:gd name="T17" fmla="*/ 12 h 141"/>
                <a:gd name="T18" fmla="*/ 13 w 271"/>
                <a:gd name="T1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41">
                  <a:moveTo>
                    <a:pt x="271" y="141"/>
                  </a:moveTo>
                  <a:lnTo>
                    <a:pt x="0" y="141"/>
                  </a:lnTo>
                  <a:lnTo>
                    <a:pt x="19" y="0"/>
                  </a:lnTo>
                  <a:lnTo>
                    <a:pt x="254" y="0"/>
                  </a:lnTo>
                  <a:lnTo>
                    <a:pt x="271" y="141"/>
                  </a:lnTo>
                  <a:close/>
                  <a:moveTo>
                    <a:pt x="13" y="129"/>
                  </a:moveTo>
                  <a:lnTo>
                    <a:pt x="258" y="129"/>
                  </a:lnTo>
                  <a:lnTo>
                    <a:pt x="244" y="12"/>
                  </a:lnTo>
                  <a:lnTo>
                    <a:pt x="29" y="12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3690497" y="2165591"/>
            <a:ext cx="407838" cy="407838"/>
            <a:chOff x="3706814" y="1470025"/>
            <a:chExt cx="420688" cy="420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70681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74808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46514" y="1674813"/>
              <a:ext cx="144463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914776" y="1606550"/>
              <a:ext cx="7938" cy="1444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997585" y="2165591"/>
            <a:ext cx="407838" cy="407838"/>
            <a:chOff x="1960564" y="1470025"/>
            <a:chExt cx="420688" cy="420688"/>
          </a:xfrm>
        </p:grpSpPr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96056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200183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4 h 69"/>
                <a:gd name="T4" fmla="*/ 3 w 69"/>
                <a:gd name="T5" fmla="*/ 0 h 69"/>
                <a:gd name="T6" fmla="*/ 69 w 69"/>
                <a:gd name="T7" fmla="*/ 66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9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3 w 69"/>
                <a:gd name="T1" fmla="*/ 69 h 69"/>
                <a:gd name="T2" fmla="*/ 0 w 69"/>
                <a:gd name="T3" fmla="*/ 66 h 69"/>
                <a:gd name="T4" fmla="*/ 64 w 69"/>
                <a:gd name="T5" fmla="*/ 0 h 69"/>
                <a:gd name="T6" fmla="*/ 69 w 69"/>
                <a:gd name="T7" fmla="*/ 4 h 69"/>
                <a:gd name="T8" fmla="*/ 3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" y="69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842501" y="2165591"/>
            <a:ext cx="407838" cy="407838"/>
            <a:chOff x="2832101" y="1470025"/>
            <a:chExt cx="420688" cy="420688"/>
          </a:xfrm>
        </p:grpSpPr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2832101" y="1470025"/>
              <a:ext cx="420688" cy="420688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2 h 185"/>
                <a:gd name="T4" fmla="*/ 92 w 185"/>
                <a:gd name="T5" fmla="*/ 0 h 185"/>
                <a:gd name="T6" fmla="*/ 185 w 185"/>
                <a:gd name="T7" fmla="*/ 92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2 h 185"/>
                <a:gd name="T14" fmla="*/ 92 w 185"/>
                <a:gd name="T15" fmla="*/ 177 h 185"/>
                <a:gd name="T16" fmla="*/ 177 w 185"/>
                <a:gd name="T17" fmla="*/ 92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5" y="41"/>
                    <a:pt x="185" y="92"/>
                  </a:cubicBezTo>
                  <a:cubicBezTo>
                    <a:pt x="185" y="143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0"/>
            <p:cNvSpPr>
              <a:spLocks noEditPoints="1"/>
            </p:cNvSpPr>
            <p:nvPr/>
          </p:nvSpPr>
          <p:spPr bwMode="auto">
            <a:xfrm>
              <a:off x="2870201" y="1508125"/>
              <a:ext cx="342900" cy="341313"/>
            </a:xfrm>
            <a:custGeom>
              <a:avLst/>
              <a:gdLst>
                <a:gd name="T0" fmla="*/ 75 w 151"/>
                <a:gd name="T1" fmla="*/ 150 h 150"/>
                <a:gd name="T2" fmla="*/ 0 w 151"/>
                <a:gd name="T3" fmla="*/ 75 h 150"/>
                <a:gd name="T4" fmla="*/ 75 w 151"/>
                <a:gd name="T5" fmla="*/ 0 h 150"/>
                <a:gd name="T6" fmla="*/ 151 w 151"/>
                <a:gd name="T7" fmla="*/ 75 h 150"/>
                <a:gd name="T8" fmla="*/ 75 w 151"/>
                <a:gd name="T9" fmla="*/ 150 h 150"/>
                <a:gd name="T10" fmla="*/ 75 w 151"/>
                <a:gd name="T11" fmla="*/ 4 h 150"/>
                <a:gd name="T12" fmla="*/ 4 w 151"/>
                <a:gd name="T13" fmla="*/ 75 h 150"/>
                <a:gd name="T14" fmla="*/ 75 w 151"/>
                <a:gd name="T15" fmla="*/ 146 h 150"/>
                <a:gd name="T16" fmla="*/ 147 w 151"/>
                <a:gd name="T17" fmla="*/ 75 h 150"/>
                <a:gd name="T18" fmla="*/ 75 w 151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0">
                  <a:moveTo>
                    <a:pt x="75" y="150"/>
                  </a:moveTo>
                  <a:cubicBezTo>
                    <a:pt x="34" y="150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117"/>
                    <a:pt x="117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6" y="4"/>
                    <a:pt x="4" y="36"/>
                    <a:pt x="4" y="75"/>
                  </a:cubicBezTo>
                  <a:cubicBezTo>
                    <a:pt x="4" y="115"/>
                    <a:pt x="36" y="146"/>
                    <a:pt x="75" y="146"/>
                  </a:cubicBezTo>
                  <a:cubicBezTo>
                    <a:pt x="115" y="146"/>
                    <a:pt x="147" y="115"/>
                    <a:pt x="147" y="75"/>
                  </a:cubicBezTo>
                  <a:cubicBezTo>
                    <a:pt x="147" y="36"/>
                    <a:pt x="115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2970214" y="1674813"/>
              <a:ext cx="142875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10471380" y="5551415"/>
            <a:ext cx="407838" cy="409377"/>
            <a:chOff x="10471380" y="5551415"/>
            <a:chExt cx="407838" cy="409377"/>
          </a:xfrm>
          <a:solidFill>
            <a:srgbClr val="FC621E"/>
          </a:solidFill>
        </p:grpSpPr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10471380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10603735" y="5753026"/>
              <a:ext cx="141589" cy="92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10669912" y="5686848"/>
              <a:ext cx="9234" cy="141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8778468" y="5551415"/>
            <a:ext cx="407838" cy="409377"/>
            <a:chOff x="8778468" y="5551415"/>
            <a:chExt cx="407838" cy="409377"/>
          </a:xfrm>
        </p:grpSpPr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8778468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5 h 69"/>
                <a:gd name="T4" fmla="*/ 4 w 69"/>
                <a:gd name="T5" fmla="*/ 0 h 69"/>
                <a:gd name="T6" fmla="*/ 69 w 69"/>
                <a:gd name="T7" fmla="*/ 65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9" y="65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4 w 69"/>
                <a:gd name="T1" fmla="*/ 69 h 69"/>
                <a:gd name="T2" fmla="*/ 0 w 69"/>
                <a:gd name="T3" fmla="*/ 65 h 69"/>
                <a:gd name="T4" fmla="*/ 64 w 69"/>
                <a:gd name="T5" fmla="*/ 0 h 69"/>
                <a:gd name="T6" fmla="*/ 69 w 69"/>
                <a:gd name="T7" fmla="*/ 5 h 69"/>
                <a:gd name="T8" fmla="*/ 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4" y="6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9623384" y="5551415"/>
            <a:ext cx="406299" cy="409377"/>
            <a:chOff x="9623384" y="5551415"/>
            <a:chExt cx="406299" cy="409377"/>
          </a:xfrm>
        </p:grpSpPr>
        <p:sp>
          <p:nvSpPr>
            <p:cNvPr id="79" name="Freeform 58"/>
            <p:cNvSpPr>
              <a:spLocks noEditPoints="1"/>
            </p:cNvSpPr>
            <p:nvPr/>
          </p:nvSpPr>
          <p:spPr bwMode="auto">
            <a:xfrm>
              <a:off x="9623384" y="5551415"/>
              <a:ext cx="406299" cy="409377"/>
            </a:xfrm>
            <a:custGeom>
              <a:avLst/>
              <a:gdLst>
                <a:gd name="T0" fmla="*/ 92 w 184"/>
                <a:gd name="T1" fmla="*/ 185 h 185"/>
                <a:gd name="T2" fmla="*/ 0 w 184"/>
                <a:gd name="T3" fmla="*/ 93 h 185"/>
                <a:gd name="T4" fmla="*/ 92 w 184"/>
                <a:gd name="T5" fmla="*/ 0 h 185"/>
                <a:gd name="T6" fmla="*/ 184 w 184"/>
                <a:gd name="T7" fmla="*/ 93 h 185"/>
                <a:gd name="T8" fmla="*/ 92 w 184"/>
                <a:gd name="T9" fmla="*/ 185 h 185"/>
                <a:gd name="T10" fmla="*/ 92 w 184"/>
                <a:gd name="T11" fmla="*/ 8 h 185"/>
                <a:gd name="T12" fmla="*/ 8 w 184"/>
                <a:gd name="T13" fmla="*/ 93 h 185"/>
                <a:gd name="T14" fmla="*/ 92 w 184"/>
                <a:gd name="T15" fmla="*/ 177 h 185"/>
                <a:gd name="T16" fmla="*/ 176 w 184"/>
                <a:gd name="T17" fmla="*/ 93 h 185"/>
                <a:gd name="T18" fmla="*/ 92 w 184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6" y="139"/>
                    <a:pt x="176" y="93"/>
                  </a:cubicBezTo>
                  <a:cubicBezTo>
                    <a:pt x="176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755739" y="5753026"/>
              <a:ext cx="141589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191143" y="2200989"/>
            <a:ext cx="337044" cy="337044"/>
            <a:chOff x="1128714" y="1506538"/>
            <a:chExt cx="347663" cy="347663"/>
          </a:xfrm>
        </p:grpSpPr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128714" y="1506538"/>
              <a:ext cx="347663" cy="347663"/>
            </a:xfrm>
            <a:custGeom>
              <a:avLst/>
              <a:gdLst>
                <a:gd name="T0" fmla="*/ 26 w 153"/>
                <a:gd name="T1" fmla="*/ 153 h 153"/>
                <a:gd name="T2" fmla="*/ 13 w 153"/>
                <a:gd name="T3" fmla="*/ 153 h 153"/>
                <a:gd name="T4" fmla="*/ 0 w 153"/>
                <a:gd name="T5" fmla="*/ 140 h 153"/>
                <a:gd name="T6" fmla="*/ 0 w 153"/>
                <a:gd name="T7" fmla="*/ 111 h 153"/>
                <a:gd name="T8" fmla="*/ 55 w 153"/>
                <a:gd name="T9" fmla="*/ 56 h 153"/>
                <a:gd name="T10" fmla="*/ 54 w 153"/>
                <a:gd name="T11" fmla="*/ 49 h 153"/>
                <a:gd name="T12" fmla="*/ 104 w 153"/>
                <a:gd name="T13" fmla="*/ 0 h 153"/>
                <a:gd name="T14" fmla="*/ 153 w 153"/>
                <a:gd name="T15" fmla="*/ 49 h 153"/>
                <a:gd name="T16" fmla="*/ 104 w 153"/>
                <a:gd name="T17" fmla="*/ 99 h 153"/>
                <a:gd name="T18" fmla="*/ 89 w 153"/>
                <a:gd name="T19" fmla="*/ 96 h 153"/>
                <a:gd name="T20" fmla="*/ 78 w 153"/>
                <a:gd name="T21" fmla="*/ 108 h 153"/>
                <a:gd name="T22" fmla="*/ 62 w 153"/>
                <a:gd name="T23" fmla="*/ 108 h 153"/>
                <a:gd name="T24" fmla="*/ 62 w 153"/>
                <a:gd name="T25" fmla="*/ 126 h 153"/>
                <a:gd name="T26" fmla="*/ 44 w 153"/>
                <a:gd name="T27" fmla="*/ 126 h 153"/>
                <a:gd name="T28" fmla="*/ 44 w 153"/>
                <a:gd name="T29" fmla="*/ 144 h 153"/>
                <a:gd name="T30" fmla="*/ 26 w 153"/>
                <a:gd name="T31" fmla="*/ 144 h 153"/>
                <a:gd name="T32" fmla="*/ 26 w 153"/>
                <a:gd name="T33" fmla="*/ 153 h 153"/>
                <a:gd name="T34" fmla="*/ 8 w 153"/>
                <a:gd name="T35" fmla="*/ 114 h 153"/>
                <a:gd name="T36" fmla="*/ 8 w 153"/>
                <a:gd name="T37" fmla="*/ 140 h 153"/>
                <a:gd name="T38" fmla="*/ 13 w 153"/>
                <a:gd name="T39" fmla="*/ 145 h 153"/>
                <a:gd name="T40" fmla="*/ 18 w 153"/>
                <a:gd name="T41" fmla="*/ 145 h 153"/>
                <a:gd name="T42" fmla="*/ 18 w 153"/>
                <a:gd name="T43" fmla="*/ 136 h 153"/>
                <a:gd name="T44" fmla="*/ 36 w 153"/>
                <a:gd name="T45" fmla="*/ 136 h 153"/>
                <a:gd name="T46" fmla="*/ 36 w 153"/>
                <a:gd name="T47" fmla="*/ 118 h 153"/>
                <a:gd name="T48" fmla="*/ 54 w 153"/>
                <a:gd name="T49" fmla="*/ 118 h 153"/>
                <a:gd name="T50" fmla="*/ 54 w 153"/>
                <a:gd name="T51" fmla="*/ 100 h 153"/>
                <a:gd name="T52" fmla="*/ 75 w 153"/>
                <a:gd name="T53" fmla="*/ 100 h 153"/>
                <a:gd name="T54" fmla="*/ 87 w 153"/>
                <a:gd name="T55" fmla="*/ 87 h 153"/>
                <a:gd name="T56" fmla="*/ 90 w 153"/>
                <a:gd name="T57" fmla="*/ 88 h 153"/>
                <a:gd name="T58" fmla="*/ 104 w 153"/>
                <a:gd name="T59" fmla="*/ 91 h 153"/>
                <a:gd name="T60" fmla="*/ 145 w 153"/>
                <a:gd name="T61" fmla="*/ 49 h 153"/>
                <a:gd name="T62" fmla="*/ 104 w 153"/>
                <a:gd name="T63" fmla="*/ 8 h 153"/>
                <a:gd name="T64" fmla="*/ 62 w 153"/>
                <a:gd name="T65" fmla="*/ 49 h 153"/>
                <a:gd name="T66" fmla="*/ 63 w 153"/>
                <a:gd name="T67" fmla="*/ 57 h 153"/>
                <a:gd name="T68" fmla="*/ 64 w 153"/>
                <a:gd name="T69" fmla="*/ 59 h 153"/>
                <a:gd name="T70" fmla="*/ 8 w 153"/>
                <a:gd name="T71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1349376" y="1562100"/>
              <a:ext cx="69850" cy="71438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5 h 31"/>
                <a:gd name="T14" fmla="*/ 16 w 31"/>
                <a:gd name="T15" fmla="*/ 27 h 31"/>
                <a:gd name="T16" fmla="*/ 27 w 31"/>
                <a:gd name="T17" fmla="*/ 15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4532335" y="2170209"/>
            <a:ext cx="420151" cy="418611"/>
            <a:chOff x="4575176" y="1474788"/>
            <a:chExt cx="433388" cy="431800"/>
          </a:xfrm>
        </p:grpSpPr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4575176" y="1474788"/>
              <a:ext cx="433388" cy="43180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4727576" y="1627188"/>
              <a:ext cx="128588" cy="1270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5381870" y="2165591"/>
            <a:ext cx="403221" cy="400143"/>
            <a:chOff x="5451476" y="1470025"/>
            <a:chExt cx="415925" cy="412750"/>
          </a:xfrm>
        </p:grpSpPr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451476" y="1470025"/>
              <a:ext cx="415925" cy="412750"/>
            </a:xfrm>
            <a:custGeom>
              <a:avLst/>
              <a:gdLst>
                <a:gd name="T0" fmla="*/ 77 w 183"/>
                <a:gd name="T1" fmla="*/ 165 h 182"/>
                <a:gd name="T2" fmla="*/ 46 w 183"/>
                <a:gd name="T3" fmla="*/ 171 h 182"/>
                <a:gd name="T4" fmla="*/ 35 w 183"/>
                <a:gd name="T5" fmla="*/ 164 h 182"/>
                <a:gd name="T6" fmla="*/ 29 w 183"/>
                <a:gd name="T7" fmla="*/ 133 h 182"/>
                <a:gd name="T8" fmla="*/ 18 w 183"/>
                <a:gd name="T9" fmla="*/ 106 h 182"/>
                <a:gd name="T10" fmla="*/ 0 w 183"/>
                <a:gd name="T11" fmla="*/ 80 h 182"/>
                <a:gd name="T12" fmla="*/ 3 w 183"/>
                <a:gd name="T13" fmla="*/ 67 h 182"/>
                <a:gd name="T14" fmla="*/ 29 w 183"/>
                <a:gd name="T15" fmla="*/ 49 h 182"/>
                <a:gd name="T16" fmla="*/ 49 w 183"/>
                <a:gd name="T17" fmla="*/ 29 h 182"/>
                <a:gd name="T18" fmla="*/ 67 w 183"/>
                <a:gd name="T19" fmla="*/ 3 h 182"/>
                <a:gd name="T20" fmla="*/ 80 w 183"/>
                <a:gd name="T21" fmla="*/ 0 h 182"/>
                <a:gd name="T22" fmla="*/ 107 w 183"/>
                <a:gd name="T23" fmla="*/ 17 h 182"/>
                <a:gd name="T24" fmla="*/ 133 w 183"/>
                <a:gd name="T25" fmla="*/ 28 h 182"/>
                <a:gd name="T26" fmla="*/ 164 w 183"/>
                <a:gd name="T27" fmla="*/ 35 h 182"/>
                <a:gd name="T28" fmla="*/ 171 w 183"/>
                <a:gd name="T29" fmla="*/ 46 h 182"/>
                <a:gd name="T30" fmla="*/ 165 w 183"/>
                <a:gd name="T31" fmla="*/ 77 h 182"/>
                <a:gd name="T32" fmla="*/ 165 w 183"/>
                <a:gd name="T33" fmla="*/ 106 h 182"/>
                <a:gd name="T34" fmla="*/ 171 w 183"/>
                <a:gd name="T35" fmla="*/ 136 h 182"/>
                <a:gd name="T36" fmla="*/ 164 w 183"/>
                <a:gd name="T37" fmla="*/ 148 h 182"/>
                <a:gd name="T38" fmla="*/ 133 w 183"/>
                <a:gd name="T39" fmla="*/ 154 h 182"/>
                <a:gd name="T40" fmla="*/ 107 w 183"/>
                <a:gd name="T41" fmla="*/ 165 h 182"/>
                <a:gd name="T42" fmla="*/ 87 w 183"/>
                <a:gd name="T43" fmla="*/ 174 h 182"/>
                <a:gd name="T44" fmla="*/ 102 w 183"/>
                <a:gd name="T45" fmla="*/ 158 h 182"/>
                <a:gd name="T46" fmla="*/ 119 w 183"/>
                <a:gd name="T47" fmla="*/ 170 h 182"/>
                <a:gd name="T48" fmla="*/ 127 w 183"/>
                <a:gd name="T49" fmla="*/ 149 h 182"/>
                <a:gd name="T50" fmla="*/ 147 w 183"/>
                <a:gd name="T51" fmla="*/ 153 h 182"/>
                <a:gd name="T52" fmla="*/ 146 w 183"/>
                <a:gd name="T53" fmla="*/ 131 h 182"/>
                <a:gd name="T54" fmla="*/ 167 w 183"/>
                <a:gd name="T55" fmla="*/ 127 h 182"/>
                <a:gd name="T56" fmla="*/ 157 w 183"/>
                <a:gd name="T57" fmla="*/ 107 h 182"/>
                <a:gd name="T58" fmla="*/ 175 w 183"/>
                <a:gd name="T59" fmla="*/ 96 h 182"/>
                <a:gd name="T60" fmla="*/ 158 w 183"/>
                <a:gd name="T61" fmla="*/ 81 h 182"/>
                <a:gd name="T62" fmla="*/ 170 w 183"/>
                <a:gd name="T63" fmla="*/ 64 h 182"/>
                <a:gd name="T64" fmla="*/ 149 w 183"/>
                <a:gd name="T65" fmla="*/ 56 h 182"/>
                <a:gd name="T66" fmla="*/ 154 w 183"/>
                <a:gd name="T67" fmla="*/ 36 h 182"/>
                <a:gd name="T68" fmla="*/ 131 w 183"/>
                <a:gd name="T69" fmla="*/ 37 h 182"/>
                <a:gd name="T70" fmla="*/ 128 w 183"/>
                <a:gd name="T71" fmla="*/ 16 h 182"/>
                <a:gd name="T72" fmla="*/ 107 w 183"/>
                <a:gd name="T73" fmla="*/ 26 h 182"/>
                <a:gd name="T74" fmla="*/ 96 w 183"/>
                <a:gd name="T75" fmla="*/ 8 h 182"/>
                <a:gd name="T76" fmla="*/ 81 w 183"/>
                <a:gd name="T77" fmla="*/ 25 h 182"/>
                <a:gd name="T78" fmla="*/ 64 w 183"/>
                <a:gd name="T79" fmla="*/ 13 h 182"/>
                <a:gd name="T80" fmla="*/ 57 w 183"/>
                <a:gd name="T81" fmla="*/ 34 h 182"/>
                <a:gd name="T82" fmla="*/ 36 w 183"/>
                <a:gd name="T83" fmla="*/ 29 h 182"/>
                <a:gd name="T84" fmla="*/ 37 w 183"/>
                <a:gd name="T85" fmla="*/ 51 h 182"/>
                <a:gd name="T86" fmla="*/ 16 w 183"/>
                <a:gd name="T87" fmla="*/ 55 h 182"/>
                <a:gd name="T88" fmla="*/ 26 w 183"/>
                <a:gd name="T89" fmla="*/ 75 h 182"/>
                <a:gd name="T90" fmla="*/ 8 w 183"/>
                <a:gd name="T91" fmla="*/ 87 h 182"/>
                <a:gd name="T92" fmla="*/ 25 w 183"/>
                <a:gd name="T93" fmla="*/ 102 h 182"/>
                <a:gd name="T94" fmla="*/ 13 w 183"/>
                <a:gd name="T95" fmla="*/ 119 h 182"/>
                <a:gd name="T96" fmla="*/ 34 w 183"/>
                <a:gd name="T97" fmla="*/ 126 h 182"/>
                <a:gd name="T98" fmla="*/ 29 w 183"/>
                <a:gd name="T99" fmla="*/ 147 h 182"/>
                <a:gd name="T100" fmla="*/ 52 w 183"/>
                <a:gd name="T101" fmla="*/ 146 h 182"/>
                <a:gd name="T102" fmla="*/ 55 w 183"/>
                <a:gd name="T103" fmla="*/ 166 h 182"/>
                <a:gd name="T104" fmla="*/ 76 w 183"/>
                <a:gd name="T105" fmla="*/ 157 h 182"/>
                <a:gd name="T106" fmla="*/ 87 w 183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2">
                  <a:moveTo>
                    <a:pt x="103" y="182"/>
                  </a:moveTo>
                  <a:cubicBezTo>
                    <a:pt x="80" y="182"/>
                    <a:pt x="80" y="182"/>
                    <a:pt x="80" y="18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49" y="15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9"/>
                    <a:pt x="134" y="2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50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6" y="165"/>
                    <a:pt x="106" y="165"/>
                    <a:pt x="106" y="165"/>
                  </a:cubicBezTo>
                  <a:lnTo>
                    <a:pt x="103" y="182"/>
                  </a:lnTo>
                  <a:close/>
                  <a:moveTo>
                    <a:pt x="87" y="174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4" y="157"/>
                    <a:pt x="106" y="157"/>
                    <a:pt x="107" y="15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8" y="148"/>
                    <a:pt x="130" y="147"/>
                    <a:pt x="131" y="146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7" y="129"/>
                    <a:pt x="148" y="128"/>
                    <a:pt x="149" y="126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5"/>
                    <a:pt x="158" y="103"/>
                    <a:pt x="158" y="102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7" y="77"/>
                    <a:pt x="157" y="75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5"/>
                    <a:pt x="147" y="53"/>
                    <a:pt x="146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0" y="36"/>
                    <a:pt x="128" y="35"/>
                    <a:pt x="127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5"/>
                    <a:pt x="104" y="25"/>
                    <a:pt x="102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9" y="25"/>
                    <a:pt x="77" y="25"/>
                    <a:pt x="76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5"/>
                    <a:pt x="53" y="36"/>
                    <a:pt x="52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3"/>
                    <a:pt x="35" y="55"/>
                    <a:pt x="34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7"/>
                    <a:pt x="25" y="79"/>
                    <a:pt x="25" y="8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3"/>
                    <a:pt x="26" y="105"/>
                    <a:pt x="26" y="10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8"/>
                    <a:pt x="36" y="129"/>
                    <a:pt x="37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7"/>
                    <a:pt x="55" y="148"/>
                    <a:pt x="56" y="149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4" y="158"/>
                    <a:pt x="84" y="158"/>
                    <a:pt x="84" y="158"/>
                  </a:cubicBezTo>
                  <a:lnTo>
                    <a:pt x="87" y="17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5576889" y="1595438"/>
              <a:ext cx="165100" cy="165100"/>
            </a:xfrm>
            <a:custGeom>
              <a:avLst/>
              <a:gdLst>
                <a:gd name="T0" fmla="*/ 37 w 73"/>
                <a:gd name="T1" fmla="*/ 73 h 73"/>
                <a:gd name="T2" fmla="*/ 0 w 73"/>
                <a:gd name="T3" fmla="*/ 36 h 73"/>
                <a:gd name="T4" fmla="*/ 37 w 73"/>
                <a:gd name="T5" fmla="*/ 0 h 73"/>
                <a:gd name="T6" fmla="*/ 73 w 73"/>
                <a:gd name="T7" fmla="*/ 36 h 73"/>
                <a:gd name="T8" fmla="*/ 37 w 73"/>
                <a:gd name="T9" fmla="*/ 73 h 73"/>
                <a:gd name="T10" fmla="*/ 37 w 73"/>
                <a:gd name="T11" fmla="*/ 4 h 73"/>
                <a:gd name="T12" fmla="*/ 4 w 73"/>
                <a:gd name="T13" fmla="*/ 36 h 73"/>
                <a:gd name="T14" fmla="*/ 37 w 73"/>
                <a:gd name="T15" fmla="*/ 69 h 73"/>
                <a:gd name="T16" fmla="*/ 69 w 73"/>
                <a:gd name="T17" fmla="*/ 36 h 73"/>
                <a:gd name="T18" fmla="*/ 37 w 73"/>
                <a:gd name="T1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7" y="73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6"/>
                  </a:cubicBezTo>
                  <a:cubicBezTo>
                    <a:pt x="4" y="54"/>
                    <a:pt x="19" y="69"/>
                    <a:pt x="37" y="69"/>
                  </a:cubicBezTo>
                  <a:cubicBezTo>
                    <a:pt x="54" y="69"/>
                    <a:pt x="69" y="54"/>
                    <a:pt x="69" y="36"/>
                  </a:cubicBezTo>
                  <a:cubicBezTo>
                    <a:pt x="69" y="18"/>
                    <a:pt x="54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10503699" y="2187137"/>
            <a:ext cx="333966" cy="383214"/>
            <a:chOff x="10734676" y="1492250"/>
            <a:chExt cx="344488" cy="395288"/>
          </a:xfrm>
        </p:grpSpPr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10768014" y="1550988"/>
              <a:ext cx="274638" cy="336550"/>
            </a:xfrm>
            <a:custGeom>
              <a:avLst/>
              <a:gdLst>
                <a:gd name="T0" fmla="*/ 89 w 121"/>
                <a:gd name="T1" fmla="*/ 148 h 148"/>
                <a:gd name="T2" fmla="*/ 33 w 121"/>
                <a:gd name="T3" fmla="*/ 148 h 148"/>
                <a:gd name="T4" fmla="*/ 13 w 121"/>
                <a:gd name="T5" fmla="*/ 128 h 148"/>
                <a:gd name="T6" fmla="*/ 0 w 121"/>
                <a:gd name="T7" fmla="*/ 0 h 148"/>
                <a:gd name="T8" fmla="*/ 121 w 121"/>
                <a:gd name="T9" fmla="*/ 0 h 148"/>
                <a:gd name="T10" fmla="*/ 109 w 121"/>
                <a:gd name="T11" fmla="*/ 128 h 148"/>
                <a:gd name="T12" fmla="*/ 89 w 121"/>
                <a:gd name="T13" fmla="*/ 148 h 148"/>
                <a:gd name="T14" fmla="*/ 9 w 121"/>
                <a:gd name="T15" fmla="*/ 8 h 148"/>
                <a:gd name="T16" fmla="*/ 21 w 121"/>
                <a:gd name="T17" fmla="*/ 127 h 148"/>
                <a:gd name="T18" fmla="*/ 33 w 121"/>
                <a:gd name="T19" fmla="*/ 140 h 148"/>
                <a:gd name="T20" fmla="*/ 89 w 121"/>
                <a:gd name="T21" fmla="*/ 140 h 148"/>
                <a:gd name="T22" fmla="*/ 101 w 121"/>
                <a:gd name="T23" fmla="*/ 128 h 148"/>
                <a:gd name="T24" fmla="*/ 112 w 121"/>
                <a:gd name="T25" fmla="*/ 8 h 148"/>
                <a:gd name="T26" fmla="*/ 9 w 121"/>
                <a:gd name="T2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48">
                  <a:moveTo>
                    <a:pt x="89" y="148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21" y="148"/>
                    <a:pt x="13" y="139"/>
                    <a:pt x="13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39"/>
                    <a:pt x="100" y="148"/>
                    <a:pt x="89" y="148"/>
                  </a:cubicBezTo>
                  <a:close/>
                  <a:moveTo>
                    <a:pt x="9" y="8"/>
                  </a:moveTo>
                  <a:cubicBezTo>
                    <a:pt x="21" y="127"/>
                    <a:pt x="21" y="127"/>
                    <a:pt x="21" y="127"/>
                  </a:cubicBezTo>
                  <a:cubicBezTo>
                    <a:pt x="21" y="134"/>
                    <a:pt x="26" y="140"/>
                    <a:pt x="33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5" y="140"/>
                    <a:pt x="101" y="134"/>
                    <a:pt x="101" y="12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10820401" y="1492250"/>
              <a:ext cx="173038" cy="73025"/>
            </a:xfrm>
            <a:custGeom>
              <a:avLst/>
              <a:gdLst>
                <a:gd name="T0" fmla="*/ 76 w 76"/>
                <a:gd name="T1" fmla="*/ 32 h 32"/>
                <a:gd name="T2" fmla="*/ 0 w 76"/>
                <a:gd name="T3" fmla="*/ 32 h 32"/>
                <a:gd name="T4" fmla="*/ 0 w 76"/>
                <a:gd name="T5" fmla="*/ 18 h 32"/>
                <a:gd name="T6" fmla="*/ 18 w 76"/>
                <a:gd name="T7" fmla="*/ 0 h 32"/>
                <a:gd name="T8" fmla="*/ 58 w 76"/>
                <a:gd name="T9" fmla="*/ 0 h 32"/>
                <a:gd name="T10" fmla="*/ 76 w 76"/>
                <a:gd name="T11" fmla="*/ 18 h 32"/>
                <a:gd name="T12" fmla="*/ 76 w 76"/>
                <a:gd name="T13" fmla="*/ 32 h 32"/>
                <a:gd name="T14" fmla="*/ 4 w 76"/>
                <a:gd name="T15" fmla="*/ 28 h 32"/>
                <a:gd name="T16" fmla="*/ 72 w 76"/>
                <a:gd name="T17" fmla="*/ 28 h 32"/>
                <a:gd name="T18" fmla="*/ 72 w 76"/>
                <a:gd name="T19" fmla="*/ 18 h 32"/>
                <a:gd name="T20" fmla="*/ 58 w 76"/>
                <a:gd name="T21" fmla="*/ 4 h 32"/>
                <a:gd name="T22" fmla="*/ 18 w 76"/>
                <a:gd name="T23" fmla="*/ 4 h 32"/>
                <a:gd name="T24" fmla="*/ 4 w 76"/>
                <a:gd name="T25" fmla="*/ 18 h 32"/>
                <a:gd name="T26" fmla="*/ 4 w 7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">
                  <a:moveTo>
                    <a:pt x="76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6" y="8"/>
                    <a:pt x="76" y="18"/>
                  </a:cubicBezTo>
                  <a:lnTo>
                    <a:pt x="76" y="32"/>
                  </a:lnTo>
                  <a:close/>
                  <a:moveTo>
                    <a:pt x="4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0"/>
                    <a:pt x="65" y="4"/>
                    <a:pt x="5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8"/>
            <p:cNvSpPr>
              <a:spLocks/>
            </p:cNvSpPr>
            <p:nvPr/>
          </p:nvSpPr>
          <p:spPr bwMode="auto">
            <a:xfrm>
              <a:off x="10734676" y="1550988"/>
              <a:ext cx="344488" cy="19050"/>
            </a:xfrm>
            <a:custGeom>
              <a:avLst/>
              <a:gdLst>
                <a:gd name="T0" fmla="*/ 4 w 152"/>
                <a:gd name="T1" fmla="*/ 0 h 8"/>
                <a:gd name="T2" fmla="*/ 148 w 152"/>
                <a:gd name="T3" fmla="*/ 0 h 8"/>
                <a:gd name="T4" fmla="*/ 152 w 152"/>
                <a:gd name="T5" fmla="*/ 4 h 8"/>
                <a:gd name="T6" fmla="*/ 148 w 152"/>
                <a:gd name="T7" fmla="*/ 8 h 8"/>
                <a:gd name="T8" fmla="*/ 4 w 152"/>
                <a:gd name="T9" fmla="*/ 8 h 8"/>
                <a:gd name="T10" fmla="*/ 0 w 152"/>
                <a:gd name="T11" fmla="*/ 4 h 8"/>
                <a:gd name="T12" fmla="*/ 4 w 15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4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>
              <a:off x="10842626" y="1614488"/>
              <a:ext cx="26988" cy="209550"/>
            </a:xfrm>
            <a:custGeom>
              <a:avLst/>
              <a:gdLst>
                <a:gd name="T0" fmla="*/ 4 w 12"/>
                <a:gd name="T1" fmla="*/ 0 h 92"/>
                <a:gd name="T2" fmla="*/ 8 w 12"/>
                <a:gd name="T3" fmla="*/ 4 h 92"/>
                <a:gd name="T4" fmla="*/ 12 w 12"/>
                <a:gd name="T5" fmla="*/ 88 h 92"/>
                <a:gd name="T6" fmla="*/ 8 w 12"/>
                <a:gd name="T7" fmla="*/ 92 h 92"/>
                <a:gd name="T8" fmla="*/ 4 w 12"/>
                <a:gd name="T9" fmla="*/ 88 h 92"/>
                <a:gd name="T10" fmla="*/ 0 w 12"/>
                <a:gd name="T11" fmla="*/ 4 h 92"/>
                <a:gd name="T12" fmla="*/ 4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0" y="92"/>
                    <a:pt x="8" y="92"/>
                  </a:cubicBezTo>
                  <a:cubicBezTo>
                    <a:pt x="5" y="92"/>
                    <a:pt x="4" y="90"/>
                    <a:pt x="4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0"/>
            <p:cNvSpPr>
              <a:spLocks/>
            </p:cNvSpPr>
            <p:nvPr/>
          </p:nvSpPr>
          <p:spPr bwMode="auto">
            <a:xfrm>
              <a:off x="10898189" y="1614488"/>
              <a:ext cx="17463" cy="209550"/>
            </a:xfrm>
            <a:custGeom>
              <a:avLst/>
              <a:gdLst>
                <a:gd name="T0" fmla="*/ 4 w 8"/>
                <a:gd name="T1" fmla="*/ 0 h 92"/>
                <a:gd name="T2" fmla="*/ 8 w 8"/>
                <a:gd name="T3" fmla="*/ 4 h 92"/>
                <a:gd name="T4" fmla="*/ 8 w 8"/>
                <a:gd name="T5" fmla="*/ 88 h 92"/>
                <a:gd name="T6" fmla="*/ 4 w 8"/>
                <a:gd name="T7" fmla="*/ 92 h 92"/>
                <a:gd name="T8" fmla="*/ 0 w 8"/>
                <a:gd name="T9" fmla="*/ 88 h 92"/>
                <a:gd name="T10" fmla="*/ 0 w 8"/>
                <a:gd name="T11" fmla="*/ 4 h 92"/>
                <a:gd name="T12" fmla="*/ 4 w 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>
              <a:off x="10942639" y="1614488"/>
              <a:ext cx="28575" cy="209550"/>
            </a:xfrm>
            <a:custGeom>
              <a:avLst/>
              <a:gdLst>
                <a:gd name="T0" fmla="*/ 8 w 12"/>
                <a:gd name="T1" fmla="*/ 0 h 92"/>
                <a:gd name="T2" fmla="*/ 12 w 12"/>
                <a:gd name="T3" fmla="*/ 4 h 92"/>
                <a:gd name="T4" fmla="*/ 8 w 12"/>
                <a:gd name="T5" fmla="*/ 88 h 92"/>
                <a:gd name="T6" fmla="*/ 4 w 12"/>
                <a:gd name="T7" fmla="*/ 92 h 92"/>
                <a:gd name="T8" fmla="*/ 0 w 12"/>
                <a:gd name="T9" fmla="*/ 88 h 92"/>
                <a:gd name="T10" fmla="*/ 4 w 12"/>
                <a:gd name="T11" fmla="*/ 4 h 92"/>
                <a:gd name="T12" fmla="*/ 8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8" y="0"/>
                  </a:moveTo>
                  <a:cubicBezTo>
                    <a:pt x="10" y="0"/>
                    <a:pt x="12" y="1"/>
                    <a:pt x="12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9623384" y="3008969"/>
            <a:ext cx="407838" cy="409377"/>
            <a:chOff x="9623384" y="3008969"/>
            <a:chExt cx="407838" cy="409377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23384" y="3008969"/>
              <a:ext cx="407838" cy="409377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2"/>
            <p:cNvSpPr>
              <a:spLocks noEditPoints="1"/>
            </p:cNvSpPr>
            <p:nvPr/>
          </p:nvSpPr>
          <p:spPr bwMode="auto">
            <a:xfrm>
              <a:off x="9781903" y="3153636"/>
              <a:ext cx="107731" cy="118504"/>
            </a:xfrm>
            <a:custGeom>
              <a:avLst/>
              <a:gdLst>
                <a:gd name="T0" fmla="*/ 3 w 49"/>
                <a:gd name="T1" fmla="*/ 54 h 54"/>
                <a:gd name="T2" fmla="*/ 0 w 49"/>
                <a:gd name="T3" fmla="*/ 51 h 54"/>
                <a:gd name="T4" fmla="*/ 0 w 49"/>
                <a:gd name="T5" fmla="*/ 4 h 54"/>
                <a:gd name="T6" fmla="*/ 5 w 49"/>
                <a:gd name="T7" fmla="*/ 1 h 54"/>
                <a:gd name="T8" fmla="*/ 47 w 49"/>
                <a:gd name="T9" fmla="*/ 25 h 54"/>
                <a:gd name="T10" fmla="*/ 49 w 49"/>
                <a:gd name="T11" fmla="*/ 27 h 54"/>
                <a:gd name="T12" fmla="*/ 47 w 49"/>
                <a:gd name="T13" fmla="*/ 30 h 54"/>
                <a:gd name="T14" fmla="*/ 5 w 49"/>
                <a:gd name="T15" fmla="*/ 54 h 54"/>
                <a:gd name="T16" fmla="*/ 3 w 49"/>
                <a:gd name="T17" fmla="*/ 54 h 54"/>
                <a:gd name="T18" fmla="*/ 4 w 49"/>
                <a:gd name="T19" fmla="*/ 5 h 54"/>
                <a:gd name="T20" fmla="*/ 4 w 49"/>
                <a:gd name="T21" fmla="*/ 49 h 54"/>
                <a:gd name="T22" fmla="*/ 44 w 49"/>
                <a:gd name="T23" fmla="*/ 27 h 54"/>
                <a:gd name="T24" fmla="*/ 4 w 49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3" y="54"/>
                  </a:moveTo>
                  <a:cubicBezTo>
                    <a:pt x="2" y="54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6"/>
                    <a:pt x="49" y="27"/>
                  </a:cubicBezTo>
                  <a:cubicBezTo>
                    <a:pt x="49" y="28"/>
                    <a:pt x="48" y="29"/>
                    <a:pt x="47" y="3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lose/>
                  <a:moveTo>
                    <a:pt x="4" y="5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2016053" y="3005891"/>
            <a:ext cx="383213" cy="409377"/>
            <a:chOff x="1979614" y="2336800"/>
            <a:chExt cx="395287" cy="422275"/>
          </a:xfrm>
        </p:grpSpPr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2060576" y="2365375"/>
              <a:ext cx="314325" cy="288925"/>
            </a:xfrm>
            <a:custGeom>
              <a:avLst/>
              <a:gdLst>
                <a:gd name="T0" fmla="*/ 102 w 138"/>
                <a:gd name="T1" fmla="*/ 127 h 127"/>
                <a:gd name="T2" fmla="*/ 68 w 138"/>
                <a:gd name="T3" fmla="*/ 117 h 127"/>
                <a:gd name="T4" fmla="*/ 35 w 138"/>
                <a:gd name="T5" fmla="*/ 108 h 127"/>
                <a:gd name="T6" fmla="*/ 3 w 138"/>
                <a:gd name="T7" fmla="*/ 120 h 127"/>
                <a:gd name="T8" fmla="*/ 0 w 138"/>
                <a:gd name="T9" fmla="*/ 122 h 127"/>
                <a:gd name="T10" fmla="*/ 0 w 138"/>
                <a:gd name="T11" fmla="*/ 13 h 127"/>
                <a:gd name="T12" fmla="*/ 1 w 138"/>
                <a:gd name="T13" fmla="*/ 13 h 127"/>
                <a:gd name="T14" fmla="*/ 35 w 138"/>
                <a:gd name="T15" fmla="*/ 0 h 127"/>
                <a:gd name="T16" fmla="*/ 70 w 138"/>
                <a:gd name="T17" fmla="*/ 10 h 127"/>
                <a:gd name="T18" fmla="*/ 102 w 138"/>
                <a:gd name="T19" fmla="*/ 19 h 127"/>
                <a:gd name="T20" fmla="*/ 135 w 138"/>
                <a:gd name="T21" fmla="*/ 6 h 127"/>
                <a:gd name="T22" fmla="*/ 138 w 138"/>
                <a:gd name="T23" fmla="*/ 4 h 127"/>
                <a:gd name="T24" fmla="*/ 138 w 138"/>
                <a:gd name="T25" fmla="*/ 113 h 127"/>
                <a:gd name="T26" fmla="*/ 137 w 138"/>
                <a:gd name="T27" fmla="*/ 114 h 127"/>
                <a:gd name="T28" fmla="*/ 102 w 138"/>
                <a:gd name="T29" fmla="*/ 127 h 127"/>
                <a:gd name="T30" fmla="*/ 35 w 138"/>
                <a:gd name="T31" fmla="*/ 104 h 127"/>
                <a:gd name="T32" fmla="*/ 70 w 138"/>
                <a:gd name="T33" fmla="*/ 114 h 127"/>
                <a:gd name="T34" fmla="*/ 102 w 138"/>
                <a:gd name="T35" fmla="*/ 123 h 127"/>
                <a:gd name="T36" fmla="*/ 134 w 138"/>
                <a:gd name="T37" fmla="*/ 111 h 127"/>
                <a:gd name="T38" fmla="*/ 134 w 138"/>
                <a:gd name="T39" fmla="*/ 12 h 127"/>
                <a:gd name="T40" fmla="*/ 102 w 138"/>
                <a:gd name="T41" fmla="*/ 23 h 127"/>
                <a:gd name="T42" fmla="*/ 68 w 138"/>
                <a:gd name="T43" fmla="*/ 13 h 127"/>
                <a:gd name="T44" fmla="*/ 35 w 138"/>
                <a:gd name="T45" fmla="*/ 4 h 127"/>
                <a:gd name="T46" fmla="*/ 4 w 138"/>
                <a:gd name="T47" fmla="*/ 15 h 127"/>
                <a:gd name="T48" fmla="*/ 4 w 138"/>
                <a:gd name="T49" fmla="*/ 114 h 127"/>
                <a:gd name="T50" fmla="*/ 35 w 138"/>
                <a:gd name="T51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27">
                  <a:moveTo>
                    <a:pt x="102" y="127"/>
                  </a:moveTo>
                  <a:cubicBezTo>
                    <a:pt x="90" y="127"/>
                    <a:pt x="77" y="123"/>
                    <a:pt x="68" y="117"/>
                  </a:cubicBezTo>
                  <a:cubicBezTo>
                    <a:pt x="59" y="111"/>
                    <a:pt x="47" y="108"/>
                    <a:pt x="35" y="108"/>
                  </a:cubicBezTo>
                  <a:cubicBezTo>
                    <a:pt x="22" y="108"/>
                    <a:pt x="10" y="115"/>
                    <a:pt x="3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9" y="7"/>
                    <a:pt x="21" y="0"/>
                    <a:pt x="35" y="0"/>
                  </a:cubicBezTo>
                  <a:cubicBezTo>
                    <a:pt x="48" y="0"/>
                    <a:pt x="61" y="3"/>
                    <a:pt x="70" y="10"/>
                  </a:cubicBezTo>
                  <a:cubicBezTo>
                    <a:pt x="78" y="15"/>
                    <a:pt x="90" y="19"/>
                    <a:pt x="102" y="19"/>
                  </a:cubicBezTo>
                  <a:cubicBezTo>
                    <a:pt x="115" y="19"/>
                    <a:pt x="126" y="13"/>
                    <a:pt x="135" y="6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28" y="120"/>
                    <a:pt x="116" y="127"/>
                    <a:pt x="102" y="127"/>
                  </a:cubicBezTo>
                  <a:close/>
                  <a:moveTo>
                    <a:pt x="35" y="104"/>
                  </a:moveTo>
                  <a:cubicBezTo>
                    <a:pt x="48" y="104"/>
                    <a:pt x="61" y="107"/>
                    <a:pt x="70" y="114"/>
                  </a:cubicBezTo>
                  <a:cubicBezTo>
                    <a:pt x="78" y="119"/>
                    <a:pt x="90" y="123"/>
                    <a:pt x="102" y="123"/>
                  </a:cubicBezTo>
                  <a:cubicBezTo>
                    <a:pt x="114" y="123"/>
                    <a:pt x="125" y="117"/>
                    <a:pt x="134" y="111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4" y="23"/>
                    <a:pt x="102" y="23"/>
                  </a:cubicBezTo>
                  <a:cubicBezTo>
                    <a:pt x="90" y="23"/>
                    <a:pt x="77" y="19"/>
                    <a:pt x="68" y="13"/>
                  </a:cubicBezTo>
                  <a:cubicBezTo>
                    <a:pt x="59" y="7"/>
                    <a:pt x="47" y="4"/>
                    <a:pt x="35" y="4"/>
                  </a:cubicBezTo>
                  <a:cubicBezTo>
                    <a:pt x="23" y="4"/>
                    <a:pt x="11" y="10"/>
                    <a:pt x="4" y="15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12" y="109"/>
                    <a:pt x="23" y="104"/>
                    <a:pt x="35" y="10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1979614" y="2336800"/>
              <a:ext cx="69850" cy="422275"/>
            </a:xfrm>
            <a:custGeom>
              <a:avLst/>
              <a:gdLst>
                <a:gd name="T0" fmla="*/ 31 w 31"/>
                <a:gd name="T1" fmla="*/ 186 h 186"/>
                <a:gd name="T2" fmla="*/ 0 w 31"/>
                <a:gd name="T3" fmla="*/ 186 h 186"/>
                <a:gd name="T4" fmla="*/ 0 w 31"/>
                <a:gd name="T5" fmla="*/ 15 h 186"/>
                <a:gd name="T6" fmla="*/ 15 w 31"/>
                <a:gd name="T7" fmla="*/ 0 h 186"/>
                <a:gd name="T8" fmla="*/ 31 w 31"/>
                <a:gd name="T9" fmla="*/ 15 h 186"/>
                <a:gd name="T10" fmla="*/ 31 w 31"/>
                <a:gd name="T11" fmla="*/ 186 h 186"/>
                <a:gd name="T12" fmla="*/ 8 w 31"/>
                <a:gd name="T13" fmla="*/ 178 h 186"/>
                <a:gd name="T14" fmla="*/ 23 w 31"/>
                <a:gd name="T15" fmla="*/ 178 h 186"/>
                <a:gd name="T16" fmla="*/ 23 w 31"/>
                <a:gd name="T17" fmla="*/ 15 h 186"/>
                <a:gd name="T18" fmla="*/ 15 w 31"/>
                <a:gd name="T19" fmla="*/ 8 h 186"/>
                <a:gd name="T20" fmla="*/ 8 w 31"/>
                <a:gd name="T21" fmla="*/ 15 h 186"/>
                <a:gd name="T22" fmla="*/ 8 w 31"/>
                <a:gd name="T2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6">
                  <a:moveTo>
                    <a:pt x="31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lnTo>
                    <a:pt x="31" y="186"/>
                  </a:lnTo>
                  <a:close/>
                  <a:moveTo>
                    <a:pt x="8" y="178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19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lnTo>
                    <a:pt x="8" y="17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1169597" y="3007431"/>
            <a:ext cx="375519" cy="417072"/>
            <a:chOff x="1106489" y="2338388"/>
            <a:chExt cx="387350" cy="430213"/>
          </a:xfrm>
        </p:grpSpPr>
        <p:sp>
          <p:nvSpPr>
            <p:cNvPr id="96" name="Freeform 75"/>
            <p:cNvSpPr>
              <a:spLocks noEditPoints="1"/>
            </p:cNvSpPr>
            <p:nvPr/>
          </p:nvSpPr>
          <p:spPr bwMode="auto">
            <a:xfrm>
              <a:off x="1106489" y="2392363"/>
              <a:ext cx="374650" cy="376238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83 w 165"/>
                <a:gd name="T5" fmla="*/ 0 h 165"/>
                <a:gd name="T6" fmla="*/ 87 w 165"/>
                <a:gd name="T7" fmla="*/ 0 h 165"/>
                <a:gd name="T8" fmla="*/ 87 w 165"/>
                <a:gd name="T9" fmla="*/ 76 h 165"/>
                <a:gd name="T10" fmla="*/ 155 w 165"/>
                <a:gd name="T11" fmla="*/ 42 h 165"/>
                <a:gd name="T12" fmla="*/ 156 w 165"/>
                <a:gd name="T13" fmla="*/ 46 h 165"/>
                <a:gd name="T14" fmla="*/ 165 w 165"/>
                <a:gd name="T15" fmla="*/ 82 h 165"/>
                <a:gd name="T16" fmla="*/ 83 w 165"/>
                <a:gd name="T17" fmla="*/ 165 h 165"/>
                <a:gd name="T18" fmla="*/ 79 w 165"/>
                <a:gd name="T19" fmla="*/ 8 h 165"/>
                <a:gd name="T20" fmla="*/ 8 w 165"/>
                <a:gd name="T21" fmla="*/ 82 h 165"/>
                <a:gd name="T22" fmla="*/ 83 w 165"/>
                <a:gd name="T23" fmla="*/ 157 h 165"/>
                <a:gd name="T24" fmla="*/ 157 w 165"/>
                <a:gd name="T25" fmla="*/ 82 h 165"/>
                <a:gd name="T26" fmla="*/ 151 w 165"/>
                <a:gd name="T27" fmla="*/ 53 h 165"/>
                <a:gd name="T28" fmla="*/ 79 w 165"/>
                <a:gd name="T29" fmla="*/ 89 h 165"/>
                <a:gd name="T30" fmla="*/ 79 w 165"/>
                <a:gd name="T31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6"/>
            <p:cNvSpPr>
              <a:spLocks noEditPoints="1"/>
            </p:cNvSpPr>
            <p:nvPr/>
          </p:nvSpPr>
          <p:spPr bwMode="auto">
            <a:xfrm>
              <a:off x="1323976" y="2338388"/>
              <a:ext cx="169863" cy="188913"/>
            </a:xfrm>
            <a:custGeom>
              <a:avLst/>
              <a:gdLst>
                <a:gd name="T0" fmla="*/ 0 w 75"/>
                <a:gd name="T1" fmla="*/ 83 h 83"/>
                <a:gd name="T2" fmla="*/ 0 w 75"/>
                <a:gd name="T3" fmla="*/ 0 h 83"/>
                <a:gd name="T4" fmla="*/ 2 w 75"/>
                <a:gd name="T5" fmla="*/ 0 h 83"/>
                <a:gd name="T6" fmla="*/ 74 w 75"/>
                <a:gd name="T7" fmla="*/ 44 h 83"/>
                <a:gd name="T8" fmla="*/ 75 w 75"/>
                <a:gd name="T9" fmla="*/ 46 h 83"/>
                <a:gd name="T10" fmla="*/ 0 w 75"/>
                <a:gd name="T11" fmla="*/ 83 h 83"/>
                <a:gd name="T12" fmla="*/ 4 w 75"/>
                <a:gd name="T13" fmla="*/ 4 h 83"/>
                <a:gd name="T14" fmla="*/ 4 w 75"/>
                <a:gd name="T15" fmla="*/ 77 h 83"/>
                <a:gd name="T16" fmla="*/ 69 w 75"/>
                <a:gd name="T17" fmla="*/ 44 h 83"/>
                <a:gd name="T18" fmla="*/ 4 w 75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3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877899" y="3084381"/>
            <a:ext cx="337044" cy="235469"/>
            <a:chOff x="2868614" y="2417763"/>
            <a:chExt cx="347663" cy="242888"/>
          </a:xfrm>
        </p:grpSpPr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2868614" y="2417763"/>
              <a:ext cx="347663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8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78"/>
            <p:cNvSpPr>
              <a:spLocks noEditPoints="1"/>
            </p:cNvSpPr>
            <p:nvPr/>
          </p:nvSpPr>
          <p:spPr bwMode="auto">
            <a:xfrm>
              <a:off x="2895601" y="2443163"/>
              <a:ext cx="295275" cy="152400"/>
            </a:xfrm>
            <a:custGeom>
              <a:avLst/>
              <a:gdLst>
                <a:gd name="T0" fmla="*/ 120 w 186"/>
                <a:gd name="T1" fmla="*/ 96 h 96"/>
                <a:gd name="T2" fmla="*/ 66 w 186"/>
                <a:gd name="T3" fmla="*/ 96 h 96"/>
                <a:gd name="T4" fmla="*/ 40 w 186"/>
                <a:gd name="T5" fmla="*/ 70 h 96"/>
                <a:gd name="T6" fmla="*/ 0 w 186"/>
                <a:gd name="T7" fmla="*/ 70 h 96"/>
                <a:gd name="T8" fmla="*/ 59 w 186"/>
                <a:gd name="T9" fmla="*/ 0 h 96"/>
                <a:gd name="T10" fmla="*/ 127 w 186"/>
                <a:gd name="T11" fmla="*/ 0 h 96"/>
                <a:gd name="T12" fmla="*/ 186 w 186"/>
                <a:gd name="T13" fmla="*/ 70 h 96"/>
                <a:gd name="T14" fmla="*/ 146 w 186"/>
                <a:gd name="T15" fmla="*/ 70 h 96"/>
                <a:gd name="T16" fmla="*/ 120 w 186"/>
                <a:gd name="T17" fmla="*/ 96 h 96"/>
                <a:gd name="T18" fmla="*/ 67 w 186"/>
                <a:gd name="T19" fmla="*/ 90 h 96"/>
                <a:gd name="T20" fmla="*/ 117 w 186"/>
                <a:gd name="T21" fmla="*/ 90 h 96"/>
                <a:gd name="T22" fmla="*/ 143 w 186"/>
                <a:gd name="T23" fmla="*/ 64 h 96"/>
                <a:gd name="T24" fmla="*/ 173 w 186"/>
                <a:gd name="T25" fmla="*/ 64 h 96"/>
                <a:gd name="T26" fmla="*/ 124 w 186"/>
                <a:gd name="T27" fmla="*/ 6 h 96"/>
                <a:gd name="T28" fmla="*/ 61 w 186"/>
                <a:gd name="T29" fmla="*/ 6 h 96"/>
                <a:gd name="T30" fmla="*/ 11 w 186"/>
                <a:gd name="T31" fmla="*/ 64 h 96"/>
                <a:gd name="T32" fmla="*/ 41 w 186"/>
                <a:gd name="T33" fmla="*/ 64 h 96"/>
                <a:gd name="T34" fmla="*/ 67 w 186"/>
                <a:gd name="T3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96">
                  <a:moveTo>
                    <a:pt x="120" y="96"/>
                  </a:moveTo>
                  <a:lnTo>
                    <a:pt x="66" y="96"/>
                  </a:lnTo>
                  <a:lnTo>
                    <a:pt x="40" y="70"/>
                  </a:lnTo>
                  <a:lnTo>
                    <a:pt x="0" y="70"/>
                  </a:lnTo>
                  <a:lnTo>
                    <a:pt x="59" y="0"/>
                  </a:lnTo>
                  <a:lnTo>
                    <a:pt x="127" y="0"/>
                  </a:lnTo>
                  <a:lnTo>
                    <a:pt x="186" y="70"/>
                  </a:lnTo>
                  <a:lnTo>
                    <a:pt x="146" y="70"/>
                  </a:lnTo>
                  <a:lnTo>
                    <a:pt x="120" y="96"/>
                  </a:lnTo>
                  <a:close/>
                  <a:moveTo>
                    <a:pt x="67" y="90"/>
                  </a:moveTo>
                  <a:lnTo>
                    <a:pt x="117" y="90"/>
                  </a:lnTo>
                  <a:lnTo>
                    <a:pt x="143" y="64"/>
                  </a:ln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lnTo>
                    <a:pt x="41" y="64"/>
                  </a:lnTo>
                  <a:lnTo>
                    <a:pt x="67" y="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3732050" y="3084381"/>
            <a:ext cx="338582" cy="235469"/>
            <a:chOff x="3749676" y="2417763"/>
            <a:chExt cx="349250" cy="242888"/>
          </a:xfrm>
        </p:grpSpPr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3749676" y="2417763"/>
              <a:ext cx="349250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7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852864" y="2565400"/>
              <a:ext cx="146050" cy="30163"/>
            </a:xfrm>
            <a:custGeom>
              <a:avLst/>
              <a:gdLst>
                <a:gd name="T0" fmla="*/ 73 w 92"/>
                <a:gd name="T1" fmla="*/ 19 h 19"/>
                <a:gd name="T2" fmla="*/ 19 w 92"/>
                <a:gd name="T3" fmla="*/ 19 h 19"/>
                <a:gd name="T4" fmla="*/ 0 w 92"/>
                <a:gd name="T5" fmla="*/ 0 h 19"/>
                <a:gd name="T6" fmla="*/ 92 w 92"/>
                <a:gd name="T7" fmla="*/ 0 h 19"/>
                <a:gd name="T8" fmla="*/ 73 w 92"/>
                <a:gd name="T9" fmla="*/ 19 h 19"/>
                <a:gd name="T10" fmla="*/ 20 w 92"/>
                <a:gd name="T11" fmla="*/ 13 h 19"/>
                <a:gd name="T12" fmla="*/ 70 w 92"/>
                <a:gd name="T13" fmla="*/ 13 h 19"/>
                <a:gd name="T14" fmla="*/ 77 w 92"/>
                <a:gd name="T15" fmla="*/ 6 h 19"/>
                <a:gd name="T16" fmla="*/ 13 w 92"/>
                <a:gd name="T17" fmla="*/ 6 h 19"/>
                <a:gd name="T18" fmla="*/ 20 w 92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9">
                  <a:moveTo>
                    <a:pt x="73" y="19"/>
                  </a:moveTo>
                  <a:lnTo>
                    <a:pt x="19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73" y="19"/>
                  </a:lnTo>
                  <a:close/>
                  <a:moveTo>
                    <a:pt x="20" y="13"/>
                  </a:moveTo>
                  <a:lnTo>
                    <a:pt x="70" y="13"/>
                  </a:lnTo>
                  <a:lnTo>
                    <a:pt x="77" y="6"/>
                  </a:lnTo>
                  <a:lnTo>
                    <a:pt x="13" y="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3778251" y="2443163"/>
              <a:ext cx="295275" cy="111125"/>
            </a:xfrm>
            <a:custGeom>
              <a:avLst/>
              <a:gdLst>
                <a:gd name="T0" fmla="*/ 186 w 186"/>
                <a:gd name="T1" fmla="*/ 70 h 70"/>
                <a:gd name="T2" fmla="*/ 0 w 186"/>
                <a:gd name="T3" fmla="*/ 70 h 70"/>
                <a:gd name="T4" fmla="*/ 58 w 186"/>
                <a:gd name="T5" fmla="*/ 0 h 70"/>
                <a:gd name="T6" fmla="*/ 126 w 186"/>
                <a:gd name="T7" fmla="*/ 0 h 70"/>
                <a:gd name="T8" fmla="*/ 186 w 186"/>
                <a:gd name="T9" fmla="*/ 70 h 70"/>
                <a:gd name="T10" fmla="*/ 11 w 186"/>
                <a:gd name="T11" fmla="*/ 64 h 70"/>
                <a:gd name="T12" fmla="*/ 173 w 186"/>
                <a:gd name="T13" fmla="*/ 64 h 70"/>
                <a:gd name="T14" fmla="*/ 124 w 186"/>
                <a:gd name="T15" fmla="*/ 6 h 70"/>
                <a:gd name="T16" fmla="*/ 61 w 186"/>
                <a:gd name="T17" fmla="*/ 6 h 70"/>
                <a:gd name="T18" fmla="*/ 11 w 186"/>
                <a:gd name="T19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0">
                  <a:moveTo>
                    <a:pt x="186" y="70"/>
                  </a:moveTo>
                  <a:lnTo>
                    <a:pt x="0" y="70"/>
                  </a:lnTo>
                  <a:lnTo>
                    <a:pt x="58" y="0"/>
                  </a:lnTo>
                  <a:lnTo>
                    <a:pt x="126" y="0"/>
                  </a:lnTo>
                  <a:lnTo>
                    <a:pt x="186" y="70"/>
                  </a:lnTo>
                  <a:close/>
                  <a:moveTo>
                    <a:pt x="11" y="64"/>
                  </a:move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3849689" y="2463800"/>
              <a:ext cx="149225" cy="28575"/>
            </a:xfrm>
            <a:custGeom>
              <a:avLst/>
              <a:gdLst>
                <a:gd name="T0" fmla="*/ 94 w 94"/>
                <a:gd name="T1" fmla="*/ 18 h 18"/>
                <a:gd name="T2" fmla="*/ 0 w 94"/>
                <a:gd name="T3" fmla="*/ 18 h 18"/>
                <a:gd name="T4" fmla="*/ 15 w 94"/>
                <a:gd name="T5" fmla="*/ 0 h 18"/>
                <a:gd name="T6" fmla="*/ 79 w 94"/>
                <a:gd name="T7" fmla="*/ 0 h 18"/>
                <a:gd name="T8" fmla="*/ 94 w 94"/>
                <a:gd name="T9" fmla="*/ 18 h 18"/>
                <a:gd name="T10" fmla="*/ 12 w 94"/>
                <a:gd name="T11" fmla="*/ 13 h 18"/>
                <a:gd name="T12" fmla="*/ 82 w 94"/>
                <a:gd name="T13" fmla="*/ 13 h 18"/>
                <a:gd name="T14" fmla="*/ 76 w 94"/>
                <a:gd name="T15" fmla="*/ 6 h 18"/>
                <a:gd name="T16" fmla="*/ 18 w 94"/>
                <a:gd name="T17" fmla="*/ 6 h 18"/>
                <a:gd name="T18" fmla="*/ 12 w 94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">
                  <a:moveTo>
                    <a:pt x="94" y="18"/>
                  </a:moveTo>
                  <a:lnTo>
                    <a:pt x="0" y="18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94" y="18"/>
                  </a:lnTo>
                  <a:close/>
                  <a:moveTo>
                    <a:pt x="12" y="13"/>
                  </a:moveTo>
                  <a:lnTo>
                    <a:pt x="82" y="13"/>
                  </a:lnTo>
                  <a:lnTo>
                    <a:pt x="76" y="6"/>
                  </a:lnTo>
                  <a:lnTo>
                    <a:pt x="18" y="6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3821114" y="2505075"/>
              <a:ext cx="206375" cy="28575"/>
            </a:xfrm>
            <a:custGeom>
              <a:avLst/>
              <a:gdLst>
                <a:gd name="T0" fmla="*/ 130 w 130"/>
                <a:gd name="T1" fmla="*/ 18 h 18"/>
                <a:gd name="T2" fmla="*/ 0 w 130"/>
                <a:gd name="T3" fmla="*/ 18 h 18"/>
                <a:gd name="T4" fmla="*/ 14 w 130"/>
                <a:gd name="T5" fmla="*/ 0 h 18"/>
                <a:gd name="T6" fmla="*/ 117 w 130"/>
                <a:gd name="T7" fmla="*/ 0 h 18"/>
                <a:gd name="T8" fmla="*/ 130 w 130"/>
                <a:gd name="T9" fmla="*/ 18 h 18"/>
                <a:gd name="T10" fmla="*/ 11 w 130"/>
                <a:gd name="T11" fmla="*/ 13 h 18"/>
                <a:gd name="T12" fmla="*/ 119 w 130"/>
                <a:gd name="T13" fmla="*/ 13 h 18"/>
                <a:gd name="T14" fmla="*/ 114 w 130"/>
                <a:gd name="T15" fmla="*/ 5 h 18"/>
                <a:gd name="T16" fmla="*/ 17 w 130"/>
                <a:gd name="T17" fmla="*/ 5 h 18"/>
                <a:gd name="T18" fmla="*/ 11 w 130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8">
                  <a:moveTo>
                    <a:pt x="130" y="18"/>
                  </a:moveTo>
                  <a:lnTo>
                    <a:pt x="0" y="18"/>
                  </a:lnTo>
                  <a:lnTo>
                    <a:pt x="14" y="0"/>
                  </a:lnTo>
                  <a:lnTo>
                    <a:pt x="117" y="0"/>
                  </a:lnTo>
                  <a:lnTo>
                    <a:pt x="130" y="18"/>
                  </a:lnTo>
                  <a:close/>
                  <a:moveTo>
                    <a:pt x="11" y="13"/>
                  </a:moveTo>
                  <a:lnTo>
                    <a:pt x="119" y="13"/>
                  </a:lnTo>
                  <a:lnTo>
                    <a:pt x="114" y="5"/>
                  </a:lnTo>
                  <a:lnTo>
                    <a:pt x="17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4563116" y="3056679"/>
            <a:ext cx="353973" cy="312420"/>
            <a:chOff x="4606926" y="2389188"/>
            <a:chExt cx="365125" cy="322263"/>
          </a:xfrm>
        </p:grpSpPr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06926" y="2389188"/>
              <a:ext cx="365125" cy="322263"/>
            </a:xfrm>
            <a:custGeom>
              <a:avLst/>
              <a:gdLst>
                <a:gd name="T0" fmla="*/ 152 w 160"/>
                <a:gd name="T1" fmla="*/ 142 h 142"/>
                <a:gd name="T2" fmla="*/ 9 w 160"/>
                <a:gd name="T3" fmla="*/ 142 h 142"/>
                <a:gd name="T4" fmla="*/ 0 w 160"/>
                <a:gd name="T5" fmla="*/ 133 h 142"/>
                <a:gd name="T6" fmla="*/ 0 w 160"/>
                <a:gd name="T7" fmla="*/ 31 h 142"/>
                <a:gd name="T8" fmla="*/ 31 w 160"/>
                <a:gd name="T9" fmla="*/ 0 h 142"/>
                <a:gd name="T10" fmla="*/ 130 w 160"/>
                <a:gd name="T11" fmla="*/ 0 h 142"/>
                <a:gd name="T12" fmla="*/ 160 w 160"/>
                <a:gd name="T13" fmla="*/ 31 h 142"/>
                <a:gd name="T14" fmla="*/ 160 w 160"/>
                <a:gd name="T15" fmla="*/ 133 h 142"/>
                <a:gd name="T16" fmla="*/ 152 w 160"/>
                <a:gd name="T17" fmla="*/ 142 h 142"/>
                <a:gd name="T18" fmla="*/ 8 w 160"/>
                <a:gd name="T19" fmla="*/ 35 h 142"/>
                <a:gd name="T20" fmla="*/ 8 w 160"/>
                <a:gd name="T21" fmla="*/ 133 h 142"/>
                <a:gd name="T22" fmla="*/ 9 w 160"/>
                <a:gd name="T23" fmla="*/ 134 h 142"/>
                <a:gd name="T24" fmla="*/ 152 w 160"/>
                <a:gd name="T25" fmla="*/ 134 h 142"/>
                <a:gd name="T26" fmla="*/ 152 w 160"/>
                <a:gd name="T27" fmla="*/ 133 h 142"/>
                <a:gd name="T28" fmla="*/ 152 w 160"/>
                <a:gd name="T29" fmla="*/ 35 h 142"/>
                <a:gd name="T30" fmla="*/ 126 w 160"/>
                <a:gd name="T31" fmla="*/ 8 h 142"/>
                <a:gd name="T32" fmla="*/ 34 w 160"/>
                <a:gd name="T33" fmla="*/ 8 h 142"/>
                <a:gd name="T34" fmla="*/ 8 w 160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4668839" y="2501900"/>
              <a:ext cx="242888" cy="161925"/>
            </a:xfrm>
            <a:custGeom>
              <a:avLst/>
              <a:gdLst>
                <a:gd name="T0" fmla="*/ 76 w 153"/>
                <a:gd name="T1" fmla="*/ 102 h 102"/>
                <a:gd name="T2" fmla="*/ 0 w 153"/>
                <a:gd name="T3" fmla="*/ 40 h 102"/>
                <a:gd name="T4" fmla="*/ 46 w 153"/>
                <a:gd name="T5" fmla="*/ 40 h 102"/>
                <a:gd name="T6" fmla="*/ 46 w 153"/>
                <a:gd name="T7" fmla="*/ 0 h 102"/>
                <a:gd name="T8" fmla="*/ 106 w 153"/>
                <a:gd name="T9" fmla="*/ 0 h 102"/>
                <a:gd name="T10" fmla="*/ 106 w 153"/>
                <a:gd name="T11" fmla="*/ 40 h 102"/>
                <a:gd name="T12" fmla="*/ 153 w 153"/>
                <a:gd name="T13" fmla="*/ 40 h 102"/>
                <a:gd name="T14" fmla="*/ 76 w 153"/>
                <a:gd name="T15" fmla="*/ 102 h 102"/>
                <a:gd name="T16" fmla="*/ 16 w 153"/>
                <a:gd name="T17" fmla="*/ 46 h 102"/>
                <a:gd name="T18" fmla="*/ 76 w 153"/>
                <a:gd name="T19" fmla="*/ 95 h 102"/>
                <a:gd name="T20" fmla="*/ 136 w 153"/>
                <a:gd name="T21" fmla="*/ 46 h 102"/>
                <a:gd name="T22" fmla="*/ 100 w 153"/>
                <a:gd name="T23" fmla="*/ 46 h 102"/>
                <a:gd name="T24" fmla="*/ 100 w 153"/>
                <a:gd name="T25" fmla="*/ 6 h 102"/>
                <a:gd name="T26" fmla="*/ 52 w 153"/>
                <a:gd name="T27" fmla="*/ 6 h 102"/>
                <a:gd name="T28" fmla="*/ 52 w 153"/>
                <a:gd name="T29" fmla="*/ 46 h 102"/>
                <a:gd name="T30" fmla="*/ 16 w 153"/>
                <a:gd name="T3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2">
                  <a:moveTo>
                    <a:pt x="76" y="102"/>
                  </a:moveTo>
                  <a:lnTo>
                    <a:pt x="0" y="40"/>
                  </a:lnTo>
                  <a:lnTo>
                    <a:pt x="46" y="40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53" y="40"/>
                  </a:lnTo>
                  <a:lnTo>
                    <a:pt x="76" y="102"/>
                  </a:lnTo>
                  <a:close/>
                  <a:moveTo>
                    <a:pt x="16" y="46"/>
                  </a:moveTo>
                  <a:lnTo>
                    <a:pt x="76" y="95"/>
                  </a:lnTo>
                  <a:lnTo>
                    <a:pt x="136" y="46"/>
                  </a:lnTo>
                  <a:lnTo>
                    <a:pt x="100" y="46"/>
                  </a:lnTo>
                  <a:lnTo>
                    <a:pt x="100" y="6"/>
                  </a:lnTo>
                  <a:lnTo>
                    <a:pt x="52" y="6"/>
                  </a:lnTo>
                  <a:lnTo>
                    <a:pt x="52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657726" y="2424113"/>
              <a:ext cx="263525" cy="30163"/>
            </a:xfrm>
            <a:custGeom>
              <a:avLst/>
              <a:gdLst>
                <a:gd name="T0" fmla="*/ 166 w 166"/>
                <a:gd name="T1" fmla="*/ 19 h 19"/>
                <a:gd name="T2" fmla="*/ 0 w 166"/>
                <a:gd name="T3" fmla="*/ 19 h 19"/>
                <a:gd name="T4" fmla="*/ 20 w 166"/>
                <a:gd name="T5" fmla="*/ 0 h 19"/>
                <a:gd name="T6" fmla="*/ 148 w 166"/>
                <a:gd name="T7" fmla="*/ 0 h 19"/>
                <a:gd name="T8" fmla="*/ 166 w 166"/>
                <a:gd name="T9" fmla="*/ 19 h 19"/>
                <a:gd name="T10" fmla="*/ 14 w 166"/>
                <a:gd name="T11" fmla="*/ 13 h 19"/>
                <a:gd name="T12" fmla="*/ 153 w 166"/>
                <a:gd name="T13" fmla="*/ 13 h 19"/>
                <a:gd name="T14" fmla="*/ 145 w 166"/>
                <a:gd name="T15" fmla="*/ 6 h 19"/>
                <a:gd name="T16" fmla="*/ 21 w 166"/>
                <a:gd name="T17" fmla="*/ 6 h 19"/>
                <a:gd name="T18" fmla="*/ 14 w 166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">
                  <a:moveTo>
                    <a:pt x="166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8" y="0"/>
                  </a:lnTo>
                  <a:lnTo>
                    <a:pt x="166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1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5414189" y="3056679"/>
            <a:ext cx="355512" cy="312420"/>
            <a:chOff x="5414189" y="3056679"/>
            <a:chExt cx="355512" cy="312420"/>
          </a:xfrm>
        </p:grpSpPr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5414189" y="3056679"/>
              <a:ext cx="355512" cy="312420"/>
            </a:xfrm>
            <a:custGeom>
              <a:avLst/>
              <a:gdLst>
                <a:gd name="T0" fmla="*/ 152 w 161"/>
                <a:gd name="T1" fmla="*/ 142 h 142"/>
                <a:gd name="T2" fmla="*/ 9 w 161"/>
                <a:gd name="T3" fmla="*/ 142 h 142"/>
                <a:gd name="T4" fmla="*/ 0 w 161"/>
                <a:gd name="T5" fmla="*/ 133 h 142"/>
                <a:gd name="T6" fmla="*/ 0 w 161"/>
                <a:gd name="T7" fmla="*/ 31 h 142"/>
                <a:gd name="T8" fmla="*/ 31 w 161"/>
                <a:gd name="T9" fmla="*/ 0 h 142"/>
                <a:gd name="T10" fmla="*/ 130 w 161"/>
                <a:gd name="T11" fmla="*/ 0 h 142"/>
                <a:gd name="T12" fmla="*/ 161 w 161"/>
                <a:gd name="T13" fmla="*/ 31 h 142"/>
                <a:gd name="T14" fmla="*/ 161 w 161"/>
                <a:gd name="T15" fmla="*/ 133 h 142"/>
                <a:gd name="T16" fmla="*/ 152 w 161"/>
                <a:gd name="T17" fmla="*/ 142 h 142"/>
                <a:gd name="T18" fmla="*/ 8 w 161"/>
                <a:gd name="T19" fmla="*/ 35 h 142"/>
                <a:gd name="T20" fmla="*/ 8 w 161"/>
                <a:gd name="T21" fmla="*/ 133 h 142"/>
                <a:gd name="T22" fmla="*/ 9 w 161"/>
                <a:gd name="T23" fmla="*/ 134 h 142"/>
                <a:gd name="T24" fmla="*/ 152 w 161"/>
                <a:gd name="T25" fmla="*/ 134 h 142"/>
                <a:gd name="T26" fmla="*/ 153 w 161"/>
                <a:gd name="T27" fmla="*/ 133 h 142"/>
                <a:gd name="T28" fmla="*/ 153 w 161"/>
                <a:gd name="T29" fmla="*/ 35 h 142"/>
                <a:gd name="T30" fmla="*/ 126 w 161"/>
                <a:gd name="T31" fmla="*/ 8 h 142"/>
                <a:gd name="T32" fmla="*/ 35 w 161"/>
                <a:gd name="T33" fmla="*/ 8 h 142"/>
                <a:gd name="T34" fmla="*/ 8 w 161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9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3" y="133"/>
                    <a:pt x="153" y="1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5474210" y="3164410"/>
              <a:ext cx="235469" cy="158519"/>
            </a:xfrm>
            <a:custGeom>
              <a:avLst/>
              <a:gdLst>
                <a:gd name="T0" fmla="*/ 108 w 153"/>
                <a:gd name="T1" fmla="*/ 103 h 103"/>
                <a:gd name="T2" fmla="*/ 46 w 153"/>
                <a:gd name="T3" fmla="*/ 103 h 103"/>
                <a:gd name="T4" fmla="*/ 46 w 153"/>
                <a:gd name="T5" fmla="*/ 61 h 103"/>
                <a:gd name="T6" fmla="*/ 0 w 153"/>
                <a:gd name="T7" fmla="*/ 61 h 103"/>
                <a:gd name="T8" fmla="*/ 77 w 153"/>
                <a:gd name="T9" fmla="*/ 0 h 103"/>
                <a:gd name="T10" fmla="*/ 153 w 153"/>
                <a:gd name="T11" fmla="*/ 61 h 103"/>
                <a:gd name="T12" fmla="*/ 108 w 153"/>
                <a:gd name="T13" fmla="*/ 61 h 103"/>
                <a:gd name="T14" fmla="*/ 108 w 153"/>
                <a:gd name="T15" fmla="*/ 103 h 103"/>
                <a:gd name="T16" fmla="*/ 52 w 153"/>
                <a:gd name="T17" fmla="*/ 97 h 103"/>
                <a:gd name="T18" fmla="*/ 102 w 153"/>
                <a:gd name="T19" fmla="*/ 97 h 103"/>
                <a:gd name="T20" fmla="*/ 102 w 153"/>
                <a:gd name="T21" fmla="*/ 56 h 103"/>
                <a:gd name="T22" fmla="*/ 136 w 153"/>
                <a:gd name="T23" fmla="*/ 56 h 103"/>
                <a:gd name="T24" fmla="*/ 77 w 153"/>
                <a:gd name="T25" fmla="*/ 7 h 103"/>
                <a:gd name="T26" fmla="*/ 17 w 153"/>
                <a:gd name="T27" fmla="*/ 56 h 103"/>
                <a:gd name="T28" fmla="*/ 52 w 153"/>
                <a:gd name="T29" fmla="*/ 56 h 103"/>
                <a:gd name="T30" fmla="*/ 52 w 153"/>
                <a:gd name="T31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3">
                  <a:moveTo>
                    <a:pt x="108" y="103"/>
                  </a:moveTo>
                  <a:lnTo>
                    <a:pt x="46" y="103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77" y="0"/>
                  </a:lnTo>
                  <a:lnTo>
                    <a:pt x="153" y="61"/>
                  </a:lnTo>
                  <a:lnTo>
                    <a:pt x="108" y="61"/>
                  </a:lnTo>
                  <a:lnTo>
                    <a:pt x="108" y="103"/>
                  </a:lnTo>
                  <a:close/>
                  <a:moveTo>
                    <a:pt x="52" y="97"/>
                  </a:moveTo>
                  <a:lnTo>
                    <a:pt x="102" y="97"/>
                  </a:lnTo>
                  <a:lnTo>
                    <a:pt x="102" y="56"/>
                  </a:lnTo>
                  <a:lnTo>
                    <a:pt x="136" y="56"/>
                  </a:lnTo>
                  <a:lnTo>
                    <a:pt x="77" y="7"/>
                  </a:lnTo>
                  <a:lnTo>
                    <a:pt x="17" y="56"/>
                  </a:lnTo>
                  <a:lnTo>
                    <a:pt x="52" y="56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463438" y="3090537"/>
              <a:ext cx="258554" cy="29242"/>
            </a:xfrm>
            <a:custGeom>
              <a:avLst/>
              <a:gdLst>
                <a:gd name="T0" fmla="*/ 168 w 168"/>
                <a:gd name="T1" fmla="*/ 19 h 19"/>
                <a:gd name="T2" fmla="*/ 0 w 168"/>
                <a:gd name="T3" fmla="*/ 19 h 19"/>
                <a:gd name="T4" fmla="*/ 20 w 168"/>
                <a:gd name="T5" fmla="*/ 0 h 19"/>
                <a:gd name="T6" fmla="*/ 147 w 168"/>
                <a:gd name="T7" fmla="*/ 0 h 19"/>
                <a:gd name="T8" fmla="*/ 168 w 168"/>
                <a:gd name="T9" fmla="*/ 19 h 19"/>
                <a:gd name="T10" fmla="*/ 14 w 168"/>
                <a:gd name="T11" fmla="*/ 13 h 19"/>
                <a:gd name="T12" fmla="*/ 153 w 168"/>
                <a:gd name="T13" fmla="*/ 13 h 19"/>
                <a:gd name="T14" fmla="*/ 145 w 168"/>
                <a:gd name="T15" fmla="*/ 6 h 19"/>
                <a:gd name="T16" fmla="*/ 23 w 168"/>
                <a:gd name="T17" fmla="*/ 6 h 19"/>
                <a:gd name="T18" fmla="*/ 14 w 168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">
                  <a:moveTo>
                    <a:pt x="168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7" y="0"/>
                  </a:lnTo>
                  <a:lnTo>
                    <a:pt x="168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245255" y="3027437"/>
            <a:ext cx="373980" cy="330888"/>
            <a:chOff x="6245255" y="3027437"/>
            <a:chExt cx="373980" cy="330888"/>
          </a:xfrm>
        </p:grpSpPr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6245255" y="3195190"/>
              <a:ext cx="373980" cy="127738"/>
            </a:xfrm>
            <a:custGeom>
              <a:avLst/>
              <a:gdLst>
                <a:gd name="T0" fmla="*/ 243 w 243"/>
                <a:gd name="T1" fmla="*/ 83 h 83"/>
                <a:gd name="T2" fmla="*/ 0 w 243"/>
                <a:gd name="T3" fmla="*/ 83 h 83"/>
                <a:gd name="T4" fmla="*/ 0 w 243"/>
                <a:gd name="T5" fmla="*/ 61 h 83"/>
                <a:gd name="T6" fmla="*/ 32 w 243"/>
                <a:gd name="T7" fmla="*/ 0 h 83"/>
                <a:gd name="T8" fmla="*/ 74 w 243"/>
                <a:gd name="T9" fmla="*/ 0 h 83"/>
                <a:gd name="T10" fmla="*/ 121 w 243"/>
                <a:gd name="T11" fmla="*/ 47 h 83"/>
                <a:gd name="T12" fmla="*/ 169 w 243"/>
                <a:gd name="T13" fmla="*/ 0 h 83"/>
                <a:gd name="T14" fmla="*/ 211 w 243"/>
                <a:gd name="T15" fmla="*/ 0 h 83"/>
                <a:gd name="T16" fmla="*/ 243 w 243"/>
                <a:gd name="T17" fmla="*/ 61 h 83"/>
                <a:gd name="T18" fmla="*/ 243 w 243"/>
                <a:gd name="T19" fmla="*/ 83 h 83"/>
                <a:gd name="T20" fmla="*/ 12 w 243"/>
                <a:gd name="T21" fmla="*/ 71 h 83"/>
                <a:gd name="T22" fmla="*/ 231 w 243"/>
                <a:gd name="T23" fmla="*/ 71 h 83"/>
                <a:gd name="T24" fmla="*/ 231 w 243"/>
                <a:gd name="T25" fmla="*/ 64 h 83"/>
                <a:gd name="T26" fmla="*/ 204 w 243"/>
                <a:gd name="T27" fmla="*/ 11 h 83"/>
                <a:gd name="T28" fmla="*/ 174 w 243"/>
                <a:gd name="T29" fmla="*/ 11 h 83"/>
                <a:gd name="T30" fmla="*/ 121 w 243"/>
                <a:gd name="T31" fmla="*/ 64 h 83"/>
                <a:gd name="T32" fmla="*/ 68 w 243"/>
                <a:gd name="T33" fmla="*/ 11 h 83"/>
                <a:gd name="T34" fmla="*/ 38 w 243"/>
                <a:gd name="T35" fmla="*/ 11 h 83"/>
                <a:gd name="T36" fmla="*/ 12 w 243"/>
                <a:gd name="T37" fmla="*/ 64 h 83"/>
                <a:gd name="T38" fmla="*/ 12 w 243"/>
                <a:gd name="T3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83">
                  <a:moveTo>
                    <a:pt x="243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121" y="47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43" y="61"/>
                  </a:lnTo>
                  <a:lnTo>
                    <a:pt x="243" y="83"/>
                  </a:lnTo>
                  <a:close/>
                  <a:moveTo>
                    <a:pt x="12" y="71"/>
                  </a:moveTo>
                  <a:lnTo>
                    <a:pt x="231" y="71"/>
                  </a:lnTo>
                  <a:lnTo>
                    <a:pt x="231" y="64"/>
                  </a:lnTo>
                  <a:lnTo>
                    <a:pt x="204" y="11"/>
                  </a:lnTo>
                  <a:lnTo>
                    <a:pt x="174" y="11"/>
                  </a:lnTo>
                  <a:lnTo>
                    <a:pt x="121" y="64"/>
                  </a:lnTo>
                  <a:lnTo>
                    <a:pt x="68" y="11"/>
                  </a:lnTo>
                  <a:lnTo>
                    <a:pt x="38" y="11"/>
                  </a:lnTo>
                  <a:lnTo>
                    <a:pt x="12" y="64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6245255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2"/>
            <p:cNvSpPr>
              <a:spLocks noEditPoints="1"/>
            </p:cNvSpPr>
            <p:nvPr/>
          </p:nvSpPr>
          <p:spPr bwMode="auto">
            <a:xfrm>
              <a:off x="6320666" y="3027437"/>
              <a:ext cx="220079" cy="198533"/>
            </a:xfrm>
            <a:custGeom>
              <a:avLst/>
              <a:gdLst>
                <a:gd name="T0" fmla="*/ 72 w 143"/>
                <a:gd name="T1" fmla="*/ 129 h 129"/>
                <a:gd name="T2" fmla="*/ 0 w 143"/>
                <a:gd name="T3" fmla="*/ 57 h 129"/>
                <a:gd name="T4" fmla="*/ 55 w 143"/>
                <a:gd name="T5" fmla="*/ 57 h 129"/>
                <a:gd name="T6" fmla="*/ 55 w 143"/>
                <a:gd name="T7" fmla="*/ 0 h 129"/>
                <a:gd name="T8" fmla="*/ 89 w 143"/>
                <a:gd name="T9" fmla="*/ 0 h 129"/>
                <a:gd name="T10" fmla="*/ 89 w 143"/>
                <a:gd name="T11" fmla="*/ 57 h 129"/>
                <a:gd name="T12" fmla="*/ 143 w 143"/>
                <a:gd name="T13" fmla="*/ 57 h 129"/>
                <a:gd name="T14" fmla="*/ 72 w 143"/>
                <a:gd name="T15" fmla="*/ 129 h 129"/>
                <a:gd name="T16" fmla="*/ 14 w 143"/>
                <a:gd name="T17" fmla="*/ 63 h 129"/>
                <a:gd name="T18" fmla="*/ 72 w 143"/>
                <a:gd name="T19" fmla="*/ 120 h 129"/>
                <a:gd name="T20" fmla="*/ 131 w 143"/>
                <a:gd name="T21" fmla="*/ 63 h 129"/>
                <a:gd name="T22" fmla="*/ 83 w 143"/>
                <a:gd name="T23" fmla="*/ 63 h 129"/>
                <a:gd name="T24" fmla="*/ 83 w 143"/>
                <a:gd name="T25" fmla="*/ 6 h 129"/>
                <a:gd name="T26" fmla="*/ 60 w 143"/>
                <a:gd name="T27" fmla="*/ 6 h 129"/>
                <a:gd name="T28" fmla="*/ 60 w 143"/>
                <a:gd name="T29" fmla="*/ 63 h 129"/>
                <a:gd name="T30" fmla="*/ 14 w 143"/>
                <a:gd name="T31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72" y="129"/>
                  </a:moveTo>
                  <a:lnTo>
                    <a:pt x="0" y="57"/>
                  </a:lnTo>
                  <a:lnTo>
                    <a:pt x="55" y="57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9" y="57"/>
                  </a:lnTo>
                  <a:lnTo>
                    <a:pt x="143" y="57"/>
                  </a:lnTo>
                  <a:lnTo>
                    <a:pt x="72" y="129"/>
                  </a:lnTo>
                  <a:close/>
                  <a:moveTo>
                    <a:pt x="14" y="63"/>
                  </a:moveTo>
                  <a:lnTo>
                    <a:pt x="72" y="120"/>
                  </a:lnTo>
                  <a:lnTo>
                    <a:pt x="131" y="63"/>
                  </a:lnTo>
                  <a:lnTo>
                    <a:pt x="83" y="63"/>
                  </a:lnTo>
                  <a:lnTo>
                    <a:pt x="83" y="6"/>
                  </a:lnTo>
                  <a:lnTo>
                    <a:pt x="60" y="6"/>
                  </a:lnTo>
                  <a:lnTo>
                    <a:pt x="60" y="63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7093250" y="3013587"/>
            <a:ext cx="372441" cy="344738"/>
            <a:chOff x="7093250" y="3013587"/>
            <a:chExt cx="372441" cy="344738"/>
          </a:xfrm>
        </p:grpSpPr>
        <p:sp>
          <p:nvSpPr>
            <p:cNvPr id="114" name="Freeform 93"/>
            <p:cNvSpPr>
              <a:spLocks noEditPoints="1"/>
            </p:cNvSpPr>
            <p:nvPr/>
          </p:nvSpPr>
          <p:spPr bwMode="auto">
            <a:xfrm>
              <a:off x="7093250" y="3195190"/>
              <a:ext cx="372441" cy="127738"/>
            </a:xfrm>
            <a:custGeom>
              <a:avLst/>
              <a:gdLst>
                <a:gd name="T0" fmla="*/ 242 w 242"/>
                <a:gd name="T1" fmla="*/ 83 h 83"/>
                <a:gd name="T2" fmla="*/ 0 w 242"/>
                <a:gd name="T3" fmla="*/ 83 h 83"/>
                <a:gd name="T4" fmla="*/ 0 w 242"/>
                <a:gd name="T5" fmla="*/ 61 h 83"/>
                <a:gd name="T6" fmla="*/ 31 w 242"/>
                <a:gd name="T7" fmla="*/ 0 h 83"/>
                <a:gd name="T8" fmla="*/ 98 w 242"/>
                <a:gd name="T9" fmla="*/ 0 h 83"/>
                <a:gd name="T10" fmla="*/ 98 w 242"/>
                <a:gd name="T11" fmla="*/ 28 h 83"/>
                <a:gd name="T12" fmla="*/ 144 w 242"/>
                <a:gd name="T13" fmla="*/ 28 h 83"/>
                <a:gd name="T14" fmla="*/ 144 w 242"/>
                <a:gd name="T15" fmla="*/ 0 h 83"/>
                <a:gd name="T16" fmla="*/ 210 w 242"/>
                <a:gd name="T17" fmla="*/ 0 h 83"/>
                <a:gd name="T18" fmla="*/ 242 w 242"/>
                <a:gd name="T19" fmla="*/ 61 h 83"/>
                <a:gd name="T20" fmla="*/ 242 w 242"/>
                <a:gd name="T21" fmla="*/ 83 h 83"/>
                <a:gd name="T22" fmla="*/ 11 w 242"/>
                <a:gd name="T23" fmla="*/ 71 h 83"/>
                <a:gd name="T24" fmla="*/ 230 w 242"/>
                <a:gd name="T25" fmla="*/ 71 h 83"/>
                <a:gd name="T26" fmla="*/ 230 w 242"/>
                <a:gd name="T27" fmla="*/ 64 h 83"/>
                <a:gd name="T28" fmla="*/ 204 w 242"/>
                <a:gd name="T29" fmla="*/ 11 h 83"/>
                <a:gd name="T30" fmla="*/ 156 w 242"/>
                <a:gd name="T31" fmla="*/ 11 h 83"/>
                <a:gd name="T32" fmla="*/ 156 w 242"/>
                <a:gd name="T33" fmla="*/ 40 h 83"/>
                <a:gd name="T34" fmla="*/ 87 w 242"/>
                <a:gd name="T35" fmla="*/ 40 h 83"/>
                <a:gd name="T36" fmla="*/ 87 w 242"/>
                <a:gd name="T37" fmla="*/ 11 h 83"/>
                <a:gd name="T38" fmla="*/ 38 w 242"/>
                <a:gd name="T39" fmla="*/ 11 h 83"/>
                <a:gd name="T40" fmla="*/ 11 w 242"/>
                <a:gd name="T41" fmla="*/ 64 h 83"/>
                <a:gd name="T42" fmla="*/ 11 w 242"/>
                <a:gd name="T43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83">
                  <a:moveTo>
                    <a:pt x="242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1" y="0"/>
                  </a:lnTo>
                  <a:lnTo>
                    <a:pt x="98" y="0"/>
                  </a:lnTo>
                  <a:lnTo>
                    <a:pt x="98" y="28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42" y="61"/>
                  </a:lnTo>
                  <a:lnTo>
                    <a:pt x="242" y="83"/>
                  </a:lnTo>
                  <a:close/>
                  <a:moveTo>
                    <a:pt x="11" y="71"/>
                  </a:moveTo>
                  <a:lnTo>
                    <a:pt x="230" y="71"/>
                  </a:lnTo>
                  <a:lnTo>
                    <a:pt x="230" y="64"/>
                  </a:lnTo>
                  <a:lnTo>
                    <a:pt x="204" y="11"/>
                  </a:lnTo>
                  <a:lnTo>
                    <a:pt x="156" y="11"/>
                  </a:lnTo>
                  <a:lnTo>
                    <a:pt x="156" y="40"/>
                  </a:lnTo>
                  <a:lnTo>
                    <a:pt x="87" y="40"/>
                  </a:lnTo>
                  <a:lnTo>
                    <a:pt x="87" y="11"/>
                  </a:lnTo>
                  <a:lnTo>
                    <a:pt x="38" y="11"/>
                  </a:lnTo>
                  <a:lnTo>
                    <a:pt x="11" y="64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94"/>
            <p:cNvSpPr>
              <a:spLocks noEditPoints="1"/>
            </p:cNvSpPr>
            <p:nvPr/>
          </p:nvSpPr>
          <p:spPr bwMode="auto">
            <a:xfrm>
              <a:off x="7170200" y="3013587"/>
              <a:ext cx="220079" cy="198533"/>
            </a:xfrm>
            <a:custGeom>
              <a:avLst/>
              <a:gdLst>
                <a:gd name="T0" fmla="*/ 88 w 143"/>
                <a:gd name="T1" fmla="*/ 129 h 129"/>
                <a:gd name="T2" fmla="*/ 54 w 143"/>
                <a:gd name="T3" fmla="*/ 129 h 129"/>
                <a:gd name="T4" fmla="*/ 54 w 143"/>
                <a:gd name="T5" fmla="*/ 72 h 129"/>
                <a:gd name="T6" fmla="*/ 0 w 143"/>
                <a:gd name="T7" fmla="*/ 72 h 129"/>
                <a:gd name="T8" fmla="*/ 71 w 143"/>
                <a:gd name="T9" fmla="*/ 0 h 129"/>
                <a:gd name="T10" fmla="*/ 143 w 143"/>
                <a:gd name="T11" fmla="*/ 72 h 129"/>
                <a:gd name="T12" fmla="*/ 88 w 143"/>
                <a:gd name="T13" fmla="*/ 72 h 129"/>
                <a:gd name="T14" fmla="*/ 88 w 143"/>
                <a:gd name="T15" fmla="*/ 129 h 129"/>
                <a:gd name="T16" fmla="*/ 60 w 143"/>
                <a:gd name="T17" fmla="*/ 124 h 129"/>
                <a:gd name="T18" fmla="*/ 83 w 143"/>
                <a:gd name="T19" fmla="*/ 124 h 129"/>
                <a:gd name="T20" fmla="*/ 83 w 143"/>
                <a:gd name="T21" fmla="*/ 66 h 129"/>
                <a:gd name="T22" fmla="*/ 129 w 143"/>
                <a:gd name="T23" fmla="*/ 66 h 129"/>
                <a:gd name="T24" fmla="*/ 71 w 143"/>
                <a:gd name="T25" fmla="*/ 7 h 129"/>
                <a:gd name="T26" fmla="*/ 13 w 143"/>
                <a:gd name="T27" fmla="*/ 66 h 129"/>
                <a:gd name="T28" fmla="*/ 60 w 143"/>
                <a:gd name="T29" fmla="*/ 66 h 129"/>
                <a:gd name="T30" fmla="*/ 60 w 143"/>
                <a:gd name="T31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88" y="129"/>
                  </a:moveTo>
                  <a:lnTo>
                    <a:pt x="54" y="129"/>
                  </a:lnTo>
                  <a:lnTo>
                    <a:pt x="54" y="72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43" y="72"/>
                  </a:lnTo>
                  <a:lnTo>
                    <a:pt x="88" y="72"/>
                  </a:lnTo>
                  <a:lnTo>
                    <a:pt x="88" y="129"/>
                  </a:lnTo>
                  <a:close/>
                  <a:moveTo>
                    <a:pt x="60" y="124"/>
                  </a:moveTo>
                  <a:lnTo>
                    <a:pt x="83" y="124"/>
                  </a:lnTo>
                  <a:lnTo>
                    <a:pt x="83" y="66"/>
                  </a:lnTo>
                  <a:lnTo>
                    <a:pt x="129" y="66"/>
                  </a:lnTo>
                  <a:lnTo>
                    <a:pt x="71" y="7"/>
                  </a:lnTo>
                  <a:lnTo>
                    <a:pt x="13" y="66"/>
                  </a:lnTo>
                  <a:lnTo>
                    <a:pt x="60" y="66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7094789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7" name="Freeform 96"/>
          <p:cNvSpPr>
            <a:spLocks noEditPoints="1"/>
          </p:cNvSpPr>
          <p:nvPr/>
        </p:nvSpPr>
        <p:spPr bwMode="auto">
          <a:xfrm>
            <a:off x="7924316" y="3012047"/>
            <a:ext cx="413994" cy="406299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97"/>
          <p:cNvSpPr>
            <a:spLocks noEditPoints="1"/>
          </p:cNvSpPr>
          <p:nvPr/>
        </p:nvSpPr>
        <p:spPr bwMode="auto">
          <a:xfrm>
            <a:off x="8715368" y="3056679"/>
            <a:ext cx="474015" cy="353973"/>
          </a:xfrm>
          <a:custGeom>
            <a:avLst/>
            <a:gdLst>
              <a:gd name="T0" fmla="*/ 202 w 215"/>
              <a:gd name="T1" fmla="*/ 24 h 161"/>
              <a:gd name="T2" fmla="*/ 54 w 215"/>
              <a:gd name="T3" fmla="*/ 9 h 161"/>
              <a:gd name="T4" fmla="*/ 50 w 215"/>
              <a:gd name="T5" fmla="*/ 4 h 161"/>
              <a:gd name="T6" fmla="*/ 48 w 215"/>
              <a:gd name="T7" fmla="*/ 2 h 161"/>
              <a:gd name="T8" fmla="*/ 46 w 215"/>
              <a:gd name="T9" fmla="*/ 1 h 161"/>
              <a:gd name="T10" fmla="*/ 43 w 215"/>
              <a:gd name="T11" fmla="*/ 1 h 161"/>
              <a:gd name="T12" fmla="*/ 14 w 215"/>
              <a:gd name="T13" fmla="*/ 0 h 161"/>
              <a:gd name="T14" fmla="*/ 14 w 215"/>
              <a:gd name="T15" fmla="*/ 27 h 161"/>
              <a:gd name="T16" fmla="*/ 41 w 215"/>
              <a:gd name="T17" fmla="*/ 44 h 161"/>
              <a:gd name="T18" fmla="*/ 64 w 215"/>
              <a:gd name="T19" fmla="*/ 97 h 161"/>
              <a:gd name="T20" fmla="*/ 68 w 215"/>
              <a:gd name="T21" fmla="*/ 106 h 161"/>
              <a:gd name="T22" fmla="*/ 77 w 215"/>
              <a:gd name="T23" fmla="*/ 115 h 161"/>
              <a:gd name="T24" fmla="*/ 174 w 215"/>
              <a:gd name="T25" fmla="*/ 115 h 161"/>
              <a:gd name="T26" fmla="*/ 183 w 215"/>
              <a:gd name="T27" fmla="*/ 106 h 161"/>
              <a:gd name="T28" fmla="*/ 211 w 215"/>
              <a:gd name="T29" fmla="*/ 28 h 161"/>
              <a:gd name="T30" fmla="*/ 177 w 215"/>
              <a:gd name="T31" fmla="*/ 100 h 161"/>
              <a:gd name="T32" fmla="*/ 176 w 215"/>
              <a:gd name="T33" fmla="*/ 103 h 161"/>
              <a:gd name="T34" fmla="*/ 170 w 215"/>
              <a:gd name="T35" fmla="*/ 107 h 161"/>
              <a:gd name="T36" fmla="*/ 166 w 215"/>
              <a:gd name="T37" fmla="*/ 108 h 161"/>
              <a:gd name="T38" fmla="*/ 81 w 215"/>
              <a:gd name="T39" fmla="*/ 107 h 161"/>
              <a:gd name="T40" fmla="*/ 75 w 215"/>
              <a:gd name="T41" fmla="*/ 99 h 161"/>
              <a:gd name="T42" fmla="*/ 52 w 215"/>
              <a:gd name="T43" fmla="*/ 51 h 161"/>
              <a:gd name="T44" fmla="*/ 38 w 215"/>
              <a:gd name="T45" fmla="*/ 20 h 161"/>
              <a:gd name="T46" fmla="*/ 8 w 215"/>
              <a:gd name="T47" fmla="*/ 14 h 161"/>
              <a:gd name="T48" fmla="*/ 42 w 215"/>
              <a:gd name="T49" fmla="*/ 8 h 161"/>
              <a:gd name="T50" fmla="*/ 44 w 215"/>
              <a:gd name="T51" fmla="*/ 9 h 161"/>
              <a:gd name="T52" fmla="*/ 45 w 215"/>
              <a:gd name="T53" fmla="*/ 10 h 161"/>
              <a:gd name="T54" fmla="*/ 47 w 215"/>
              <a:gd name="T55" fmla="*/ 12 h 161"/>
              <a:gd name="T56" fmla="*/ 202 w 215"/>
              <a:gd name="T57" fmla="*/ 31 h 161"/>
              <a:gd name="T58" fmla="*/ 199 w 215"/>
              <a:gd name="T59" fmla="*/ 51 h 161"/>
              <a:gd name="T60" fmla="*/ 77 w 215"/>
              <a:gd name="T61" fmla="*/ 142 h 161"/>
              <a:gd name="T62" fmla="*/ 115 w 215"/>
              <a:gd name="T63" fmla="*/ 142 h 161"/>
              <a:gd name="T64" fmla="*/ 96 w 215"/>
              <a:gd name="T65" fmla="*/ 154 h 161"/>
              <a:gd name="T66" fmla="*/ 96 w 215"/>
              <a:gd name="T67" fmla="*/ 130 h 161"/>
              <a:gd name="T68" fmla="*/ 96 w 215"/>
              <a:gd name="T69" fmla="*/ 154 h 161"/>
              <a:gd name="T70" fmla="*/ 142 w 215"/>
              <a:gd name="T71" fmla="*/ 142 h 161"/>
              <a:gd name="T72" fmla="*/ 180 w 215"/>
              <a:gd name="T73" fmla="*/ 142 h 161"/>
              <a:gd name="T74" fmla="*/ 161 w 215"/>
              <a:gd name="T75" fmla="*/ 154 h 161"/>
              <a:gd name="T76" fmla="*/ 161 w 215"/>
              <a:gd name="T77" fmla="*/ 130 h 161"/>
              <a:gd name="T78" fmla="*/ 161 w 215"/>
              <a:gd name="T79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5" h="161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3716659" y="3861581"/>
            <a:ext cx="360129" cy="387831"/>
            <a:chOff x="3716659" y="3861581"/>
            <a:chExt cx="360129" cy="387831"/>
          </a:xfrm>
        </p:grpSpPr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3725894" y="3861581"/>
              <a:ext cx="347817" cy="206227"/>
            </a:xfrm>
            <a:custGeom>
              <a:avLst/>
              <a:gdLst>
                <a:gd name="T0" fmla="*/ 33 w 226"/>
                <a:gd name="T1" fmla="*/ 134 h 134"/>
                <a:gd name="T2" fmla="*/ 0 w 226"/>
                <a:gd name="T3" fmla="*/ 134 h 134"/>
                <a:gd name="T4" fmla="*/ 0 w 226"/>
                <a:gd name="T5" fmla="*/ 45 h 134"/>
                <a:gd name="T6" fmla="*/ 165 w 226"/>
                <a:gd name="T7" fmla="*/ 45 h 134"/>
                <a:gd name="T8" fmla="*/ 165 w 226"/>
                <a:gd name="T9" fmla="*/ 0 h 134"/>
                <a:gd name="T10" fmla="*/ 226 w 226"/>
                <a:gd name="T11" fmla="*/ 63 h 134"/>
                <a:gd name="T12" fmla="*/ 165 w 226"/>
                <a:gd name="T13" fmla="*/ 124 h 134"/>
                <a:gd name="T14" fmla="*/ 165 w 226"/>
                <a:gd name="T15" fmla="*/ 78 h 134"/>
                <a:gd name="T16" fmla="*/ 33 w 226"/>
                <a:gd name="T17" fmla="*/ 78 h 134"/>
                <a:gd name="T18" fmla="*/ 33 w 226"/>
                <a:gd name="T19" fmla="*/ 134 h 134"/>
                <a:gd name="T20" fmla="*/ 6 w 226"/>
                <a:gd name="T21" fmla="*/ 128 h 134"/>
                <a:gd name="T22" fmla="*/ 27 w 226"/>
                <a:gd name="T23" fmla="*/ 128 h 134"/>
                <a:gd name="T24" fmla="*/ 27 w 226"/>
                <a:gd name="T25" fmla="*/ 73 h 134"/>
                <a:gd name="T26" fmla="*/ 171 w 226"/>
                <a:gd name="T27" fmla="*/ 73 h 134"/>
                <a:gd name="T28" fmla="*/ 171 w 226"/>
                <a:gd name="T29" fmla="*/ 110 h 134"/>
                <a:gd name="T30" fmla="*/ 219 w 226"/>
                <a:gd name="T31" fmla="*/ 63 h 134"/>
                <a:gd name="T32" fmla="*/ 171 w 226"/>
                <a:gd name="T33" fmla="*/ 14 h 134"/>
                <a:gd name="T34" fmla="*/ 171 w 226"/>
                <a:gd name="T35" fmla="*/ 51 h 134"/>
                <a:gd name="T36" fmla="*/ 6 w 226"/>
                <a:gd name="T37" fmla="*/ 51 h 134"/>
                <a:gd name="T38" fmla="*/ 6 w 226"/>
                <a:gd name="T3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134">
                  <a:moveTo>
                    <a:pt x="33" y="134"/>
                  </a:moveTo>
                  <a:lnTo>
                    <a:pt x="0" y="134"/>
                  </a:lnTo>
                  <a:lnTo>
                    <a:pt x="0" y="45"/>
                  </a:lnTo>
                  <a:lnTo>
                    <a:pt x="165" y="45"/>
                  </a:lnTo>
                  <a:lnTo>
                    <a:pt x="165" y="0"/>
                  </a:lnTo>
                  <a:lnTo>
                    <a:pt x="226" y="63"/>
                  </a:lnTo>
                  <a:lnTo>
                    <a:pt x="165" y="124"/>
                  </a:lnTo>
                  <a:lnTo>
                    <a:pt x="165" y="78"/>
                  </a:lnTo>
                  <a:lnTo>
                    <a:pt x="33" y="78"/>
                  </a:lnTo>
                  <a:lnTo>
                    <a:pt x="33" y="134"/>
                  </a:lnTo>
                  <a:close/>
                  <a:moveTo>
                    <a:pt x="6" y="128"/>
                  </a:moveTo>
                  <a:lnTo>
                    <a:pt x="27" y="128"/>
                  </a:lnTo>
                  <a:lnTo>
                    <a:pt x="27" y="73"/>
                  </a:lnTo>
                  <a:lnTo>
                    <a:pt x="171" y="73"/>
                  </a:lnTo>
                  <a:lnTo>
                    <a:pt x="171" y="110"/>
                  </a:lnTo>
                  <a:lnTo>
                    <a:pt x="219" y="63"/>
                  </a:lnTo>
                  <a:lnTo>
                    <a:pt x="171" y="14"/>
                  </a:lnTo>
                  <a:lnTo>
                    <a:pt x="171" y="51"/>
                  </a:lnTo>
                  <a:lnTo>
                    <a:pt x="6" y="51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>
              <a:spLocks noEditPoints="1"/>
            </p:cNvSpPr>
            <p:nvPr/>
          </p:nvSpPr>
          <p:spPr bwMode="auto">
            <a:xfrm>
              <a:off x="3716659" y="4027794"/>
              <a:ext cx="360129" cy="221618"/>
            </a:xfrm>
            <a:custGeom>
              <a:avLst/>
              <a:gdLst>
                <a:gd name="T0" fmla="*/ 69 w 234"/>
                <a:gd name="T1" fmla="*/ 144 h 144"/>
                <a:gd name="T2" fmla="*/ 0 w 234"/>
                <a:gd name="T3" fmla="*/ 75 h 144"/>
                <a:gd name="T4" fmla="*/ 69 w 234"/>
                <a:gd name="T5" fmla="*/ 6 h 144"/>
                <a:gd name="T6" fmla="*/ 69 w 234"/>
                <a:gd name="T7" fmla="*/ 55 h 144"/>
                <a:gd name="T8" fmla="*/ 195 w 234"/>
                <a:gd name="T9" fmla="*/ 55 h 144"/>
                <a:gd name="T10" fmla="*/ 195 w 234"/>
                <a:gd name="T11" fmla="*/ 0 h 144"/>
                <a:gd name="T12" fmla="*/ 234 w 234"/>
                <a:gd name="T13" fmla="*/ 0 h 144"/>
                <a:gd name="T14" fmla="*/ 234 w 234"/>
                <a:gd name="T15" fmla="*/ 95 h 144"/>
                <a:gd name="T16" fmla="*/ 69 w 234"/>
                <a:gd name="T17" fmla="*/ 95 h 144"/>
                <a:gd name="T18" fmla="*/ 69 w 234"/>
                <a:gd name="T19" fmla="*/ 144 h 144"/>
                <a:gd name="T20" fmla="*/ 16 w 234"/>
                <a:gd name="T21" fmla="*/ 75 h 144"/>
                <a:gd name="T22" fmla="*/ 58 w 234"/>
                <a:gd name="T23" fmla="*/ 116 h 144"/>
                <a:gd name="T24" fmla="*/ 58 w 234"/>
                <a:gd name="T25" fmla="*/ 84 h 144"/>
                <a:gd name="T26" fmla="*/ 222 w 234"/>
                <a:gd name="T27" fmla="*/ 84 h 144"/>
                <a:gd name="T28" fmla="*/ 222 w 234"/>
                <a:gd name="T29" fmla="*/ 12 h 144"/>
                <a:gd name="T30" fmla="*/ 207 w 234"/>
                <a:gd name="T31" fmla="*/ 12 h 144"/>
                <a:gd name="T32" fmla="*/ 207 w 234"/>
                <a:gd name="T33" fmla="*/ 66 h 144"/>
                <a:gd name="T34" fmla="*/ 58 w 234"/>
                <a:gd name="T35" fmla="*/ 66 h 144"/>
                <a:gd name="T36" fmla="*/ 58 w 234"/>
                <a:gd name="T37" fmla="*/ 33 h 144"/>
                <a:gd name="T38" fmla="*/ 16 w 234"/>
                <a:gd name="T39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44">
                  <a:moveTo>
                    <a:pt x="69" y="144"/>
                  </a:moveTo>
                  <a:lnTo>
                    <a:pt x="0" y="75"/>
                  </a:lnTo>
                  <a:lnTo>
                    <a:pt x="69" y="6"/>
                  </a:lnTo>
                  <a:lnTo>
                    <a:pt x="69" y="55"/>
                  </a:lnTo>
                  <a:lnTo>
                    <a:pt x="195" y="55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34" y="95"/>
                  </a:lnTo>
                  <a:lnTo>
                    <a:pt x="69" y="95"/>
                  </a:lnTo>
                  <a:lnTo>
                    <a:pt x="69" y="144"/>
                  </a:lnTo>
                  <a:close/>
                  <a:moveTo>
                    <a:pt x="16" y="75"/>
                  </a:moveTo>
                  <a:lnTo>
                    <a:pt x="58" y="116"/>
                  </a:lnTo>
                  <a:lnTo>
                    <a:pt x="58" y="84"/>
                  </a:lnTo>
                  <a:lnTo>
                    <a:pt x="222" y="84"/>
                  </a:lnTo>
                  <a:lnTo>
                    <a:pt x="222" y="12"/>
                  </a:lnTo>
                  <a:lnTo>
                    <a:pt x="207" y="12"/>
                  </a:lnTo>
                  <a:lnTo>
                    <a:pt x="207" y="66"/>
                  </a:lnTo>
                  <a:lnTo>
                    <a:pt x="58" y="66"/>
                  </a:lnTo>
                  <a:lnTo>
                    <a:pt x="58" y="33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2017591" y="3876971"/>
            <a:ext cx="370903" cy="389371"/>
            <a:chOff x="2017591" y="3876971"/>
            <a:chExt cx="370903" cy="389371"/>
          </a:xfrm>
        </p:grpSpPr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2031443" y="3876971"/>
              <a:ext cx="357051" cy="147745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2017591" y="4101667"/>
              <a:ext cx="366285" cy="164675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4535413" y="3938532"/>
            <a:ext cx="418612" cy="249320"/>
            <a:chOff x="4535413" y="3938532"/>
            <a:chExt cx="418612" cy="249320"/>
          </a:xfrm>
        </p:grpSpPr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4535413" y="3938532"/>
              <a:ext cx="249320" cy="226235"/>
            </a:xfrm>
            <a:custGeom>
              <a:avLst/>
              <a:gdLst>
                <a:gd name="T0" fmla="*/ 162 w 162"/>
                <a:gd name="T1" fmla="*/ 147 h 147"/>
                <a:gd name="T2" fmla="*/ 53 w 162"/>
                <a:gd name="T3" fmla="*/ 147 h 147"/>
                <a:gd name="T4" fmla="*/ 53 w 162"/>
                <a:gd name="T5" fmla="*/ 73 h 147"/>
                <a:gd name="T6" fmla="*/ 0 w 162"/>
                <a:gd name="T7" fmla="*/ 73 h 147"/>
                <a:gd name="T8" fmla="*/ 73 w 162"/>
                <a:gd name="T9" fmla="*/ 0 h 147"/>
                <a:gd name="T10" fmla="*/ 147 w 162"/>
                <a:gd name="T11" fmla="*/ 73 h 147"/>
                <a:gd name="T12" fmla="*/ 94 w 162"/>
                <a:gd name="T13" fmla="*/ 73 h 147"/>
                <a:gd name="T14" fmla="*/ 94 w 162"/>
                <a:gd name="T15" fmla="*/ 106 h 147"/>
                <a:gd name="T16" fmla="*/ 120 w 162"/>
                <a:gd name="T17" fmla="*/ 106 h 147"/>
                <a:gd name="T18" fmla="*/ 162 w 162"/>
                <a:gd name="T19" fmla="*/ 147 h 147"/>
                <a:gd name="T20" fmla="*/ 64 w 162"/>
                <a:gd name="T21" fmla="*/ 136 h 147"/>
                <a:gd name="T22" fmla="*/ 135 w 162"/>
                <a:gd name="T23" fmla="*/ 136 h 147"/>
                <a:gd name="T24" fmla="*/ 116 w 162"/>
                <a:gd name="T25" fmla="*/ 117 h 147"/>
                <a:gd name="T26" fmla="*/ 83 w 162"/>
                <a:gd name="T27" fmla="*/ 117 h 147"/>
                <a:gd name="T28" fmla="*/ 83 w 162"/>
                <a:gd name="T29" fmla="*/ 61 h 147"/>
                <a:gd name="T30" fmla="*/ 120 w 162"/>
                <a:gd name="T31" fmla="*/ 61 h 147"/>
                <a:gd name="T32" fmla="*/ 73 w 162"/>
                <a:gd name="T33" fmla="*/ 15 h 147"/>
                <a:gd name="T34" fmla="*/ 27 w 162"/>
                <a:gd name="T35" fmla="*/ 61 h 147"/>
                <a:gd name="T36" fmla="*/ 64 w 162"/>
                <a:gd name="T37" fmla="*/ 61 h 147"/>
                <a:gd name="T38" fmla="*/ 64 w 162"/>
                <a:gd name="T39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47">
                  <a:moveTo>
                    <a:pt x="162" y="147"/>
                  </a:moveTo>
                  <a:lnTo>
                    <a:pt x="53" y="147"/>
                  </a:lnTo>
                  <a:lnTo>
                    <a:pt x="53" y="73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147" y="73"/>
                  </a:lnTo>
                  <a:lnTo>
                    <a:pt x="94" y="73"/>
                  </a:lnTo>
                  <a:lnTo>
                    <a:pt x="94" y="106"/>
                  </a:lnTo>
                  <a:lnTo>
                    <a:pt x="120" y="106"/>
                  </a:lnTo>
                  <a:lnTo>
                    <a:pt x="162" y="147"/>
                  </a:lnTo>
                  <a:close/>
                  <a:moveTo>
                    <a:pt x="64" y="136"/>
                  </a:moveTo>
                  <a:lnTo>
                    <a:pt x="135" y="136"/>
                  </a:lnTo>
                  <a:lnTo>
                    <a:pt x="116" y="117"/>
                  </a:lnTo>
                  <a:lnTo>
                    <a:pt x="83" y="117"/>
                  </a:lnTo>
                  <a:lnTo>
                    <a:pt x="83" y="61"/>
                  </a:lnTo>
                  <a:lnTo>
                    <a:pt x="120" y="61"/>
                  </a:lnTo>
                  <a:lnTo>
                    <a:pt x="73" y="15"/>
                  </a:lnTo>
                  <a:lnTo>
                    <a:pt x="27" y="61"/>
                  </a:lnTo>
                  <a:lnTo>
                    <a:pt x="64" y="61"/>
                  </a:lnTo>
                  <a:lnTo>
                    <a:pt x="64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724712" y="3969312"/>
              <a:ext cx="229313" cy="218540"/>
            </a:xfrm>
            <a:custGeom>
              <a:avLst/>
              <a:gdLst>
                <a:gd name="T0" fmla="*/ 82 w 149"/>
                <a:gd name="T1" fmla="*/ 142 h 142"/>
                <a:gd name="T2" fmla="*/ 14 w 149"/>
                <a:gd name="T3" fmla="*/ 74 h 142"/>
                <a:gd name="T4" fmla="*/ 65 w 149"/>
                <a:gd name="T5" fmla="*/ 74 h 142"/>
                <a:gd name="T6" fmla="*/ 65 w 149"/>
                <a:gd name="T7" fmla="*/ 36 h 142"/>
                <a:gd name="T8" fmla="*/ 36 w 149"/>
                <a:gd name="T9" fmla="*/ 36 h 142"/>
                <a:gd name="T10" fmla="*/ 0 w 149"/>
                <a:gd name="T11" fmla="*/ 0 h 142"/>
                <a:gd name="T12" fmla="*/ 99 w 149"/>
                <a:gd name="T13" fmla="*/ 0 h 142"/>
                <a:gd name="T14" fmla="*/ 99 w 149"/>
                <a:gd name="T15" fmla="*/ 74 h 142"/>
                <a:gd name="T16" fmla="*/ 149 w 149"/>
                <a:gd name="T17" fmla="*/ 74 h 142"/>
                <a:gd name="T18" fmla="*/ 82 w 149"/>
                <a:gd name="T19" fmla="*/ 142 h 142"/>
                <a:gd name="T20" fmla="*/ 29 w 149"/>
                <a:gd name="T21" fmla="*/ 80 h 142"/>
                <a:gd name="T22" fmla="*/ 82 w 149"/>
                <a:gd name="T23" fmla="*/ 133 h 142"/>
                <a:gd name="T24" fmla="*/ 135 w 149"/>
                <a:gd name="T25" fmla="*/ 80 h 142"/>
                <a:gd name="T26" fmla="*/ 93 w 149"/>
                <a:gd name="T27" fmla="*/ 80 h 142"/>
                <a:gd name="T28" fmla="*/ 93 w 149"/>
                <a:gd name="T29" fmla="*/ 5 h 142"/>
                <a:gd name="T30" fmla="*/ 14 w 149"/>
                <a:gd name="T31" fmla="*/ 5 h 142"/>
                <a:gd name="T32" fmla="*/ 37 w 149"/>
                <a:gd name="T33" fmla="*/ 30 h 142"/>
                <a:gd name="T34" fmla="*/ 70 w 149"/>
                <a:gd name="T35" fmla="*/ 30 h 142"/>
                <a:gd name="T36" fmla="*/ 70 w 149"/>
                <a:gd name="T37" fmla="*/ 80 h 142"/>
                <a:gd name="T38" fmla="*/ 29 w 149"/>
                <a:gd name="T3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2">
                  <a:moveTo>
                    <a:pt x="82" y="142"/>
                  </a:moveTo>
                  <a:lnTo>
                    <a:pt x="14" y="74"/>
                  </a:lnTo>
                  <a:lnTo>
                    <a:pt x="65" y="74"/>
                  </a:lnTo>
                  <a:lnTo>
                    <a:pt x="65" y="36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74"/>
                  </a:lnTo>
                  <a:lnTo>
                    <a:pt x="149" y="74"/>
                  </a:lnTo>
                  <a:lnTo>
                    <a:pt x="82" y="142"/>
                  </a:lnTo>
                  <a:close/>
                  <a:moveTo>
                    <a:pt x="29" y="80"/>
                  </a:moveTo>
                  <a:lnTo>
                    <a:pt x="82" y="133"/>
                  </a:lnTo>
                  <a:lnTo>
                    <a:pt x="135" y="80"/>
                  </a:lnTo>
                  <a:lnTo>
                    <a:pt x="93" y="80"/>
                  </a:lnTo>
                  <a:lnTo>
                    <a:pt x="93" y="5"/>
                  </a:lnTo>
                  <a:lnTo>
                    <a:pt x="14" y="5"/>
                  </a:lnTo>
                  <a:lnTo>
                    <a:pt x="37" y="30"/>
                  </a:lnTo>
                  <a:lnTo>
                    <a:pt x="70" y="30"/>
                  </a:lnTo>
                  <a:lnTo>
                    <a:pt x="70" y="80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2868665" y="3864659"/>
            <a:ext cx="377058" cy="397065"/>
            <a:chOff x="2868665" y="3864659"/>
            <a:chExt cx="377058" cy="397065"/>
          </a:xfrm>
        </p:grpSpPr>
        <p:sp>
          <p:nvSpPr>
            <p:cNvPr id="125" name="Freeform 104"/>
            <p:cNvSpPr>
              <a:spLocks noEditPoints="1"/>
            </p:cNvSpPr>
            <p:nvPr/>
          </p:nvSpPr>
          <p:spPr bwMode="auto">
            <a:xfrm>
              <a:off x="2868665" y="3864659"/>
              <a:ext cx="377058" cy="397065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2873281" y="4090894"/>
              <a:ext cx="121582" cy="89263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10506777" y="3892361"/>
            <a:ext cx="326271" cy="352434"/>
            <a:chOff x="10737851" y="3251200"/>
            <a:chExt cx="336551" cy="363538"/>
          </a:xfrm>
        </p:grpSpPr>
        <p:sp>
          <p:nvSpPr>
            <p:cNvPr id="127" name="Freeform 106"/>
            <p:cNvSpPr>
              <a:spLocks/>
            </p:cNvSpPr>
            <p:nvPr/>
          </p:nvSpPr>
          <p:spPr bwMode="auto">
            <a:xfrm>
              <a:off x="10769601" y="3251200"/>
              <a:ext cx="19050" cy="239713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>
              <a:spLocks/>
            </p:cNvSpPr>
            <p:nvPr/>
          </p:nvSpPr>
          <p:spPr bwMode="auto">
            <a:xfrm>
              <a:off x="10769601" y="3559175"/>
              <a:ext cx="19050" cy="55563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08"/>
            <p:cNvSpPr>
              <a:spLocks/>
            </p:cNvSpPr>
            <p:nvPr/>
          </p:nvSpPr>
          <p:spPr bwMode="auto">
            <a:xfrm>
              <a:off x="10898189" y="3251200"/>
              <a:ext cx="17463" cy="6350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09"/>
            <p:cNvSpPr>
              <a:spLocks/>
            </p:cNvSpPr>
            <p:nvPr/>
          </p:nvSpPr>
          <p:spPr bwMode="auto">
            <a:xfrm>
              <a:off x="10898189" y="3384550"/>
              <a:ext cx="17463" cy="230188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0"/>
            <p:cNvSpPr>
              <a:spLocks/>
            </p:cNvSpPr>
            <p:nvPr/>
          </p:nvSpPr>
          <p:spPr bwMode="auto">
            <a:xfrm>
              <a:off x="11025189" y="3251200"/>
              <a:ext cx="17463" cy="190500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>
              <a:spLocks/>
            </p:cNvSpPr>
            <p:nvPr/>
          </p:nvSpPr>
          <p:spPr bwMode="auto">
            <a:xfrm>
              <a:off x="11025189" y="3509963"/>
              <a:ext cx="17463" cy="104775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10737851" y="3487738"/>
              <a:ext cx="80963" cy="793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10866439" y="3309938"/>
              <a:ext cx="79375" cy="793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10993439" y="3436938"/>
              <a:ext cx="80963" cy="793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9644930" y="3903135"/>
            <a:ext cx="352434" cy="327810"/>
            <a:chOff x="9848851" y="3262313"/>
            <a:chExt cx="363538" cy="338138"/>
          </a:xfrm>
        </p:grpSpPr>
        <p:sp>
          <p:nvSpPr>
            <p:cNvPr id="136" name="Freeform 115"/>
            <p:cNvSpPr>
              <a:spLocks/>
            </p:cNvSpPr>
            <p:nvPr/>
          </p:nvSpPr>
          <p:spPr bwMode="auto">
            <a:xfrm>
              <a:off x="9969501" y="3294063"/>
              <a:ext cx="242888" cy="17463"/>
            </a:xfrm>
            <a:custGeom>
              <a:avLst/>
              <a:gdLst>
                <a:gd name="T0" fmla="*/ 1 w 107"/>
                <a:gd name="T1" fmla="*/ 4 h 8"/>
                <a:gd name="T2" fmla="*/ 0 w 107"/>
                <a:gd name="T3" fmla="*/ 8 h 8"/>
                <a:gd name="T4" fmla="*/ 103 w 107"/>
                <a:gd name="T5" fmla="*/ 8 h 8"/>
                <a:gd name="T6" fmla="*/ 107 w 107"/>
                <a:gd name="T7" fmla="*/ 4 h 8"/>
                <a:gd name="T8" fmla="*/ 103 w 107"/>
                <a:gd name="T9" fmla="*/ 0 h 8"/>
                <a:gd name="T10" fmla="*/ 0 w 107"/>
                <a:gd name="T11" fmla="*/ 0 h 8"/>
                <a:gd name="T12" fmla="*/ 1 w 10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16"/>
            <p:cNvSpPr>
              <a:spLocks/>
            </p:cNvSpPr>
            <p:nvPr/>
          </p:nvSpPr>
          <p:spPr bwMode="auto">
            <a:xfrm>
              <a:off x="9848851" y="3294063"/>
              <a:ext cx="52388" cy="17463"/>
            </a:xfrm>
            <a:custGeom>
              <a:avLst/>
              <a:gdLst>
                <a:gd name="T0" fmla="*/ 22 w 23"/>
                <a:gd name="T1" fmla="*/ 4 h 8"/>
                <a:gd name="T2" fmla="*/ 23 w 23"/>
                <a:gd name="T3" fmla="*/ 0 h 8"/>
                <a:gd name="T4" fmla="*/ 4 w 23"/>
                <a:gd name="T5" fmla="*/ 0 h 8"/>
                <a:gd name="T6" fmla="*/ 0 w 23"/>
                <a:gd name="T7" fmla="*/ 4 h 8"/>
                <a:gd name="T8" fmla="*/ 4 w 23"/>
                <a:gd name="T9" fmla="*/ 8 h 8"/>
                <a:gd name="T10" fmla="*/ 23 w 23"/>
                <a:gd name="T11" fmla="*/ 8 h 8"/>
                <a:gd name="T12" fmla="*/ 22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17"/>
            <p:cNvSpPr>
              <a:spLocks/>
            </p:cNvSpPr>
            <p:nvPr/>
          </p:nvSpPr>
          <p:spPr bwMode="auto">
            <a:xfrm>
              <a:off x="10147301" y="3422650"/>
              <a:ext cx="65088" cy="19050"/>
            </a:xfrm>
            <a:custGeom>
              <a:avLst/>
              <a:gdLst>
                <a:gd name="T0" fmla="*/ 1 w 29"/>
                <a:gd name="T1" fmla="*/ 4 h 8"/>
                <a:gd name="T2" fmla="*/ 0 w 29"/>
                <a:gd name="T3" fmla="*/ 8 h 8"/>
                <a:gd name="T4" fmla="*/ 25 w 29"/>
                <a:gd name="T5" fmla="*/ 8 h 8"/>
                <a:gd name="T6" fmla="*/ 29 w 29"/>
                <a:gd name="T7" fmla="*/ 4 h 8"/>
                <a:gd name="T8" fmla="*/ 25 w 29"/>
                <a:gd name="T9" fmla="*/ 0 h 8"/>
                <a:gd name="T10" fmla="*/ 0 w 29"/>
                <a:gd name="T11" fmla="*/ 0 h 8"/>
                <a:gd name="T12" fmla="*/ 1 w 2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18"/>
            <p:cNvSpPr>
              <a:spLocks/>
            </p:cNvSpPr>
            <p:nvPr/>
          </p:nvSpPr>
          <p:spPr bwMode="auto">
            <a:xfrm>
              <a:off x="9848851" y="3422650"/>
              <a:ext cx="230188" cy="19050"/>
            </a:xfrm>
            <a:custGeom>
              <a:avLst/>
              <a:gdLst>
                <a:gd name="T0" fmla="*/ 100 w 101"/>
                <a:gd name="T1" fmla="*/ 4 h 8"/>
                <a:gd name="T2" fmla="*/ 101 w 101"/>
                <a:gd name="T3" fmla="*/ 0 h 8"/>
                <a:gd name="T4" fmla="*/ 4 w 101"/>
                <a:gd name="T5" fmla="*/ 0 h 8"/>
                <a:gd name="T6" fmla="*/ 0 w 101"/>
                <a:gd name="T7" fmla="*/ 4 h 8"/>
                <a:gd name="T8" fmla="*/ 4 w 101"/>
                <a:gd name="T9" fmla="*/ 8 h 8"/>
                <a:gd name="T10" fmla="*/ 101 w 101"/>
                <a:gd name="T11" fmla="*/ 8 h 8"/>
                <a:gd name="T12" fmla="*/ 100 w 10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19"/>
            <p:cNvSpPr>
              <a:spLocks/>
            </p:cNvSpPr>
            <p:nvPr/>
          </p:nvSpPr>
          <p:spPr bwMode="auto">
            <a:xfrm>
              <a:off x="10020301" y="3551238"/>
              <a:ext cx="192088" cy="17463"/>
            </a:xfrm>
            <a:custGeom>
              <a:avLst/>
              <a:gdLst>
                <a:gd name="T0" fmla="*/ 1 w 85"/>
                <a:gd name="T1" fmla="*/ 4 h 8"/>
                <a:gd name="T2" fmla="*/ 0 w 85"/>
                <a:gd name="T3" fmla="*/ 8 h 8"/>
                <a:gd name="T4" fmla="*/ 81 w 85"/>
                <a:gd name="T5" fmla="*/ 8 h 8"/>
                <a:gd name="T6" fmla="*/ 85 w 85"/>
                <a:gd name="T7" fmla="*/ 4 h 8"/>
                <a:gd name="T8" fmla="*/ 81 w 85"/>
                <a:gd name="T9" fmla="*/ 0 h 8"/>
                <a:gd name="T10" fmla="*/ 0 w 85"/>
                <a:gd name="T11" fmla="*/ 0 h 8"/>
                <a:gd name="T12" fmla="*/ 1 w 8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0"/>
            <p:cNvSpPr>
              <a:spLocks/>
            </p:cNvSpPr>
            <p:nvPr/>
          </p:nvSpPr>
          <p:spPr bwMode="auto">
            <a:xfrm>
              <a:off x="9848851" y="3551238"/>
              <a:ext cx="103188" cy="17463"/>
            </a:xfrm>
            <a:custGeom>
              <a:avLst/>
              <a:gdLst>
                <a:gd name="T0" fmla="*/ 44 w 45"/>
                <a:gd name="T1" fmla="*/ 4 h 8"/>
                <a:gd name="T2" fmla="*/ 45 w 45"/>
                <a:gd name="T3" fmla="*/ 0 h 8"/>
                <a:gd name="T4" fmla="*/ 4 w 45"/>
                <a:gd name="T5" fmla="*/ 0 h 8"/>
                <a:gd name="T6" fmla="*/ 0 w 45"/>
                <a:gd name="T7" fmla="*/ 4 h 8"/>
                <a:gd name="T8" fmla="*/ 4 w 45"/>
                <a:gd name="T9" fmla="*/ 8 h 8"/>
                <a:gd name="T10" fmla="*/ 45 w 45"/>
                <a:gd name="T11" fmla="*/ 8 h 8"/>
                <a:gd name="T12" fmla="*/ 44 w 4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1"/>
            <p:cNvSpPr>
              <a:spLocks noEditPoints="1"/>
            </p:cNvSpPr>
            <p:nvPr/>
          </p:nvSpPr>
          <p:spPr bwMode="auto">
            <a:xfrm>
              <a:off x="9894889" y="3262313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2"/>
            <p:cNvSpPr>
              <a:spLocks noEditPoints="1"/>
            </p:cNvSpPr>
            <p:nvPr/>
          </p:nvSpPr>
          <p:spPr bwMode="auto">
            <a:xfrm>
              <a:off x="10072689" y="3390900"/>
              <a:ext cx="80963" cy="80963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8 h 35"/>
                <a:gd name="T14" fmla="*/ 18 w 36"/>
                <a:gd name="T15" fmla="*/ 31 h 35"/>
                <a:gd name="T16" fmla="*/ 32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9944101" y="3519488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" name="Freeform 124"/>
          <p:cNvSpPr>
            <a:spLocks/>
          </p:cNvSpPr>
          <p:nvPr/>
        </p:nvSpPr>
        <p:spPr bwMode="auto">
          <a:xfrm>
            <a:off x="8767694" y="3863121"/>
            <a:ext cx="423229" cy="397065"/>
          </a:xfrm>
          <a:custGeom>
            <a:avLst/>
            <a:gdLst>
              <a:gd name="T0" fmla="*/ 177 w 192"/>
              <a:gd name="T1" fmla="*/ 15 h 180"/>
              <a:gd name="T2" fmla="*/ 122 w 192"/>
              <a:gd name="T3" fmla="*/ 15 h 180"/>
              <a:gd name="T4" fmla="*/ 85 w 192"/>
              <a:gd name="T5" fmla="*/ 52 h 180"/>
              <a:gd name="T6" fmla="*/ 24 w 192"/>
              <a:gd name="T7" fmla="*/ 114 h 180"/>
              <a:gd name="T8" fmla="*/ 11 w 192"/>
              <a:gd name="T9" fmla="*/ 126 h 180"/>
              <a:gd name="T10" fmla="*/ 11 w 192"/>
              <a:gd name="T11" fmla="*/ 168 h 180"/>
              <a:gd name="T12" fmla="*/ 53 w 192"/>
              <a:gd name="T13" fmla="*/ 168 h 180"/>
              <a:gd name="T14" fmla="*/ 103 w 192"/>
              <a:gd name="T15" fmla="*/ 118 h 180"/>
              <a:gd name="T16" fmla="*/ 127 w 192"/>
              <a:gd name="T17" fmla="*/ 94 h 180"/>
              <a:gd name="T18" fmla="*/ 151 w 192"/>
              <a:gd name="T19" fmla="*/ 70 h 180"/>
              <a:gd name="T20" fmla="*/ 151 w 192"/>
              <a:gd name="T21" fmla="*/ 41 h 180"/>
              <a:gd name="T22" fmla="*/ 122 w 192"/>
              <a:gd name="T23" fmla="*/ 41 h 180"/>
              <a:gd name="T24" fmla="*/ 50 w 192"/>
              <a:gd name="T25" fmla="*/ 113 h 180"/>
              <a:gd name="T26" fmla="*/ 55 w 192"/>
              <a:gd name="T27" fmla="*/ 118 h 180"/>
              <a:gd name="T28" fmla="*/ 127 w 192"/>
              <a:gd name="T29" fmla="*/ 46 h 180"/>
              <a:gd name="T30" fmla="*/ 137 w 192"/>
              <a:gd name="T31" fmla="*/ 42 h 180"/>
              <a:gd name="T32" fmla="*/ 146 w 192"/>
              <a:gd name="T33" fmla="*/ 46 h 180"/>
              <a:gd name="T34" fmla="*/ 150 w 192"/>
              <a:gd name="T35" fmla="*/ 56 h 180"/>
              <a:gd name="T36" fmla="*/ 146 w 192"/>
              <a:gd name="T37" fmla="*/ 65 h 180"/>
              <a:gd name="T38" fmla="*/ 122 w 192"/>
              <a:gd name="T39" fmla="*/ 89 h 180"/>
              <a:gd name="T40" fmla="*/ 98 w 192"/>
              <a:gd name="T41" fmla="*/ 113 h 180"/>
              <a:gd name="T42" fmla="*/ 48 w 192"/>
              <a:gd name="T43" fmla="*/ 163 h 180"/>
              <a:gd name="T44" fmla="*/ 32 w 192"/>
              <a:gd name="T45" fmla="*/ 170 h 180"/>
              <a:gd name="T46" fmla="*/ 16 w 192"/>
              <a:gd name="T47" fmla="*/ 163 h 180"/>
              <a:gd name="T48" fmla="*/ 9 w 192"/>
              <a:gd name="T49" fmla="*/ 147 h 180"/>
              <a:gd name="T50" fmla="*/ 16 w 192"/>
              <a:gd name="T51" fmla="*/ 131 h 180"/>
              <a:gd name="T52" fmla="*/ 28 w 192"/>
              <a:gd name="T53" fmla="*/ 119 h 180"/>
              <a:gd name="T54" fmla="*/ 90 w 192"/>
              <a:gd name="T55" fmla="*/ 57 h 180"/>
              <a:gd name="T56" fmla="*/ 127 w 192"/>
              <a:gd name="T57" fmla="*/ 20 h 180"/>
              <a:gd name="T58" fmla="*/ 149 w 192"/>
              <a:gd name="T59" fmla="*/ 11 h 180"/>
              <a:gd name="T60" fmla="*/ 172 w 192"/>
              <a:gd name="T61" fmla="*/ 20 h 180"/>
              <a:gd name="T62" fmla="*/ 181 w 192"/>
              <a:gd name="T63" fmla="*/ 42 h 180"/>
              <a:gd name="T64" fmla="*/ 172 w 192"/>
              <a:gd name="T65" fmla="*/ 64 h 180"/>
              <a:gd name="T66" fmla="*/ 86 w 192"/>
              <a:gd name="T67" fmla="*/ 150 h 180"/>
              <a:gd name="T68" fmla="*/ 91 w 192"/>
              <a:gd name="T69" fmla="*/ 155 h 180"/>
              <a:gd name="T70" fmla="*/ 177 w 192"/>
              <a:gd name="T71" fmla="*/ 69 h 180"/>
              <a:gd name="T72" fmla="*/ 177 w 192"/>
              <a:gd name="T73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80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6274496" y="3887745"/>
            <a:ext cx="315498" cy="346277"/>
            <a:chOff x="6372226" y="3246438"/>
            <a:chExt cx="325438" cy="357187"/>
          </a:xfrm>
        </p:grpSpPr>
        <p:sp>
          <p:nvSpPr>
            <p:cNvPr id="146" name="Freeform 125"/>
            <p:cNvSpPr>
              <a:spLocks noEditPoints="1"/>
            </p:cNvSpPr>
            <p:nvPr/>
          </p:nvSpPr>
          <p:spPr bwMode="auto">
            <a:xfrm>
              <a:off x="6372226" y="3536950"/>
              <a:ext cx="325438" cy="66675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26"/>
            <p:cNvSpPr>
              <a:spLocks noEditPoints="1"/>
            </p:cNvSpPr>
            <p:nvPr/>
          </p:nvSpPr>
          <p:spPr bwMode="auto">
            <a:xfrm>
              <a:off x="6424614" y="3246438"/>
              <a:ext cx="219075" cy="2905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120952" y="3887745"/>
            <a:ext cx="315498" cy="346277"/>
            <a:chOff x="7245351" y="3246438"/>
            <a:chExt cx="325438" cy="357187"/>
          </a:xfrm>
        </p:grpSpPr>
        <p:sp>
          <p:nvSpPr>
            <p:cNvPr id="148" name="Freeform 127"/>
            <p:cNvSpPr>
              <a:spLocks noEditPoints="1"/>
            </p:cNvSpPr>
            <p:nvPr/>
          </p:nvSpPr>
          <p:spPr bwMode="auto">
            <a:xfrm>
              <a:off x="7245351" y="3536950"/>
              <a:ext cx="325438" cy="66675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28"/>
            <p:cNvSpPr>
              <a:spLocks noEditPoints="1"/>
            </p:cNvSpPr>
            <p:nvPr/>
          </p:nvSpPr>
          <p:spPr bwMode="auto">
            <a:xfrm>
              <a:off x="7300914" y="3246438"/>
              <a:ext cx="217488" cy="2905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5401877" y="3876971"/>
            <a:ext cx="383213" cy="373980"/>
            <a:chOff x="5472114" y="3235325"/>
            <a:chExt cx="395287" cy="385763"/>
          </a:xfrm>
        </p:grpSpPr>
        <p:sp>
          <p:nvSpPr>
            <p:cNvPr id="150" name="Freeform 129"/>
            <p:cNvSpPr>
              <a:spLocks noEditPoints="1"/>
            </p:cNvSpPr>
            <p:nvPr/>
          </p:nvSpPr>
          <p:spPr bwMode="auto">
            <a:xfrm>
              <a:off x="5673726" y="3448050"/>
              <a:ext cx="193675" cy="173038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5472114" y="3235325"/>
              <a:ext cx="184150" cy="180975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1"/>
            <p:cNvSpPr>
              <a:spLocks noEditPoints="1"/>
            </p:cNvSpPr>
            <p:nvPr/>
          </p:nvSpPr>
          <p:spPr bwMode="auto">
            <a:xfrm>
              <a:off x="5478464" y="3259138"/>
              <a:ext cx="361950" cy="341313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7932011" y="3872355"/>
            <a:ext cx="403221" cy="378597"/>
            <a:chOff x="8081964" y="3230563"/>
            <a:chExt cx="415925" cy="390525"/>
          </a:xfrm>
          <a:solidFill>
            <a:srgbClr val="FC621E"/>
          </a:solidFill>
        </p:grpSpPr>
        <p:sp>
          <p:nvSpPr>
            <p:cNvPr id="153" name="Freeform 132"/>
            <p:cNvSpPr>
              <a:spLocks noEditPoints="1"/>
            </p:cNvSpPr>
            <p:nvPr/>
          </p:nvSpPr>
          <p:spPr bwMode="auto">
            <a:xfrm>
              <a:off x="8143876" y="3230563"/>
              <a:ext cx="201613" cy="147638"/>
            </a:xfrm>
            <a:custGeom>
              <a:avLst/>
              <a:gdLst>
                <a:gd name="T0" fmla="*/ 40 w 89"/>
                <a:gd name="T1" fmla="*/ 4 h 65"/>
                <a:gd name="T2" fmla="*/ 77 w 89"/>
                <a:gd name="T3" fmla="*/ 20 h 65"/>
                <a:gd name="T4" fmla="*/ 83 w 89"/>
                <a:gd name="T5" fmla="*/ 26 h 65"/>
                <a:gd name="T6" fmla="*/ 49 w 89"/>
                <a:gd name="T7" fmla="*/ 60 h 65"/>
                <a:gd name="T8" fmla="*/ 6 w 89"/>
                <a:gd name="T9" fmla="*/ 17 h 65"/>
                <a:gd name="T10" fmla="*/ 40 w 89"/>
                <a:gd name="T11" fmla="*/ 4 h 65"/>
                <a:gd name="T12" fmla="*/ 40 w 89"/>
                <a:gd name="T13" fmla="*/ 0 h 65"/>
                <a:gd name="T14" fmla="*/ 0 w 89"/>
                <a:gd name="T15" fmla="*/ 16 h 65"/>
                <a:gd name="T16" fmla="*/ 49 w 89"/>
                <a:gd name="T17" fmla="*/ 65 h 65"/>
                <a:gd name="T18" fmla="*/ 89 w 89"/>
                <a:gd name="T19" fmla="*/ 26 h 65"/>
                <a:gd name="T20" fmla="*/ 80 w 89"/>
                <a:gd name="T21" fmla="*/ 17 h 65"/>
                <a:gd name="T22" fmla="*/ 40 w 89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5">
                  <a:moveTo>
                    <a:pt x="40" y="4"/>
                  </a:moveTo>
                  <a:cubicBezTo>
                    <a:pt x="54" y="4"/>
                    <a:pt x="67" y="10"/>
                    <a:pt x="77" y="2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5" y="9"/>
                    <a:pt x="27" y="4"/>
                    <a:pt x="40" y="4"/>
                  </a:cubicBezTo>
                  <a:moveTo>
                    <a:pt x="40" y="0"/>
                  </a:moveTo>
                  <a:cubicBezTo>
                    <a:pt x="25" y="0"/>
                    <a:pt x="11" y="6"/>
                    <a:pt x="0" y="1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69" y="6"/>
                    <a:pt x="5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33"/>
            <p:cNvSpPr>
              <a:spLocks noEditPoints="1"/>
            </p:cNvSpPr>
            <p:nvPr/>
          </p:nvSpPr>
          <p:spPr bwMode="auto">
            <a:xfrm>
              <a:off x="8164514" y="3300413"/>
              <a:ext cx="333375" cy="320675"/>
            </a:xfrm>
            <a:custGeom>
              <a:avLst/>
              <a:gdLst>
                <a:gd name="T0" fmla="*/ 85 w 147"/>
                <a:gd name="T1" fmla="*/ 11 h 141"/>
                <a:gd name="T2" fmla="*/ 119 w 147"/>
                <a:gd name="T3" fmla="*/ 45 h 141"/>
                <a:gd name="T4" fmla="*/ 133 w 147"/>
                <a:gd name="T5" fmla="*/ 80 h 141"/>
                <a:gd name="T6" fmla="*/ 119 w 147"/>
                <a:gd name="T7" fmla="*/ 115 h 141"/>
                <a:gd name="T8" fmla="*/ 115 w 147"/>
                <a:gd name="T9" fmla="*/ 119 h 141"/>
                <a:gd name="T10" fmla="*/ 80 w 147"/>
                <a:gd name="T11" fmla="*/ 133 h 141"/>
                <a:gd name="T12" fmla="*/ 46 w 147"/>
                <a:gd name="T13" fmla="*/ 119 h 141"/>
                <a:gd name="T14" fmla="*/ 12 w 147"/>
                <a:gd name="T15" fmla="*/ 85 h 141"/>
                <a:gd name="T16" fmla="*/ 85 w 147"/>
                <a:gd name="T17" fmla="*/ 11 h 141"/>
                <a:gd name="T18" fmla="*/ 85 w 147"/>
                <a:gd name="T19" fmla="*/ 0 h 141"/>
                <a:gd name="T20" fmla="*/ 0 w 147"/>
                <a:gd name="T21" fmla="*/ 85 h 141"/>
                <a:gd name="T22" fmla="*/ 40 w 147"/>
                <a:gd name="T23" fmla="*/ 124 h 141"/>
                <a:gd name="T24" fmla="*/ 80 w 147"/>
                <a:gd name="T25" fmla="*/ 141 h 141"/>
                <a:gd name="T26" fmla="*/ 121 w 147"/>
                <a:gd name="T27" fmla="*/ 124 h 141"/>
                <a:gd name="T28" fmla="*/ 125 w 147"/>
                <a:gd name="T29" fmla="*/ 120 h 141"/>
                <a:gd name="T30" fmla="*/ 125 w 147"/>
                <a:gd name="T31" fmla="*/ 40 h 141"/>
                <a:gd name="T32" fmla="*/ 85 w 147"/>
                <a:gd name="T3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1">
                  <a:moveTo>
                    <a:pt x="85" y="11"/>
                  </a:moveTo>
                  <a:cubicBezTo>
                    <a:pt x="119" y="45"/>
                    <a:pt x="119" y="45"/>
                    <a:pt x="119" y="45"/>
                  </a:cubicBezTo>
                  <a:cubicBezTo>
                    <a:pt x="128" y="55"/>
                    <a:pt x="133" y="67"/>
                    <a:pt x="133" y="80"/>
                  </a:cubicBezTo>
                  <a:cubicBezTo>
                    <a:pt x="133" y="93"/>
                    <a:pt x="128" y="105"/>
                    <a:pt x="119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06" y="128"/>
                    <a:pt x="93" y="133"/>
                    <a:pt x="80" y="133"/>
                  </a:cubicBezTo>
                  <a:cubicBezTo>
                    <a:pt x="67" y="133"/>
                    <a:pt x="55" y="128"/>
                    <a:pt x="46" y="11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5" y="11"/>
                    <a:pt x="85" y="11"/>
                    <a:pt x="85" y="11"/>
                  </a:cubicBezTo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51" y="135"/>
                    <a:pt x="66" y="141"/>
                    <a:pt x="80" y="141"/>
                  </a:cubicBezTo>
                  <a:cubicBezTo>
                    <a:pt x="95" y="141"/>
                    <a:pt x="109" y="135"/>
                    <a:pt x="121" y="124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47" y="98"/>
                    <a:pt x="147" y="62"/>
                    <a:pt x="125" y="4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34"/>
            <p:cNvSpPr>
              <a:spLocks noEditPoints="1"/>
            </p:cNvSpPr>
            <p:nvPr/>
          </p:nvSpPr>
          <p:spPr bwMode="auto">
            <a:xfrm>
              <a:off x="8081964" y="3279775"/>
              <a:ext cx="161925" cy="200025"/>
            </a:xfrm>
            <a:custGeom>
              <a:avLst/>
              <a:gdLst>
                <a:gd name="T0" fmla="*/ 22 w 71"/>
                <a:gd name="T1" fmla="*/ 6 h 88"/>
                <a:gd name="T2" fmla="*/ 65 w 71"/>
                <a:gd name="T3" fmla="*/ 49 h 88"/>
                <a:gd name="T4" fmla="*/ 31 w 71"/>
                <a:gd name="T5" fmla="*/ 83 h 88"/>
                <a:gd name="T6" fmla="*/ 25 w 71"/>
                <a:gd name="T7" fmla="*/ 77 h 88"/>
                <a:gd name="T8" fmla="*/ 22 w 71"/>
                <a:gd name="T9" fmla="*/ 6 h 88"/>
                <a:gd name="T10" fmla="*/ 22 w 71"/>
                <a:gd name="T11" fmla="*/ 0 h 88"/>
                <a:gd name="T12" fmla="*/ 22 w 71"/>
                <a:gd name="T13" fmla="*/ 80 h 88"/>
                <a:gd name="T14" fmla="*/ 31 w 71"/>
                <a:gd name="T15" fmla="*/ 88 h 88"/>
                <a:gd name="T16" fmla="*/ 71 w 71"/>
                <a:gd name="T17" fmla="*/ 49 h 88"/>
                <a:gd name="T18" fmla="*/ 22 w 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22" y="6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6" y="57"/>
                    <a:pt x="5" y="26"/>
                    <a:pt x="22" y="6"/>
                  </a:cubicBezTo>
                  <a:moveTo>
                    <a:pt x="22" y="0"/>
                  </a:moveTo>
                  <a:cubicBezTo>
                    <a:pt x="0" y="22"/>
                    <a:pt x="0" y="58"/>
                    <a:pt x="22" y="8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1155745" y="3935454"/>
            <a:ext cx="392448" cy="270866"/>
            <a:chOff x="1155745" y="3935454"/>
            <a:chExt cx="392448" cy="270866"/>
          </a:xfrm>
        </p:grpSpPr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155745" y="4037029"/>
              <a:ext cx="392448" cy="169291"/>
            </a:xfrm>
            <a:custGeom>
              <a:avLst/>
              <a:gdLst>
                <a:gd name="T0" fmla="*/ 167 w 178"/>
                <a:gd name="T1" fmla="*/ 77 h 77"/>
                <a:gd name="T2" fmla="*/ 11 w 178"/>
                <a:gd name="T3" fmla="*/ 77 h 77"/>
                <a:gd name="T4" fmla="*/ 0 w 178"/>
                <a:gd name="T5" fmla="*/ 65 h 77"/>
                <a:gd name="T6" fmla="*/ 0 w 178"/>
                <a:gd name="T7" fmla="*/ 0 h 77"/>
                <a:gd name="T8" fmla="*/ 178 w 178"/>
                <a:gd name="T9" fmla="*/ 0 h 77"/>
                <a:gd name="T10" fmla="*/ 178 w 178"/>
                <a:gd name="T11" fmla="*/ 65 h 77"/>
                <a:gd name="T12" fmla="*/ 167 w 178"/>
                <a:gd name="T13" fmla="*/ 77 h 77"/>
                <a:gd name="T14" fmla="*/ 4 w 178"/>
                <a:gd name="T15" fmla="*/ 4 h 77"/>
                <a:gd name="T16" fmla="*/ 4 w 178"/>
                <a:gd name="T17" fmla="*/ 65 h 77"/>
                <a:gd name="T18" fmla="*/ 11 w 178"/>
                <a:gd name="T19" fmla="*/ 73 h 77"/>
                <a:gd name="T20" fmla="*/ 167 w 178"/>
                <a:gd name="T21" fmla="*/ 73 h 77"/>
                <a:gd name="T22" fmla="*/ 174 w 178"/>
                <a:gd name="T23" fmla="*/ 65 h 77"/>
                <a:gd name="T24" fmla="*/ 174 w 178"/>
                <a:gd name="T25" fmla="*/ 4 h 77"/>
                <a:gd name="T26" fmla="*/ 4 w 178"/>
                <a:gd name="T2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7">
                  <a:moveTo>
                    <a:pt x="167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72"/>
                    <a:pt x="173" y="77"/>
                    <a:pt x="167" y="77"/>
                  </a:cubicBezTo>
                  <a:close/>
                  <a:moveTo>
                    <a:pt x="4" y="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70"/>
                    <a:pt x="7" y="73"/>
                    <a:pt x="11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71" y="73"/>
                    <a:pt x="174" y="70"/>
                    <a:pt x="174" y="65"/>
                  </a:cubicBezTo>
                  <a:cubicBezTo>
                    <a:pt x="174" y="4"/>
                    <a:pt x="174" y="4"/>
                    <a:pt x="17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36"/>
            <p:cNvSpPr>
              <a:spLocks noEditPoints="1"/>
            </p:cNvSpPr>
            <p:nvPr/>
          </p:nvSpPr>
          <p:spPr bwMode="auto">
            <a:xfrm>
              <a:off x="1371207" y="4112441"/>
              <a:ext cx="132355" cy="52326"/>
            </a:xfrm>
            <a:custGeom>
              <a:avLst/>
              <a:gdLst>
                <a:gd name="T0" fmla="*/ 56 w 60"/>
                <a:gd name="T1" fmla="*/ 24 h 24"/>
                <a:gd name="T2" fmla="*/ 4 w 60"/>
                <a:gd name="T3" fmla="*/ 24 h 24"/>
                <a:gd name="T4" fmla="*/ 0 w 60"/>
                <a:gd name="T5" fmla="*/ 19 h 24"/>
                <a:gd name="T6" fmla="*/ 0 w 60"/>
                <a:gd name="T7" fmla="*/ 5 h 24"/>
                <a:gd name="T8" fmla="*/ 4 w 60"/>
                <a:gd name="T9" fmla="*/ 0 h 24"/>
                <a:gd name="T10" fmla="*/ 56 w 60"/>
                <a:gd name="T11" fmla="*/ 0 h 24"/>
                <a:gd name="T12" fmla="*/ 60 w 60"/>
                <a:gd name="T13" fmla="*/ 5 h 24"/>
                <a:gd name="T14" fmla="*/ 60 w 60"/>
                <a:gd name="T15" fmla="*/ 19 h 24"/>
                <a:gd name="T16" fmla="*/ 56 w 60"/>
                <a:gd name="T17" fmla="*/ 24 h 24"/>
                <a:gd name="T18" fmla="*/ 4 w 60"/>
                <a:gd name="T19" fmla="*/ 4 h 24"/>
                <a:gd name="T20" fmla="*/ 4 w 60"/>
                <a:gd name="T21" fmla="*/ 5 h 24"/>
                <a:gd name="T22" fmla="*/ 4 w 60"/>
                <a:gd name="T23" fmla="*/ 19 h 24"/>
                <a:gd name="T24" fmla="*/ 4 w 60"/>
                <a:gd name="T25" fmla="*/ 20 h 24"/>
                <a:gd name="T26" fmla="*/ 56 w 60"/>
                <a:gd name="T27" fmla="*/ 20 h 24"/>
                <a:gd name="T28" fmla="*/ 56 w 60"/>
                <a:gd name="T29" fmla="*/ 19 h 24"/>
                <a:gd name="T30" fmla="*/ 56 w 60"/>
                <a:gd name="T31" fmla="*/ 5 h 24"/>
                <a:gd name="T32" fmla="*/ 56 w 60"/>
                <a:gd name="T33" fmla="*/ 4 h 24"/>
                <a:gd name="T34" fmla="*/ 4 w 60"/>
                <a:gd name="T3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4">
                  <a:moveTo>
                    <a:pt x="5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2"/>
                    <a:pt x="58" y="24"/>
                    <a:pt x="56" y="2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37"/>
            <p:cNvSpPr>
              <a:spLocks noEditPoints="1"/>
            </p:cNvSpPr>
            <p:nvPr/>
          </p:nvSpPr>
          <p:spPr bwMode="auto">
            <a:xfrm>
              <a:off x="1155745" y="3935454"/>
              <a:ext cx="392448" cy="73873"/>
            </a:xfrm>
            <a:custGeom>
              <a:avLst/>
              <a:gdLst>
                <a:gd name="T0" fmla="*/ 178 w 178"/>
                <a:gd name="T1" fmla="*/ 33 h 33"/>
                <a:gd name="T2" fmla="*/ 0 w 178"/>
                <a:gd name="T3" fmla="*/ 33 h 33"/>
                <a:gd name="T4" fmla="*/ 0 w 178"/>
                <a:gd name="T5" fmla="*/ 11 h 33"/>
                <a:gd name="T6" fmla="*/ 11 w 178"/>
                <a:gd name="T7" fmla="*/ 0 h 33"/>
                <a:gd name="T8" fmla="*/ 167 w 178"/>
                <a:gd name="T9" fmla="*/ 0 h 33"/>
                <a:gd name="T10" fmla="*/ 178 w 178"/>
                <a:gd name="T11" fmla="*/ 11 h 33"/>
                <a:gd name="T12" fmla="*/ 178 w 178"/>
                <a:gd name="T13" fmla="*/ 33 h 33"/>
                <a:gd name="T14" fmla="*/ 4 w 178"/>
                <a:gd name="T15" fmla="*/ 29 h 33"/>
                <a:gd name="T16" fmla="*/ 174 w 178"/>
                <a:gd name="T17" fmla="*/ 29 h 33"/>
                <a:gd name="T18" fmla="*/ 174 w 178"/>
                <a:gd name="T19" fmla="*/ 11 h 33"/>
                <a:gd name="T20" fmla="*/ 167 w 178"/>
                <a:gd name="T21" fmla="*/ 4 h 33"/>
                <a:gd name="T22" fmla="*/ 11 w 178"/>
                <a:gd name="T23" fmla="*/ 4 h 33"/>
                <a:gd name="T24" fmla="*/ 4 w 178"/>
                <a:gd name="T25" fmla="*/ 11 h 33"/>
                <a:gd name="T26" fmla="*/ 4 w 178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33">
                  <a:moveTo>
                    <a:pt x="17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0"/>
                    <a:pt x="178" y="5"/>
                    <a:pt x="178" y="11"/>
                  </a:cubicBezTo>
                  <a:lnTo>
                    <a:pt x="178" y="33"/>
                  </a:lnTo>
                  <a:close/>
                  <a:moveTo>
                    <a:pt x="4" y="29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7"/>
                    <a:pt x="171" y="4"/>
                    <a:pt x="16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38"/>
          <p:cNvSpPr>
            <a:spLocks noEditPoints="1"/>
          </p:cNvSpPr>
          <p:nvPr/>
        </p:nvSpPr>
        <p:spPr bwMode="auto">
          <a:xfrm>
            <a:off x="1134199" y="4744974"/>
            <a:ext cx="438619" cy="346278"/>
          </a:xfrm>
          <a:custGeom>
            <a:avLst/>
            <a:gdLst>
              <a:gd name="T0" fmla="*/ 140 w 199"/>
              <a:gd name="T1" fmla="*/ 157 h 157"/>
              <a:gd name="T2" fmla="*/ 59 w 199"/>
              <a:gd name="T3" fmla="*/ 157 h 157"/>
              <a:gd name="T4" fmla="*/ 49 w 199"/>
              <a:gd name="T5" fmla="*/ 148 h 157"/>
              <a:gd name="T6" fmla="*/ 49 w 199"/>
              <a:gd name="T7" fmla="*/ 70 h 157"/>
              <a:gd name="T8" fmla="*/ 40 w 199"/>
              <a:gd name="T9" fmla="*/ 80 h 157"/>
              <a:gd name="T10" fmla="*/ 27 w 199"/>
              <a:gd name="T11" fmla="*/ 80 h 157"/>
              <a:gd name="T12" fmla="*/ 3 w 199"/>
              <a:gd name="T13" fmla="*/ 57 h 157"/>
              <a:gd name="T14" fmla="*/ 0 w 199"/>
              <a:gd name="T15" fmla="*/ 50 h 157"/>
              <a:gd name="T16" fmla="*/ 2 w 199"/>
              <a:gd name="T17" fmla="*/ 44 h 157"/>
              <a:gd name="T18" fmla="*/ 40 w 199"/>
              <a:gd name="T19" fmla="*/ 5 h 157"/>
              <a:gd name="T20" fmla="*/ 48 w 199"/>
              <a:gd name="T21" fmla="*/ 0 h 157"/>
              <a:gd name="T22" fmla="*/ 71 w 199"/>
              <a:gd name="T23" fmla="*/ 0 h 157"/>
              <a:gd name="T24" fmla="*/ 79 w 199"/>
              <a:gd name="T25" fmla="*/ 1 h 157"/>
              <a:gd name="T26" fmla="*/ 81 w 199"/>
              <a:gd name="T27" fmla="*/ 3 h 157"/>
              <a:gd name="T28" fmla="*/ 81 w 199"/>
              <a:gd name="T29" fmla="*/ 4 h 157"/>
              <a:gd name="T30" fmla="*/ 99 w 199"/>
              <a:gd name="T31" fmla="*/ 21 h 157"/>
              <a:gd name="T32" fmla="*/ 118 w 199"/>
              <a:gd name="T33" fmla="*/ 4 h 157"/>
              <a:gd name="T34" fmla="*/ 118 w 199"/>
              <a:gd name="T35" fmla="*/ 3 h 157"/>
              <a:gd name="T36" fmla="*/ 119 w 199"/>
              <a:gd name="T37" fmla="*/ 1 h 157"/>
              <a:gd name="T38" fmla="*/ 127 w 199"/>
              <a:gd name="T39" fmla="*/ 0 h 157"/>
              <a:gd name="T40" fmla="*/ 151 w 199"/>
              <a:gd name="T41" fmla="*/ 0 h 157"/>
              <a:gd name="T42" fmla="*/ 158 w 199"/>
              <a:gd name="T43" fmla="*/ 5 h 157"/>
              <a:gd name="T44" fmla="*/ 196 w 199"/>
              <a:gd name="T45" fmla="*/ 44 h 157"/>
              <a:gd name="T46" fmla="*/ 198 w 199"/>
              <a:gd name="T47" fmla="*/ 50 h 157"/>
              <a:gd name="T48" fmla="*/ 196 w 199"/>
              <a:gd name="T49" fmla="*/ 57 h 157"/>
              <a:gd name="T50" fmla="*/ 172 w 199"/>
              <a:gd name="T51" fmla="*/ 80 h 157"/>
              <a:gd name="T52" fmla="*/ 165 w 199"/>
              <a:gd name="T53" fmla="*/ 83 h 157"/>
              <a:gd name="T54" fmla="*/ 165 w 199"/>
              <a:gd name="T55" fmla="*/ 83 h 157"/>
              <a:gd name="T56" fmla="*/ 159 w 199"/>
              <a:gd name="T57" fmla="*/ 80 h 157"/>
              <a:gd name="T58" fmla="*/ 149 w 199"/>
              <a:gd name="T59" fmla="*/ 70 h 157"/>
              <a:gd name="T60" fmla="*/ 149 w 199"/>
              <a:gd name="T61" fmla="*/ 148 h 157"/>
              <a:gd name="T62" fmla="*/ 140 w 199"/>
              <a:gd name="T63" fmla="*/ 157 h 157"/>
              <a:gd name="T64" fmla="*/ 52 w 199"/>
              <a:gd name="T65" fmla="*/ 59 h 157"/>
              <a:gd name="T66" fmla="*/ 57 w 199"/>
              <a:gd name="T67" fmla="*/ 65 h 157"/>
              <a:gd name="T68" fmla="*/ 57 w 199"/>
              <a:gd name="T69" fmla="*/ 148 h 157"/>
              <a:gd name="T70" fmla="*/ 59 w 199"/>
              <a:gd name="T71" fmla="*/ 149 h 157"/>
              <a:gd name="T72" fmla="*/ 140 w 199"/>
              <a:gd name="T73" fmla="*/ 149 h 157"/>
              <a:gd name="T74" fmla="*/ 141 w 199"/>
              <a:gd name="T75" fmla="*/ 148 h 157"/>
              <a:gd name="T76" fmla="*/ 141 w 199"/>
              <a:gd name="T77" fmla="*/ 65 h 157"/>
              <a:gd name="T78" fmla="*/ 147 w 199"/>
              <a:gd name="T79" fmla="*/ 59 h 157"/>
              <a:gd name="T80" fmla="*/ 152 w 199"/>
              <a:gd name="T81" fmla="*/ 61 h 157"/>
              <a:gd name="T82" fmla="*/ 164 w 199"/>
              <a:gd name="T83" fmla="*/ 74 h 157"/>
              <a:gd name="T84" fmla="*/ 166 w 199"/>
              <a:gd name="T85" fmla="*/ 74 h 157"/>
              <a:gd name="T86" fmla="*/ 190 w 199"/>
              <a:gd name="T87" fmla="*/ 51 h 157"/>
              <a:gd name="T88" fmla="*/ 190 w 199"/>
              <a:gd name="T89" fmla="*/ 50 h 157"/>
              <a:gd name="T90" fmla="*/ 190 w 199"/>
              <a:gd name="T91" fmla="*/ 49 h 157"/>
              <a:gd name="T92" fmla="*/ 153 w 199"/>
              <a:gd name="T93" fmla="*/ 10 h 157"/>
              <a:gd name="T94" fmla="*/ 150 w 199"/>
              <a:gd name="T95" fmla="*/ 8 h 157"/>
              <a:gd name="T96" fmla="*/ 127 w 199"/>
              <a:gd name="T97" fmla="*/ 8 h 157"/>
              <a:gd name="T98" fmla="*/ 125 w 199"/>
              <a:gd name="T99" fmla="*/ 8 h 157"/>
              <a:gd name="T100" fmla="*/ 99 w 199"/>
              <a:gd name="T101" fmla="*/ 29 h 157"/>
              <a:gd name="T102" fmla="*/ 73 w 199"/>
              <a:gd name="T103" fmla="*/ 8 h 157"/>
              <a:gd name="T104" fmla="*/ 71 w 199"/>
              <a:gd name="T105" fmla="*/ 8 h 157"/>
              <a:gd name="T106" fmla="*/ 49 w 199"/>
              <a:gd name="T107" fmla="*/ 8 h 157"/>
              <a:gd name="T108" fmla="*/ 46 w 199"/>
              <a:gd name="T109" fmla="*/ 10 h 157"/>
              <a:gd name="T110" fmla="*/ 8 w 199"/>
              <a:gd name="T111" fmla="*/ 49 h 157"/>
              <a:gd name="T112" fmla="*/ 8 w 199"/>
              <a:gd name="T113" fmla="*/ 50 h 157"/>
              <a:gd name="T114" fmla="*/ 8 w 199"/>
              <a:gd name="T115" fmla="*/ 51 h 157"/>
              <a:gd name="T116" fmla="*/ 32 w 199"/>
              <a:gd name="T117" fmla="*/ 74 h 157"/>
              <a:gd name="T118" fmla="*/ 34 w 199"/>
              <a:gd name="T119" fmla="*/ 74 h 157"/>
              <a:gd name="T120" fmla="*/ 47 w 199"/>
              <a:gd name="T121" fmla="*/ 61 h 157"/>
              <a:gd name="T122" fmla="*/ 52 w 199"/>
              <a:gd name="T123" fmla="*/ 5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9" h="157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39"/>
          <p:cNvSpPr>
            <a:spLocks noEditPoints="1"/>
          </p:cNvSpPr>
          <p:nvPr/>
        </p:nvSpPr>
        <p:spPr bwMode="auto">
          <a:xfrm>
            <a:off x="2034521" y="4735740"/>
            <a:ext cx="361668" cy="364746"/>
          </a:xfrm>
          <a:custGeom>
            <a:avLst/>
            <a:gdLst>
              <a:gd name="T0" fmla="*/ 67 w 164"/>
              <a:gd name="T1" fmla="*/ 164 h 165"/>
              <a:gd name="T2" fmla="*/ 33 w 164"/>
              <a:gd name="T3" fmla="*/ 155 h 165"/>
              <a:gd name="T4" fmla="*/ 22 w 164"/>
              <a:gd name="T5" fmla="*/ 158 h 165"/>
              <a:gd name="T6" fmla="*/ 11 w 164"/>
              <a:gd name="T7" fmla="*/ 154 h 165"/>
              <a:gd name="T8" fmla="*/ 0 w 164"/>
              <a:gd name="T9" fmla="*/ 87 h 165"/>
              <a:gd name="T10" fmla="*/ 25 w 164"/>
              <a:gd name="T11" fmla="*/ 63 h 165"/>
              <a:gd name="T12" fmla="*/ 33 w 164"/>
              <a:gd name="T13" fmla="*/ 66 h 165"/>
              <a:gd name="T14" fmla="*/ 54 w 164"/>
              <a:gd name="T15" fmla="*/ 53 h 165"/>
              <a:gd name="T16" fmla="*/ 68 w 164"/>
              <a:gd name="T17" fmla="*/ 36 h 165"/>
              <a:gd name="T18" fmla="*/ 75 w 164"/>
              <a:gd name="T19" fmla="*/ 23 h 165"/>
              <a:gd name="T20" fmla="*/ 80 w 164"/>
              <a:gd name="T21" fmla="*/ 13 h 165"/>
              <a:gd name="T22" fmla="*/ 97 w 164"/>
              <a:gd name="T23" fmla="*/ 0 h 165"/>
              <a:gd name="T24" fmla="*/ 107 w 164"/>
              <a:gd name="T25" fmla="*/ 38 h 165"/>
              <a:gd name="T26" fmla="*/ 98 w 164"/>
              <a:gd name="T27" fmla="*/ 56 h 165"/>
              <a:gd name="T28" fmla="*/ 99 w 164"/>
              <a:gd name="T29" fmla="*/ 59 h 165"/>
              <a:gd name="T30" fmla="*/ 115 w 164"/>
              <a:gd name="T31" fmla="*/ 58 h 165"/>
              <a:gd name="T32" fmla="*/ 164 w 164"/>
              <a:gd name="T33" fmla="*/ 74 h 165"/>
              <a:gd name="T34" fmla="*/ 157 w 164"/>
              <a:gd name="T35" fmla="*/ 99 h 165"/>
              <a:gd name="T36" fmla="*/ 148 w 164"/>
              <a:gd name="T37" fmla="*/ 124 h 165"/>
              <a:gd name="T38" fmla="*/ 135 w 164"/>
              <a:gd name="T39" fmla="*/ 148 h 165"/>
              <a:gd name="T40" fmla="*/ 104 w 164"/>
              <a:gd name="T41" fmla="*/ 165 h 165"/>
              <a:gd name="T42" fmla="*/ 38 w 164"/>
              <a:gd name="T43" fmla="*/ 146 h 165"/>
              <a:gd name="T44" fmla="*/ 68 w 164"/>
              <a:gd name="T45" fmla="*/ 156 h 165"/>
              <a:gd name="T46" fmla="*/ 104 w 164"/>
              <a:gd name="T47" fmla="*/ 157 h 165"/>
              <a:gd name="T48" fmla="*/ 127 w 164"/>
              <a:gd name="T49" fmla="*/ 148 h 165"/>
              <a:gd name="T50" fmla="*/ 119 w 164"/>
              <a:gd name="T51" fmla="*/ 132 h 165"/>
              <a:gd name="T52" fmla="*/ 140 w 164"/>
              <a:gd name="T53" fmla="*/ 124 h 165"/>
              <a:gd name="T54" fmla="*/ 132 w 164"/>
              <a:gd name="T55" fmla="*/ 107 h 165"/>
              <a:gd name="T56" fmla="*/ 149 w 164"/>
              <a:gd name="T57" fmla="*/ 99 h 165"/>
              <a:gd name="T58" fmla="*/ 141 w 164"/>
              <a:gd name="T59" fmla="*/ 83 h 165"/>
              <a:gd name="T60" fmla="*/ 156 w 164"/>
              <a:gd name="T61" fmla="*/ 74 h 165"/>
              <a:gd name="T62" fmla="*/ 115 w 164"/>
              <a:gd name="T63" fmla="*/ 66 h 165"/>
              <a:gd name="T64" fmla="*/ 99 w 164"/>
              <a:gd name="T65" fmla="*/ 67 h 165"/>
              <a:gd name="T66" fmla="*/ 92 w 164"/>
              <a:gd name="T67" fmla="*/ 64 h 165"/>
              <a:gd name="T68" fmla="*/ 97 w 164"/>
              <a:gd name="T69" fmla="*/ 41 h 165"/>
              <a:gd name="T70" fmla="*/ 103 w 164"/>
              <a:gd name="T71" fmla="*/ 11 h 165"/>
              <a:gd name="T72" fmla="*/ 87 w 164"/>
              <a:gd name="T73" fmla="*/ 17 h 165"/>
              <a:gd name="T74" fmla="*/ 83 w 164"/>
              <a:gd name="T75" fmla="*/ 26 h 165"/>
              <a:gd name="T76" fmla="*/ 75 w 164"/>
              <a:gd name="T77" fmla="*/ 41 h 165"/>
              <a:gd name="T78" fmla="*/ 60 w 164"/>
              <a:gd name="T79" fmla="*/ 59 h 165"/>
              <a:gd name="T80" fmla="*/ 30 w 164"/>
              <a:gd name="T81" fmla="*/ 73 h 165"/>
              <a:gd name="T82" fmla="*/ 25 w 164"/>
              <a:gd name="T83" fmla="*/ 71 h 165"/>
              <a:gd name="T84" fmla="*/ 15 w 164"/>
              <a:gd name="T85" fmla="*/ 74 h 165"/>
              <a:gd name="T86" fmla="*/ 8 w 164"/>
              <a:gd name="T87" fmla="*/ 133 h 165"/>
              <a:gd name="T88" fmla="*/ 22 w 164"/>
              <a:gd name="T89" fmla="*/ 150 h 165"/>
              <a:gd name="T90" fmla="*/ 27 w 164"/>
              <a:gd name="T91" fmla="*/ 149 h 165"/>
              <a:gd name="T92" fmla="*/ 38 w 164"/>
              <a:gd name="T93" fmla="*/ 14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165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4521563" y="5657608"/>
            <a:ext cx="430923" cy="198532"/>
            <a:chOff x="4521563" y="5657608"/>
            <a:chExt cx="430923" cy="198532"/>
          </a:xfrm>
        </p:grpSpPr>
        <p:sp>
          <p:nvSpPr>
            <p:cNvPr id="161" name="Freeform 140"/>
            <p:cNvSpPr>
              <a:spLocks/>
            </p:cNvSpPr>
            <p:nvPr/>
          </p:nvSpPr>
          <p:spPr bwMode="auto">
            <a:xfrm>
              <a:off x="4521563" y="5753026"/>
              <a:ext cx="430923" cy="9234"/>
            </a:xfrm>
            <a:custGeom>
              <a:avLst/>
              <a:gdLst>
                <a:gd name="T0" fmla="*/ 193 w 195"/>
                <a:gd name="T1" fmla="*/ 4 h 4"/>
                <a:gd name="T2" fmla="*/ 2 w 195"/>
                <a:gd name="T3" fmla="*/ 4 h 4"/>
                <a:gd name="T4" fmla="*/ 0 w 195"/>
                <a:gd name="T5" fmla="*/ 2 h 4"/>
                <a:gd name="T6" fmla="*/ 2 w 195"/>
                <a:gd name="T7" fmla="*/ 0 h 4"/>
                <a:gd name="T8" fmla="*/ 193 w 195"/>
                <a:gd name="T9" fmla="*/ 0 h 4"/>
                <a:gd name="T10" fmla="*/ 195 w 195"/>
                <a:gd name="T11" fmla="*/ 2 h 4"/>
                <a:gd name="T12" fmla="*/ 193 w 19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4">
                  <a:moveTo>
                    <a:pt x="19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3"/>
                    <a:pt x="194" y="4"/>
                    <a:pt x="193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1"/>
            <p:cNvSpPr>
              <a:spLocks/>
            </p:cNvSpPr>
            <p:nvPr/>
          </p:nvSpPr>
          <p:spPr bwMode="auto">
            <a:xfrm>
              <a:off x="4837060" y="5657608"/>
              <a:ext cx="115426" cy="104653"/>
            </a:xfrm>
            <a:custGeom>
              <a:avLst/>
              <a:gdLst>
                <a:gd name="T0" fmla="*/ 50 w 52"/>
                <a:gd name="T1" fmla="*/ 47 h 47"/>
                <a:gd name="T2" fmla="*/ 48 w 52"/>
                <a:gd name="T3" fmla="*/ 46 h 47"/>
                <a:gd name="T4" fmla="*/ 1 w 52"/>
                <a:gd name="T5" fmla="*/ 4 h 47"/>
                <a:gd name="T6" fmla="*/ 1 w 52"/>
                <a:gd name="T7" fmla="*/ 1 h 47"/>
                <a:gd name="T8" fmla="*/ 4 w 52"/>
                <a:gd name="T9" fmla="*/ 1 h 47"/>
                <a:gd name="T10" fmla="*/ 51 w 52"/>
                <a:gd name="T11" fmla="*/ 43 h 47"/>
                <a:gd name="T12" fmla="*/ 51 w 52"/>
                <a:gd name="T13" fmla="*/ 46 h 47"/>
                <a:gd name="T14" fmla="*/ 50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50" y="47"/>
                  </a:moveTo>
                  <a:cubicBezTo>
                    <a:pt x="49" y="47"/>
                    <a:pt x="49" y="47"/>
                    <a:pt x="48" y="4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7"/>
                    <a:pt x="50" y="47"/>
                    <a:pt x="50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2"/>
            <p:cNvSpPr>
              <a:spLocks/>
            </p:cNvSpPr>
            <p:nvPr/>
          </p:nvSpPr>
          <p:spPr bwMode="auto">
            <a:xfrm>
              <a:off x="4837060" y="5753026"/>
              <a:ext cx="115426" cy="103114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3 h 47"/>
                <a:gd name="T6" fmla="*/ 48 w 52"/>
                <a:gd name="T7" fmla="*/ 0 h 47"/>
                <a:gd name="T8" fmla="*/ 51 w 52"/>
                <a:gd name="T9" fmla="*/ 0 h 47"/>
                <a:gd name="T10" fmla="*/ 51 w 52"/>
                <a:gd name="T11" fmla="*/ 3 h 47"/>
                <a:gd name="T12" fmla="*/ 4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2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1" y="0"/>
                    <a:pt x="51" y="0"/>
                  </a:cubicBezTo>
                  <a:cubicBezTo>
                    <a:pt x="52" y="1"/>
                    <a:pt x="52" y="3"/>
                    <a:pt x="5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7"/>
                    <a:pt x="3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3675107" y="5657608"/>
            <a:ext cx="427845" cy="198532"/>
            <a:chOff x="3675107" y="5657608"/>
            <a:chExt cx="427845" cy="198532"/>
          </a:xfrm>
        </p:grpSpPr>
        <p:sp>
          <p:nvSpPr>
            <p:cNvPr id="164" name="Freeform 143"/>
            <p:cNvSpPr>
              <a:spLocks/>
            </p:cNvSpPr>
            <p:nvPr/>
          </p:nvSpPr>
          <p:spPr bwMode="auto">
            <a:xfrm>
              <a:off x="3675107" y="5753026"/>
              <a:ext cx="427845" cy="9234"/>
            </a:xfrm>
            <a:custGeom>
              <a:avLst/>
              <a:gdLst>
                <a:gd name="T0" fmla="*/ 192 w 194"/>
                <a:gd name="T1" fmla="*/ 4 h 4"/>
                <a:gd name="T2" fmla="*/ 2 w 194"/>
                <a:gd name="T3" fmla="*/ 4 h 4"/>
                <a:gd name="T4" fmla="*/ 0 w 194"/>
                <a:gd name="T5" fmla="*/ 2 h 4"/>
                <a:gd name="T6" fmla="*/ 2 w 194"/>
                <a:gd name="T7" fmla="*/ 0 h 4"/>
                <a:gd name="T8" fmla="*/ 192 w 194"/>
                <a:gd name="T9" fmla="*/ 0 h 4"/>
                <a:gd name="T10" fmla="*/ 194 w 194"/>
                <a:gd name="T11" fmla="*/ 2 h 4"/>
                <a:gd name="T12" fmla="*/ 192 w 19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4">
                  <a:moveTo>
                    <a:pt x="19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3"/>
                    <a:pt x="193" y="4"/>
                    <a:pt x="19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44"/>
            <p:cNvSpPr>
              <a:spLocks/>
            </p:cNvSpPr>
            <p:nvPr/>
          </p:nvSpPr>
          <p:spPr bwMode="auto">
            <a:xfrm>
              <a:off x="3675107" y="5657608"/>
              <a:ext cx="112348" cy="104653"/>
            </a:xfrm>
            <a:custGeom>
              <a:avLst/>
              <a:gdLst>
                <a:gd name="T0" fmla="*/ 2 w 51"/>
                <a:gd name="T1" fmla="*/ 47 h 47"/>
                <a:gd name="T2" fmla="*/ 0 w 51"/>
                <a:gd name="T3" fmla="*/ 46 h 47"/>
                <a:gd name="T4" fmla="*/ 0 w 51"/>
                <a:gd name="T5" fmla="*/ 43 h 47"/>
                <a:gd name="T6" fmla="*/ 48 w 51"/>
                <a:gd name="T7" fmla="*/ 1 h 47"/>
                <a:gd name="T8" fmla="*/ 50 w 51"/>
                <a:gd name="T9" fmla="*/ 1 h 47"/>
                <a:gd name="T10" fmla="*/ 50 w 51"/>
                <a:gd name="T11" fmla="*/ 4 h 47"/>
                <a:gd name="T12" fmla="*/ 3 w 51"/>
                <a:gd name="T13" fmla="*/ 46 h 47"/>
                <a:gd name="T14" fmla="*/ 2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2" y="47"/>
                  </a:move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1" y="2"/>
                    <a:pt x="51" y="3"/>
                    <a:pt x="50" y="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45"/>
            <p:cNvSpPr>
              <a:spLocks/>
            </p:cNvSpPr>
            <p:nvPr/>
          </p:nvSpPr>
          <p:spPr bwMode="auto">
            <a:xfrm>
              <a:off x="3675107" y="5753026"/>
              <a:ext cx="112348" cy="103114"/>
            </a:xfrm>
            <a:custGeom>
              <a:avLst/>
              <a:gdLst>
                <a:gd name="T0" fmla="*/ 49 w 51"/>
                <a:gd name="T1" fmla="*/ 47 h 47"/>
                <a:gd name="T2" fmla="*/ 48 w 51"/>
                <a:gd name="T3" fmla="*/ 46 h 47"/>
                <a:gd name="T4" fmla="*/ 0 w 51"/>
                <a:gd name="T5" fmla="*/ 3 h 47"/>
                <a:gd name="T6" fmla="*/ 0 w 51"/>
                <a:gd name="T7" fmla="*/ 0 h 47"/>
                <a:gd name="T8" fmla="*/ 3 w 51"/>
                <a:gd name="T9" fmla="*/ 0 h 47"/>
                <a:gd name="T10" fmla="*/ 50 w 51"/>
                <a:gd name="T11" fmla="*/ 43 h 47"/>
                <a:gd name="T12" fmla="*/ 50 w 51"/>
                <a:gd name="T13" fmla="*/ 46 h 47"/>
                <a:gd name="T14" fmla="*/ 49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49" y="47"/>
                  </a:moveTo>
                  <a:cubicBezTo>
                    <a:pt x="49" y="47"/>
                    <a:pt x="48" y="46"/>
                    <a:pt x="48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6309894" y="5548337"/>
            <a:ext cx="235469" cy="415534"/>
            <a:chOff x="6309894" y="5548337"/>
            <a:chExt cx="235469" cy="415534"/>
          </a:xfrm>
        </p:grpSpPr>
        <p:sp>
          <p:nvSpPr>
            <p:cNvPr id="167" name="Freeform 146"/>
            <p:cNvSpPr>
              <a:spLocks/>
            </p:cNvSpPr>
            <p:nvPr/>
          </p:nvSpPr>
          <p:spPr bwMode="auto">
            <a:xfrm>
              <a:off x="6309894" y="5548337"/>
              <a:ext cx="235469" cy="213923"/>
            </a:xfrm>
            <a:custGeom>
              <a:avLst/>
              <a:gdLst>
                <a:gd name="T0" fmla="*/ 3 w 107"/>
                <a:gd name="T1" fmla="*/ 97 h 97"/>
                <a:gd name="T2" fmla="*/ 1 w 107"/>
                <a:gd name="T3" fmla="*/ 96 h 97"/>
                <a:gd name="T4" fmla="*/ 1 w 107"/>
                <a:gd name="T5" fmla="*/ 93 h 97"/>
                <a:gd name="T6" fmla="*/ 103 w 107"/>
                <a:gd name="T7" fmla="*/ 1 h 97"/>
                <a:gd name="T8" fmla="*/ 106 w 107"/>
                <a:gd name="T9" fmla="*/ 1 h 97"/>
                <a:gd name="T10" fmla="*/ 106 w 107"/>
                <a:gd name="T11" fmla="*/ 4 h 97"/>
                <a:gd name="T12" fmla="*/ 4 w 107"/>
                <a:gd name="T13" fmla="*/ 96 h 97"/>
                <a:gd name="T14" fmla="*/ 3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3" y="97"/>
                  </a:moveTo>
                  <a:cubicBezTo>
                    <a:pt x="2" y="97"/>
                    <a:pt x="2" y="97"/>
                    <a:pt x="1" y="96"/>
                  </a:cubicBezTo>
                  <a:cubicBezTo>
                    <a:pt x="0" y="95"/>
                    <a:pt x="1" y="94"/>
                    <a:pt x="1" y="9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7" y="2"/>
                    <a:pt x="107" y="3"/>
                    <a:pt x="106" y="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3" y="97"/>
                    <a:pt x="3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47"/>
            <p:cNvSpPr>
              <a:spLocks/>
            </p:cNvSpPr>
            <p:nvPr/>
          </p:nvSpPr>
          <p:spPr bwMode="auto">
            <a:xfrm>
              <a:off x="6309894" y="5753026"/>
              <a:ext cx="235469" cy="210845"/>
            </a:xfrm>
            <a:custGeom>
              <a:avLst/>
              <a:gdLst>
                <a:gd name="T0" fmla="*/ 104 w 107"/>
                <a:gd name="T1" fmla="*/ 96 h 96"/>
                <a:gd name="T2" fmla="*/ 103 w 107"/>
                <a:gd name="T3" fmla="*/ 95 h 96"/>
                <a:gd name="T4" fmla="*/ 1 w 107"/>
                <a:gd name="T5" fmla="*/ 3 h 96"/>
                <a:gd name="T6" fmla="*/ 1 w 107"/>
                <a:gd name="T7" fmla="*/ 0 h 96"/>
                <a:gd name="T8" fmla="*/ 4 w 107"/>
                <a:gd name="T9" fmla="*/ 0 h 96"/>
                <a:gd name="T10" fmla="*/ 106 w 107"/>
                <a:gd name="T11" fmla="*/ 93 h 96"/>
                <a:gd name="T12" fmla="*/ 106 w 107"/>
                <a:gd name="T13" fmla="*/ 95 h 96"/>
                <a:gd name="T14" fmla="*/ 104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104" y="96"/>
                  </a:moveTo>
                  <a:cubicBezTo>
                    <a:pt x="104" y="96"/>
                    <a:pt x="104" y="96"/>
                    <a:pt x="103" y="9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3"/>
                    <a:pt x="107" y="95"/>
                    <a:pt x="106" y="95"/>
                  </a:cubicBezTo>
                  <a:cubicBezTo>
                    <a:pt x="106" y="96"/>
                    <a:pt x="105" y="96"/>
                    <a:pt x="104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5468054" y="5548337"/>
            <a:ext cx="235469" cy="415534"/>
            <a:chOff x="5468054" y="5548337"/>
            <a:chExt cx="235469" cy="415534"/>
          </a:xfrm>
        </p:grpSpPr>
        <p:sp>
          <p:nvSpPr>
            <p:cNvPr id="169" name="Freeform 148"/>
            <p:cNvSpPr>
              <a:spLocks/>
            </p:cNvSpPr>
            <p:nvPr/>
          </p:nvSpPr>
          <p:spPr bwMode="auto">
            <a:xfrm>
              <a:off x="5468054" y="5548337"/>
              <a:ext cx="235469" cy="213923"/>
            </a:xfrm>
            <a:custGeom>
              <a:avLst/>
              <a:gdLst>
                <a:gd name="T0" fmla="*/ 104 w 107"/>
                <a:gd name="T1" fmla="*/ 97 h 97"/>
                <a:gd name="T2" fmla="*/ 103 w 107"/>
                <a:gd name="T3" fmla="*/ 96 h 97"/>
                <a:gd name="T4" fmla="*/ 1 w 107"/>
                <a:gd name="T5" fmla="*/ 4 h 97"/>
                <a:gd name="T6" fmla="*/ 1 w 107"/>
                <a:gd name="T7" fmla="*/ 1 h 97"/>
                <a:gd name="T8" fmla="*/ 4 w 107"/>
                <a:gd name="T9" fmla="*/ 1 h 97"/>
                <a:gd name="T10" fmla="*/ 106 w 107"/>
                <a:gd name="T11" fmla="*/ 93 h 97"/>
                <a:gd name="T12" fmla="*/ 106 w 107"/>
                <a:gd name="T13" fmla="*/ 96 h 97"/>
                <a:gd name="T14" fmla="*/ 104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104" y="97"/>
                  </a:moveTo>
                  <a:cubicBezTo>
                    <a:pt x="104" y="97"/>
                    <a:pt x="103" y="97"/>
                    <a:pt x="103" y="9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4"/>
                    <a:pt x="107" y="95"/>
                    <a:pt x="106" y="96"/>
                  </a:cubicBezTo>
                  <a:cubicBezTo>
                    <a:pt x="106" y="97"/>
                    <a:pt x="105" y="97"/>
                    <a:pt x="104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49"/>
            <p:cNvSpPr>
              <a:spLocks/>
            </p:cNvSpPr>
            <p:nvPr/>
          </p:nvSpPr>
          <p:spPr bwMode="auto">
            <a:xfrm>
              <a:off x="5468054" y="5753026"/>
              <a:ext cx="235469" cy="210845"/>
            </a:xfrm>
            <a:custGeom>
              <a:avLst/>
              <a:gdLst>
                <a:gd name="T0" fmla="*/ 3 w 107"/>
                <a:gd name="T1" fmla="*/ 96 h 96"/>
                <a:gd name="T2" fmla="*/ 1 w 107"/>
                <a:gd name="T3" fmla="*/ 95 h 96"/>
                <a:gd name="T4" fmla="*/ 1 w 107"/>
                <a:gd name="T5" fmla="*/ 93 h 96"/>
                <a:gd name="T6" fmla="*/ 103 w 107"/>
                <a:gd name="T7" fmla="*/ 0 h 96"/>
                <a:gd name="T8" fmla="*/ 106 w 107"/>
                <a:gd name="T9" fmla="*/ 0 h 96"/>
                <a:gd name="T10" fmla="*/ 106 w 107"/>
                <a:gd name="T11" fmla="*/ 3 h 96"/>
                <a:gd name="T12" fmla="*/ 4 w 107"/>
                <a:gd name="T13" fmla="*/ 95 h 96"/>
                <a:gd name="T14" fmla="*/ 3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3" y="96"/>
                  </a:moveTo>
                  <a:cubicBezTo>
                    <a:pt x="2" y="96"/>
                    <a:pt x="2" y="96"/>
                    <a:pt x="1" y="95"/>
                  </a:cubicBezTo>
                  <a:cubicBezTo>
                    <a:pt x="0" y="95"/>
                    <a:pt x="0" y="93"/>
                    <a:pt x="1" y="9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1"/>
                    <a:pt x="107" y="3"/>
                    <a:pt x="106" y="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6"/>
                    <a:pt x="3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8007423" y="5543721"/>
            <a:ext cx="243164" cy="424767"/>
            <a:chOff x="8007423" y="5543721"/>
            <a:chExt cx="243164" cy="424767"/>
          </a:xfrm>
        </p:grpSpPr>
        <p:sp>
          <p:nvSpPr>
            <p:cNvPr id="171" name="Freeform 150"/>
            <p:cNvSpPr>
              <a:spLocks/>
            </p:cNvSpPr>
            <p:nvPr/>
          </p:nvSpPr>
          <p:spPr bwMode="auto">
            <a:xfrm>
              <a:off x="8007423" y="5543721"/>
              <a:ext cx="243164" cy="221618"/>
            </a:xfrm>
            <a:custGeom>
              <a:avLst/>
              <a:gdLst>
                <a:gd name="T0" fmla="*/ 4 w 110"/>
                <a:gd name="T1" fmla="*/ 101 h 101"/>
                <a:gd name="T2" fmla="*/ 1 w 110"/>
                <a:gd name="T3" fmla="*/ 100 h 101"/>
                <a:gd name="T4" fmla="*/ 2 w 110"/>
                <a:gd name="T5" fmla="*/ 94 h 101"/>
                <a:gd name="T6" fmla="*/ 103 w 110"/>
                <a:gd name="T7" fmla="*/ 2 h 101"/>
                <a:gd name="T8" fmla="*/ 109 w 110"/>
                <a:gd name="T9" fmla="*/ 2 h 101"/>
                <a:gd name="T10" fmla="*/ 109 w 110"/>
                <a:gd name="T11" fmla="*/ 8 h 101"/>
                <a:gd name="T12" fmla="*/ 7 w 110"/>
                <a:gd name="T13" fmla="*/ 100 h 101"/>
                <a:gd name="T14" fmla="*/ 4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4" y="101"/>
                  </a:moveTo>
                  <a:cubicBezTo>
                    <a:pt x="3" y="101"/>
                    <a:pt x="2" y="100"/>
                    <a:pt x="1" y="100"/>
                  </a:cubicBezTo>
                  <a:cubicBezTo>
                    <a:pt x="0" y="98"/>
                    <a:pt x="0" y="95"/>
                    <a:pt x="2" y="9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7" y="0"/>
                    <a:pt x="109" y="2"/>
                  </a:cubicBezTo>
                  <a:cubicBezTo>
                    <a:pt x="110" y="4"/>
                    <a:pt x="110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101"/>
                    <a:pt x="5" y="101"/>
                    <a:pt x="4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1"/>
            <p:cNvSpPr>
              <a:spLocks/>
            </p:cNvSpPr>
            <p:nvPr/>
          </p:nvSpPr>
          <p:spPr bwMode="auto">
            <a:xfrm>
              <a:off x="8007423" y="5746870"/>
              <a:ext cx="243164" cy="221618"/>
            </a:xfrm>
            <a:custGeom>
              <a:avLst/>
              <a:gdLst>
                <a:gd name="T0" fmla="*/ 106 w 110"/>
                <a:gd name="T1" fmla="*/ 101 h 101"/>
                <a:gd name="T2" fmla="*/ 103 w 110"/>
                <a:gd name="T3" fmla="*/ 100 h 101"/>
                <a:gd name="T4" fmla="*/ 2 w 110"/>
                <a:gd name="T5" fmla="*/ 8 h 101"/>
                <a:gd name="T6" fmla="*/ 1 w 110"/>
                <a:gd name="T7" fmla="*/ 2 h 101"/>
                <a:gd name="T8" fmla="*/ 7 w 110"/>
                <a:gd name="T9" fmla="*/ 2 h 101"/>
                <a:gd name="T10" fmla="*/ 109 w 110"/>
                <a:gd name="T11" fmla="*/ 94 h 101"/>
                <a:gd name="T12" fmla="*/ 109 w 110"/>
                <a:gd name="T13" fmla="*/ 100 h 101"/>
                <a:gd name="T14" fmla="*/ 106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106" y="101"/>
                  </a:moveTo>
                  <a:cubicBezTo>
                    <a:pt x="105" y="101"/>
                    <a:pt x="104" y="101"/>
                    <a:pt x="103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6"/>
                    <a:pt x="110" y="98"/>
                    <a:pt x="109" y="100"/>
                  </a:cubicBezTo>
                  <a:cubicBezTo>
                    <a:pt x="108" y="101"/>
                    <a:pt x="107" y="101"/>
                    <a:pt x="106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147116" y="5543721"/>
            <a:ext cx="244703" cy="424767"/>
            <a:chOff x="7147116" y="5543721"/>
            <a:chExt cx="244703" cy="424767"/>
          </a:xfrm>
        </p:grpSpPr>
        <p:sp>
          <p:nvSpPr>
            <p:cNvPr id="173" name="Freeform 152"/>
            <p:cNvSpPr>
              <a:spLocks/>
            </p:cNvSpPr>
            <p:nvPr/>
          </p:nvSpPr>
          <p:spPr bwMode="auto">
            <a:xfrm>
              <a:off x="7147116" y="5543721"/>
              <a:ext cx="244703" cy="221618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53"/>
            <p:cNvSpPr>
              <a:spLocks/>
            </p:cNvSpPr>
            <p:nvPr/>
          </p:nvSpPr>
          <p:spPr bwMode="auto">
            <a:xfrm>
              <a:off x="7147116" y="5746870"/>
              <a:ext cx="244703" cy="221618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10519089" y="4704959"/>
            <a:ext cx="306264" cy="410916"/>
            <a:chOff x="10750551" y="4089400"/>
            <a:chExt cx="315913" cy="423863"/>
          </a:xfrm>
        </p:grpSpPr>
        <p:sp>
          <p:nvSpPr>
            <p:cNvPr id="175" name="Freeform 154"/>
            <p:cNvSpPr>
              <a:spLocks/>
            </p:cNvSpPr>
            <p:nvPr/>
          </p:nvSpPr>
          <p:spPr bwMode="auto">
            <a:xfrm>
              <a:off x="10910889" y="4156075"/>
              <a:ext cx="92075" cy="90488"/>
            </a:xfrm>
            <a:custGeom>
              <a:avLst/>
              <a:gdLst>
                <a:gd name="T0" fmla="*/ 58 w 58"/>
                <a:gd name="T1" fmla="*/ 57 h 57"/>
                <a:gd name="T2" fmla="*/ 0 w 58"/>
                <a:gd name="T3" fmla="*/ 57 h 57"/>
                <a:gd name="T4" fmla="*/ 0 w 58"/>
                <a:gd name="T5" fmla="*/ 0 h 57"/>
                <a:gd name="T6" fmla="*/ 10 w 58"/>
                <a:gd name="T7" fmla="*/ 0 h 57"/>
                <a:gd name="T8" fmla="*/ 10 w 58"/>
                <a:gd name="T9" fmla="*/ 47 h 57"/>
                <a:gd name="T10" fmla="*/ 58 w 58"/>
                <a:gd name="T11" fmla="*/ 47 h 57"/>
                <a:gd name="T12" fmla="*/ 58 w 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8" y="47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750551" y="4146550"/>
              <a:ext cx="260350" cy="366713"/>
            </a:xfrm>
            <a:custGeom>
              <a:avLst/>
              <a:gdLst>
                <a:gd name="T0" fmla="*/ 164 w 164"/>
                <a:gd name="T1" fmla="*/ 231 h 231"/>
                <a:gd name="T2" fmla="*/ 0 w 164"/>
                <a:gd name="T3" fmla="*/ 231 h 231"/>
                <a:gd name="T4" fmla="*/ 0 w 164"/>
                <a:gd name="T5" fmla="*/ 0 h 231"/>
                <a:gd name="T6" fmla="*/ 110 w 164"/>
                <a:gd name="T7" fmla="*/ 0 h 231"/>
                <a:gd name="T8" fmla="*/ 164 w 164"/>
                <a:gd name="T9" fmla="*/ 55 h 231"/>
                <a:gd name="T10" fmla="*/ 164 w 164"/>
                <a:gd name="T11" fmla="*/ 231 h 231"/>
                <a:gd name="T12" fmla="*/ 10 w 164"/>
                <a:gd name="T13" fmla="*/ 221 h 231"/>
                <a:gd name="T14" fmla="*/ 154 w 164"/>
                <a:gd name="T15" fmla="*/ 221 h 231"/>
                <a:gd name="T16" fmla="*/ 154 w 164"/>
                <a:gd name="T17" fmla="*/ 59 h 231"/>
                <a:gd name="T18" fmla="*/ 106 w 164"/>
                <a:gd name="T19" fmla="*/ 10 h 231"/>
                <a:gd name="T20" fmla="*/ 10 w 164"/>
                <a:gd name="T21" fmla="*/ 10 h 231"/>
                <a:gd name="T22" fmla="*/ 10 w 164"/>
                <a:gd name="T23" fmla="*/ 2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31">
                  <a:moveTo>
                    <a:pt x="164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4" y="55"/>
                  </a:lnTo>
                  <a:lnTo>
                    <a:pt x="164" y="231"/>
                  </a:lnTo>
                  <a:close/>
                  <a:moveTo>
                    <a:pt x="10" y="221"/>
                  </a:moveTo>
                  <a:lnTo>
                    <a:pt x="154" y="221"/>
                  </a:lnTo>
                  <a:lnTo>
                    <a:pt x="154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22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56"/>
            <p:cNvSpPr>
              <a:spLocks/>
            </p:cNvSpPr>
            <p:nvPr/>
          </p:nvSpPr>
          <p:spPr bwMode="auto">
            <a:xfrm>
              <a:off x="10966451" y="4098925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57 h 57"/>
                <a:gd name="T4" fmla="*/ 0 w 57"/>
                <a:gd name="T5" fmla="*/ 0 h 57"/>
                <a:gd name="T6" fmla="*/ 10 w 57"/>
                <a:gd name="T7" fmla="*/ 0 h 57"/>
                <a:gd name="T8" fmla="*/ 10 w 57"/>
                <a:gd name="T9" fmla="*/ 47 h 57"/>
                <a:gd name="T10" fmla="*/ 57 w 57"/>
                <a:gd name="T11" fmla="*/ 47 h 57"/>
                <a:gd name="T12" fmla="*/ 57 w 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7" y="47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57"/>
            <p:cNvSpPr>
              <a:spLocks/>
            </p:cNvSpPr>
            <p:nvPr/>
          </p:nvSpPr>
          <p:spPr bwMode="auto">
            <a:xfrm>
              <a:off x="10804526" y="4089400"/>
              <a:ext cx="261938" cy="366713"/>
            </a:xfrm>
            <a:custGeom>
              <a:avLst/>
              <a:gdLst>
                <a:gd name="T0" fmla="*/ 165 w 165"/>
                <a:gd name="T1" fmla="*/ 231 h 231"/>
                <a:gd name="T2" fmla="*/ 125 w 165"/>
                <a:gd name="T3" fmla="*/ 231 h 231"/>
                <a:gd name="T4" fmla="*/ 125 w 165"/>
                <a:gd name="T5" fmla="*/ 221 h 231"/>
                <a:gd name="T6" fmla="*/ 155 w 165"/>
                <a:gd name="T7" fmla="*/ 221 h 231"/>
                <a:gd name="T8" fmla="*/ 155 w 165"/>
                <a:gd name="T9" fmla="*/ 59 h 231"/>
                <a:gd name="T10" fmla="*/ 106 w 165"/>
                <a:gd name="T11" fmla="*/ 10 h 231"/>
                <a:gd name="T12" fmla="*/ 10 w 165"/>
                <a:gd name="T13" fmla="*/ 10 h 231"/>
                <a:gd name="T14" fmla="*/ 10 w 165"/>
                <a:gd name="T15" fmla="*/ 42 h 231"/>
                <a:gd name="T16" fmla="*/ 0 w 165"/>
                <a:gd name="T17" fmla="*/ 42 h 231"/>
                <a:gd name="T18" fmla="*/ 0 w 165"/>
                <a:gd name="T19" fmla="*/ 0 h 231"/>
                <a:gd name="T20" fmla="*/ 110 w 165"/>
                <a:gd name="T21" fmla="*/ 0 h 231"/>
                <a:gd name="T22" fmla="*/ 165 w 165"/>
                <a:gd name="T23" fmla="*/ 55 h 231"/>
                <a:gd name="T24" fmla="*/ 165 w 165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31">
                  <a:moveTo>
                    <a:pt x="165" y="231"/>
                  </a:moveTo>
                  <a:lnTo>
                    <a:pt x="125" y="231"/>
                  </a:lnTo>
                  <a:lnTo>
                    <a:pt x="125" y="221"/>
                  </a:lnTo>
                  <a:lnTo>
                    <a:pt x="155" y="221"/>
                  </a:lnTo>
                  <a:lnTo>
                    <a:pt x="155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5" y="55"/>
                  </a:lnTo>
                  <a:lnTo>
                    <a:pt x="165" y="23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9618768" y="4712655"/>
            <a:ext cx="397065" cy="398604"/>
            <a:chOff x="9821864" y="4097338"/>
            <a:chExt cx="409575" cy="411163"/>
          </a:xfrm>
        </p:grpSpPr>
        <p:sp>
          <p:nvSpPr>
            <p:cNvPr id="179" name="Freeform 158"/>
            <p:cNvSpPr>
              <a:spLocks noEditPoints="1"/>
            </p:cNvSpPr>
            <p:nvPr/>
          </p:nvSpPr>
          <p:spPr bwMode="auto">
            <a:xfrm>
              <a:off x="10088564" y="4097338"/>
              <a:ext cx="142875" cy="120650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59"/>
            <p:cNvSpPr>
              <a:spLocks noEditPoints="1"/>
            </p:cNvSpPr>
            <p:nvPr/>
          </p:nvSpPr>
          <p:spPr bwMode="auto">
            <a:xfrm>
              <a:off x="9821864" y="4097338"/>
              <a:ext cx="142875" cy="120650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0"/>
            <p:cNvSpPr>
              <a:spLocks/>
            </p:cNvSpPr>
            <p:nvPr/>
          </p:nvSpPr>
          <p:spPr bwMode="auto">
            <a:xfrm>
              <a:off x="9869489" y="4454525"/>
              <a:ext cx="52388" cy="50800"/>
            </a:xfrm>
            <a:custGeom>
              <a:avLst/>
              <a:gdLst>
                <a:gd name="T0" fmla="*/ 6 w 33"/>
                <a:gd name="T1" fmla="*/ 32 h 32"/>
                <a:gd name="T2" fmla="*/ 0 w 33"/>
                <a:gd name="T3" fmla="*/ 27 h 32"/>
                <a:gd name="T4" fmla="*/ 27 w 33"/>
                <a:gd name="T5" fmla="*/ 0 h 32"/>
                <a:gd name="T6" fmla="*/ 33 w 33"/>
                <a:gd name="T7" fmla="*/ 7 h 32"/>
                <a:gd name="T8" fmla="*/ 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6" y="32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3" y="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1"/>
            <p:cNvSpPr>
              <a:spLocks/>
            </p:cNvSpPr>
            <p:nvPr/>
          </p:nvSpPr>
          <p:spPr bwMode="auto">
            <a:xfrm>
              <a:off x="10128251" y="4454525"/>
              <a:ext cx="55563" cy="53975"/>
            </a:xfrm>
            <a:custGeom>
              <a:avLst/>
              <a:gdLst>
                <a:gd name="T0" fmla="*/ 28 w 35"/>
                <a:gd name="T1" fmla="*/ 34 h 34"/>
                <a:gd name="T2" fmla="*/ 0 w 35"/>
                <a:gd name="T3" fmla="*/ 7 h 34"/>
                <a:gd name="T4" fmla="*/ 6 w 35"/>
                <a:gd name="T5" fmla="*/ 0 h 34"/>
                <a:gd name="T6" fmla="*/ 35 w 35"/>
                <a:gd name="T7" fmla="*/ 28 h 34"/>
                <a:gd name="T8" fmla="*/ 28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34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35" y="28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2"/>
            <p:cNvSpPr>
              <a:spLocks noEditPoints="1"/>
            </p:cNvSpPr>
            <p:nvPr/>
          </p:nvSpPr>
          <p:spPr bwMode="auto">
            <a:xfrm>
              <a:off x="9836151" y="4125913"/>
              <a:ext cx="381000" cy="382588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63"/>
            <p:cNvSpPr>
              <a:spLocks/>
            </p:cNvSpPr>
            <p:nvPr/>
          </p:nvSpPr>
          <p:spPr bwMode="auto">
            <a:xfrm>
              <a:off x="9915526" y="4184650"/>
              <a:ext cx="120650" cy="150813"/>
            </a:xfrm>
            <a:custGeom>
              <a:avLst/>
              <a:gdLst>
                <a:gd name="T0" fmla="*/ 76 w 76"/>
                <a:gd name="T1" fmla="*/ 95 h 95"/>
                <a:gd name="T2" fmla="*/ 0 w 76"/>
                <a:gd name="T3" fmla="*/ 95 h 95"/>
                <a:gd name="T4" fmla="*/ 0 w 76"/>
                <a:gd name="T5" fmla="*/ 86 h 95"/>
                <a:gd name="T6" fmla="*/ 67 w 76"/>
                <a:gd name="T7" fmla="*/ 86 h 95"/>
                <a:gd name="T8" fmla="*/ 67 w 76"/>
                <a:gd name="T9" fmla="*/ 0 h 95"/>
                <a:gd name="T10" fmla="*/ 76 w 76"/>
                <a:gd name="T11" fmla="*/ 0 h 95"/>
                <a:gd name="T12" fmla="*/ 76 w 76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6" y="95"/>
                  </a:moveTo>
                  <a:lnTo>
                    <a:pt x="0" y="95"/>
                  </a:lnTo>
                  <a:lnTo>
                    <a:pt x="0" y="86"/>
                  </a:lnTo>
                  <a:lnTo>
                    <a:pt x="67" y="86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8798474" y="4704959"/>
            <a:ext cx="364746" cy="403221"/>
            <a:chOff x="8975726" y="4089400"/>
            <a:chExt cx="376238" cy="415925"/>
          </a:xfrm>
        </p:grpSpPr>
        <p:sp>
          <p:nvSpPr>
            <p:cNvPr id="185" name="Freeform 164"/>
            <p:cNvSpPr>
              <a:spLocks/>
            </p:cNvSpPr>
            <p:nvPr/>
          </p:nvSpPr>
          <p:spPr bwMode="auto">
            <a:xfrm>
              <a:off x="8975726" y="4130675"/>
              <a:ext cx="376238" cy="374650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6 w 165"/>
                <a:gd name="T5" fmla="*/ 82 h 165"/>
                <a:gd name="T6" fmla="*/ 83 w 165"/>
                <a:gd name="T7" fmla="*/ 159 h 165"/>
                <a:gd name="T8" fmla="*/ 159 w 165"/>
                <a:gd name="T9" fmla="*/ 82 h 165"/>
                <a:gd name="T10" fmla="*/ 83 w 165"/>
                <a:gd name="T11" fmla="*/ 6 h 165"/>
                <a:gd name="T12" fmla="*/ 83 w 165"/>
                <a:gd name="T13" fmla="*/ 0 h 165"/>
                <a:gd name="T14" fmla="*/ 165 w 165"/>
                <a:gd name="T15" fmla="*/ 82 h 165"/>
                <a:gd name="T16" fmla="*/ 83 w 16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65"/>
            <p:cNvSpPr>
              <a:spLocks/>
            </p:cNvSpPr>
            <p:nvPr/>
          </p:nvSpPr>
          <p:spPr bwMode="auto">
            <a:xfrm>
              <a:off x="9080501" y="4089400"/>
              <a:ext cx="84138" cy="98425"/>
            </a:xfrm>
            <a:custGeom>
              <a:avLst/>
              <a:gdLst>
                <a:gd name="T0" fmla="*/ 53 w 53"/>
                <a:gd name="T1" fmla="*/ 62 h 62"/>
                <a:gd name="T2" fmla="*/ 0 w 53"/>
                <a:gd name="T3" fmla="*/ 32 h 62"/>
                <a:gd name="T4" fmla="*/ 53 w 53"/>
                <a:gd name="T5" fmla="*/ 0 h 62"/>
                <a:gd name="T6" fmla="*/ 53 w 5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lnTo>
                    <a:pt x="0" y="32"/>
                  </a:lnTo>
                  <a:lnTo>
                    <a:pt x="53" y="0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66"/>
            <p:cNvSpPr>
              <a:spLocks/>
            </p:cNvSpPr>
            <p:nvPr/>
          </p:nvSpPr>
          <p:spPr bwMode="auto">
            <a:xfrm>
              <a:off x="9148764" y="4233863"/>
              <a:ext cx="95250" cy="180975"/>
            </a:xfrm>
            <a:custGeom>
              <a:avLst/>
              <a:gdLst>
                <a:gd name="T0" fmla="*/ 55 w 60"/>
                <a:gd name="T1" fmla="*/ 114 h 114"/>
                <a:gd name="T2" fmla="*/ 0 w 60"/>
                <a:gd name="T3" fmla="*/ 61 h 114"/>
                <a:gd name="T4" fmla="*/ 0 w 60"/>
                <a:gd name="T5" fmla="*/ 0 h 114"/>
                <a:gd name="T6" fmla="*/ 9 w 60"/>
                <a:gd name="T7" fmla="*/ 0 h 114"/>
                <a:gd name="T8" fmla="*/ 9 w 60"/>
                <a:gd name="T9" fmla="*/ 58 h 114"/>
                <a:gd name="T10" fmla="*/ 60 w 60"/>
                <a:gd name="T11" fmla="*/ 108 h 114"/>
                <a:gd name="T12" fmla="*/ 55 w 60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4">
                  <a:moveTo>
                    <a:pt x="55" y="114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8"/>
                  </a:lnTo>
                  <a:lnTo>
                    <a:pt x="60" y="108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7930472" y="4704959"/>
            <a:ext cx="403221" cy="406299"/>
            <a:chOff x="8080376" y="4089400"/>
            <a:chExt cx="415925" cy="419100"/>
          </a:xfrm>
        </p:grpSpPr>
        <p:sp>
          <p:nvSpPr>
            <p:cNvPr id="188" name="Freeform 167"/>
            <p:cNvSpPr>
              <a:spLocks noEditPoints="1"/>
            </p:cNvSpPr>
            <p:nvPr/>
          </p:nvSpPr>
          <p:spPr bwMode="auto">
            <a:xfrm>
              <a:off x="8080376" y="4089400"/>
              <a:ext cx="415925" cy="419100"/>
            </a:xfrm>
            <a:custGeom>
              <a:avLst/>
              <a:gdLst>
                <a:gd name="T0" fmla="*/ 91 w 183"/>
                <a:gd name="T1" fmla="*/ 184 h 184"/>
                <a:gd name="T2" fmla="*/ 27 w 183"/>
                <a:gd name="T3" fmla="*/ 157 h 184"/>
                <a:gd name="T4" fmla="*/ 0 w 183"/>
                <a:gd name="T5" fmla="*/ 92 h 184"/>
                <a:gd name="T6" fmla="*/ 27 w 183"/>
                <a:gd name="T7" fmla="*/ 27 h 184"/>
                <a:gd name="T8" fmla="*/ 91 w 183"/>
                <a:gd name="T9" fmla="*/ 0 h 184"/>
                <a:gd name="T10" fmla="*/ 156 w 183"/>
                <a:gd name="T11" fmla="*/ 27 h 184"/>
                <a:gd name="T12" fmla="*/ 183 w 183"/>
                <a:gd name="T13" fmla="*/ 92 h 184"/>
                <a:gd name="T14" fmla="*/ 156 w 183"/>
                <a:gd name="T15" fmla="*/ 157 h 184"/>
                <a:gd name="T16" fmla="*/ 91 w 183"/>
                <a:gd name="T17" fmla="*/ 184 h 184"/>
                <a:gd name="T18" fmla="*/ 91 w 183"/>
                <a:gd name="T19" fmla="*/ 6 h 184"/>
                <a:gd name="T20" fmla="*/ 31 w 183"/>
                <a:gd name="T21" fmla="*/ 31 h 184"/>
                <a:gd name="T22" fmla="*/ 6 w 183"/>
                <a:gd name="T23" fmla="*/ 92 h 184"/>
                <a:gd name="T24" fmla="*/ 31 w 183"/>
                <a:gd name="T25" fmla="*/ 152 h 184"/>
                <a:gd name="T26" fmla="*/ 91 w 183"/>
                <a:gd name="T27" fmla="*/ 177 h 184"/>
                <a:gd name="T28" fmla="*/ 152 w 183"/>
                <a:gd name="T29" fmla="*/ 152 h 184"/>
                <a:gd name="T30" fmla="*/ 177 w 183"/>
                <a:gd name="T31" fmla="*/ 92 h 184"/>
                <a:gd name="T32" fmla="*/ 152 w 183"/>
                <a:gd name="T33" fmla="*/ 31 h 184"/>
                <a:gd name="T34" fmla="*/ 91 w 183"/>
                <a:gd name="T35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cubicBezTo>
                    <a:pt x="67" y="184"/>
                    <a:pt x="44" y="174"/>
                    <a:pt x="27" y="157"/>
                  </a:cubicBezTo>
                  <a:cubicBezTo>
                    <a:pt x="9" y="139"/>
                    <a:pt x="0" y="116"/>
                    <a:pt x="0" y="92"/>
                  </a:cubicBezTo>
                  <a:cubicBezTo>
                    <a:pt x="0" y="67"/>
                    <a:pt x="9" y="44"/>
                    <a:pt x="27" y="27"/>
                  </a:cubicBezTo>
                  <a:cubicBezTo>
                    <a:pt x="44" y="9"/>
                    <a:pt x="67" y="0"/>
                    <a:pt x="91" y="0"/>
                  </a:cubicBezTo>
                  <a:cubicBezTo>
                    <a:pt x="116" y="0"/>
                    <a:pt x="139" y="9"/>
                    <a:pt x="156" y="27"/>
                  </a:cubicBezTo>
                  <a:cubicBezTo>
                    <a:pt x="174" y="44"/>
                    <a:pt x="183" y="67"/>
                    <a:pt x="183" y="92"/>
                  </a:cubicBezTo>
                  <a:cubicBezTo>
                    <a:pt x="183" y="116"/>
                    <a:pt x="174" y="139"/>
                    <a:pt x="156" y="157"/>
                  </a:cubicBezTo>
                  <a:cubicBezTo>
                    <a:pt x="139" y="174"/>
                    <a:pt x="116" y="184"/>
                    <a:pt x="91" y="184"/>
                  </a:cubicBezTo>
                  <a:close/>
                  <a:moveTo>
                    <a:pt x="91" y="6"/>
                  </a:moveTo>
                  <a:cubicBezTo>
                    <a:pt x="69" y="6"/>
                    <a:pt x="47" y="15"/>
                    <a:pt x="31" y="31"/>
                  </a:cubicBezTo>
                  <a:cubicBezTo>
                    <a:pt x="15" y="48"/>
                    <a:pt x="6" y="69"/>
                    <a:pt x="6" y="92"/>
                  </a:cubicBezTo>
                  <a:cubicBezTo>
                    <a:pt x="6" y="114"/>
                    <a:pt x="15" y="136"/>
                    <a:pt x="31" y="152"/>
                  </a:cubicBezTo>
                  <a:cubicBezTo>
                    <a:pt x="47" y="168"/>
                    <a:pt x="69" y="177"/>
                    <a:pt x="91" y="177"/>
                  </a:cubicBezTo>
                  <a:cubicBezTo>
                    <a:pt x="114" y="177"/>
                    <a:pt x="136" y="168"/>
                    <a:pt x="152" y="152"/>
                  </a:cubicBezTo>
                  <a:cubicBezTo>
                    <a:pt x="168" y="136"/>
                    <a:pt x="177" y="114"/>
                    <a:pt x="177" y="92"/>
                  </a:cubicBezTo>
                  <a:cubicBezTo>
                    <a:pt x="177" y="69"/>
                    <a:pt x="168" y="48"/>
                    <a:pt x="152" y="31"/>
                  </a:cubicBezTo>
                  <a:cubicBezTo>
                    <a:pt x="136" y="15"/>
                    <a:pt x="114" y="6"/>
                    <a:pt x="91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68"/>
            <p:cNvSpPr>
              <a:spLocks/>
            </p:cNvSpPr>
            <p:nvPr/>
          </p:nvSpPr>
          <p:spPr bwMode="auto">
            <a:xfrm>
              <a:off x="8142289" y="4151313"/>
              <a:ext cx="292100" cy="295275"/>
            </a:xfrm>
            <a:custGeom>
              <a:avLst/>
              <a:gdLst>
                <a:gd name="T0" fmla="*/ 179 w 184"/>
                <a:gd name="T1" fmla="*/ 186 h 186"/>
                <a:gd name="T2" fmla="*/ 0 w 184"/>
                <a:gd name="T3" fmla="*/ 6 h 186"/>
                <a:gd name="T4" fmla="*/ 5 w 184"/>
                <a:gd name="T5" fmla="*/ 0 h 186"/>
                <a:gd name="T6" fmla="*/ 184 w 184"/>
                <a:gd name="T7" fmla="*/ 179 h 186"/>
                <a:gd name="T8" fmla="*/ 179 w 18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6">
                  <a:moveTo>
                    <a:pt x="179" y="18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84" y="179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857891" y="4797300"/>
            <a:ext cx="392448" cy="241625"/>
            <a:chOff x="2847976" y="4184650"/>
            <a:chExt cx="404813" cy="249238"/>
          </a:xfrm>
        </p:grpSpPr>
        <p:sp>
          <p:nvSpPr>
            <p:cNvPr id="190" name="Freeform 169"/>
            <p:cNvSpPr>
              <a:spLocks noEditPoints="1"/>
            </p:cNvSpPr>
            <p:nvPr/>
          </p:nvSpPr>
          <p:spPr bwMode="auto">
            <a:xfrm>
              <a:off x="2847976" y="4184650"/>
              <a:ext cx="404813" cy="249238"/>
            </a:xfrm>
            <a:custGeom>
              <a:avLst/>
              <a:gdLst>
                <a:gd name="T0" fmla="*/ 89 w 178"/>
                <a:gd name="T1" fmla="*/ 109 h 109"/>
                <a:gd name="T2" fmla="*/ 1 w 178"/>
                <a:gd name="T3" fmla="*/ 56 h 109"/>
                <a:gd name="T4" fmla="*/ 0 w 178"/>
                <a:gd name="T5" fmla="*/ 55 h 109"/>
                <a:gd name="T6" fmla="*/ 1 w 178"/>
                <a:gd name="T7" fmla="*/ 53 h 109"/>
                <a:gd name="T8" fmla="*/ 89 w 178"/>
                <a:gd name="T9" fmla="*/ 0 h 109"/>
                <a:gd name="T10" fmla="*/ 177 w 178"/>
                <a:gd name="T11" fmla="*/ 53 h 109"/>
                <a:gd name="T12" fmla="*/ 178 w 178"/>
                <a:gd name="T13" fmla="*/ 55 h 109"/>
                <a:gd name="T14" fmla="*/ 177 w 178"/>
                <a:gd name="T15" fmla="*/ 56 h 109"/>
                <a:gd name="T16" fmla="*/ 89 w 178"/>
                <a:gd name="T17" fmla="*/ 109 h 109"/>
                <a:gd name="T18" fmla="*/ 7 w 178"/>
                <a:gd name="T19" fmla="*/ 55 h 109"/>
                <a:gd name="T20" fmla="*/ 89 w 178"/>
                <a:gd name="T21" fmla="*/ 103 h 109"/>
                <a:gd name="T22" fmla="*/ 172 w 178"/>
                <a:gd name="T23" fmla="*/ 55 h 109"/>
                <a:gd name="T24" fmla="*/ 89 w 178"/>
                <a:gd name="T25" fmla="*/ 6 h 109"/>
                <a:gd name="T26" fmla="*/ 7 w 178"/>
                <a:gd name="T2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09">
                  <a:moveTo>
                    <a:pt x="89" y="109"/>
                  </a:moveTo>
                  <a:cubicBezTo>
                    <a:pt x="41" y="109"/>
                    <a:pt x="3" y="58"/>
                    <a:pt x="1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1"/>
                    <a:pt x="41" y="0"/>
                    <a:pt x="89" y="0"/>
                  </a:cubicBezTo>
                  <a:cubicBezTo>
                    <a:pt x="137" y="0"/>
                    <a:pt x="176" y="51"/>
                    <a:pt x="177" y="53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6" y="58"/>
                    <a:pt x="137" y="109"/>
                    <a:pt x="89" y="109"/>
                  </a:cubicBezTo>
                  <a:close/>
                  <a:moveTo>
                    <a:pt x="7" y="55"/>
                  </a:moveTo>
                  <a:cubicBezTo>
                    <a:pt x="14" y="63"/>
                    <a:pt x="49" y="103"/>
                    <a:pt x="89" y="103"/>
                  </a:cubicBezTo>
                  <a:cubicBezTo>
                    <a:pt x="130" y="103"/>
                    <a:pt x="165" y="63"/>
                    <a:pt x="172" y="55"/>
                  </a:cubicBezTo>
                  <a:cubicBezTo>
                    <a:pt x="165" y="46"/>
                    <a:pt x="130" y="6"/>
                    <a:pt x="89" y="6"/>
                  </a:cubicBezTo>
                  <a:cubicBezTo>
                    <a:pt x="49" y="6"/>
                    <a:pt x="14" y="46"/>
                    <a:pt x="7" y="5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0"/>
            <p:cNvSpPr>
              <a:spLocks noEditPoints="1"/>
            </p:cNvSpPr>
            <p:nvPr/>
          </p:nvSpPr>
          <p:spPr bwMode="auto">
            <a:xfrm>
              <a:off x="2959101" y="4217988"/>
              <a:ext cx="184150" cy="184150"/>
            </a:xfrm>
            <a:custGeom>
              <a:avLst/>
              <a:gdLst>
                <a:gd name="T0" fmla="*/ 40 w 81"/>
                <a:gd name="T1" fmla="*/ 81 h 81"/>
                <a:gd name="T2" fmla="*/ 0 w 81"/>
                <a:gd name="T3" fmla="*/ 41 h 81"/>
                <a:gd name="T4" fmla="*/ 40 w 81"/>
                <a:gd name="T5" fmla="*/ 0 h 81"/>
                <a:gd name="T6" fmla="*/ 81 w 81"/>
                <a:gd name="T7" fmla="*/ 41 h 81"/>
                <a:gd name="T8" fmla="*/ 40 w 81"/>
                <a:gd name="T9" fmla="*/ 81 h 81"/>
                <a:gd name="T10" fmla="*/ 40 w 81"/>
                <a:gd name="T11" fmla="*/ 6 h 81"/>
                <a:gd name="T12" fmla="*/ 5 w 81"/>
                <a:gd name="T13" fmla="*/ 41 h 81"/>
                <a:gd name="T14" fmla="*/ 40 w 81"/>
                <a:gd name="T15" fmla="*/ 76 h 81"/>
                <a:gd name="T16" fmla="*/ 75 w 81"/>
                <a:gd name="T17" fmla="*/ 41 h 81"/>
                <a:gd name="T18" fmla="*/ 40 w 81"/>
                <a:gd name="T1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lose/>
                  <a:moveTo>
                    <a:pt x="40" y="6"/>
                  </a:moveTo>
                  <a:cubicBezTo>
                    <a:pt x="21" y="6"/>
                    <a:pt x="5" y="21"/>
                    <a:pt x="5" y="41"/>
                  </a:cubicBezTo>
                  <a:cubicBezTo>
                    <a:pt x="5" y="60"/>
                    <a:pt x="21" y="76"/>
                    <a:pt x="40" y="76"/>
                  </a:cubicBezTo>
                  <a:cubicBezTo>
                    <a:pt x="60" y="76"/>
                    <a:pt x="75" y="60"/>
                    <a:pt x="75" y="41"/>
                  </a:cubicBezTo>
                  <a:cubicBezTo>
                    <a:pt x="75" y="21"/>
                    <a:pt x="60" y="6"/>
                    <a:pt x="40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690497" y="4703421"/>
            <a:ext cx="406299" cy="404760"/>
            <a:chOff x="3706814" y="4087813"/>
            <a:chExt cx="419100" cy="417513"/>
          </a:xfrm>
        </p:grpSpPr>
        <p:sp>
          <p:nvSpPr>
            <p:cNvPr id="192" name="Freeform 171"/>
            <p:cNvSpPr>
              <a:spLocks/>
            </p:cNvSpPr>
            <p:nvPr/>
          </p:nvSpPr>
          <p:spPr bwMode="auto">
            <a:xfrm>
              <a:off x="3757614" y="4287838"/>
              <a:ext cx="317500" cy="217488"/>
            </a:xfrm>
            <a:custGeom>
              <a:avLst/>
              <a:gdLst>
                <a:gd name="T0" fmla="*/ 200 w 200"/>
                <a:gd name="T1" fmla="*/ 137 h 137"/>
                <a:gd name="T2" fmla="*/ 0 w 200"/>
                <a:gd name="T3" fmla="*/ 137 h 137"/>
                <a:gd name="T4" fmla="*/ 0 w 200"/>
                <a:gd name="T5" fmla="*/ 0 h 137"/>
                <a:gd name="T6" fmla="*/ 10 w 200"/>
                <a:gd name="T7" fmla="*/ 0 h 137"/>
                <a:gd name="T8" fmla="*/ 10 w 200"/>
                <a:gd name="T9" fmla="*/ 127 h 137"/>
                <a:gd name="T10" fmla="*/ 192 w 200"/>
                <a:gd name="T11" fmla="*/ 127 h 137"/>
                <a:gd name="T12" fmla="*/ 192 w 200"/>
                <a:gd name="T13" fmla="*/ 0 h 137"/>
                <a:gd name="T14" fmla="*/ 200 w 200"/>
                <a:gd name="T15" fmla="*/ 0 h 137"/>
                <a:gd name="T16" fmla="*/ 200 w 200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37">
                  <a:moveTo>
                    <a:pt x="200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27"/>
                  </a:lnTo>
                  <a:lnTo>
                    <a:pt x="192" y="127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0" y="13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2"/>
            <p:cNvSpPr>
              <a:spLocks/>
            </p:cNvSpPr>
            <p:nvPr/>
          </p:nvSpPr>
          <p:spPr bwMode="auto">
            <a:xfrm>
              <a:off x="3706814" y="4087813"/>
              <a:ext cx="419100" cy="215900"/>
            </a:xfrm>
            <a:custGeom>
              <a:avLst/>
              <a:gdLst>
                <a:gd name="T0" fmla="*/ 7 w 264"/>
                <a:gd name="T1" fmla="*/ 136 h 136"/>
                <a:gd name="T2" fmla="*/ 0 w 264"/>
                <a:gd name="T3" fmla="*/ 130 h 136"/>
                <a:gd name="T4" fmla="*/ 132 w 264"/>
                <a:gd name="T5" fmla="*/ 0 h 136"/>
                <a:gd name="T6" fmla="*/ 264 w 264"/>
                <a:gd name="T7" fmla="*/ 130 h 136"/>
                <a:gd name="T8" fmla="*/ 258 w 264"/>
                <a:gd name="T9" fmla="*/ 136 h 136"/>
                <a:gd name="T10" fmla="*/ 132 w 264"/>
                <a:gd name="T11" fmla="*/ 13 h 136"/>
                <a:gd name="T12" fmla="*/ 7 w 264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36">
                  <a:moveTo>
                    <a:pt x="7" y="136"/>
                  </a:moveTo>
                  <a:lnTo>
                    <a:pt x="0" y="130"/>
                  </a:lnTo>
                  <a:lnTo>
                    <a:pt x="132" y="0"/>
                  </a:lnTo>
                  <a:lnTo>
                    <a:pt x="264" y="130"/>
                  </a:lnTo>
                  <a:lnTo>
                    <a:pt x="258" y="136"/>
                  </a:lnTo>
                  <a:lnTo>
                    <a:pt x="132" y="13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73"/>
            <p:cNvSpPr>
              <a:spLocks/>
            </p:cNvSpPr>
            <p:nvPr/>
          </p:nvSpPr>
          <p:spPr bwMode="auto">
            <a:xfrm>
              <a:off x="3852864" y="4308475"/>
              <a:ext cx="127000" cy="190500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4541569" y="4784988"/>
            <a:ext cx="417073" cy="277022"/>
            <a:chOff x="4584701" y="4171950"/>
            <a:chExt cx="430213" cy="285750"/>
          </a:xfrm>
        </p:grpSpPr>
        <p:sp>
          <p:nvSpPr>
            <p:cNvPr id="195" name="Freeform 174"/>
            <p:cNvSpPr>
              <a:spLocks/>
            </p:cNvSpPr>
            <p:nvPr/>
          </p:nvSpPr>
          <p:spPr bwMode="auto">
            <a:xfrm>
              <a:off x="4740276" y="4357688"/>
              <a:ext cx="74613" cy="76200"/>
            </a:xfrm>
            <a:custGeom>
              <a:avLst/>
              <a:gdLst>
                <a:gd name="T0" fmla="*/ 40 w 47"/>
                <a:gd name="T1" fmla="*/ 48 h 48"/>
                <a:gd name="T2" fmla="*/ 0 w 47"/>
                <a:gd name="T3" fmla="*/ 6 h 48"/>
                <a:gd name="T4" fmla="*/ 5 w 47"/>
                <a:gd name="T5" fmla="*/ 0 h 48"/>
                <a:gd name="T6" fmla="*/ 47 w 47"/>
                <a:gd name="T7" fmla="*/ 40 h 48"/>
                <a:gd name="T8" fmla="*/ 40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0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7" y="40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4673601" y="4205288"/>
              <a:ext cx="61913" cy="60325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3 h 26"/>
                <a:gd name="T4" fmla="*/ 14 w 27"/>
                <a:gd name="T5" fmla="*/ 0 h 26"/>
                <a:gd name="T6" fmla="*/ 27 w 27"/>
                <a:gd name="T7" fmla="*/ 13 h 26"/>
                <a:gd name="T8" fmla="*/ 14 w 27"/>
                <a:gd name="T9" fmla="*/ 26 h 26"/>
                <a:gd name="T10" fmla="*/ 14 w 27"/>
                <a:gd name="T11" fmla="*/ 6 h 26"/>
                <a:gd name="T12" fmla="*/ 7 w 27"/>
                <a:gd name="T13" fmla="*/ 13 h 26"/>
                <a:gd name="T14" fmla="*/ 14 w 27"/>
                <a:gd name="T15" fmla="*/ 20 h 26"/>
                <a:gd name="T16" fmla="*/ 21 w 27"/>
                <a:gd name="T17" fmla="*/ 13 h 26"/>
                <a:gd name="T18" fmla="*/ 14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lose/>
                  <a:moveTo>
                    <a:pt x="14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1" y="17"/>
                    <a:pt x="21" y="13"/>
                  </a:cubicBezTo>
                  <a:cubicBezTo>
                    <a:pt x="21" y="9"/>
                    <a:pt x="17" y="6"/>
                    <a:pt x="1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4999039" y="4410075"/>
              <a:ext cx="15875" cy="4127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4584701" y="4425950"/>
              <a:ext cx="14288" cy="2540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78"/>
            <p:cNvSpPr>
              <a:spLocks noEditPoints="1"/>
            </p:cNvSpPr>
            <p:nvPr/>
          </p:nvSpPr>
          <p:spPr bwMode="auto">
            <a:xfrm>
              <a:off x="4584701" y="4171950"/>
              <a:ext cx="430213" cy="273050"/>
            </a:xfrm>
            <a:custGeom>
              <a:avLst/>
              <a:gdLst>
                <a:gd name="T0" fmla="*/ 0 w 271"/>
                <a:gd name="T1" fmla="*/ 172 h 172"/>
                <a:gd name="T2" fmla="*/ 0 w 271"/>
                <a:gd name="T3" fmla="*/ 0 h 172"/>
                <a:gd name="T4" fmla="*/ 271 w 271"/>
                <a:gd name="T5" fmla="*/ 0 h 172"/>
                <a:gd name="T6" fmla="*/ 271 w 271"/>
                <a:gd name="T7" fmla="*/ 162 h 172"/>
                <a:gd name="T8" fmla="*/ 169 w 271"/>
                <a:gd name="T9" fmla="*/ 59 h 172"/>
                <a:gd name="T10" fmla="*/ 102 w 271"/>
                <a:gd name="T11" fmla="*/ 127 h 172"/>
                <a:gd name="T12" fmla="*/ 72 w 271"/>
                <a:gd name="T13" fmla="*/ 97 h 172"/>
                <a:gd name="T14" fmla="*/ 0 w 271"/>
                <a:gd name="T15" fmla="*/ 172 h 172"/>
                <a:gd name="T16" fmla="*/ 9 w 271"/>
                <a:gd name="T17" fmla="*/ 8 h 172"/>
                <a:gd name="T18" fmla="*/ 9 w 271"/>
                <a:gd name="T19" fmla="*/ 149 h 172"/>
                <a:gd name="T20" fmla="*/ 72 w 271"/>
                <a:gd name="T21" fmla="*/ 84 h 172"/>
                <a:gd name="T22" fmla="*/ 102 w 271"/>
                <a:gd name="T23" fmla="*/ 114 h 172"/>
                <a:gd name="T24" fmla="*/ 169 w 271"/>
                <a:gd name="T25" fmla="*/ 44 h 172"/>
                <a:gd name="T26" fmla="*/ 261 w 271"/>
                <a:gd name="T27" fmla="*/ 139 h 172"/>
                <a:gd name="T28" fmla="*/ 261 w 271"/>
                <a:gd name="T29" fmla="*/ 8 h 172"/>
                <a:gd name="T30" fmla="*/ 9 w 271"/>
                <a:gd name="T3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72">
                  <a:moveTo>
                    <a:pt x="0" y="172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162"/>
                  </a:lnTo>
                  <a:lnTo>
                    <a:pt x="169" y="59"/>
                  </a:lnTo>
                  <a:lnTo>
                    <a:pt x="102" y="127"/>
                  </a:lnTo>
                  <a:lnTo>
                    <a:pt x="72" y="97"/>
                  </a:lnTo>
                  <a:lnTo>
                    <a:pt x="0" y="172"/>
                  </a:lnTo>
                  <a:close/>
                  <a:moveTo>
                    <a:pt x="9" y="8"/>
                  </a:moveTo>
                  <a:lnTo>
                    <a:pt x="9" y="149"/>
                  </a:lnTo>
                  <a:lnTo>
                    <a:pt x="72" y="84"/>
                  </a:lnTo>
                  <a:lnTo>
                    <a:pt x="102" y="114"/>
                  </a:lnTo>
                  <a:lnTo>
                    <a:pt x="169" y="44"/>
                  </a:lnTo>
                  <a:lnTo>
                    <a:pt x="261" y="139"/>
                  </a:lnTo>
                  <a:lnTo>
                    <a:pt x="261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79"/>
            <p:cNvSpPr>
              <a:spLocks noEditPoints="1"/>
            </p:cNvSpPr>
            <p:nvPr/>
          </p:nvSpPr>
          <p:spPr bwMode="auto">
            <a:xfrm>
              <a:off x="4584701" y="4241800"/>
              <a:ext cx="430213" cy="215900"/>
            </a:xfrm>
            <a:custGeom>
              <a:avLst/>
              <a:gdLst>
                <a:gd name="T0" fmla="*/ 271 w 271"/>
                <a:gd name="T1" fmla="*/ 136 h 136"/>
                <a:gd name="T2" fmla="*/ 0 w 271"/>
                <a:gd name="T3" fmla="*/ 136 h 136"/>
                <a:gd name="T4" fmla="*/ 0 w 271"/>
                <a:gd name="T5" fmla="*/ 115 h 136"/>
                <a:gd name="T6" fmla="*/ 72 w 271"/>
                <a:gd name="T7" fmla="*/ 40 h 136"/>
                <a:gd name="T8" fmla="*/ 102 w 271"/>
                <a:gd name="T9" fmla="*/ 70 h 136"/>
                <a:gd name="T10" fmla="*/ 169 w 271"/>
                <a:gd name="T11" fmla="*/ 0 h 136"/>
                <a:gd name="T12" fmla="*/ 271 w 271"/>
                <a:gd name="T13" fmla="*/ 105 h 136"/>
                <a:gd name="T14" fmla="*/ 271 w 271"/>
                <a:gd name="T15" fmla="*/ 136 h 136"/>
                <a:gd name="T16" fmla="*/ 9 w 271"/>
                <a:gd name="T17" fmla="*/ 128 h 136"/>
                <a:gd name="T18" fmla="*/ 261 w 271"/>
                <a:gd name="T19" fmla="*/ 128 h 136"/>
                <a:gd name="T20" fmla="*/ 261 w 271"/>
                <a:gd name="T21" fmla="*/ 108 h 136"/>
                <a:gd name="T22" fmla="*/ 169 w 271"/>
                <a:gd name="T23" fmla="*/ 15 h 136"/>
                <a:gd name="T24" fmla="*/ 102 w 271"/>
                <a:gd name="T25" fmla="*/ 83 h 136"/>
                <a:gd name="T26" fmla="*/ 72 w 271"/>
                <a:gd name="T27" fmla="*/ 53 h 136"/>
                <a:gd name="T28" fmla="*/ 9 w 271"/>
                <a:gd name="T29" fmla="*/ 118 h 136"/>
                <a:gd name="T30" fmla="*/ 9 w 271"/>
                <a:gd name="T31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36">
                  <a:moveTo>
                    <a:pt x="271" y="136"/>
                  </a:moveTo>
                  <a:lnTo>
                    <a:pt x="0" y="136"/>
                  </a:lnTo>
                  <a:lnTo>
                    <a:pt x="0" y="115"/>
                  </a:lnTo>
                  <a:lnTo>
                    <a:pt x="72" y="40"/>
                  </a:lnTo>
                  <a:lnTo>
                    <a:pt x="102" y="70"/>
                  </a:lnTo>
                  <a:lnTo>
                    <a:pt x="169" y="0"/>
                  </a:lnTo>
                  <a:lnTo>
                    <a:pt x="271" y="105"/>
                  </a:lnTo>
                  <a:lnTo>
                    <a:pt x="271" y="136"/>
                  </a:lnTo>
                  <a:close/>
                  <a:moveTo>
                    <a:pt x="9" y="128"/>
                  </a:moveTo>
                  <a:lnTo>
                    <a:pt x="261" y="128"/>
                  </a:lnTo>
                  <a:lnTo>
                    <a:pt x="261" y="108"/>
                  </a:lnTo>
                  <a:lnTo>
                    <a:pt x="169" y="15"/>
                  </a:lnTo>
                  <a:lnTo>
                    <a:pt x="102" y="83"/>
                  </a:lnTo>
                  <a:lnTo>
                    <a:pt x="72" y="53"/>
                  </a:lnTo>
                  <a:lnTo>
                    <a:pt x="9" y="11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391104" y="4708037"/>
            <a:ext cx="404760" cy="403222"/>
            <a:chOff x="5461001" y="4092575"/>
            <a:chExt cx="417513" cy="415926"/>
          </a:xfrm>
        </p:grpSpPr>
        <p:sp>
          <p:nvSpPr>
            <p:cNvPr id="201" name="Freeform 180"/>
            <p:cNvSpPr>
              <a:spLocks/>
            </p:cNvSpPr>
            <p:nvPr/>
          </p:nvSpPr>
          <p:spPr bwMode="auto">
            <a:xfrm>
              <a:off x="5835651" y="4092575"/>
              <a:ext cx="42863" cy="42863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7" y="12"/>
                    <a:pt x="19" y="10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5597526" y="4105275"/>
              <a:ext cx="265113" cy="266700"/>
            </a:xfrm>
            <a:custGeom>
              <a:avLst/>
              <a:gdLst>
                <a:gd name="T0" fmla="*/ 0 w 167"/>
                <a:gd name="T1" fmla="*/ 168 h 168"/>
                <a:gd name="T2" fmla="*/ 15 w 167"/>
                <a:gd name="T3" fmla="*/ 132 h 168"/>
                <a:gd name="T4" fmla="*/ 147 w 167"/>
                <a:gd name="T5" fmla="*/ 0 h 168"/>
                <a:gd name="T6" fmla="*/ 167 w 167"/>
                <a:gd name="T7" fmla="*/ 22 h 168"/>
                <a:gd name="T8" fmla="*/ 34 w 167"/>
                <a:gd name="T9" fmla="*/ 155 h 168"/>
                <a:gd name="T10" fmla="*/ 0 w 167"/>
                <a:gd name="T11" fmla="*/ 168 h 168"/>
                <a:gd name="T12" fmla="*/ 23 w 167"/>
                <a:gd name="T13" fmla="*/ 139 h 168"/>
                <a:gd name="T14" fmla="*/ 17 w 167"/>
                <a:gd name="T15" fmla="*/ 152 h 168"/>
                <a:gd name="T16" fmla="*/ 30 w 167"/>
                <a:gd name="T17" fmla="*/ 146 h 168"/>
                <a:gd name="T18" fmla="*/ 154 w 167"/>
                <a:gd name="T19" fmla="*/ 22 h 168"/>
                <a:gd name="T20" fmla="*/ 147 w 167"/>
                <a:gd name="T21" fmla="*/ 13 h 168"/>
                <a:gd name="T22" fmla="*/ 23 w 167"/>
                <a:gd name="T23" fmla="*/ 1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8">
                  <a:moveTo>
                    <a:pt x="0" y="168"/>
                  </a:moveTo>
                  <a:lnTo>
                    <a:pt x="15" y="132"/>
                  </a:lnTo>
                  <a:lnTo>
                    <a:pt x="147" y="0"/>
                  </a:lnTo>
                  <a:lnTo>
                    <a:pt x="167" y="22"/>
                  </a:lnTo>
                  <a:lnTo>
                    <a:pt x="34" y="155"/>
                  </a:lnTo>
                  <a:lnTo>
                    <a:pt x="0" y="168"/>
                  </a:lnTo>
                  <a:close/>
                  <a:moveTo>
                    <a:pt x="23" y="139"/>
                  </a:moveTo>
                  <a:lnTo>
                    <a:pt x="17" y="152"/>
                  </a:lnTo>
                  <a:lnTo>
                    <a:pt x="30" y="146"/>
                  </a:lnTo>
                  <a:lnTo>
                    <a:pt x="154" y="22"/>
                  </a:lnTo>
                  <a:lnTo>
                    <a:pt x="147" y="13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2"/>
            <p:cNvSpPr>
              <a:spLocks/>
            </p:cNvSpPr>
            <p:nvPr/>
          </p:nvSpPr>
          <p:spPr bwMode="auto">
            <a:xfrm>
              <a:off x="5610226" y="4321175"/>
              <a:ext cx="39688" cy="39688"/>
            </a:xfrm>
            <a:custGeom>
              <a:avLst/>
              <a:gdLst>
                <a:gd name="T0" fmla="*/ 25 w 25"/>
                <a:gd name="T1" fmla="*/ 15 h 25"/>
                <a:gd name="T2" fmla="*/ 0 w 25"/>
                <a:gd name="T3" fmla="*/ 25 h 25"/>
                <a:gd name="T4" fmla="*/ 0 w 25"/>
                <a:gd name="T5" fmla="*/ 25 h 25"/>
                <a:gd name="T6" fmla="*/ 10 w 25"/>
                <a:gd name="T7" fmla="*/ 0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83"/>
            <p:cNvSpPr>
              <a:spLocks/>
            </p:cNvSpPr>
            <p:nvPr/>
          </p:nvSpPr>
          <p:spPr bwMode="auto">
            <a:xfrm>
              <a:off x="5461001" y="4189413"/>
              <a:ext cx="317500" cy="319088"/>
            </a:xfrm>
            <a:custGeom>
              <a:avLst/>
              <a:gdLst>
                <a:gd name="T0" fmla="*/ 200 w 200"/>
                <a:gd name="T1" fmla="*/ 201 h 201"/>
                <a:gd name="T2" fmla="*/ 0 w 200"/>
                <a:gd name="T3" fmla="*/ 201 h 201"/>
                <a:gd name="T4" fmla="*/ 0 w 200"/>
                <a:gd name="T5" fmla="*/ 0 h 201"/>
                <a:gd name="T6" fmla="*/ 164 w 200"/>
                <a:gd name="T7" fmla="*/ 0 h 201"/>
                <a:gd name="T8" fmla="*/ 164 w 200"/>
                <a:gd name="T9" fmla="*/ 10 h 201"/>
                <a:gd name="T10" fmla="*/ 10 w 200"/>
                <a:gd name="T11" fmla="*/ 10 h 201"/>
                <a:gd name="T12" fmla="*/ 10 w 200"/>
                <a:gd name="T13" fmla="*/ 191 h 201"/>
                <a:gd name="T14" fmla="*/ 192 w 200"/>
                <a:gd name="T15" fmla="*/ 191 h 201"/>
                <a:gd name="T16" fmla="*/ 192 w 200"/>
                <a:gd name="T17" fmla="*/ 36 h 201"/>
                <a:gd name="T18" fmla="*/ 200 w 200"/>
                <a:gd name="T19" fmla="*/ 36 h 201"/>
                <a:gd name="T20" fmla="*/ 200 w 200"/>
                <a:gd name="T2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1">
                  <a:moveTo>
                    <a:pt x="20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10"/>
                  </a:lnTo>
                  <a:lnTo>
                    <a:pt x="10" y="10"/>
                  </a:lnTo>
                  <a:lnTo>
                    <a:pt x="10" y="191"/>
                  </a:lnTo>
                  <a:lnTo>
                    <a:pt x="192" y="191"/>
                  </a:lnTo>
                  <a:lnTo>
                    <a:pt x="192" y="36"/>
                  </a:lnTo>
                  <a:lnTo>
                    <a:pt x="200" y="36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339134" y="4714193"/>
            <a:ext cx="186221" cy="392448"/>
            <a:chOff x="6438901" y="4098925"/>
            <a:chExt cx="192088" cy="404813"/>
          </a:xfrm>
        </p:grpSpPr>
        <p:sp>
          <p:nvSpPr>
            <p:cNvPr id="205" name="Freeform 184"/>
            <p:cNvSpPr>
              <a:spLocks noEditPoints="1"/>
            </p:cNvSpPr>
            <p:nvPr/>
          </p:nvSpPr>
          <p:spPr bwMode="auto">
            <a:xfrm>
              <a:off x="6472239" y="4098925"/>
              <a:ext cx="127000" cy="300038"/>
            </a:xfrm>
            <a:custGeom>
              <a:avLst/>
              <a:gdLst>
                <a:gd name="T0" fmla="*/ 28 w 56"/>
                <a:gd name="T1" fmla="*/ 132 h 132"/>
                <a:gd name="T2" fmla="*/ 0 w 56"/>
                <a:gd name="T3" fmla="*/ 104 h 132"/>
                <a:gd name="T4" fmla="*/ 0 w 56"/>
                <a:gd name="T5" fmla="*/ 28 h 132"/>
                <a:gd name="T6" fmla="*/ 28 w 56"/>
                <a:gd name="T7" fmla="*/ 0 h 132"/>
                <a:gd name="T8" fmla="*/ 56 w 56"/>
                <a:gd name="T9" fmla="*/ 28 h 132"/>
                <a:gd name="T10" fmla="*/ 56 w 56"/>
                <a:gd name="T11" fmla="*/ 104 h 132"/>
                <a:gd name="T12" fmla="*/ 28 w 56"/>
                <a:gd name="T13" fmla="*/ 132 h 132"/>
                <a:gd name="T14" fmla="*/ 28 w 56"/>
                <a:gd name="T15" fmla="*/ 6 h 132"/>
                <a:gd name="T16" fmla="*/ 6 w 56"/>
                <a:gd name="T17" fmla="*/ 28 h 132"/>
                <a:gd name="T18" fmla="*/ 6 w 56"/>
                <a:gd name="T19" fmla="*/ 104 h 132"/>
                <a:gd name="T20" fmla="*/ 28 w 56"/>
                <a:gd name="T21" fmla="*/ 126 h 132"/>
                <a:gd name="T22" fmla="*/ 50 w 56"/>
                <a:gd name="T23" fmla="*/ 104 h 132"/>
                <a:gd name="T24" fmla="*/ 50 w 56"/>
                <a:gd name="T25" fmla="*/ 28 h 132"/>
                <a:gd name="T26" fmla="*/ 28 w 56"/>
                <a:gd name="T2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32">
                  <a:moveTo>
                    <a:pt x="28" y="132"/>
                  </a:moveTo>
                  <a:cubicBezTo>
                    <a:pt x="12" y="132"/>
                    <a:pt x="0" y="120"/>
                    <a:pt x="0" y="1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20"/>
                    <a:pt x="43" y="132"/>
                    <a:pt x="28" y="132"/>
                  </a:cubicBezTo>
                  <a:close/>
                  <a:moveTo>
                    <a:pt x="28" y="6"/>
                  </a:moveTo>
                  <a:cubicBezTo>
                    <a:pt x="16" y="6"/>
                    <a:pt x="6" y="16"/>
                    <a:pt x="6" y="28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16"/>
                    <a:pt x="16" y="126"/>
                    <a:pt x="28" y="126"/>
                  </a:cubicBezTo>
                  <a:cubicBezTo>
                    <a:pt x="40" y="126"/>
                    <a:pt x="50" y="116"/>
                    <a:pt x="50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6"/>
                    <a:pt x="40" y="6"/>
                    <a:pt x="28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85"/>
            <p:cNvSpPr>
              <a:spLocks/>
            </p:cNvSpPr>
            <p:nvPr/>
          </p:nvSpPr>
          <p:spPr bwMode="auto">
            <a:xfrm>
              <a:off x="6438901" y="4249738"/>
              <a:ext cx="192088" cy="185738"/>
            </a:xfrm>
            <a:custGeom>
              <a:avLst/>
              <a:gdLst>
                <a:gd name="T0" fmla="*/ 43 w 85"/>
                <a:gd name="T1" fmla="*/ 82 h 82"/>
                <a:gd name="T2" fmla="*/ 0 w 85"/>
                <a:gd name="T3" fmla="*/ 39 h 82"/>
                <a:gd name="T4" fmla="*/ 0 w 85"/>
                <a:gd name="T5" fmla="*/ 0 h 82"/>
                <a:gd name="T6" fmla="*/ 6 w 85"/>
                <a:gd name="T7" fmla="*/ 0 h 82"/>
                <a:gd name="T8" fmla="*/ 6 w 85"/>
                <a:gd name="T9" fmla="*/ 39 h 82"/>
                <a:gd name="T10" fmla="*/ 43 w 85"/>
                <a:gd name="T11" fmla="*/ 76 h 82"/>
                <a:gd name="T12" fmla="*/ 79 w 85"/>
                <a:gd name="T13" fmla="*/ 39 h 82"/>
                <a:gd name="T14" fmla="*/ 79 w 85"/>
                <a:gd name="T15" fmla="*/ 0 h 82"/>
                <a:gd name="T16" fmla="*/ 85 w 85"/>
                <a:gd name="T17" fmla="*/ 0 h 82"/>
                <a:gd name="T18" fmla="*/ 85 w 85"/>
                <a:gd name="T19" fmla="*/ 39 h 82"/>
                <a:gd name="T20" fmla="*/ 43 w 8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43" y="82"/>
                  </a:moveTo>
                  <a:cubicBezTo>
                    <a:pt x="19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60"/>
                    <a:pt x="23" y="76"/>
                    <a:pt x="43" y="76"/>
                  </a:cubicBezTo>
                  <a:cubicBezTo>
                    <a:pt x="63" y="76"/>
                    <a:pt x="79" y="60"/>
                    <a:pt x="79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63"/>
                    <a:pt x="66" y="82"/>
                    <a:pt x="43" y="8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478589" y="4489450"/>
              <a:ext cx="1143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6529389" y="4429125"/>
              <a:ext cx="14288" cy="682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7074782" y="4703421"/>
            <a:ext cx="417073" cy="389370"/>
            <a:chOff x="7197726" y="4087813"/>
            <a:chExt cx="430213" cy="401638"/>
          </a:xfrm>
        </p:grpSpPr>
        <p:sp>
          <p:nvSpPr>
            <p:cNvPr id="209" name="Freeform 188"/>
            <p:cNvSpPr>
              <a:spLocks/>
            </p:cNvSpPr>
            <p:nvPr/>
          </p:nvSpPr>
          <p:spPr bwMode="auto">
            <a:xfrm>
              <a:off x="7197726" y="4087813"/>
              <a:ext cx="403225" cy="401638"/>
            </a:xfrm>
            <a:custGeom>
              <a:avLst/>
              <a:gdLst>
                <a:gd name="T0" fmla="*/ 88 w 177"/>
                <a:gd name="T1" fmla="*/ 177 h 177"/>
                <a:gd name="T2" fmla="*/ 26 w 177"/>
                <a:gd name="T3" fmla="*/ 151 h 177"/>
                <a:gd name="T4" fmla="*/ 0 w 177"/>
                <a:gd name="T5" fmla="*/ 89 h 177"/>
                <a:gd name="T6" fmla="*/ 26 w 177"/>
                <a:gd name="T7" fmla="*/ 27 h 177"/>
                <a:gd name="T8" fmla="*/ 88 w 177"/>
                <a:gd name="T9" fmla="*/ 0 h 177"/>
                <a:gd name="T10" fmla="*/ 88 w 177"/>
                <a:gd name="T11" fmla="*/ 0 h 177"/>
                <a:gd name="T12" fmla="*/ 177 w 177"/>
                <a:gd name="T13" fmla="*/ 88 h 177"/>
                <a:gd name="T14" fmla="*/ 171 w 177"/>
                <a:gd name="T15" fmla="*/ 88 h 177"/>
                <a:gd name="T16" fmla="*/ 88 w 177"/>
                <a:gd name="T17" fmla="*/ 6 h 177"/>
                <a:gd name="T18" fmla="*/ 88 w 177"/>
                <a:gd name="T19" fmla="*/ 6 h 177"/>
                <a:gd name="T20" fmla="*/ 30 w 177"/>
                <a:gd name="T21" fmla="*/ 31 h 177"/>
                <a:gd name="T22" fmla="*/ 6 w 177"/>
                <a:gd name="T23" fmla="*/ 89 h 177"/>
                <a:gd name="T24" fmla="*/ 31 w 177"/>
                <a:gd name="T25" fmla="*/ 147 h 177"/>
                <a:gd name="T26" fmla="*/ 88 w 177"/>
                <a:gd name="T27" fmla="*/ 171 h 177"/>
                <a:gd name="T28" fmla="*/ 89 w 177"/>
                <a:gd name="T29" fmla="*/ 171 h 177"/>
                <a:gd name="T30" fmla="*/ 155 w 177"/>
                <a:gd name="T31" fmla="*/ 136 h 177"/>
                <a:gd name="T32" fmla="*/ 160 w 177"/>
                <a:gd name="T33" fmla="*/ 140 h 177"/>
                <a:gd name="T34" fmla="*/ 89 w 177"/>
                <a:gd name="T35" fmla="*/ 177 h 177"/>
                <a:gd name="T36" fmla="*/ 88 w 17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89"/>
            <p:cNvSpPr>
              <a:spLocks/>
            </p:cNvSpPr>
            <p:nvPr/>
          </p:nvSpPr>
          <p:spPr bwMode="auto">
            <a:xfrm>
              <a:off x="7539039" y="4237038"/>
              <a:ext cx="88900" cy="80963"/>
            </a:xfrm>
            <a:custGeom>
              <a:avLst/>
              <a:gdLst>
                <a:gd name="T0" fmla="*/ 0 w 56"/>
                <a:gd name="T1" fmla="*/ 0 h 51"/>
                <a:gd name="T2" fmla="*/ 29 w 56"/>
                <a:gd name="T3" fmla="*/ 51 h 51"/>
                <a:gd name="T4" fmla="*/ 56 w 56"/>
                <a:gd name="T5" fmla="*/ 0 h 51"/>
                <a:gd name="T6" fmla="*/ 0 w 5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0" y="0"/>
                  </a:moveTo>
                  <a:lnTo>
                    <a:pt x="29" y="5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7343776" y="4192588"/>
              <a:ext cx="107950" cy="90488"/>
            </a:xfrm>
            <a:custGeom>
              <a:avLst/>
              <a:gdLst>
                <a:gd name="T0" fmla="*/ 1 w 48"/>
                <a:gd name="T1" fmla="*/ 40 h 40"/>
                <a:gd name="T2" fmla="*/ 0 w 48"/>
                <a:gd name="T3" fmla="*/ 24 h 40"/>
                <a:gd name="T4" fmla="*/ 24 w 48"/>
                <a:gd name="T5" fmla="*/ 0 h 40"/>
                <a:gd name="T6" fmla="*/ 48 w 48"/>
                <a:gd name="T7" fmla="*/ 23 h 40"/>
                <a:gd name="T8" fmla="*/ 48 w 48"/>
                <a:gd name="T9" fmla="*/ 40 h 40"/>
                <a:gd name="T10" fmla="*/ 1 w 48"/>
                <a:gd name="T11" fmla="*/ 40 h 40"/>
                <a:gd name="T12" fmla="*/ 24 w 48"/>
                <a:gd name="T13" fmla="*/ 6 h 40"/>
                <a:gd name="T14" fmla="*/ 6 w 48"/>
                <a:gd name="T15" fmla="*/ 24 h 40"/>
                <a:gd name="T16" fmla="*/ 7 w 48"/>
                <a:gd name="T17" fmla="*/ 34 h 40"/>
                <a:gd name="T18" fmla="*/ 42 w 48"/>
                <a:gd name="T19" fmla="*/ 34 h 40"/>
                <a:gd name="T20" fmla="*/ 42 w 48"/>
                <a:gd name="T21" fmla="*/ 23 h 40"/>
                <a:gd name="T22" fmla="*/ 24 w 48"/>
                <a:gd name="T2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1"/>
            <p:cNvSpPr>
              <a:spLocks noEditPoints="1"/>
            </p:cNvSpPr>
            <p:nvPr/>
          </p:nvSpPr>
          <p:spPr bwMode="auto">
            <a:xfrm>
              <a:off x="7319964" y="4268788"/>
              <a:ext cx="157163" cy="119063"/>
            </a:xfrm>
            <a:custGeom>
              <a:avLst/>
              <a:gdLst>
                <a:gd name="T0" fmla="*/ 5 w 69"/>
                <a:gd name="T1" fmla="*/ 52 h 52"/>
                <a:gd name="T2" fmla="*/ 5 w 69"/>
                <a:gd name="T3" fmla="*/ 52 h 52"/>
                <a:gd name="T4" fmla="*/ 1 w 69"/>
                <a:gd name="T5" fmla="*/ 47 h 52"/>
                <a:gd name="T6" fmla="*/ 0 w 69"/>
                <a:gd name="T7" fmla="*/ 4 h 52"/>
                <a:gd name="T8" fmla="*/ 5 w 69"/>
                <a:gd name="T9" fmla="*/ 0 h 52"/>
                <a:gd name="T10" fmla="*/ 64 w 69"/>
                <a:gd name="T11" fmla="*/ 0 h 52"/>
                <a:gd name="T12" fmla="*/ 68 w 69"/>
                <a:gd name="T13" fmla="*/ 4 h 52"/>
                <a:gd name="T14" fmla="*/ 69 w 69"/>
                <a:gd name="T15" fmla="*/ 47 h 52"/>
                <a:gd name="T16" fmla="*/ 67 w 69"/>
                <a:gd name="T17" fmla="*/ 50 h 52"/>
                <a:gd name="T18" fmla="*/ 64 w 69"/>
                <a:gd name="T19" fmla="*/ 51 h 52"/>
                <a:gd name="T20" fmla="*/ 5 w 69"/>
                <a:gd name="T21" fmla="*/ 52 h 52"/>
                <a:gd name="T22" fmla="*/ 6 w 69"/>
                <a:gd name="T23" fmla="*/ 6 h 52"/>
                <a:gd name="T24" fmla="*/ 7 w 69"/>
                <a:gd name="T25" fmla="*/ 46 h 52"/>
                <a:gd name="T26" fmla="*/ 62 w 69"/>
                <a:gd name="T27" fmla="*/ 45 h 52"/>
                <a:gd name="T28" fmla="*/ 62 w 69"/>
                <a:gd name="T29" fmla="*/ 6 h 52"/>
                <a:gd name="T30" fmla="*/ 6 w 69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2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1151128" y="5556033"/>
            <a:ext cx="406299" cy="406299"/>
            <a:chOff x="1087439" y="4967288"/>
            <a:chExt cx="419100" cy="419100"/>
          </a:xfrm>
        </p:grpSpPr>
        <p:sp>
          <p:nvSpPr>
            <p:cNvPr id="213" name="Freeform 192"/>
            <p:cNvSpPr>
              <a:spLocks noEditPoints="1"/>
            </p:cNvSpPr>
            <p:nvPr/>
          </p:nvSpPr>
          <p:spPr bwMode="auto">
            <a:xfrm>
              <a:off x="1087439" y="4967288"/>
              <a:ext cx="419100" cy="419100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6 h 184"/>
                <a:gd name="T12" fmla="*/ 6 w 184"/>
                <a:gd name="T13" fmla="*/ 92 h 184"/>
                <a:gd name="T14" fmla="*/ 92 w 184"/>
                <a:gd name="T15" fmla="*/ 178 h 184"/>
                <a:gd name="T16" fmla="*/ 178 w 184"/>
                <a:gd name="T17" fmla="*/ 92 h 184"/>
                <a:gd name="T18" fmla="*/ 92 w 184"/>
                <a:gd name="T19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1" y="184"/>
                    <a:pt x="0" y="143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6"/>
                  </a:moveTo>
                  <a:cubicBezTo>
                    <a:pt x="45" y="6"/>
                    <a:pt x="6" y="44"/>
                    <a:pt x="6" y="92"/>
                  </a:cubicBezTo>
                  <a:cubicBezTo>
                    <a:pt x="6" y="139"/>
                    <a:pt x="45" y="178"/>
                    <a:pt x="92" y="178"/>
                  </a:cubicBezTo>
                  <a:cubicBezTo>
                    <a:pt x="140" y="178"/>
                    <a:pt x="178" y="139"/>
                    <a:pt x="178" y="92"/>
                  </a:cubicBezTo>
                  <a:cubicBezTo>
                    <a:pt x="178" y="44"/>
                    <a:pt x="140" y="6"/>
                    <a:pt x="92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93"/>
            <p:cNvSpPr>
              <a:spLocks noEditPoints="1"/>
            </p:cNvSpPr>
            <p:nvPr/>
          </p:nvSpPr>
          <p:spPr bwMode="auto">
            <a:xfrm>
              <a:off x="1154114" y="5022850"/>
              <a:ext cx="285750" cy="363538"/>
            </a:xfrm>
            <a:custGeom>
              <a:avLst/>
              <a:gdLst>
                <a:gd name="T0" fmla="*/ 2 w 126"/>
                <a:gd name="T1" fmla="*/ 137 h 160"/>
                <a:gd name="T2" fmla="*/ 2 w 126"/>
                <a:gd name="T3" fmla="*/ 133 h 160"/>
                <a:gd name="T4" fmla="*/ 40 w 126"/>
                <a:gd name="T5" fmla="*/ 111 h 160"/>
                <a:gd name="T6" fmla="*/ 43 w 126"/>
                <a:gd name="T7" fmla="*/ 92 h 160"/>
                <a:gd name="T8" fmla="*/ 28 w 126"/>
                <a:gd name="T9" fmla="*/ 66 h 160"/>
                <a:gd name="T10" fmla="*/ 36 w 126"/>
                <a:gd name="T11" fmla="*/ 11 h 160"/>
                <a:gd name="T12" fmla="*/ 65 w 126"/>
                <a:gd name="T13" fmla="*/ 0 h 160"/>
                <a:gd name="T14" fmla="*/ 81 w 126"/>
                <a:gd name="T15" fmla="*/ 7 h 160"/>
                <a:gd name="T16" fmla="*/ 97 w 126"/>
                <a:gd name="T17" fmla="*/ 56 h 160"/>
                <a:gd name="T18" fmla="*/ 91 w 126"/>
                <a:gd name="T19" fmla="*/ 75 h 160"/>
                <a:gd name="T20" fmla="*/ 83 w 126"/>
                <a:gd name="T21" fmla="*/ 105 h 160"/>
                <a:gd name="T22" fmla="*/ 88 w 126"/>
                <a:gd name="T23" fmla="*/ 113 h 160"/>
                <a:gd name="T24" fmla="*/ 124 w 126"/>
                <a:gd name="T25" fmla="*/ 133 h 160"/>
                <a:gd name="T26" fmla="*/ 124 w 126"/>
                <a:gd name="T27" fmla="*/ 137 h 160"/>
                <a:gd name="T28" fmla="*/ 9 w 126"/>
                <a:gd name="T29" fmla="*/ 135 h 160"/>
                <a:gd name="T30" fmla="*/ 117 w 126"/>
                <a:gd name="T31" fmla="*/ 135 h 160"/>
                <a:gd name="T32" fmla="*/ 84 w 126"/>
                <a:gd name="T33" fmla="*/ 117 h 160"/>
                <a:gd name="T34" fmla="*/ 77 w 126"/>
                <a:gd name="T35" fmla="*/ 106 h 160"/>
                <a:gd name="T36" fmla="*/ 78 w 126"/>
                <a:gd name="T37" fmla="*/ 89 h 160"/>
                <a:gd name="T38" fmla="*/ 87 w 126"/>
                <a:gd name="T39" fmla="*/ 67 h 160"/>
                <a:gd name="T40" fmla="*/ 92 w 126"/>
                <a:gd name="T41" fmla="*/ 65 h 160"/>
                <a:gd name="T42" fmla="*/ 90 w 126"/>
                <a:gd name="T43" fmla="*/ 59 h 160"/>
                <a:gd name="T44" fmla="*/ 90 w 126"/>
                <a:gd name="T45" fmla="*/ 17 h 160"/>
                <a:gd name="T46" fmla="*/ 80 w 126"/>
                <a:gd name="T47" fmla="*/ 13 h 160"/>
                <a:gd name="T48" fmla="*/ 75 w 126"/>
                <a:gd name="T49" fmla="*/ 9 h 160"/>
                <a:gd name="T50" fmla="*/ 64 w 126"/>
                <a:gd name="T51" fmla="*/ 7 h 160"/>
                <a:gd name="T52" fmla="*/ 36 w 126"/>
                <a:gd name="T53" fmla="*/ 57 h 160"/>
                <a:gd name="T54" fmla="*/ 34 w 126"/>
                <a:gd name="T55" fmla="*/ 60 h 160"/>
                <a:gd name="T56" fmla="*/ 37 w 126"/>
                <a:gd name="T57" fmla="*/ 70 h 160"/>
                <a:gd name="T58" fmla="*/ 40 w 126"/>
                <a:gd name="T59" fmla="*/ 72 h 160"/>
                <a:gd name="T60" fmla="*/ 49 w 126"/>
                <a:gd name="T61" fmla="*/ 89 h 160"/>
                <a:gd name="T62" fmla="*/ 49 w 126"/>
                <a:gd name="T63" fmla="*/ 107 h 160"/>
                <a:gd name="T64" fmla="*/ 33 w 126"/>
                <a:gd name="T65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60">
                  <a:moveTo>
                    <a:pt x="63" y="160"/>
                  </a:moveTo>
                  <a:cubicBezTo>
                    <a:pt x="41" y="160"/>
                    <a:pt x="19" y="152"/>
                    <a:pt x="2" y="1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8" y="126"/>
                    <a:pt x="18" y="120"/>
                    <a:pt x="31" y="116"/>
                  </a:cubicBezTo>
                  <a:cubicBezTo>
                    <a:pt x="36" y="114"/>
                    <a:pt x="38" y="113"/>
                    <a:pt x="40" y="111"/>
                  </a:cubicBezTo>
                  <a:cubicBezTo>
                    <a:pt x="42" y="110"/>
                    <a:pt x="43" y="108"/>
                    <a:pt x="43" y="106"/>
                  </a:cubicBezTo>
                  <a:cubicBezTo>
                    <a:pt x="43" y="105"/>
                    <a:pt x="43" y="98"/>
                    <a:pt x="43" y="92"/>
                  </a:cubicBezTo>
                  <a:cubicBezTo>
                    <a:pt x="40" y="88"/>
                    <a:pt x="37" y="83"/>
                    <a:pt x="34" y="75"/>
                  </a:cubicBezTo>
                  <a:cubicBezTo>
                    <a:pt x="32" y="74"/>
                    <a:pt x="29" y="70"/>
                    <a:pt x="28" y="66"/>
                  </a:cubicBezTo>
                  <a:cubicBezTo>
                    <a:pt x="27" y="62"/>
                    <a:pt x="28" y="58"/>
                    <a:pt x="29" y="56"/>
                  </a:cubicBezTo>
                  <a:cubicBezTo>
                    <a:pt x="26" y="36"/>
                    <a:pt x="28" y="21"/>
                    <a:pt x="36" y="11"/>
                  </a:cubicBezTo>
                  <a:cubicBezTo>
                    <a:pt x="42" y="4"/>
                    <a:pt x="5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78" y="2"/>
                    <a:pt x="80" y="6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7" y="7"/>
                    <a:pt x="92" y="9"/>
                    <a:pt x="95" y="14"/>
                  </a:cubicBezTo>
                  <a:cubicBezTo>
                    <a:pt x="101" y="22"/>
                    <a:pt x="102" y="38"/>
                    <a:pt x="97" y="56"/>
                  </a:cubicBezTo>
                  <a:cubicBezTo>
                    <a:pt x="99" y="58"/>
                    <a:pt x="99" y="62"/>
                    <a:pt x="98" y="66"/>
                  </a:cubicBezTo>
                  <a:cubicBezTo>
                    <a:pt x="97" y="71"/>
                    <a:pt x="94" y="74"/>
                    <a:pt x="91" y="75"/>
                  </a:cubicBezTo>
                  <a:cubicBezTo>
                    <a:pt x="89" y="83"/>
                    <a:pt x="87" y="88"/>
                    <a:pt x="83" y="9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5" y="109"/>
                    <a:pt x="87" y="11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14"/>
                    <a:pt x="91" y="114"/>
                    <a:pt x="96" y="116"/>
                  </a:cubicBezTo>
                  <a:cubicBezTo>
                    <a:pt x="108" y="120"/>
                    <a:pt x="119" y="126"/>
                    <a:pt x="124" y="133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07" y="152"/>
                    <a:pt x="86" y="160"/>
                    <a:pt x="63" y="160"/>
                  </a:cubicBezTo>
                  <a:close/>
                  <a:moveTo>
                    <a:pt x="9" y="135"/>
                  </a:moveTo>
                  <a:cubicBezTo>
                    <a:pt x="24" y="147"/>
                    <a:pt x="43" y="154"/>
                    <a:pt x="63" y="154"/>
                  </a:cubicBezTo>
                  <a:cubicBezTo>
                    <a:pt x="83" y="154"/>
                    <a:pt x="102" y="147"/>
                    <a:pt x="117" y="135"/>
                  </a:cubicBezTo>
                  <a:cubicBezTo>
                    <a:pt x="112" y="130"/>
                    <a:pt x="104" y="125"/>
                    <a:pt x="94" y="122"/>
                  </a:cubicBezTo>
                  <a:cubicBezTo>
                    <a:pt x="88" y="120"/>
                    <a:pt x="86" y="119"/>
                    <a:pt x="84" y="11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0" y="114"/>
                    <a:pt x="78" y="111"/>
                    <a:pt x="77" y="10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2" y="85"/>
                    <a:pt x="84" y="79"/>
                    <a:pt x="86" y="71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8"/>
                    <a:pt x="92" y="67"/>
                    <a:pt x="92" y="65"/>
                  </a:cubicBezTo>
                  <a:cubicBezTo>
                    <a:pt x="93" y="63"/>
                    <a:pt x="93" y="61"/>
                    <a:pt x="92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5" y="39"/>
                    <a:pt x="95" y="24"/>
                    <a:pt x="90" y="17"/>
                  </a:cubicBezTo>
                  <a:cubicBezTo>
                    <a:pt x="88" y="15"/>
                    <a:pt x="85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7" y="12"/>
                    <a:pt x="76" y="10"/>
                    <a:pt x="75" y="9"/>
                  </a:cubicBezTo>
                  <a:cubicBezTo>
                    <a:pt x="74" y="8"/>
                    <a:pt x="73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4" y="7"/>
                    <a:pt x="46" y="10"/>
                    <a:pt x="41" y="15"/>
                  </a:cubicBezTo>
                  <a:cubicBezTo>
                    <a:pt x="34" y="24"/>
                    <a:pt x="32" y="38"/>
                    <a:pt x="3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4" y="65"/>
                  </a:cubicBezTo>
                  <a:cubicBezTo>
                    <a:pt x="35" y="67"/>
                    <a:pt x="37" y="69"/>
                    <a:pt x="37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80"/>
                    <a:pt x="45" y="85"/>
                    <a:pt x="4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4"/>
                    <a:pt x="50" y="105"/>
                    <a:pt x="49" y="107"/>
                  </a:cubicBezTo>
                  <a:cubicBezTo>
                    <a:pt x="49" y="110"/>
                    <a:pt x="47" y="113"/>
                    <a:pt x="44" y="116"/>
                  </a:cubicBezTo>
                  <a:cubicBezTo>
                    <a:pt x="42" y="119"/>
                    <a:pt x="38" y="120"/>
                    <a:pt x="33" y="122"/>
                  </a:cubicBezTo>
                  <a:cubicBezTo>
                    <a:pt x="23" y="125"/>
                    <a:pt x="14" y="129"/>
                    <a:pt x="9" y="13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2008357" y="5545259"/>
            <a:ext cx="384753" cy="407838"/>
            <a:chOff x="1971676" y="4956175"/>
            <a:chExt cx="396875" cy="420688"/>
          </a:xfrm>
        </p:grpSpPr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2027239" y="4956175"/>
              <a:ext cx="44450" cy="41275"/>
            </a:xfrm>
            <a:custGeom>
              <a:avLst/>
              <a:gdLst>
                <a:gd name="T0" fmla="*/ 20 w 20"/>
                <a:gd name="T1" fmla="*/ 18 h 18"/>
                <a:gd name="T2" fmla="*/ 14 w 20"/>
                <a:gd name="T3" fmla="*/ 18 h 18"/>
                <a:gd name="T4" fmla="*/ 14 w 20"/>
                <a:gd name="T5" fmla="*/ 10 h 18"/>
                <a:gd name="T6" fmla="*/ 10 w 20"/>
                <a:gd name="T7" fmla="*/ 6 h 18"/>
                <a:gd name="T8" fmla="*/ 6 w 20"/>
                <a:gd name="T9" fmla="*/ 10 h 18"/>
                <a:gd name="T10" fmla="*/ 6 w 20"/>
                <a:gd name="T11" fmla="*/ 18 h 18"/>
                <a:gd name="T12" fmla="*/ 0 w 20"/>
                <a:gd name="T13" fmla="*/ 18 h 18"/>
                <a:gd name="T14" fmla="*/ 0 w 20"/>
                <a:gd name="T15" fmla="*/ 10 h 18"/>
                <a:gd name="T16" fmla="*/ 10 w 20"/>
                <a:gd name="T17" fmla="*/ 0 h 18"/>
                <a:gd name="T18" fmla="*/ 20 w 20"/>
                <a:gd name="T19" fmla="*/ 10 h 18"/>
                <a:gd name="T20" fmla="*/ 20 w 20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95"/>
            <p:cNvSpPr>
              <a:spLocks/>
            </p:cNvSpPr>
            <p:nvPr/>
          </p:nvSpPr>
          <p:spPr bwMode="auto">
            <a:xfrm>
              <a:off x="2266951" y="4956175"/>
              <a:ext cx="49213" cy="41275"/>
            </a:xfrm>
            <a:custGeom>
              <a:avLst/>
              <a:gdLst>
                <a:gd name="T0" fmla="*/ 21 w 21"/>
                <a:gd name="T1" fmla="*/ 18 h 18"/>
                <a:gd name="T2" fmla="*/ 14 w 21"/>
                <a:gd name="T3" fmla="*/ 18 h 18"/>
                <a:gd name="T4" fmla="*/ 14 w 21"/>
                <a:gd name="T5" fmla="*/ 10 h 18"/>
                <a:gd name="T6" fmla="*/ 10 w 21"/>
                <a:gd name="T7" fmla="*/ 6 h 18"/>
                <a:gd name="T8" fmla="*/ 7 w 21"/>
                <a:gd name="T9" fmla="*/ 10 h 18"/>
                <a:gd name="T10" fmla="*/ 7 w 21"/>
                <a:gd name="T11" fmla="*/ 18 h 18"/>
                <a:gd name="T12" fmla="*/ 0 w 21"/>
                <a:gd name="T13" fmla="*/ 18 h 18"/>
                <a:gd name="T14" fmla="*/ 0 w 21"/>
                <a:gd name="T15" fmla="*/ 10 h 18"/>
                <a:gd name="T16" fmla="*/ 10 w 21"/>
                <a:gd name="T17" fmla="*/ 0 h 18"/>
                <a:gd name="T18" fmla="*/ 21 w 21"/>
                <a:gd name="T19" fmla="*/ 10 h 18"/>
                <a:gd name="T20" fmla="*/ 21 w 21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1971676" y="4991100"/>
              <a:ext cx="396875" cy="385763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7 w 174"/>
                <a:gd name="T21" fmla="*/ 0 h 170"/>
                <a:gd name="T22" fmla="*/ 137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1 w 174"/>
                <a:gd name="T55" fmla="*/ 6 h 170"/>
                <a:gd name="T56" fmla="*/ 151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6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2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0"/>
                    <a:pt x="174" y="5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6"/>
                    <a:pt x="170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20"/>
                    <a:pt x="146" y="24"/>
                    <a:pt x="140" y="24"/>
                  </a:cubicBezTo>
                  <a:cubicBezTo>
                    <a:pt x="135" y="24"/>
                    <a:pt x="130" y="20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0"/>
                    <a:pt x="39" y="24"/>
                    <a:pt x="34" y="24"/>
                  </a:cubicBezTo>
                  <a:cubicBezTo>
                    <a:pt x="28" y="24"/>
                    <a:pt x="24" y="20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97"/>
            <p:cNvSpPr>
              <a:spLocks/>
            </p:cNvSpPr>
            <p:nvPr/>
          </p:nvSpPr>
          <p:spPr bwMode="auto">
            <a:xfrm>
              <a:off x="2266951" y="4997450"/>
              <a:ext cx="49213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0 w 21"/>
                <a:gd name="T5" fmla="*/ 0 h 21"/>
                <a:gd name="T6" fmla="*/ 7 w 21"/>
                <a:gd name="T7" fmla="*/ 0 h 21"/>
                <a:gd name="T8" fmla="*/ 7 w 21"/>
                <a:gd name="T9" fmla="*/ 11 h 21"/>
                <a:gd name="T10" fmla="*/ 10 w 21"/>
                <a:gd name="T11" fmla="*/ 15 h 21"/>
                <a:gd name="T12" fmla="*/ 14 w 21"/>
                <a:gd name="T13" fmla="*/ 11 h 21"/>
                <a:gd name="T14" fmla="*/ 14 w 21"/>
                <a:gd name="T15" fmla="*/ 0 h 21"/>
                <a:gd name="T16" fmla="*/ 21 w 21"/>
                <a:gd name="T17" fmla="*/ 0 h 21"/>
                <a:gd name="T18" fmla="*/ 21 w 21"/>
                <a:gd name="T19" fmla="*/ 11 h 21"/>
                <a:gd name="T20" fmla="*/ 10 w 2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7"/>
                    <a:pt x="16" y="21"/>
                    <a:pt x="10" y="2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Rectangle 198"/>
            <p:cNvSpPr>
              <a:spLocks noChangeArrowheads="1"/>
            </p:cNvSpPr>
            <p:nvPr/>
          </p:nvSpPr>
          <p:spPr bwMode="auto">
            <a:xfrm>
              <a:off x="1979614" y="5081588"/>
              <a:ext cx="3810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2834807" y="5611437"/>
            <a:ext cx="423229" cy="315498"/>
            <a:chOff x="2824164" y="5024438"/>
            <a:chExt cx="436563" cy="325438"/>
          </a:xfrm>
        </p:grpSpPr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2824164" y="5024438"/>
              <a:ext cx="436563" cy="242888"/>
            </a:xfrm>
            <a:custGeom>
              <a:avLst/>
              <a:gdLst>
                <a:gd name="T0" fmla="*/ 275 w 275"/>
                <a:gd name="T1" fmla="*/ 153 h 153"/>
                <a:gd name="T2" fmla="*/ 221 w 275"/>
                <a:gd name="T3" fmla="*/ 153 h 153"/>
                <a:gd name="T4" fmla="*/ 221 w 275"/>
                <a:gd name="T5" fmla="*/ 145 h 153"/>
                <a:gd name="T6" fmla="*/ 265 w 275"/>
                <a:gd name="T7" fmla="*/ 145 h 153"/>
                <a:gd name="T8" fmla="*/ 265 w 275"/>
                <a:gd name="T9" fmla="*/ 10 h 153"/>
                <a:gd name="T10" fmla="*/ 9 w 275"/>
                <a:gd name="T11" fmla="*/ 10 h 153"/>
                <a:gd name="T12" fmla="*/ 9 w 275"/>
                <a:gd name="T13" fmla="*/ 145 h 153"/>
                <a:gd name="T14" fmla="*/ 53 w 275"/>
                <a:gd name="T15" fmla="*/ 145 h 153"/>
                <a:gd name="T16" fmla="*/ 53 w 275"/>
                <a:gd name="T17" fmla="*/ 153 h 153"/>
                <a:gd name="T18" fmla="*/ 0 w 275"/>
                <a:gd name="T19" fmla="*/ 153 h 153"/>
                <a:gd name="T20" fmla="*/ 0 w 275"/>
                <a:gd name="T21" fmla="*/ 0 h 153"/>
                <a:gd name="T22" fmla="*/ 275 w 275"/>
                <a:gd name="T23" fmla="*/ 0 h 153"/>
                <a:gd name="T24" fmla="*/ 275 w 275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53">
                  <a:moveTo>
                    <a:pt x="275" y="153"/>
                  </a:moveTo>
                  <a:lnTo>
                    <a:pt x="221" y="153"/>
                  </a:lnTo>
                  <a:lnTo>
                    <a:pt x="221" y="145"/>
                  </a:lnTo>
                  <a:lnTo>
                    <a:pt x="265" y="145"/>
                  </a:lnTo>
                  <a:lnTo>
                    <a:pt x="265" y="10"/>
                  </a:lnTo>
                  <a:lnTo>
                    <a:pt x="9" y="10"/>
                  </a:lnTo>
                  <a:lnTo>
                    <a:pt x="9" y="145"/>
                  </a:lnTo>
                  <a:lnTo>
                    <a:pt x="53" y="145"/>
                  </a:lnTo>
                  <a:lnTo>
                    <a:pt x="5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1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00"/>
            <p:cNvSpPr>
              <a:spLocks noEditPoints="1"/>
            </p:cNvSpPr>
            <p:nvPr/>
          </p:nvSpPr>
          <p:spPr bwMode="auto">
            <a:xfrm>
              <a:off x="2905126" y="5167313"/>
              <a:ext cx="274638" cy="182563"/>
            </a:xfrm>
            <a:custGeom>
              <a:avLst/>
              <a:gdLst>
                <a:gd name="T0" fmla="*/ 173 w 173"/>
                <a:gd name="T1" fmla="*/ 115 h 115"/>
                <a:gd name="T2" fmla="*/ 0 w 173"/>
                <a:gd name="T3" fmla="*/ 115 h 115"/>
                <a:gd name="T4" fmla="*/ 87 w 173"/>
                <a:gd name="T5" fmla="*/ 0 h 115"/>
                <a:gd name="T6" fmla="*/ 173 w 173"/>
                <a:gd name="T7" fmla="*/ 115 h 115"/>
                <a:gd name="T8" fmla="*/ 18 w 173"/>
                <a:gd name="T9" fmla="*/ 106 h 115"/>
                <a:gd name="T10" fmla="*/ 154 w 173"/>
                <a:gd name="T11" fmla="*/ 106 h 115"/>
                <a:gd name="T12" fmla="*/ 87 w 173"/>
                <a:gd name="T13" fmla="*/ 15 h 115"/>
                <a:gd name="T14" fmla="*/ 18 w 173"/>
                <a:gd name="T1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15">
                  <a:moveTo>
                    <a:pt x="173" y="115"/>
                  </a:moveTo>
                  <a:lnTo>
                    <a:pt x="0" y="115"/>
                  </a:lnTo>
                  <a:lnTo>
                    <a:pt x="87" y="0"/>
                  </a:lnTo>
                  <a:lnTo>
                    <a:pt x="173" y="115"/>
                  </a:lnTo>
                  <a:close/>
                  <a:moveTo>
                    <a:pt x="18" y="106"/>
                  </a:moveTo>
                  <a:lnTo>
                    <a:pt x="154" y="106"/>
                  </a:lnTo>
                  <a:lnTo>
                    <a:pt x="87" y="15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2" name="Freeform 201"/>
          <p:cNvSpPr>
            <a:spLocks noEditPoints="1"/>
          </p:cNvSpPr>
          <p:nvPr/>
        </p:nvSpPr>
        <p:spPr bwMode="auto">
          <a:xfrm>
            <a:off x="11502516" y="2982002"/>
            <a:ext cx="249320" cy="410916"/>
          </a:xfrm>
          <a:custGeom>
            <a:avLst/>
            <a:gdLst>
              <a:gd name="T0" fmla="*/ 24 w 113"/>
              <a:gd name="T1" fmla="*/ 186 h 186"/>
              <a:gd name="T2" fmla="*/ 0 w 113"/>
              <a:gd name="T3" fmla="*/ 166 h 186"/>
              <a:gd name="T4" fmla="*/ 35 w 113"/>
              <a:gd name="T5" fmla="*/ 129 h 186"/>
              <a:gd name="T6" fmla="*/ 45 w 113"/>
              <a:gd name="T7" fmla="*/ 127 h 186"/>
              <a:gd name="T8" fmla="*/ 45 w 113"/>
              <a:gd name="T9" fmla="*/ 5 h 186"/>
              <a:gd name="T10" fmla="*/ 68 w 113"/>
              <a:gd name="T11" fmla="*/ 0 h 186"/>
              <a:gd name="T12" fmla="*/ 70 w 113"/>
              <a:gd name="T13" fmla="*/ 1 h 186"/>
              <a:gd name="T14" fmla="*/ 113 w 113"/>
              <a:gd name="T15" fmla="*/ 103 h 186"/>
              <a:gd name="T16" fmla="*/ 113 w 113"/>
              <a:gd name="T17" fmla="*/ 105 h 186"/>
              <a:gd name="T18" fmla="*/ 99 w 113"/>
              <a:gd name="T19" fmla="*/ 119 h 186"/>
              <a:gd name="T20" fmla="*/ 97 w 113"/>
              <a:gd name="T21" fmla="*/ 114 h 186"/>
              <a:gd name="T22" fmla="*/ 94 w 113"/>
              <a:gd name="T23" fmla="*/ 107 h 186"/>
              <a:gd name="T24" fmla="*/ 71 w 113"/>
              <a:gd name="T25" fmla="*/ 85 h 186"/>
              <a:gd name="T26" fmla="*/ 71 w 113"/>
              <a:gd name="T27" fmla="*/ 147 h 186"/>
              <a:gd name="T28" fmla="*/ 37 w 113"/>
              <a:gd name="T29" fmla="*/ 184 h 186"/>
              <a:gd name="T30" fmla="*/ 24 w 113"/>
              <a:gd name="T31" fmla="*/ 186 h 186"/>
              <a:gd name="T32" fmla="*/ 47 w 113"/>
              <a:gd name="T33" fmla="*/ 135 h 186"/>
              <a:gd name="T34" fmla="*/ 37 w 113"/>
              <a:gd name="T35" fmla="*/ 136 h 186"/>
              <a:gd name="T36" fmla="*/ 8 w 113"/>
              <a:gd name="T37" fmla="*/ 166 h 186"/>
              <a:gd name="T38" fmla="*/ 24 w 113"/>
              <a:gd name="T39" fmla="*/ 178 h 186"/>
              <a:gd name="T40" fmla="*/ 35 w 113"/>
              <a:gd name="T41" fmla="*/ 177 h 186"/>
              <a:gd name="T42" fmla="*/ 63 w 113"/>
              <a:gd name="T43" fmla="*/ 147 h 186"/>
              <a:gd name="T44" fmla="*/ 63 w 113"/>
              <a:gd name="T45" fmla="*/ 78 h 186"/>
              <a:gd name="T46" fmla="*/ 67 w 113"/>
              <a:gd name="T47" fmla="*/ 77 h 186"/>
              <a:gd name="T48" fmla="*/ 101 w 113"/>
              <a:gd name="T49" fmla="*/ 104 h 186"/>
              <a:gd name="T50" fmla="*/ 102 w 113"/>
              <a:gd name="T51" fmla="*/ 106 h 186"/>
              <a:gd name="T52" fmla="*/ 105 w 113"/>
              <a:gd name="T53" fmla="*/ 102 h 186"/>
              <a:gd name="T54" fmla="*/ 67 w 113"/>
              <a:gd name="T55" fmla="*/ 8 h 186"/>
              <a:gd name="T56" fmla="*/ 53 w 113"/>
              <a:gd name="T57" fmla="*/ 11 h 186"/>
              <a:gd name="T58" fmla="*/ 53 w 113"/>
              <a:gd name="T59" fmla="*/ 135 h 186"/>
              <a:gd name="T60" fmla="*/ 49 w 113"/>
              <a:gd name="T61" fmla="*/ 135 h 186"/>
              <a:gd name="T62" fmla="*/ 47 w 113"/>
              <a:gd name="T63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86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11420179" y="3971621"/>
            <a:ext cx="413994" cy="269326"/>
            <a:chOff x="9815514" y="5897563"/>
            <a:chExt cx="427038" cy="277812"/>
          </a:xfrm>
        </p:grpSpPr>
        <p:sp>
          <p:nvSpPr>
            <p:cNvPr id="223" name="Freeform 202"/>
            <p:cNvSpPr>
              <a:spLocks noEditPoints="1"/>
            </p:cNvSpPr>
            <p:nvPr/>
          </p:nvSpPr>
          <p:spPr bwMode="auto">
            <a:xfrm>
              <a:off x="9817101" y="5900738"/>
              <a:ext cx="423863" cy="273050"/>
            </a:xfrm>
            <a:custGeom>
              <a:avLst/>
              <a:gdLst>
                <a:gd name="T0" fmla="*/ 179 w 186"/>
                <a:gd name="T1" fmla="*/ 120 h 120"/>
                <a:gd name="T2" fmla="*/ 6 w 186"/>
                <a:gd name="T3" fmla="*/ 120 h 120"/>
                <a:gd name="T4" fmla="*/ 0 w 186"/>
                <a:gd name="T5" fmla="*/ 114 h 120"/>
                <a:gd name="T6" fmla="*/ 0 w 186"/>
                <a:gd name="T7" fmla="*/ 6 h 120"/>
                <a:gd name="T8" fmla="*/ 6 w 186"/>
                <a:gd name="T9" fmla="*/ 0 h 120"/>
                <a:gd name="T10" fmla="*/ 179 w 186"/>
                <a:gd name="T11" fmla="*/ 0 h 120"/>
                <a:gd name="T12" fmla="*/ 186 w 186"/>
                <a:gd name="T13" fmla="*/ 6 h 120"/>
                <a:gd name="T14" fmla="*/ 186 w 186"/>
                <a:gd name="T15" fmla="*/ 114 h 120"/>
                <a:gd name="T16" fmla="*/ 179 w 186"/>
                <a:gd name="T17" fmla="*/ 120 h 120"/>
                <a:gd name="T18" fmla="*/ 7 w 186"/>
                <a:gd name="T19" fmla="*/ 113 h 120"/>
                <a:gd name="T20" fmla="*/ 178 w 186"/>
                <a:gd name="T21" fmla="*/ 113 h 120"/>
                <a:gd name="T22" fmla="*/ 178 w 186"/>
                <a:gd name="T23" fmla="*/ 7 h 120"/>
                <a:gd name="T24" fmla="*/ 7 w 186"/>
                <a:gd name="T25" fmla="*/ 7 h 120"/>
                <a:gd name="T26" fmla="*/ 7 w 186"/>
                <a:gd name="T2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20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03"/>
            <p:cNvSpPr>
              <a:spLocks noEditPoints="1"/>
            </p:cNvSpPr>
            <p:nvPr/>
          </p:nvSpPr>
          <p:spPr bwMode="auto">
            <a:xfrm>
              <a:off x="9815514" y="6026150"/>
              <a:ext cx="427038" cy="149225"/>
            </a:xfrm>
            <a:custGeom>
              <a:avLst/>
              <a:gdLst>
                <a:gd name="T0" fmla="*/ 180 w 188"/>
                <a:gd name="T1" fmla="*/ 66 h 66"/>
                <a:gd name="T2" fmla="*/ 7 w 188"/>
                <a:gd name="T3" fmla="*/ 66 h 66"/>
                <a:gd name="T4" fmla="*/ 3 w 188"/>
                <a:gd name="T5" fmla="*/ 64 h 66"/>
                <a:gd name="T6" fmla="*/ 0 w 188"/>
                <a:gd name="T7" fmla="*/ 62 h 66"/>
                <a:gd name="T8" fmla="*/ 62 w 188"/>
                <a:gd name="T9" fmla="*/ 0 h 66"/>
                <a:gd name="T10" fmla="*/ 94 w 188"/>
                <a:gd name="T11" fmla="*/ 32 h 66"/>
                <a:gd name="T12" fmla="*/ 126 w 188"/>
                <a:gd name="T13" fmla="*/ 0 h 66"/>
                <a:gd name="T14" fmla="*/ 188 w 188"/>
                <a:gd name="T15" fmla="*/ 62 h 66"/>
                <a:gd name="T16" fmla="*/ 184 w 188"/>
                <a:gd name="T17" fmla="*/ 64 h 66"/>
                <a:gd name="T18" fmla="*/ 180 w 188"/>
                <a:gd name="T19" fmla="*/ 66 h 66"/>
                <a:gd name="T20" fmla="*/ 62 w 188"/>
                <a:gd name="T21" fmla="*/ 10 h 66"/>
                <a:gd name="T22" fmla="*/ 14 w 188"/>
                <a:gd name="T23" fmla="*/ 58 h 66"/>
                <a:gd name="T24" fmla="*/ 173 w 188"/>
                <a:gd name="T25" fmla="*/ 58 h 66"/>
                <a:gd name="T26" fmla="*/ 126 w 188"/>
                <a:gd name="T27" fmla="*/ 10 h 66"/>
                <a:gd name="T28" fmla="*/ 98 w 188"/>
                <a:gd name="T29" fmla="*/ 38 h 66"/>
                <a:gd name="T30" fmla="*/ 89 w 188"/>
                <a:gd name="T31" fmla="*/ 38 h 66"/>
                <a:gd name="T32" fmla="*/ 62 w 188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66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04"/>
            <p:cNvSpPr>
              <a:spLocks noEditPoints="1"/>
            </p:cNvSpPr>
            <p:nvPr/>
          </p:nvSpPr>
          <p:spPr bwMode="auto">
            <a:xfrm>
              <a:off x="9815514" y="5897563"/>
              <a:ext cx="425450" cy="215900"/>
            </a:xfrm>
            <a:custGeom>
              <a:avLst/>
              <a:gdLst>
                <a:gd name="T0" fmla="*/ 94 w 187"/>
                <a:gd name="T1" fmla="*/ 95 h 95"/>
                <a:gd name="T2" fmla="*/ 89 w 187"/>
                <a:gd name="T3" fmla="*/ 93 h 95"/>
                <a:gd name="T4" fmla="*/ 0 w 187"/>
                <a:gd name="T5" fmla="*/ 4 h 95"/>
                <a:gd name="T6" fmla="*/ 3 w 187"/>
                <a:gd name="T7" fmla="*/ 2 h 95"/>
                <a:gd name="T8" fmla="*/ 7 w 187"/>
                <a:gd name="T9" fmla="*/ 0 h 95"/>
                <a:gd name="T10" fmla="*/ 180 w 187"/>
                <a:gd name="T11" fmla="*/ 0 h 95"/>
                <a:gd name="T12" fmla="*/ 184 w 187"/>
                <a:gd name="T13" fmla="*/ 2 h 95"/>
                <a:gd name="T14" fmla="*/ 187 w 187"/>
                <a:gd name="T15" fmla="*/ 4 h 95"/>
                <a:gd name="T16" fmla="*/ 98 w 187"/>
                <a:gd name="T17" fmla="*/ 93 h 95"/>
                <a:gd name="T18" fmla="*/ 94 w 187"/>
                <a:gd name="T19" fmla="*/ 95 h 95"/>
                <a:gd name="T20" fmla="*/ 14 w 187"/>
                <a:gd name="T21" fmla="*/ 8 h 95"/>
                <a:gd name="T22" fmla="*/ 94 w 187"/>
                <a:gd name="T23" fmla="*/ 88 h 95"/>
                <a:gd name="T24" fmla="*/ 174 w 187"/>
                <a:gd name="T25" fmla="*/ 8 h 95"/>
                <a:gd name="T26" fmla="*/ 14 w 187"/>
                <a:gd name="T2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95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11385992" y="4804996"/>
            <a:ext cx="413994" cy="270866"/>
          </a:xfrm>
          <a:custGeom>
            <a:avLst/>
            <a:gdLst>
              <a:gd name="T0" fmla="*/ 5 w 188"/>
              <a:gd name="T1" fmla="*/ 123 h 123"/>
              <a:gd name="T2" fmla="*/ 3 w 188"/>
              <a:gd name="T3" fmla="*/ 123 h 123"/>
              <a:gd name="T4" fmla="*/ 2 w 188"/>
              <a:gd name="T5" fmla="*/ 121 h 123"/>
              <a:gd name="T6" fmla="*/ 13 w 188"/>
              <a:gd name="T7" fmla="*/ 96 h 123"/>
              <a:gd name="T8" fmla="*/ 117 w 188"/>
              <a:gd name="T9" fmla="*/ 32 h 123"/>
              <a:gd name="T10" fmla="*/ 117 w 188"/>
              <a:gd name="T11" fmla="*/ 0 h 123"/>
              <a:gd name="T12" fmla="*/ 188 w 188"/>
              <a:gd name="T13" fmla="*/ 57 h 123"/>
              <a:gd name="T14" fmla="*/ 117 w 188"/>
              <a:gd name="T15" fmla="*/ 114 h 123"/>
              <a:gd name="T16" fmla="*/ 117 w 188"/>
              <a:gd name="T17" fmla="*/ 81 h 123"/>
              <a:gd name="T18" fmla="*/ 38 w 188"/>
              <a:gd name="T19" fmla="*/ 96 h 123"/>
              <a:gd name="T20" fmla="*/ 8 w 188"/>
              <a:gd name="T21" fmla="*/ 121 h 123"/>
              <a:gd name="T22" fmla="*/ 5 w 188"/>
              <a:gd name="T23" fmla="*/ 123 h 123"/>
              <a:gd name="T24" fmla="*/ 123 w 188"/>
              <a:gd name="T25" fmla="*/ 14 h 123"/>
              <a:gd name="T26" fmla="*/ 123 w 188"/>
              <a:gd name="T27" fmla="*/ 38 h 123"/>
              <a:gd name="T28" fmla="*/ 118 w 188"/>
              <a:gd name="T29" fmla="*/ 38 h 123"/>
              <a:gd name="T30" fmla="*/ 19 w 188"/>
              <a:gd name="T31" fmla="*/ 100 h 123"/>
              <a:gd name="T32" fmla="*/ 16 w 188"/>
              <a:gd name="T33" fmla="*/ 105 h 123"/>
              <a:gd name="T34" fmla="*/ 35 w 188"/>
              <a:gd name="T35" fmla="*/ 90 h 123"/>
              <a:gd name="T36" fmla="*/ 104 w 188"/>
              <a:gd name="T37" fmla="*/ 74 h 123"/>
              <a:gd name="T38" fmla="*/ 120 w 188"/>
              <a:gd name="T39" fmla="*/ 74 h 123"/>
              <a:gd name="T40" fmla="*/ 123 w 188"/>
              <a:gd name="T41" fmla="*/ 75 h 123"/>
              <a:gd name="T42" fmla="*/ 123 w 188"/>
              <a:gd name="T43" fmla="*/ 100 h 123"/>
              <a:gd name="T44" fmla="*/ 178 w 188"/>
              <a:gd name="T45" fmla="*/ 57 h 123"/>
              <a:gd name="T46" fmla="*/ 123 w 188"/>
              <a:gd name="T47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" h="123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208"/>
          <p:cNvSpPr>
            <a:spLocks noEditPoints="1"/>
          </p:cNvSpPr>
          <p:nvPr/>
        </p:nvSpPr>
        <p:spPr bwMode="auto">
          <a:xfrm>
            <a:off x="393936" y="5696851"/>
            <a:ext cx="412455" cy="263171"/>
          </a:xfrm>
          <a:custGeom>
            <a:avLst/>
            <a:gdLst>
              <a:gd name="T0" fmla="*/ 158 w 187"/>
              <a:gd name="T1" fmla="*/ 119 h 119"/>
              <a:gd name="T2" fmla="*/ 39 w 187"/>
              <a:gd name="T3" fmla="*/ 119 h 119"/>
              <a:gd name="T4" fmla="*/ 0 w 187"/>
              <a:gd name="T5" fmla="*/ 76 h 119"/>
              <a:gd name="T6" fmla="*/ 42 w 187"/>
              <a:gd name="T7" fmla="*/ 33 h 119"/>
              <a:gd name="T8" fmla="*/ 70 w 187"/>
              <a:gd name="T9" fmla="*/ 10 h 119"/>
              <a:gd name="T10" fmla="*/ 87 w 187"/>
              <a:gd name="T11" fmla="*/ 16 h 119"/>
              <a:gd name="T12" fmla="*/ 121 w 187"/>
              <a:gd name="T13" fmla="*/ 0 h 119"/>
              <a:gd name="T14" fmla="*/ 166 w 187"/>
              <a:gd name="T15" fmla="*/ 45 h 119"/>
              <a:gd name="T16" fmla="*/ 163 w 187"/>
              <a:gd name="T17" fmla="*/ 61 h 119"/>
              <a:gd name="T18" fmla="*/ 187 w 187"/>
              <a:gd name="T19" fmla="*/ 90 h 119"/>
              <a:gd name="T20" fmla="*/ 158 w 187"/>
              <a:gd name="T21" fmla="*/ 119 h 119"/>
              <a:gd name="T22" fmla="*/ 43 w 187"/>
              <a:gd name="T23" fmla="*/ 113 h 119"/>
              <a:gd name="T24" fmla="*/ 158 w 187"/>
              <a:gd name="T25" fmla="*/ 113 h 119"/>
              <a:gd name="T26" fmla="*/ 181 w 187"/>
              <a:gd name="T27" fmla="*/ 90 h 119"/>
              <a:gd name="T28" fmla="*/ 159 w 187"/>
              <a:gd name="T29" fmla="*/ 67 h 119"/>
              <a:gd name="T30" fmla="*/ 154 w 187"/>
              <a:gd name="T31" fmla="*/ 67 h 119"/>
              <a:gd name="T32" fmla="*/ 156 w 187"/>
              <a:gd name="T33" fmla="*/ 62 h 119"/>
              <a:gd name="T34" fmla="*/ 160 w 187"/>
              <a:gd name="T35" fmla="*/ 45 h 119"/>
              <a:gd name="T36" fmla="*/ 121 w 187"/>
              <a:gd name="T37" fmla="*/ 6 h 119"/>
              <a:gd name="T38" fmla="*/ 90 w 187"/>
              <a:gd name="T39" fmla="*/ 22 h 119"/>
              <a:gd name="T40" fmla="*/ 88 w 187"/>
              <a:gd name="T41" fmla="*/ 25 h 119"/>
              <a:gd name="T42" fmla="*/ 85 w 187"/>
              <a:gd name="T43" fmla="*/ 22 h 119"/>
              <a:gd name="T44" fmla="*/ 70 w 187"/>
              <a:gd name="T45" fmla="*/ 16 h 119"/>
              <a:gd name="T46" fmla="*/ 48 w 187"/>
              <a:gd name="T47" fmla="*/ 36 h 119"/>
              <a:gd name="T48" fmla="*/ 48 w 187"/>
              <a:gd name="T49" fmla="*/ 39 h 119"/>
              <a:gd name="T50" fmla="*/ 43 w 187"/>
              <a:gd name="T51" fmla="*/ 39 h 119"/>
              <a:gd name="T52" fmla="*/ 6 w 187"/>
              <a:gd name="T53" fmla="*/ 76 h 119"/>
              <a:gd name="T54" fmla="*/ 42 w 187"/>
              <a:gd name="T55" fmla="*/ 113 h 119"/>
              <a:gd name="T56" fmla="*/ 43 w 187"/>
              <a:gd name="T57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7" h="119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11386266" y="2202918"/>
            <a:ext cx="409377" cy="372442"/>
            <a:chOff x="5451476" y="5838825"/>
            <a:chExt cx="422275" cy="384176"/>
          </a:xfrm>
        </p:grpSpPr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5451476" y="5838825"/>
              <a:ext cx="422275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5592764" y="5949950"/>
              <a:ext cx="141288" cy="79375"/>
            </a:xfrm>
            <a:custGeom>
              <a:avLst/>
              <a:gdLst>
                <a:gd name="T0" fmla="*/ 5 w 89"/>
                <a:gd name="T1" fmla="*/ 50 h 50"/>
                <a:gd name="T2" fmla="*/ 0 w 89"/>
                <a:gd name="T3" fmla="*/ 45 h 50"/>
                <a:gd name="T4" fmla="*/ 44 w 89"/>
                <a:gd name="T5" fmla="*/ 0 h 50"/>
                <a:gd name="T6" fmla="*/ 89 w 89"/>
                <a:gd name="T7" fmla="*/ 45 h 50"/>
                <a:gd name="T8" fmla="*/ 83 w 89"/>
                <a:gd name="T9" fmla="*/ 50 h 50"/>
                <a:gd name="T10" fmla="*/ 44 w 89"/>
                <a:gd name="T11" fmla="*/ 12 h 50"/>
                <a:gd name="T12" fmla="*/ 5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5" y="50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89" y="45"/>
                  </a:lnTo>
                  <a:lnTo>
                    <a:pt x="83" y="50"/>
                  </a:lnTo>
                  <a:lnTo>
                    <a:pt x="44" y="1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656264" y="5964238"/>
              <a:ext cx="12700" cy="2587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11357850" y="5579118"/>
            <a:ext cx="410916" cy="398604"/>
            <a:chOff x="6319839" y="5838825"/>
            <a:chExt cx="423863" cy="411163"/>
          </a:xfrm>
        </p:grpSpPr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6319839" y="5838825"/>
              <a:ext cx="423863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6461126" y="6170613"/>
              <a:ext cx="141288" cy="79375"/>
            </a:xfrm>
            <a:custGeom>
              <a:avLst/>
              <a:gdLst>
                <a:gd name="T0" fmla="*/ 44 w 89"/>
                <a:gd name="T1" fmla="*/ 50 h 50"/>
                <a:gd name="T2" fmla="*/ 0 w 89"/>
                <a:gd name="T3" fmla="*/ 6 h 50"/>
                <a:gd name="T4" fmla="*/ 6 w 89"/>
                <a:gd name="T5" fmla="*/ 0 h 50"/>
                <a:gd name="T6" fmla="*/ 44 w 89"/>
                <a:gd name="T7" fmla="*/ 38 h 50"/>
                <a:gd name="T8" fmla="*/ 83 w 89"/>
                <a:gd name="T9" fmla="*/ 0 h 50"/>
                <a:gd name="T10" fmla="*/ 89 w 89"/>
                <a:gd name="T11" fmla="*/ 6 h 50"/>
                <a:gd name="T12" fmla="*/ 44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44" y="5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4" y="38"/>
                  </a:lnTo>
                  <a:lnTo>
                    <a:pt x="83" y="0"/>
                  </a:lnTo>
                  <a:lnTo>
                    <a:pt x="89" y="6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6524626" y="5975350"/>
              <a:ext cx="14288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95474" y="2982806"/>
            <a:ext cx="300108" cy="401682"/>
            <a:chOff x="307977" y="2312988"/>
            <a:chExt cx="309563" cy="414338"/>
          </a:xfrm>
        </p:grpSpPr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392114" y="2509838"/>
              <a:ext cx="141288" cy="80963"/>
            </a:xfrm>
            <a:custGeom>
              <a:avLst/>
              <a:gdLst>
                <a:gd name="T0" fmla="*/ 45 w 89"/>
                <a:gd name="T1" fmla="*/ 51 h 51"/>
                <a:gd name="T2" fmla="*/ 0 w 89"/>
                <a:gd name="T3" fmla="*/ 5 h 51"/>
                <a:gd name="T4" fmla="*/ 6 w 89"/>
                <a:gd name="T5" fmla="*/ 0 h 51"/>
                <a:gd name="T6" fmla="*/ 45 w 89"/>
                <a:gd name="T7" fmla="*/ 38 h 51"/>
                <a:gd name="T8" fmla="*/ 84 w 89"/>
                <a:gd name="T9" fmla="*/ 0 h 51"/>
                <a:gd name="T10" fmla="*/ 89 w 89"/>
                <a:gd name="T11" fmla="*/ 5 h 51"/>
                <a:gd name="T12" fmla="*/ 45 w 8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1">
                  <a:moveTo>
                    <a:pt x="45" y="5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5" y="38"/>
                  </a:lnTo>
                  <a:lnTo>
                    <a:pt x="84" y="0"/>
                  </a:lnTo>
                  <a:lnTo>
                    <a:pt x="89" y="5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457202" y="2312988"/>
              <a:ext cx="12700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307977" y="2417763"/>
              <a:ext cx="309563" cy="309563"/>
            </a:xfrm>
            <a:custGeom>
              <a:avLst/>
              <a:gdLst>
                <a:gd name="T0" fmla="*/ 195 w 195"/>
                <a:gd name="T1" fmla="*/ 195 h 195"/>
                <a:gd name="T2" fmla="*/ 0 w 195"/>
                <a:gd name="T3" fmla="*/ 195 h 195"/>
                <a:gd name="T4" fmla="*/ 0 w 195"/>
                <a:gd name="T5" fmla="*/ 0 h 195"/>
                <a:gd name="T6" fmla="*/ 74 w 195"/>
                <a:gd name="T7" fmla="*/ 0 h 195"/>
                <a:gd name="T8" fmla="*/ 74 w 195"/>
                <a:gd name="T9" fmla="*/ 9 h 195"/>
                <a:gd name="T10" fmla="*/ 11 w 195"/>
                <a:gd name="T11" fmla="*/ 9 h 195"/>
                <a:gd name="T12" fmla="*/ 11 w 195"/>
                <a:gd name="T13" fmla="*/ 185 h 195"/>
                <a:gd name="T14" fmla="*/ 187 w 195"/>
                <a:gd name="T15" fmla="*/ 185 h 195"/>
                <a:gd name="T16" fmla="*/ 187 w 195"/>
                <a:gd name="T17" fmla="*/ 9 h 195"/>
                <a:gd name="T18" fmla="*/ 125 w 195"/>
                <a:gd name="T19" fmla="*/ 9 h 195"/>
                <a:gd name="T20" fmla="*/ 125 w 195"/>
                <a:gd name="T21" fmla="*/ 0 h 195"/>
                <a:gd name="T22" fmla="*/ 195 w 195"/>
                <a:gd name="T23" fmla="*/ 0 h 195"/>
                <a:gd name="T24" fmla="*/ 195 w 195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195" y="195"/>
                  </a:moveTo>
                  <a:lnTo>
                    <a:pt x="0" y="19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185"/>
                  </a:lnTo>
                  <a:lnTo>
                    <a:pt x="187" y="185"/>
                  </a:lnTo>
                  <a:lnTo>
                    <a:pt x="187" y="9"/>
                  </a:lnTo>
                  <a:lnTo>
                    <a:pt x="125" y="9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1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401629" y="3823875"/>
            <a:ext cx="306264" cy="421690"/>
            <a:chOff x="314326" y="3180556"/>
            <a:chExt cx="315913" cy="434976"/>
          </a:xfrm>
        </p:grpSpPr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98464" y="3180556"/>
              <a:ext cx="147638" cy="84138"/>
            </a:xfrm>
            <a:custGeom>
              <a:avLst/>
              <a:gdLst>
                <a:gd name="T0" fmla="*/ 7 w 93"/>
                <a:gd name="T1" fmla="*/ 53 h 53"/>
                <a:gd name="T2" fmla="*/ 0 w 93"/>
                <a:gd name="T3" fmla="*/ 48 h 53"/>
                <a:gd name="T4" fmla="*/ 46 w 93"/>
                <a:gd name="T5" fmla="*/ 0 h 53"/>
                <a:gd name="T6" fmla="*/ 93 w 93"/>
                <a:gd name="T7" fmla="*/ 48 h 53"/>
                <a:gd name="T8" fmla="*/ 86 w 93"/>
                <a:gd name="T9" fmla="*/ 53 h 53"/>
                <a:gd name="T10" fmla="*/ 46 w 93"/>
                <a:gd name="T11" fmla="*/ 15 h 53"/>
                <a:gd name="T12" fmla="*/ 7 w 9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3">
                  <a:moveTo>
                    <a:pt x="7" y="53"/>
                  </a:moveTo>
                  <a:lnTo>
                    <a:pt x="0" y="48"/>
                  </a:lnTo>
                  <a:lnTo>
                    <a:pt x="46" y="0"/>
                  </a:lnTo>
                  <a:lnTo>
                    <a:pt x="93" y="48"/>
                  </a:lnTo>
                  <a:lnTo>
                    <a:pt x="86" y="53"/>
                  </a:lnTo>
                  <a:lnTo>
                    <a:pt x="46" y="15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463551" y="3196431"/>
              <a:ext cx="15875" cy="268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14326" y="3296444"/>
              <a:ext cx="315913" cy="319088"/>
            </a:xfrm>
            <a:custGeom>
              <a:avLst/>
              <a:gdLst>
                <a:gd name="T0" fmla="*/ 199 w 199"/>
                <a:gd name="T1" fmla="*/ 201 h 201"/>
                <a:gd name="T2" fmla="*/ 0 w 199"/>
                <a:gd name="T3" fmla="*/ 201 h 201"/>
                <a:gd name="T4" fmla="*/ 0 w 199"/>
                <a:gd name="T5" fmla="*/ 0 h 201"/>
                <a:gd name="T6" fmla="*/ 74 w 199"/>
                <a:gd name="T7" fmla="*/ 0 h 201"/>
                <a:gd name="T8" fmla="*/ 74 w 199"/>
                <a:gd name="T9" fmla="*/ 10 h 201"/>
                <a:gd name="T10" fmla="*/ 8 w 199"/>
                <a:gd name="T11" fmla="*/ 10 h 201"/>
                <a:gd name="T12" fmla="*/ 8 w 199"/>
                <a:gd name="T13" fmla="*/ 192 h 201"/>
                <a:gd name="T14" fmla="*/ 190 w 199"/>
                <a:gd name="T15" fmla="*/ 192 h 201"/>
                <a:gd name="T16" fmla="*/ 190 w 199"/>
                <a:gd name="T17" fmla="*/ 10 h 201"/>
                <a:gd name="T18" fmla="*/ 127 w 199"/>
                <a:gd name="T19" fmla="*/ 10 h 201"/>
                <a:gd name="T20" fmla="*/ 127 w 199"/>
                <a:gd name="T21" fmla="*/ 0 h 201"/>
                <a:gd name="T22" fmla="*/ 199 w 199"/>
                <a:gd name="T23" fmla="*/ 0 h 201"/>
                <a:gd name="T24" fmla="*/ 199 w 199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99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8" y="10"/>
                  </a:lnTo>
                  <a:lnTo>
                    <a:pt x="8" y="192"/>
                  </a:lnTo>
                  <a:lnTo>
                    <a:pt x="190" y="192"/>
                  </a:lnTo>
                  <a:lnTo>
                    <a:pt x="190" y="10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99" y="0"/>
                  </a:lnTo>
                  <a:lnTo>
                    <a:pt x="199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412403" y="4721085"/>
            <a:ext cx="277022" cy="424767"/>
          </a:xfrm>
          <a:custGeom>
            <a:avLst/>
            <a:gdLst>
              <a:gd name="T0" fmla="*/ 19 w 126"/>
              <a:gd name="T1" fmla="*/ 193 h 193"/>
              <a:gd name="T2" fmla="*/ 14 w 126"/>
              <a:gd name="T3" fmla="*/ 192 h 193"/>
              <a:gd name="T4" fmla="*/ 10 w 126"/>
              <a:gd name="T5" fmla="*/ 180 h 193"/>
              <a:gd name="T6" fmla="*/ 32 w 126"/>
              <a:gd name="T7" fmla="*/ 115 h 193"/>
              <a:gd name="T8" fmla="*/ 10 w 126"/>
              <a:gd name="T9" fmla="*/ 115 h 193"/>
              <a:gd name="T10" fmla="*/ 2 w 126"/>
              <a:gd name="T11" fmla="*/ 111 h 193"/>
              <a:gd name="T12" fmla="*/ 1 w 126"/>
              <a:gd name="T13" fmla="*/ 102 h 193"/>
              <a:gd name="T14" fmla="*/ 37 w 126"/>
              <a:gd name="T15" fmla="*/ 7 h 193"/>
              <a:gd name="T16" fmla="*/ 46 w 126"/>
              <a:gd name="T17" fmla="*/ 0 h 193"/>
              <a:gd name="T18" fmla="*/ 116 w 126"/>
              <a:gd name="T19" fmla="*/ 0 h 193"/>
              <a:gd name="T20" fmla="*/ 126 w 126"/>
              <a:gd name="T21" fmla="*/ 10 h 193"/>
              <a:gd name="T22" fmla="*/ 124 w 126"/>
              <a:gd name="T23" fmla="*/ 15 h 193"/>
              <a:gd name="T24" fmla="*/ 88 w 126"/>
              <a:gd name="T25" fmla="*/ 68 h 193"/>
              <a:gd name="T26" fmla="*/ 106 w 126"/>
              <a:gd name="T27" fmla="*/ 68 h 193"/>
              <a:gd name="T28" fmla="*/ 114 w 126"/>
              <a:gd name="T29" fmla="*/ 74 h 193"/>
              <a:gd name="T30" fmla="*/ 113 w 126"/>
              <a:gd name="T31" fmla="*/ 84 h 193"/>
              <a:gd name="T32" fmla="*/ 26 w 126"/>
              <a:gd name="T33" fmla="*/ 190 h 193"/>
              <a:gd name="T34" fmla="*/ 19 w 126"/>
              <a:gd name="T35" fmla="*/ 193 h 193"/>
              <a:gd name="T36" fmla="*/ 46 w 126"/>
              <a:gd name="T37" fmla="*/ 8 h 193"/>
              <a:gd name="T38" fmla="*/ 44 w 126"/>
              <a:gd name="T39" fmla="*/ 9 h 193"/>
              <a:gd name="T40" fmla="*/ 9 w 126"/>
              <a:gd name="T41" fmla="*/ 105 h 193"/>
              <a:gd name="T42" fmla="*/ 9 w 126"/>
              <a:gd name="T43" fmla="*/ 106 h 193"/>
              <a:gd name="T44" fmla="*/ 10 w 126"/>
              <a:gd name="T45" fmla="*/ 107 h 193"/>
              <a:gd name="T46" fmla="*/ 43 w 126"/>
              <a:gd name="T47" fmla="*/ 107 h 193"/>
              <a:gd name="T48" fmla="*/ 17 w 126"/>
              <a:gd name="T49" fmla="*/ 183 h 193"/>
              <a:gd name="T50" fmla="*/ 18 w 126"/>
              <a:gd name="T51" fmla="*/ 185 h 193"/>
              <a:gd name="T52" fmla="*/ 20 w 126"/>
              <a:gd name="T53" fmla="*/ 185 h 193"/>
              <a:gd name="T54" fmla="*/ 107 w 126"/>
              <a:gd name="T55" fmla="*/ 79 h 193"/>
              <a:gd name="T56" fmla="*/ 107 w 126"/>
              <a:gd name="T57" fmla="*/ 77 h 193"/>
              <a:gd name="T58" fmla="*/ 106 w 126"/>
              <a:gd name="T59" fmla="*/ 76 h 193"/>
              <a:gd name="T60" fmla="*/ 73 w 126"/>
              <a:gd name="T61" fmla="*/ 76 h 193"/>
              <a:gd name="T62" fmla="*/ 117 w 126"/>
              <a:gd name="T63" fmla="*/ 11 h 193"/>
              <a:gd name="T64" fmla="*/ 118 w 126"/>
              <a:gd name="T65" fmla="*/ 10 h 193"/>
              <a:gd name="T66" fmla="*/ 116 w 126"/>
              <a:gd name="T67" fmla="*/ 8 h 193"/>
              <a:gd name="T68" fmla="*/ 46 w 126"/>
              <a:gd name="T69" fmla="*/ 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3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25"/>
          <p:cNvSpPr>
            <a:spLocks noEditPoints="1"/>
          </p:cNvSpPr>
          <p:nvPr/>
        </p:nvSpPr>
        <p:spPr bwMode="auto">
          <a:xfrm>
            <a:off x="343308" y="2175595"/>
            <a:ext cx="404760" cy="407838"/>
          </a:xfrm>
          <a:custGeom>
            <a:avLst/>
            <a:gdLst>
              <a:gd name="T0" fmla="*/ 130 w 184"/>
              <a:gd name="T1" fmla="*/ 185 h 185"/>
              <a:gd name="T2" fmla="*/ 54 w 184"/>
              <a:gd name="T3" fmla="*/ 185 h 185"/>
              <a:gd name="T4" fmla="*/ 39 w 184"/>
              <a:gd name="T5" fmla="*/ 170 h 185"/>
              <a:gd name="T6" fmla="*/ 39 w 184"/>
              <a:gd name="T7" fmla="*/ 104 h 185"/>
              <a:gd name="T8" fmla="*/ 16 w 184"/>
              <a:gd name="T9" fmla="*/ 104 h 185"/>
              <a:gd name="T10" fmla="*/ 2 w 184"/>
              <a:gd name="T11" fmla="*/ 95 h 185"/>
              <a:gd name="T12" fmla="*/ 5 w 184"/>
              <a:gd name="T13" fmla="*/ 79 h 185"/>
              <a:gd name="T14" fmla="*/ 81 w 184"/>
              <a:gd name="T15" fmla="*/ 5 h 185"/>
              <a:gd name="T16" fmla="*/ 92 w 184"/>
              <a:gd name="T17" fmla="*/ 0 h 185"/>
              <a:gd name="T18" fmla="*/ 103 w 184"/>
              <a:gd name="T19" fmla="*/ 5 h 185"/>
              <a:gd name="T20" fmla="*/ 178 w 184"/>
              <a:gd name="T21" fmla="*/ 79 h 185"/>
              <a:gd name="T22" fmla="*/ 181 w 184"/>
              <a:gd name="T23" fmla="*/ 95 h 185"/>
              <a:gd name="T24" fmla="*/ 168 w 184"/>
              <a:gd name="T25" fmla="*/ 104 h 185"/>
              <a:gd name="T26" fmla="*/ 145 w 184"/>
              <a:gd name="T27" fmla="*/ 104 h 185"/>
              <a:gd name="T28" fmla="*/ 145 w 184"/>
              <a:gd name="T29" fmla="*/ 170 h 185"/>
              <a:gd name="T30" fmla="*/ 130 w 184"/>
              <a:gd name="T31" fmla="*/ 185 h 185"/>
              <a:gd name="T32" fmla="*/ 92 w 184"/>
              <a:gd name="T33" fmla="*/ 8 h 185"/>
              <a:gd name="T34" fmla="*/ 87 w 184"/>
              <a:gd name="T35" fmla="*/ 10 h 185"/>
              <a:gd name="T36" fmla="*/ 11 w 184"/>
              <a:gd name="T37" fmla="*/ 84 h 185"/>
              <a:gd name="T38" fmla="*/ 9 w 184"/>
              <a:gd name="T39" fmla="*/ 92 h 185"/>
              <a:gd name="T40" fmla="*/ 16 w 184"/>
              <a:gd name="T41" fmla="*/ 96 h 185"/>
              <a:gd name="T42" fmla="*/ 47 w 184"/>
              <a:gd name="T43" fmla="*/ 96 h 185"/>
              <a:gd name="T44" fmla="*/ 47 w 184"/>
              <a:gd name="T45" fmla="*/ 170 h 185"/>
              <a:gd name="T46" fmla="*/ 54 w 184"/>
              <a:gd name="T47" fmla="*/ 177 h 185"/>
              <a:gd name="T48" fmla="*/ 130 w 184"/>
              <a:gd name="T49" fmla="*/ 177 h 185"/>
              <a:gd name="T50" fmla="*/ 137 w 184"/>
              <a:gd name="T51" fmla="*/ 170 h 185"/>
              <a:gd name="T52" fmla="*/ 137 w 184"/>
              <a:gd name="T53" fmla="*/ 96 h 185"/>
              <a:gd name="T54" fmla="*/ 168 w 184"/>
              <a:gd name="T55" fmla="*/ 96 h 185"/>
              <a:gd name="T56" fmla="*/ 174 w 184"/>
              <a:gd name="T57" fmla="*/ 92 h 185"/>
              <a:gd name="T58" fmla="*/ 173 w 184"/>
              <a:gd name="T59" fmla="*/ 84 h 185"/>
              <a:gd name="T60" fmla="*/ 97 w 184"/>
              <a:gd name="T61" fmla="*/ 10 h 185"/>
              <a:gd name="T62" fmla="*/ 92 w 184"/>
              <a:gd name="T63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85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770238" y="990677"/>
            <a:ext cx="2719014" cy="928282"/>
            <a:chOff x="4770238" y="990677"/>
            <a:chExt cx="2719014" cy="928282"/>
          </a:xfrm>
        </p:grpSpPr>
        <p:sp>
          <p:nvSpPr>
            <p:cNvPr id="293" name="矩形 292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4" name="Text Box 3"/>
            <p:cNvSpPr txBox="1">
              <a:spLocks noChangeArrowheads="1"/>
            </p:cNvSpPr>
            <p:nvPr/>
          </p:nvSpPr>
          <p:spPr bwMode="auto">
            <a:xfrm>
              <a:off x="5315187" y="990677"/>
              <a:ext cx="163715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2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70238" y="1359825"/>
              <a:ext cx="2719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线框风格类商务图标</a:t>
              </a:r>
              <a:r>
                <a:rPr lang="en-US" altLang="zh-CN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zh-CN" altLang="en-US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0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15188" y="990677"/>
            <a:ext cx="16047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3598" y="1359825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常用扁平化</a:t>
            </a:r>
            <a:r>
              <a:rPr lang="zh-CN" altLang="en-US" b="1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生活服务</a:t>
            </a:r>
            <a:r>
              <a:rPr lang="zh-CN" altLang="en-US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矢量图标</a:t>
            </a: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905978" y="2241690"/>
            <a:ext cx="1058959" cy="1057564"/>
          </a:xfrm>
          <a:custGeom>
            <a:avLst/>
            <a:gdLst>
              <a:gd name="T0" fmla="*/ 111 w 623"/>
              <a:gd name="T1" fmla="*/ 111 h 622"/>
              <a:gd name="T2" fmla="*/ 512 w 623"/>
              <a:gd name="T3" fmla="*/ 111 h 622"/>
              <a:gd name="T4" fmla="*/ 512 w 623"/>
              <a:gd name="T5" fmla="*/ 512 h 622"/>
              <a:gd name="T6" fmla="*/ 111 w 623"/>
              <a:gd name="T7" fmla="*/ 512 h 622"/>
              <a:gd name="T8" fmla="*/ 111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111" y="111"/>
                </a:moveTo>
                <a:cubicBezTo>
                  <a:pt x="222" y="0"/>
                  <a:pt x="401" y="0"/>
                  <a:pt x="512" y="111"/>
                </a:cubicBezTo>
                <a:cubicBezTo>
                  <a:pt x="623" y="221"/>
                  <a:pt x="623" y="401"/>
                  <a:pt x="512" y="512"/>
                </a:cubicBezTo>
                <a:cubicBezTo>
                  <a:pt x="401" y="622"/>
                  <a:pt x="222" y="622"/>
                  <a:pt x="111" y="512"/>
                </a:cubicBezTo>
                <a:cubicBezTo>
                  <a:pt x="0" y="401"/>
                  <a:pt x="0" y="221"/>
                  <a:pt x="111" y="111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3623" y="2643509"/>
            <a:ext cx="500878" cy="253927"/>
            <a:chOff x="1636718" y="1981206"/>
            <a:chExt cx="569914" cy="288926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924056" y="2125669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636718" y="1981206"/>
              <a:ext cx="569914" cy="288926"/>
            </a:xfrm>
            <a:custGeom>
              <a:avLst/>
              <a:gdLst>
                <a:gd name="T0" fmla="*/ 29 w 295"/>
                <a:gd name="T1" fmla="*/ 85 h 150"/>
                <a:gd name="T2" fmla="*/ 29 w 295"/>
                <a:gd name="T3" fmla="*/ 75 h 150"/>
                <a:gd name="T4" fmla="*/ 18 w 295"/>
                <a:gd name="T5" fmla="*/ 0 h 150"/>
                <a:gd name="T6" fmla="*/ 0 w 295"/>
                <a:gd name="T7" fmla="*/ 0 h 150"/>
                <a:gd name="T8" fmla="*/ 0 w 295"/>
                <a:gd name="T9" fmla="*/ 85 h 150"/>
                <a:gd name="T10" fmla="*/ 0 w 295"/>
                <a:gd name="T11" fmla="*/ 113 h 150"/>
                <a:gd name="T12" fmla="*/ 0 w 295"/>
                <a:gd name="T13" fmla="*/ 150 h 150"/>
                <a:gd name="T14" fmla="*/ 18 w 295"/>
                <a:gd name="T15" fmla="*/ 150 h 150"/>
                <a:gd name="T16" fmla="*/ 27 w 295"/>
                <a:gd name="T17" fmla="*/ 113 h 150"/>
                <a:gd name="T18" fmla="*/ 267 w 295"/>
                <a:gd name="T19" fmla="*/ 113 h 150"/>
                <a:gd name="T20" fmla="*/ 277 w 295"/>
                <a:gd name="T21" fmla="*/ 150 h 150"/>
                <a:gd name="T22" fmla="*/ 295 w 295"/>
                <a:gd name="T23" fmla="*/ 150 h 150"/>
                <a:gd name="T24" fmla="*/ 295 w 295"/>
                <a:gd name="T25" fmla="*/ 113 h 150"/>
                <a:gd name="T26" fmla="*/ 295 w 295"/>
                <a:gd name="T27" fmla="*/ 85 h 150"/>
                <a:gd name="T28" fmla="*/ 29 w 295"/>
                <a:gd name="T29" fmla="*/ 8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0">
                  <a:moveTo>
                    <a:pt x="29" y="85"/>
                  </a:moveTo>
                  <a:cubicBezTo>
                    <a:pt x="29" y="82"/>
                    <a:pt x="29" y="78"/>
                    <a:pt x="29" y="75"/>
                  </a:cubicBezTo>
                  <a:cubicBezTo>
                    <a:pt x="29" y="33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2" y="150"/>
                    <a:pt x="25" y="135"/>
                    <a:pt x="27" y="113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5"/>
                    <a:pt x="295" y="85"/>
                    <a:pt x="295" y="85"/>
                  </a:cubicBez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709743" y="2071694"/>
              <a:ext cx="100013" cy="52388"/>
            </a:xfrm>
            <a:custGeom>
              <a:avLst/>
              <a:gdLst>
                <a:gd name="T0" fmla="*/ 52 w 52"/>
                <a:gd name="T1" fmla="*/ 27 h 27"/>
                <a:gd name="T2" fmla="*/ 25 w 52"/>
                <a:gd name="T3" fmla="*/ 0 h 27"/>
                <a:gd name="T4" fmla="*/ 0 w 52"/>
                <a:gd name="T5" fmla="*/ 0 h 27"/>
                <a:gd name="T6" fmla="*/ 0 w 52"/>
                <a:gd name="T7" fmla="*/ 27 h 27"/>
                <a:gd name="T8" fmla="*/ 52 w 5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52" y="27"/>
                  </a:moveTo>
                  <a:cubicBezTo>
                    <a:pt x="51" y="12"/>
                    <a:pt x="39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833569" y="2071694"/>
              <a:ext cx="373063" cy="52388"/>
            </a:xfrm>
            <a:custGeom>
              <a:avLst/>
              <a:gdLst>
                <a:gd name="T0" fmla="*/ 193 w 193"/>
                <a:gd name="T1" fmla="*/ 27 h 27"/>
                <a:gd name="T2" fmla="*/ 166 w 193"/>
                <a:gd name="T3" fmla="*/ 0 h 27"/>
                <a:gd name="T4" fmla="*/ 27 w 193"/>
                <a:gd name="T5" fmla="*/ 0 h 27"/>
                <a:gd name="T6" fmla="*/ 0 w 193"/>
                <a:gd name="T7" fmla="*/ 27 h 27"/>
                <a:gd name="T8" fmla="*/ 193 w 19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">
                  <a:moveTo>
                    <a:pt x="193" y="27"/>
                  </a:moveTo>
                  <a:cubicBezTo>
                    <a:pt x="192" y="12"/>
                    <a:pt x="180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19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798520" y="2287732"/>
            <a:ext cx="964086" cy="96408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30123" y="2499803"/>
            <a:ext cx="500878" cy="445070"/>
            <a:chOff x="3390909" y="1817693"/>
            <a:chExt cx="569914" cy="506414"/>
          </a:xfrm>
          <a:solidFill>
            <a:schemeClr val="bg1"/>
          </a:solidFill>
        </p:grpSpPr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390909" y="2033594"/>
              <a:ext cx="569914" cy="290513"/>
            </a:xfrm>
            <a:custGeom>
              <a:avLst/>
              <a:gdLst>
                <a:gd name="T0" fmla="*/ 29 w 295"/>
                <a:gd name="T1" fmla="*/ 86 h 151"/>
                <a:gd name="T2" fmla="*/ 29 w 295"/>
                <a:gd name="T3" fmla="*/ 75 h 151"/>
                <a:gd name="T4" fmla="*/ 18 w 295"/>
                <a:gd name="T5" fmla="*/ 0 h 151"/>
                <a:gd name="T6" fmla="*/ 0 w 295"/>
                <a:gd name="T7" fmla="*/ 0 h 151"/>
                <a:gd name="T8" fmla="*/ 0 w 295"/>
                <a:gd name="T9" fmla="*/ 86 h 151"/>
                <a:gd name="T10" fmla="*/ 0 w 295"/>
                <a:gd name="T11" fmla="*/ 113 h 151"/>
                <a:gd name="T12" fmla="*/ 0 w 295"/>
                <a:gd name="T13" fmla="*/ 151 h 151"/>
                <a:gd name="T14" fmla="*/ 18 w 295"/>
                <a:gd name="T15" fmla="*/ 151 h 151"/>
                <a:gd name="T16" fmla="*/ 28 w 295"/>
                <a:gd name="T17" fmla="*/ 113 h 151"/>
                <a:gd name="T18" fmla="*/ 268 w 295"/>
                <a:gd name="T19" fmla="*/ 113 h 151"/>
                <a:gd name="T20" fmla="*/ 277 w 295"/>
                <a:gd name="T21" fmla="*/ 150 h 151"/>
                <a:gd name="T22" fmla="*/ 295 w 295"/>
                <a:gd name="T23" fmla="*/ 150 h 151"/>
                <a:gd name="T24" fmla="*/ 295 w 295"/>
                <a:gd name="T25" fmla="*/ 113 h 151"/>
                <a:gd name="T26" fmla="*/ 295 w 295"/>
                <a:gd name="T27" fmla="*/ 86 h 151"/>
                <a:gd name="T28" fmla="*/ 29 w 295"/>
                <a:gd name="T29" fmla="*/ 8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1">
                  <a:moveTo>
                    <a:pt x="29" y="86"/>
                  </a:moveTo>
                  <a:cubicBezTo>
                    <a:pt x="29" y="82"/>
                    <a:pt x="29" y="79"/>
                    <a:pt x="29" y="75"/>
                  </a:cubicBezTo>
                  <a:cubicBezTo>
                    <a:pt x="29" y="34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2" y="151"/>
                    <a:pt x="26" y="136"/>
                    <a:pt x="28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6"/>
                    <a:pt x="295" y="86"/>
                    <a:pt x="295" y="86"/>
                  </a:cubicBezTo>
                  <a:lnTo>
                    <a:pt x="29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465522" y="2125669"/>
              <a:ext cx="100013" cy="50800"/>
            </a:xfrm>
            <a:custGeom>
              <a:avLst/>
              <a:gdLst>
                <a:gd name="T0" fmla="*/ 51 w 51"/>
                <a:gd name="T1" fmla="*/ 26 h 26"/>
                <a:gd name="T2" fmla="*/ 24 w 51"/>
                <a:gd name="T3" fmla="*/ 0 h 26"/>
                <a:gd name="T4" fmla="*/ 0 w 51"/>
                <a:gd name="T5" fmla="*/ 0 h 26"/>
                <a:gd name="T6" fmla="*/ 0 w 51"/>
                <a:gd name="T7" fmla="*/ 26 h 26"/>
                <a:gd name="T8" fmla="*/ 51 w 5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cubicBezTo>
                    <a:pt x="51" y="12"/>
                    <a:pt x="39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587760" y="2125669"/>
              <a:ext cx="373063" cy="50800"/>
            </a:xfrm>
            <a:custGeom>
              <a:avLst/>
              <a:gdLst>
                <a:gd name="T0" fmla="*/ 193 w 193"/>
                <a:gd name="T1" fmla="*/ 26 h 26"/>
                <a:gd name="T2" fmla="*/ 166 w 193"/>
                <a:gd name="T3" fmla="*/ 0 h 26"/>
                <a:gd name="T4" fmla="*/ 27 w 193"/>
                <a:gd name="T5" fmla="*/ 0 h 26"/>
                <a:gd name="T6" fmla="*/ 0 w 193"/>
                <a:gd name="T7" fmla="*/ 26 h 26"/>
                <a:gd name="T8" fmla="*/ 193 w 1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6">
                  <a:moveTo>
                    <a:pt x="193" y="26"/>
                  </a:moveTo>
                  <a:cubicBezTo>
                    <a:pt x="193" y="12"/>
                    <a:pt x="181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" y="12"/>
                    <a:pt x="0" y="26"/>
                  </a:cubicBezTo>
                  <a:lnTo>
                    <a:pt x="19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695710" y="1817693"/>
              <a:ext cx="115888" cy="111125"/>
            </a:xfrm>
            <a:custGeom>
              <a:avLst/>
              <a:gdLst>
                <a:gd name="T0" fmla="*/ 37 w 73"/>
                <a:gd name="T1" fmla="*/ 0 h 70"/>
                <a:gd name="T2" fmla="*/ 45 w 73"/>
                <a:gd name="T3" fmla="*/ 27 h 70"/>
                <a:gd name="T4" fmla="*/ 73 w 73"/>
                <a:gd name="T5" fmla="*/ 27 h 70"/>
                <a:gd name="T6" fmla="*/ 50 w 73"/>
                <a:gd name="T7" fmla="*/ 43 h 70"/>
                <a:gd name="T8" fmla="*/ 59 w 73"/>
                <a:gd name="T9" fmla="*/ 70 h 70"/>
                <a:gd name="T10" fmla="*/ 37 w 73"/>
                <a:gd name="T11" fmla="*/ 53 h 70"/>
                <a:gd name="T12" fmla="*/ 14 w 73"/>
                <a:gd name="T13" fmla="*/ 70 h 70"/>
                <a:gd name="T14" fmla="*/ 22 w 73"/>
                <a:gd name="T15" fmla="*/ 43 h 70"/>
                <a:gd name="T16" fmla="*/ 0 w 73"/>
                <a:gd name="T17" fmla="*/ 27 h 70"/>
                <a:gd name="T18" fmla="*/ 28 w 73"/>
                <a:gd name="T19" fmla="*/ 27 h 70"/>
                <a:gd name="T20" fmla="*/ 37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45" y="27"/>
                  </a:lnTo>
                  <a:lnTo>
                    <a:pt x="73" y="27"/>
                  </a:lnTo>
                  <a:lnTo>
                    <a:pt x="50" y="43"/>
                  </a:lnTo>
                  <a:lnTo>
                    <a:pt x="59" y="70"/>
                  </a:lnTo>
                  <a:lnTo>
                    <a:pt x="37" y="53"/>
                  </a:lnTo>
                  <a:lnTo>
                    <a:pt x="14" y="70"/>
                  </a:lnTo>
                  <a:lnTo>
                    <a:pt x="22" y="43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35410" y="1892306"/>
              <a:ext cx="115888" cy="107950"/>
            </a:xfrm>
            <a:custGeom>
              <a:avLst/>
              <a:gdLst>
                <a:gd name="T0" fmla="*/ 37 w 73"/>
                <a:gd name="T1" fmla="*/ 0 h 68"/>
                <a:gd name="T2" fmla="*/ 45 w 73"/>
                <a:gd name="T3" fmla="*/ 25 h 68"/>
                <a:gd name="T4" fmla="*/ 73 w 73"/>
                <a:gd name="T5" fmla="*/ 25 h 68"/>
                <a:gd name="T6" fmla="*/ 51 w 73"/>
                <a:gd name="T7" fmla="*/ 42 h 68"/>
                <a:gd name="T8" fmla="*/ 60 w 73"/>
                <a:gd name="T9" fmla="*/ 68 h 68"/>
                <a:gd name="T10" fmla="*/ 37 w 73"/>
                <a:gd name="T11" fmla="*/ 52 h 68"/>
                <a:gd name="T12" fmla="*/ 15 w 73"/>
                <a:gd name="T13" fmla="*/ 68 h 68"/>
                <a:gd name="T14" fmla="*/ 23 w 73"/>
                <a:gd name="T15" fmla="*/ 42 h 68"/>
                <a:gd name="T16" fmla="*/ 0 w 73"/>
                <a:gd name="T17" fmla="*/ 25 h 68"/>
                <a:gd name="T18" fmla="*/ 28 w 73"/>
                <a:gd name="T19" fmla="*/ 25 h 68"/>
                <a:gd name="T20" fmla="*/ 37 w 73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8">
                  <a:moveTo>
                    <a:pt x="37" y="0"/>
                  </a:moveTo>
                  <a:lnTo>
                    <a:pt x="45" y="25"/>
                  </a:lnTo>
                  <a:lnTo>
                    <a:pt x="73" y="25"/>
                  </a:lnTo>
                  <a:lnTo>
                    <a:pt x="51" y="42"/>
                  </a:lnTo>
                  <a:lnTo>
                    <a:pt x="60" y="68"/>
                  </a:lnTo>
                  <a:lnTo>
                    <a:pt x="37" y="52"/>
                  </a:lnTo>
                  <a:lnTo>
                    <a:pt x="15" y="68"/>
                  </a:lnTo>
                  <a:lnTo>
                    <a:pt x="23" y="42"/>
                  </a:lnTo>
                  <a:lnTo>
                    <a:pt x="0" y="25"/>
                  </a:lnTo>
                  <a:lnTo>
                    <a:pt x="28" y="2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548072" y="1817693"/>
              <a:ext cx="115888" cy="111125"/>
            </a:xfrm>
            <a:custGeom>
              <a:avLst/>
              <a:gdLst>
                <a:gd name="T0" fmla="*/ 36 w 73"/>
                <a:gd name="T1" fmla="*/ 0 h 70"/>
                <a:gd name="T2" fmla="*/ 28 w 73"/>
                <a:gd name="T3" fmla="*/ 27 h 70"/>
                <a:gd name="T4" fmla="*/ 0 w 73"/>
                <a:gd name="T5" fmla="*/ 27 h 70"/>
                <a:gd name="T6" fmla="*/ 22 w 73"/>
                <a:gd name="T7" fmla="*/ 43 h 70"/>
                <a:gd name="T8" fmla="*/ 13 w 73"/>
                <a:gd name="T9" fmla="*/ 70 h 70"/>
                <a:gd name="T10" fmla="*/ 36 w 73"/>
                <a:gd name="T11" fmla="*/ 53 h 70"/>
                <a:gd name="T12" fmla="*/ 58 w 73"/>
                <a:gd name="T13" fmla="*/ 70 h 70"/>
                <a:gd name="T14" fmla="*/ 50 w 73"/>
                <a:gd name="T15" fmla="*/ 43 h 70"/>
                <a:gd name="T16" fmla="*/ 73 w 73"/>
                <a:gd name="T17" fmla="*/ 27 h 70"/>
                <a:gd name="T18" fmla="*/ 45 w 73"/>
                <a:gd name="T19" fmla="*/ 27 h 70"/>
                <a:gd name="T20" fmla="*/ 36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6" y="0"/>
                  </a:moveTo>
                  <a:lnTo>
                    <a:pt x="28" y="27"/>
                  </a:lnTo>
                  <a:lnTo>
                    <a:pt x="0" y="27"/>
                  </a:lnTo>
                  <a:lnTo>
                    <a:pt x="22" y="43"/>
                  </a:lnTo>
                  <a:lnTo>
                    <a:pt x="13" y="70"/>
                  </a:lnTo>
                  <a:lnTo>
                    <a:pt x="36" y="53"/>
                  </a:lnTo>
                  <a:lnTo>
                    <a:pt x="58" y="70"/>
                  </a:lnTo>
                  <a:lnTo>
                    <a:pt x="50" y="43"/>
                  </a:lnTo>
                  <a:lnTo>
                    <a:pt x="73" y="27"/>
                  </a:lnTo>
                  <a:lnTo>
                    <a:pt x="45" y="2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408372" y="1892306"/>
              <a:ext cx="114300" cy="107950"/>
            </a:xfrm>
            <a:custGeom>
              <a:avLst/>
              <a:gdLst>
                <a:gd name="T0" fmla="*/ 35 w 72"/>
                <a:gd name="T1" fmla="*/ 0 h 68"/>
                <a:gd name="T2" fmla="*/ 27 w 72"/>
                <a:gd name="T3" fmla="*/ 25 h 68"/>
                <a:gd name="T4" fmla="*/ 0 w 72"/>
                <a:gd name="T5" fmla="*/ 25 h 68"/>
                <a:gd name="T6" fmla="*/ 22 w 72"/>
                <a:gd name="T7" fmla="*/ 42 h 68"/>
                <a:gd name="T8" fmla="*/ 13 w 72"/>
                <a:gd name="T9" fmla="*/ 68 h 68"/>
                <a:gd name="T10" fmla="*/ 35 w 72"/>
                <a:gd name="T11" fmla="*/ 52 h 68"/>
                <a:gd name="T12" fmla="*/ 58 w 72"/>
                <a:gd name="T13" fmla="*/ 68 h 68"/>
                <a:gd name="T14" fmla="*/ 50 w 72"/>
                <a:gd name="T15" fmla="*/ 42 h 68"/>
                <a:gd name="T16" fmla="*/ 72 w 72"/>
                <a:gd name="T17" fmla="*/ 25 h 68"/>
                <a:gd name="T18" fmla="*/ 44 w 72"/>
                <a:gd name="T19" fmla="*/ 25 h 68"/>
                <a:gd name="T20" fmla="*/ 35 w 7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8">
                  <a:moveTo>
                    <a:pt x="35" y="0"/>
                  </a:moveTo>
                  <a:lnTo>
                    <a:pt x="27" y="25"/>
                  </a:lnTo>
                  <a:lnTo>
                    <a:pt x="0" y="25"/>
                  </a:lnTo>
                  <a:lnTo>
                    <a:pt x="22" y="42"/>
                  </a:lnTo>
                  <a:lnTo>
                    <a:pt x="13" y="68"/>
                  </a:lnTo>
                  <a:lnTo>
                    <a:pt x="35" y="52"/>
                  </a:lnTo>
                  <a:lnTo>
                    <a:pt x="58" y="68"/>
                  </a:lnTo>
                  <a:lnTo>
                    <a:pt x="50" y="42"/>
                  </a:lnTo>
                  <a:lnTo>
                    <a:pt x="72" y="25"/>
                  </a:lnTo>
                  <a:lnTo>
                    <a:pt x="44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4664069" y="2287732"/>
            <a:ext cx="962690" cy="96408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94277" y="2531893"/>
            <a:ext cx="500878" cy="415771"/>
            <a:chOff x="5143513" y="1854206"/>
            <a:chExt cx="569914" cy="473076"/>
          </a:xfrm>
          <a:solidFill>
            <a:schemeClr val="bg1"/>
          </a:solidFill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143513" y="2300294"/>
              <a:ext cx="569914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210188" y="2197106"/>
              <a:ext cx="44450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272101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6038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403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5337188" y="2197106"/>
              <a:ext cx="185738" cy="85725"/>
            </a:xfrm>
            <a:custGeom>
              <a:avLst/>
              <a:gdLst>
                <a:gd name="T0" fmla="*/ 58 w 117"/>
                <a:gd name="T1" fmla="*/ 0 h 54"/>
                <a:gd name="T2" fmla="*/ 34 w 117"/>
                <a:gd name="T3" fmla="*/ 0 h 54"/>
                <a:gd name="T4" fmla="*/ 0 w 117"/>
                <a:gd name="T5" fmla="*/ 0 h 54"/>
                <a:gd name="T6" fmla="*/ 0 w 117"/>
                <a:gd name="T7" fmla="*/ 54 h 54"/>
                <a:gd name="T8" fmla="*/ 34 w 117"/>
                <a:gd name="T9" fmla="*/ 54 h 54"/>
                <a:gd name="T10" fmla="*/ 34 w 117"/>
                <a:gd name="T11" fmla="*/ 17 h 54"/>
                <a:gd name="T12" fmla="*/ 58 w 117"/>
                <a:gd name="T13" fmla="*/ 17 h 54"/>
                <a:gd name="T14" fmla="*/ 82 w 117"/>
                <a:gd name="T15" fmla="*/ 17 h 54"/>
                <a:gd name="T16" fmla="*/ 82 w 117"/>
                <a:gd name="T17" fmla="*/ 54 h 54"/>
                <a:gd name="T18" fmla="*/ 117 w 117"/>
                <a:gd name="T19" fmla="*/ 54 h 54"/>
                <a:gd name="T20" fmla="*/ 117 w 117"/>
                <a:gd name="T21" fmla="*/ 0 h 54"/>
                <a:gd name="T22" fmla="*/ 82 w 117"/>
                <a:gd name="T23" fmla="*/ 0 h 54"/>
                <a:gd name="T24" fmla="*/ 58 w 117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54">
                  <a:moveTo>
                    <a:pt x="58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4" y="54"/>
                  </a:lnTo>
                  <a:lnTo>
                    <a:pt x="34" y="17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2" y="54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82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143513" y="2105031"/>
              <a:ext cx="569914" cy="92075"/>
            </a:xfrm>
            <a:custGeom>
              <a:avLst/>
              <a:gdLst>
                <a:gd name="T0" fmla="*/ 275 w 295"/>
                <a:gd name="T1" fmla="*/ 28 h 48"/>
                <a:gd name="T2" fmla="*/ 266 w 295"/>
                <a:gd name="T3" fmla="*/ 16 h 48"/>
                <a:gd name="T4" fmla="*/ 256 w 295"/>
                <a:gd name="T5" fmla="*/ 28 h 48"/>
                <a:gd name="T6" fmla="*/ 247 w 295"/>
                <a:gd name="T7" fmla="*/ 0 h 48"/>
                <a:gd name="T8" fmla="*/ 237 w 295"/>
                <a:gd name="T9" fmla="*/ 28 h 48"/>
                <a:gd name="T10" fmla="*/ 228 w 295"/>
                <a:gd name="T11" fmla="*/ 0 h 48"/>
                <a:gd name="T12" fmla="*/ 218 w 295"/>
                <a:gd name="T13" fmla="*/ 28 h 48"/>
                <a:gd name="T14" fmla="*/ 209 w 295"/>
                <a:gd name="T15" fmla="*/ 0 h 48"/>
                <a:gd name="T16" fmla="*/ 199 w 295"/>
                <a:gd name="T17" fmla="*/ 28 h 48"/>
                <a:gd name="T18" fmla="*/ 190 w 295"/>
                <a:gd name="T19" fmla="*/ 0 h 48"/>
                <a:gd name="T20" fmla="*/ 180 w 295"/>
                <a:gd name="T21" fmla="*/ 28 h 48"/>
                <a:gd name="T22" fmla="*/ 172 w 295"/>
                <a:gd name="T23" fmla="*/ 0 h 48"/>
                <a:gd name="T24" fmla="*/ 161 w 295"/>
                <a:gd name="T25" fmla="*/ 28 h 48"/>
                <a:gd name="T26" fmla="*/ 153 w 295"/>
                <a:gd name="T27" fmla="*/ 0 h 48"/>
                <a:gd name="T28" fmla="*/ 142 w 295"/>
                <a:gd name="T29" fmla="*/ 28 h 48"/>
                <a:gd name="T30" fmla="*/ 134 w 295"/>
                <a:gd name="T31" fmla="*/ 0 h 48"/>
                <a:gd name="T32" fmla="*/ 124 w 295"/>
                <a:gd name="T33" fmla="*/ 28 h 48"/>
                <a:gd name="T34" fmla="*/ 115 w 295"/>
                <a:gd name="T35" fmla="*/ 0 h 48"/>
                <a:gd name="T36" fmla="*/ 105 w 295"/>
                <a:gd name="T37" fmla="*/ 28 h 48"/>
                <a:gd name="T38" fmla="*/ 96 w 295"/>
                <a:gd name="T39" fmla="*/ 0 h 48"/>
                <a:gd name="T40" fmla="*/ 86 w 295"/>
                <a:gd name="T41" fmla="*/ 28 h 48"/>
                <a:gd name="T42" fmla="*/ 77 w 295"/>
                <a:gd name="T43" fmla="*/ 0 h 48"/>
                <a:gd name="T44" fmla="*/ 67 w 295"/>
                <a:gd name="T45" fmla="*/ 28 h 48"/>
                <a:gd name="T46" fmla="*/ 58 w 295"/>
                <a:gd name="T47" fmla="*/ 0 h 48"/>
                <a:gd name="T48" fmla="*/ 48 w 295"/>
                <a:gd name="T49" fmla="*/ 28 h 48"/>
                <a:gd name="T50" fmla="*/ 39 w 295"/>
                <a:gd name="T51" fmla="*/ 11 h 48"/>
                <a:gd name="T52" fmla="*/ 29 w 295"/>
                <a:gd name="T53" fmla="*/ 28 h 48"/>
                <a:gd name="T54" fmla="*/ 20 w 295"/>
                <a:gd name="T55" fmla="*/ 19 h 48"/>
                <a:gd name="T56" fmla="*/ 0 w 295"/>
                <a:gd name="T57" fmla="*/ 28 h 48"/>
                <a:gd name="T58" fmla="*/ 29 w 295"/>
                <a:gd name="T59" fmla="*/ 39 h 48"/>
                <a:gd name="T60" fmla="*/ 275 w 295"/>
                <a:gd name="T61" fmla="*/ 48 h 48"/>
                <a:gd name="T62" fmla="*/ 295 w 295"/>
                <a:gd name="T6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48">
                  <a:moveTo>
                    <a:pt x="275" y="19"/>
                  </a:moveTo>
                  <a:cubicBezTo>
                    <a:pt x="275" y="28"/>
                    <a:pt x="275" y="28"/>
                    <a:pt x="275" y="28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4"/>
                    <a:pt x="258" y="12"/>
                    <a:pt x="256" y="10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3"/>
                    <a:pt x="33" y="14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4" y="21"/>
                    <a:pt x="8" y="22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88" y="22"/>
                    <a:pt x="281" y="21"/>
                    <a:pt x="27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45113" y="2060581"/>
              <a:ext cx="368301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143513" y="1854206"/>
              <a:ext cx="569914" cy="206375"/>
            </a:xfrm>
            <a:custGeom>
              <a:avLst/>
              <a:gdLst>
                <a:gd name="T0" fmla="*/ 275 w 295"/>
                <a:gd name="T1" fmla="*/ 85 h 106"/>
                <a:gd name="T2" fmla="*/ 266 w 295"/>
                <a:gd name="T3" fmla="*/ 65 h 106"/>
                <a:gd name="T4" fmla="*/ 256 w 295"/>
                <a:gd name="T5" fmla="*/ 85 h 106"/>
                <a:gd name="T6" fmla="*/ 247 w 295"/>
                <a:gd name="T7" fmla="*/ 25 h 106"/>
                <a:gd name="T8" fmla="*/ 248 w 295"/>
                <a:gd name="T9" fmla="*/ 7 h 106"/>
                <a:gd name="T10" fmla="*/ 234 w 295"/>
                <a:gd name="T11" fmla="*/ 14 h 106"/>
                <a:gd name="T12" fmla="*/ 61 w 295"/>
                <a:gd name="T13" fmla="*/ 0 h 106"/>
                <a:gd name="T14" fmla="*/ 48 w 295"/>
                <a:gd name="T15" fmla="*/ 25 h 106"/>
                <a:gd name="T16" fmla="*/ 48 w 295"/>
                <a:gd name="T17" fmla="*/ 85 h 106"/>
                <a:gd name="T18" fmla="*/ 39 w 295"/>
                <a:gd name="T19" fmla="*/ 54 h 106"/>
                <a:gd name="T20" fmla="*/ 29 w 295"/>
                <a:gd name="T21" fmla="*/ 85 h 106"/>
                <a:gd name="T22" fmla="*/ 20 w 295"/>
                <a:gd name="T23" fmla="*/ 71 h 106"/>
                <a:gd name="T24" fmla="*/ 0 w 295"/>
                <a:gd name="T25" fmla="*/ 86 h 106"/>
                <a:gd name="T26" fmla="*/ 53 w 295"/>
                <a:gd name="T27" fmla="*/ 96 h 106"/>
                <a:gd name="T28" fmla="*/ 257 w 295"/>
                <a:gd name="T29" fmla="*/ 106 h 106"/>
                <a:gd name="T30" fmla="*/ 295 w 295"/>
                <a:gd name="T31" fmla="*/ 86 h 106"/>
                <a:gd name="T32" fmla="*/ 275 w 295"/>
                <a:gd name="T33" fmla="*/ 71 h 106"/>
                <a:gd name="T34" fmla="*/ 58 w 295"/>
                <a:gd name="T35" fmla="*/ 85 h 106"/>
                <a:gd name="T36" fmla="*/ 67 w 295"/>
                <a:gd name="T37" fmla="*/ 25 h 106"/>
                <a:gd name="T38" fmla="*/ 86 w 295"/>
                <a:gd name="T39" fmla="*/ 85 h 106"/>
                <a:gd name="T40" fmla="*/ 77 w 295"/>
                <a:gd name="T41" fmla="*/ 25 h 106"/>
                <a:gd name="T42" fmla="*/ 86 w 295"/>
                <a:gd name="T43" fmla="*/ 85 h 106"/>
                <a:gd name="T44" fmla="*/ 96 w 295"/>
                <a:gd name="T45" fmla="*/ 85 h 106"/>
                <a:gd name="T46" fmla="*/ 105 w 295"/>
                <a:gd name="T47" fmla="*/ 25 h 106"/>
                <a:gd name="T48" fmla="*/ 124 w 295"/>
                <a:gd name="T49" fmla="*/ 85 h 106"/>
                <a:gd name="T50" fmla="*/ 115 w 295"/>
                <a:gd name="T51" fmla="*/ 25 h 106"/>
                <a:gd name="T52" fmla="*/ 124 w 295"/>
                <a:gd name="T53" fmla="*/ 85 h 106"/>
                <a:gd name="T54" fmla="*/ 134 w 295"/>
                <a:gd name="T55" fmla="*/ 85 h 106"/>
                <a:gd name="T56" fmla="*/ 142 w 295"/>
                <a:gd name="T57" fmla="*/ 25 h 106"/>
                <a:gd name="T58" fmla="*/ 161 w 295"/>
                <a:gd name="T59" fmla="*/ 85 h 106"/>
                <a:gd name="T60" fmla="*/ 153 w 295"/>
                <a:gd name="T61" fmla="*/ 25 h 106"/>
                <a:gd name="T62" fmla="*/ 161 w 295"/>
                <a:gd name="T63" fmla="*/ 85 h 106"/>
                <a:gd name="T64" fmla="*/ 172 w 295"/>
                <a:gd name="T65" fmla="*/ 85 h 106"/>
                <a:gd name="T66" fmla="*/ 180 w 295"/>
                <a:gd name="T67" fmla="*/ 25 h 106"/>
                <a:gd name="T68" fmla="*/ 199 w 295"/>
                <a:gd name="T69" fmla="*/ 85 h 106"/>
                <a:gd name="T70" fmla="*/ 190 w 295"/>
                <a:gd name="T71" fmla="*/ 25 h 106"/>
                <a:gd name="T72" fmla="*/ 199 w 295"/>
                <a:gd name="T73" fmla="*/ 85 h 106"/>
                <a:gd name="T74" fmla="*/ 209 w 295"/>
                <a:gd name="T75" fmla="*/ 85 h 106"/>
                <a:gd name="T76" fmla="*/ 218 w 295"/>
                <a:gd name="T77" fmla="*/ 25 h 106"/>
                <a:gd name="T78" fmla="*/ 237 w 295"/>
                <a:gd name="T79" fmla="*/ 85 h 106"/>
                <a:gd name="T80" fmla="*/ 228 w 295"/>
                <a:gd name="T81" fmla="*/ 25 h 106"/>
                <a:gd name="T82" fmla="*/ 237 w 295"/>
                <a:gd name="T83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106">
                  <a:moveTo>
                    <a:pt x="275" y="71"/>
                  </a:moveTo>
                  <a:cubicBezTo>
                    <a:pt x="275" y="85"/>
                    <a:pt x="275" y="85"/>
                    <a:pt x="27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2" y="61"/>
                    <a:pt x="259" y="58"/>
                    <a:pt x="256" y="54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8"/>
                    <a:pt x="33" y="62"/>
                    <a:pt x="29" y="6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4" y="75"/>
                    <a:pt x="7" y="78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88" y="78"/>
                    <a:pt x="281" y="75"/>
                    <a:pt x="275" y="71"/>
                  </a:cubicBezTo>
                  <a:moveTo>
                    <a:pt x="67" y="85"/>
                  </a:moveTo>
                  <a:cubicBezTo>
                    <a:pt x="58" y="85"/>
                    <a:pt x="58" y="85"/>
                    <a:pt x="58" y="8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67" y="85"/>
                  </a:lnTo>
                  <a:close/>
                  <a:moveTo>
                    <a:pt x="86" y="8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6" y="85"/>
                  </a:lnTo>
                  <a:close/>
                  <a:moveTo>
                    <a:pt x="105" y="85"/>
                  </a:moveTo>
                  <a:cubicBezTo>
                    <a:pt x="96" y="85"/>
                    <a:pt x="96" y="85"/>
                    <a:pt x="96" y="8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05" y="25"/>
                    <a:pt x="105" y="25"/>
                    <a:pt x="105" y="25"/>
                  </a:cubicBezTo>
                  <a:lnTo>
                    <a:pt x="105" y="85"/>
                  </a:lnTo>
                  <a:close/>
                  <a:moveTo>
                    <a:pt x="124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24" y="25"/>
                    <a:pt x="124" y="25"/>
                    <a:pt x="124" y="25"/>
                  </a:cubicBezTo>
                  <a:lnTo>
                    <a:pt x="124" y="85"/>
                  </a:lnTo>
                  <a:close/>
                  <a:moveTo>
                    <a:pt x="142" y="85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2" y="25"/>
                    <a:pt x="142" y="25"/>
                    <a:pt x="142" y="25"/>
                  </a:cubicBezTo>
                  <a:lnTo>
                    <a:pt x="142" y="85"/>
                  </a:lnTo>
                  <a:close/>
                  <a:moveTo>
                    <a:pt x="161" y="85"/>
                  </a:moveTo>
                  <a:cubicBezTo>
                    <a:pt x="153" y="85"/>
                    <a:pt x="153" y="85"/>
                    <a:pt x="153" y="8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61" y="85"/>
                  </a:lnTo>
                  <a:close/>
                  <a:moveTo>
                    <a:pt x="180" y="85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80" y="25"/>
                    <a:pt x="180" y="25"/>
                    <a:pt x="180" y="25"/>
                  </a:cubicBezTo>
                  <a:lnTo>
                    <a:pt x="180" y="85"/>
                  </a:lnTo>
                  <a:close/>
                  <a:moveTo>
                    <a:pt x="199" y="85"/>
                  </a:moveTo>
                  <a:cubicBezTo>
                    <a:pt x="190" y="85"/>
                    <a:pt x="190" y="85"/>
                    <a:pt x="190" y="8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9" y="25"/>
                    <a:pt x="199" y="25"/>
                    <a:pt x="199" y="25"/>
                  </a:cubicBezTo>
                  <a:lnTo>
                    <a:pt x="199" y="85"/>
                  </a:lnTo>
                  <a:close/>
                  <a:moveTo>
                    <a:pt x="218" y="85"/>
                  </a:moveTo>
                  <a:cubicBezTo>
                    <a:pt x="209" y="85"/>
                    <a:pt x="209" y="85"/>
                    <a:pt x="209" y="8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8" y="25"/>
                    <a:pt x="218" y="25"/>
                    <a:pt x="218" y="25"/>
                  </a:cubicBezTo>
                  <a:lnTo>
                    <a:pt x="218" y="85"/>
                  </a:lnTo>
                  <a:close/>
                  <a:moveTo>
                    <a:pt x="237" y="85"/>
                  </a:moveTo>
                  <a:cubicBezTo>
                    <a:pt x="228" y="85"/>
                    <a:pt x="228" y="85"/>
                    <a:pt x="228" y="8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953415" y="3568179"/>
            <a:ext cx="964086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85019" y="3819315"/>
            <a:ext cx="500878" cy="403214"/>
            <a:chOff x="1638306" y="3616334"/>
            <a:chExt cx="569914" cy="458789"/>
          </a:xfrm>
          <a:solidFill>
            <a:schemeClr val="bg1"/>
          </a:solidFill>
        </p:grpSpPr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638306" y="4017973"/>
              <a:ext cx="569914" cy="57150"/>
            </a:xfrm>
            <a:custGeom>
              <a:avLst/>
              <a:gdLst>
                <a:gd name="T0" fmla="*/ 335 w 359"/>
                <a:gd name="T1" fmla="*/ 19 h 36"/>
                <a:gd name="T2" fmla="*/ 326 w 359"/>
                <a:gd name="T3" fmla="*/ 0 h 36"/>
                <a:gd name="T4" fmla="*/ 33 w 359"/>
                <a:gd name="T5" fmla="*/ 0 h 36"/>
                <a:gd name="T6" fmla="*/ 25 w 359"/>
                <a:gd name="T7" fmla="*/ 19 h 36"/>
                <a:gd name="T8" fmla="*/ 0 w 359"/>
                <a:gd name="T9" fmla="*/ 19 h 36"/>
                <a:gd name="T10" fmla="*/ 0 w 359"/>
                <a:gd name="T11" fmla="*/ 36 h 36"/>
                <a:gd name="T12" fmla="*/ 359 w 359"/>
                <a:gd name="T13" fmla="*/ 36 h 36"/>
                <a:gd name="T14" fmla="*/ 359 w 359"/>
                <a:gd name="T15" fmla="*/ 19 h 36"/>
                <a:gd name="T16" fmla="*/ 335 w 359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36">
                  <a:moveTo>
                    <a:pt x="335" y="19"/>
                  </a:moveTo>
                  <a:lnTo>
                    <a:pt x="326" y="0"/>
                  </a:lnTo>
                  <a:lnTo>
                    <a:pt x="33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59" y="36"/>
                  </a:lnTo>
                  <a:lnTo>
                    <a:pt x="359" y="19"/>
                  </a:lnTo>
                  <a:lnTo>
                    <a:pt x="33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1666881" y="3616334"/>
              <a:ext cx="512764" cy="115888"/>
            </a:xfrm>
            <a:custGeom>
              <a:avLst/>
              <a:gdLst>
                <a:gd name="T0" fmla="*/ 133 w 265"/>
                <a:gd name="T1" fmla="*/ 0 h 60"/>
                <a:gd name="T2" fmla="*/ 0 w 265"/>
                <a:gd name="T3" fmla="*/ 49 h 60"/>
                <a:gd name="T4" fmla="*/ 0 w 265"/>
                <a:gd name="T5" fmla="*/ 60 h 60"/>
                <a:gd name="T6" fmla="*/ 265 w 265"/>
                <a:gd name="T7" fmla="*/ 60 h 60"/>
                <a:gd name="T8" fmla="*/ 265 w 265"/>
                <a:gd name="T9" fmla="*/ 49 h 60"/>
                <a:gd name="T10" fmla="*/ 133 w 265"/>
                <a:gd name="T11" fmla="*/ 0 h 60"/>
                <a:gd name="T12" fmla="*/ 111 w 265"/>
                <a:gd name="T13" fmla="*/ 46 h 60"/>
                <a:gd name="T14" fmla="*/ 133 w 265"/>
                <a:gd name="T15" fmla="*/ 24 h 60"/>
                <a:gd name="T16" fmla="*/ 155 w 265"/>
                <a:gd name="T17" fmla="*/ 46 h 60"/>
                <a:gd name="T18" fmla="*/ 111 w 265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60">
                  <a:moveTo>
                    <a:pt x="13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49"/>
                    <a:pt x="265" y="49"/>
                    <a:pt x="265" y="49"/>
                  </a:cubicBezTo>
                  <a:lnTo>
                    <a:pt x="133" y="0"/>
                  </a:lnTo>
                  <a:close/>
                  <a:moveTo>
                    <a:pt x="111" y="46"/>
                  </a:moveTo>
                  <a:cubicBezTo>
                    <a:pt x="111" y="34"/>
                    <a:pt x="121" y="24"/>
                    <a:pt x="133" y="24"/>
                  </a:cubicBezTo>
                  <a:cubicBezTo>
                    <a:pt x="145" y="24"/>
                    <a:pt x="155" y="34"/>
                    <a:pt x="155" y="46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68275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811344" y="3752860"/>
              <a:ext cx="92075" cy="247651"/>
            </a:xfrm>
            <a:custGeom>
              <a:avLst/>
              <a:gdLst>
                <a:gd name="T0" fmla="*/ 58 w 58"/>
                <a:gd name="T1" fmla="*/ 0 h 156"/>
                <a:gd name="T2" fmla="*/ 0 w 58"/>
                <a:gd name="T3" fmla="*/ 0 h 156"/>
                <a:gd name="T4" fmla="*/ 0 w 58"/>
                <a:gd name="T5" fmla="*/ 16 h 156"/>
                <a:gd name="T6" fmla="*/ 14 w 58"/>
                <a:gd name="T7" fmla="*/ 16 h 156"/>
                <a:gd name="T8" fmla="*/ 14 w 58"/>
                <a:gd name="T9" fmla="*/ 156 h 156"/>
                <a:gd name="T10" fmla="*/ 45 w 58"/>
                <a:gd name="T11" fmla="*/ 156 h 156"/>
                <a:gd name="T12" fmla="*/ 45 w 58"/>
                <a:gd name="T13" fmla="*/ 16 h 156"/>
                <a:gd name="T14" fmla="*/ 58 w 58"/>
                <a:gd name="T15" fmla="*/ 16 h 156"/>
                <a:gd name="T16" fmla="*/ 58 w 5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56">
                  <a:moveTo>
                    <a:pt x="5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8" y="16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94310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2073282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3 w 57"/>
                <a:gd name="T7" fmla="*/ 16 h 156"/>
                <a:gd name="T8" fmla="*/ 13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798520" y="3568179"/>
            <a:ext cx="964086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3014776" y="3833267"/>
            <a:ext cx="532967" cy="433909"/>
          </a:xfrm>
          <a:custGeom>
            <a:avLst/>
            <a:gdLst>
              <a:gd name="T0" fmla="*/ 281 w 314"/>
              <a:gd name="T1" fmla="*/ 109 h 256"/>
              <a:gd name="T2" fmla="*/ 206 w 314"/>
              <a:gd name="T3" fmla="*/ 110 h 256"/>
              <a:gd name="T4" fmla="*/ 131 w 314"/>
              <a:gd name="T5" fmla="*/ 0 h 256"/>
              <a:gd name="T6" fmla="*/ 106 w 314"/>
              <a:gd name="T7" fmla="*/ 0 h 256"/>
              <a:gd name="T8" fmla="*/ 146 w 314"/>
              <a:gd name="T9" fmla="*/ 111 h 256"/>
              <a:gd name="T10" fmla="*/ 55 w 314"/>
              <a:gd name="T11" fmla="*/ 112 h 256"/>
              <a:gd name="T12" fmla="*/ 24 w 314"/>
              <a:gd name="T13" fmla="*/ 76 h 256"/>
              <a:gd name="T14" fmla="*/ 0 w 314"/>
              <a:gd name="T15" fmla="*/ 76 h 256"/>
              <a:gd name="T16" fmla="*/ 25 w 314"/>
              <a:gd name="T17" fmla="*/ 128 h 256"/>
              <a:gd name="T18" fmla="*/ 0 w 314"/>
              <a:gd name="T19" fmla="*/ 180 h 256"/>
              <a:gd name="T20" fmla="*/ 24 w 314"/>
              <a:gd name="T21" fmla="*/ 180 h 256"/>
              <a:gd name="T22" fmla="*/ 55 w 314"/>
              <a:gd name="T23" fmla="*/ 144 h 256"/>
              <a:gd name="T24" fmla="*/ 146 w 314"/>
              <a:gd name="T25" fmla="*/ 145 h 256"/>
              <a:gd name="T26" fmla="*/ 106 w 314"/>
              <a:gd name="T27" fmla="*/ 256 h 256"/>
              <a:gd name="T28" fmla="*/ 131 w 314"/>
              <a:gd name="T29" fmla="*/ 256 h 256"/>
              <a:gd name="T30" fmla="*/ 206 w 314"/>
              <a:gd name="T31" fmla="*/ 146 h 256"/>
              <a:gd name="T32" fmla="*/ 281 w 314"/>
              <a:gd name="T33" fmla="*/ 147 h 256"/>
              <a:gd name="T34" fmla="*/ 314 w 314"/>
              <a:gd name="T35" fmla="*/ 128 h 256"/>
              <a:gd name="T36" fmla="*/ 281 w 314"/>
              <a:gd name="T37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256">
                <a:moveTo>
                  <a:pt x="281" y="109"/>
                </a:moveTo>
                <a:cubicBezTo>
                  <a:pt x="206" y="110"/>
                  <a:pt x="206" y="110"/>
                  <a:pt x="206" y="110"/>
                </a:cubicBezTo>
                <a:cubicBezTo>
                  <a:pt x="131" y="0"/>
                  <a:pt x="131" y="0"/>
                  <a:pt x="13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0" y="180"/>
                  <a:pt x="0" y="180"/>
                  <a:pt x="0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99" y="147"/>
                  <a:pt x="314" y="138"/>
                  <a:pt x="314" y="128"/>
                </a:cubicBezTo>
                <a:cubicBezTo>
                  <a:pt x="314" y="118"/>
                  <a:pt x="299" y="109"/>
                  <a:pt x="281" y="1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4664069" y="3568179"/>
            <a:ext cx="962690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77535" y="3812339"/>
            <a:ext cx="535758" cy="410190"/>
            <a:chOff x="5124463" y="3608397"/>
            <a:chExt cx="609601" cy="466726"/>
          </a:xfrm>
          <a:solidFill>
            <a:schemeClr val="bg1"/>
          </a:solidFill>
        </p:grpSpPr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5124463" y="4035435"/>
              <a:ext cx="193675" cy="36513"/>
            </a:xfrm>
            <a:custGeom>
              <a:avLst/>
              <a:gdLst>
                <a:gd name="T0" fmla="*/ 90 w 100"/>
                <a:gd name="T1" fmla="*/ 0 h 19"/>
                <a:gd name="T2" fmla="*/ 11 w 100"/>
                <a:gd name="T3" fmla="*/ 0 h 19"/>
                <a:gd name="T4" fmla="*/ 0 w 100"/>
                <a:gd name="T5" fmla="*/ 11 h 19"/>
                <a:gd name="T6" fmla="*/ 0 w 100"/>
                <a:gd name="T7" fmla="*/ 19 h 19"/>
                <a:gd name="T8" fmla="*/ 100 w 100"/>
                <a:gd name="T9" fmla="*/ 19 h 19"/>
                <a:gd name="T10" fmla="*/ 100 w 100"/>
                <a:gd name="T11" fmla="*/ 11 h 19"/>
                <a:gd name="T12" fmla="*/ 90 w 10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9"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6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5302263" y="3787785"/>
              <a:ext cx="98425" cy="30163"/>
            </a:xfrm>
            <a:custGeom>
              <a:avLst/>
              <a:gdLst>
                <a:gd name="T0" fmla="*/ 46 w 62"/>
                <a:gd name="T1" fmla="*/ 19 h 19"/>
                <a:gd name="T2" fmla="*/ 62 w 62"/>
                <a:gd name="T3" fmla="*/ 0 h 19"/>
                <a:gd name="T4" fmla="*/ 16 w 62"/>
                <a:gd name="T5" fmla="*/ 0 h 19"/>
                <a:gd name="T6" fmla="*/ 0 w 62"/>
                <a:gd name="T7" fmla="*/ 19 h 19"/>
                <a:gd name="T8" fmla="*/ 46 w 6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">
                  <a:moveTo>
                    <a:pt x="46" y="19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4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5353063" y="3730635"/>
              <a:ext cx="98425" cy="28575"/>
            </a:xfrm>
            <a:custGeom>
              <a:avLst/>
              <a:gdLst>
                <a:gd name="T0" fmla="*/ 16 w 62"/>
                <a:gd name="T1" fmla="*/ 0 h 18"/>
                <a:gd name="T2" fmla="*/ 0 w 62"/>
                <a:gd name="T3" fmla="*/ 18 h 18"/>
                <a:gd name="T4" fmla="*/ 46 w 62"/>
                <a:gd name="T5" fmla="*/ 18 h 18"/>
                <a:gd name="T6" fmla="*/ 62 w 62"/>
                <a:gd name="T7" fmla="*/ 0 h 18"/>
                <a:gd name="T8" fmla="*/ 16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16" y="0"/>
                  </a:moveTo>
                  <a:lnTo>
                    <a:pt x="0" y="18"/>
                  </a:lnTo>
                  <a:lnTo>
                    <a:pt x="46" y="18"/>
                  </a:lnTo>
                  <a:lnTo>
                    <a:pt x="6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5451488" y="3608397"/>
              <a:ext cx="73025" cy="36513"/>
            </a:xfrm>
            <a:custGeom>
              <a:avLst/>
              <a:gdLst>
                <a:gd name="T0" fmla="*/ 46 w 46"/>
                <a:gd name="T1" fmla="*/ 23 h 23"/>
                <a:gd name="T2" fmla="*/ 21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5141925" y="3649672"/>
              <a:ext cx="209550" cy="368301"/>
            </a:xfrm>
            <a:custGeom>
              <a:avLst/>
              <a:gdLst>
                <a:gd name="T0" fmla="*/ 108 w 108"/>
                <a:gd name="T1" fmla="*/ 102 h 191"/>
                <a:gd name="T2" fmla="*/ 82 w 108"/>
                <a:gd name="T3" fmla="*/ 102 h 191"/>
                <a:gd name="T4" fmla="*/ 82 w 108"/>
                <a:gd name="T5" fmla="*/ 7 h 191"/>
                <a:gd name="T6" fmla="*/ 75 w 108"/>
                <a:gd name="T7" fmla="*/ 0 h 191"/>
                <a:gd name="T8" fmla="*/ 7 w 108"/>
                <a:gd name="T9" fmla="*/ 0 h 191"/>
                <a:gd name="T10" fmla="*/ 0 w 108"/>
                <a:gd name="T11" fmla="*/ 7 h 191"/>
                <a:gd name="T12" fmla="*/ 0 w 108"/>
                <a:gd name="T13" fmla="*/ 184 h 191"/>
                <a:gd name="T14" fmla="*/ 7 w 108"/>
                <a:gd name="T15" fmla="*/ 191 h 191"/>
                <a:gd name="T16" fmla="*/ 75 w 108"/>
                <a:gd name="T17" fmla="*/ 191 h 191"/>
                <a:gd name="T18" fmla="*/ 82 w 108"/>
                <a:gd name="T19" fmla="*/ 184 h 191"/>
                <a:gd name="T20" fmla="*/ 82 w 108"/>
                <a:gd name="T21" fmla="*/ 131 h 191"/>
                <a:gd name="T22" fmla="*/ 108 w 108"/>
                <a:gd name="T23" fmla="*/ 102 h 191"/>
                <a:gd name="T24" fmla="*/ 16 w 108"/>
                <a:gd name="T25" fmla="*/ 86 h 191"/>
                <a:gd name="T26" fmla="*/ 16 w 108"/>
                <a:gd name="T27" fmla="*/ 27 h 191"/>
                <a:gd name="T28" fmla="*/ 30 w 108"/>
                <a:gd name="T29" fmla="*/ 14 h 191"/>
                <a:gd name="T30" fmla="*/ 53 w 108"/>
                <a:gd name="T31" fmla="*/ 14 h 191"/>
                <a:gd name="T32" fmla="*/ 66 w 108"/>
                <a:gd name="T33" fmla="*/ 27 h 191"/>
                <a:gd name="T34" fmla="*/ 66 w 108"/>
                <a:gd name="T35" fmla="*/ 86 h 191"/>
                <a:gd name="T36" fmla="*/ 53 w 108"/>
                <a:gd name="T37" fmla="*/ 99 h 191"/>
                <a:gd name="T38" fmla="*/ 30 w 108"/>
                <a:gd name="T39" fmla="*/ 99 h 191"/>
                <a:gd name="T40" fmla="*/ 16 w 108"/>
                <a:gd name="T4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91">
                  <a:moveTo>
                    <a:pt x="108" y="102"/>
                  </a:moveTo>
                  <a:cubicBezTo>
                    <a:pt x="82" y="102"/>
                    <a:pt x="82" y="102"/>
                    <a:pt x="82" y="10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4" y="191"/>
                    <a:pt x="7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9" y="191"/>
                    <a:pt x="82" y="188"/>
                    <a:pt x="82" y="184"/>
                  </a:cubicBezTo>
                  <a:cubicBezTo>
                    <a:pt x="82" y="131"/>
                    <a:pt x="82" y="131"/>
                    <a:pt x="82" y="131"/>
                  </a:cubicBezTo>
                  <a:lnTo>
                    <a:pt x="108" y="102"/>
                  </a:lnTo>
                  <a:close/>
                  <a:moveTo>
                    <a:pt x="16" y="86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2" y="14"/>
                    <a:pt x="30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0" y="14"/>
                    <a:pt x="66" y="20"/>
                    <a:pt x="66" y="2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93"/>
                    <a:pt x="60" y="99"/>
                    <a:pt x="53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2" y="99"/>
                    <a:pt x="16" y="93"/>
                    <a:pt x="16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5400688" y="3671897"/>
              <a:ext cx="100013" cy="31750"/>
            </a:xfrm>
            <a:custGeom>
              <a:avLst/>
              <a:gdLst>
                <a:gd name="T0" fmla="*/ 17 w 63"/>
                <a:gd name="T1" fmla="*/ 0 h 20"/>
                <a:gd name="T2" fmla="*/ 0 w 63"/>
                <a:gd name="T3" fmla="*/ 20 h 20"/>
                <a:gd name="T4" fmla="*/ 48 w 63"/>
                <a:gd name="T5" fmla="*/ 20 h 20"/>
                <a:gd name="T6" fmla="*/ 63 w 63"/>
                <a:gd name="T7" fmla="*/ 0 h 20"/>
                <a:gd name="T8" fmla="*/ 17 w 6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0">
                  <a:moveTo>
                    <a:pt x="17" y="0"/>
                  </a:moveTo>
                  <a:lnTo>
                    <a:pt x="0" y="20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5365763" y="3787785"/>
              <a:ext cx="368301" cy="287338"/>
            </a:xfrm>
            <a:custGeom>
              <a:avLst/>
              <a:gdLst>
                <a:gd name="T0" fmla="*/ 176 w 190"/>
                <a:gd name="T1" fmla="*/ 52 h 148"/>
                <a:gd name="T2" fmla="*/ 172 w 190"/>
                <a:gd name="T3" fmla="*/ 52 h 148"/>
                <a:gd name="T4" fmla="*/ 152 w 190"/>
                <a:gd name="T5" fmla="*/ 4 h 148"/>
                <a:gd name="T6" fmla="*/ 146 w 190"/>
                <a:gd name="T7" fmla="*/ 0 h 148"/>
                <a:gd name="T8" fmla="*/ 99 w 190"/>
                <a:gd name="T9" fmla="*/ 0 h 148"/>
                <a:gd name="T10" fmla="*/ 91 w 190"/>
                <a:gd name="T11" fmla="*/ 0 h 148"/>
                <a:gd name="T12" fmla="*/ 43 w 190"/>
                <a:gd name="T13" fmla="*/ 0 h 148"/>
                <a:gd name="T14" fmla="*/ 38 w 190"/>
                <a:gd name="T15" fmla="*/ 4 h 148"/>
                <a:gd name="T16" fmla="*/ 18 w 190"/>
                <a:gd name="T17" fmla="*/ 52 h 148"/>
                <a:gd name="T18" fmla="*/ 14 w 190"/>
                <a:gd name="T19" fmla="*/ 52 h 148"/>
                <a:gd name="T20" fmla="*/ 0 w 190"/>
                <a:gd name="T21" fmla="*/ 66 h 148"/>
                <a:gd name="T22" fmla="*/ 0 w 190"/>
                <a:gd name="T23" fmla="*/ 119 h 148"/>
                <a:gd name="T24" fmla="*/ 13 w 190"/>
                <a:gd name="T25" fmla="*/ 119 h 148"/>
                <a:gd name="T26" fmla="*/ 13 w 190"/>
                <a:gd name="T27" fmla="*/ 137 h 148"/>
                <a:gd name="T28" fmla="*/ 24 w 190"/>
                <a:gd name="T29" fmla="*/ 148 h 148"/>
                <a:gd name="T30" fmla="*/ 32 w 190"/>
                <a:gd name="T31" fmla="*/ 148 h 148"/>
                <a:gd name="T32" fmla="*/ 43 w 190"/>
                <a:gd name="T33" fmla="*/ 137 h 148"/>
                <a:gd name="T34" fmla="*/ 43 w 190"/>
                <a:gd name="T35" fmla="*/ 119 h 148"/>
                <a:gd name="T36" fmla="*/ 147 w 190"/>
                <a:gd name="T37" fmla="*/ 119 h 148"/>
                <a:gd name="T38" fmla="*/ 147 w 190"/>
                <a:gd name="T39" fmla="*/ 137 h 148"/>
                <a:gd name="T40" fmla="*/ 158 w 190"/>
                <a:gd name="T41" fmla="*/ 148 h 148"/>
                <a:gd name="T42" fmla="*/ 166 w 190"/>
                <a:gd name="T43" fmla="*/ 148 h 148"/>
                <a:gd name="T44" fmla="*/ 177 w 190"/>
                <a:gd name="T45" fmla="*/ 137 h 148"/>
                <a:gd name="T46" fmla="*/ 177 w 190"/>
                <a:gd name="T47" fmla="*/ 119 h 148"/>
                <a:gd name="T48" fmla="*/ 190 w 190"/>
                <a:gd name="T49" fmla="*/ 119 h 148"/>
                <a:gd name="T50" fmla="*/ 190 w 190"/>
                <a:gd name="T51" fmla="*/ 66 h 148"/>
                <a:gd name="T52" fmla="*/ 176 w 190"/>
                <a:gd name="T53" fmla="*/ 52 h 148"/>
                <a:gd name="T54" fmla="*/ 48 w 190"/>
                <a:gd name="T55" fmla="*/ 12 h 148"/>
                <a:gd name="T56" fmla="*/ 91 w 190"/>
                <a:gd name="T57" fmla="*/ 12 h 148"/>
                <a:gd name="T58" fmla="*/ 99 w 190"/>
                <a:gd name="T59" fmla="*/ 12 h 148"/>
                <a:gd name="T60" fmla="*/ 142 w 190"/>
                <a:gd name="T61" fmla="*/ 12 h 148"/>
                <a:gd name="T62" fmla="*/ 158 w 190"/>
                <a:gd name="T63" fmla="*/ 52 h 148"/>
                <a:gd name="T64" fmla="*/ 31 w 190"/>
                <a:gd name="T65" fmla="*/ 52 h 148"/>
                <a:gd name="T66" fmla="*/ 48 w 190"/>
                <a:gd name="T67" fmla="*/ 12 h 148"/>
                <a:gd name="T68" fmla="*/ 33 w 190"/>
                <a:gd name="T69" fmla="*/ 98 h 148"/>
                <a:gd name="T70" fmla="*/ 19 w 190"/>
                <a:gd name="T71" fmla="*/ 85 h 148"/>
                <a:gd name="T72" fmla="*/ 33 w 190"/>
                <a:gd name="T73" fmla="*/ 71 h 148"/>
                <a:gd name="T74" fmla="*/ 46 w 190"/>
                <a:gd name="T75" fmla="*/ 85 h 148"/>
                <a:gd name="T76" fmla="*/ 33 w 190"/>
                <a:gd name="T77" fmla="*/ 98 h 148"/>
                <a:gd name="T78" fmla="*/ 157 w 190"/>
                <a:gd name="T79" fmla="*/ 98 h 148"/>
                <a:gd name="T80" fmla="*/ 144 w 190"/>
                <a:gd name="T81" fmla="*/ 85 h 148"/>
                <a:gd name="T82" fmla="*/ 157 w 190"/>
                <a:gd name="T83" fmla="*/ 71 h 148"/>
                <a:gd name="T84" fmla="*/ 171 w 190"/>
                <a:gd name="T85" fmla="*/ 85 h 148"/>
                <a:gd name="T86" fmla="*/ 157 w 190"/>
                <a:gd name="T87" fmla="*/ 9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8">
                  <a:moveTo>
                    <a:pt x="176" y="52"/>
                  </a:moveTo>
                  <a:cubicBezTo>
                    <a:pt x="172" y="52"/>
                    <a:pt x="172" y="52"/>
                    <a:pt x="172" y="5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1"/>
                    <a:pt x="149" y="0"/>
                    <a:pt x="1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1"/>
                    <a:pt x="38" y="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59"/>
                    <a:pt x="0" y="6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43"/>
                    <a:pt x="18" y="148"/>
                    <a:pt x="24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8" y="148"/>
                    <a:pt x="43" y="143"/>
                    <a:pt x="43" y="137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3"/>
                    <a:pt x="152" y="148"/>
                    <a:pt x="158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72" y="148"/>
                    <a:pt x="177" y="143"/>
                    <a:pt x="177" y="137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59"/>
                    <a:pt x="184" y="52"/>
                    <a:pt x="176" y="52"/>
                  </a:cubicBezTo>
                  <a:moveTo>
                    <a:pt x="48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31" y="52"/>
                    <a:pt x="31" y="52"/>
                    <a:pt x="31" y="52"/>
                  </a:cubicBezTo>
                  <a:lnTo>
                    <a:pt x="48" y="12"/>
                  </a:lnTo>
                  <a:close/>
                  <a:moveTo>
                    <a:pt x="33" y="98"/>
                  </a:moveTo>
                  <a:cubicBezTo>
                    <a:pt x="25" y="98"/>
                    <a:pt x="19" y="92"/>
                    <a:pt x="19" y="85"/>
                  </a:cubicBezTo>
                  <a:cubicBezTo>
                    <a:pt x="19" y="77"/>
                    <a:pt x="25" y="71"/>
                    <a:pt x="33" y="71"/>
                  </a:cubicBezTo>
                  <a:cubicBezTo>
                    <a:pt x="40" y="71"/>
                    <a:pt x="46" y="77"/>
                    <a:pt x="46" y="85"/>
                  </a:cubicBezTo>
                  <a:cubicBezTo>
                    <a:pt x="46" y="92"/>
                    <a:pt x="40" y="98"/>
                    <a:pt x="33" y="98"/>
                  </a:cubicBezTo>
                  <a:moveTo>
                    <a:pt x="157" y="98"/>
                  </a:moveTo>
                  <a:cubicBezTo>
                    <a:pt x="150" y="98"/>
                    <a:pt x="144" y="92"/>
                    <a:pt x="144" y="85"/>
                  </a:cubicBezTo>
                  <a:cubicBezTo>
                    <a:pt x="144" y="77"/>
                    <a:pt x="150" y="71"/>
                    <a:pt x="157" y="71"/>
                  </a:cubicBezTo>
                  <a:cubicBezTo>
                    <a:pt x="164" y="71"/>
                    <a:pt x="171" y="77"/>
                    <a:pt x="171" y="85"/>
                  </a:cubicBezTo>
                  <a:cubicBezTo>
                    <a:pt x="171" y="92"/>
                    <a:pt x="164" y="98"/>
                    <a:pt x="15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48"/>
          <p:cNvSpPr>
            <a:spLocks/>
          </p:cNvSpPr>
          <p:nvPr/>
        </p:nvSpPr>
        <p:spPr bwMode="auto">
          <a:xfrm>
            <a:off x="6561357" y="2228931"/>
            <a:ext cx="1057562" cy="1057562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857139" y="2534479"/>
            <a:ext cx="464602" cy="440884"/>
            <a:chOff x="6733044" y="1857149"/>
            <a:chExt cx="528638" cy="501651"/>
          </a:xfrm>
          <a:solidFill>
            <a:schemeClr val="bg1"/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33044" y="1857149"/>
              <a:ext cx="528638" cy="336550"/>
            </a:xfrm>
            <a:custGeom>
              <a:avLst/>
              <a:gdLst>
                <a:gd name="T0" fmla="*/ 259 w 273"/>
                <a:gd name="T1" fmla="*/ 0 h 174"/>
                <a:gd name="T2" fmla="*/ 13 w 273"/>
                <a:gd name="T3" fmla="*/ 0 h 174"/>
                <a:gd name="T4" fmla="*/ 0 w 273"/>
                <a:gd name="T5" fmla="*/ 13 h 174"/>
                <a:gd name="T6" fmla="*/ 0 w 273"/>
                <a:gd name="T7" fmla="*/ 160 h 174"/>
                <a:gd name="T8" fmla="*/ 13 w 273"/>
                <a:gd name="T9" fmla="*/ 174 h 174"/>
                <a:gd name="T10" fmla="*/ 259 w 273"/>
                <a:gd name="T11" fmla="*/ 174 h 174"/>
                <a:gd name="T12" fmla="*/ 273 w 273"/>
                <a:gd name="T13" fmla="*/ 160 h 174"/>
                <a:gd name="T14" fmla="*/ 273 w 273"/>
                <a:gd name="T15" fmla="*/ 13 h 174"/>
                <a:gd name="T16" fmla="*/ 259 w 273"/>
                <a:gd name="T17" fmla="*/ 0 h 174"/>
                <a:gd name="T18" fmla="*/ 136 w 273"/>
                <a:gd name="T19" fmla="*/ 167 h 174"/>
                <a:gd name="T20" fmla="*/ 130 w 273"/>
                <a:gd name="T21" fmla="*/ 160 h 174"/>
                <a:gd name="T22" fmla="*/ 136 w 273"/>
                <a:gd name="T23" fmla="*/ 153 h 174"/>
                <a:gd name="T24" fmla="*/ 143 w 273"/>
                <a:gd name="T25" fmla="*/ 160 h 174"/>
                <a:gd name="T26" fmla="*/ 136 w 273"/>
                <a:gd name="T27" fmla="*/ 167 h 174"/>
                <a:gd name="T28" fmla="*/ 261 w 273"/>
                <a:gd name="T29" fmla="*/ 145 h 174"/>
                <a:gd name="T30" fmla="*/ 11 w 273"/>
                <a:gd name="T31" fmla="*/ 145 h 174"/>
                <a:gd name="T32" fmla="*/ 11 w 273"/>
                <a:gd name="T33" fmla="*/ 11 h 174"/>
                <a:gd name="T34" fmla="*/ 261 w 273"/>
                <a:gd name="T35" fmla="*/ 11 h 174"/>
                <a:gd name="T36" fmla="*/ 261 w 273"/>
                <a:gd name="T37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174">
                  <a:moveTo>
                    <a:pt x="25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8"/>
                    <a:pt x="6" y="174"/>
                    <a:pt x="13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7" y="174"/>
                    <a:pt x="273" y="168"/>
                    <a:pt x="273" y="160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6"/>
                    <a:pt x="267" y="0"/>
                    <a:pt x="259" y="0"/>
                  </a:cubicBezTo>
                  <a:moveTo>
                    <a:pt x="136" y="167"/>
                  </a:moveTo>
                  <a:cubicBezTo>
                    <a:pt x="133" y="167"/>
                    <a:pt x="130" y="164"/>
                    <a:pt x="130" y="160"/>
                  </a:cubicBezTo>
                  <a:cubicBezTo>
                    <a:pt x="130" y="156"/>
                    <a:pt x="133" y="153"/>
                    <a:pt x="136" y="153"/>
                  </a:cubicBezTo>
                  <a:cubicBezTo>
                    <a:pt x="140" y="153"/>
                    <a:pt x="143" y="156"/>
                    <a:pt x="143" y="160"/>
                  </a:cubicBezTo>
                  <a:cubicBezTo>
                    <a:pt x="143" y="164"/>
                    <a:pt x="140" y="167"/>
                    <a:pt x="136" y="167"/>
                  </a:cubicBezTo>
                  <a:moveTo>
                    <a:pt x="26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1" y="11"/>
                    <a:pt x="261" y="11"/>
                    <a:pt x="261" y="11"/>
                  </a:cubicBezTo>
                  <a:lnTo>
                    <a:pt x="26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925132" y="2211162"/>
              <a:ext cx="144463" cy="57150"/>
            </a:xfrm>
            <a:custGeom>
              <a:avLst/>
              <a:gdLst>
                <a:gd name="T0" fmla="*/ 91 w 91"/>
                <a:gd name="T1" fmla="*/ 36 h 36"/>
                <a:gd name="T2" fmla="*/ 0 w 91"/>
                <a:gd name="T3" fmla="*/ 36 h 36"/>
                <a:gd name="T4" fmla="*/ 7 w 91"/>
                <a:gd name="T5" fmla="*/ 0 h 36"/>
                <a:gd name="T6" fmla="*/ 83 w 91"/>
                <a:gd name="T7" fmla="*/ 0 h 36"/>
                <a:gd name="T8" fmla="*/ 91 w 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6">
                  <a:moveTo>
                    <a:pt x="91" y="36"/>
                  </a:moveTo>
                  <a:lnTo>
                    <a:pt x="0" y="36"/>
                  </a:lnTo>
                  <a:lnTo>
                    <a:pt x="7" y="0"/>
                  </a:lnTo>
                  <a:lnTo>
                    <a:pt x="83" y="0"/>
                  </a:lnTo>
                  <a:lnTo>
                    <a:pt x="9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6769557" y="2296887"/>
              <a:ext cx="454025" cy="61913"/>
            </a:xfrm>
            <a:custGeom>
              <a:avLst/>
              <a:gdLst>
                <a:gd name="T0" fmla="*/ 273 w 286"/>
                <a:gd name="T1" fmla="*/ 17 h 39"/>
                <a:gd name="T2" fmla="*/ 229 w 286"/>
                <a:gd name="T3" fmla="*/ 0 h 39"/>
                <a:gd name="T4" fmla="*/ 206 w 286"/>
                <a:gd name="T5" fmla="*/ 0 h 39"/>
                <a:gd name="T6" fmla="*/ 184 w 286"/>
                <a:gd name="T7" fmla="*/ 0 h 39"/>
                <a:gd name="T8" fmla="*/ 161 w 286"/>
                <a:gd name="T9" fmla="*/ 0 h 39"/>
                <a:gd name="T10" fmla="*/ 137 w 286"/>
                <a:gd name="T11" fmla="*/ 0 h 39"/>
                <a:gd name="T12" fmla="*/ 114 w 286"/>
                <a:gd name="T13" fmla="*/ 0 h 39"/>
                <a:gd name="T14" fmla="*/ 90 w 286"/>
                <a:gd name="T15" fmla="*/ 0 h 39"/>
                <a:gd name="T16" fmla="*/ 67 w 286"/>
                <a:gd name="T17" fmla="*/ 0 h 39"/>
                <a:gd name="T18" fmla="*/ 33 w 286"/>
                <a:gd name="T19" fmla="*/ 0 h 39"/>
                <a:gd name="T20" fmla="*/ 14 w 286"/>
                <a:gd name="T21" fmla="*/ 17 h 39"/>
                <a:gd name="T22" fmla="*/ 0 w 286"/>
                <a:gd name="T23" fmla="*/ 39 h 39"/>
                <a:gd name="T24" fmla="*/ 286 w 286"/>
                <a:gd name="T25" fmla="*/ 30 h 39"/>
                <a:gd name="T26" fmla="*/ 268 w 286"/>
                <a:gd name="T27" fmla="*/ 23 h 39"/>
                <a:gd name="T28" fmla="*/ 244 w 286"/>
                <a:gd name="T29" fmla="*/ 17 h 39"/>
                <a:gd name="T30" fmla="*/ 268 w 286"/>
                <a:gd name="T31" fmla="*/ 23 h 39"/>
                <a:gd name="T32" fmla="*/ 43 w 286"/>
                <a:gd name="T33" fmla="*/ 17 h 39"/>
                <a:gd name="T34" fmla="*/ 19 w 286"/>
                <a:gd name="T35" fmla="*/ 23 h 39"/>
                <a:gd name="T36" fmla="*/ 53 w 286"/>
                <a:gd name="T37" fmla="*/ 17 h 39"/>
                <a:gd name="T38" fmla="*/ 67 w 286"/>
                <a:gd name="T39" fmla="*/ 23 h 39"/>
                <a:gd name="T40" fmla="*/ 53 w 286"/>
                <a:gd name="T41" fmla="*/ 17 h 39"/>
                <a:gd name="T42" fmla="*/ 100 w 286"/>
                <a:gd name="T43" fmla="*/ 17 h 39"/>
                <a:gd name="T44" fmla="*/ 76 w 286"/>
                <a:gd name="T45" fmla="*/ 23 h 39"/>
                <a:gd name="T46" fmla="*/ 107 w 286"/>
                <a:gd name="T47" fmla="*/ 17 h 39"/>
                <a:gd name="T48" fmla="*/ 127 w 286"/>
                <a:gd name="T49" fmla="*/ 23 h 39"/>
                <a:gd name="T50" fmla="*/ 107 w 286"/>
                <a:gd name="T51" fmla="*/ 17 h 39"/>
                <a:gd name="T52" fmla="*/ 156 w 286"/>
                <a:gd name="T53" fmla="*/ 17 h 39"/>
                <a:gd name="T54" fmla="*/ 134 w 286"/>
                <a:gd name="T55" fmla="*/ 23 h 39"/>
                <a:gd name="T56" fmla="*/ 162 w 286"/>
                <a:gd name="T57" fmla="*/ 17 h 39"/>
                <a:gd name="T58" fmla="*/ 183 w 286"/>
                <a:gd name="T59" fmla="*/ 23 h 39"/>
                <a:gd name="T60" fmla="*/ 162 w 286"/>
                <a:gd name="T61" fmla="*/ 17 h 39"/>
                <a:gd name="T62" fmla="*/ 209 w 286"/>
                <a:gd name="T63" fmla="*/ 17 h 39"/>
                <a:gd name="T64" fmla="*/ 193 w 286"/>
                <a:gd name="T65" fmla="*/ 23 h 39"/>
                <a:gd name="T66" fmla="*/ 216 w 286"/>
                <a:gd name="T67" fmla="*/ 17 h 39"/>
                <a:gd name="T68" fmla="*/ 240 w 286"/>
                <a:gd name="T69" fmla="*/ 23 h 39"/>
                <a:gd name="T70" fmla="*/ 216 w 286"/>
                <a:gd name="T71" fmla="*/ 17 h 39"/>
                <a:gd name="T72" fmla="*/ 255 w 286"/>
                <a:gd name="T73" fmla="*/ 11 h 39"/>
                <a:gd name="T74" fmla="*/ 235 w 286"/>
                <a:gd name="T75" fmla="*/ 7 h 39"/>
                <a:gd name="T76" fmla="*/ 227 w 286"/>
                <a:gd name="T77" fmla="*/ 7 h 39"/>
                <a:gd name="T78" fmla="*/ 212 w 286"/>
                <a:gd name="T79" fmla="*/ 11 h 39"/>
                <a:gd name="T80" fmla="*/ 227 w 286"/>
                <a:gd name="T81" fmla="*/ 7 h 39"/>
                <a:gd name="T82" fmla="*/ 204 w 286"/>
                <a:gd name="T83" fmla="*/ 11 h 39"/>
                <a:gd name="T84" fmla="*/ 187 w 286"/>
                <a:gd name="T85" fmla="*/ 7 h 39"/>
                <a:gd name="T86" fmla="*/ 177 w 286"/>
                <a:gd name="T87" fmla="*/ 7 h 39"/>
                <a:gd name="T88" fmla="*/ 162 w 286"/>
                <a:gd name="T89" fmla="*/ 11 h 39"/>
                <a:gd name="T90" fmla="*/ 177 w 286"/>
                <a:gd name="T91" fmla="*/ 7 h 39"/>
                <a:gd name="T92" fmla="*/ 155 w 286"/>
                <a:gd name="T93" fmla="*/ 11 h 39"/>
                <a:gd name="T94" fmla="*/ 135 w 286"/>
                <a:gd name="T95" fmla="*/ 7 h 39"/>
                <a:gd name="T96" fmla="*/ 129 w 286"/>
                <a:gd name="T97" fmla="*/ 7 h 39"/>
                <a:gd name="T98" fmla="*/ 110 w 286"/>
                <a:gd name="T99" fmla="*/ 11 h 39"/>
                <a:gd name="T100" fmla="*/ 129 w 286"/>
                <a:gd name="T101" fmla="*/ 7 h 39"/>
                <a:gd name="T102" fmla="*/ 103 w 286"/>
                <a:gd name="T103" fmla="*/ 11 h 39"/>
                <a:gd name="T104" fmla="*/ 86 w 286"/>
                <a:gd name="T105" fmla="*/ 7 h 39"/>
                <a:gd name="T106" fmla="*/ 77 w 286"/>
                <a:gd name="T107" fmla="*/ 7 h 39"/>
                <a:gd name="T108" fmla="*/ 58 w 286"/>
                <a:gd name="T109" fmla="*/ 11 h 39"/>
                <a:gd name="T110" fmla="*/ 77 w 286"/>
                <a:gd name="T111" fmla="*/ 7 h 39"/>
                <a:gd name="T112" fmla="*/ 49 w 286"/>
                <a:gd name="T113" fmla="*/ 11 h 39"/>
                <a:gd name="T114" fmla="*/ 36 w 286"/>
                <a:gd name="T1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9">
                  <a:moveTo>
                    <a:pt x="273" y="17"/>
                  </a:moveTo>
                  <a:lnTo>
                    <a:pt x="273" y="17"/>
                  </a:lnTo>
                  <a:lnTo>
                    <a:pt x="254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4" y="17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86" y="39"/>
                  </a:lnTo>
                  <a:lnTo>
                    <a:pt x="286" y="30"/>
                  </a:lnTo>
                  <a:lnTo>
                    <a:pt x="273" y="17"/>
                  </a:lnTo>
                  <a:close/>
                  <a:moveTo>
                    <a:pt x="268" y="23"/>
                  </a:moveTo>
                  <a:lnTo>
                    <a:pt x="249" y="23"/>
                  </a:lnTo>
                  <a:lnTo>
                    <a:pt x="244" y="17"/>
                  </a:lnTo>
                  <a:lnTo>
                    <a:pt x="262" y="17"/>
                  </a:lnTo>
                  <a:lnTo>
                    <a:pt x="268" y="23"/>
                  </a:lnTo>
                  <a:close/>
                  <a:moveTo>
                    <a:pt x="25" y="17"/>
                  </a:moveTo>
                  <a:lnTo>
                    <a:pt x="43" y="17"/>
                  </a:lnTo>
                  <a:lnTo>
                    <a:pt x="38" y="23"/>
                  </a:lnTo>
                  <a:lnTo>
                    <a:pt x="19" y="23"/>
                  </a:lnTo>
                  <a:lnTo>
                    <a:pt x="25" y="17"/>
                  </a:lnTo>
                  <a:close/>
                  <a:moveTo>
                    <a:pt x="53" y="17"/>
                  </a:moveTo>
                  <a:lnTo>
                    <a:pt x="71" y="17"/>
                  </a:lnTo>
                  <a:lnTo>
                    <a:pt x="67" y="23"/>
                  </a:lnTo>
                  <a:lnTo>
                    <a:pt x="47" y="23"/>
                  </a:lnTo>
                  <a:lnTo>
                    <a:pt x="53" y="17"/>
                  </a:lnTo>
                  <a:close/>
                  <a:moveTo>
                    <a:pt x="79" y="17"/>
                  </a:moveTo>
                  <a:lnTo>
                    <a:pt x="100" y="17"/>
                  </a:lnTo>
                  <a:lnTo>
                    <a:pt x="98" y="23"/>
                  </a:lnTo>
                  <a:lnTo>
                    <a:pt x="76" y="23"/>
                  </a:lnTo>
                  <a:lnTo>
                    <a:pt x="79" y="17"/>
                  </a:lnTo>
                  <a:close/>
                  <a:moveTo>
                    <a:pt x="107" y="17"/>
                  </a:moveTo>
                  <a:lnTo>
                    <a:pt x="128" y="17"/>
                  </a:lnTo>
                  <a:lnTo>
                    <a:pt x="127" y="23"/>
                  </a:lnTo>
                  <a:lnTo>
                    <a:pt x="105" y="23"/>
                  </a:lnTo>
                  <a:lnTo>
                    <a:pt x="107" y="17"/>
                  </a:lnTo>
                  <a:close/>
                  <a:moveTo>
                    <a:pt x="134" y="17"/>
                  </a:moveTo>
                  <a:lnTo>
                    <a:pt x="156" y="17"/>
                  </a:lnTo>
                  <a:lnTo>
                    <a:pt x="156" y="23"/>
                  </a:lnTo>
                  <a:lnTo>
                    <a:pt x="134" y="23"/>
                  </a:lnTo>
                  <a:lnTo>
                    <a:pt x="134" y="17"/>
                  </a:lnTo>
                  <a:close/>
                  <a:moveTo>
                    <a:pt x="162" y="17"/>
                  </a:moveTo>
                  <a:lnTo>
                    <a:pt x="181" y="17"/>
                  </a:lnTo>
                  <a:lnTo>
                    <a:pt x="183" y="23"/>
                  </a:lnTo>
                  <a:lnTo>
                    <a:pt x="163" y="23"/>
                  </a:lnTo>
                  <a:lnTo>
                    <a:pt x="162" y="17"/>
                  </a:lnTo>
                  <a:close/>
                  <a:moveTo>
                    <a:pt x="190" y="17"/>
                  </a:moveTo>
                  <a:lnTo>
                    <a:pt x="209" y="17"/>
                  </a:lnTo>
                  <a:lnTo>
                    <a:pt x="212" y="23"/>
                  </a:lnTo>
                  <a:lnTo>
                    <a:pt x="193" y="23"/>
                  </a:lnTo>
                  <a:lnTo>
                    <a:pt x="190" y="17"/>
                  </a:lnTo>
                  <a:close/>
                  <a:moveTo>
                    <a:pt x="216" y="17"/>
                  </a:moveTo>
                  <a:lnTo>
                    <a:pt x="235" y="17"/>
                  </a:lnTo>
                  <a:lnTo>
                    <a:pt x="240" y="23"/>
                  </a:lnTo>
                  <a:lnTo>
                    <a:pt x="219" y="23"/>
                  </a:lnTo>
                  <a:lnTo>
                    <a:pt x="216" y="17"/>
                  </a:lnTo>
                  <a:close/>
                  <a:moveTo>
                    <a:pt x="251" y="7"/>
                  </a:moveTo>
                  <a:lnTo>
                    <a:pt x="255" y="11"/>
                  </a:lnTo>
                  <a:lnTo>
                    <a:pt x="239" y="11"/>
                  </a:lnTo>
                  <a:lnTo>
                    <a:pt x="235" y="7"/>
                  </a:lnTo>
                  <a:lnTo>
                    <a:pt x="251" y="7"/>
                  </a:lnTo>
                  <a:close/>
                  <a:moveTo>
                    <a:pt x="227" y="7"/>
                  </a:moveTo>
                  <a:lnTo>
                    <a:pt x="229" y="11"/>
                  </a:lnTo>
                  <a:lnTo>
                    <a:pt x="212" y="11"/>
                  </a:lnTo>
                  <a:lnTo>
                    <a:pt x="210" y="7"/>
                  </a:lnTo>
                  <a:lnTo>
                    <a:pt x="227" y="7"/>
                  </a:lnTo>
                  <a:close/>
                  <a:moveTo>
                    <a:pt x="202" y="7"/>
                  </a:moveTo>
                  <a:lnTo>
                    <a:pt x="204" y="11"/>
                  </a:lnTo>
                  <a:lnTo>
                    <a:pt x="188" y="11"/>
                  </a:lnTo>
                  <a:lnTo>
                    <a:pt x="187" y="7"/>
                  </a:lnTo>
                  <a:lnTo>
                    <a:pt x="202" y="7"/>
                  </a:lnTo>
                  <a:close/>
                  <a:moveTo>
                    <a:pt x="177" y="7"/>
                  </a:moveTo>
                  <a:lnTo>
                    <a:pt x="178" y="11"/>
                  </a:lnTo>
                  <a:lnTo>
                    <a:pt x="162" y="11"/>
                  </a:lnTo>
                  <a:lnTo>
                    <a:pt x="161" y="7"/>
                  </a:lnTo>
                  <a:lnTo>
                    <a:pt x="177" y="7"/>
                  </a:lnTo>
                  <a:close/>
                  <a:moveTo>
                    <a:pt x="155" y="7"/>
                  </a:moveTo>
                  <a:lnTo>
                    <a:pt x="155" y="11"/>
                  </a:lnTo>
                  <a:lnTo>
                    <a:pt x="135" y="11"/>
                  </a:lnTo>
                  <a:lnTo>
                    <a:pt x="135" y="7"/>
                  </a:lnTo>
                  <a:lnTo>
                    <a:pt x="155" y="7"/>
                  </a:lnTo>
                  <a:close/>
                  <a:moveTo>
                    <a:pt x="129" y="7"/>
                  </a:moveTo>
                  <a:lnTo>
                    <a:pt x="128" y="11"/>
                  </a:lnTo>
                  <a:lnTo>
                    <a:pt x="110" y="11"/>
                  </a:lnTo>
                  <a:lnTo>
                    <a:pt x="111" y="7"/>
                  </a:lnTo>
                  <a:lnTo>
                    <a:pt x="129" y="7"/>
                  </a:lnTo>
                  <a:close/>
                  <a:moveTo>
                    <a:pt x="104" y="7"/>
                  </a:moveTo>
                  <a:lnTo>
                    <a:pt x="103" y="11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104" y="7"/>
                  </a:lnTo>
                  <a:close/>
                  <a:moveTo>
                    <a:pt x="77" y="7"/>
                  </a:moveTo>
                  <a:lnTo>
                    <a:pt x="76" y="11"/>
                  </a:lnTo>
                  <a:lnTo>
                    <a:pt x="58" y="11"/>
                  </a:lnTo>
                  <a:lnTo>
                    <a:pt x="61" y="7"/>
                  </a:lnTo>
                  <a:lnTo>
                    <a:pt x="77" y="7"/>
                  </a:lnTo>
                  <a:close/>
                  <a:moveTo>
                    <a:pt x="51" y="7"/>
                  </a:moveTo>
                  <a:lnTo>
                    <a:pt x="49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8452500" y="2274972"/>
            <a:ext cx="964084" cy="9640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8705031" y="2534479"/>
            <a:ext cx="465998" cy="403213"/>
            <a:chOff x="8488819" y="1857149"/>
            <a:chExt cx="530226" cy="458788"/>
          </a:xfrm>
          <a:solidFill>
            <a:schemeClr val="bg1"/>
          </a:solidFill>
        </p:grpSpPr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8623757" y="1882549"/>
              <a:ext cx="14446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8488819" y="2198462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488819" y="2252437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8526919" y="2050824"/>
              <a:ext cx="339725" cy="166688"/>
            </a:xfrm>
            <a:custGeom>
              <a:avLst/>
              <a:gdLst>
                <a:gd name="T0" fmla="*/ 30 w 176"/>
                <a:gd name="T1" fmla="*/ 72 h 86"/>
                <a:gd name="T2" fmla="*/ 30 w 176"/>
                <a:gd name="T3" fmla="*/ 42 h 86"/>
                <a:gd name="T4" fmla="*/ 40 w 176"/>
                <a:gd name="T5" fmla="*/ 42 h 86"/>
                <a:gd name="T6" fmla="*/ 40 w 176"/>
                <a:gd name="T7" fmla="*/ 67 h 86"/>
                <a:gd name="T8" fmla="*/ 42 w 176"/>
                <a:gd name="T9" fmla="*/ 66 h 86"/>
                <a:gd name="T10" fmla="*/ 47 w 176"/>
                <a:gd name="T11" fmla="*/ 63 h 86"/>
                <a:gd name="T12" fmla="*/ 51 w 176"/>
                <a:gd name="T13" fmla="*/ 66 h 86"/>
                <a:gd name="T14" fmla="*/ 113 w 176"/>
                <a:gd name="T15" fmla="*/ 66 h 86"/>
                <a:gd name="T16" fmla="*/ 117 w 176"/>
                <a:gd name="T17" fmla="*/ 63 h 86"/>
                <a:gd name="T18" fmla="*/ 121 w 176"/>
                <a:gd name="T19" fmla="*/ 66 h 86"/>
                <a:gd name="T20" fmla="*/ 135 w 176"/>
                <a:gd name="T21" fmla="*/ 72 h 86"/>
                <a:gd name="T22" fmla="*/ 135 w 176"/>
                <a:gd name="T23" fmla="*/ 42 h 86"/>
                <a:gd name="T24" fmla="*/ 145 w 176"/>
                <a:gd name="T25" fmla="*/ 42 h 86"/>
                <a:gd name="T26" fmla="*/ 145 w 176"/>
                <a:gd name="T27" fmla="*/ 75 h 86"/>
                <a:gd name="T28" fmla="*/ 176 w 176"/>
                <a:gd name="T29" fmla="*/ 70 h 86"/>
                <a:gd name="T30" fmla="*/ 176 w 176"/>
                <a:gd name="T31" fmla="*/ 41 h 86"/>
                <a:gd name="T32" fmla="*/ 135 w 176"/>
                <a:gd name="T33" fmla="*/ 0 h 86"/>
                <a:gd name="T34" fmla="*/ 40 w 176"/>
                <a:gd name="T35" fmla="*/ 0 h 86"/>
                <a:gd name="T36" fmla="*/ 0 w 176"/>
                <a:gd name="T37" fmla="*/ 41 h 86"/>
                <a:gd name="T38" fmla="*/ 0 w 176"/>
                <a:gd name="T39" fmla="*/ 72 h 86"/>
                <a:gd name="T40" fmla="*/ 30 w 176"/>
                <a:gd name="T41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86">
                  <a:moveTo>
                    <a:pt x="30" y="7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2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7"/>
                    <a:pt x="83" y="86"/>
                    <a:pt x="113" y="66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6"/>
                    <a:pt x="127" y="70"/>
                    <a:pt x="135" y="7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54" y="76"/>
                    <a:pt x="165" y="75"/>
                    <a:pt x="176" y="7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19"/>
                    <a:pt x="158" y="0"/>
                    <a:pt x="1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5"/>
                    <a:pt x="19" y="76"/>
                    <a:pt x="30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8879344" y="1857149"/>
              <a:ext cx="76200" cy="288925"/>
            </a:xfrm>
            <a:custGeom>
              <a:avLst/>
              <a:gdLst>
                <a:gd name="T0" fmla="*/ 23 w 40"/>
                <a:gd name="T1" fmla="*/ 72 h 149"/>
                <a:gd name="T2" fmla="*/ 8 w 40"/>
                <a:gd name="T3" fmla="*/ 42 h 149"/>
                <a:gd name="T4" fmla="*/ 27 w 40"/>
                <a:gd name="T5" fmla="*/ 6 h 149"/>
                <a:gd name="T6" fmla="*/ 22 w 40"/>
                <a:gd name="T7" fmla="*/ 0 h 149"/>
                <a:gd name="T8" fmla="*/ 0 w 40"/>
                <a:gd name="T9" fmla="*/ 42 h 149"/>
                <a:gd name="T10" fmla="*/ 17 w 40"/>
                <a:gd name="T11" fmla="*/ 77 h 149"/>
                <a:gd name="T12" fmla="*/ 32 w 40"/>
                <a:gd name="T13" fmla="*/ 107 h 149"/>
                <a:gd name="T14" fmla="*/ 13 w 40"/>
                <a:gd name="T15" fmla="*/ 143 h 149"/>
                <a:gd name="T16" fmla="*/ 18 w 40"/>
                <a:gd name="T17" fmla="*/ 149 h 149"/>
                <a:gd name="T18" fmla="*/ 40 w 40"/>
                <a:gd name="T19" fmla="*/ 107 h 149"/>
                <a:gd name="T20" fmla="*/ 23 w 40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8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0" y="18"/>
                    <a:pt x="0" y="42"/>
                  </a:cubicBezTo>
                  <a:cubicBezTo>
                    <a:pt x="0" y="55"/>
                    <a:pt x="5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0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8941257" y="1857149"/>
              <a:ext cx="77788" cy="288925"/>
            </a:xfrm>
            <a:custGeom>
              <a:avLst/>
              <a:gdLst>
                <a:gd name="T0" fmla="*/ 23 w 41"/>
                <a:gd name="T1" fmla="*/ 72 h 149"/>
                <a:gd name="T2" fmla="*/ 8 w 41"/>
                <a:gd name="T3" fmla="*/ 42 h 149"/>
                <a:gd name="T4" fmla="*/ 27 w 41"/>
                <a:gd name="T5" fmla="*/ 6 h 149"/>
                <a:gd name="T6" fmla="*/ 22 w 41"/>
                <a:gd name="T7" fmla="*/ 0 h 149"/>
                <a:gd name="T8" fmla="*/ 0 w 41"/>
                <a:gd name="T9" fmla="*/ 42 h 149"/>
                <a:gd name="T10" fmla="*/ 17 w 41"/>
                <a:gd name="T11" fmla="*/ 77 h 149"/>
                <a:gd name="T12" fmla="*/ 32 w 41"/>
                <a:gd name="T13" fmla="*/ 107 h 149"/>
                <a:gd name="T14" fmla="*/ 13 w 41"/>
                <a:gd name="T15" fmla="*/ 143 h 149"/>
                <a:gd name="T16" fmla="*/ 18 w 41"/>
                <a:gd name="T17" fmla="*/ 149 h 149"/>
                <a:gd name="T18" fmla="*/ 40 w 41"/>
                <a:gd name="T19" fmla="*/ 107 h 149"/>
                <a:gd name="T20" fmla="*/ 23 w 41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9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1" y="18"/>
                    <a:pt x="0" y="42"/>
                  </a:cubicBezTo>
                  <a:cubicBezTo>
                    <a:pt x="0" y="55"/>
                    <a:pt x="6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1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10298996" y="2274972"/>
            <a:ext cx="962688" cy="9640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573851" y="2521923"/>
            <a:ext cx="404608" cy="461811"/>
            <a:chOff x="10268407" y="1842862"/>
            <a:chExt cx="460375" cy="525462"/>
          </a:xfrm>
          <a:solidFill>
            <a:schemeClr val="bg1"/>
          </a:solidFill>
        </p:grpSpPr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10284282" y="2211162"/>
              <a:ext cx="73025" cy="74613"/>
            </a:xfrm>
            <a:custGeom>
              <a:avLst/>
              <a:gdLst>
                <a:gd name="T0" fmla="*/ 17 w 38"/>
                <a:gd name="T1" fmla="*/ 0 h 38"/>
                <a:gd name="T2" fmla="*/ 3 w 38"/>
                <a:gd name="T3" fmla="*/ 14 h 38"/>
                <a:gd name="T4" fmla="*/ 3 w 38"/>
                <a:gd name="T5" fmla="*/ 26 h 38"/>
                <a:gd name="T6" fmla="*/ 13 w 38"/>
                <a:gd name="T7" fmla="*/ 35 h 38"/>
                <a:gd name="T8" fmla="*/ 24 w 38"/>
                <a:gd name="T9" fmla="*/ 35 h 38"/>
                <a:gd name="T10" fmla="*/ 38 w 38"/>
                <a:gd name="T11" fmla="*/ 21 h 38"/>
                <a:gd name="T12" fmla="*/ 17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7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8"/>
                    <a:pt x="21" y="38"/>
                    <a:pt x="24" y="35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10482719" y="1968274"/>
              <a:ext cx="122238" cy="119063"/>
            </a:xfrm>
            <a:custGeom>
              <a:avLst/>
              <a:gdLst>
                <a:gd name="T0" fmla="*/ 51 w 77"/>
                <a:gd name="T1" fmla="*/ 75 h 75"/>
                <a:gd name="T2" fmla="*/ 77 w 77"/>
                <a:gd name="T3" fmla="*/ 53 h 75"/>
                <a:gd name="T4" fmla="*/ 21 w 77"/>
                <a:gd name="T5" fmla="*/ 0 h 75"/>
                <a:gd name="T6" fmla="*/ 0 w 77"/>
                <a:gd name="T7" fmla="*/ 24 h 75"/>
                <a:gd name="T8" fmla="*/ 51 w 7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51" y="75"/>
                  </a:moveTo>
                  <a:lnTo>
                    <a:pt x="77" y="53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5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10527169" y="1892074"/>
              <a:ext cx="150813" cy="150813"/>
            </a:xfrm>
            <a:custGeom>
              <a:avLst/>
              <a:gdLst>
                <a:gd name="T0" fmla="*/ 9 w 78"/>
                <a:gd name="T1" fmla="*/ 0 h 78"/>
                <a:gd name="T2" fmla="*/ 0 w 78"/>
                <a:gd name="T3" fmla="*/ 31 h 78"/>
                <a:gd name="T4" fmla="*/ 0 w 78"/>
                <a:gd name="T5" fmla="*/ 32 h 78"/>
                <a:gd name="T6" fmla="*/ 46 w 78"/>
                <a:gd name="T7" fmla="*/ 78 h 78"/>
                <a:gd name="T8" fmla="*/ 47 w 78"/>
                <a:gd name="T9" fmla="*/ 77 h 78"/>
                <a:gd name="T10" fmla="*/ 78 w 78"/>
                <a:gd name="T11" fmla="*/ 68 h 78"/>
                <a:gd name="T12" fmla="*/ 9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9" y="0"/>
                  </a:moveTo>
                  <a:cubicBezTo>
                    <a:pt x="3" y="9"/>
                    <a:pt x="0" y="2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8" y="78"/>
                    <a:pt x="69" y="75"/>
                    <a:pt x="78" y="68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10555744" y="1842862"/>
              <a:ext cx="173038" cy="171450"/>
            </a:xfrm>
            <a:custGeom>
              <a:avLst/>
              <a:gdLst>
                <a:gd name="T0" fmla="*/ 70 w 89"/>
                <a:gd name="T1" fmla="*/ 89 h 89"/>
                <a:gd name="T2" fmla="*/ 69 w 89"/>
                <a:gd name="T3" fmla="*/ 19 h 89"/>
                <a:gd name="T4" fmla="*/ 0 w 89"/>
                <a:gd name="T5" fmla="*/ 19 h 89"/>
                <a:gd name="T6" fmla="*/ 70 w 8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9">
                  <a:moveTo>
                    <a:pt x="70" y="89"/>
                  </a:moveTo>
                  <a:cubicBezTo>
                    <a:pt x="89" y="69"/>
                    <a:pt x="89" y="38"/>
                    <a:pt x="69" y="19"/>
                  </a:cubicBezTo>
                  <a:cubicBezTo>
                    <a:pt x="50" y="0"/>
                    <a:pt x="19" y="0"/>
                    <a:pt x="0" y="19"/>
                  </a:cubicBezTo>
                  <a:lnTo>
                    <a:pt x="7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10325557" y="2020662"/>
              <a:ext cx="227013" cy="225425"/>
            </a:xfrm>
            <a:custGeom>
              <a:avLst/>
              <a:gdLst>
                <a:gd name="T0" fmla="*/ 93 w 143"/>
                <a:gd name="T1" fmla="*/ 0 h 142"/>
                <a:gd name="T2" fmla="*/ 0 w 143"/>
                <a:gd name="T3" fmla="*/ 109 h 142"/>
                <a:gd name="T4" fmla="*/ 33 w 143"/>
                <a:gd name="T5" fmla="*/ 142 h 142"/>
                <a:gd name="T6" fmla="*/ 143 w 143"/>
                <a:gd name="T7" fmla="*/ 48 h 142"/>
                <a:gd name="T8" fmla="*/ 93 w 1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93" y="0"/>
                  </a:moveTo>
                  <a:lnTo>
                    <a:pt x="0" y="109"/>
                  </a:lnTo>
                  <a:lnTo>
                    <a:pt x="33" y="142"/>
                  </a:lnTo>
                  <a:lnTo>
                    <a:pt x="143" y="4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10268407" y="2206399"/>
              <a:ext cx="420688" cy="161925"/>
            </a:xfrm>
            <a:custGeom>
              <a:avLst/>
              <a:gdLst>
                <a:gd name="T0" fmla="*/ 16 w 218"/>
                <a:gd name="T1" fmla="*/ 71 h 84"/>
                <a:gd name="T2" fmla="*/ 13 w 218"/>
                <a:gd name="T3" fmla="*/ 68 h 84"/>
                <a:gd name="T4" fmla="*/ 10 w 218"/>
                <a:gd name="T5" fmla="*/ 27 h 84"/>
                <a:gd name="T6" fmla="*/ 22 w 218"/>
                <a:gd name="T7" fmla="*/ 36 h 84"/>
                <a:gd name="T8" fmla="*/ 24 w 218"/>
                <a:gd name="T9" fmla="*/ 59 h 84"/>
                <a:gd name="T10" fmla="*/ 44 w 218"/>
                <a:gd name="T11" fmla="*/ 64 h 84"/>
                <a:gd name="T12" fmla="*/ 47 w 218"/>
                <a:gd name="T13" fmla="*/ 61 h 84"/>
                <a:gd name="T14" fmla="*/ 218 w 218"/>
                <a:gd name="T15" fmla="*/ 68 h 84"/>
                <a:gd name="T16" fmla="*/ 208 w 218"/>
                <a:gd name="T17" fmla="*/ 78 h 84"/>
                <a:gd name="T18" fmla="*/ 57 w 218"/>
                <a:gd name="T19" fmla="*/ 72 h 84"/>
                <a:gd name="T20" fmla="*/ 52 w 218"/>
                <a:gd name="T21" fmla="*/ 76 h 84"/>
                <a:gd name="T22" fmla="*/ 16 w 218"/>
                <a:gd name="T2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84">
                  <a:moveTo>
                    <a:pt x="16" y="71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0" y="52"/>
                    <a:pt x="10" y="28"/>
                    <a:pt x="10" y="2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17" y="50"/>
                    <a:pt x="24" y="59"/>
                  </a:cubicBezTo>
                  <a:cubicBezTo>
                    <a:pt x="34" y="71"/>
                    <a:pt x="42" y="66"/>
                    <a:pt x="44" y="64"/>
                  </a:cubicBezTo>
                  <a:cubicBezTo>
                    <a:pt x="45" y="64"/>
                    <a:pt x="46" y="63"/>
                    <a:pt x="47" y="61"/>
                  </a:cubicBezTo>
                  <a:cubicBezTo>
                    <a:pt x="120" y="0"/>
                    <a:pt x="180" y="31"/>
                    <a:pt x="218" y="6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35" y="6"/>
                    <a:pt x="76" y="56"/>
                    <a:pt x="57" y="72"/>
                  </a:cubicBezTo>
                  <a:cubicBezTo>
                    <a:pt x="55" y="74"/>
                    <a:pt x="53" y="75"/>
                    <a:pt x="52" y="76"/>
                  </a:cubicBezTo>
                  <a:cubicBezTo>
                    <a:pt x="40" y="84"/>
                    <a:pt x="27" y="82"/>
                    <a:pt x="16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6607399" y="3555416"/>
            <a:ext cx="964084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80858" y="3796785"/>
            <a:ext cx="465997" cy="464602"/>
            <a:chOff x="6760032" y="3590699"/>
            <a:chExt cx="530225" cy="528638"/>
          </a:xfrm>
          <a:solidFill>
            <a:schemeClr val="bg1"/>
          </a:solidFill>
        </p:grpSpPr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760032" y="3590699"/>
              <a:ext cx="196850" cy="195263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1 h 101"/>
                <a:gd name="T4" fmla="*/ 51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4 h 101"/>
                <a:gd name="T12" fmla="*/ 27 w 102"/>
                <a:gd name="T13" fmla="*/ 51 h 101"/>
                <a:gd name="T14" fmla="*/ 51 w 102"/>
                <a:gd name="T15" fmla="*/ 27 h 101"/>
                <a:gd name="T16" fmla="*/ 75 w 102"/>
                <a:gd name="T17" fmla="*/ 51 h 101"/>
                <a:gd name="T18" fmla="*/ 51 w 102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5" y="38"/>
                    <a:pt x="75" y="51"/>
                  </a:cubicBezTo>
                  <a:cubicBezTo>
                    <a:pt x="75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6979107" y="3590699"/>
              <a:ext cx="195263" cy="195263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74 h 101"/>
                <a:gd name="T12" fmla="*/ 27 w 101"/>
                <a:gd name="T13" fmla="*/ 51 h 101"/>
                <a:gd name="T14" fmla="*/ 51 w 101"/>
                <a:gd name="T15" fmla="*/ 27 h 101"/>
                <a:gd name="T16" fmla="*/ 74 w 101"/>
                <a:gd name="T17" fmla="*/ 51 h 101"/>
                <a:gd name="T18" fmla="*/ 51 w 101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6804482" y="3808187"/>
              <a:ext cx="327025" cy="185738"/>
            </a:xfrm>
            <a:custGeom>
              <a:avLst/>
              <a:gdLst>
                <a:gd name="T0" fmla="*/ 158 w 169"/>
                <a:gd name="T1" fmla="*/ 96 h 96"/>
                <a:gd name="T2" fmla="*/ 11 w 169"/>
                <a:gd name="T3" fmla="*/ 96 h 96"/>
                <a:gd name="T4" fmla="*/ 0 w 169"/>
                <a:gd name="T5" fmla="*/ 84 h 96"/>
                <a:gd name="T6" fmla="*/ 0 w 169"/>
                <a:gd name="T7" fmla="*/ 12 h 96"/>
                <a:gd name="T8" fmla="*/ 11 w 169"/>
                <a:gd name="T9" fmla="*/ 0 h 96"/>
                <a:gd name="T10" fmla="*/ 158 w 169"/>
                <a:gd name="T11" fmla="*/ 0 h 96"/>
                <a:gd name="T12" fmla="*/ 169 w 169"/>
                <a:gd name="T13" fmla="*/ 12 h 96"/>
                <a:gd name="T14" fmla="*/ 169 w 169"/>
                <a:gd name="T15" fmla="*/ 84 h 96"/>
                <a:gd name="T16" fmla="*/ 158 w 169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96">
                  <a:moveTo>
                    <a:pt x="1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5"/>
                    <a:pt x="169" y="12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91"/>
                    <a:pt x="164" y="96"/>
                    <a:pt x="15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7152144" y="3838349"/>
              <a:ext cx="26988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7201357" y="3793899"/>
              <a:ext cx="88900" cy="215900"/>
            </a:xfrm>
            <a:custGeom>
              <a:avLst/>
              <a:gdLst>
                <a:gd name="T0" fmla="*/ 56 w 56"/>
                <a:gd name="T1" fmla="*/ 136 h 136"/>
                <a:gd name="T2" fmla="*/ 0 w 56"/>
                <a:gd name="T3" fmla="*/ 108 h 136"/>
                <a:gd name="T4" fmla="*/ 0 w 56"/>
                <a:gd name="T5" fmla="*/ 28 h 136"/>
                <a:gd name="T6" fmla="*/ 56 w 56"/>
                <a:gd name="T7" fmla="*/ 0 h 136"/>
                <a:gd name="T8" fmla="*/ 56 w 5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6">
                  <a:moveTo>
                    <a:pt x="56" y="136"/>
                  </a:moveTo>
                  <a:lnTo>
                    <a:pt x="0" y="108"/>
                  </a:lnTo>
                  <a:lnTo>
                    <a:pt x="0" y="28"/>
                  </a:lnTo>
                  <a:lnTo>
                    <a:pt x="56" y="0"/>
                  </a:lnTo>
                  <a:lnTo>
                    <a:pt x="5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6804482" y="4016149"/>
              <a:ext cx="104775" cy="103188"/>
            </a:xfrm>
            <a:custGeom>
              <a:avLst/>
              <a:gdLst>
                <a:gd name="T0" fmla="*/ 21 w 66"/>
                <a:gd name="T1" fmla="*/ 65 h 65"/>
                <a:gd name="T2" fmla="*/ 0 w 66"/>
                <a:gd name="T3" fmla="*/ 65 h 65"/>
                <a:gd name="T4" fmla="*/ 45 w 66"/>
                <a:gd name="T5" fmla="*/ 0 h 65"/>
                <a:gd name="T6" fmla="*/ 66 w 66"/>
                <a:gd name="T7" fmla="*/ 0 h 65"/>
                <a:gd name="T8" fmla="*/ 21 w 6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21" y="65"/>
                  </a:moveTo>
                  <a:lnTo>
                    <a:pt x="0" y="65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2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7026732" y="4016149"/>
              <a:ext cx="103188" cy="103188"/>
            </a:xfrm>
            <a:custGeom>
              <a:avLst/>
              <a:gdLst>
                <a:gd name="T0" fmla="*/ 44 w 65"/>
                <a:gd name="T1" fmla="*/ 65 h 65"/>
                <a:gd name="T2" fmla="*/ 65 w 65"/>
                <a:gd name="T3" fmla="*/ 65 h 65"/>
                <a:gd name="T4" fmla="*/ 21 w 65"/>
                <a:gd name="T5" fmla="*/ 0 h 65"/>
                <a:gd name="T6" fmla="*/ 0 w 65"/>
                <a:gd name="T7" fmla="*/ 0 h 65"/>
                <a:gd name="T8" fmla="*/ 44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4" y="65"/>
                  </a:moveTo>
                  <a:lnTo>
                    <a:pt x="65" y="6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74"/>
          <p:cNvSpPr>
            <a:spLocks noChangeArrowheads="1"/>
          </p:cNvSpPr>
          <p:nvPr/>
        </p:nvSpPr>
        <p:spPr bwMode="auto">
          <a:xfrm>
            <a:off x="8452500" y="3555416"/>
            <a:ext cx="964084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689684" y="3738187"/>
            <a:ext cx="500876" cy="537153"/>
            <a:chOff x="8471357" y="3524024"/>
            <a:chExt cx="569912" cy="611188"/>
          </a:xfrm>
          <a:solidFill>
            <a:schemeClr val="bg1"/>
          </a:solidFill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8733294" y="3524024"/>
              <a:ext cx="238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8501519" y="3612924"/>
              <a:ext cx="496888" cy="496888"/>
            </a:xfrm>
            <a:custGeom>
              <a:avLst/>
              <a:gdLst>
                <a:gd name="T0" fmla="*/ 0 w 257"/>
                <a:gd name="T1" fmla="*/ 129 h 257"/>
                <a:gd name="T2" fmla="*/ 257 w 257"/>
                <a:gd name="T3" fmla="*/ 129 h 257"/>
                <a:gd name="T4" fmla="*/ 227 w 257"/>
                <a:gd name="T5" fmla="*/ 66 h 257"/>
                <a:gd name="T6" fmla="*/ 212 w 257"/>
                <a:gd name="T7" fmla="*/ 96 h 257"/>
                <a:gd name="T8" fmla="*/ 227 w 257"/>
                <a:gd name="T9" fmla="*/ 66 h 257"/>
                <a:gd name="T10" fmla="*/ 199 w 257"/>
                <a:gd name="T11" fmla="*/ 54 h 257"/>
                <a:gd name="T12" fmla="*/ 218 w 257"/>
                <a:gd name="T13" fmla="*/ 54 h 257"/>
                <a:gd name="T14" fmla="*/ 200 w 257"/>
                <a:gd name="T15" fmla="*/ 161 h 257"/>
                <a:gd name="T16" fmla="*/ 158 w 257"/>
                <a:gd name="T17" fmla="*/ 192 h 257"/>
                <a:gd name="T18" fmla="*/ 161 w 257"/>
                <a:gd name="T19" fmla="*/ 149 h 257"/>
                <a:gd name="T20" fmla="*/ 161 w 257"/>
                <a:gd name="T21" fmla="*/ 108 h 257"/>
                <a:gd name="T22" fmla="*/ 203 w 257"/>
                <a:gd name="T23" fmla="*/ 129 h 257"/>
                <a:gd name="T24" fmla="*/ 161 w 257"/>
                <a:gd name="T25" fmla="*/ 149 h 257"/>
                <a:gd name="T26" fmla="*/ 156 w 257"/>
                <a:gd name="T27" fmla="*/ 54 h 257"/>
                <a:gd name="T28" fmla="*/ 186 w 257"/>
                <a:gd name="T29" fmla="*/ 54 h 257"/>
                <a:gd name="T30" fmla="*/ 107 w 257"/>
                <a:gd name="T31" fmla="*/ 129 h 257"/>
                <a:gd name="T32" fmla="*/ 149 w 257"/>
                <a:gd name="T33" fmla="*/ 108 h 257"/>
                <a:gd name="T34" fmla="*/ 149 w 257"/>
                <a:gd name="T35" fmla="*/ 149 h 257"/>
                <a:gd name="T36" fmla="*/ 149 w 257"/>
                <a:gd name="T37" fmla="*/ 161 h 257"/>
                <a:gd name="T38" fmla="*/ 111 w 257"/>
                <a:gd name="T39" fmla="*/ 192 h 257"/>
                <a:gd name="T40" fmla="*/ 149 w 257"/>
                <a:gd name="T41" fmla="*/ 161 h 257"/>
                <a:gd name="T42" fmla="*/ 111 w 257"/>
                <a:gd name="T43" fmla="*/ 66 h 257"/>
                <a:gd name="T44" fmla="*/ 149 w 257"/>
                <a:gd name="T45" fmla="*/ 96 h 257"/>
                <a:gd name="T46" fmla="*/ 129 w 257"/>
                <a:gd name="T47" fmla="*/ 12 h 257"/>
                <a:gd name="T48" fmla="*/ 113 w 257"/>
                <a:gd name="T49" fmla="*/ 54 h 257"/>
                <a:gd name="T50" fmla="*/ 112 w 257"/>
                <a:gd name="T51" fmla="*/ 15 h 257"/>
                <a:gd name="T52" fmla="*/ 72 w 257"/>
                <a:gd name="T53" fmla="*/ 54 h 257"/>
                <a:gd name="T54" fmla="*/ 99 w 257"/>
                <a:gd name="T55" fmla="*/ 192 h 257"/>
                <a:gd name="T56" fmla="*/ 57 w 257"/>
                <a:gd name="T57" fmla="*/ 161 h 257"/>
                <a:gd name="T58" fmla="*/ 99 w 257"/>
                <a:gd name="T59" fmla="*/ 192 h 257"/>
                <a:gd name="T60" fmla="*/ 57 w 257"/>
                <a:gd name="T61" fmla="*/ 96 h 257"/>
                <a:gd name="T62" fmla="*/ 99 w 257"/>
                <a:gd name="T63" fmla="*/ 66 h 257"/>
                <a:gd name="T64" fmla="*/ 80 w 257"/>
                <a:gd name="T65" fmla="*/ 23 h 257"/>
                <a:gd name="T66" fmla="*/ 39 w 257"/>
                <a:gd name="T67" fmla="*/ 54 h 257"/>
                <a:gd name="T68" fmla="*/ 14 w 257"/>
                <a:gd name="T69" fmla="*/ 108 h 257"/>
                <a:gd name="T70" fmla="*/ 42 w 257"/>
                <a:gd name="T71" fmla="*/ 129 h 257"/>
                <a:gd name="T72" fmla="*/ 14 w 257"/>
                <a:gd name="T73" fmla="*/ 149 h 257"/>
                <a:gd name="T74" fmla="*/ 14 w 257"/>
                <a:gd name="T75" fmla="*/ 108 h 257"/>
                <a:gd name="T76" fmla="*/ 58 w 257"/>
                <a:gd name="T77" fmla="*/ 203 h 257"/>
                <a:gd name="T78" fmla="*/ 39 w 257"/>
                <a:gd name="T79" fmla="*/ 203 h 257"/>
                <a:gd name="T80" fmla="*/ 101 w 257"/>
                <a:gd name="T81" fmla="*/ 203 h 257"/>
                <a:gd name="T82" fmla="*/ 72 w 257"/>
                <a:gd name="T83" fmla="*/ 203 h 257"/>
                <a:gd name="T84" fmla="*/ 113 w 257"/>
                <a:gd name="T85" fmla="*/ 203 h 257"/>
                <a:gd name="T86" fmla="*/ 129 w 257"/>
                <a:gd name="T87" fmla="*/ 245 h 257"/>
                <a:gd name="T88" fmla="*/ 156 w 257"/>
                <a:gd name="T89" fmla="*/ 203 h 257"/>
                <a:gd name="T90" fmla="*/ 145 w 257"/>
                <a:gd name="T91" fmla="*/ 242 h 257"/>
                <a:gd name="T92" fmla="*/ 199 w 257"/>
                <a:gd name="T93" fmla="*/ 203 h 257"/>
                <a:gd name="T94" fmla="*/ 178 w 257"/>
                <a:gd name="T95" fmla="*/ 234 h 257"/>
                <a:gd name="T96" fmla="*/ 204 w 257"/>
                <a:gd name="T97" fmla="*/ 192 h 257"/>
                <a:gd name="T98" fmla="*/ 241 w 257"/>
                <a:gd name="T99" fmla="*/ 161 h 257"/>
                <a:gd name="T100" fmla="*/ 214 w 257"/>
                <a:gd name="T101" fmla="*/ 149 h 257"/>
                <a:gd name="T102" fmla="*/ 214 w 257"/>
                <a:gd name="T103" fmla="*/ 108 h 257"/>
                <a:gd name="T104" fmla="*/ 245 w 257"/>
                <a:gd name="T105" fmla="*/ 129 h 257"/>
                <a:gd name="T106" fmla="*/ 214 w 257"/>
                <a:gd name="T107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57">
                  <a:moveTo>
                    <a:pt x="129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199"/>
                    <a:pt x="58" y="257"/>
                    <a:pt x="129" y="257"/>
                  </a:cubicBezTo>
                  <a:cubicBezTo>
                    <a:pt x="199" y="257"/>
                    <a:pt x="257" y="199"/>
                    <a:pt x="257" y="129"/>
                  </a:cubicBezTo>
                  <a:cubicBezTo>
                    <a:pt x="257" y="58"/>
                    <a:pt x="199" y="0"/>
                    <a:pt x="129" y="0"/>
                  </a:cubicBezTo>
                  <a:moveTo>
                    <a:pt x="227" y="66"/>
                  </a:moveTo>
                  <a:cubicBezTo>
                    <a:pt x="233" y="75"/>
                    <a:pt x="237" y="85"/>
                    <a:pt x="241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0" y="85"/>
                    <a:pt x="207" y="75"/>
                    <a:pt x="204" y="66"/>
                  </a:cubicBezTo>
                  <a:lnTo>
                    <a:pt x="227" y="66"/>
                  </a:lnTo>
                  <a:close/>
                  <a:moveTo>
                    <a:pt x="218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3" y="42"/>
                    <a:pt x="186" y="31"/>
                    <a:pt x="178" y="23"/>
                  </a:cubicBezTo>
                  <a:cubicBezTo>
                    <a:pt x="193" y="30"/>
                    <a:pt x="207" y="41"/>
                    <a:pt x="218" y="54"/>
                  </a:cubicBezTo>
                  <a:moveTo>
                    <a:pt x="161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198" y="172"/>
                    <a:pt x="195" y="182"/>
                    <a:pt x="191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81"/>
                    <a:pt x="160" y="171"/>
                    <a:pt x="161" y="161"/>
                  </a:cubicBezTo>
                  <a:moveTo>
                    <a:pt x="161" y="149"/>
                  </a:moveTo>
                  <a:cubicBezTo>
                    <a:pt x="162" y="142"/>
                    <a:pt x="162" y="135"/>
                    <a:pt x="162" y="129"/>
                  </a:cubicBezTo>
                  <a:cubicBezTo>
                    <a:pt x="162" y="122"/>
                    <a:pt x="162" y="115"/>
                    <a:pt x="16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15"/>
                    <a:pt x="203" y="122"/>
                    <a:pt x="203" y="129"/>
                  </a:cubicBezTo>
                  <a:cubicBezTo>
                    <a:pt x="203" y="136"/>
                    <a:pt x="203" y="142"/>
                    <a:pt x="202" y="149"/>
                  </a:cubicBezTo>
                  <a:lnTo>
                    <a:pt x="161" y="149"/>
                  </a:lnTo>
                  <a:close/>
                  <a:moveTo>
                    <a:pt x="186" y="54"/>
                  </a:moveTo>
                  <a:cubicBezTo>
                    <a:pt x="156" y="54"/>
                    <a:pt x="156" y="54"/>
                    <a:pt x="156" y="54"/>
                  </a:cubicBezTo>
                  <a:cubicBezTo>
                    <a:pt x="154" y="39"/>
                    <a:pt x="150" y="25"/>
                    <a:pt x="145" y="15"/>
                  </a:cubicBezTo>
                  <a:cubicBezTo>
                    <a:pt x="161" y="21"/>
                    <a:pt x="175" y="35"/>
                    <a:pt x="186" y="54"/>
                  </a:cubicBezTo>
                  <a:moveTo>
                    <a:pt x="108" y="149"/>
                  </a:moveTo>
                  <a:cubicBezTo>
                    <a:pt x="108" y="143"/>
                    <a:pt x="107" y="136"/>
                    <a:pt x="107" y="129"/>
                  </a:cubicBezTo>
                  <a:cubicBezTo>
                    <a:pt x="107" y="121"/>
                    <a:pt x="108" y="115"/>
                    <a:pt x="108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5"/>
                    <a:pt x="150" y="121"/>
                    <a:pt x="150" y="129"/>
                  </a:cubicBezTo>
                  <a:cubicBezTo>
                    <a:pt x="150" y="136"/>
                    <a:pt x="150" y="143"/>
                    <a:pt x="149" y="149"/>
                  </a:cubicBezTo>
                  <a:lnTo>
                    <a:pt x="108" y="149"/>
                  </a:lnTo>
                  <a:close/>
                  <a:moveTo>
                    <a:pt x="149" y="161"/>
                  </a:moveTo>
                  <a:cubicBezTo>
                    <a:pt x="148" y="172"/>
                    <a:pt x="147" y="183"/>
                    <a:pt x="146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83"/>
                    <a:pt x="109" y="172"/>
                    <a:pt x="108" y="161"/>
                  </a:cubicBezTo>
                  <a:lnTo>
                    <a:pt x="149" y="161"/>
                  </a:lnTo>
                  <a:close/>
                  <a:moveTo>
                    <a:pt x="108" y="96"/>
                  </a:moveTo>
                  <a:cubicBezTo>
                    <a:pt x="109" y="85"/>
                    <a:pt x="110" y="75"/>
                    <a:pt x="111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75"/>
                    <a:pt x="148" y="85"/>
                    <a:pt x="149" y="96"/>
                  </a:cubicBezTo>
                  <a:lnTo>
                    <a:pt x="108" y="96"/>
                  </a:lnTo>
                  <a:close/>
                  <a:moveTo>
                    <a:pt x="129" y="12"/>
                  </a:moveTo>
                  <a:cubicBezTo>
                    <a:pt x="132" y="12"/>
                    <a:pt x="139" y="26"/>
                    <a:pt x="144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8" y="26"/>
                    <a:pt x="125" y="12"/>
                    <a:pt x="129" y="12"/>
                  </a:cubicBezTo>
                  <a:moveTo>
                    <a:pt x="112" y="15"/>
                  </a:moveTo>
                  <a:cubicBezTo>
                    <a:pt x="107" y="25"/>
                    <a:pt x="104" y="39"/>
                    <a:pt x="10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2" y="35"/>
                    <a:pt x="96" y="21"/>
                    <a:pt x="112" y="15"/>
                  </a:cubicBezTo>
                  <a:moveTo>
                    <a:pt x="99" y="192"/>
                  </a:moveTo>
                  <a:cubicBezTo>
                    <a:pt x="66" y="192"/>
                    <a:pt x="66" y="192"/>
                    <a:pt x="66" y="192"/>
                  </a:cubicBezTo>
                  <a:cubicBezTo>
                    <a:pt x="62" y="182"/>
                    <a:pt x="59" y="172"/>
                    <a:pt x="57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71"/>
                    <a:pt x="98" y="181"/>
                    <a:pt x="99" y="192"/>
                  </a:cubicBezTo>
                  <a:moveTo>
                    <a:pt x="97" y="96"/>
                  </a:moveTo>
                  <a:cubicBezTo>
                    <a:pt x="57" y="96"/>
                    <a:pt x="57" y="96"/>
                    <a:pt x="57" y="96"/>
                  </a:cubicBezTo>
                  <a:cubicBezTo>
                    <a:pt x="59" y="85"/>
                    <a:pt x="62" y="75"/>
                    <a:pt x="66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8" y="76"/>
                    <a:pt x="97" y="86"/>
                    <a:pt x="97" y="96"/>
                  </a:cubicBezTo>
                  <a:moveTo>
                    <a:pt x="80" y="23"/>
                  </a:moveTo>
                  <a:cubicBezTo>
                    <a:pt x="71" y="31"/>
                    <a:pt x="64" y="42"/>
                    <a:pt x="5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0" y="41"/>
                    <a:pt x="64" y="30"/>
                    <a:pt x="80" y="23"/>
                  </a:cubicBezTo>
                  <a:moveTo>
                    <a:pt x="1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15"/>
                    <a:pt x="42" y="122"/>
                    <a:pt x="42" y="129"/>
                  </a:cubicBezTo>
                  <a:cubicBezTo>
                    <a:pt x="42" y="136"/>
                    <a:pt x="43" y="142"/>
                    <a:pt x="4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2"/>
                    <a:pt x="12" y="136"/>
                    <a:pt x="12" y="129"/>
                  </a:cubicBezTo>
                  <a:cubicBezTo>
                    <a:pt x="12" y="122"/>
                    <a:pt x="13" y="115"/>
                    <a:pt x="14" y="108"/>
                  </a:cubicBezTo>
                  <a:moveTo>
                    <a:pt x="39" y="203"/>
                  </a:moveTo>
                  <a:cubicBezTo>
                    <a:pt x="58" y="203"/>
                    <a:pt x="58" y="203"/>
                    <a:pt x="58" y="203"/>
                  </a:cubicBezTo>
                  <a:cubicBezTo>
                    <a:pt x="64" y="215"/>
                    <a:pt x="71" y="226"/>
                    <a:pt x="80" y="234"/>
                  </a:cubicBezTo>
                  <a:cubicBezTo>
                    <a:pt x="64" y="227"/>
                    <a:pt x="50" y="217"/>
                    <a:pt x="39" y="203"/>
                  </a:cubicBezTo>
                  <a:moveTo>
                    <a:pt x="72" y="203"/>
                  </a:moveTo>
                  <a:cubicBezTo>
                    <a:pt x="101" y="203"/>
                    <a:pt x="101" y="203"/>
                    <a:pt x="101" y="203"/>
                  </a:cubicBezTo>
                  <a:cubicBezTo>
                    <a:pt x="104" y="219"/>
                    <a:pt x="107" y="232"/>
                    <a:pt x="112" y="242"/>
                  </a:cubicBezTo>
                  <a:cubicBezTo>
                    <a:pt x="96" y="236"/>
                    <a:pt x="82" y="223"/>
                    <a:pt x="72" y="203"/>
                  </a:cubicBezTo>
                  <a:moveTo>
                    <a:pt x="129" y="245"/>
                  </a:moveTo>
                  <a:cubicBezTo>
                    <a:pt x="125" y="245"/>
                    <a:pt x="118" y="231"/>
                    <a:pt x="11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39" y="231"/>
                    <a:pt x="132" y="245"/>
                    <a:pt x="129" y="245"/>
                  </a:cubicBezTo>
                  <a:moveTo>
                    <a:pt x="145" y="242"/>
                  </a:moveTo>
                  <a:cubicBezTo>
                    <a:pt x="150" y="232"/>
                    <a:pt x="154" y="219"/>
                    <a:pt x="15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75" y="223"/>
                    <a:pt x="161" y="236"/>
                    <a:pt x="145" y="242"/>
                  </a:cubicBezTo>
                  <a:moveTo>
                    <a:pt x="178" y="234"/>
                  </a:moveTo>
                  <a:cubicBezTo>
                    <a:pt x="186" y="226"/>
                    <a:pt x="193" y="215"/>
                    <a:pt x="199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07" y="217"/>
                    <a:pt x="193" y="227"/>
                    <a:pt x="178" y="234"/>
                  </a:cubicBezTo>
                  <a:moveTo>
                    <a:pt x="227" y="192"/>
                  </a:moveTo>
                  <a:cubicBezTo>
                    <a:pt x="204" y="192"/>
                    <a:pt x="204" y="192"/>
                    <a:pt x="204" y="192"/>
                  </a:cubicBezTo>
                  <a:cubicBezTo>
                    <a:pt x="207" y="182"/>
                    <a:pt x="210" y="172"/>
                    <a:pt x="212" y="161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37" y="172"/>
                    <a:pt x="233" y="182"/>
                    <a:pt x="227" y="192"/>
                  </a:cubicBezTo>
                  <a:moveTo>
                    <a:pt x="214" y="149"/>
                  </a:moveTo>
                  <a:cubicBezTo>
                    <a:pt x="215" y="142"/>
                    <a:pt x="215" y="136"/>
                    <a:pt x="215" y="129"/>
                  </a:cubicBezTo>
                  <a:cubicBezTo>
                    <a:pt x="215" y="122"/>
                    <a:pt x="215" y="115"/>
                    <a:pt x="214" y="108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5" y="115"/>
                    <a:pt x="245" y="122"/>
                    <a:pt x="245" y="129"/>
                  </a:cubicBezTo>
                  <a:cubicBezTo>
                    <a:pt x="245" y="136"/>
                    <a:pt x="245" y="142"/>
                    <a:pt x="243" y="149"/>
                  </a:cubicBez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8968244" y="3601812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1 w 38"/>
                <a:gd name="T5" fmla="*/ 33 h 65"/>
                <a:gd name="T6" fmla="*/ 0 w 38"/>
                <a:gd name="T7" fmla="*/ 33 h 65"/>
                <a:gd name="T8" fmla="*/ 19 w 38"/>
                <a:gd name="T9" fmla="*/ 65 h 65"/>
                <a:gd name="T10" fmla="*/ 19 w 38"/>
                <a:gd name="T11" fmla="*/ 65 h 65"/>
                <a:gd name="T12" fmla="*/ 38 w 38"/>
                <a:gd name="T13" fmla="*/ 33 h 65"/>
                <a:gd name="T14" fmla="*/ 38 w 38"/>
                <a:gd name="T15" fmla="*/ 33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33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5" y="33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8471357" y="4009799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0 w 38"/>
                <a:gd name="T5" fmla="*/ 32 h 65"/>
                <a:gd name="T6" fmla="*/ 0 w 38"/>
                <a:gd name="T7" fmla="*/ 32 h 65"/>
                <a:gd name="T8" fmla="*/ 19 w 38"/>
                <a:gd name="T9" fmla="*/ 65 h 65"/>
                <a:gd name="T10" fmla="*/ 19 w 38"/>
                <a:gd name="T11" fmla="*/ 65 h 65"/>
                <a:gd name="T12" fmla="*/ 37 w 38"/>
                <a:gd name="T13" fmla="*/ 32 h 65"/>
                <a:gd name="T14" fmla="*/ 38 w 38"/>
                <a:gd name="T15" fmla="*/ 32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25" y="32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7" name="Oval 79"/>
          <p:cNvSpPr>
            <a:spLocks noChangeArrowheads="1"/>
          </p:cNvSpPr>
          <p:nvPr/>
        </p:nvSpPr>
        <p:spPr bwMode="auto">
          <a:xfrm>
            <a:off x="10298996" y="3555416"/>
            <a:ext cx="962688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80"/>
          <p:cNvSpPr>
            <a:spLocks noEditPoints="1"/>
          </p:cNvSpPr>
          <p:nvPr/>
        </p:nvSpPr>
        <p:spPr bwMode="auto">
          <a:xfrm>
            <a:off x="10564084" y="3773067"/>
            <a:ext cx="435303" cy="484135"/>
          </a:xfrm>
          <a:custGeom>
            <a:avLst/>
            <a:gdLst>
              <a:gd name="T0" fmla="*/ 227 w 257"/>
              <a:gd name="T1" fmla="*/ 79 h 285"/>
              <a:gd name="T2" fmla="*/ 227 w 257"/>
              <a:gd name="T3" fmla="*/ 75 h 285"/>
              <a:gd name="T4" fmla="*/ 200 w 257"/>
              <a:gd name="T5" fmla="*/ 48 h 285"/>
              <a:gd name="T6" fmla="*/ 194 w 257"/>
              <a:gd name="T7" fmla="*/ 48 h 285"/>
              <a:gd name="T8" fmla="*/ 162 w 257"/>
              <a:gd name="T9" fmla="*/ 23 h 285"/>
              <a:gd name="T10" fmla="*/ 129 w 257"/>
              <a:gd name="T11" fmla="*/ 0 h 285"/>
              <a:gd name="T12" fmla="*/ 99 w 257"/>
              <a:gd name="T13" fmla="*/ 20 h 285"/>
              <a:gd name="T14" fmla="*/ 107 w 257"/>
              <a:gd name="T15" fmla="*/ 33 h 285"/>
              <a:gd name="T16" fmla="*/ 91 w 257"/>
              <a:gd name="T17" fmla="*/ 26 h 285"/>
              <a:gd name="T18" fmla="*/ 81 w 257"/>
              <a:gd name="T19" fmla="*/ 24 h 285"/>
              <a:gd name="T20" fmla="*/ 50 w 257"/>
              <a:gd name="T21" fmla="*/ 54 h 285"/>
              <a:gd name="T22" fmla="*/ 50 w 257"/>
              <a:gd name="T23" fmla="*/ 55 h 285"/>
              <a:gd name="T24" fmla="*/ 43 w 257"/>
              <a:gd name="T25" fmla="*/ 54 h 285"/>
              <a:gd name="T26" fmla="*/ 23 w 257"/>
              <a:gd name="T27" fmla="*/ 73 h 285"/>
              <a:gd name="T28" fmla="*/ 24 w 257"/>
              <a:gd name="T29" fmla="*/ 80 h 285"/>
              <a:gd name="T30" fmla="*/ 0 w 257"/>
              <a:gd name="T31" fmla="*/ 122 h 285"/>
              <a:gd name="T32" fmla="*/ 47 w 257"/>
              <a:gd name="T33" fmla="*/ 170 h 285"/>
              <a:gd name="T34" fmla="*/ 68 w 257"/>
              <a:gd name="T35" fmla="*/ 165 h 285"/>
              <a:gd name="T36" fmla="*/ 68 w 257"/>
              <a:gd name="T37" fmla="*/ 165 h 285"/>
              <a:gd name="T38" fmla="*/ 114 w 257"/>
              <a:gd name="T39" fmla="*/ 216 h 285"/>
              <a:gd name="T40" fmla="*/ 114 w 257"/>
              <a:gd name="T41" fmla="*/ 254 h 285"/>
              <a:gd name="T42" fmla="*/ 108 w 257"/>
              <a:gd name="T43" fmla="*/ 268 h 285"/>
              <a:gd name="T44" fmla="*/ 95 w 257"/>
              <a:gd name="T45" fmla="*/ 271 h 285"/>
              <a:gd name="T46" fmla="*/ 80 w 257"/>
              <a:gd name="T47" fmla="*/ 285 h 285"/>
              <a:gd name="T48" fmla="*/ 89 w 257"/>
              <a:gd name="T49" fmla="*/ 285 h 285"/>
              <a:gd name="T50" fmla="*/ 167 w 257"/>
              <a:gd name="T51" fmla="*/ 285 h 285"/>
              <a:gd name="T52" fmla="*/ 176 w 257"/>
              <a:gd name="T53" fmla="*/ 285 h 285"/>
              <a:gd name="T54" fmla="*/ 161 w 257"/>
              <a:gd name="T55" fmla="*/ 271 h 285"/>
              <a:gd name="T56" fmla="*/ 148 w 257"/>
              <a:gd name="T57" fmla="*/ 268 h 285"/>
              <a:gd name="T58" fmla="*/ 142 w 257"/>
              <a:gd name="T59" fmla="*/ 254 h 285"/>
              <a:gd name="T60" fmla="*/ 142 w 257"/>
              <a:gd name="T61" fmla="*/ 168 h 285"/>
              <a:gd name="T62" fmla="*/ 158 w 257"/>
              <a:gd name="T63" fmla="*/ 174 h 285"/>
              <a:gd name="T64" fmla="*/ 180 w 257"/>
              <a:gd name="T65" fmla="*/ 159 h 285"/>
              <a:gd name="T66" fmla="*/ 210 w 257"/>
              <a:gd name="T67" fmla="*/ 170 h 285"/>
              <a:gd name="T68" fmla="*/ 257 w 257"/>
              <a:gd name="T69" fmla="*/ 123 h 285"/>
              <a:gd name="T70" fmla="*/ 227 w 257"/>
              <a:gd name="T71" fmla="*/ 79 h 285"/>
              <a:gd name="T72" fmla="*/ 79 w 257"/>
              <a:gd name="T73" fmla="*/ 85 h 285"/>
              <a:gd name="T74" fmla="*/ 78 w 257"/>
              <a:gd name="T75" fmla="*/ 85 h 285"/>
              <a:gd name="T76" fmla="*/ 78 w 257"/>
              <a:gd name="T77" fmla="*/ 85 h 285"/>
              <a:gd name="T78" fmla="*/ 79 w 257"/>
              <a:gd name="T79" fmla="*/ 85 h 285"/>
              <a:gd name="T80" fmla="*/ 78 w 257"/>
              <a:gd name="T81" fmla="*/ 159 h 285"/>
              <a:gd name="T82" fmla="*/ 77 w 257"/>
              <a:gd name="T83" fmla="*/ 159 h 285"/>
              <a:gd name="T84" fmla="*/ 86 w 257"/>
              <a:gd name="T85" fmla="*/ 150 h 285"/>
              <a:gd name="T86" fmla="*/ 114 w 257"/>
              <a:gd name="T87" fmla="*/ 161 h 285"/>
              <a:gd name="T88" fmla="*/ 114 w 257"/>
              <a:gd name="T89" fmla="*/ 197 h 285"/>
              <a:gd name="T90" fmla="*/ 78 w 257"/>
              <a:gd name="T91" fmla="*/ 1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7" h="285">
                <a:moveTo>
                  <a:pt x="227" y="79"/>
                </a:moveTo>
                <a:cubicBezTo>
                  <a:pt x="227" y="78"/>
                  <a:pt x="227" y="77"/>
                  <a:pt x="227" y="75"/>
                </a:cubicBezTo>
                <a:cubicBezTo>
                  <a:pt x="227" y="60"/>
                  <a:pt x="215" y="48"/>
                  <a:pt x="200" y="48"/>
                </a:cubicBezTo>
                <a:cubicBezTo>
                  <a:pt x="198" y="48"/>
                  <a:pt x="196" y="48"/>
                  <a:pt x="194" y="48"/>
                </a:cubicBezTo>
                <a:cubicBezTo>
                  <a:pt x="190" y="34"/>
                  <a:pt x="177" y="23"/>
                  <a:pt x="162" y="23"/>
                </a:cubicBezTo>
                <a:cubicBezTo>
                  <a:pt x="157" y="10"/>
                  <a:pt x="144" y="0"/>
                  <a:pt x="129" y="0"/>
                </a:cubicBezTo>
                <a:cubicBezTo>
                  <a:pt x="115" y="0"/>
                  <a:pt x="95" y="14"/>
                  <a:pt x="99" y="20"/>
                </a:cubicBezTo>
                <a:cubicBezTo>
                  <a:pt x="103" y="27"/>
                  <a:pt x="107" y="33"/>
                  <a:pt x="107" y="33"/>
                </a:cubicBezTo>
                <a:cubicBezTo>
                  <a:pt x="91" y="26"/>
                  <a:pt x="91" y="26"/>
                  <a:pt x="91" y="26"/>
                </a:cubicBezTo>
                <a:cubicBezTo>
                  <a:pt x="88" y="25"/>
                  <a:pt x="84" y="24"/>
                  <a:pt x="81" y="24"/>
                </a:cubicBezTo>
                <a:cubicBezTo>
                  <a:pt x="64" y="24"/>
                  <a:pt x="50" y="38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54"/>
                  <a:pt x="46" y="54"/>
                  <a:pt x="43" y="54"/>
                </a:cubicBezTo>
                <a:cubicBezTo>
                  <a:pt x="32" y="54"/>
                  <a:pt x="23" y="62"/>
                  <a:pt x="23" y="73"/>
                </a:cubicBezTo>
                <a:cubicBezTo>
                  <a:pt x="23" y="76"/>
                  <a:pt x="24" y="78"/>
                  <a:pt x="24" y="80"/>
                </a:cubicBezTo>
                <a:cubicBezTo>
                  <a:pt x="10" y="88"/>
                  <a:pt x="0" y="104"/>
                  <a:pt x="0" y="122"/>
                </a:cubicBezTo>
                <a:cubicBezTo>
                  <a:pt x="0" y="148"/>
                  <a:pt x="21" y="170"/>
                  <a:pt x="47" y="170"/>
                </a:cubicBezTo>
                <a:cubicBezTo>
                  <a:pt x="55" y="170"/>
                  <a:pt x="62" y="168"/>
                  <a:pt x="68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9"/>
                  <a:pt x="111" y="266"/>
                  <a:pt x="108" y="268"/>
                </a:cubicBezTo>
                <a:cubicBezTo>
                  <a:pt x="99" y="271"/>
                  <a:pt x="99" y="271"/>
                  <a:pt x="95" y="271"/>
                </a:cubicBezTo>
                <a:cubicBezTo>
                  <a:pt x="80" y="271"/>
                  <a:pt x="80" y="285"/>
                  <a:pt x="80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167" y="285"/>
                  <a:pt x="167" y="285"/>
                  <a:pt x="167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76" y="285"/>
                  <a:pt x="176" y="271"/>
                  <a:pt x="161" y="271"/>
                </a:cubicBezTo>
                <a:cubicBezTo>
                  <a:pt x="157" y="271"/>
                  <a:pt x="157" y="271"/>
                  <a:pt x="148" y="268"/>
                </a:cubicBezTo>
                <a:cubicBezTo>
                  <a:pt x="145" y="266"/>
                  <a:pt x="142" y="259"/>
                  <a:pt x="142" y="254"/>
                </a:cubicBezTo>
                <a:cubicBezTo>
                  <a:pt x="142" y="168"/>
                  <a:pt x="142" y="168"/>
                  <a:pt x="142" y="168"/>
                </a:cubicBezTo>
                <a:cubicBezTo>
                  <a:pt x="147" y="172"/>
                  <a:pt x="152" y="174"/>
                  <a:pt x="158" y="174"/>
                </a:cubicBezTo>
                <a:cubicBezTo>
                  <a:pt x="168" y="174"/>
                  <a:pt x="176" y="168"/>
                  <a:pt x="180" y="159"/>
                </a:cubicBezTo>
                <a:cubicBezTo>
                  <a:pt x="188" y="166"/>
                  <a:pt x="199" y="170"/>
                  <a:pt x="210" y="170"/>
                </a:cubicBezTo>
                <a:cubicBezTo>
                  <a:pt x="236" y="170"/>
                  <a:pt x="257" y="149"/>
                  <a:pt x="257" y="123"/>
                </a:cubicBezTo>
                <a:cubicBezTo>
                  <a:pt x="257" y="103"/>
                  <a:pt x="244" y="86"/>
                  <a:pt x="227" y="79"/>
                </a:cubicBezTo>
                <a:moveTo>
                  <a:pt x="79" y="85"/>
                </a:moveTo>
                <a:cubicBezTo>
                  <a:pt x="79" y="85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9" y="85"/>
                </a:cubicBezTo>
                <a:moveTo>
                  <a:pt x="78" y="159"/>
                </a:moveTo>
                <a:cubicBezTo>
                  <a:pt x="77" y="159"/>
                  <a:pt x="77" y="159"/>
                  <a:pt x="77" y="159"/>
                </a:cubicBezTo>
                <a:cubicBezTo>
                  <a:pt x="81" y="156"/>
                  <a:pt x="84" y="153"/>
                  <a:pt x="86" y="150"/>
                </a:cubicBezTo>
                <a:cubicBezTo>
                  <a:pt x="94" y="156"/>
                  <a:pt x="103" y="160"/>
                  <a:pt x="114" y="161"/>
                </a:cubicBezTo>
                <a:cubicBezTo>
                  <a:pt x="114" y="197"/>
                  <a:pt x="114" y="197"/>
                  <a:pt x="114" y="19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84"/>
          <p:cNvSpPr>
            <a:spLocks/>
          </p:cNvSpPr>
          <p:nvPr/>
        </p:nvSpPr>
        <p:spPr bwMode="auto">
          <a:xfrm>
            <a:off x="6560956" y="4795927"/>
            <a:ext cx="1057562" cy="1060351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838601" y="5164260"/>
            <a:ext cx="517620" cy="339032"/>
            <a:chOff x="6711951" y="5229224"/>
            <a:chExt cx="588963" cy="385761"/>
          </a:xfrm>
          <a:solidFill>
            <a:schemeClr val="bg1"/>
          </a:solidFill>
        </p:grpSpPr>
        <p:sp>
          <p:nvSpPr>
            <p:cNvPr id="91" name="Freeform 85"/>
            <p:cNvSpPr>
              <a:spLocks noEditPoints="1"/>
            </p:cNvSpPr>
            <p:nvPr/>
          </p:nvSpPr>
          <p:spPr bwMode="auto">
            <a:xfrm>
              <a:off x="6765926" y="5229224"/>
              <a:ext cx="534988" cy="341312"/>
            </a:xfrm>
            <a:custGeom>
              <a:avLst/>
              <a:gdLst>
                <a:gd name="T0" fmla="*/ 241 w 277"/>
                <a:gd name="T1" fmla="*/ 17 h 176"/>
                <a:gd name="T2" fmla="*/ 230 w 277"/>
                <a:gd name="T3" fmla="*/ 17 h 176"/>
                <a:gd name="T4" fmla="*/ 230 w 277"/>
                <a:gd name="T5" fmla="*/ 14 h 176"/>
                <a:gd name="T6" fmla="*/ 216 w 277"/>
                <a:gd name="T7" fmla="*/ 0 h 176"/>
                <a:gd name="T8" fmla="*/ 14 w 277"/>
                <a:gd name="T9" fmla="*/ 0 h 176"/>
                <a:gd name="T10" fmla="*/ 0 w 277"/>
                <a:gd name="T11" fmla="*/ 14 h 176"/>
                <a:gd name="T12" fmla="*/ 62 w 277"/>
                <a:gd name="T13" fmla="*/ 175 h 176"/>
                <a:gd name="T14" fmla="*/ 63 w 277"/>
                <a:gd name="T15" fmla="*/ 176 h 176"/>
                <a:gd name="T16" fmla="*/ 166 w 277"/>
                <a:gd name="T17" fmla="*/ 176 h 176"/>
                <a:gd name="T18" fmla="*/ 208 w 277"/>
                <a:gd name="T19" fmla="*/ 122 h 176"/>
                <a:gd name="T20" fmla="*/ 234 w 277"/>
                <a:gd name="T21" fmla="*/ 122 h 176"/>
                <a:gd name="T22" fmla="*/ 277 w 277"/>
                <a:gd name="T23" fmla="*/ 68 h 176"/>
                <a:gd name="T24" fmla="*/ 241 w 277"/>
                <a:gd name="T25" fmla="*/ 17 h 176"/>
                <a:gd name="T26" fmla="*/ 231 w 277"/>
                <a:gd name="T27" fmla="*/ 108 h 176"/>
                <a:gd name="T28" fmla="*/ 213 w 277"/>
                <a:gd name="T29" fmla="*/ 108 h 176"/>
                <a:gd name="T30" fmla="*/ 228 w 277"/>
                <a:gd name="T31" fmla="*/ 31 h 176"/>
                <a:gd name="T32" fmla="*/ 236 w 277"/>
                <a:gd name="T33" fmla="*/ 31 h 176"/>
                <a:gd name="T34" fmla="*/ 263 w 277"/>
                <a:gd name="T35" fmla="*/ 68 h 176"/>
                <a:gd name="T36" fmla="*/ 231 w 277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76">
                  <a:moveTo>
                    <a:pt x="241" y="17"/>
                  </a:moveTo>
                  <a:cubicBezTo>
                    <a:pt x="230" y="17"/>
                    <a:pt x="230" y="17"/>
                    <a:pt x="230" y="17"/>
                  </a:cubicBezTo>
                  <a:cubicBezTo>
                    <a:pt x="230" y="16"/>
                    <a:pt x="230" y="15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"/>
                    <a:pt x="8" y="146"/>
                    <a:pt x="62" y="175"/>
                  </a:cubicBezTo>
                  <a:cubicBezTo>
                    <a:pt x="62" y="176"/>
                    <a:pt x="63" y="176"/>
                    <a:pt x="63" y="176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6" y="176"/>
                    <a:pt x="189" y="167"/>
                    <a:pt x="208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74" y="111"/>
                    <a:pt x="277" y="68"/>
                    <a:pt x="277" y="68"/>
                  </a:cubicBezTo>
                  <a:cubicBezTo>
                    <a:pt x="276" y="24"/>
                    <a:pt x="241" y="17"/>
                    <a:pt x="241" y="17"/>
                  </a:cubicBezTo>
                  <a:moveTo>
                    <a:pt x="231" y="108"/>
                  </a:moveTo>
                  <a:cubicBezTo>
                    <a:pt x="213" y="108"/>
                    <a:pt x="213" y="108"/>
                    <a:pt x="213" y="108"/>
                  </a:cubicBezTo>
                  <a:cubicBezTo>
                    <a:pt x="219" y="88"/>
                    <a:pt x="225" y="63"/>
                    <a:pt x="228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62" y="36"/>
                    <a:pt x="263" y="68"/>
                  </a:cubicBezTo>
                  <a:cubicBezTo>
                    <a:pt x="263" y="68"/>
                    <a:pt x="261" y="100"/>
                    <a:pt x="23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6711951" y="5587998"/>
              <a:ext cx="552450" cy="26987"/>
            </a:xfrm>
            <a:custGeom>
              <a:avLst/>
              <a:gdLst>
                <a:gd name="T0" fmla="*/ 276 w 286"/>
                <a:gd name="T1" fmla="*/ 14 h 14"/>
                <a:gd name="T2" fmla="*/ 11 w 286"/>
                <a:gd name="T3" fmla="*/ 14 h 14"/>
                <a:gd name="T4" fmla="*/ 2 w 286"/>
                <a:gd name="T5" fmla="*/ 0 h 14"/>
                <a:gd name="T6" fmla="*/ 284 w 286"/>
                <a:gd name="T7" fmla="*/ 0 h 14"/>
                <a:gd name="T8" fmla="*/ 276 w 28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4">
                  <a:moveTo>
                    <a:pt x="276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0" y="0"/>
                    <a:pt x="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0"/>
                    <a:pt x="278" y="14"/>
                    <a:pt x="27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Oval 87"/>
          <p:cNvSpPr>
            <a:spLocks noChangeArrowheads="1"/>
          </p:cNvSpPr>
          <p:nvPr/>
        </p:nvSpPr>
        <p:spPr bwMode="auto">
          <a:xfrm>
            <a:off x="8452099" y="4841968"/>
            <a:ext cx="964084" cy="9668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8671145" y="5102871"/>
            <a:ext cx="538547" cy="419955"/>
            <a:chOff x="8450263" y="5159374"/>
            <a:chExt cx="612775" cy="477837"/>
          </a:xfrm>
          <a:solidFill>
            <a:schemeClr val="bg1"/>
          </a:solidFill>
        </p:grpSpPr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8594726" y="5159374"/>
              <a:ext cx="312738" cy="125412"/>
            </a:xfrm>
            <a:custGeom>
              <a:avLst/>
              <a:gdLst>
                <a:gd name="T0" fmla="*/ 155 w 162"/>
                <a:gd name="T1" fmla="*/ 56 h 65"/>
                <a:gd name="T2" fmla="*/ 147 w 162"/>
                <a:gd name="T3" fmla="*/ 56 h 65"/>
                <a:gd name="T4" fmla="*/ 90 w 162"/>
                <a:gd name="T5" fmla="*/ 31 h 65"/>
                <a:gd name="T6" fmla="*/ 98 w 162"/>
                <a:gd name="T7" fmla="*/ 17 h 65"/>
                <a:gd name="T8" fmla="*/ 81 w 162"/>
                <a:gd name="T9" fmla="*/ 0 h 65"/>
                <a:gd name="T10" fmla="*/ 64 w 162"/>
                <a:gd name="T11" fmla="*/ 17 h 65"/>
                <a:gd name="T12" fmla="*/ 72 w 162"/>
                <a:gd name="T13" fmla="*/ 31 h 65"/>
                <a:gd name="T14" fmla="*/ 14 w 162"/>
                <a:gd name="T15" fmla="*/ 56 h 65"/>
                <a:gd name="T16" fmla="*/ 7 w 162"/>
                <a:gd name="T17" fmla="*/ 56 h 65"/>
                <a:gd name="T18" fmla="*/ 0 w 162"/>
                <a:gd name="T19" fmla="*/ 61 h 65"/>
                <a:gd name="T20" fmla="*/ 0 w 162"/>
                <a:gd name="T21" fmla="*/ 65 h 65"/>
                <a:gd name="T22" fmla="*/ 162 w 162"/>
                <a:gd name="T23" fmla="*/ 65 h 65"/>
                <a:gd name="T24" fmla="*/ 162 w 162"/>
                <a:gd name="T25" fmla="*/ 61 h 65"/>
                <a:gd name="T26" fmla="*/ 155 w 162"/>
                <a:gd name="T27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65">
                  <a:moveTo>
                    <a:pt x="155" y="56"/>
                  </a:moveTo>
                  <a:cubicBezTo>
                    <a:pt x="147" y="56"/>
                    <a:pt x="147" y="56"/>
                    <a:pt x="147" y="56"/>
                  </a:cubicBezTo>
                  <a:cubicBezTo>
                    <a:pt x="139" y="43"/>
                    <a:pt x="117" y="33"/>
                    <a:pt x="90" y="31"/>
                  </a:cubicBezTo>
                  <a:cubicBezTo>
                    <a:pt x="95" y="28"/>
                    <a:pt x="98" y="23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ubicBezTo>
                    <a:pt x="72" y="0"/>
                    <a:pt x="64" y="8"/>
                    <a:pt x="64" y="17"/>
                  </a:cubicBezTo>
                  <a:cubicBezTo>
                    <a:pt x="64" y="23"/>
                    <a:pt x="67" y="28"/>
                    <a:pt x="72" y="31"/>
                  </a:cubicBezTo>
                  <a:cubicBezTo>
                    <a:pt x="45" y="33"/>
                    <a:pt x="23" y="43"/>
                    <a:pt x="14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0" y="58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8"/>
                    <a:pt x="158" y="56"/>
                    <a:pt x="155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>
              <a:spLocks noEditPoints="1"/>
            </p:cNvSpPr>
            <p:nvPr/>
          </p:nvSpPr>
          <p:spPr bwMode="auto">
            <a:xfrm>
              <a:off x="8450263" y="5307011"/>
              <a:ext cx="612775" cy="330200"/>
            </a:xfrm>
            <a:custGeom>
              <a:avLst/>
              <a:gdLst>
                <a:gd name="T0" fmla="*/ 308 w 317"/>
                <a:gd name="T1" fmla="*/ 18 h 170"/>
                <a:gd name="T2" fmla="*/ 283 w 317"/>
                <a:gd name="T3" fmla="*/ 4 h 170"/>
                <a:gd name="T4" fmla="*/ 242 w 317"/>
                <a:gd name="T5" fmla="*/ 25 h 170"/>
                <a:gd name="T6" fmla="*/ 227 w 317"/>
                <a:gd name="T7" fmla="*/ 13 h 170"/>
                <a:gd name="T8" fmla="*/ 228 w 317"/>
                <a:gd name="T9" fmla="*/ 7 h 170"/>
                <a:gd name="T10" fmla="*/ 221 w 317"/>
                <a:gd name="T11" fmla="*/ 0 h 170"/>
                <a:gd name="T12" fmla="*/ 197 w 317"/>
                <a:gd name="T13" fmla="*/ 0 h 170"/>
                <a:gd name="T14" fmla="*/ 112 w 317"/>
                <a:gd name="T15" fmla="*/ 0 h 170"/>
                <a:gd name="T16" fmla="*/ 89 w 317"/>
                <a:gd name="T17" fmla="*/ 0 h 170"/>
                <a:gd name="T18" fmla="*/ 82 w 317"/>
                <a:gd name="T19" fmla="*/ 7 h 170"/>
                <a:gd name="T20" fmla="*/ 82 w 317"/>
                <a:gd name="T21" fmla="*/ 13 h 170"/>
                <a:gd name="T22" fmla="*/ 53 w 317"/>
                <a:gd name="T23" fmla="*/ 41 h 170"/>
                <a:gd name="T24" fmla="*/ 52 w 317"/>
                <a:gd name="T25" fmla="*/ 40 h 170"/>
                <a:gd name="T26" fmla="*/ 27 w 317"/>
                <a:gd name="T27" fmla="*/ 9 h 170"/>
                <a:gd name="T28" fmla="*/ 0 w 317"/>
                <a:gd name="T29" fmla="*/ 9 h 170"/>
                <a:gd name="T30" fmla="*/ 26 w 317"/>
                <a:gd name="T31" fmla="*/ 56 h 170"/>
                <a:gd name="T32" fmla="*/ 41 w 317"/>
                <a:gd name="T33" fmla="*/ 85 h 170"/>
                <a:gd name="T34" fmla="*/ 41 w 317"/>
                <a:gd name="T35" fmla="*/ 85 h 170"/>
                <a:gd name="T36" fmla="*/ 94 w 317"/>
                <a:gd name="T37" fmla="*/ 153 h 170"/>
                <a:gd name="T38" fmla="*/ 95 w 317"/>
                <a:gd name="T39" fmla="*/ 163 h 170"/>
                <a:gd name="T40" fmla="*/ 102 w 317"/>
                <a:gd name="T41" fmla="*/ 170 h 170"/>
                <a:gd name="T42" fmla="*/ 207 w 317"/>
                <a:gd name="T43" fmla="*/ 170 h 170"/>
                <a:gd name="T44" fmla="*/ 214 w 317"/>
                <a:gd name="T45" fmla="*/ 163 h 170"/>
                <a:gd name="T46" fmla="*/ 215 w 317"/>
                <a:gd name="T47" fmla="*/ 153 h 170"/>
                <a:gd name="T48" fmla="*/ 257 w 317"/>
                <a:gd name="T49" fmla="*/ 117 h 170"/>
                <a:gd name="T50" fmla="*/ 259 w 317"/>
                <a:gd name="T51" fmla="*/ 117 h 170"/>
                <a:gd name="T52" fmla="*/ 260 w 317"/>
                <a:gd name="T53" fmla="*/ 117 h 170"/>
                <a:gd name="T54" fmla="*/ 284 w 317"/>
                <a:gd name="T55" fmla="*/ 110 h 170"/>
                <a:gd name="T56" fmla="*/ 284 w 317"/>
                <a:gd name="T57" fmla="*/ 110 h 170"/>
                <a:gd name="T58" fmla="*/ 313 w 317"/>
                <a:gd name="T59" fmla="*/ 70 h 170"/>
                <a:gd name="T60" fmla="*/ 308 w 317"/>
                <a:gd name="T61" fmla="*/ 18 h 170"/>
                <a:gd name="T62" fmla="*/ 302 w 317"/>
                <a:gd name="T63" fmla="*/ 69 h 170"/>
                <a:gd name="T64" fmla="*/ 278 w 317"/>
                <a:gd name="T65" fmla="*/ 100 h 170"/>
                <a:gd name="T66" fmla="*/ 264 w 317"/>
                <a:gd name="T67" fmla="*/ 105 h 170"/>
                <a:gd name="T68" fmla="*/ 268 w 317"/>
                <a:gd name="T69" fmla="*/ 80 h 170"/>
                <a:gd name="T70" fmla="*/ 252 w 317"/>
                <a:gd name="T71" fmla="*/ 35 h 170"/>
                <a:gd name="T72" fmla="*/ 252 w 317"/>
                <a:gd name="T73" fmla="*/ 32 h 170"/>
                <a:gd name="T74" fmla="*/ 283 w 317"/>
                <a:gd name="T75" fmla="*/ 16 h 170"/>
                <a:gd name="T76" fmla="*/ 299 w 317"/>
                <a:gd name="T77" fmla="*/ 25 h 170"/>
                <a:gd name="T78" fmla="*/ 302 w 317"/>
                <a:gd name="T7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170">
                  <a:moveTo>
                    <a:pt x="308" y="18"/>
                  </a:moveTo>
                  <a:cubicBezTo>
                    <a:pt x="301" y="9"/>
                    <a:pt x="293" y="4"/>
                    <a:pt x="283" y="4"/>
                  </a:cubicBezTo>
                  <a:cubicBezTo>
                    <a:pt x="265" y="3"/>
                    <a:pt x="247" y="20"/>
                    <a:pt x="242" y="25"/>
                  </a:cubicBezTo>
                  <a:cubicBezTo>
                    <a:pt x="238" y="21"/>
                    <a:pt x="233" y="17"/>
                    <a:pt x="227" y="13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3"/>
                    <a:pt x="225" y="0"/>
                    <a:pt x="2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2" y="3"/>
                    <a:pt x="82" y="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0" y="21"/>
                    <a:pt x="60" y="31"/>
                    <a:pt x="53" y="41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43" y="19"/>
                    <a:pt x="27" y="9"/>
                    <a:pt x="2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7" y="26"/>
                    <a:pt x="26" y="56"/>
                  </a:cubicBezTo>
                  <a:cubicBezTo>
                    <a:pt x="25" y="83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113"/>
                    <a:pt x="64" y="138"/>
                    <a:pt x="94" y="15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7"/>
                    <a:pt x="98" y="170"/>
                    <a:pt x="102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11" y="170"/>
                    <a:pt x="214" y="167"/>
                    <a:pt x="214" y="16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33" y="144"/>
                    <a:pt x="248" y="132"/>
                    <a:pt x="257" y="117"/>
                  </a:cubicBezTo>
                  <a:cubicBezTo>
                    <a:pt x="258" y="117"/>
                    <a:pt x="258" y="117"/>
                    <a:pt x="259" y="117"/>
                  </a:cubicBezTo>
                  <a:cubicBezTo>
                    <a:pt x="259" y="117"/>
                    <a:pt x="260" y="117"/>
                    <a:pt x="260" y="117"/>
                  </a:cubicBezTo>
                  <a:cubicBezTo>
                    <a:pt x="269" y="117"/>
                    <a:pt x="282" y="111"/>
                    <a:pt x="284" y="110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311" y="94"/>
                    <a:pt x="313" y="74"/>
                    <a:pt x="313" y="70"/>
                  </a:cubicBezTo>
                  <a:cubicBezTo>
                    <a:pt x="317" y="44"/>
                    <a:pt x="315" y="28"/>
                    <a:pt x="308" y="18"/>
                  </a:cubicBezTo>
                  <a:moveTo>
                    <a:pt x="302" y="69"/>
                  </a:moveTo>
                  <a:cubicBezTo>
                    <a:pt x="302" y="69"/>
                    <a:pt x="301" y="86"/>
                    <a:pt x="278" y="100"/>
                  </a:cubicBezTo>
                  <a:cubicBezTo>
                    <a:pt x="276" y="101"/>
                    <a:pt x="269" y="103"/>
                    <a:pt x="264" y="105"/>
                  </a:cubicBezTo>
                  <a:cubicBezTo>
                    <a:pt x="267" y="97"/>
                    <a:pt x="268" y="88"/>
                    <a:pt x="268" y="80"/>
                  </a:cubicBezTo>
                  <a:cubicBezTo>
                    <a:pt x="268" y="63"/>
                    <a:pt x="262" y="48"/>
                    <a:pt x="252" y="35"/>
                  </a:cubicBezTo>
                  <a:cubicBezTo>
                    <a:pt x="252" y="34"/>
                    <a:pt x="252" y="33"/>
                    <a:pt x="252" y="32"/>
                  </a:cubicBezTo>
                  <a:cubicBezTo>
                    <a:pt x="258" y="26"/>
                    <a:pt x="271" y="15"/>
                    <a:pt x="283" y="16"/>
                  </a:cubicBezTo>
                  <a:cubicBezTo>
                    <a:pt x="289" y="16"/>
                    <a:pt x="294" y="19"/>
                    <a:pt x="299" y="25"/>
                  </a:cubicBezTo>
                  <a:cubicBezTo>
                    <a:pt x="306" y="35"/>
                    <a:pt x="303" y="61"/>
                    <a:pt x="302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10298595" y="4841968"/>
            <a:ext cx="962688" cy="9668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91"/>
          <p:cNvSpPr>
            <a:spLocks noEditPoints="1"/>
          </p:cNvSpPr>
          <p:nvPr/>
        </p:nvSpPr>
        <p:spPr bwMode="auto">
          <a:xfrm>
            <a:off x="10583216" y="5158679"/>
            <a:ext cx="394842" cy="396237"/>
          </a:xfrm>
          <a:custGeom>
            <a:avLst/>
            <a:gdLst>
              <a:gd name="T0" fmla="*/ 125 w 232"/>
              <a:gd name="T1" fmla="*/ 128 h 232"/>
              <a:gd name="T2" fmla="*/ 125 w 232"/>
              <a:gd name="T3" fmla="*/ 116 h 232"/>
              <a:gd name="T4" fmla="*/ 229 w 232"/>
              <a:gd name="T5" fmla="*/ 12 h 232"/>
              <a:gd name="T6" fmla="*/ 231 w 232"/>
              <a:gd name="T7" fmla="*/ 4 h 232"/>
              <a:gd name="T8" fmla="*/ 224 w 232"/>
              <a:gd name="T9" fmla="*/ 0 h 232"/>
              <a:gd name="T10" fmla="*/ 8 w 232"/>
              <a:gd name="T11" fmla="*/ 0 h 232"/>
              <a:gd name="T12" fmla="*/ 2 w 232"/>
              <a:gd name="T13" fmla="*/ 4 h 232"/>
              <a:gd name="T14" fmla="*/ 3 w 232"/>
              <a:gd name="T15" fmla="*/ 12 h 232"/>
              <a:gd name="T16" fmla="*/ 107 w 232"/>
              <a:gd name="T17" fmla="*/ 116 h 232"/>
              <a:gd name="T18" fmla="*/ 107 w 232"/>
              <a:gd name="T19" fmla="*/ 128 h 232"/>
              <a:gd name="T20" fmla="*/ 107 w 232"/>
              <a:gd name="T21" fmla="*/ 205 h 232"/>
              <a:gd name="T22" fmla="*/ 94 w 232"/>
              <a:gd name="T23" fmla="*/ 218 h 232"/>
              <a:gd name="T24" fmla="*/ 62 w 232"/>
              <a:gd name="T25" fmla="*/ 218 h 232"/>
              <a:gd name="T26" fmla="*/ 55 w 232"/>
              <a:gd name="T27" fmla="*/ 225 h 232"/>
              <a:gd name="T28" fmla="*/ 55 w 232"/>
              <a:gd name="T29" fmla="*/ 225 h 232"/>
              <a:gd name="T30" fmla="*/ 62 w 232"/>
              <a:gd name="T31" fmla="*/ 232 h 232"/>
              <a:gd name="T32" fmla="*/ 171 w 232"/>
              <a:gd name="T33" fmla="*/ 232 h 232"/>
              <a:gd name="T34" fmla="*/ 177 w 232"/>
              <a:gd name="T35" fmla="*/ 225 h 232"/>
              <a:gd name="T36" fmla="*/ 177 w 232"/>
              <a:gd name="T37" fmla="*/ 225 h 232"/>
              <a:gd name="T38" fmla="*/ 171 w 232"/>
              <a:gd name="T39" fmla="*/ 218 h 232"/>
              <a:gd name="T40" fmla="*/ 138 w 232"/>
              <a:gd name="T41" fmla="*/ 218 h 232"/>
              <a:gd name="T42" fmla="*/ 125 w 232"/>
              <a:gd name="T43" fmla="*/ 205 h 232"/>
              <a:gd name="T44" fmla="*/ 125 w 232"/>
              <a:gd name="T45" fmla="*/ 128 h 232"/>
              <a:gd name="T46" fmla="*/ 128 w 232"/>
              <a:gd name="T47" fmla="*/ 92 h 232"/>
              <a:gd name="T48" fmla="*/ 115 w 232"/>
              <a:gd name="T49" fmla="*/ 79 h 232"/>
              <a:gd name="T50" fmla="*/ 128 w 232"/>
              <a:gd name="T51" fmla="*/ 65 h 232"/>
              <a:gd name="T52" fmla="*/ 142 w 232"/>
              <a:gd name="T53" fmla="*/ 79 h 232"/>
              <a:gd name="T54" fmla="*/ 128 w 232"/>
              <a:gd name="T55" fmla="*/ 92 h 232"/>
              <a:gd name="T56" fmla="*/ 24 w 232"/>
              <a:gd name="T57" fmla="*/ 13 h 232"/>
              <a:gd name="T58" fmla="*/ 208 w 232"/>
              <a:gd name="T59" fmla="*/ 13 h 232"/>
              <a:gd name="T60" fmla="*/ 167 w 232"/>
              <a:gd name="T61" fmla="*/ 51 h 232"/>
              <a:gd name="T62" fmla="*/ 65 w 232"/>
              <a:gd name="T63" fmla="*/ 51 h 232"/>
              <a:gd name="T64" fmla="*/ 24 w 232"/>
              <a:gd name="T65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32">
                <a:moveTo>
                  <a:pt x="125" y="128"/>
                </a:moveTo>
                <a:cubicBezTo>
                  <a:pt x="125" y="116"/>
                  <a:pt x="125" y="116"/>
                  <a:pt x="125" y="116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31" y="10"/>
                  <a:pt x="232" y="7"/>
                  <a:pt x="231" y="4"/>
                </a:cubicBezTo>
                <a:cubicBezTo>
                  <a:pt x="230" y="1"/>
                  <a:pt x="227" y="0"/>
                  <a:pt x="224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1"/>
                  <a:pt x="2" y="4"/>
                </a:cubicBezTo>
                <a:cubicBezTo>
                  <a:pt x="0" y="7"/>
                  <a:pt x="1" y="10"/>
                  <a:pt x="3" y="12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7" y="212"/>
                  <a:pt x="101" y="218"/>
                  <a:pt x="94" y="218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8" y="218"/>
                  <a:pt x="55" y="221"/>
                  <a:pt x="55" y="225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5" y="229"/>
                  <a:pt x="58" y="232"/>
                  <a:pt x="62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4" y="232"/>
                  <a:pt x="177" y="229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1"/>
                  <a:pt x="174" y="218"/>
                  <a:pt x="171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1" y="218"/>
                  <a:pt x="125" y="212"/>
                  <a:pt x="125" y="205"/>
                </a:cubicBezTo>
                <a:lnTo>
                  <a:pt x="125" y="128"/>
                </a:lnTo>
                <a:close/>
                <a:moveTo>
                  <a:pt x="128" y="92"/>
                </a:moveTo>
                <a:cubicBezTo>
                  <a:pt x="121" y="92"/>
                  <a:pt x="115" y="86"/>
                  <a:pt x="115" y="79"/>
                </a:cubicBezTo>
                <a:cubicBezTo>
                  <a:pt x="115" y="72"/>
                  <a:pt x="121" y="65"/>
                  <a:pt x="128" y="65"/>
                </a:cubicBezTo>
                <a:cubicBezTo>
                  <a:pt x="135" y="65"/>
                  <a:pt x="142" y="72"/>
                  <a:pt x="142" y="79"/>
                </a:cubicBezTo>
                <a:cubicBezTo>
                  <a:pt x="142" y="86"/>
                  <a:pt x="135" y="92"/>
                  <a:pt x="128" y="92"/>
                </a:cubicBezTo>
                <a:moveTo>
                  <a:pt x="24" y="13"/>
                </a:moveTo>
                <a:cubicBezTo>
                  <a:pt x="208" y="13"/>
                  <a:pt x="208" y="13"/>
                  <a:pt x="208" y="13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65" y="51"/>
                  <a:pt x="65" y="51"/>
                  <a:pt x="65" y="51"/>
                </a:cubicBezTo>
                <a:lnTo>
                  <a:pt x="2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Oval 95"/>
          <p:cNvSpPr>
            <a:spLocks noChangeArrowheads="1"/>
          </p:cNvSpPr>
          <p:nvPr/>
        </p:nvSpPr>
        <p:spPr bwMode="auto">
          <a:xfrm>
            <a:off x="954603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0" name="Freeform 96"/>
          <p:cNvSpPr>
            <a:spLocks noEditPoints="1"/>
          </p:cNvSpPr>
          <p:nvPr/>
        </p:nvSpPr>
        <p:spPr bwMode="auto">
          <a:xfrm>
            <a:off x="1279685" y="5048459"/>
            <a:ext cx="298573" cy="514829"/>
          </a:xfrm>
          <a:custGeom>
            <a:avLst/>
            <a:gdLst>
              <a:gd name="T0" fmla="*/ 76 w 176"/>
              <a:gd name="T1" fmla="*/ 71 h 302"/>
              <a:gd name="T2" fmla="*/ 73 w 176"/>
              <a:gd name="T3" fmla="*/ 31 h 302"/>
              <a:gd name="T4" fmla="*/ 73 w 176"/>
              <a:gd name="T5" fmla="*/ 31 h 302"/>
              <a:gd name="T6" fmla="*/ 73 w 176"/>
              <a:gd name="T7" fmla="*/ 31 h 302"/>
              <a:gd name="T8" fmla="*/ 5 w 176"/>
              <a:gd name="T9" fmla="*/ 0 h 302"/>
              <a:gd name="T10" fmla="*/ 0 w 176"/>
              <a:gd name="T11" fmla="*/ 12 h 302"/>
              <a:gd name="T12" fmla="*/ 60 w 176"/>
              <a:gd name="T13" fmla="*/ 39 h 302"/>
              <a:gd name="T14" fmla="*/ 63 w 176"/>
              <a:gd name="T15" fmla="*/ 71 h 302"/>
              <a:gd name="T16" fmla="*/ 8 w 176"/>
              <a:gd name="T17" fmla="*/ 71 h 302"/>
              <a:gd name="T18" fmla="*/ 25 w 176"/>
              <a:gd name="T19" fmla="*/ 289 h 302"/>
              <a:gd name="T20" fmla="*/ 38 w 176"/>
              <a:gd name="T21" fmla="*/ 302 h 302"/>
              <a:gd name="T22" fmla="*/ 147 w 176"/>
              <a:gd name="T23" fmla="*/ 302 h 302"/>
              <a:gd name="T24" fmla="*/ 160 w 176"/>
              <a:gd name="T25" fmla="*/ 289 h 302"/>
              <a:gd name="T26" fmla="*/ 176 w 176"/>
              <a:gd name="T27" fmla="*/ 71 h 302"/>
              <a:gd name="T28" fmla="*/ 76 w 176"/>
              <a:gd name="T29" fmla="*/ 71 h 302"/>
              <a:gd name="T30" fmla="*/ 26 w 176"/>
              <a:gd name="T31" fmla="*/ 135 h 302"/>
              <a:gd name="T32" fmla="*/ 22 w 176"/>
              <a:gd name="T33" fmla="*/ 85 h 302"/>
              <a:gd name="T34" fmla="*/ 64 w 176"/>
              <a:gd name="T35" fmla="*/ 85 h 302"/>
              <a:gd name="T36" fmla="*/ 70 w 176"/>
              <a:gd name="T37" fmla="*/ 146 h 302"/>
              <a:gd name="T38" fmla="*/ 26 w 176"/>
              <a:gd name="T39" fmla="*/ 135 h 302"/>
              <a:gd name="T40" fmla="*/ 157 w 176"/>
              <a:gd name="T41" fmla="*/ 155 h 302"/>
              <a:gd name="T42" fmla="*/ 120 w 176"/>
              <a:gd name="T43" fmla="*/ 148 h 302"/>
              <a:gd name="T44" fmla="*/ 83 w 176"/>
              <a:gd name="T45" fmla="*/ 147 h 302"/>
              <a:gd name="T46" fmla="*/ 78 w 176"/>
              <a:gd name="T47" fmla="*/ 85 h 302"/>
              <a:gd name="T48" fmla="*/ 163 w 176"/>
              <a:gd name="T49" fmla="*/ 85 h 302"/>
              <a:gd name="T50" fmla="*/ 157 w 176"/>
              <a:gd name="T51" fmla="*/ 15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02">
                <a:moveTo>
                  <a:pt x="76" y="71"/>
                </a:move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5" y="0"/>
                  <a:pt x="5" y="0"/>
                  <a:pt x="5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0" y="39"/>
                  <a:pt x="60" y="39"/>
                  <a:pt x="60" y="39"/>
                </a:cubicBezTo>
                <a:cubicBezTo>
                  <a:pt x="63" y="71"/>
                  <a:pt x="63" y="71"/>
                  <a:pt x="63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96"/>
                  <a:pt x="31" y="302"/>
                  <a:pt x="38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4" y="302"/>
                  <a:pt x="160" y="296"/>
                  <a:pt x="160" y="289"/>
                </a:cubicBezTo>
                <a:cubicBezTo>
                  <a:pt x="176" y="71"/>
                  <a:pt x="176" y="71"/>
                  <a:pt x="176" y="71"/>
                </a:cubicBezTo>
                <a:lnTo>
                  <a:pt x="76" y="71"/>
                </a:lnTo>
                <a:close/>
                <a:moveTo>
                  <a:pt x="26" y="135"/>
                </a:moveTo>
                <a:cubicBezTo>
                  <a:pt x="22" y="85"/>
                  <a:pt x="22" y="85"/>
                  <a:pt x="2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46" y="144"/>
                  <a:pt x="28" y="135"/>
                  <a:pt x="26" y="135"/>
                </a:cubicBezTo>
                <a:moveTo>
                  <a:pt x="157" y="155"/>
                </a:moveTo>
                <a:cubicBezTo>
                  <a:pt x="156" y="155"/>
                  <a:pt x="138" y="149"/>
                  <a:pt x="120" y="148"/>
                </a:cubicBezTo>
                <a:cubicBezTo>
                  <a:pt x="103" y="147"/>
                  <a:pt x="108" y="148"/>
                  <a:pt x="83" y="147"/>
                </a:cubicBezTo>
                <a:cubicBezTo>
                  <a:pt x="78" y="85"/>
                  <a:pt x="78" y="85"/>
                  <a:pt x="78" y="85"/>
                </a:cubicBezTo>
                <a:cubicBezTo>
                  <a:pt x="163" y="85"/>
                  <a:pt x="163" y="85"/>
                  <a:pt x="163" y="85"/>
                </a:cubicBezTo>
                <a:lnTo>
                  <a:pt x="157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1" name="Oval 97"/>
          <p:cNvSpPr>
            <a:spLocks noChangeArrowheads="1"/>
          </p:cNvSpPr>
          <p:nvPr/>
        </p:nvSpPr>
        <p:spPr bwMode="auto">
          <a:xfrm>
            <a:off x="2799704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031307" y="5130776"/>
            <a:ext cx="502272" cy="421350"/>
            <a:chOff x="3203575" y="5191125"/>
            <a:chExt cx="571500" cy="479425"/>
          </a:xfrm>
          <a:solidFill>
            <a:schemeClr val="bg1"/>
          </a:solidFill>
        </p:grpSpPr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241675" y="5191125"/>
              <a:ext cx="4953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3203575" y="5264150"/>
              <a:ext cx="571500" cy="147638"/>
            </a:xfrm>
            <a:custGeom>
              <a:avLst/>
              <a:gdLst>
                <a:gd name="T0" fmla="*/ 277 w 296"/>
                <a:gd name="T1" fmla="*/ 0 h 76"/>
                <a:gd name="T2" fmla="*/ 19 w 296"/>
                <a:gd name="T3" fmla="*/ 0 h 76"/>
                <a:gd name="T4" fmla="*/ 0 w 296"/>
                <a:gd name="T5" fmla="*/ 48 h 76"/>
                <a:gd name="T6" fmla="*/ 0 w 296"/>
                <a:gd name="T7" fmla="*/ 60 h 76"/>
                <a:gd name="T8" fmla="*/ 1 w 296"/>
                <a:gd name="T9" fmla="*/ 60 h 76"/>
                <a:gd name="T10" fmla="*/ 25 w 296"/>
                <a:gd name="T11" fmla="*/ 76 h 76"/>
                <a:gd name="T12" fmla="*/ 49 w 296"/>
                <a:gd name="T13" fmla="*/ 60 h 76"/>
                <a:gd name="T14" fmla="*/ 50 w 296"/>
                <a:gd name="T15" fmla="*/ 60 h 76"/>
                <a:gd name="T16" fmla="*/ 74 w 296"/>
                <a:gd name="T17" fmla="*/ 76 h 76"/>
                <a:gd name="T18" fmla="*/ 98 w 296"/>
                <a:gd name="T19" fmla="*/ 60 h 76"/>
                <a:gd name="T20" fmla="*/ 99 w 296"/>
                <a:gd name="T21" fmla="*/ 60 h 76"/>
                <a:gd name="T22" fmla="*/ 123 w 296"/>
                <a:gd name="T23" fmla="*/ 76 h 76"/>
                <a:gd name="T24" fmla="*/ 147 w 296"/>
                <a:gd name="T25" fmla="*/ 60 h 76"/>
                <a:gd name="T26" fmla="*/ 148 w 296"/>
                <a:gd name="T27" fmla="*/ 60 h 76"/>
                <a:gd name="T28" fmla="*/ 172 w 296"/>
                <a:gd name="T29" fmla="*/ 76 h 76"/>
                <a:gd name="T30" fmla="*/ 197 w 296"/>
                <a:gd name="T31" fmla="*/ 60 h 76"/>
                <a:gd name="T32" fmla="*/ 198 w 296"/>
                <a:gd name="T33" fmla="*/ 60 h 76"/>
                <a:gd name="T34" fmla="*/ 222 w 296"/>
                <a:gd name="T35" fmla="*/ 76 h 76"/>
                <a:gd name="T36" fmla="*/ 246 w 296"/>
                <a:gd name="T37" fmla="*/ 60 h 76"/>
                <a:gd name="T38" fmla="*/ 247 w 296"/>
                <a:gd name="T39" fmla="*/ 60 h 76"/>
                <a:gd name="T40" fmla="*/ 271 w 296"/>
                <a:gd name="T41" fmla="*/ 76 h 76"/>
                <a:gd name="T42" fmla="*/ 295 w 296"/>
                <a:gd name="T43" fmla="*/ 60 h 76"/>
                <a:gd name="T44" fmla="*/ 296 w 296"/>
                <a:gd name="T45" fmla="*/ 60 h 76"/>
                <a:gd name="T46" fmla="*/ 296 w 296"/>
                <a:gd name="T47" fmla="*/ 48 h 76"/>
                <a:gd name="T48" fmla="*/ 277 w 296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76">
                  <a:moveTo>
                    <a:pt x="27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9"/>
                    <a:pt x="13" y="76"/>
                    <a:pt x="25" y="76"/>
                  </a:cubicBezTo>
                  <a:cubicBezTo>
                    <a:pt x="36" y="76"/>
                    <a:pt x="46" y="69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2" y="69"/>
                    <a:pt x="62" y="76"/>
                    <a:pt x="74" y="76"/>
                  </a:cubicBezTo>
                  <a:cubicBezTo>
                    <a:pt x="86" y="76"/>
                    <a:pt x="96" y="69"/>
                    <a:pt x="98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1" y="69"/>
                    <a:pt x="111" y="76"/>
                    <a:pt x="123" y="76"/>
                  </a:cubicBezTo>
                  <a:cubicBezTo>
                    <a:pt x="135" y="76"/>
                    <a:pt x="145" y="69"/>
                    <a:pt x="147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9"/>
                    <a:pt x="161" y="76"/>
                    <a:pt x="172" y="76"/>
                  </a:cubicBezTo>
                  <a:cubicBezTo>
                    <a:pt x="184" y="76"/>
                    <a:pt x="194" y="69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69"/>
                    <a:pt x="210" y="76"/>
                    <a:pt x="222" y="76"/>
                  </a:cubicBezTo>
                  <a:cubicBezTo>
                    <a:pt x="234" y="76"/>
                    <a:pt x="243" y="69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69"/>
                    <a:pt x="259" y="76"/>
                    <a:pt x="271" y="76"/>
                  </a:cubicBezTo>
                  <a:cubicBezTo>
                    <a:pt x="283" y="76"/>
                    <a:pt x="293" y="69"/>
                    <a:pt x="295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48"/>
                    <a:pt x="296" y="48"/>
                    <a:pt x="296" y="48"/>
                  </a:cubicBez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3203575" y="5429250"/>
              <a:ext cx="571500" cy="241300"/>
            </a:xfrm>
            <a:custGeom>
              <a:avLst/>
              <a:gdLst>
                <a:gd name="T0" fmla="*/ 337 w 360"/>
                <a:gd name="T1" fmla="*/ 135 h 152"/>
                <a:gd name="T2" fmla="*/ 337 w 360"/>
                <a:gd name="T3" fmla="*/ 0 h 152"/>
                <a:gd name="T4" fmla="*/ 301 w 360"/>
                <a:gd name="T5" fmla="*/ 0 h 152"/>
                <a:gd name="T6" fmla="*/ 301 w 360"/>
                <a:gd name="T7" fmla="*/ 87 h 152"/>
                <a:gd name="T8" fmla="*/ 146 w 360"/>
                <a:gd name="T9" fmla="*/ 87 h 152"/>
                <a:gd name="T10" fmla="*/ 146 w 360"/>
                <a:gd name="T11" fmla="*/ 0 h 152"/>
                <a:gd name="T12" fmla="*/ 127 w 360"/>
                <a:gd name="T13" fmla="*/ 0 h 152"/>
                <a:gd name="T14" fmla="*/ 127 w 360"/>
                <a:gd name="T15" fmla="*/ 135 h 152"/>
                <a:gd name="T16" fmla="*/ 59 w 360"/>
                <a:gd name="T17" fmla="*/ 135 h 152"/>
                <a:gd name="T18" fmla="*/ 59 w 360"/>
                <a:gd name="T19" fmla="*/ 0 h 152"/>
                <a:gd name="T20" fmla="*/ 24 w 360"/>
                <a:gd name="T21" fmla="*/ 0 h 152"/>
                <a:gd name="T22" fmla="*/ 24 w 360"/>
                <a:gd name="T23" fmla="*/ 135 h 152"/>
                <a:gd name="T24" fmla="*/ 0 w 360"/>
                <a:gd name="T25" fmla="*/ 135 h 152"/>
                <a:gd name="T26" fmla="*/ 0 w 360"/>
                <a:gd name="T27" fmla="*/ 152 h 152"/>
                <a:gd name="T28" fmla="*/ 360 w 360"/>
                <a:gd name="T29" fmla="*/ 152 h 152"/>
                <a:gd name="T30" fmla="*/ 360 w 360"/>
                <a:gd name="T31" fmla="*/ 135 h 152"/>
                <a:gd name="T32" fmla="*/ 337 w 360"/>
                <a:gd name="T33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152">
                  <a:moveTo>
                    <a:pt x="337" y="135"/>
                  </a:moveTo>
                  <a:lnTo>
                    <a:pt x="337" y="0"/>
                  </a:lnTo>
                  <a:lnTo>
                    <a:pt x="301" y="0"/>
                  </a:lnTo>
                  <a:lnTo>
                    <a:pt x="301" y="87"/>
                  </a:lnTo>
                  <a:lnTo>
                    <a:pt x="146" y="87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27" y="135"/>
                  </a:lnTo>
                  <a:lnTo>
                    <a:pt x="59" y="135"/>
                  </a:lnTo>
                  <a:lnTo>
                    <a:pt x="59" y="0"/>
                  </a:lnTo>
                  <a:lnTo>
                    <a:pt x="24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360" y="152"/>
                  </a:lnTo>
                  <a:lnTo>
                    <a:pt x="360" y="135"/>
                  </a:lnTo>
                  <a:lnTo>
                    <a:pt x="337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6" name="Oval 101"/>
          <p:cNvSpPr>
            <a:spLocks noChangeArrowheads="1"/>
          </p:cNvSpPr>
          <p:nvPr/>
        </p:nvSpPr>
        <p:spPr bwMode="auto">
          <a:xfrm>
            <a:off x="4663855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983357" y="5066596"/>
            <a:ext cx="371123" cy="500877"/>
            <a:chOff x="5056188" y="5118100"/>
            <a:chExt cx="422275" cy="569913"/>
          </a:xfrm>
          <a:solidFill>
            <a:schemeClr val="bg1"/>
          </a:solidFill>
        </p:grpSpPr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5292725" y="56737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5111750" y="5118100"/>
              <a:ext cx="6191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5056188" y="5245100"/>
              <a:ext cx="173037" cy="442913"/>
            </a:xfrm>
            <a:custGeom>
              <a:avLst/>
              <a:gdLst>
                <a:gd name="T0" fmla="*/ 70 w 90"/>
                <a:gd name="T1" fmla="*/ 21 h 228"/>
                <a:gd name="T2" fmla="*/ 62 w 90"/>
                <a:gd name="T3" fmla="*/ 0 h 228"/>
                <a:gd name="T4" fmla="*/ 29 w 90"/>
                <a:gd name="T5" fmla="*/ 0 h 228"/>
                <a:gd name="T6" fmla="*/ 20 w 90"/>
                <a:gd name="T7" fmla="*/ 21 h 228"/>
                <a:gd name="T8" fmla="*/ 0 w 90"/>
                <a:gd name="T9" fmla="*/ 52 h 228"/>
                <a:gd name="T10" fmla="*/ 0 w 90"/>
                <a:gd name="T11" fmla="*/ 217 h 228"/>
                <a:gd name="T12" fmla="*/ 11 w 90"/>
                <a:gd name="T13" fmla="*/ 228 h 228"/>
                <a:gd name="T14" fmla="*/ 80 w 90"/>
                <a:gd name="T15" fmla="*/ 228 h 228"/>
                <a:gd name="T16" fmla="*/ 90 w 90"/>
                <a:gd name="T17" fmla="*/ 217 h 228"/>
                <a:gd name="T18" fmla="*/ 90 w 90"/>
                <a:gd name="T19" fmla="*/ 52 h 228"/>
                <a:gd name="T20" fmla="*/ 70 w 90"/>
                <a:gd name="T21" fmla="*/ 21 h 228"/>
                <a:gd name="T22" fmla="*/ 76 w 90"/>
                <a:gd name="T23" fmla="*/ 177 h 228"/>
                <a:gd name="T24" fmla="*/ 14 w 90"/>
                <a:gd name="T25" fmla="*/ 177 h 228"/>
                <a:gd name="T26" fmla="*/ 14 w 90"/>
                <a:gd name="T27" fmla="*/ 80 h 228"/>
                <a:gd name="T28" fmla="*/ 76 w 90"/>
                <a:gd name="T29" fmla="*/ 80 h 228"/>
                <a:gd name="T30" fmla="*/ 76 w 90"/>
                <a:gd name="T31" fmla="*/ 1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28">
                  <a:moveTo>
                    <a:pt x="70" y="21"/>
                  </a:moveTo>
                  <a:cubicBezTo>
                    <a:pt x="63" y="14"/>
                    <a:pt x="62" y="0"/>
                    <a:pt x="6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4"/>
                    <a:pt x="20" y="21"/>
                  </a:cubicBezTo>
                  <a:cubicBezTo>
                    <a:pt x="12" y="27"/>
                    <a:pt x="0" y="37"/>
                    <a:pt x="0" y="5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3"/>
                    <a:pt x="5" y="228"/>
                    <a:pt x="11" y="228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86" y="228"/>
                    <a:pt x="90" y="223"/>
                    <a:pt x="90" y="217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37"/>
                    <a:pt x="78" y="27"/>
                    <a:pt x="70" y="21"/>
                  </a:cubicBezTo>
                  <a:moveTo>
                    <a:pt x="76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5265738" y="5245100"/>
              <a:ext cx="212725" cy="442913"/>
            </a:xfrm>
            <a:custGeom>
              <a:avLst/>
              <a:gdLst>
                <a:gd name="T0" fmla="*/ 89 w 110"/>
                <a:gd name="T1" fmla="*/ 215 h 228"/>
                <a:gd name="T2" fmla="*/ 88 w 110"/>
                <a:gd name="T3" fmla="*/ 215 h 228"/>
                <a:gd name="T4" fmla="*/ 68 w 110"/>
                <a:gd name="T5" fmla="*/ 215 h 228"/>
                <a:gd name="T6" fmla="*/ 61 w 110"/>
                <a:gd name="T7" fmla="*/ 208 h 228"/>
                <a:gd name="T8" fmla="*/ 61 w 110"/>
                <a:gd name="T9" fmla="*/ 124 h 228"/>
                <a:gd name="T10" fmla="*/ 110 w 110"/>
                <a:gd name="T11" fmla="*/ 69 h 228"/>
                <a:gd name="T12" fmla="*/ 110 w 110"/>
                <a:gd name="T13" fmla="*/ 62 h 228"/>
                <a:gd name="T14" fmla="*/ 105 w 110"/>
                <a:gd name="T15" fmla="*/ 0 h 228"/>
                <a:gd name="T16" fmla="*/ 7 w 110"/>
                <a:gd name="T17" fmla="*/ 0 h 228"/>
                <a:gd name="T18" fmla="*/ 1 w 110"/>
                <a:gd name="T19" fmla="*/ 60 h 228"/>
                <a:gd name="T20" fmla="*/ 0 w 110"/>
                <a:gd name="T21" fmla="*/ 69 h 228"/>
                <a:gd name="T22" fmla="*/ 48 w 110"/>
                <a:gd name="T23" fmla="*/ 123 h 228"/>
                <a:gd name="T24" fmla="*/ 48 w 110"/>
                <a:gd name="T25" fmla="*/ 208 h 228"/>
                <a:gd name="T26" fmla="*/ 41 w 110"/>
                <a:gd name="T27" fmla="*/ 215 h 228"/>
                <a:gd name="T28" fmla="*/ 21 w 110"/>
                <a:gd name="T29" fmla="*/ 215 h 228"/>
                <a:gd name="T30" fmla="*/ 21 w 110"/>
                <a:gd name="T31" fmla="*/ 215 h 228"/>
                <a:gd name="T32" fmla="*/ 14 w 110"/>
                <a:gd name="T33" fmla="*/ 221 h 228"/>
                <a:gd name="T34" fmla="*/ 14 w 110"/>
                <a:gd name="T35" fmla="*/ 222 h 228"/>
                <a:gd name="T36" fmla="*/ 21 w 110"/>
                <a:gd name="T37" fmla="*/ 228 h 228"/>
                <a:gd name="T38" fmla="*/ 89 w 110"/>
                <a:gd name="T39" fmla="*/ 228 h 228"/>
                <a:gd name="T40" fmla="*/ 95 w 110"/>
                <a:gd name="T41" fmla="*/ 222 h 228"/>
                <a:gd name="T42" fmla="*/ 95 w 110"/>
                <a:gd name="T43" fmla="*/ 222 h 228"/>
                <a:gd name="T44" fmla="*/ 95 w 110"/>
                <a:gd name="T45" fmla="*/ 221 h 228"/>
                <a:gd name="T46" fmla="*/ 95 w 110"/>
                <a:gd name="T47" fmla="*/ 221 h 228"/>
                <a:gd name="T48" fmla="*/ 89 w 110"/>
                <a:gd name="T49" fmla="*/ 215 h 228"/>
                <a:gd name="T50" fmla="*/ 16 w 110"/>
                <a:gd name="T51" fmla="*/ 67 h 228"/>
                <a:gd name="T52" fmla="*/ 21 w 110"/>
                <a:gd name="T53" fmla="*/ 13 h 228"/>
                <a:gd name="T54" fmla="*/ 90 w 110"/>
                <a:gd name="T55" fmla="*/ 13 h 228"/>
                <a:gd name="T56" fmla="*/ 95 w 110"/>
                <a:gd name="T57" fmla="*/ 67 h 228"/>
                <a:gd name="T58" fmla="*/ 16 w 110"/>
                <a:gd name="T59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228">
                  <a:moveTo>
                    <a:pt x="89" y="215"/>
                  </a:moveTo>
                  <a:cubicBezTo>
                    <a:pt x="88" y="215"/>
                    <a:pt x="88" y="215"/>
                    <a:pt x="88" y="215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65" y="215"/>
                    <a:pt x="61" y="212"/>
                    <a:pt x="61" y="20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89" y="121"/>
                    <a:pt x="110" y="97"/>
                    <a:pt x="110" y="69"/>
                  </a:cubicBezTo>
                  <a:cubicBezTo>
                    <a:pt x="110" y="67"/>
                    <a:pt x="110" y="64"/>
                    <a:pt x="110" y="6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97"/>
                    <a:pt x="21" y="120"/>
                    <a:pt x="48" y="12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12"/>
                    <a:pt x="45" y="215"/>
                    <a:pt x="4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7" y="215"/>
                    <a:pt x="14" y="218"/>
                    <a:pt x="14" y="22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5"/>
                    <a:pt x="17" y="228"/>
                    <a:pt x="21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92" y="228"/>
                    <a:pt x="95" y="225"/>
                    <a:pt x="95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18"/>
                    <a:pt x="92" y="215"/>
                    <a:pt x="89" y="215"/>
                  </a:cubicBezTo>
                  <a:moveTo>
                    <a:pt x="16" y="67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67"/>
                    <a:pt x="95" y="67"/>
                    <a:pt x="95" y="67"/>
                  </a:cubicBezTo>
                  <a:lnTo>
                    <a:pt x="1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Freeform 470"/>
          <p:cNvSpPr>
            <a:spLocks/>
          </p:cNvSpPr>
          <p:nvPr/>
        </p:nvSpPr>
        <p:spPr bwMode="auto">
          <a:xfrm>
            <a:off x="6225392" y="2212021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8" name="组合 3807"/>
          <p:cNvGrpSpPr/>
          <p:nvPr/>
        </p:nvGrpSpPr>
        <p:grpSpPr>
          <a:xfrm>
            <a:off x="6546000" y="2424495"/>
            <a:ext cx="618453" cy="618453"/>
            <a:chOff x="6419851" y="503238"/>
            <a:chExt cx="517525" cy="517525"/>
          </a:xfrm>
        </p:grpSpPr>
        <p:sp>
          <p:nvSpPr>
            <p:cNvPr id="3607" name="Freeform 471"/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8" name="Freeform 472"/>
            <p:cNvSpPr>
              <a:spLocks/>
            </p:cNvSpPr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9" name="Freeform 473"/>
            <p:cNvSpPr>
              <a:spLocks/>
            </p:cNvSpPr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0" name="Freeform 474"/>
            <p:cNvSpPr>
              <a:spLocks/>
            </p:cNvSpPr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1" name="Freeform 475"/>
            <p:cNvSpPr>
              <a:spLocks/>
            </p:cNvSpPr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2" name="Freeform 476"/>
            <p:cNvSpPr>
              <a:spLocks/>
            </p:cNvSpPr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3" name="Freeform 477"/>
            <p:cNvSpPr>
              <a:spLocks/>
            </p:cNvSpPr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4" name="Freeform 478"/>
            <p:cNvSpPr>
              <a:spLocks/>
            </p:cNvSpPr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5" name="Freeform 479"/>
            <p:cNvSpPr>
              <a:spLocks/>
            </p:cNvSpPr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6" name="Freeform 480"/>
            <p:cNvSpPr>
              <a:spLocks/>
            </p:cNvSpPr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7" name="Freeform 481"/>
            <p:cNvSpPr>
              <a:spLocks/>
            </p:cNvSpPr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8" name="Freeform 482"/>
            <p:cNvSpPr>
              <a:spLocks/>
            </p:cNvSpPr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9" name="Freeform 483"/>
            <p:cNvSpPr>
              <a:spLocks/>
            </p:cNvSpPr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0" name="Freeform 484"/>
            <p:cNvSpPr>
              <a:spLocks/>
            </p:cNvSpPr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1" name="Freeform 485"/>
            <p:cNvSpPr>
              <a:spLocks/>
            </p:cNvSpPr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2" name="Freeform 486"/>
            <p:cNvSpPr>
              <a:spLocks/>
            </p:cNvSpPr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3" name="Freeform 487"/>
            <p:cNvSpPr>
              <a:spLocks/>
            </p:cNvSpPr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4" name="Freeform 488"/>
            <p:cNvSpPr>
              <a:spLocks/>
            </p:cNvSpPr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5" name="Freeform 489"/>
            <p:cNvSpPr>
              <a:spLocks/>
            </p:cNvSpPr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6" name="Freeform 490"/>
            <p:cNvSpPr>
              <a:spLocks/>
            </p:cNvSpPr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7" name="Freeform 491"/>
            <p:cNvSpPr>
              <a:spLocks/>
            </p:cNvSpPr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8" name="Freeform 492"/>
            <p:cNvSpPr>
              <a:spLocks/>
            </p:cNvSpPr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9" name="Freeform 493"/>
            <p:cNvSpPr>
              <a:spLocks/>
            </p:cNvSpPr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0" name="Freeform 494"/>
            <p:cNvSpPr>
              <a:spLocks/>
            </p:cNvSpPr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1" name="Freeform 495"/>
            <p:cNvSpPr>
              <a:spLocks/>
            </p:cNvSpPr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2" name="Freeform 496"/>
            <p:cNvSpPr>
              <a:spLocks/>
            </p:cNvSpPr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3" name="Freeform 497"/>
            <p:cNvSpPr>
              <a:spLocks/>
            </p:cNvSpPr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4" name="Freeform 498"/>
            <p:cNvSpPr>
              <a:spLocks/>
            </p:cNvSpPr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5" name="Freeform 499"/>
            <p:cNvSpPr>
              <a:spLocks/>
            </p:cNvSpPr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6" name="Freeform 500"/>
            <p:cNvSpPr>
              <a:spLocks/>
            </p:cNvSpPr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7" name="Freeform 501"/>
            <p:cNvSpPr>
              <a:spLocks/>
            </p:cNvSpPr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8" name="Freeform 502"/>
            <p:cNvSpPr>
              <a:spLocks/>
            </p:cNvSpPr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9" name="Freeform 503"/>
            <p:cNvSpPr>
              <a:spLocks/>
            </p:cNvSpPr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0" name="Freeform 504"/>
            <p:cNvSpPr>
              <a:spLocks/>
            </p:cNvSpPr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1" name="Freeform 505"/>
            <p:cNvSpPr>
              <a:spLocks/>
            </p:cNvSpPr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2" name="Freeform 506"/>
            <p:cNvSpPr>
              <a:spLocks/>
            </p:cNvSpPr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3" name="Freeform 507"/>
            <p:cNvSpPr>
              <a:spLocks/>
            </p:cNvSpPr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4" name="Freeform 508"/>
            <p:cNvSpPr>
              <a:spLocks/>
            </p:cNvSpPr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5" name="Freeform 509"/>
            <p:cNvSpPr>
              <a:spLocks/>
            </p:cNvSpPr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6" name="Freeform 510"/>
            <p:cNvSpPr>
              <a:spLocks/>
            </p:cNvSpPr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7" name="Freeform 511"/>
            <p:cNvSpPr>
              <a:spLocks/>
            </p:cNvSpPr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8" name="Freeform 512"/>
            <p:cNvSpPr>
              <a:spLocks/>
            </p:cNvSpPr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9" name="Freeform 513"/>
            <p:cNvSpPr>
              <a:spLocks/>
            </p:cNvSpPr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0" name="Freeform 514"/>
            <p:cNvSpPr>
              <a:spLocks/>
            </p:cNvSpPr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1" name="Freeform 515"/>
            <p:cNvSpPr>
              <a:spLocks/>
            </p:cNvSpPr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2" name="Freeform 516"/>
            <p:cNvSpPr>
              <a:spLocks/>
            </p:cNvSpPr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3" name="Freeform 517"/>
            <p:cNvSpPr>
              <a:spLocks/>
            </p:cNvSpPr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4" name="Freeform 518"/>
            <p:cNvSpPr>
              <a:spLocks/>
            </p:cNvSpPr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5" name="Freeform 519"/>
            <p:cNvSpPr>
              <a:spLocks/>
            </p:cNvSpPr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6" name="Freeform 520"/>
            <p:cNvSpPr>
              <a:spLocks/>
            </p:cNvSpPr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7" name="Freeform 521"/>
            <p:cNvSpPr>
              <a:spLocks/>
            </p:cNvSpPr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8" name="Freeform 522"/>
            <p:cNvSpPr>
              <a:spLocks/>
            </p:cNvSpPr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9" name="Freeform 523"/>
            <p:cNvSpPr>
              <a:spLocks/>
            </p:cNvSpPr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0" name="Freeform 524"/>
            <p:cNvSpPr>
              <a:spLocks/>
            </p:cNvSpPr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1" name="Freeform 525"/>
            <p:cNvSpPr>
              <a:spLocks/>
            </p:cNvSpPr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2" name="Freeform 526"/>
            <p:cNvSpPr>
              <a:spLocks/>
            </p:cNvSpPr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3" name="Freeform 527"/>
            <p:cNvSpPr>
              <a:spLocks/>
            </p:cNvSpPr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64" name="Freeform 528"/>
          <p:cNvSpPr>
            <a:spLocks/>
          </p:cNvSpPr>
          <p:nvPr/>
        </p:nvSpPr>
        <p:spPr bwMode="auto">
          <a:xfrm>
            <a:off x="3383517" y="2134239"/>
            <a:ext cx="1272952" cy="1271054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6" name="组合 3805"/>
          <p:cNvGrpSpPr/>
          <p:nvPr/>
        </p:nvGrpSpPr>
        <p:grpSpPr>
          <a:xfrm>
            <a:off x="3728789" y="2428290"/>
            <a:ext cx="622247" cy="643114"/>
            <a:chOff x="4305301" y="506413"/>
            <a:chExt cx="520700" cy="538162"/>
          </a:xfrm>
        </p:grpSpPr>
        <p:sp>
          <p:nvSpPr>
            <p:cNvPr id="3665" name="Freeform 529"/>
            <p:cNvSpPr>
              <a:spLocks/>
            </p:cNvSpPr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6" name="Freeform 530"/>
            <p:cNvSpPr>
              <a:spLocks/>
            </p:cNvSpPr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7" name="Freeform 531"/>
            <p:cNvSpPr>
              <a:spLocks/>
            </p:cNvSpPr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8" name="Freeform 532"/>
            <p:cNvSpPr>
              <a:spLocks/>
            </p:cNvSpPr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9" name="Freeform 533"/>
            <p:cNvSpPr>
              <a:spLocks/>
            </p:cNvSpPr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0" name="Freeform 534"/>
            <p:cNvSpPr>
              <a:spLocks/>
            </p:cNvSpPr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1" name="Freeform 535"/>
            <p:cNvSpPr>
              <a:spLocks/>
            </p:cNvSpPr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2" name="Freeform 536"/>
            <p:cNvSpPr>
              <a:spLocks/>
            </p:cNvSpPr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3" name="Freeform 537"/>
            <p:cNvSpPr>
              <a:spLocks/>
            </p:cNvSpPr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4" name="Freeform 538"/>
            <p:cNvSpPr>
              <a:spLocks/>
            </p:cNvSpPr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5" name="Freeform 539"/>
            <p:cNvSpPr>
              <a:spLocks/>
            </p:cNvSpPr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6" name="Freeform 540"/>
            <p:cNvSpPr>
              <a:spLocks/>
            </p:cNvSpPr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7" name="Freeform 541"/>
            <p:cNvSpPr>
              <a:spLocks/>
            </p:cNvSpPr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8" name="Rectangle 542"/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9" name="Rectangle 543"/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0" name="Rectangle 544"/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1" name="Oval 545"/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82" name="Oval 546"/>
          <p:cNvSpPr>
            <a:spLocks noChangeArrowheads="1"/>
          </p:cNvSpPr>
          <p:nvPr/>
        </p:nvSpPr>
        <p:spPr bwMode="auto">
          <a:xfrm>
            <a:off x="7607438" y="2212021"/>
            <a:ext cx="1113596" cy="1113596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9" name="组合 3808"/>
          <p:cNvGrpSpPr/>
          <p:nvPr/>
        </p:nvGrpSpPr>
        <p:grpSpPr>
          <a:xfrm>
            <a:off x="7766794" y="2471922"/>
            <a:ext cx="792986" cy="531186"/>
            <a:chOff x="7319964" y="542925"/>
            <a:chExt cx="663575" cy="444500"/>
          </a:xfrm>
        </p:grpSpPr>
        <p:sp>
          <p:nvSpPr>
            <p:cNvPr id="3683" name="Freeform 547"/>
            <p:cNvSpPr>
              <a:spLocks/>
            </p:cNvSpPr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4" name="Rectangle 548"/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5" name="Rectangle 549"/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6" name="Freeform 550"/>
            <p:cNvSpPr>
              <a:spLocks/>
            </p:cNvSpPr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7" name="Freeform 551"/>
            <p:cNvSpPr>
              <a:spLocks/>
            </p:cNvSpPr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8" name="Freeform 552"/>
            <p:cNvSpPr>
              <a:spLocks/>
            </p:cNvSpPr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9" name="Freeform 553"/>
            <p:cNvSpPr>
              <a:spLocks/>
            </p:cNvSpPr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0" name="Rectangle 554"/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1" name="Oval 555"/>
          <p:cNvSpPr>
            <a:spLocks noChangeArrowheads="1"/>
          </p:cNvSpPr>
          <p:nvPr/>
        </p:nvSpPr>
        <p:spPr bwMode="auto">
          <a:xfrm>
            <a:off x="3461299" y="4731363"/>
            <a:ext cx="1115492" cy="1115492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4" name="组合 3813"/>
          <p:cNvGrpSpPr/>
          <p:nvPr/>
        </p:nvGrpSpPr>
        <p:grpSpPr>
          <a:xfrm>
            <a:off x="3635831" y="4932455"/>
            <a:ext cx="698131" cy="789192"/>
            <a:chOff x="4227514" y="2601913"/>
            <a:chExt cx="584200" cy="660400"/>
          </a:xfrm>
        </p:grpSpPr>
        <p:sp>
          <p:nvSpPr>
            <p:cNvPr id="3692" name="Freeform 556"/>
            <p:cNvSpPr>
              <a:spLocks/>
            </p:cNvSpPr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3" name="Rectangle 557"/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" name="Oval 558"/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" name="Freeform 559"/>
            <p:cNvSpPr>
              <a:spLocks/>
            </p:cNvSpPr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6" name="Rectangle 560"/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7" name="Freeform 561"/>
            <p:cNvSpPr>
              <a:spLocks/>
            </p:cNvSpPr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8" name="Rectangle 562"/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9" name="Rectangle 563"/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0" name="Rectangle 564"/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1" name="Rectangle 565"/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2" name="Freeform 566"/>
          <p:cNvSpPr>
            <a:spLocks/>
          </p:cNvSpPr>
          <p:nvPr/>
        </p:nvSpPr>
        <p:spPr bwMode="auto">
          <a:xfrm>
            <a:off x="7690910" y="4325385"/>
            <a:ext cx="946651" cy="263697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03" name="Freeform 567"/>
          <p:cNvSpPr>
            <a:spLocks/>
          </p:cNvSpPr>
          <p:nvPr/>
        </p:nvSpPr>
        <p:spPr bwMode="auto">
          <a:xfrm>
            <a:off x="7607438" y="3473589"/>
            <a:ext cx="1113596" cy="851796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0" name="组合 3809"/>
          <p:cNvGrpSpPr/>
          <p:nvPr/>
        </p:nvGrpSpPr>
        <p:grpSpPr>
          <a:xfrm>
            <a:off x="7825603" y="3655709"/>
            <a:ext cx="677264" cy="675366"/>
            <a:chOff x="7369176" y="1533525"/>
            <a:chExt cx="566738" cy="565150"/>
          </a:xfrm>
        </p:grpSpPr>
        <p:sp>
          <p:nvSpPr>
            <p:cNvPr id="3704" name="Freeform 568"/>
            <p:cNvSpPr>
              <a:spLocks/>
            </p:cNvSpPr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5" name="Freeform 569"/>
            <p:cNvSpPr>
              <a:spLocks/>
            </p:cNvSpPr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6" name="Freeform 570"/>
            <p:cNvSpPr>
              <a:spLocks/>
            </p:cNvSpPr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7" name="Freeform 571"/>
            <p:cNvSpPr>
              <a:spLocks/>
            </p:cNvSpPr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8" name="Freeform 572"/>
            <p:cNvSpPr>
              <a:spLocks/>
            </p:cNvSpPr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9" name="Oval 573"/>
          <p:cNvSpPr>
            <a:spLocks noChangeArrowheads="1"/>
          </p:cNvSpPr>
          <p:nvPr/>
        </p:nvSpPr>
        <p:spPr bwMode="auto">
          <a:xfrm>
            <a:off x="6223493" y="3473589"/>
            <a:ext cx="1115492" cy="1115492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1" name="组合 3810"/>
          <p:cNvGrpSpPr/>
          <p:nvPr/>
        </p:nvGrpSpPr>
        <p:grpSpPr>
          <a:xfrm>
            <a:off x="6536515" y="3623459"/>
            <a:ext cx="491347" cy="785397"/>
            <a:chOff x="6411914" y="1506538"/>
            <a:chExt cx="411162" cy="657225"/>
          </a:xfrm>
        </p:grpSpPr>
        <p:sp>
          <p:nvSpPr>
            <p:cNvPr id="3710" name="Freeform 574"/>
            <p:cNvSpPr>
              <a:spLocks/>
            </p:cNvSpPr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1" name="Rectangle 575"/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2" name="Rectangle 576"/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3" name="Freeform 577"/>
            <p:cNvSpPr>
              <a:spLocks/>
            </p:cNvSpPr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4" name="Freeform 578"/>
            <p:cNvSpPr>
              <a:spLocks/>
            </p:cNvSpPr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5" name="Freeform 579"/>
            <p:cNvSpPr>
              <a:spLocks/>
            </p:cNvSpPr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6" name="Freeform 580"/>
            <p:cNvSpPr>
              <a:spLocks/>
            </p:cNvSpPr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7" name="Freeform 581"/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8" name="Freeform 582"/>
            <p:cNvSpPr>
              <a:spLocks/>
            </p:cNvSpPr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9" name="Rectangle 583"/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0" name="Rectangle 584"/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1" name="Freeform 585"/>
          <p:cNvSpPr>
            <a:spLocks/>
          </p:cNvSpPr>
          <p:nvPr/>
        </p:nvSpPr>
        <p:spPr bwMode="auto">
          <a:xfrm>
            <a:off x="3461299" y="3473589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3" name="组合 3812"/>
          <p:cNvGrpSpPr/>
          <p:nvPr/>
        </p:nvGrpSpPr>
        <p:grpSpPr>
          <a:xfrm>
            <a:off x="3675670" y="3687961"/>
            <a:ext cx="679160" cy="694337"/>
            <a:chOff x="4260851" y="1560513"/>
            <a:chExt cx="568325" cy="581025"/>
          </a:xfrm>
        </p:grpSpPr>
        <p:sp>
          <p:nvSpPr>
            <p:cNvPr id="3722" name="Freeform 586"/>
            <p:cNvSpPr>
              <a:spLocks/>
            </p:cNvSpPr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3" name="Freeform 587"/>
            <p:cNvSpPr>
              <a:spLocks/>
            </p:cNvSpPr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4" name="Freeform 588"/>
            <p:cNvSpPr>
              <a:spLocks/>
            </p:cNvSpPr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5" name="Freeform 589"/>
            <p:cNvSpPr>
              <a:spLocks/>
            </p:cNvSpPr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6" name="Freeform 590"/>
            <p:cNvSpPr>
              <a:spLocks/>
            </p:cNvSpPr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7" name="Freeform 591"/>
            <p:cNvSpPr>
              <a:spLocks/>
            </p:cNvSpPr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8" name="Freeform 592"/>
          <p:cNvSpPr>
            <a:spLocks/>
          </p:cNvSpPr>
          <p:nvPr/>
        </p:nvSpPr>
        <p:spPr bwMode="auto">
          <a:xfrm>
            <a:off x="4843345" y="3473589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2" name="组合 3811"/>
          <p:cNvGrpSpPr/>
          <p:nvPr/>
        </p:nvGrpSpPr>
        <p:grpSpPr>
          <a:xfrm>
            <a:off x="4974244" y="3754358"/>
            <a:ext cx="855590" cy="553953"/>
            <a:chOff x="5226051" y="1616075"/>
            <a:chExt cx="715963" cy="463551"/>
          </a:xfrm>
        </p:grpSpPr>
        <p:sp>
          <p:nvSpPr>
            <p:cNvPr id="3729" name="Freeform 593"/>
            <p:cNvSpPr>
              <a:spLocks/>
            </p:cNvSpPr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0" name="Rectangle 594"/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1" name="Rectangle 595"/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2" name="Freeform 596"/>
            <p:cNvSpPr>
              <a:spLocks/>
            </p:cNvSpPr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3" name="Rectangle 597"/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4" name="Rectangle 598"/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5" name="Rectangle 599"/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6" name="Rectangle 600"/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7" name="Rectangle 601"/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8" name="Rectangle 602"/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9" name="Rectangle 603"/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0" name="Oval 604"/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1" name="Freeform 605"/>
            <p:cNvSpPr>
              <a:spLocks/>
            </p:cNvSpPr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2" name="Freeform 606"/>
            <p:cNvSpPr>
              <a:spLocks/>
            </p:cNvSpPr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3" name="Freeform 607"/>
            <p:cNvSpPr>
              <a:spLocks/>
            </p:cNvSpPr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44" name="Freeform 608"/>
          <p:cNvSpPr>
            <a:spLocks/>
          </p:cNvSpPr>
          <p:nvPr/>
        </p:nvSpPr>
        <p:spPr bwMode="auto">
          <a:xfrm>
            <a:off x="4843345" y="4731363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5" name="组合 3814"/>
          <p:cNvGrpSpPr/>
          <p:nvPr/>
        </p:nvGrpSpPr>
        <p:grpSpPr>
          <a:xfrm>
            <a:off x="5093761" y="4985574"/>
            <a:ext cx="614659" cy="605173"/>
            <a:chOff x="5326064" y="2646363"/>
            <a:chExt cx="514350" cy="506412"/>
          </a:xfrm>
        </p:grpSpPr>
        <p:sp>
          <p:nvSpPr>
            <p:cNvPr id="3745" name="Freeform 609"/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6" name="Rectangle 610"/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7" name="Freeform 611"/>
            <p:cNvSpPr>
              <a:spLocks/>
            </p:cNvSpPr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8" name="Freeform 612"/>
            <p:cNvSpPr>
              <a:spLocks/>
            </p:cNvSpPr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9" name="Freeform 613"/>
            <p:cNvSpPr>
              <a:spLocks/>
            </p:cNvSpPr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0" name="Oval 614"/>
          <p:cNvSpPr>
            <a:spLocks noChangeArrowheads="1"/>
          </p:cNvSpPr>
          <p:nvPr/>
        </p:nvSpPr>
        <p:spPr bwMode="auto">
          <a:xfrm>
            <a:off x="6223493" y="4731363"/>
            <a:ext cx="1115492" cy="1115492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6" name="组合 3815"/>
          <p:cNvGrpSpPr/>
          <p:nvPr/>
        </p:nvGrpSpPr>
        <p:grpSpPr>
          <a:xfrm>
            <a:off x="6420792" y="4945734"/>
            <a:ext cx="722794" cy="682954"/>
            <a:chOff x="6315076" y="2613025"/>
            <a:chExt cx="604838" cy="571500"/>
          </a:xfrm>
        </p:grpSpPr>
        <p:sp>
          <p:nvSpPr>
            <p:cNvPr id="3751" name="Freeform 615"/>
            <p:cNvSpPr>
              <a:spLocks/>
            </p:cNvSpPr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2" name="Freeform 616"/>
            <p:cNvSpPr>
              <a:spLocks/>
            </p:cNvSpPr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3" name="Freeform 617"/>
            <p:cNvSpPr>
              <a:spLocks/>
            </p:cNvSpPr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4" name="Freeform 618"/>
            <p:cNvSpPr>
              <a:spLocks/>
            </p:cNvSpPr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5" name="Freeform 619"/>
            <p:cNvSpPr>
              <a:spLocks/>
            </p:cNvSpPr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6" name="Freeform 620"/>
          <p:cNvSpPr>
            <a:spLocks/>
          </p:cNvSpPr>
          <p:nvPr/>
        </p:nvSpPr>
        <p:spPr bwMode="auto">
          <a:xfrm>
            <a:off x="7605540" y="4729465"/>
            <a:ext cx="1115492" cy="1117390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7" name="组合 3816"/>
          <p:cNvGrpSpPr/>
          <p:nvPr/>
        </p:nvGrpSpPr>
        <p:grpSpPr>
          <a:xfrm>
            <a:off x="7818014" y="4921072"/>
            <a:ext cx="713309" cy="711411"/>
            <a:chOff x="7362826" y="2592388"/>
            <a:chExt cx="596901" cy="595313"/>
          </a:xfrm>
        </p:grpSpPr>
        <p:sp>
          <p:nvSpPr>
            <p:cNvPr id="3757" name="Freeform 621"/>
            <p:cNvSpPr>
              <a:spLocks/>
            </p:cNvSpPr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8" name="Freeform 622"/>
            <p:cNvSpPr>
              <a:spLocks/>
            </p:cNvSpPr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9" name="Freeform 623"/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0" name="Freeform 624"/>
            <p:cNvSpPr>
              <a:spLocks/>
            </p:cNvSpPr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1" name="Freeform 625"/>
            <p:cNvSpPr>
              <a:spLocks/>
            </p:cNvSpPr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2" name="Oval 626"/>
          <p:cNvSpPr>
            <a:spLocks noChangeArrowheads="1"/>
          </p:cNvSpPr>
          <p:nvPr/>
        </p:nvSpPr>
        <p:spPr bwMode="auto">
          <a:xfrm>
            <a:off x="2057437" y="2204432"/>
            <a:ext cx="1115492" cy="1115492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0" name="组合 3819"/>
          <p:cNvGrpSpPr/>
          <p:nvPr/>
        </p:nvGrpSpPr>
        <p:grpSpPr>
          <a:xfrm>
            <a:off x="2296471" y="2504174"/>
            <a:ext cx="707617" cy="516010"/>
            <a:chOff x="5318126" y="3748088"/>
            <a:chExt cx="592138" cy="431800"/>
          </a:xfrm>
        </p:grpSpPr>
        <p:sp>
          <p:nvSpPr>
            <p:cNvPr id="3763" name="Freeform 627"/>
            <p:cNvSpPr>
              <a:spLocks/>
            </p:cNvSpPr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4" name="Rectangle 628"/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5" name="Freeform 629"/>
            <p:cNvSpPr>
              <a:spLocks/>
            </p:cNvSpPr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6" name="Freeform 630"/>
          <p:cNvSpPr>
            <a:spLocks/>
          </p:cNvSpPr>
          <p:nvPr/>
        </p:nvSpPr>
        <p:spPr bwMode="auto">
          <a:xfrm>
            <a:off x="728509" y="2997417"/>
            <a:ext cx="1011152" cy="322506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67" name="Freeform 631"/>
          <p:cNvSpPr>
            <a:spLocks/>
          </p:cNvSpPr>
          <p:nvPr/>
        </p:nvSpPr>
        <p:spPr bwMode="auto">
          <a:xfrm>
            <a:off x="677288" y="2204432"/>
            <a:ext cx="1113596" cy="792986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1" name="组合 3820"/>
          <p:cNvGrpSpPr/>
          <p:nvPr/>
        </p:nvGrpSpPr>
        <p:grpSpPr>
          <a:xfrm>
            <a:off x="950470" y="2428290"/>
            <a:ext cx="565335" cy="667777"/>
            <a:chOff x="4313239" y="3684588"/>
            <a:chExt cx="473075" cy="558800"/>
          </a:xfrm>
        </p:grpSpPr>
        <p:sp>
          <p:nvSpPr>
            <p:cNvPr id="3768" name="Rectangle 632"/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9" name="Rectangle 633"/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0" name="Freeform 634"/>
            <p:cNvSpPr>
              <a:spLocks/>
            </p:cNvSpPr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1" name="Freeform 635"/>
            <p:cNvSpPr>
              <a:spLocks/>
            </p:cNvSpPr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2" name="Freeform 636"/>
            <p:cNvSpPr>
              <a:spLocks/>
            </p:cNvSpPr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73" name="Freeform 637"/>
          <p:cNvSpPr>
            <a:spLocks/>
          </p:cNvSpPr>
          <p:nvPr/>
        </p:nvSpPr>
        <p:spPr bwMode="auto">
          <a:xfrm>
            <a:off x="2051746" y="3492559"/>
            <a:ext cx="1106008" cy="1106007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4" name="组合 3823"/>
          <p:cNvGrpSpPr/>
          <p:nvPr/>
        </p:nvGrpSpPr>
        <p:grpSpPr>
          <a:xfrm>
            <a:off x="2269911" y="3708828"/>
            <a:ext cx="671572" cy="673470"/>
            <a:chOff x="5295901" y="4756150"/>
            <a:chExt cx="561975" cy="563563"/>
          </a:xfrm>
        </p:grpSpPr>
        <p:sp>
          <p:nvSpPr>
            <p:cNvPr id="3774" name="Freeform 638"/>
            <p:cNvSpPr>
              <a:spLocks/>
            </p:cNvSpPr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5" name="Freeform 639"/>
            <p:cNvSpPr>
              <a:spLocks/>
            </p:cNvSpPr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6" name="Freeform 640"/>
            <p:cNvSpPr>
              <a:spLocks/>
            </p:cNvSpPr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7" name="Freeform 641"/>
            <p:cNvSpPr>
              <a:spLocks/>
            </p:cNvSpPr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8" name="Freeform 642"/>
            <p:cNvSpPr>
              <a:spLocks/>
            </p:cNvSpPr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9" name="Freeform 643"/>
            <p:cNvSpPr>
              <a:spLocks/>
            </p:cNvSpPr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0" name="Freeform 644"/>
            <p:cNvSpPr>
              <a:spLocks/>
            </p:cNvSpPr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1" name="Freeform 645"/>
            <p:cNvSpPr>
              <a:spLocks/>
            </p:cNvSpPr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2" name="Freeform 646"/>
            <p:cNvSpPr>
              <a:spLocks/>
            </p:cNvSpPr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3" name="Freeform 647"/>
            <p:cNvSpPr>
              <a:spLocks/>
            </p:cNvSpPr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4" name="Freeform 648"/>
            <p:cNvSpPr>
              <a:spLocks/>
            </p:cNvSpPr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5" name="Freeform 649"/>
            <p:cNvSpPr>
              <a:spLocks/>
            </p:cNvSpPr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6" name="Freeform 650"/>
            <p:cNvSpPr>
              <a:spLocks/>
            </p:cNvSpPr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7" name="Freeform 651"/>
            <p:cNvSpPr>
              <a:spLocks/>
            </p:cNvSpPr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8" name="Freeform 652"/>
            <p:cNvSpPr>
              <a:spLocks/>
            </p:cNvSpPr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9" name="Freeform 653"/>
            <p:cNvSpPr>
              <a:spLocks/>
            </p:cNvSpPr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0" name="Freeform 654"/>
            <p:cNvSpPr>
              <a:spLocks/>
            </p:cNvSpPr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1" name="Freeform 655"/>
            <p:cNvSpPr>
              <a:spLocks/>
            </p:cNvSpPr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2" name="Freeform 656"/>
            <p:cNvSpPr>
              <a:spLocks/>
            </p:cNvSpPr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3" name="Freeform 657"/>
            <p:cNvSpPr>
              <a:spLocks/>
            </p:cNvSpPr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4" name="Freeform 658"/>
            <p:cNvSpPr>
              <a:spLocks/>
            </p:cNvSpPr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5" name="Freeform 659"/>
            <p:cNvSpPr>
              <a:spLocks/>
            </p:cNvSpPr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6" name="Freeform 660"/>
            <p:cNvSpPr>
              <a:spLocks/>
            </p:cNvSpPr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7" name="Freeform 661"/>
            <p:cNvSpPr>
              <a:spLocks/>
            </p:cNvSpPr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8" name="Freeform 662"/>
            <p:cNvSpPr>
              <a:spLocks/>
            </p:cNvSpPr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9" name="Freeform 663"/>
            <p:cNvSpPr>
              <a:spLocks/>
            </p:cNvSpPr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0" name="Freeform 664"/>
            <p:cNvSpPr>
              <a:spLocks/>
            </p:cNvSpPr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1" name="Freeform 665"/>
            <p:cNvSpPr>
              <a:spLocks/>
            </p:cNvSpPr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02" name="Oval 666"/>
          <p:cNvSpPr>
            <a:spLocks noChangeArrowheads="1"/>
          </p:cNvSpPr>
          <p:nvPr/>
        </p:nvSpPr>
        <p:spPr bwMode="auto">
          <a:xfrm>
            <a:off x="10365298" y="2219609"/>
            <a:ext cx="1115492" cy="1115492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8" name="组合 3817"/>
          <p:cNvGrpSpPr/>
          <p:nvPr/>
        </p:nvGrpSpPr>
        <p:grpSpPr>
          <a:xfrm>
            <a:off x="10589155" y="2483305"/>
            <a:ext cx="667777" cy="652602"/>
            <a:chOff x="7362826" y="3717925"/>
            <a:chExt cx="558800" cy="546101"/>
          </a:xfrm>
        </p:grpSpPr>
        <p:sp>
          <p:nvSpPr>
            <p:cNvPr id="3803" name="Freeform 667"/>
            <p:cNvSpPr>
              <a:spLocks/>
            </p:cNvSpPr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4" name="Rectangle 668"/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5" name="Rectangle 669"/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6" name="Freeform 671"/>
            <p:cNvSpPr>
              <a:spLocks/>
            </p:cNvSpPr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7" name="Oval 672"/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8" name="Freeform 673"/>
            <p:cNvSpPr>
              <a:spLocks/>
            </p:cNvSpPr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9" name="Freeform 674"/>
            <p:cNvSpPr>
              <a:spLocks/>
            </p:cNvSpPr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0" name="Freeform 675"/>
            <p:cNvSpPr>
              <a:spLocks/>
            </p:cNvSpPr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1" name="Freeform 676"/>
            <p:cNvSpPr>
              <a:spLocks/>
            </p:cNvSpPr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22" name="Oval 677"/>
          <p:cNvSpPr>
            <a:spLocks noChangeArrowheads="1"/>
          </p:cNvSpPr>
          <p:nvPr/>
        </p:nvSpPr>
        <p:spPr bwMode="auto">
          <a:xfrm>
            <a:off x="8994634" y="2219609"/>
            <a:ext cx="1115492" cy="1115492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9" name="组合 3818"/>
          <p:cNvGrpSpPr/>
          <p:nvPr/>
        </p:nvGrpSpPr>
        <p:grpSpPr>
          <a:xfrm>
            <a:off x="9231771" y="2413112"/>
            <a:ext cx="648808" cy="741764"/>
            <a:chOff x="6348413" y="3659188"/>
            <a:chExt cx="542926" cy="620712"/>
          </a:xfrm>
        </p:grpSpPr>
        <p:sp>
          <p:nvSpPr>
            <p:cNvPr id="3523" name="Oval 678"/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4" name="Freeform 679"/>
            <p:cNvSpPr>
              <a:spLocks/>
            </p:cNvSpPr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5" name="Freeform 680"/>
            <p:cNvSpPr>
              <a:spLocks/>
            </p:cNvSpPr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6" name="Freeform 681"/>
            <p:cNvSpPr>
              <a:spLocks/>
            </p:cNvSpPr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7" name="Freeform 682"/>
            <p:cNvSpPr>
              <a:spLocks/>
            </p:cNvSpPr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8" name="Freeform 683"/>
            <p:cNvSpPr>
              <a:spLocks/>
            </p:cNvSpPr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9" name="Freeform 684"/>
            <p:cNvSpPr>
              <a:spLocks/>
            </p:cNvSpPr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0" name="Freeform 685"/>
            <p:cNvSpPr>
              <a:spLocks/>
            </p:cNvSpPr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31" name="Freeform 686"/>
          <p:cNvSpPr>
            <a:spLocks/>
          </p:cNvSpPr>
          <p:nvPr/>
        </p:nvSpPr>
        <p:spPr bwMode="auto">
          <a:xfrm>
            <a:off x="665904" y="3488765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5" name="组合 3824"/>
          <p:cNvGrpSpPr/>
          <p:nvPr/>
        </p:nvGrpSpPr>
        <p:grpSpPr>
          <a:xfrm>
            <a:off x="952366" y="3706931"/>
            <a:ext cx="546363" cy="684851"/>
            <a:chOff x="4314826" y="4754563"/>
            <a:chExt cx="457200" cy="573087"/>
          </a:xfrm>
        </p:grpSpPr>
        <p:sp>
          <p:nvSpPr>
            <p:cNvPr id="3532" name="Freeform 687"/>
            <p:cNvSpPr>
              <a:spLocks/>
            </p:cNvSpPr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3" name="Freeform 688"/>
            <p:cNvSpPr>
              <a:spLocks/>
            </p:cNvSpPr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4" name="Freeform 689"/>
            <p:cNvSpPr>
              <a:spLocks/>
            </p:cNvSpPr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5" name="Freeform 690"/>
            <p:cNvSpPr>
              <a:spLocks/>
            </p:cNvSpPr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6" name="Freeform 691"/>
            <p:cNvSpPr>
              <a:spLocks/>
            </p:cNvSpPr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7" name="Freeform 692"/>
            <p:cNvSpPr>
              <a:spLocks/>
            </p:cNvSpPr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8" name="Freeform 693"/>
            <p:cNvSpPr>
              <a:spLocks/>
            </p:cNvSpPr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9" name="Freeform 694"/>
            <p:cNvSpPr>
              <a:spLocks/>
            </p:cNvSpPr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0" name="Freeform 695"/>
            <p:cNvSpPr>
              <a:spLocks/>
            </p:cNvSpPr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1" name="Freeform 696"/>
            <p:cNvSpPr>
              <a:spLocks/>
            </p:cNvSpPr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2" name="Freeform 697"/>
            <p:cNvSpPr>
              <a:spLocks/>
            </p:cNvSpPr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3" name="Freeform 698"/>
            <p:cNvSpPr>
              <a:spLocks/>
            </p:cNvSpPr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4" name="Freeform 699"/>
            <p:cNvSpPr>
              <a:spLocks/>
            </p:cNvSpPr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5" name="Freeform 700"/>
            <p:cNvSpPr>
              <a:spLocks/>
            </p:cNvSpPr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46" name="Freeform 701"/>
          <p:cNvSpPr>
            <a:spLocks/>
          </p:cNvSpPr>
          <p:nvPr/>
        </p:nvSpPr>
        <p:spPr bwMode="auto">
          <a:xfrm>
            <a:off x="8983252" y="3503942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3" name="组合 3822"/>
          <p:cNvGrpSpPr/>
          <p:nvPr/>
        </p:nvGrpSpPr>
        <p:grpSpPr>
          <a:xfrm>
            <a:off x="9252640" y="3742975"/>
            <a:ext cx="572923" cy="872665"/>
            <a:chOff x="6365876" y="4772025"/>
            <a:chExt cx="479425" cy="730251"/>
          </a:xfrm>
        </p:grpSpPr>
        <p:sp>
          <p:nvSpPr>
            <p:cNvPr id="3547" name="Freeform 702"/>
            <p:cNvSpPr>
              <a:spLocks/>
            </p:cNvSpPr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8" name="Freeform 703"/>
            <p:cNvSpPr>
              <a:spLocks/>
            </p:cNvSpPr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9" name="Freeform 704"/>
            <p:cNvSpPr>
              <a:spLocks/>
            </p:cNvSpPr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0" name="Freeform 705"/>
            <p:cNvSpPr>
              <a:spLocks/>
            </p:cNvSpPr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1" name="Freeform 706"/>
            <p:cNvSpPr>
              <a:spLocks/>
            </p:cNvSpPr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2" name="Freeform 707"/>
            <p:cNvSpPr>
              <a:spLocks/>
            </p:cNvSpPr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3" name="Freeform 708"/>
            <p:cNvSpPr>
              <a:spLocks/>
            </p:cNvSpPr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4" name="Freeform 709"/>
            <p:cNvSpPr>
              <a:spLocks/>
            </p:cNvSpPr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5" name="Freeform 710"/>
            <p:cNvSpPr>
              <a:spLocks/>
            </p:cNvSpPr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6" name="Freeform 711"/>
            <p:cNvSpPr>
              <a:spLocks/>
            </p:cNvSpPr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7" name="Freeform 712"/>
            <p:cNvSpPr>
              <a:spLocks/>
            </p:cNvSpPr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8" name="Rectangle 713"/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59" name="Freeform 714"/>
          <p:cNvSpPr>
            <a:spLocks/>
          </p:cNvSpPr>
          <p:nvPr/>
        </p:nvSpPr>
        <p:spPr bwMode="auto">
          <a:xfrm>
            <a:off x="10365298" y="3503942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2" name="组合 3821"/>
          <p:cNvGrpSpPr/>
          <p:nvPr/>
        </p:nvGrpSpPr>
        <p:grpSpPr>
          <a:xfrm>
            <a:off x="10663141" y="3697446"/>
            <a:ext cx="521702" cy="918196"/>
            <a:chOff x="7424738" y="4733925"/>
            <a:chExt cx="436563" cy="768351"/>
          </a:xfrm>
        </p:grpSpPr>
        <p:sp>
          <p:nvSpPr>
            <p:cNvPr id="3560" name="Freeform 715"/>
            <p:cNvSpPr>
              <a:spLocks/>
            </p:cNvSpPr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1" name="Freeform 716"/>
            <p:cNvSpPr>
              <a:spLocks/>
            </p:cNvSpPr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2" name="Oval 717"/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3" name="Freeform 718"/>
            <p:cNvSpPr>
              <a:spLocks/>
            </p:cNvSpPr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4" name="Freeform 719"/>
            <p:cNvSpPr>
              <a:spLocks/>
            </p:cNvSpPr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5" name="Freeform 720"/>
            <p:cNvSpPr>
              <a:spLocks/>
            </p:cNvSpPr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6" name="Freeform 721"/>
            <p:cNvSpPr>
              <a:spLocks/>
            </p:cNvSpPr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7" name="Freeform 722"/>
            <p:cNvSpPr>
              <a:spLocks/>
            </p:cNvSpPr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68" name="Freeform 723"/>
          <p:cNvSpPr>
            <a:spLocks/>
          </p:cNvSpPr>
          <p:nvPr/>
        </p:nvSpPr>
        <p:spPr bwMode="auto">
          <a:xfrm>
            <a:off x="9013605" y="5473126"/>
            <a:ext cx="1054785" cy="377523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69" name="Freeform 724"/>
          <p:cNvSpPr>
            <a:spLocks/>
          </p:cNvSpPr>
          <p:nvPr/>
        </p:nvSpPr>
        <p:spPr bwMode="auto">
          <a:xfrm>
            <a:off x="8983252" y="4735157"/>
            <a:ext cx="1115492" cy="737971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8" name="组合 3827"/>
          <p:cNvGrpSpPr/>
          <p:nvPr/>
        </p:nvGrpSpPr>
        <p:grpSpPr>
          <a:xfrm>
            <a:off x="9152093" y="4977985"/>
            <a:ext cx="724692" cy="629836"/>
            <a:chOff x="6281738" y="5805488"/>
            <a:chExt cx="606426" cy="527050"/>
          </a:xfrm>
        </p:grpSpPr>
        <p:sp>
          <p:nvSpPr>
            <p:cNvPr id="3570" name="Freeform 725"/>
            <p:cNvSpPr>
              <a:spLocks/>
            </p:cNvSpPr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1" name="Freeform 726"/>
            <p:cNvSpPr>
              <a:spLocks/>
            </p:cNvSpPr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2" name="Freeform 727"/>
            <p:cNvSpPr>
              <a:spLocks/>
            </p:cNvSpPr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3" name="Freeform 728"/>
            <p:cNvSpPr>
              <a:spLocks/>
            </p:cNvSpPr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4" name="Freeform 729"/>
            <p:cNvSpPr>
              <a:spLocks/>
            </p:cNvSpPr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5" name="Freeform 730"/>
            <p:cNvSpPr>
              <a:spLocks/>
            </p:cNvSpPr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6" name="Oval 731"/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7" name="Freeform 732"/>
            <p:cNvSpPr>
              <a:spLocks/>
            </p:cNvSpPr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8" name="Freeform 733"/>
            <p:cNvSpPr>
              <a:spLocks/>
            </p:cNvSpPr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9" name="Freeform 734"/>
            <p:cNvSpPr>
              <a:spLocks/>
            </p:cNvSpPr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0" name="Oval 735"/>
          <p:cNvSpPr>
            <a:spLocks noChangeArrowheads="1"/>
          </p:cNvSpPr>
          <p:nvPr/>
        </p:nvSpPr>
        <p:spPr bwMode="auto">
          <a:xfrm>
            <a:off x="2044156" y="4719980"/>
            <a:ext cx="1113596" cy="1115492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7" name="组合 3826"/>
          <p:cNvGrpSpPr/>
          <p:nvPr/>
        </p:nvGrpSpPr>
        <p:grpSpPr>
          <a:xfrm>
            <a:off x="2332515" y="4856571"/>
            <a:ext cx="536879" cy="825236"/>
            <a:chOff x="5348288" y="5716588"/>
            <a:chExt cx="449263" cy="690562"/>
          </a:xfrm>
        </p:grpSpPr>
        <p:sp>
          <p:nvSpPr>
            <p:cNvPr id="3581" name="Freeform 736"/>
            <p:cNvSpPr>
              <a:spLocks/>
            </p:cNvSpPr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2" name="Freeform 737"/>
            <p:cNvSpPr>
              <a:spLocks/>
            </p:cNvSpPr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3" name="Freeform 738"/>
            <p:cNvSpPr>
              <a:spLocks/>
            </p:cNvSpPr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4" name="Freeform 739"/>
            <p:cNvSpPr>
              <a:spLocks/>
            </p:cNvSpPr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5" name="Oval 740"/>
          <p:cNvSpPr>
            <a:spLocks noChangeArrowheads="1"/>
          </p:cNvSpPr>
          <p:nvPr/>
        </p:nvSpPr>
        <p:spPr bwMode="auto">
          <a:xfrm>
            <a:off x="662110" y="4719980"/>
            <a:ext cx="1115492" cy="1115492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6" name="组合 3825"/>
          <p:cNvGrpSpPr/>
          <p:nvPr/>
        </p:nvGrpSpPr>
        <p:grpSpPr>
          <a:xfrm>
            <a:off x="861305" y="4919175"/>
            <a:ext cx="718998" cy="720897"/>
            <a:chOff x="4238626" y="5768975"/>
            <a:chExt cx="601662" cy="603251"/>
          </a:xfrm>
        </p:grpSpPr>
        <p:sp>
          <p:nvSpPr>
            <p:cNvPr id="3586" name="Freeform 741"/>
            <p:cNvSpPr>
              <a:spLocks/>
            </p:cNvSpPr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7" name="Freeform 742"/>
            <p:cNvSpPr>
              <a:spLocks/>
            </p:cNvSpPr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8" name="Freeform 743"/>
            <p:cNvSpPr>
              <a:spLocks/>
            </p:cNvSpPr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9" name="Freeform 744"/>
            <p:cNvSpPr>
              <a:spLocks/>
            </p:cNvSpPr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0" name="Freeform 745"/>
            <p:cNvSpPr>
              <a:spLocks/>
            </p:cNvSpPr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1" name="Freeform 746"/>
            <p:cNvSpPr>
              <a:spLocks/>
            </p:cNvSpPr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2" name="Freeform 747"/>
            <p:cNvSpPr>
              <a:spLocks/>
            </p:cNvSpPr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93" name="Oval 748"/>
          <p:cNvSpPr>
            <a:spLocks noChangeArrowheads="1"/>
          </p:cNvSpPr>
          <p:nvPr/>
        </p:nvSpPr>
        <p:spPr bwMode="auto">
          <a:xfrm>
            <a:off x="10365298" y="4735157"/>
            <a:ext cx="1115492" cy="1115492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9" name="组合 3828"/>
          <p:cNvGrpSpPr/>
          <p:nvPr/>
        </p:nvGrpSpPr>
        <p:grpSpPr>
          <a:xfrm>
            <a:off x="10684010" y="4886925"/>
            <a:ext cx="478068" cy="811956"/>
            <a:chOff x="7442201" y="5729288"/>
            <a:chExt cx="400050" cy="679450"/>
          </a:xfrm>
        </p:grpSpPr>
        <p:sp>
          <p:nvSpPr>
            <p:cNvPr id="3594" name="Freeform 749"/>
            <p:cNvSpPr>
              <a:spLocks/>
            </p:cNvSpPr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5" name="Rectangle 750"/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6" name="Freeform 751"/>
            <p:cNvSpPr>
              <a:spLocks/>
            </p:cNvSpPr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7" name="Freeform 752"/>
            <p:cNvSpPr>
              <a:spLocks/>
            </p:cNvSpPr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8" name="Rectangle 753"/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9" name="Rectangle 754"/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0" name="Freeform 755"/>
            <p:cNvSpPr>
              <a:spLocks/>
            </p:cNvSpPr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01" name="Oval 756"/>
          <p:cNvSpPr>
            <a:spLocks noChangeArrowheads="1"/>
          </p:cNvSpPr>
          <p:nvPr/>
        </p:nvSpPr>
        <p:spPr bwMode="auto">
          <a:xfrm>
            <a:off x="4845241" y="2212021"/>
            <a:ext cx="1113596" cy="1113596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7" name="组合 3806"/>
          <p:cNvGrpSpPr/>
          <p:nvPr/>
        </p:nvGrpSpPr>
        <p:grpSpPr>
          <a:xfrm>
            <a:off x="5067201" y="2415009"/>
            <a:ext cx="692441" cy="690543"/>
            <a:chOff x="5303838" y="495300"/>
            <a:chExt cx="579438" cy="577851"/>
          </a:xfrm>
        </p:grpSpPr>
        <p:sp>
          <p:nvSpPr>
            <p:cNvPr id="3602" name="Freeform 757"/>
            <p:cNvSpPr>
              <a:spLocks/>
            </p:cNvSpPr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3" name="Freeform 758"/>
            <p:cNvSpPr>
              <a:spLocks/>
            </p:cNvSpPr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4" name="Freeform 759"/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5" name="Freeform 760"/>
            <p:cNvSpPr>
              <a:spLocks/>
            </p:cNvSpPr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23" name="矩形 822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4" name="Text Box 3"/>
          <p:cNvSpPr txBox="1">
            <a:spLocks noChangeArrowheads="1"/>
          </p:cNvSpPr>
          <p:nvPr/>
        </p:nvSpPr>
        <p:spPr bwMode="auto">
          <a:xfrm>
            <a:off x="5271646" y="990677"/>
            <a:ext cx="17088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25" name="矩形 824"/>
          <p:cNvSpPr/>
          <p:nvPr/>
        </p:nvSpPr>
        <p:spPr>
          <a:xfrm>
            <a:off x="4565306" y="135982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界面</a:t>
            </a:r>
            <a:r>
              <a:rPr lang="zh-CN" altLang="en-US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彩色扁平化图表汇总</a:t>
            </a:r>
            <a:r>
              <a:rPr lang="en-US" altLang="zh-CN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CN" altLang="en-US" dirty="0">
              <a:solidFill>
                <a:srgbClr val="8888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09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9"/>
          <p:cNvSpPr>
            <a:spLocks noChangeArrowheads="1"/>
          </p:cNvSpPr>
          <p:nvPr/>
        </p:nvSpPr>
        <p:spPr bwMode="auto">
          <a:xfrm>
            <a:off x="7584165" y="2229271"/>
            <a:ext cx="1118236" cy="1118236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7717610" y="2531635"/>
            <a:ext cx="853035" cy="513510"/>
            <a:chOff x="7442201" y="284163"/>
            <a:chExt cx="801688" cy="482600"/>
          </a:xfrm>
        </p:grpSpPr>
        <p:sp>
          <p:nvSpPr>
            <p:cNvPr id="242" name="Rectangle 10"/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Rectangle 11"/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Rectangle 12"/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Rectangle 13"/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Rectangle 35"/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36"/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42"/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43"/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Rectangle 44"/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Rectangle 45"/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Rectangle 46"/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47"/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Rectangle 48"/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Rectangle 49"/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Rectangle 50"/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Rectangle 51"/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52"/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Rectangle 53"/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54"/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55"/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58"/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Rectangle 59"/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Rectangle 60"/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Rectangle 61"/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Rectangle 62"/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Rectangle 63"/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Rectangle 64"/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Rectangle 65"/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66"/>
            <p:cNvSpPr>
              <a:spLocks/>
            </p:cNvSpPr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67"/>
            <p:cNvSpPr>
              <a:spLocks/>
            </p:cNvSpPr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68"/>
            <p:cNvSpPr>
              <a:spLocks/>
            </p:cNvSpPr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69"/>
            <p:cNvSpPr>
              <a:spLocks/>
            </p:cNvSpPr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70"/>
            <p:cNvSpPr>
              <a:spLocks/>
            </p:cNvSpPr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71"/>
            <p:cNvSpPr>
              <a:spLocks/>
            </p:cNvSpPr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72"/>
            <p:cNvSpPr>
              <a:spLocks/>
            </p:cNvSpPr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5" name="Oval 73"/>
          <p:cNvSpPr>
            <a:spLocks noChangeArrowheads="1"/>
          </p:cNvSpPr>
          <p:nvPr/>
        </p:nvSpPr>
        <p:spPr bwMode="auto">
          <a:xfrm>
            <a:off x="3430864" y="2229271"/>
            <a:ext cx="1118236" cy="1118236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3755186" y="2433662"/>
            <a:ext cx="471281" cy="741550"/>
            <a:chOff x="4127501" y="192088"/>
            <a:chExt cx="442913" cy="696913"/>
          </a:xfrm>
        </p:grpSpPr>
        <p:sp>
          <p:nvSpPr>
            <p:cNvPr id="306" name="Freeform 74"/>
            <p:cNvSpPr>
              <a:spLocks/>
            </p:cNvSpPr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Rectangle 75"/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6"/>
            <p:cNvSpPr>
              <a:spLocks/>
            </p:cNvSpPr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77"/>
            <p:cNvSpPr>
              <a:spLocks/>
            </p:cNvSpPr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Rectangle 78"/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9"/>
            <p:cNvSpPr>
              <a:spLocks/>
            </p:cNvSpPr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80"/>
            <p:cNvSpPr>
              <a:spLocks/>
            </p:cNvSpPr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81"/>
            <p:cNvSpPr>
              <a:spLocks/>
            </p:cNvSpPr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4" name="Oval 82"/>
          <p:cNvSpPr>
            <a:spLocks noChangeArrowheads="1"/>
          </p:cNvSpPr>
          <p:nvPr/>
        </p:nvSpPr>
        <p:spPr bwMode="auto">
          <a:xfrm>
            <a:off x="6200858" y="2229271"/>
            <a:ext cx="1118236" cy="1118236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" name="组合 439"/>
          <p:cNvGrpSpPr/>
          <p:nvPr/>
        </p:nvGrpSpPr>
        <p:grpSpPr>
          <a:xfrm>
            <a:off x="6433964" y="2462378"/>
            <a:ext cx="652023" cy="653712"/>
            <a:chOff x="6372226" y="219075"/>
            <a:chExt cx="612775" cy="614363"/>
          </a:xfrm>
        </p:grpSpPr>
        <p:sp>
          <p:nvSpPr>
            <p:cNvPr id="315" name="Freeform 83"/>
            <p:cNvSpPr>
              <a:spLocks/>
            </p:cNvSpPr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84"/>
            <p:cNvSpPr>
              <a:spLocks/>
            </p:cNvSpPr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Rectangle 85"/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Rectangle 86"/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Rectangle 87"/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0" name="Oval 88"/>
          <p:cNvSpPr>
            <a:spLocks noChangeArrowheads="1"/>
          </p:cNvSpPr>
          <p:nvPr/>
        </p:nvSpPr>
        <p:spPr bwMode="auto">
          <a:xfrm>
            <a:off x="4815861" y="2229271"/>
            <a:ext cx="1118236" cy="1118236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8" name="组合 437"/>
          <p:cNvGrpSpPr/>
          <p:nvPr/>
        </p:nvGrpSpPr>
        <p:grpSpPr>
          <a:xfrm>
            <a:off x="5013494" y="2404946"/>
            <a:ext cx="670604" cy="697631"/>
            <a:chOff x="5173663" y="165100"/>
            <a:chExt cx="630238" cy="655638"/>
          </a:xfrm>
        </p:grpSpPr>
        <p:sp>
          <p:nvSpPr>
            <p:cNvPr id="321" name="Freeform 89"/>
            <p:cNvSpPr>
              <a:spLocks/>
            </p:cNvSpPr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90"/>
            <p:cNvSpPr>
              <a:spLocks/>
            </p:cNvSpPr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91"/>
            <p:cNvSpPr>
              <a:spLocks/>
            </p:cNvSpPr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92"/>
            <p:cNvSpPr>
              <a:spLocks/>
            </p:cNvSpPr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93"/>
            <p:cNvSpPr>
              <a:spLocks/>
            </p:cNvSpPr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6" name="Freeform 94"/>
          <p:cNvSpPr>
            <a:spLocks/>
          </p:cNvSpPr>
          <p:nvPr/>
        </p:nvSpPr>
        <p:spPr bwMode="auto">
          <a:xfrm>
            <a:off x="6251533" y="3465749"/>
            <a:ext cx="1118236" cy="893576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7" name="Freeform 95"/>
          <p:cNvSpPr>
            <a:spLocks/>
          </p:cNvSpPr>
          <p:nvPr/>
        </p:nvSpPr>
        <p:spPr bwMode="auto">
          <a:xfrm>
            <a:off x="6361329" y="4359325"/>
            <a:ext cx="896954" cy="224661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6601192" y="3590748"/>
            <a:ext cx="420606" cy="866549"/>
            <a:chOff x="6529388" y="1279525"/>
            <a:chExt cx="395288" cy="814388"/>
          </a:xfrm>
        </p:grpSpPr>
        <p:sp>
          <p:nvSpPr>
            <p:cNvPr id="328" name="Freeform 96"/>
            <p:cNvSpPr>
              <a:spLocks/>
            </p:cNvSpPr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97"/>
            <p:cNvSpPr>
              <a:spLocks/>
            </p:cNvSpPr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98"/>
            <p:cNvSpPr>
              <a:spLocks/>
            </p:cNvSpPr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99"/>
            <p:cNvSpPr>
              <a:spLocks/>
            </p:cNvSpPr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00"/>
            <p:cNvSpPr>
              <a:spLocks/>
            </p:cNvSpPr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01"/>
            <p:cNvSpPr>
              <a:spLocks/>
            </p:cNvSpPr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02"/>
            <p:cNvSpPr>
              <a:spLocks/>
            </p:cNvSpPr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03"/>
            <p:cNvSpPr>
              <a:spLocks/>
            </p:cNvSpPr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04"/>
            <p:cNvSpPr>
              <a:spLocks/>
            </p:cNvSpPr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7" name="Freeform 105"/>
          <p:cNvSpPr>
            <a:spLocks/>
          </p:cNvSpPr>
          <p:nvPr/>
        </p:nvSpPr>
        <p:spPr bwMode="auto">
          <a:xfrm>
            <a:off x="3430864" y="346574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3630187" y="3665072"/>
            <a:ext cx="719590" cy="719590"/>
            <a:chOff x="4010026" y="1349375"/>
            <a:chExt cx="676275" cy="676275"/>
          </a:xfrm>
        </p:grpSpPr>
        <p:sp>
          <p:nvSpPr>
            <p:cNvPr id="338" name="Freeform 106"/>
            <p:cNvSpPr>
              <a:spLocks/>
            </p:cNvSpPr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07"/>
            <p:cNvSpPr>
              <a:spLocks/>
            </p:cNvSpPr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08"/>
            <p:cNvSpPr>
              <a:spLocks/>
            </p:cNvSpPr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109"/>
            <p:cNvSpPr>
              <a:spLocks/>
            </p:cNvSpPr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110"/>
            <p:cNvSpPr>
              <a:spLocks/>
            </p:cNvSpPr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111"/>
            <p:cNvSpPr>
              <a:spLocks/>
            </p:cNvSpPr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4" name="Oval 112"/>
          <p:cNvSpPr>
            <a:spLocks noChangeArrowheads="1"/>
          </p:cNvSpPr>
          <p:nvPr/>
        </p:nvSpPr>
        <p:spPr bwMode="auto">
          <a:xfrm>
            <a:off x="7584165" y="3465749"/>
            <a:ext cx="1118236" cy="1118236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1" name="组合 440"/>
          <p:cNvGrpSpPr/>
          <p:nvPr/>
        </p:nvGrpSpPr>
        <p:grpSpPr>
          <a:xfrm>
            <a:off x="7830785" y="3710681"/>
            <a:ext cx="628375" cy="628374"/>
            <a:chOff x="7548563" y="1392238"/>
            <a:chExt cx="590551" cy="590550"/>
          </a:xfrm>
        </p:grpSpPr>
        <p:sp>
          <p:nvSpPr>
            <p:cNvPr id="345" name="Freeform 113"/>
            <p:cNvSpPr>
              <a:spLocks/>
            </p:cNvSpPr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114"/>
            <p:cNvSpPr>
              <a:spLocks/>
            </p:cNvSpPr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115"/>
            <p:cNvSpPr>
              <a:spLocks/>
            </p:cNvSpPr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116"/>
            <p:cNvSpPr>
              <a:spLocks/>
            </p:cNvSpPr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117"/>
            <p:cNvSpPr>
              <a:spLocks/>
            </p:cNvSpPr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118"/>
            <p:cNvSpPr>
              <a:spLocks/>
            </p:cNvSpPr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119"/>
            <p:cNvSpPr>
              <a:spLocks/>
            </p:cNvSpPr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120"/>
            <p:cNvSpPr>
              <a:spLocks/>
            </p:cNvSpPr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Rectangle 121"/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122"/>
            <p:cNvSpPr>
              <a:spLocks/>
            </p:cNvSpPr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23"/>
            <p:cNvSpPr>
              <a:spLocks/>
            </p:cNvSpPr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24"/>
            <p:cNvSpPr>
              <a:spLocks/>
            </p:cNvSpPr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125"/>
            <p:cNvSpPr>
              <a:spLocks/>
            </p:cNvSpPr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126"/>
            <p:cNvSpPr>
              <a:spLocks/>
            </p:cNvSpPr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127"/>
            <p:cNvSpPr>
              <a:spLocks/>
            </p:cNvSpPr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128"/>
            <p:cNvSpPr>
              <a:spLocks/>
            </p:cNvSpPr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129"/>
            <p:cNvSpPr>
              <a:spLocks/>
            </p:cNvSpPr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130"/>
            <p:cNvSpPr>
              <a:spLocks/>
            </p:cNvSpPr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131"/>
            <p:cNvSpPr>
              <a:spLocks/>
            </p:cNvSpPr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132"/>
            <p:cNvSpPr>
              <a:spLocks/>
            </p:cNvSpPr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133"/>
            <p:cNvSpPr>
              <a:spLocks/>
            </p:cNvSpPr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134"/>
            <p:cNvSpPr>
              <a:spLocks/>
            </p:cNvSpPr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7" name="Freeform 135"/>
          <p:cNvSpPr>
            <a:spLocks/>
          </p:cNvSpPr>
          <p:nvPr/>
        </p:nvSpPr>
        <p:spPr bwMode="auto">
          <a:xfrm>
            <a:off x="4815861" y="346574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5084440" y="3734329"/>
            <a:ext cx="581077" cy="581077"/>
            <a:chOff x="5240338" y="1414463"/>
            <a:chExt cx="546100" cy="546100"/>
          </a:xfrm>
        </p:grpSpPr>
        <p:sp>
          <p:nvSpPr>
            <p:cNvPr id="368" name="Freeform 136"/>
            <p:cNvSpPr>
              <a:spLocks/>
            </p:cNvSpPr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137"/>
            <p:cNvSpPr>
              <a:spLocks/>
            </p:cNvSpPr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" name="Oval 138"/>
          <p:cNvSpPr>
            <a:spLocks noChangeArrowheads="1"/>
          </p:cNvSpPr>
          <p:nvPr/>
        </p:nvSpPr>
        <p:spPr bwMode="auto">
          <a:xfrm>
            <a:off x="4819239" y="4702228"/>
            <a:ext cx="1118236" cy="1118236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7" name="组合 446"/>
          <p:cNvGrpSpPr/>
          <p:nvPr/>
        </p:nvGrpSpPr>
        <p:grpSpPr>
          <a:xfrm>
            <a:off x="5047278" y="4876213"/>
            <a:ext cx="631754" cy="706076"/>
            <a:chOff x="5205413" y="2487613"/>
            <a:chExt cx="593726" cy="663575"/>
          </a:xfrm>
        </p:grpSpPr>
        <p:sp>
          <p:nvSpPr>
            <p:cNvPr id="371" name="Freeform 139"/>
            <p:cNvSpPr>
              <a:spLocks/>
            </p:cNvSpPr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140"/>
            <p:cNvSpPr>
              <a:spLocks/>
            </p:cNvSpPr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Rectangle 141"/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142"/>
            <p:cNvSpPr>
              <a:spLocks/>
            </p:cNvSpPr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" name="Freeform 143"/>
          <p:cNvSpPr>
            <a:spLocks/>
          </p:cNvSpPr>
          <p:nvPr/>
        </p:nvSpPr>
        <p:spPr bwMode="auto">
          <a:xfrm>
            <a:off x="3429174" y="4698849"/>
            <a:ext cx="1121614" cy="1123304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8" name="组合 447"/>
          <p:cNvGrpSpPr/>
          <p:nvPr/>
        </p:nvGrpSpPr>
        <p:grpSpPr>
          <a:xfrm>
            <a:off x="3692686" y="4962361"/>
            <a:ext cx="679051" cy="679050"/>
            <a:chOff x="4068763" y="2568575"/>
            <a:chExt cx="638176" cy="638175"/>
          </a:xfrm>
        </p:grpSpPr>
        <p:sp>
          <p:nvSpPr>
            <p:cNvPr id="376" name="Freeform 144"/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145"/>
            <p:cNvSpPr>
              <a:spLocks/>
            </p:cNvSpPr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146"/>
            <p:cNvSpPr>
              <a:spLocks/>
            </p:cNvSpPr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7"/>
            <p:cNvSpPr>
              <a:spLocks/>
            </p:cNvSpPr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48"/>
            <p:cNvSpPr>
              <a:spLocks/>
            </p:cNvSpPr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Oval 149"/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150"/>
            <p:cNvSpPr>
              <a:spLocks/>
            </p:cNvSpPr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151"/>
            <p:cNvSpPr>
              <a:spLocks/>
            </p:cNvSpPr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Oval 152"/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153"/>
            <p:cNvSpPr>
              <a:spLocks/>
            </p:cNvSpPr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6" name="Freeform 154"/>
          <p:cNvSpPr>
            <a:spLocks/>
          </p:cNvSpPr>
          <p:nvPr/>
        </p:nvSpPr>
        <p:spPr bwMode="auto">
          <a:xfrm>
            <a:off x="10359506" y="2212379"/>
            <a:ext cx="1119926" cy="739860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7" name="Freeform 155"/>
          <p:cNvSpPr>
            <a:spLocks/>
          </p:cNvSpPr>
          <p:nvPr/>
        </p:nvSpPr>
        <p:spPr bwMode="auto">
          <a:xfrm>
            <a:off x="10389912" y="2952239"/>
            <a:ext cx="1059115" cy="381754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9" name="组合 448"/>
          <p:cNvGrpSpPr/>
          <p:nvPr/>
        </p:nvGrpSpPr>
        <p:grpSpPr>
          <a:xfrm>
            <a:off x="10595991" y="2347514"/>
            <a:ext cx="648645" cy="768576"/>
            <a:chOff x="7539038" y="3609975"/>
            <a:chExt cx="609601" cy="722313"/>
          </a:xfrm>
        </p:grpSpPr>
        <p:sp>
          <p:nvSpPr>
            <p:cNvPr id="388" name="Freeform 156"/>
            <p:cNvSpPr>
              <a:spLocks/>
            </p:cNvSpPr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57"/>
            <p:cNvSpPr>
              <a:spLocks/>
            </p:cNvSpPr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58"/>
            <p:cNvSpPr>
              <a:spLocks/>
            </p:cNvSpPr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159"/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160"/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3" name="Oval 161"/>
          <p:cNvSpPr>
            <a:spLocks noChangeArrowheads="1"/>
          </p:cNvSpPr>
          <p:nvPr/>
        </p:nvSpPr>
        <p:spPr bwMode="auto">
          <a:xfrm>
            <a:off x="6200858" y="4700539"/>
            <a:ext cx="1118236" cy="1118236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6" name="组合 445"/>
          <p:cNvGrpSpPr/>
          <p:nvPr/>
        </p:nvGrpSpPr>
        <p:grpSpPr>
          <a:xfrm>
            <a:off x="6390046" y="4820470"/>
            <a:ext cx="739860" cy="783779"/>
            <a:chOff x="6330951" y="2435225"/>
            <a:chExt cx="695325" cy="736600"/>
          </a:xfrm>
        </p:grpSpPr>
        <p:sp>
          <p:nvSpPr>
            <p:cNvPr id="394" name="Freeform 162"/>
            <p:cNvSpPr>
              <a:spLocks/>
            </p:cNvSpPr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163"/>
            <p:cNvSpPr>
              <a:spLocks/>
            </p:cNvSpPr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164"/>
            <p:cNvSpPr>
              <a:spLocks/>
            </p:cNvSpPr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165"/>
            <p:cNvSpPr>
              <a:spLocks/>
            </p:cNvSpPr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166"/>
            <p:cNvSpPr>
              <a:spLocks/>
            </p:cNvSpPr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Oval 168"/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1" name="Oval 169"/>
          <p:cNvSpPr>
            <a:spLocks noChangeArrowheads="1"/>
          </p:cNvSpPr>
          <p:nvPr/>
        </p:nvSpPr>
        <p:spPr bwMode="auto">
          <a:xfrm>
            <a:off x="2012614" y="2214069"/>
            <a:ext cx="1118236" cy="1118236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2196734" y="2513053"/>
            <a:ext cx="751685" cy="521956"/>
            <a:chOff x="5164138" y="3765550"/>
            <a:chExt cx="706438" cy="490538"/>
          </a:xfrm>
        </p:grpSpPr>
        <p:sp>
          <p:nvSpPr>
            <p:cNvPr id="402" name="Freeform 170"/>
            <p:cNvSpPr>
              <a:spLocks/>
            </p:cNvSpPr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Oval 171"/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Oval 172"/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Oval 173"/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Oval 174"/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Oval 175"/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Oval 176"/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Oval 177"/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Oval 178"/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79"/>
            <p:cNvSpPr>
              <a:spLocks/>
            </p:cNvSpPr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80"/>
            <p:cNvSpPr>
              <a:spLocks/>
            </p:cNvSpPr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181"/>
            <p:cNvSpPr>
              <a:spLocks/>
            </p:cNvSpPr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182"/>
          <p:cNvSpPr>
            <a:spLocks/>
          </p:cNvSpPr>
          <p:nvPr/>
        </p:nvSpPr>
        <p:spPr bwMode="auto">
          <a:xfrm>
            <a:off x="7584165" y="470053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5" name="组合 444"/>
          <p:cNvGrpSpPr/>
          <p:nvPr/>
        </p:nvGrpSpPr>
        <p:grpSpPr>
          <a:xfrm>
            <a:off x="7839231" y="4893105"/>
            <a:ext cx="618239" cy="699320"/>
            <a:chOff x="7556501" y="2503488"/>
            <a:chExt cx="581025" cy="657225"/>
          </a:xfrm>
        </p:grpSpPr>
        <p:sp>
          <p:nvSpPr>
            <p:cNvPr id="415" name="Rectangle 183"/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Rectangle 184"/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185"/>
            <p:cNvSpPr>
              <a:spLocks/>
            </p:cNvSpPr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186"/>
            <p:cNvSpPr>
              <a:spLocks/>
            </p:cNvSpPr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187"/>
            <p:cNvSpPr>
              <a:spLocks/>
            </p:cNvSpPr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188"/>
            <p:cNvSpPr>
              <a:spLocks/>
            </p:cNvSpPr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Rectangle 189"/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190"/>
            <p:cNvSpPr>
              <a:spLocks/>
            </p:cNvSpPr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191"/>
            <p:cNvSpPr>
              <a:spLocks/>
            </p:cNvSpPr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4" name="Oval 192"/>
          <p:cNvSpPr>
            <a:spLocks noChangeArrowheads="1"/>
          </p:cNvSpPr>
          <p:nvPr/>
        </p:nvSpPr>
        <p:spPr bwMode="auto">
          <a:xfrm>
            <a:off x="638750" y="3450547"/>
            <a:ext cx="1118236" cy="1118236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6" name="组合 455"/>
          <p:cNvGrpSpPr/>
          <p:nvPr/>
        </p:nvGrpSpPr>
        <p:grpSpPr>
          <a:xfrm>
            <a:off x="814425" y="3578925"/>
            <a:ext cx="766887" cy="861481"/>
            <a:chOff x="3987801" y="4767263"/>
            <a:chExt cx="720725" cy="809625"/>
          </a:xfrm>
        </p:grpSpPr>
        <p:sp>
          <p:nvSpPr>
            <p:cNvPr id="425" name="Freeform 193"/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194"/>
            <p:cNvSpPr>
              <a:spLocks/>
            </p:cNvSpPr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195"/>
            <p:cNvSpPr>
              <a:spLocks/>
            </p:cNvSpPr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196"/>
            <p:cNvSpPr>
              <a:spLocks/>
            </p:cNvSpPr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197"/>
            <p:cNvSpPr>
              <a:spLocks/>
            </p:cNvSpPr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198"/>
            <p:cNvSpPr>
              <a:spLocks/>
            </p:cNvSpPr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199"/>
            <p:cNvSpPr>
              <a:spLocks/>
            </p:cNvSpPr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200"/>
            <p:cNvSpPr>
              <a:spLocks/>
            </p:cNvSpPr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201"/>
            <p:cNvSpPr>
              <a:spLocks/>
            </p:cNvSpPr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202"/>
            <p:cNvSpPr>
              <a:spLocks/>
            </p:cNvSpPr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203"/>
            <p:cNvSpPr>
              <a:spLocks/>
            </p:cNvSpPr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204"/>
            <p:cNvSpPr>
              <a:spLocks/>
            </p:cNvSpPr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06"/>
            <p:cNvSpPr>
              <a:spLocks/>
            </p:cNvSpPr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7"/>
            <p:cNvSpPr>
              <a:spLocks/>
            </p:cNvSpPr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08"/>
            <p:cNvSpPr>
              <a:spLocks/>
            </p:cNvSpPr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09"/>
            <p:cNvSpPr>
              <a:spLocks/>
            </p:cNvSpPr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10"/>
            <p:cNvSpPr>
              <a:spLocks/>
            </p:cNvSpPr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11"/>
            <p:cNvSpPr>
              <a:spLocks/>
            </p:cNvSpPr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12"/>
            <p:cNvSpPr>
              <a:spLocks/>
            </p:cNvSpPr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13"/>
            <p:cNvSpPr>
              <a:spLocks/>
            </p:cNvSpPr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14"/>
            <p:cNvSpPr>
              <a:spLocks/>
            </p:cNvSpPr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20"/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21"/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2"/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23"/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24"/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5"/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226"/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27"/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228"/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229"/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231"/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232"/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233"/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234"/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235"/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236"/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237"/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239"/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240"/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241"/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250"/>
          <p:cNvSpPr>
            <a:spLocks noChangeArrowheads="1"/>
          </p:cNvSpPr>
          <p:nvPr/>
        </p:nvSpPr>
        <p:spPr bwMode="auto">
          <a:xfrm>
            <a:off x="10359506" y="3450547"/>
            <a:ext cx="1118236" cy="1118236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3" name="组合 452"/>
          <p:cNvGrpSpPr/>
          <p:nvPr/>
        </p:nvGrpSpPr>
        <p:grpSpPr>
          <a:xfrm>
            <a:off x="10557140" y="3612708"/>
            <a:ext cx="738171" cy="805738"/>
            <a:chOff x="7502525" y="4799013"/>
            <a:chExt cx="693738" cy="757238"/>
          </a:xfrm>
        </p:grpSpPr>
        <p:sp>
          <p:nvSpPr>
            <p:cNvPr id="82" name="Freeform 251"/>
            <p:cNvSpPr>
              <a:spLocks/>
            </p:cNvSpPr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2"/>
            <p:cNvSpPr>
              <a:spLocks/>
            </p:cNvSpPr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3"/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54"/>
            <p:cNvSpPr>
              <a:spLocks/>
            </p:cNvSpPr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55"/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56"/>
            <p:cNvSpPr>
              <a:spLocks/>
            </p:cNvSpPr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257"/>
          <p:cNvSpPr>
            <a:spLocks/>
          </p:cNvSpPr>
          <p:nvPr/>
        </p:nvSpPr>
        <p:spPr bwMode="auto">
          <a:xfrm>
            <a:off x="655641" y="2209001"/>
            <a:ext cx="1094587" cy="442565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258"/>
          <p:cNvSpPr>
            <a:spLocks/>
          </p:cNvSpPr>
          <p:nvPr/>
        </p:nvSpPr>
        <p:spPr bwMode="auto">
          <a:xfrm>
            <a:off x="643817" y="2651566"/>
            <a:ext cx="1118236" cy="675671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824559" y="2210691"/>
            <a:ext cx="805739" cy="1005060"/>
            <a:chOff x="3997325" y="3481388"/>
            <a:chExt cx="757238" cy="944562"/>
          </a:xfrm>
        </p:grpSpPr>
        <p:sp>
          <p:nvSpPr>
            <p:cNvPr id="90" name="Freeform 259"/>
            <p:cNvSpPr>
              <a:spLocks/>
            </p:cNvSpPr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60"/>
            <p:cNvSpPr>
              <a:spLocks/>
            </p:cNvSpPr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61"/>
            <p:cNvSpPr>
              <a:spLocks/>
            </p:cNvSpPr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62"/>
            <p:cNvSpPr>
              <a:spLocks/>
            </p:cNvSpPr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63"/>
            <p:cNvSpPr>
              <a:spLocks/>
            </p:cNvSpPr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64"/>
            <p:cNvSpPr>
              <a:spLocks/>
            </p:cNvSpPr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65"/>
            <p:cNvSpPr>
              <a:spLocks/>
            </p:cNvSpPr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66"/>
            <p:cNvSpPr>
              <a:spLocks/>
            </p:cNvSpPr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67"/>
            <p:cNvSpPr>
              <a:spLocks/>
            </p:cNvSpPr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68"/>
            <p:cNvSpPr>
              <a:spLocks/>
            </p:cNvSpPr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69"/>
            <p:cNvSpPr>
              <a:spLocks/>
            </p:cNvSpPr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70"/>
            <p:cNvSpPr>
              <a:spLocks/>
            </p:cNvSpPr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" name="Oval 271"/>
          <p:cNvSpPr>
            <a:spLocks noChangeArrowheads="1"/>
          </p:cNvSpPr>
          <p:nvPr/>
        </p:nvSpPr>
        <p:spPr bwMode="auto">
          <a:xfrm>
            <a:off x="2009235" y="3450547"/>
            <a:ext cx="1118236" cy="1118236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2267680" y="3658316"/>
            <a:ext cx="592902" cy="908778"/>
            <a:chOff x="5230813" y="4841875"/>
            <a:chExt cx="557213" cy="854075"/>
          </a:xfrm>
        </p:grpSpPr>
        <p:sp>
          <p:nvSpPr>
            <p:cNvPr id="103" name="Freeform 272"/>
            <p:cNvSpPr>
              <a:spLocks/>
            </p:cNvSpPr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73"/>
            <p:cNvSpPr>
              <a:spLocks/>
            </p:cNvSpPr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74"/>
            <p:cNvSpPr>
              <a:spLocks/>
            </p:cNvSpPr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75"/>
            <p:cNvSpPr>
              <a:spLocks/>
            </p:cNvSpPr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76"/>
            <p:cNvSpPr>
              <a:spLocks/>
            </p:cNvSpPr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7"/>
            <p:cNvSpPr>
              <a:spLocks/>
            </p:cNvSpPr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278"/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79"/>
            <p:cNvSpPr>
              <a:spLocks/>
            </p:cNvSpPr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80"/>
            <p:cNvSpPr>
              <a:spLocks/>
            </p:cNvSpPr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81"/>
            <p:cNvSpPr>
              <a:spLocks/>
            </p:cNvSpPr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82"/>
            <p:cNvSpPr>
              <a:spLocks/>
            </p:cNvSpPr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83"/>
            <p:cNvSpPr>
              <a:spLocks/>
            </p:cNvSpPr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4"/>
            <p:cNvSpPr>
              <a:spLocks/>
            </p:cNvSpPr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85"/>
            <p:cNvSpPr>
              <a:spLocks/>
            </p:cNvSpPr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86"/>
            <p:cNvSpPr>
              <a:spLocks/>
            </p:cNvSpPr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87"/>
            <p:cNvSpPr>
              <a:spLocks/>
            </p:cNvSpPr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88"/>
            <p:cNvSpPr>
              <a:spLocks/>
            </p:cNvSpPr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89"/>
            <p:cNvSpPr>
              <a:spLocks/>
            </p:cNvSpPr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90"/>
            <p:cNvSpPr>
              <a:spLocks/>
            </p:cNvSpPr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91"/>
            <p:cNvSpPr>
              <a:spLocks/>
            </p:cNvSpPr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92"/>
            <p:cNvSpPr>
              <a:spLocks/>
            </p:cNvSpPr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93"/>
            <p:cNvSpPr>
              <a:spLocks/>
            </p:cNvSpPr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94"/>
            <p:cNvSpPr>
              <a:spLocks/>
            </p:cNvSpPr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95"/>
            <p:cNvSpPr>
              <a:spLocks/>
            </p:cNvSpPr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7" name="Oval 296"/>
          <p:cNvSpPr>
            <a:spLocks noChangeArrowheads="1"/>
          </p:cNvSpPr>
          <p:nvPr/>
        </p:nvSpPr>
        <p:spPr bwMode="auto">
          <a:xfrm>
            <a:off x="8990712" y="3450547"/>
            <a:ext cx="1118236" cy="1118236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4" name="组合 453"/>
          <p:cNvGrpSpPr/>
          <p:nvPr/>
        </p:nvGrpSpPr>
        <p:grpSpPr>
          <a:xfrm>
            <a:off x="9139360" y="3715748"/>
            <a:ext cx="820941" cy="853035"/>
            <a:chOff x="6292850" y="4895850"/>
            <a:chExt cx="771525" cy="801688"/>
          </a:xfrm>
        </p:grpSpPr>
        <p:sp>
          <p:nvSpPr>
            <p:cNvPr id="237" name="Freeform 5"/>
            <p:cNvSpPr>
              <a:spLocks/>
            </p:cNvSpPr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6"/>
            <p:cNvSpPr>
              <a:spLocks/>
            </p:cNvSpPr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7"/>
            <p:cNvSpPr>
              <a:spLocks/>
            </p:cNvSpPr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97"/>
            <p:cNvSpPr>
              <a:spLocks/>
            </p:cNvSpPr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98"/>
            <p:cNvSpPr>
              <a:spLocks/>
            </p:cNvSpPr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99"/>
            <p:cNvSpPr>
              <a:spLocks/>
            </p:cNvSpPr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300"/>
            <p:cNvSpPr>
              <a:spLocks/>
            </p:cNvSpPr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301"/>
            <p:cNvSpPr>
              <a:spLocks/>
            </p:cNvSpPr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2"/>
            <p:cNvSpPr>
              <a:spLocks/>
            </p:cNvSpPr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03"/>
            <p:cNvSpPr>
              <a:spLocks/>
            </p:cNvSpPr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04"/>
            <p:cNvSpPr>
              <a:spLocks/>
            </p:cNvSpPr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05"/>
            <p:cNvSpPr>
              <a:spLocks/>
            </p:cNvSpPr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06"/>
            <p:cNvSpPr>
              <a:spLocks/>
            </p:cNvSpPr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307"/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08"/>
            <p:cNvSpPr>
              <a:spLocks/>
            </p:cNvSpPr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09"/>
            <p:cNvSpPr>
              <a:spLocks/>
            </p:cNvSpPr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310"/>
            <p:cNvSpPr>
              <a:spLocks/>
            </p:cNvSpPr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311"/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12"/>
            <p:cNvSpPr>
              <a:spLocks/>
            </p:cNvSpPr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13"/>
            <p:cNvSpPr>
              <a:spLocks/>
            </p:cNvSpPr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14"/>
            <p:cNvSpPr>
              <a:spLocks/>
            </p:cNvSpPr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15"/>
            <p:cNvSpPr>
              <a:spLocks/>
            </p:cNvSpPr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16"/>
            <p:cNvSpPr>
              <a:spLocks/>
            </p:cNvSpPr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317"/>
          <p:cNvSpPr>
            <a:spLocks/>
          </p:cNvSpPr>
          <p:nvPr/>
        </p:nvSpPr>
        <p:spPr bwMode="auto">
          <a:xfrm>
            <a:off x="738411" y="5562020"/>
            <a:ext cx="920603" cy="243242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318"/>
          <p:cNvSpPr>
            <a:spLocks/>
          </p:cNvSpPr>
          <p:nvPr/>
        </p:nvSpPr>
        <p:spPr bwMode="auto">
          <a:xfrm>
            <a:off x="638749" y="4687025"/>
            <a:ext cx="1118236" cy="874994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0" name="组合 459"/>
          <p:cNvGrpSpPr/>
          <p:nvPr/>
        </p:nvGrpSpPr>
        <p:grpSpPr>
          <a:xfrm>
            <a:off x="863410" y="4788376"/>
            <a:ext cx="670604" cy="1016885"/>
            <a:chOff x="4033838" y="5903913"/>
            <a:chExt cx="630238" cy="955675"/>
          </a:xfrm>
        </p:grpSpPr>
        <p:sp>
          <p:nvSpPr>
            <p:cNvPr id="150" name="Freeform 319"/>
            <p:cNvSpPr>
              <a:spLocks/>
            </p:cNvSpPr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20"/>
            <p:cNvSpPr>
              <a:spLocks/>
            </p:cNvSpPr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21"/>
            <p:cNvSpPr>
              <a:spLocks/>
            </p:cNvSpPr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322"/>
            <p:cNvSpPr>
              <a:spLocks/>
            </p:cNvSpPr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323"/>
            <p:cNvSpPr>
              <a:spLocks/>
            </p:cNvSpPr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324"/>
            <p:cNvSpPr>
              <a:spLocks/>
            </p:cNvSpPr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25"/>
            <p:cNvSpPr>
              <a:spLocks/>
            </p:cNvSpPr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326"/>
            <p:cNvSpPr>
              <a:spLocks/>
            </p:cNvSpPr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327"/>
            <p:cNvSpPr>
              <a:spLocks/>
            </p:cNvSpPr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328"/>
            <p:cNvSpPr>
              <a:spLocks/>
            </p:cNvSpPr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329"/>
            <p:cNvSpPr>
              <a:spLocks/>
            </p:cNvSpPr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330"/>
            <p:cNvSpPr>
              <a:spLocks/>
            </p:cNvSpPr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31"/>
            <p:cNvSpPr>
              <a:spLocks/>
            </p:cNvSpPr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332"/>
            <p:cNvSpPr>
              <a:spLocks/>
            </p:cNvSpPr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33"/>
            <p:cNvSpPr>
              <a:spLocks/>
            </p:cNvSpPr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334"/>
            <p:cNvSpPr>
              <a:spLocks/>
            </p:cNvSpPr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335"/>
            <p:cNvSpPr>
              <a:spLocks/>
            </p:cNvSpPr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336"/>
            <p:cNvSpPr>
              <a:spLocks/>
            </p:cNvSpPr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37"/>
            <p:cNvSpPr>
              <a:spLocks/>
            </p:cNvSpPr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338"/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39"/>
            <p:cNvSpPr>
              <a:spLocks/>
            </p:cNvSpPr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340"/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341"/>
            <p:cNvSpPr>
              <a:spLocks/>
            </p:cNvSpPr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3" name="Oval 342"/>
          <p:cNvSpPr>
            <a:spLocks noChangeArrowheads="1"/>
          </p:cNvSpPr>
          <p:nvPr/>
        </p:nvSpPr>
        <p:spPr bwMode="auto">
          <a:xfrm>
            <a:off x="2009235" y="4687025"/>
            <a:ext cx="1118236" cy="1118236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2186599" y="4812025"/>
            <a:ext cx="597969" cy="908778"/>
            <a:chOff x="5154613" y="5926138"/>
            <a:chExt cx="561975" cy="854075"/>
          </a:xfrm>
        </p:grpSpPr>
        <p:sp>
          <p:nvSpPr>
            <p:cNvPr id="174" name="Freeform 343"/>
            <p:cNvSpPr>
              <a:spLocks/>
            </p:cNvSpPr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44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45"/>
            <p:cNvSpPr>
              <a:spLocks/>
            </p:cNvSpPr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46"/>
            <p:cNvSpPr>
              <a:spLocks/>
            </p:cNvSpPr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47"/>
            <p:cNvSpPr>
              <a:spLocks/>
            </p:cNvSpPr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48"/>
            <p:cNvSpPr>
              <a:spLocks/>
            </p:cNvSpPr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49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50"/>
            <p:cNvSpPr>
              <a:spLocks/>
            </p:cNvSpPr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51"/>
            <p:cNvSpPr>
              <a:spLocks/>
            </p:cNvSpPr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52"/>
            <p:cNvSpPr>
              <a:spLocks/>
            </p:cNvSpPr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8990712" y="4967429"/>
            <a:ext cx="1118236" cy="837832"/>
            <a:chOff x="6153150" y="6072188"/>
            <a:chExt cx="1050925" cy="787400"/>
          </a:xfrm>
        </p:grpSpPr>
        <p:sp>
          <p:nvSpPr>
            <p:cNvPr id="184" name="Freeform 353"/>
            <p:cNvSpPr>
              <a:spLocks/>
            </p:cNvSpPr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54"/>
            <p:cNvSpPr>
              <a:spLocks/>
            </p:cNvSpPr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55"/>
            <p:cNvSpPr>
              <a:spLocks/>
            </p:cNvSpPr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56"/>
            <p:cNvSpPr>
              <a:spLocks/>
            </p:cNvSpPr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57"/>
            <p:cNvSpPr>
              <a:spLocks/>
            </p:cNvSpPr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358"/>
          <p:cNvSpPr>
            <a:spLocks/>
          </p:cNvSpPr>
          <p:nvPr/>
        </p:nvSpPr>
        <p:spPr bwMode="auto">
          <a:xfrm>
            <a:off x="8990712" y="4687025"/>
            <a:ext cx="1111479" cy="569253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Oval 359"/>
          <p:cNvSpPr>
            <a:spLocks noChangeArrowheads="1"/>
          </p:cNvSpPr>
          <p:nvPr/>
        </p:nvSpPr>
        <p:spPr bwMode="auto">
          <a:xfrm>
            <a:off x="10359506" y="4687025"/>
            <a:ext cx="1118236" cy="1118236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10511532" y="4942091"/>
            <a:ext cx="815873" cy="604726"/>
            <a:chOff x="7459663" y="6048375"/>
            <a:chExt cx="766762" cy="568325"/>
          </a:xfrm>
        </p:grpSpPr>
        <p:sp>
          <p:nvSpPr>
            <p:cNvPr id="191" name="Freeform 360"/>
            <p:cNvSpPr>
              <a:spLocks/>
            </p:cNvSpPr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61"/>
            <p:cNvSpPr>
              <a:spLocks/>
            </p:cNvSpPr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62"/>
            <p:cNvSpPr>
              <a:spLocks/>
            </p:cNvSpPr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63"/>
            <p:cNvSpPr>
              <a:spLocks/>
            </p:cNvSpPr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64"/>
            <p:cNvSpPr>
              <a:spLocks/>
            </p:cNvSpPr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65"/>
            <p:cNvSpPr>
              <a:spLocks/>
            </p:cNvSpPr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66"/>
            <p:cNvSpPr>
              <a:spLocks/>
            </p:cNvSpPr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67"/>
            <p:cNvSpPr>
              <a:spLocks/>
            </p:cNvSpPr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68"/>
            <p:cNvSpPr>
              <a:spLocks/>
            </p:cNvSpPr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69"/>
            <p:cNvSpPr>
              <a:spLocks/>
            </p:cNvSpPr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370"/>
          <p:cNvSpPr>
            <a:spLocks noChangeArrowheads="1"/>
          </p:cNvSpPr>
          <p:nvPr/>
        </p:nvSpPr>
        <p:spPr bwMode="auto">
          <a:xfrm>
            <a:off x="8990712" y="2214069"/>
            <a:ext cx="1118236" cy="1118236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9110644" y="2469134"/>
            <a:ext cx="878373" cy="646956"/>
            <a:chOff x="6265863" y="3724275"/>
            <a:chExt cx="825500" cy="608013"/>
          </a:xfrm>
        </p:grpSpPr>
        <p:sp>
          <p:nvSpPr>
            <p:cNvPr id="202" name="Freeform 371"/>
            <p:cNvSpPr>
              <a:spLocks/>
            </p:cNvSpPr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72"/>
            <p:cNvSpPr>
              <a:spLocks/>
            </p:cNvSpPr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73"/>
            <p:cNvSpPr>
              <a:spLocks/>
            </p:cNvSpPr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74"/>
            <p:cNvSpPr>
              <a:spLocks/>
            </p:cNvSpPr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75"/>
            <p:cNvSpPr>
              <a:spLocks/>
            </p:cNvSpPr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76"/>
            <p:cNvSpPr>
              <a:spLocks/>
            </p:cNvSpPr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77"/>
            <p:cNvSpPr>
              <a:spLocks/>
            </p:cNvSpPr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78"/>
            <p:cNvSpPr>
              <a:spLocks/>
            </p:cNvSpPr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79"/>
            <p:cNvSpPr>
              <a:spLocks/>
            </p:cNvSpPr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80"/>
            <p:cNvSpPr>
              <a:spLocks/>
            </p:cNvSpPr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81"/>
            <p:cNvSpPr>
              <a:spLocks/>
            </p:cNvSpPr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82"/>
            <p:cNvSpPr>
              <a:spLocks/>
            </p:cNvSpPr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83"/>
            <p:cNvSpPr>
              <a:spLocks/>
            </p:cNvSpPr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84"/>
            <p:cNvSpPr>
              <a:spLocks/>
            </p:cNvSpPr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85"/>
            <p:cNvSpPr>
              <a:spLocks/>
            </p:cNvSpPr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86"/>
            <p:cNvSpPr>
              <a:spLocks/>
            </p:cNvSpPr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87"/>
            <p:cNvSpPr>
              <a:spLocks/>
            </p:cNvSpPr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88"/>
            <p:cNvSpPr>
              <a:spLocks/>
            </p:cNvSpPr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89"/>
            <p:cNvSpPr>
              <a:spLocks/>
            </p:cNvSpPr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90"/>
            <p:cNvSpPr>
              <a:spLocks/>
            </p:cNvSpPr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91"/>
            <p:cNvSpPr>
              <a:spLocks/>
            </p:cNvSpPr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92"/>
            <p:cNvSpPr>
              <a:spLocks/>
            </p:cNvSpPr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93"/>
            <p:cNvSpPr>
              <a:spLocks/>
            </p:cNvSpPr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94"/>
            <p:cNvSpPr>
              <a:spLocks/>
            </p:cNvSpPr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95"/>
            <p:cNvSpPr>
              <a:spLocks/>
            </p:cNvSpPr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96"/>
            <p:cNvSpPr>
              <a:spLocks/>
            </p:cNvSpPr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97"/>
            <p:cNvSpPr>
              <a:spLocks/>
            </p:cNvSpPr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98"/>
            <p:cNvSpPr>
              <a:spLocks/>
            </p:cNvSpPr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99"/>
            <p:cNvSpPr>
              <a:spLocks/>
            </p:cNvSpPr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400"/>
            <p:cNvSpPr>
              <a:spLocks/>
            </p:cNvSpPr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401"/>
            <p:cNvSpPr>
              <a:spLocks/>
            </p:cNvSpPr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402"/>
            <p:cNvSpPr>
              <a:spLocks/>
            </p:cNvSpPr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403"/>
            <p:cNvSpPr>
              <a:spLocks/>
            </p:cNvSpPr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404"/>
            <p:cNvSpPr>
              <a:spLocks/>
            </p:cNvSpPr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405"/>
            <p:cNvSpPr>
              <a:spLocks/>
            </p:cNvSpPr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07"/>
            <p:cNvSpPr>
              <a:spLocks/>
            </p:cNvSpPr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08"/>
            <p:cNvSpPr>
              <a:spLocks/>
            </p:cNvSpPr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09"/>
            <p:cNvSpPr>
              <a:spLocks/>
            </p:cNvSpPr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10"/>
            <p:cNvSpPr>
              <a:spLocks/>
            </p:cNvSpPr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11"/>
            <p:cNvSpPr>
              <a:spLocks/>
            </p:cNvSpPr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12"/>
            <p:cNvSpPr>
              <a:spLocks/>
            </p:cNvSpPr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3"/>
            <p:cNvSpPr>
              <a:spLocks/>
            </p:cNvSpPr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4"/>
            <p:cNvSpPr>
              <a:spLocks/>
            </p:cNvSpPr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5"/>
            <p:cNvSpPr>
              <a:spLocks/>
            </p:cNvSpPr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6"/>
            <p:cNvSpPr>
              <a:spLocks/>
            </p:cNvSpPr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7"/>
            <p:cNvSpPr>
              <a:spLocks/>
            </p:cNvSpPr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8"/>
            <p:cNvSpPr>
              <a:spLocks/>
            </p:cNvSpPr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9"/>
            <p:cNvSpPr>
              <a:spLocks/>
            </p:cNvSpPr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20"/>
            <p:cNvSpPr>
              <a:spLocks/>
            </p:cNvSpPr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1"/>
            <p:cNvSpPr>
              <a:spLocks/>
            </p:cNvSpPr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22"/>
            <p:cNvSpPr>
              <a:spLocks/>
            </p:cNvSpPr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3"/>
            <p:cNvSpPr>
              <a:spLocks/>
            </p:cNvSpPr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>
              <a:spLocks/>
            </p:cNvSpPr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>
              <a:spLocks/>
            </p:cNvSpPr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>
              <a:spLocks/>
            </p:cNvSpPr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>
              <a:spLocks/>
            </p:cNvSpPr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>
              <a:spLocks/>
            </p:cNvSpPr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>
              <a:spLocks/>
            </p:cNvSpPr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30"/>
            <p:cNvSpPr>
              <a:spLocks/>
            </p:cNvSpPr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>
              <a:spLocks/>
            </p:cNvSpPr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2"/>
            <p:cNvSpPr>
              <a:spLocks/>
            </p:cNvSpPr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3"/>
            <p:cNvSpPr>
              <a:spLocks/>
            </p:cNvSpPr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434"/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>
              <a:spLocks/>
            </p:cNvSpPr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>
              <a:spLocks/>
            </p:cNvSpPr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2" name="矩形 461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3" name="Text Box 3"/>
          <p:cNvSpPr txBox="1">
            <a:spLocks noChangeArrowheads="1"/>
          </p:cNvSpPr>
          <p:nvPr/>
        </p:nvSpPr>
        <p:spPr bwMode="auto">
          <a:xfrm>
            <a:off x="5271646" y="990677"/>
            <a:ext cx="170154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4" name="矩形 463"/>
          <p:cNvSpPr/>
          <p:nvPr/>
        </p:nvSpPr>
        <p:spPr>
          <a:xfrm>
            <a:off x="4579820" y="135982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界面</a:t>
            </a:r>
            <a:r>
              <a:rPr lang="zh-CN" altLang="en-US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彩色扁平化图表汇总</a:t>
            </a:r>
            <a:r>
              <a:rPr lang="en-US" altLang="zh-CN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dirty="0">
              <a:solidFill>
                <a:srgbClr val="8888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45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3482633" y="3579193"/>
            <a:ext cx="509626" cy="509626"/>
          </a:xfrm>
          <a:custGeom>
            <a:avLst/>
            <a:gdLst>
              <a:gd name="T0" fmla="*/ 119 w 151"/>
              <a:gd name="T1" fmla="*/ 95 h 151"/>
              <a:gd name="T2" fmla="*/ 122 w 151"/>
              <a:gd name="T3" fmla="*/ 101 h 151"/>
              <a:gd name="T4" fmla="*/ 121 w 151"/>
              <a:gd name="T5" fmla="*/ 103 h 151"/>
              <a:gd name="T6" fmla="*/ 119 w 151"/>
              <a:gd name="T7" fmla="*/ 104 h 151"/>
              <a:gd name="T8" fmla="*/ 116 w 151"/>
              <a:gd name="T9" fmla="*/ 100 h 151"/>
              <a:gd name="T10" fmla="*/ 114 w 151"/>
              <a:gd name="T11" fmla="*/ 97 h 151"/>
              <a:gd name="T12" fmla="*/ 110 w 151"/>
              <a:gd name="T13" fmla="*/ 106 h 151"/>
              <a:gd name="T14" fmla="*/ 108 w 151"/>
              <a:gd name="T15" fmla="*/ 110 h 151"/>
              <a:gd name="T16" fmla="*/ 115 w 151"/>
              <a:gd name="T17" fmla="*/ 114 h 151"/>
              <a:gd name="T18" fmla="*/ 111 w 151"/>
              <a:gd name="T19" fmla="*/ 118 h 151"/>
              <a:gd name="T20" fmla="*/ 114 w 151"/>
              <a:gd name="T21" fmla="*/ 120 h 151"/>
              <a:gd name="T22" fmla="*/ 110 w 151"/>
              <a:gd name="T23" fmla="*/ 123 h 151"/>
              <a:gd name="T24" fmla="*/ 103 w 151"/>
              <a:gd name="T25" fmla="*/ 124 h 151"/>
              <a:gd name="T26" fmla="*/ 93 w 151"/>
              <a:gd name="T27" fmla="*/ 124 h 151"/>
              <a:gd name="T28" fmla="*/ 82 w 151"/>
              <a:gd name="T29" fmla="*/ 122 h 151"/>
              <a:gd name="T30" fmla="*/ 77 w 151"/>
              <a:gd name="T31" fmla="*/ 120 h 151"/>
              <a:gd name="T32" fmla="*/ 71 w 151"/>
              <a:gd name="T33" fmla="*/ 123 h 151"/>
              <a:gd name="T34" fmla="*/ 63 w 151"/>
              <a:gd name="T35" fmla="*/ 125 h 151"/>
              <a:gd name="T36" fmla="*/ 52 w 151"/>
              <a:gd name="T37" fmla="*/ 125 h 151"/>
              <a:gd name="T38" fmla="*/ 44 w 151"/>
              <a:gd name="T39" fmla="*/ 123 h 151"/>
              <a:gd name="T40" fmla="*/ 40 w 151"/>
              <a:gd name="T41" fmla="*/ 120 h 151"/>
              <a:gd name="T42" fmla="*/ 35 w 151"/>
              <a:gd name="T43" fmla="*/ 118 h 151"/>
              <a:gd name="T44" fmla="*/ 38 w 151"/>
              <a:gd name="T45" fmla="*/ 115 h 151"/>
              <a:gd name="T46" fmla="*/ 41 w 151"/>
              <a:gd name="T47" fmla="*/ 112 h 151"/>
              <a:gd name="T48" fmla="*/ 45 w 151"/>
              <a:gd name="T49" fmla="*/ 111 h 151"/>
              <a:gd name="T50" fmla="*/ 43 w 151"/>
              <a:gd name="T51" fmla="*/ 110 h 151"/>
              <a:gd name="T52" fmla="*/ 42 w 151"/>
              <a:gd name="T53" fmla="*/ 105 h 151"/>
              <a:gd name="T54" fmla="*/ 39 w 151"/>
              <a:gd name="T55" fmla="*/ 100 h 151"/>
              <a:gd name="T56" fmla="*/ 37 w 151"/>
              <a:gd name="T57" fmla="*/ 96 h 151"/>
              <a:gd name="T58" fmla="*/ 36 w 151"/>
              <a:gd name="T59" fmla="*/ 96 h 151"/>
              <a:gd name="T60" fmla="*/ 33 w 151"/>
              <a:gd name="T61" fmla="*/ 101 h 151"/>
              <a:gd name="T62" fmla="*/ 29 w 151"/>
              <a:gd name="T63" fmla="*/ 100 h 151"/>
              <a:gd name="T64" fmla="*/ 28 w 151"/>
              <a:gd name="T65" fmla="*/ 100 h 151"/>
              <a:gd name="T66" fmla="*/ 25 w 151"/>
              <a:gd name="T67" fmla="*/ 93 h 151"/>
              <a:gd name="T68" fmla="*/ 29 w 151"/>
              <a:gd name="T69" fmla="*/ 86 h 151"/>
              <a:gd name="T70" fmla="*/ 33 w 151"/>
              <a:gd name="T71" fmla="*/ 78 h 151"/>
              <a:gd name="T72" fmla="*/ 38 w 151"/>
              <a:gd name="T73" fmla="*/ 73 h 151"/>
              <a:gd name="T74" fmla="*/ 35 w 151"/>
              <a:gd name="T75" fmla="*/ 68 h 151"/>
              <a:gd name="T76" fmla="*/ 38 w 151"/>
              <a:gd name="T77" fmla="*/ 63 h 151"/>
              <a:gd name="T78" fmla="*/ 43 w 151"/>
              <a:gd name="T79" fmla="*/ 58 h 151"/>
              <a:gd name="T80" fmla="*/ 44 w 151"/>
              <a:gd name="T81" fmla="*/ 54 h 151"/>
              <a:gd name="T82" fmla="*/ 47 w 151"/>
              <a:gd name="T83" fmla="*/ 46 h 151"/>
              <a:gd name="T84" fmla="*/ 50 w 151"/>
              <a:gd name="T85" fmla="*/ 40 h 151"/>
              <a:gd name="T86" fmla="*/ 57 w 151"/>
              <a:gd name="T87" fmla="*/ 33 h 151"/>
              <a:gd name="T88" fmla="*/ 65 w 151"/>
              <a:gd name="T89" fmla="*/ 28 h 151"/>
              <a:gd name="T90" fmla="*/ 75 w 151"/>
              <a:gd name="T91" fmla="*/ 27 h 151"/>
              <a:gd name="T92" fmla="*/ 85 w 151"/>
              <a:gd name="T93" fmla="*/ 27 h 151"/>
              <a:gd name="T94" fmla="*/ 95 w 151"/>
              <a:gd name="T95" fmla="*/ 30 h 151"/>
              <a:gd name="T96" fmla="*/ 102 w 151"/>
              <a:gd name="T97" fmla="*/ 34 h 151"/>
              <a:gd name="T98" fmla="*/ 107 w 151"/>
              <a:gd name="T99" fmla="*/ 41 h 151"/>
              <a:gd name="T100" fmla="*/ 111 w 151"/>
              <a:gd name="T101" fmla="*/ 48 h 151"/>
              <a:gd name="T102" fmla="*/ 112 w 151"/>
              <a:gd name="T103" fmla="*/ 58 h 151"/>
              <a:gd name="T104" fmla="*/ 115 w 151"/>
              <a:gd name="T105" fmla="*/ 62 h 151"/>
              <a:gd name="T106" fmla="*/ 111 w 151"/>
              <a:gd name="T107" fmla="*/ 67 h 151"/>
              <a:gd name="T108" fmla="*/ 113 w 151"/>
              <a:gd name="T109" fmla="*/ 71 h 151"/>
              <a:gd name="T110" fmla="*/ 120 w 151"/>
              <a:gd name="T111" fmla="*/ 79 h 151"/>
              <a:gd name="T112" fmla="*/ 123 w 151"/>
              <a:gd name="T113" fmla="*/ 8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" h="151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6" y="151"/>
                </a:cubicBezTo>
                <a:cubicBezTo>
                  <a:pt x="117" y="151"/>
                  <a:pt x="151" y="117"/>
                  <a:pt x="151" y="76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9" y="94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9"/>
                  <a:pt x="35" y="99"/>
                  <a:pt x="35" y="9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3" y="95"/>
                  <a:pt x="23" y="95"/>
                  <a:pt x="23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6" y="92"/>
                  <a:pt x="26" y="92"/>
                  <a:pt x="26" y="92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7"/>
                  <a:pt x="28" y="87"/>
                  <a:pt x="28" y="87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30" y="82"/>
                  <a:pt x="30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3"/>
                  <a:pt x="38" y="63"/>
                  <a:pt x="38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7"/>
                  <a:pt x="68" y="27"/>
                  <a:pt x="68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9"/>
                  <a:pt x="92" y="29"/>
                  <a:pt x="92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5" y="30"/>
                  <a:pt x="95" y="30"/>
                  <a:pt x="95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19" y="93"/>
                  <a:pt x="119" y="93"/>
                  <a:pt x="119" y="93"/>
                </a:cubicBezTo>
                <a:lnTo>
                  <a:pt x="119" y="9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2511917" y="3574910"/>
            <a:ext cx="511053" cy="506771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28 w 151"/>
              <a:gd name="T11" fmla="*/ 122 h 150"/>
              <a:gd name="T12" fmla="*/ 26 w 151"/>
              <a:gd name="T13" fmla="*/ 125 h 150"/>
              <a:gd name="T14" fmla="*/ 26 w 151"/>
              <a:gd name="T15" fmla="*/ 125 h 150"/>
              <a:gd name="T16" fmla="*/ 23 w 151"/>
              <a:gd name="T17" fmla="*/ 123 h 150"/>
              <a:gd name="T18" fmla="*/ 34 w 151"/>
              <a:gd name="T19" fmla="*/ 75 h 150"/>
              <a:gd name="T20" fmla="*/ 41 w 151"/>
              <a:gd name="T21" fmla="*/ 67 h 150"/>
              <a:gd name="T22" fmla="*/ 40 w 151"/>
              <a:gd name="T23" fmla="*/ 63 h 150"/>
              <a:gd name="T24" fmla="*/ 50 w 151"/>
              <a:gd name="T25" fmla="*/ 53 h 150"/>
              <a:gd name="T26" fmla="*/ 60 w 151"/>
              <a:gd name="T27" fmla="*/ 63 h 150"/>
              <a:gd name="T28" fmla="*/ 50 w 151"/>
              <a:gd name="T29" fmla="*/ 73 h 150"/>
              <a:gd name="T30" fmla="*/ 45 w 151"/>
              <a:gd name="T31" fmla="*/ 71 h 150"/>
              <a:gd name="T32" fmla="*/ 39 w 151"/>
              <a:gd name="T33" fmla="*/ 79 h 150"/>
              <a:gd name="T34" fmla="*/ 28 w 151"/>
              <a:gd name="T35" fmla="*/ 122 h 150"/>
              <a:gd name="T36" fmla="*/ 50 w 151"/>
              <a:gd name="T37" fmla="*/ 94 h 150"/>
              <a:gd name="T38" fmla="*/ 43 w 151"/>
              <a:gd name="T39" fmla="*/ 93 h 150"/>
              <a:gd name="T40" fmla="*/ 41 w 151"/>
              <a:gd name="T41" fmla="*/ 90 h 150"/>
              <a:gd name="T42" fmla="*/ 44 w 151"/>
              <a:gd name="T43" fmla="*/ 88 h 150"/>
              <a:gd name="T44" fmla="*/ 50 w 151"/>
              <a:gd name="T45" fmla="*/ 88 h 150"/>
              <a:gd name="T46" fmla="*/ 74 w 151"/>
              <a:gd name="T47" fmla="*/ 64 h 150"/>
              <a:gd name="T48" fmla="*/ 50 w 151"/>
              <a:gd name="T49" fmla="*/ 39 h 150"/>
              <a:gd name="T50" fmla="*/ 25 w 151"/>
              <a:gd name="T51" fmla="*/ 64 h 150"/>
              <a:gd name="T52" fmla="*/ 28 w 151"/>
              <a:gd name="T53" fmla="*/ 75 h 150"/>
              <a:gd name="T54" fmla="*/ 27 w 151"/>
              <a:gd name="T55" fmla="*/ 78 h 150"/>
              <a:gd name="T56" fmla="*/ 23 w 151"/>
              <a:gd name="T57" fmla="*/ 77 h 150"/>
              <a:gd name="T58" fmla="*/ 20 w 151"/>
              <a:gd name="T59" fmla="*/ 64 h 150"/>
              <a:gd name="T60" fmla="*/ 50 w 151"/>
              <a:gd name="T61" fmla="*/ 34 h 150"/>
              <a:gd name="T62" fmla="*/ 80 w 151"/>
              <a:gd name="T63" fmla="*/ 64 h 150"/>
              <a:gd name="T64" fmla="*/ 50 w 151"/>
              <a:gd name="T65" fmla="*/ 94 h 150"/>
              <a:gd name="T66" fmla="*/ 105 w 151"/>
              <a:gd name="T67" fmla="*/ 59 h 150"/>
              <a:gd name="T68" fmla="*/ 98 w 151"/>
              <a:gd name="T69" fmla="*/ 57 h 150"/>
              <a:gd name="T70" fmla="*/ 90 w 151"/>
              <a:gd name="T71" fmla="*/ 35 h 150"/>
              <a:gd name="T72" fmla="*/ 112 w 151"/>
              <a:gd name="T73" fmla="*/ 27 h 150"/>
              <a:gd name="T74" fmla="*/ 120 w 151"/>
              <a:gd name="T75" fmla="*/ 49 h 150"/>
              <a:gd name="T76" fmla="*/ 118 w 151"/>
              <a:gd name="T77" fmla="*/ 52 h 150"/>
              <a:gd name="T78" fmla="*/ 116 w 151"/>
              <a:gd name="T79" fmla="*/ 53 h 150"/>
              <a:gd name="T80" fmla="*/ 116 w 151"/>
              <a:gd name="T81" fmla="*/ 51 h 150"/>
              <a:gd name="T82" fmla="*/ 117 w 151"/>
              <a:gd name="T83" fmla="*/ 48 h 150"/>
              <a:gd name="T84" fmla="*/ 111 w 151"/>
              <a:gd name="T85" fmla="*/ 29 h 150"/>
              <a:gd name="T86" fmla="*/ 92 w 151"/>
              <a:gd name="T87" fmla="*/ 36 h 150"/>
              <a:gd name="T88" fmla="*/ 99 w 151"/>
              <a:gd name="T89" fmla="*/ 54 h 150"/>
              <a:gd name="T90" fmla="*/ 105 w 151"/>
              <a:gd name="T91" fmla="*/ 56 h 150"/>
              <a:gd name="T92" fmla="*/ 107 w 151"/>
              <a:gd name="T93" fmla="*/ 57 h 150"/>
              <a:gd name="T94" fmla="*/ 105 w 151"/>
              <a:gd name="T95" fmla="*/ 59 h 150"/>
              <a:gd name="T96" fmla="*/ 129 w 151"/>
              <a:gd name="T97" fmla="*/ 70 h 150"/>
              <a:gd name="T98" fmla="*/ 107 w 151"/>
              <a:gd name="T99" fmla="*/ 53 h 150"/>
              <a:gd name="T100" fmla="*/ 104 w 151"/>
              <a:gd name="T101" fmla="*/ 47 h 150"/>
              <a:gd name="T102" fmla="*/ 102 w 151"/>
              <a:gd name="T103" fmla="*/ 47 h 150"/>
              <a:gd name="T104" fmla="*/ 100 w 151"/>
              <a:gd name="T105" fmla="*/ 39 h 150"/>
              <a:gd name="T106" fmla="*/ 107 w 151"/>
              <a:gd name="T107" fmla="*/ 36 h 150"/>
              <a:gd name="T108" fmla="*/ 110 w 151"/>
              <a:gd name="T109" fmla="*/ 44 h 150"/>
              <a:gd name="T110" fmla="*/ 107 w 151"/>
              <a:gd name="T111" fmla="*/ 46 h 150"/>
              <a:gd name="T112" fmla="*/ 110 w 151"/>
              <a:gd name="T113" fmla="*/ 51 h 150"/>
              <a:gd name="T114" fmla="*/ 130 w 151"/>
              <a:gd name="T115" fmla="*/ 67 h 150"/>
              <a:gd name="T116" fmla="*/ 131 w 151"/>
              <a:gd name="T117" fmla="*/ 69 h 150"/>
              <a:gd name="T118" fmla="*/ 131 w 151"/>
              <a:gd name="T119" fmla="*/ 69 h 150"/>
              <a:gd name="T120" fmla="*/ 129 w 151"/>
              <a:gd name="T121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28" y="122"/>
                </a:moveTo>
                <a:cubicBezTo>
                  <a:pt x="28" y="124"/>
                  <a:pt x="27" y="125"/>
                  <a:pt x="26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4" y="125"/>
                  <a:pt x="23" y="124"/>
                  <a:pt x="23" y="123"/>
                </a:cubicBezTo>
                <a:cubicBezTo>
                  <a:pt x="21" y="100"/>
                  <a:pt x="28" y="85"/>
                  <a:pt x="34" y="75"/>
                </a:cubicBezTo>
                <a:cubicBezTo>
                  <a:pt x="37" y="72"/>
                  <a:pt x="39" y="69"/>
                  <a:pt x="41" y="67"/>
                </a:cubicBezTo>
                <a:cubicBezTo>
                  <a:pt x="41" y="66"/>
                  <a:pt x="40" y="64"/>
                  <a:pt x="40" y="63"/>
                </a:cubicBezTo>
                <a:cubicBezTo>
                  <a:pt x="40" y="58"/>
                  <a:pt x="45" y="53"/>
                  <a:pt x="50" y="53"/>
                </a:cubicBezTo>
                <a:cubicBezTo>
                  <a:pt x="56" y="53"/>
                  <a:pt x="60" y="58"/>
                  <a:pt x="60" y="63"/>
                </a:cubicBezTo>
                <a:cubicBezTo>
                  <a:pt x="60" y="69"/>
                  <a:pt x="56" y="73"/>
                  <a:pt x="50" y="73"/>
                </a:cubicBezTo>
                <a:cubicBezTo>
                  <a:pt x="48" y="73"/>
                  <a:pt x="46" y="72"/>
                  <a:pt x="45" y="71"/>
                </a:cubicBezTo>
                <a:cubicBezTo>
                  <a:pt x="43" y="73"/>
                  <a:pt x="41" y="76"/>
                  <a:pt x="39" y="79"/>
                </a:cubicBezTo>
                <a:cubicBezTo>
                  <a:pt x="30" y="91"/>
                  <a:pt x="27" y="106"/>
                  <a:pt x="28" y="122"/>
                </a:cubicBezTo>
                <a:close/>
                <a:moveTo>
                  <a:pt x="50" y="94"/>
                </a:moveTo>
                <a:cubicBezTo>
                  <a:pt x="48" y="94"/>
                  <a:pt x="45" y="93"/>
                  <a:pt x="43" y="93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8"/>
                  <a:pt x="43" y="87"/>
                  <a:pt x="44" y="88"/>
                </a:cubicBezTo>
                <a:cubicBezTo>
                  <a:pt x="46" y="88"/>
                  <a:pt x="48" y="88"/>
                  <a:pt x="50" y="88"/>
                </a:cubicBezTo>
                <a:cubicBezTo>
                  <a:pt x="63" y="88"/>
                  <a:pt x="74" y="77"/>
                  <a:pt x="74" y="64"/>
                </a:cubicBezTo>
                <a:cubicBezTo>
                  <a:pt x="74" y="50"/>
                  <a:pt x="63" y="39"/>
                  <a:pt x="50" y="39"/>
                </a:cubicBezTo>
                <a:cubicBezTo>
                  <a:pt x="36" y="39"/>
                  <a:pt x="25" y="50"/>
                  <a:pt x="25" y="64"/>
                </a:cubicBezTo>
                <a:cubicBezTo>
                  <a:pt x="25" y="68"/>
                  <a:pt x="26" y="71"/>
                  <a:pt x="28" y="75"/>
                </a:cubicBezTo>
                <a:cubicBezTo>
                  <a:pt x="29" y="76"/>
                  <a:pt x="28" y="78"/>
                  <a:pt x="27" y="78"/>
                </a:cubicBezTo>
                <a:cubicBezTo>
                  <a:pt x="25" y="79"/>
                  <a:pt x="24" y="79"/>
                  <a:pt x="23" y="77"/>
                </a:cubicBezTo>
                <a:cubicBezTo>
                  <a:pt x="21" y="73"/>
                  <a:pt x="20" y="68"/>
                  <a:pt x="20" y="64"/>
                </a:cubicBezTo>
                <a:cubicBezTo>
                  <a:pt x="20" y="47"/>
                  <a:pt x="33" y="34"/>
                  <a:pt x="50" y="34"/>
                </a:cubicBezTo>
                <a:cubicBezTo>
                  <a:pt x="66" y="34"/>
                  <a:pt x="80" y="47"/>
                  <a:pt x="80" y="64"/>
                </a:cubicBezTo>
                <a:cubicBezTo>
                  <a:pt x="80" y="80"/>
                  <a:pt x="66" y="94"/>
                  <a:pt x="50" y="94"/>
                </a:cubicBezTo>
                <a:close/>
                <a:moveTo>
                  <a:pt x="105" y="59"/>
                </a:moveTo>
                <a:cubicBezTo>
                  <a:pt x="103" y="59"/>
                  <a:pt x="100" y="58"/>
                  <a:pt x="98" y="57"/>
                </a:cubicBezTo>
                <a:cubicBezTo>
                  <a:pt x="89" y="53"/>
                  <a:pt x="85" y="43"/>
                  <a:pt x="90" y="35"/>
                </a:cubicBezTo>
                <a:cubicBezTo>
                  <a:pt x="94" y="26"/>
                  <a:pt x="104" y="23"/>
                  <a:pt x="112" y="27"/>
                </a:cubicBezTo>
                <a:cubicBezTo>
                  <a:pt x="121" y="31"/>
                  <a:pt x="124" y="41"/>
                  <a:pt x="120" y="49"/>
                </a:cubicBezTo>
                <a:cubicBezTo>
                  <a:pt x="119" y="50"/>
                  <a:pt x="119" y="51"/>
                  <a:pt x="118" y="52"/>
                </a:cubicBezTo>
                <a:cubicBezTo>
                  <a:pt x="118" y="53"/>
                  <a:pt x="117" y="53"/>
                  <a:pt x="116" y="53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0"/>
                  <a:pt x="117" y="49"/>
                  <a:pt x="117" y="48"/>
                </a:cubicBezTo>
                <a:cubicBezTo>
                  <a:pt x="121" y="41"/>
                  <a:pt x="118" y="33"/>
                  <a:pt x="111" y="29"/>
                </a:cubicBezTo>
                <a:cubicBezTo>
                  <a:pt x="104" y="26"/>
                  <a:pt x="96" y="29"/>
                  <a:pt x="92" y="36"/>
                </a:cubicBezTo>
                <a:cubicBezTo>
                  <a:pt x="89" y="43"/>
                  <a:pt x="92" y="51"/>
                  <a:pt x="99" y="54"/>
                </a:cubicBezTo>
                <a:cubicBezTo>
                  <a:pt x="101" y="55"/>
                  <a:pt x="103" y="56"/>
                  <a:pt x="105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07" y="58"/>
                  <a:pt x="106" y="59"/>
                  <a:pt x="105" y="59"/>
                </a:cubicBezTo>
                <a:close/>
                <a:moveTo>
                  <a:pt x="129" y="70"/>
                </a:moveTo>
                <a:cubicBezTo>
                  <a:pt x="117" y="66"/>
                  <a:pt x="110" y="58"/>
                  <a:pt x="107" y="53"/>
                </a:cubicBezTo>
                <a:cubicBezTo>
                  <a:pt x="106" y="51"/>
                  <a:pt x="105" y="49"/>
                  <a:pt x="104" y="47"/>
                </a:cubicBezTo>
                <a:cubicBezTo>
                  <a:pt x="104" y="47"/>
                  <a:pt x="103" y="47"/>
                  <a:pt x="102" y="47"/>
                </a:cubicBezTo>
                <a:cubicBezTo>
                  <a:pt x="99" y="45"/>
                  <a:pt x="98" y="42"/>
                  <a:pt x="100" y="39"/>
                </a:cubicBezTo>
                <a:cubicBezTo>
                  <a:pt x="101" y="36"/>
                  <a:pt x="104" y="35"/>
                  <a:pt x="107" y="36"/>
                </a:cubicBezTo>
                <a:cubicBezTo>
                  <a:pt x="110" y="38"/>
                  <a:pt x="111" y="41"/>
                  <a:pt x="110" y="44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8" y="48"/>
                  <a:pt x="109" y="49"/>
                  <a:pt x="110" y="51"/>
                </a:cubicBezTo>
                <a:cubicBezTo>
                  <a:pt x="114" y="59"/>
                  <a:pt x="121" y="64"/>
                  <a:pt x="130" y="67"/>
                </a:cubicBezTo>
                <a:cubicBezTo>
                  <a:pt x="131" y="68"/>
                  <a:pt x="131" y="68"/>
                  <a:pt x="131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0" y="70"/>
                  <a:pt x="130" y="70"/>
                  <a:pt x="129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1683954" y="3871835"/>
            <a:ext cx="48536" cy="41399"/>
          </a:xfrm>
          <a:custGeom>
            <a:avLst/>
            <a:gdLst>
              <a:gd name="T0" fmla="*/ 7 w 14"/>
              <a:gd name="T1" fmla="*/ 0 h 12"/>
              <a:gd name="T2" fmla="*/ 0 w 14"/>
              <a:gd name="T3" fmla="*/ 7 h 12"/>
              <a:gd name="T4" fmla="*/ 7 w 14"/>
              <a:gd name="T5" fmla="*/ 12 h 12"/>
              <a:gd name="T6" fmla="*/ 14 w 14"/>
              <a:gd name="T7" fmla="*/ 5 h 12"/>
              <a:gd name="T8" fmla="*/ 7 w 1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0"/>
                </a:moveTo>
                <a:cubicBezTo>
                  <a:pt x="3" y="1"/>
                  <a:pt x="0" y="4"/>
                  <a:pt x="0" y="7"/>
                </a:cubicBezTo>
                <a:cubicBezTo>
                  <a:pt x="0" y="10"/>
                  <a:pt x="3" y="12"/>
                  <a:pt x="7" y="12"/>
                </a:cubicBezTo>
                <a:cubicBezTo>
                  <a:pt x="11" y="12"/>
                  <a:pt x="14" y="9"/>
                  <a:pt x="14" y="5"/>
                </a:cubicBezTo>
                <a:cubicBezTo>
                  <a:pt x="14" y="2"/>
                  <a:pt x="11" y="0"/>
                  <a:pt x="7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1735345" y="3858988"/>
            <a:ext cx="19985" cy="24268"/>
          </a:xfrm>
          <a:custGeom>
            <a:avLst/>
            <a:gdLst>
              <a:gd name="T0" fmla="*/ 1 w 6"/>
              <a:gd name="T1" fmla="*/ 2 h 7"/>
              <a:gd name="T2" fmla="*/ 1 w 6"/>
              <a:gd name="T3" fmla="*/ 5 h 7"/>
              <a:gd name="T4" fmla="*/ 4 w 6"/>
              <a:gd name="T5" fmla="*/ 6 h 7"/>
              <a:gd name="T6" fmla="*/ 5 w 6"/>
              <a:gd name="T7" fmla="*/ 2 h 7"/>
              <a:gd name="T8" fmla="*/ 1 w 6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1" y="7"/>
                  <a:pt x="3" y="7"/>
                  <a:pt x="4" y="6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1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1529781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17 w 151"/>
              <a:gd name="T11" fmla="*/ 94 h 150"/>
              <a:gd name="T12" fmla="*/ 61 w 151"/>
              <a:gd name="T13" fmla="*/ 119 h 150"/>
              <a:gd name="T14" fmla="*/ 14 w 151"/>
              <a:gd name="T15" fmla="*/ 88 h 150"/>
              <a:gd name="T16" fmla="*/ 23 w 151"/>
              <a:gd name="T17" fmla="*/ 63 h 150"/>
              <a:gd name="T18" fmla="*/ 55 w 151"/>
              <a:gd name="T19" fmla="*/ 37 h 150"/>
              <a:gd name="T20" fmla="*/ 74 w 151"/>
              <a:gd name="T21" fmla="*/ 47 h 150"/>
              <a:gd name="T22" fmla="*/ 78 w 151"/>
              <a:gd name="T23" fmla="*/ 53 h 150"/>
              <a:gd name="T24" fmla="*/ 102 w 151"/>
              <a:gd name="T25" fmla="*/ 52 h 150"/>
              <a:gd name="T26" fmla="*/ 103 w 151"/>
              <a:gd name="T27" fmla="*/ 65 h 150"/>
              <a:gd name="T28" fmla="*/ 105 w 151"/>
              <a:gd name="T29" fmla="*/ 69 h 150"/>
              <a:gd name="T30" fmla="*/ 117 w 151"/>
              <a:gd name="T31" fmla="*/ 94 h 150"/>
              <a:gd name="T32" fmla="*/ 100 w 151"/>
              <a:gd name="T33" fmla="*/ 46 h 150"/>
              <a:gd name="T34" fmla="*/ 97 w 151"/>
              <a:gd name="T35" fmla="*/ 42 h 150"/>
              <a:gd name="T36" fmla="*/ 100 w 151"/>
              <a:gd name="T37" fmla="*/ 39 h 150"/>
              <a:gd name="T38" fmla="*/ 118 w 151"/>
              <a:gd name="T39" fmla="*/ 57 h 150"/>
              <a:gd name="T40" fmla="*/ 118 w 151"/>
              <a:gd name="T41" fmla="*/ 58 h 150"/>
              <a:gd name="T42" fmla="*/ 115 w 151"/>
              <a:gd name="T43" fmla="*/ 60 h 150"/>
              <a:gd name="T44" fmla="*/ 112 w 151"/>
              <a:gd name="T45" fmla="*/ 57 h 150"/>
              <a:gd name="T46" fmla="*/ 100 w 151"/>
              <a:gd name="T47" fmla="*/ 46 h 150"/>
              <a:gd name="T48" fmla="*/ 135 w 151"/>
              <a:gd name="T49" fmla="*/ 61 h 150"/>
              <a:gd name="T50" fmla="*/ 130 w 151"/>
              <a:gd name="T51" fmla="*/ 66 h 150"/>
              <a:gd name="T52" fmla="*/ 126 w 151"/>
              <a:gd name="T53" fmla="*/ 62 h 150"/>
              <a:gd name="T54" fmla="*/ 127 w 151"/>
              <a:gd name="T55" fmla="*/ 58 h 150"/>
              <a:gd name="T56" fmla="*/ 125 w 151"/>
              <a:gd name="T57" fmla="*/ 42 h 150"/>
              <a:gd name="T58" fmla="*/ 101 w 151"/>
              <a:gd name="T59" fmla="*/ 30 h 150"/>
              <a:gd name="T60" fmla="*/ 97 w 151"/>
              <a:gd name="T61" fmla="*/ 32 h 150"/>
              <a:gd name="T62" fmla="*/ 92 w 151"/>
              <a:gd name="T63" fmla="*/ 27 h 150"/>
              <a:gd name="T64" fmla="*/ 95 w 151"/>
              <a:gd name="T65" fmla="*/ 22 h 150"/>
              <a:gd name="T66" fmla="*/ 96 w 151"/>
              <a:gd name="T67" fmla="*/ 22 h 150"/>
              <a:gd name="T68" fmla="*/ 96 w 151"/>
              <a:gd name="T69" fmla="*/ 22 h 150"/>
              <a:gd name="T70" fmla="*/ 113 w 151"/>
              <a:gd name="T71" fmla="*/ 20 h 150"/>
              <a:gd name="T72" fmla="*/ 135 w 151"/>
              <a:gd name="T73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7" y="94"/>
                </a:moveTo>
                <a:cubicBezTo>
                  <a:pt x="108" y="112"/>
                  <a:pt x="81" y="120"/>
                  <a:pt x="61" y="119"/>
                </a:cubicBezTo>
                <a:cubicBezTo>
                  <a:pt x="42" y="117"/>
                  <a:pt x="17" y="111"/>
                  <a:pt x="14" y="88"/>
                </a:cubicBezTo>
                <a:cubicBezTo>
                  <a:pt x="14" y="88"/>
                  <a:pt x="13" y="77"/>
                  <a:pt x="23" y="63"/>
                </a:cubicBezTo>
                <a:cubicBezTo>
                  <a:pt x="23" y="63"/>
                  <a:pt x="38" y="43"/>
                  <a:pt x="55" y="37"/>
                </a:cubicBezTo>
                <a:cubicBezTo>
                  <a:pt x="72" y="31"/>
                  <a:pt x="74" y="41"/>
                  <a:pt x="74" y="47"/>
                </a:cubicBezTo>
                <a:cubicBezTo>
                  <a:pt x="73" y="52"/>
                  <a:pt x="72" y="55"/>
                  <a:pt x="78" y="53"/>
                </a:cubicBezTo>
                <a:cubicBezTo>
                  <a:pt x="78" y="53"/>
                  <a:pt x="95" y="45"/>
                  <a:pt x="102" y="52"/>
                </a:cubicBezTo>
                <a:cubicBezTo>
                  <a:pt x="107" y="57"/>
                  <a:pt x="103" y="65"/>
                  <a:pt x="103" y="65"/>
                </a:cubicBezTo>
                <a:cubicBezTo>
                  <a:pt x="103" y="65"/>
                  <a:pt x="100" y="68"/>
                  <a:pt x="105" y="69"/>
                </a:cubicBezTo>
                <a:cubicBezTo>
                  <a:pt x="110" y="70"/>
                  <a:pt x="125" y="77"/>
                  <a:pt x="117" y="94"/>
                </a:cubicBezTo>
                <a:close/>
                <a:moveTo>
                  <a:pt x="100" y="46"/>
                </a:moveTo>
                <a:cubicBezTo>
                  <a:pt x="98" y="46"/>
                  <a:pt x="97" y="44"/>
                  <a:pt x="97" y="42"/>
                </a:cubicBezTo>
                <a:cubicBezTo>
                  <a:pt x="97" y="40"/>
                  <a:pt x="98" y="39"/>
                  <a:pt x="100" y="39"/>
                </a:cubicBezTo>
                <a:cubicBezTo>
                  <a:pt x="100" y="39"/>
                  <a:pt x="121" y="35"/>
                  <a:pt x="118" y="57"/>
                </a:cubicBezTo>
                <a:cubicBezTo>
                  <a:pt x="118" y="57"/>
                  <a:pt x="118" y="57"/>
                  <a:pt x="118" y="58"/>
                </a:cubicBezTo>
                <a:cubicBezTo>
                  <a:pt x="118" y="59"/>
                  <a:pt x="117" y="60"/>
                  <a:pt x="115" y="60"/>
                </a:cubicBezTo>
                <a:cubicBezTo>
                  <a:pt x="113" y="60"/>
                  <a:pt x="112" y="59"/>
                  <a:pt x="112" y="57"/>
                </a:cubicBezTo>
                <a:cubicBezTo>
                  <a:pt x="112" y="57"/>
                  <a:pt x="115" y="42"/>
                  <a:pt x="100" y="46"/>
                </a:cubicBezTo>
                <a:close/>
                <a:moveTo>
                  <a:pt x="135" y="61"/>
                </a:moveTo>
                <a:cubicBezTo>
                  <a:pt x="134" y="69"/>
                  <a:pt x="133" y="66"/>
                  <a:pt x="130" y="66"/>
                </a:cubicBezTo>
                <a:cubicBezTo>
                  <a:pt x="128" y="66"/>
                  <a:pt x="126" y="65"/>
                  <a:pt x="126" y="62"/>
                </a:cubicBezTo>
                <a:cubicBezTo>
                  <a:pt x="126" y="60"/>
                  <a:pt x="127" y="58"/>
                  <a:pt x="127" y="58"/>
                </a:cubicBezTo>
                <a:cubicBezTo>
                  <a:pt x="127" y="57"/>
                  <a:pt x="129" y="51"/>
                  <a:pt x="125" y="42"/>
                </a:cubicBezTo>
                <a:cubicBezTo>
                  <a:pt x="118" y="30"/>
                  <a:pt x="103" y="30"/>
                  <a:pt x="101" y="30"/>
                </a:cubicBezTo>
                <a:cubicBezTo>
                  <a:pt x="99" y="31"/>
                  <a:pt x="97" y="32"/>
                  <a:pt x="97" y="32"/>
                </a:cubicBezTo>
                <a:cubicBezTo>
                  <a:pt x="94" y="32"/>
                  <a:pt x="92" y="29"/>
                  <a:pt x="92" y="27"/>
                </a:cubicBezTo>
                <a:cubicBezTo>
                  <a:pt x="92" y="25"/>
                  <a:pt x="93" y="23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2"/>
                  <a:pt x="105" y="19"/>
                  <a:pt x="113" y="20"/>
                </a:cubicBezTo>
                <a:cubicBezTo>
                  <a:pt x="125" y="23"/>
                  <a:pt x="143" y="37"/>
                  <a:pt x="135" y="6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1616861" y="3791894"/>
            <a:ext cx="246962" cy="165593"/>
          </a:xfrm>
          <a:custGeom>
            <a:avLst/>
            <a:gdLst>
              <a:gd name="T0" fmla="*/ 36 w 73"/>
              <a:gd name="T1" fmla="*/ 0 h 49"/>
              <a:gd name="T2" fmla="*/ 0 w 73"/>
              <a:gd name="T3" fmla="*/ 26 h 49"/>
              <a:gd name="T4" fmla="*/ 36 w 73"/>
              <a:gd name="T5" fmla="*/ 48 h 49"/>
              <a:gd name="T6" fmla="*/ 73 w 73"/>
              <a:gd name="T7" fmla="*/ 21 h 49"/>
              <a:gd name="T8" fmla="*/ 36 w 73"/>
              <a:gd name="T9" fmla="*/ 0 h 49"/>
              <a:gd name="T10" fmla="*/ 50 w 73"/>
              <a:gd name="T11" fmla="*/ 34 h 49"/>
              <a:gd name="T12" fmla="*/ 20 w 73"/>
              <a:gd name="T13" fmla="*/ 40 h 49"/>
              <a:gd name="T14" fmla="*/ 14 w 73"/>
              <a:gd name="T15" fmla="*/ 31 h 49"/>
              <a:gd name="T16" fmla="*/ 32 w 73"/>
              <a:gd name="T17" fmla="*/ 9 h 49"/>
              <a:gd name="T18" fmla="*/ 50 w 73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49">
                <a:moveTo>
                  <a:pt x="36" y="0"/>
                </a:moveTo>
                <a:cubicBezTo>
                  <a:pt x="16" y="1"/>
                  <a:pt x="0" y="12"/>
                  <a:pt x="0" y="26"/>
                </a:cubicBezTo>
                <a:cubicBezTo>
                  <a:pt x="0" y="39"/>
                  <a:pt x="16" y="49"/>
                  <a:pt x="36" y="48"/>
                </a:cubicBezTo>
                <a:cubicBezTo>
                  <a:pt x="56" y="47"/>
                  <a:pt x="73" y="35"/>
                  <a:pt x="73" y="21"/>
                </a:cubicBezTo>
                <a:cubicBezTo>
                  <a:pt x="73" y="8"/>
                  <a:pt x="56" y="0"/>
                  <a:pt x="36" y="0"/>
                </a:cubicBezTo>
                <a:close/>
                <a:moveTo>
                  <a:pt x="50" y="34"/>
                </a:moveTo>
                <a:cubicBezTo>
                  <a:pt x="44" y="42"/>
                  <a:pt x="32" y="46"/>
                  <a:pt x="20" y="40"/>
                </a:cubicBezTo>
                <a:cubicBezTo>
                  <a:pt x="14" y="37"/>
                  <a:pt x="14" y="31"/>
                  <a:pt x="14" y="31"/>
                </a:cubicBezTo>
                <a:cubicBezTo>
                  <a:pt x="14" y="31"/>
                  <a:pt x="12" y="12"/>
                  <a:pt x="32" y="9"/>
                </a:cubicBezTo>
                <a:cubicBezTo>
                  <a:pt x="53" y="7"/>
                  <a:pt x="56" y="26"/>
                  <a:pt x="5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4726006" y="3831864"/>
            <a:ext cx="32833" cy="271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4803092" y="3831864"/>
            <a:ext cx="29978" cy="271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4573260" y="3730511"/>
            <a:ext cx="39971" cy="3426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4674615" y="3730511"/>
            <a:ext cx="37116" cy="3426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454776" y="3584903"/>
            <a:ext cx="489641" cy="493923"/>
          </a:xfrm>
          <a:custGeom>
            <a:avLst/>
            <a:gdLst>
              <a:gd name="T0" fmla="*/ 72 w 145"/>
              <a:gd name="T1" fmla="*/ 0 h 146"/>
              <a:gd name="T2" fmla="*/ 0 w 145"/>
              <a:gd name="T3" fmla="*/ 73 h 146"/>
              <a:gd name="T4" fmla="*/ 72 w 145"/>
              <a:gd name="T5" fmla="*/ 146 h 146"/>
              <a:gd name="T6" fmla="*/ 145 w 145"/>
              <a:gd name="T7" fmla="*/ 73 h 146"/>
              <a:gd name="T8" fmla="*/ 72 w 145"/>
              <a:gd name="T9" fmla="*/ 0 h 146"/>
              <a:gd name="T10" fmla="*/ 55 w 145"/>
              <a:gd name="T11" fmla="*/ 96 h 146"/>
              <a:gd name="T12" fmla="*/ 41 w 145"/>
              <a:gd name="T13" fmla="*/ 94 h 146"/>
              <a:gd name="T14" fmla="*/ 26 w 145"/>
              <a:gd name="T15" fmla="*/ 101 h 146"/>
              <a:gd name="T16" fmla="*/ 30 w 145"/>
              <a:gd name="T17" fmla="*/ 88 h 146"/>
              <a:gd name="T18" fmla="*/ 14 w 145"/>
              <a:gd name="T19" fmla="*/ 60 h 146"/>
              <a:gd name="T20" fmla="*/ 55 w 145"/>
              <a:gd name="T21" fmla="*/ 25 h 146"/>
              <a:gd name="T22" fmla="*/ 97 w 145"/>
              <a:gd name="T23" fmla="*/ 54 h 146"/>
              <a:gd name="T24" fmla="*/ 93 w 145"/>
              <a:gd name="T25" fmla="*/ 54 h 146"/>
              <a:gd name="T26" fmla="*/ 58 w 145"/>
              <a:gd name="T27" fmla="*/ 87 h 146"/>
              <a:gd name="T28" fmla="*/ 59 w 145"/>
              <a:gd name="T29" fmla="*/ 95 h 146"/>
              <a:gd name="T30" fmla="*/ 55 w 145"/>
              <a:gd name="T31" fmla="*/ 96 h 146"/>
              <a:gd name="T32" fmla="*/ 117 w 145"/>
              <a:gd name="T33" fmla="*/ 110 h 146"/>
              <a:gd name="T34" fmla="*/ 120 w 145"/>
              <a:gd name="T35" fmla="*/ 121 h 146"/>
              <a:gd name="T36" fmla="*/ 108 w 145"/>
              <a:gd name="T37" fmla="*/ 114 h 146"/>
              <a:gd name="T38" fmla="*/ 96 w 145"/>
              <a:gd name="T39" fmla="*/ 116 h 146"/>
              <a:gd name="T40" fmla="*/ 60 w 145"/>
              <a:gd name="T41" fmla="*/ 86 h 146"/>
              <a:gd name="T42" fmla="*/ 96 w 145"/>
              <a:gd name="T43" fmla="*/ 56 h 146"/>
              <a:gd name="T44" fmla="*/ 131 w 145"/>
              <a:gd name="T45" fmla="*/ 86 h 146"/>
              <a:gd name="T46" fmla="*/ 117 w 145"/>
              <a:gd name="T47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6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113" y="146"/>
                  <a:pt x="145" y="113"/>
                  <a:pt x="145" y="73"/>
                </a:cubicBezTo>
                <a:cubicBezTo>
                  <a:pt x="145" y="33"/>
                  <a:pt x="113" y="0"/>
                  <a:pt x="72" y="0"/>
                </a:cubicBezTo>
                <a:close/>
                <a:moveTo>
                  <a:pt x="55" y="96"/>
                </a:moveTo>
                <a:cubicBezTo>
                  <a:pt x="50" y="96"/>
                  <a:pt x="46" y="95"/>
                  <a:pt x="41" y="94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30" y="88"/>
                  <a:pt x="30" y="88"/>
                  <a:pt x="30" y="88"/>
                </a:cubicBezTo>
                <a:cubicBezTo>
                  <a:pt x="20" y="81"/>
                  <a:pt x="14" y="72"/>
                  <a:pt x="14" y="60"/>
                </a:cubicBezTo>
                <a:cubicBezTo>
                  <a:pt x="14" y="40"/>
                  <a:pt x="32" y="25"/>
                  <a:pt x="55" y="25"/>
                </a:cubicBezTo>
                <a:cubicBezTo>
                  <a:pt x="76" y="25"/>
                  <a:pt x="94" y="37"/>
                  <a:pt x="97" y="54"/>
                </a:cubicBezTo>
                <a:cubicBezTo>
                  <a:pt x="96" y="54"/>
                  <a:pt x="95" y="54"/>
                  <a:pt x="93" y="54"/>
                </a:cubicBezTo>
                <a:cubicBezTo>
                  <a:pt x="73" y="54"/>
                  <a:pt x="58" y="69"/>
                  <a:pt x="58" y="87"/>
                </a:cubicBezTo>
                <a:cubicBezTo>
                  <a:pt x="58" y="90"/>
                  <a:pt x="58" y="93"/>
                  <a:pt x="59" y="95"/>
                </a:cubicBezTo>
                <a:cubicBezTo>
                  <a:pt x="58" y="96"/>
                  <a:pt x="57" y="96"/>
                  <a:pt x="55" y="96"/>
                </a:cubicBezTo>
                <a:close/>
                <a:moveTo>
                  <a:pt x="117" y="110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4" y="115"/>
                  <a:pt x="100" y="116"/>
                  <a:pt x="96" y="116"/>
                </a:cubicBezTo>
                <a:cubicBezTo>
                  <a:pt x="76" y="116"/>
                  <a:pt x="60" y="103"/>
                  <a:pt x="60" y="86"/>
                </a:cubicBezTo>
                <a:cubicBezTo>
                  <a:pt x="60" y="70"/>
                  <a:pt x="76" y="56"/>
                  <a:pt x="96" y="56"/>
                </a:cubicBezTo>
                <a:cubicBezTo>
                  <a:pt x="114" y="56"/>
                  <a:pt x="131" y="70"/>
                  <a:pt x="131" y="86"/>
                </a:cubicBezTo>
                <a:cubicBezTo>
                  <a:pt x="131" y="96"/>
                  <a:pt x="125" y="104"/>
                  <a:pt x="117" y="1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3566857" y="2280961"/>
            <a:ext cx="341178" cy="351171"/>
          </a:xfrm>
          <a:custGeom>
            <a:avLst/>
            <a:gdLst>
              <a:gd name="T0" fmla="*/ 33 w 239"/>
              <a:gd name="T1" fmla="*/ 104 h 246"/>
              <a:gd name="T2" fmla="*/ 38 w 239"/>
              <a:gd name="T3" fmla="*/ 90 h 246"/>
              <a:gd name="T4" fmla="*/ 40 w 239"/>
              <a:gd name="T5" fmla="*/ 78 h 246"/>
              <a:gd name="T6" fmla="*/ 42 w 239"/>
              <a:gd name="T7" fmla="*/ 64 h 246"/>
              <a:gd name="T8" fmla="*/ 49 w 239"/>
              <a:gd name="T9" fmla="*/ 45 h 246"/>
              <a:gd name="T10" fmla="*/ 61 w 239"/>
              <a:gd name="T11" fmla="*/ 28 h 246"/>
              <a:gd name="T12" fmla="*/ 78 w 239"/>
              <a:gd name="T13" fmla="*/ 14 h 246"/>
              <a:gd name="T14" fmla="*/ 99 w 239"/>
              <a:gd name="T15" fmla="*/ 4 h 246"/>
              <a:gd name="T16" fmla="*/ 125 w 239"/>
              <a:gd name="T17" fmla="*/ 0 h 246"/>
              <a:gd name="T18" fmla="*/ 151 w 239"/>
              <a:gd name="T19" fmla="*/ 4 h 246"/>
              <a:gd name="T20" fmla="*/ 175 w 239"/>
              <a:gd name="T21" fmla="*/ 14 h 246"/>
              <a:gd name="T22" fmla="*/ 189 w 239"/>
              <a:gd name="T23" fmla="*/ 26 h 246"/>
              <a:gd name="T24" fmla="*/ 201 w 239"/>
              <a:gd name="T25" fmla="*/ 42 h 246"/>
              <a:gd name="T26" fmla="*/ 208 w 239"/>
              <a:gd name="T27" fmla="*/ 61 h 246"/>
              <a:gd name="T28" fmla="*/ 213 w 239"/>
              <a:gd name="T29" fmla="*/ 80 h 246"/>
              <a:gd name="T30" fmla="*/ 218 w 239"/>
              <a:gd name="T31" fmla="*/ 94 h 246"/>
              <a:gd name="T32" fmla="*/ 218 w 239"/>
              <a:gd name="T33" fmla="*/ 104 h 246"/>
              <a:gd name="T34" fmla="*/ 220 w 239"/>
              <a:gd name="T35" fmla="*/ 118 h 246"/>
              <a:gd name="T36" fmla="*/ 234 w 239"/>
              <a:gd name="T37" fmla="*/ 139 h 246"/>
              <a:gd name="T38" fmla="*/ 239 w 239"/>
              <a:gd name="T39" fmla="*/ 158 h 246"/>
              <a:gd name="T40" fmla="*/ 239 w 239"/>
              <a:gd name="T41" fmla="*/ 177 h 246"/>
              <a:gd name="T42" fmla="*/ 234 w 239"/>
              <a:gd name="T43" fmla="*/ 189 h 246"/>
              <a:gd name="T44" fmla="*/ 229 w 239"/>
              <a:gd name="T45" fmla="*/ 194 h 246"/>
              <a:gd name="T46" fmla="*/ 225 w 239"/>
              <a:gd name="T47" fmla="*/ 189 h 246"/>
              <a:gd name="T48" fmla="*/ 218 w 239"/>
              <a:gd name="T49" fmla="*/ 175 h 246"/>
              <a:gd name="T50" fmla="*/ 213 w 239"/>
              <a:gd name="T51" fmla="*/ 184 h 246"/>
              <a:gd name="T52" fmla="*/ 201 w 239"/>
              <a:gd name="T53" fmla="*/ 203 h 246"/>
              <a:gd name="T54" fmla="*/ 210 w 239"/>
              <a:gd name="T55" fmla="*/ 215 h 246"/>
              <a:gd name="T56" fmla="*/ 220 w 239"/>
              <a:gd name="T57" fmla="*/ 222 h 246"/>
              <a:gd name="T58" fmla="*/ 220 w 239"/>
              <a:gd name="T59" fmla="*/ 229 h 246"/>
              <a:gd name="T60" fmla="*/ 213 w 239"/>
              <a:gd name="T61" fmla="*/ 236 h 246"/>
              <a:gd name="T62" fmla="*/ 199 w 239"/>
              <a:gd name="T63" fmla="*/ 243 h 246"/>
              <a:gd name="T64" fmla="*/ 177 w 239"/>
              <a:gd name="T65" fmla="*/ 246 h 246"/>
              <a:gd name="T66" fmla="*/ 151 w 239"/>
              <a:gd name="T67" fmla="*/ 241 h 246"/>
              <a:gd name="T68" fmla="*/ 130 w 239"/>
              <a:gd name="T69" fmla="*/ 236 h 246"/>
              <a:gd name="T70" fmla="*/ 118 w 239"/>
              <a:gd name="T71" fmla="*/ 236 h 246"/>
              <a:gd name="T72" fmla="*/ 99 w 239"/>
              <a:gd name="T73" fmla="*/ 246 h 246"/>
              <a:gd name="T74" fmla="*/ 80 w 239"/>
              <a:gd name="T75" fmla="*/ 246 h 246"/>
              <a:gd name="T76" fmla="*/ 52 w 239"/>
              <a:gd name="T77" fmla="*/ 246 h 246"/>
              <a:gd name="T78" fmla="*/ 33 w 239"/>
              <a:gd name="T79" fmla="*/ 239 h 246"/>
              <a:gd name="T80" fmla="*/ 28 w 239"/>
              <a:gd name="T81" fmla="*/ 232 h 246"/>
              <a:gd name="T82" fmla="*/ 28 w 239"/>
              <a:gd name="T83" fmla="*/ 224 h 246"/>
              <a:gd name="T84" fmla="*/ 31 w 239"/>
              <a:gd name="T85" fmla="*/ 217 h 246"/>
              <a:gd name="T86" fmla="*/ 38 w 239"/>
              <a:gd name="T87" fmla="*/ 213 h 246"/>
              <a:gd name="T88" fmla="*/ 47 w 239"/>
              <a:gd name="T89" fmla="*/ 210 h 246"/>
              <a:gd name="T90" fmla="*/ 45 w 239"/>
              <a:gd name="T91" fmla="*/ 206 h 246"/>
              <a:gd name="T92" fmla="*/ 33 w 239"/>
              <a:gd name="T93" fmla="*/ 191 h 246"/>
              <a:gd name="T94" fmla="*/ 26 w 239"/>
              <a:gd name="T95" fmla="*/ 175 h 246"/>
              <a:gd name="T96" fmla="*/ 23 w 239"/>
              <a:gd name="T97" fmla="*/ 172 h 246"/>
              <a:gd name="T98" fmla="*/ 19 w 239"/>
              <a:gd name="T99" fmla="*/ 180 h 246"/>
              <a:gd name="T100" fmla="*/ 9 w 239"/>
              <a:gd name="T101" fmla="*/ 189 h 246"/>
              <a:gd name="T102" fmla="*/ 2 w 239"/>
              <a:gd name="T103" fmla="*/ 189 h 246"/>
              <a:gd name="T104" fmla="*/ 0 w 239"/>
              <a:gd name="T105" fmla="*/ 180 h 246"/>
              <a:gd name="T106" fmla="*/ 0 w 239"/>
              <a:gd name="T107" fmla="*/ 158 h 246"/>
              <a:gd name="T108" fmla="*/ 7 w 239"/>
              <a:gd name="T109" fmla="*/ 139 h 246"/>
              <a:gd name="T110" fmla="*/ 21 w 239"/>
              <a:gd name="T111" fmla="*/ 123 h 246"/>
              <a:gd name="T112" fmla="*/ 33 w 239"/>
              <a:gd name="T113" fmla="*/ 11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6">
                <a:moveTo>
                  <a:pt x="33" y="111"/>
                </a:moveTo>
                <a:lnTo>
                  <a:pt x="33" y="111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3" y="104"/>
                </a:lnTo>
                <a:lnTo>
                  <a:pt x="33" y="101"/>
                </a:lnTo>
                <a:lnTo>
                  <a:pt x="33" y="99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38" y="92"/>
                </a:lnTo>
                <a:lnTo>
                  <a:pt x="38" y="90"/>
                </a:lnTo>
                <a:lnTo>
                  <a:pt x="38" y="87"/>
                </a:lnTo>
                <a:lnTo>
                  <a:pt x="38" y="87"/>
                </a:lnTo>
                <a:lnTo>
                  <a:pt x="38" y="85"/>
                </a:lnTo>
                <a:lnTo>
                  <a:pt x="38" y="82"/>
                </a:lnTo>
                <a:lnTo>
                  <a:pt x="40" y="80"/>
                </a:lnTo>
                <a:lnTo>
                  <a:pt x="40" y="80"/>
                </a:lnTo>
                <a:lnTo>
                  <a:pt x="40" y="78"/>
                </a:lnTo>
                <a:lnTo>
                  <a:pt x="40" y="78"/>
                </a:lnTo>
                <a:lnTo>
                  <a:pt x="40" y="75"/>
                </a:lnTo>
                <a:lnTo>
                  <a:pt x="40" y="75"/>
                </a:lnTo>
                <a:lnTo>
                  <a:pt x="40" y="73"/>
                </a:lnTo>
                <a:lnTo>
                  <a:pt x="42" y="71"/>
                </a:lnTo>
                <a:lnTo>
                  <a:pt x="42" y="66"/>
                </a:lnTo>
                <a:lnTo>
                  <a:pt x="42" y="64"/>
                </a:lnTo>
                <a:lnTo>
                  <a:pt x="45" y="59"/>
                </a:lnTo>
                <a:lnTo>
                  <a:pt x="45" y="56"/>
                </a:lnTo>
                <a:lnTo>
                  <a:pt x="45" y="54"/>
                </a:lnTo>
                <a:lnTo>
                  <a:pt x="47" y="52"/>
                </a:lnTo>
                <a:lnTo>
                  <a:pt x="47" y="49"/>
                </a:lnTo>
                <a:lnTo>
                  <a:pt x="49" y="47"/>
                </a:lnTo>
                <a:lnTo>
                  <a:pt x="49" y="45"/>
                </a:lnTo>
                <a:lnTo>
                  <a:pt x="52" y="42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8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7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6" y="2"/>
                </a:lnTo>
                <a:lnTo>
                  <a:pt x="111" y="2"/>
                </a:lnTo>
                <a:lnTo>
                  <a:pt x="113" y="2"/>
                </a:lnTo>
                <a:lnTo>
                  <a:pt x="118" y="0"/>
                </a:lnTo>
                <a:lnTo>
                  <a:pt x="120" y="0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2"/>
                </a:lnTo>
                <a:lnTo>
                  <a:pt x="139" y="2"/>
                </a:lnTo>
                <a:lnTo>
                  <a:pt x="144" y="2"/>
                </a:lnTo>
                <a:lnTo>
                  <a:pt x="147" y="2"/>
                </a:lnTo>
                <a:lnTo>
                  <a:pt x="151" y="4"/>
                </a:lnTo>
                <a:lnTo>
                  <a:pt x="154" y="4"/>
                </a:lnTo>
                <a:lnTo>
                  <a:pt x="158" y="4"/>
                </a:lnTo>
                <a:lnTo>
                  <a:pt x="161" y="7"/>
                </a:lnTo>
                <a:lnTo>
                  <a:pt x="165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7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1" y="28"/>
                </a:lnTo>
                <a:lnTo>
                  <a:pt x="194" y="30"/>
                </a:lnTo>
                <a:lnTo>
                  <a:pt x="196" y="33"/>
                </a:lnTo>
                <a:lnTo>
                  <a:pt x="196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2"/>
                </a:lnTo>
                <a:lnTo>
                  <a:pt x="203" y="47"/>
                </a:lnTo>
                <a:lnTo>
                  <a:pt x="203" y="49"/>
                </a:lnTo>
                <a:lnTo>
                  <a:pt x="206" y="52"/>
                </a:lnTo>
                <a:lnTo>
                  <a:pt x="206" y="54"/>
                </a:lnTo>
                <a:lnTo>
                  <a:pt x="206" y="56"/>
                </a:lnTo>
                <a:lnTo>
                  <a:pt x="208" y="59"/>
                </a:lnTo>
                <a:lnTo>
                  <a:pt x="208" y="61"/>
                </a:lnTo>
                <a:lnTo>
                  <a:pt x="208" y="64"/>
                </a:lnTo>
                <a:lnTo>
                  <a:pt x="210" y="68"/>
                </a:lnTo>
                <a:lnTo>
                  <a:pt x="210" y="73"/>
                </a:lnTo>
                <a:lnTo>
                  <a:pt x="210" y="75"/>
                </a:lnTo>
                <a:lnTo>
                  <a:pt x="210" y="80"/>
                </a:lnTo>
                <a:lnTo>
                  <a:pt x="210" y="80"/>
                </a:lnTo>
                <a:lnTo>
                  <a:pt x="213" y="80"/>
                </a:lnTo>
                <a:lnTo>
                  <a:pt x="213" y="82"/>
                </a:lnTo>
                <a:lnTo>
                  <a:pt x="215" y="85"/>
                </a:lnTo>
                <a:lnTo>
                  <a:pt x="215" y="87"/>
                </a:lnTo>
                <a:lnTo>
                  <a:pt x="215" y="87"/>
                </a:lnTo>
                <a:lnTo>
                  <a:pt x="218" y="90"/>
                </a:lnTo>
                <a:lnTo>
                  <a:pt x="218" y="92"/>
                </a:lnTo>
                <a:lnTo>
                  <a:pt x="218" y="94"/>
                </a:lnTo>
                <a:lnTo>
                  <a:pt x="218" y="97"/>
                </a:lnTo>
                <a:lnTo>
                  <a:pt x="220" y="97"/>
                </a:lnTo>
                <a:lnTo>
                  <a:pt x="220" y="99"/>
                </a:lnTo>
                <a:lnTo>
                  <a:pt x="220" y="101"/>
                </a:lnTo>
                <a:lnTo>
                  <a:pt x="220" y="101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1"/>
                </a:lnTo>
                <a:lnTo>
                  <a:pt x="218" y="111"/>
                </a:lnTo>
                <a:lnTo>
                  <a:pt x="218" y="113"/>
                </a:lnTo>
                <a:lnTo>
                  <a:pt x="220" y="118"/>
                </a:lnTo>
                <a:lnTo>
                  <a:pt x="222" y="120"/>
                </a:lnTo>
                <a:lnTo>
                  <a:pt x="225" y="123"/>
                </a:lnTo>
                <a:lnTo>
                  <a:pt x="227" y="127"/>
                </a:lnTo>
                <a:lnTo>
                  <a:pt x="227" y="130"/>
                </a:lnTo>
                <a:lnTo>
                  <a:pt x="229" y="132"/>
                </a:lnTo>
                <a:lnTo>
                  <a:pt x="232" y="137"/>
                </a:lnTo>
                <a:lnTo>
                  <a:pt x="234" y="139"/>
                </a:lnTo>
                <a:lnTo>
                  <a:pt x="234" y="142"/>
                </a:lnTo>
                <a:lnTo>
                  <a:pt x="234" y="144"/>
                </a:lnTo>
                <a:lnTo>
                  <a:pt x="236" y="146"/>
                </a:lnTo>
                <a:lnTo>
                  <a:pt x="236" y="149"/>
                </a:lnTo>
                <a:lnTo>
                  <a:pt x="236" y="151"/>
                </a:lnTo>
                <a:lnTo>
                  <a:pt x="239" y="153"/>
                </a:lnTo>
                <a:lnTo>
                  <a:pt x="239" y="158"/>
                </a:lnTo>
                <a:lnTo>
                  <a:pt x="239" y="163"/>
                </a:lnTo>
                <a:lnTo>
                  <a:pt x="239" y="168"/>
                </a:lnTo>
                <a:lnTo>
                  <a:pt x="239" y="170"/>
                </a:lnTo>
                <a:lnTo>
                  <a:pt x="239" y="170"/>
                </a:lnTo>
                <a:lnTo>
                  <a:pt x="239" y="172"/>
                </a:lnTo>
                <a:lnTo>
                  <a:pt x="239" y="175"/>
                </a:lnTo>
                <a:lnTo>
                  <a:pt x="239" y="177"/>
                </a:lnTo>
                <a:lnTo>
                  <a:pt x="239" y="182"/>
                </a:lnTo>
                <a:lnTo>
                  <a:pt x="239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87"/>
                </a:lnTo>
                <a:lnTo>
                  <a:pt x="236" y="189"/>
                </a:lnTo>
                <a:lnTo>
                  <a:pt x="234" y="189"/>
                </a:lnTo>
                <a:lnTo>
                  <a:pt x="234" y="189"/>
                </a:lnTo>
                <a:lnTo>
                  <a:pt x="234" y="191"/>
                </a:lnTo>
                <a:lnTo>
                  <a:pt x="232" y="191"/>
                </a:lnTo>
                <a:lnTo>
                  <a:pt x="232" y="191"/>
                </a:lnTo>
                <a:lnTo>
                  <a:pt x="232" y="191"/>
                </a:lnTo>
                <a:lnTo>
                  <a:pt x="229" y="194"/>
                </a:lnTo>
                <a:lnTo>
                  <a:pt x="229" y="194"/>
                </a:lnTo>
                <a:lnTo>
                  <a:pt x="229" y="194"/>
                </a:lnTo>
                <a:lnTo>
                  <a:pt x="229" y="191"/>
                </a:lnTo>
                <a:lnTo>
                  <a:pt x="227" y="191"/>
                </a:lnTo>
                <a:lnTo>
                  <a:pt x="227" y="191"/>
                </a:lnTo>
                <a:lnTo>
                  <a:pt x="227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22" y="187"/>
                </a:lnTo>
                <a:lnTo>
                  <a:pt x="222" y="184"/>
                </a:lnTo>
                <a:lnTo>
                  <a:pt x="220" y="184"/>
                </a:lnTo>
                <a:lnTo>
                  <a:pt x="220" y="182"/>
                </a:lnTo>
                <a:lnTo>
                  <a:pt x="218" y="180"/>
                </a:lnTo>
                <a:lnTo>
                  <a:pt x="218" y="175"/>
                </a:lnTo>
                <a:lnTo>
                  <a:pt x="215" y="175"/>
                </a:lnTo>
                <a:lnTo>
                  <a:pt x="215" y="175"/>
                </a:lnTo>
                <a:lnTo>
                  <a:pt x="215" y="177"/>
                </a:lnTo>
                <a:lnTo>
                  <a:pt x="215" y="177"/>
                </a:lnTo>
                <a:lnTo>
                  <a:pt x="215" y="177"/>
                </a:lnTo>
                <a:lnTo>
                  <a:pt x="213" y="182"/>
                </a:lnTo>
                <a:lnTo>
                  <a:pt x="213" y="184"/>
                </a:lnTo>
                <a:lnTo>
                  <a:pt x="210" y="191"/>
                </a:lnTo>
                <a:lnTo>
                  <a:pt x="208" y="194"/>
                </a:lnTo>
                <a:lnTo>
                  <a:pt x="206" y="196"/>
                </a:lnTo>
                <a:lnTo>
                  <a:pt x="203" y="198"/>
                </a:lnTo>
                <a:lnTo>
                  <a:pt x="203" y="201"/>
                </a:lnTo>
                <a:lnTo>
                  <a:pt x="201" y="203"/>
                </a:lnTo>
                <a:lnTo>
                  <a:pt x="201" y="203"/>
                </a:lnTo>
                <a:lnTo>
                  <a:pt x="196" y="208"/>
                </a:lnTo>
                <a:lnTo>
                  <a:pt x="199" y="208"/>
                </a:lnTo>
                <a:lnTo>
                  <a:pt x="199" y="208"/>
                </a:lnTo>
                <a:lnTo>
                  <a:pt x="199" y="208"/>
                </a:lnTo>
                <a:lnTo>
                  <a:pt x="206" y="210"/>
                </a:lnTo>
                <a:lnTo>
                  <a:pt x="208" y="213"/>
                </a:lnTo>
                <a:lnTo>
                  <a:pt x="210" y="215"/>
                </a:lnTo>
                <a:lnTo>
                  <a:pt x="213" y="215"/>
                </a:lnTo>
                <a:lnTo>
                  <a:pt x="215" y="217"/>
                </a:lnTo>
                <a:lnTo>
                  <a:pt x="218" y="220"/>
                </a:lnTo>
                <a:lnTo>
                  <a:pt x="218" y="220"/>
                </a:lnTo>
                <a:lnTo>
                  <a:pt x="218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27"/>
                </a:lnTo>
                <a:lnTo>
                  <a:pt x="220" y="227"/>
                </a:lnTo>
                <a:lnTo>
                  <a:pt x="220" y="229"/>
                </a:lnTo>
                <a:lnTo>
                  <a:pt x="220" y="229"/>
                </a:lnTo>
                <a:lnTo>
                  <a:pt x="220" y="229"/>
                </a:lnTo>
                <a:lnTo>
                  <a:pt x="220" y="232"/>
                </a:lnTo>
                <a:lnTo>
                  <a:pt x="218" y="232"/>
                </a:lnTo>
                <a:lnTo>
                  <a:pt x="218" y="234"/>
                </a:lnTo>
                <a:lnTo>
                  <a:pt x="218" y="234"/>
                </a:lnTo>
                <a:lnTo>
                  <a:pt x="215" y="236"/>
                </a:lnTo>
                <a:lnTo>
                  <a:pt x="215" y="236"/>
                </a:lnTo>
                <a:lnTo>
                  <a:pt x="213" y="236"/>
                </a:lnTo>
                <a:lnTo>
                  <a:pt x="210" y="239"/>
                </a:lnTo>
                <a:lnTo>
                  <a:pt x="210" y="239"/>
                </a:lnTo>
                <a:lnTo>
                  <a:pt x="208" y="241"/>
                </a:lnTo>
                <a:lnTo>
                  <a:pt x="206" y="241"/>
                </a:lnTo>
                <a:lnTo>
                  <a:pt x="203" y="241"/>
                </a:lnTo>
                <a:lnTo>
                  <a:pt x="203" y="241"/>
                </a:lnTo>
                <a:lnTo>
                  <a:pt x="199" y="243"/>
                </a:lnTo>
                <a:lnTo>
                  <a:pt x="196" y="243"/>
                </a:lnTo>
                <a:lnTo>
                  <a:pt x="194" y="243"/>
                </a:lnTo>
                <a:lnTo>
                  <a:pt x="191" y="243"/>
                </a:lnTo>
                <a:lnTo>
                  <a:pt x="187" y="243"/>
                </a:lnTo>
                <a:lnTo>
                  <a:pt x="184" y="246"/>
                </a:lnTo>
                <a:lnTo>
                  <a:pt x="180" y="246"/>
                </a:lnTo>
                <a:lnTo>
                  <a:pt x="177" y="246"/>
                </a:lnTo>
                <a:lnTo>
                  <a:pt x="173" y="246"/>
                </a:lnTo>
                <a:lnTo>
                  <a:pt x="170" y="246"/>
                </a:lnTo>
                <a:lnTo>
                  <a:pt x="165" y="243"/>
                </a:lnTo>
                <a:lnTo>
                  <a:pt x="163" y="243"/>
                </a:lnTo>
                <a:lnTo>
                  <a:pt x="158" y="243"/>
                </a:lnTo>
                <a:lnTo>
                  <a:pt x="154" y="243"/>
                </a:lnTo>
                <a:lnTo>
                  <a:pt x="151" y="241"/>
                </a:lnTo>
                <a:lnTo>
                  <a:pt x="147" y="241"/>
                </a:lnTo>
                <a:lnTo>
                  <a:pt x="144" y="241"/>
                </a:lnTo>
                <a:lnTo>
                  <a:pt x="139" y="239"/>
                </a:lnTo>
                <a:lnTo>
                  <a:pt x="135" y="239"/>
                </a:lnTo>
                <a:lnTo>
                  <a:pt x="135" y="236"/>
                </a:lnTo>
                <a:lnTo>
                  <a:pt x="132" y="236"/>
                </a:lnTo>
                <a:lnTo>
                  <a:pt x="130" y="236"/>
                </a:lnTo>
                <a:lnTo>
                  <a:pt x="130" y="236"/>
                </a:lnTo>
                <a:lnTo>
                  <a:pt x="128" y="236"/>
                </a:lnTo>
                <a:lnTo>
                  <a:pt x="128" y="236"/>
                </a:lnTo>
                <a:lnTo>
                  <a:pt x="123" y="236"/>
                </a:lnTo>
                <a:lnTo>
                  <a:pt x="120" y="236"/>
                </a:lnTo>
                <a:lnTo>
                  <a:pt x="118" y="234"/>
                </a:lnTo>
                <a:lnTo>
                  <a:pt x="118" y="236"/>
                </a:lnTo>
                <a:lnTo>
                  <a:pt x="116" y="239"/>
                </a:lnTo>
                <a:lnTo>
                  <a:pt x="113" y="239"/>
                </a:lnTo>
                <a:lnTo>
                  <a:pt x="109" y="241"/>
                </a:lnTo>
                <a:lnTo>
                  <a:pt x="109" y="241"/>
                </a:lnTo>
                <a:lnTo>
                  <a:pt x="106" y="243"/>
                </a:lnTo>
                <a:lnTo>
                  <a:pt x="102" y="243"/>
                </a:lnTo>
                <a:lnTo>
                  <a:pt x="99" y="246"/>
                </a:lnTo>
                <a:lnTo>
                  <a:pt x="97" y="246"/>
                </a:lnTo>
                <a:lnTo>
                  <a:pt x="94" y="246"/>
                </a:lnTo>
                <a:lnTo>
                  <a:pt x="92" y="246"/>
                </a:lnTo>
                <a:lnTo>
                  <a:pt x="90" y="246"/>
                </a:lnTo>
                <a:lnTo>
                  <a:pt x="87" y="246"/>
                </a:lnTo>
                <a:lnTo>
                  <a:pt x="85" y="246"/>
                </a:lnTo>
                <a:lnTo>
                  <a:pt x="80" y="246"/>
                </a:lnTo>
                <a:lnTo>
                  <a:pt x="78" y="246"/>
                </a:lnTo>
                <a:lnTo>
                  <a:pt x="73" y="246"/>
                </a:lnTo>
                <a:lnTo>
                  <a:pt x="66" y="246"/>
                </a:lnTo>
                <a:lnTo>
                  <a:pt x="61" y="246"/>
                </a:lnTo>
                <a:lnTo>
                  <a:pt x="57" y="246"/>
                </a:lnTo>
                <a:lnTo>
                  <a:pt x="54" y="246"/>
                </a:lnTo>
                <a:lnTo>
                  <a:pt x="52" y="246"/>
                </a:lnTo>
                <a:lnTo>
                  <a:pt x="47" y="243"/>
                </a:lnTo>
                <a:lnTo>
                  <a:pt x="45" y="243"/>
                </a:lnTo>
                <a:lnTo>
                  <a:pt x="42" y="243"/>
                </a:lnTo>
                <a:lnTo>
                  <a:pt x="40" y="241"/>
                </a:lnTo>
                <a:lnTo>
                  <a:pt x="38" y="241"/>
                </a:lnTo>
                <a:lnTo>
                  <a:pt x="35" y="239"/>
                </a:lnTo>
                <a:lnTo>
                  <a:pt x="33" y="239"/>
                </a:lnTo>
                <a:lnTo>
                  <a:pt x="33" y="236"/>
                </a:lnTo>
                <a:lnTo>
                  <a:pt x="31" y="236"/>
                </a:lnTo>
                <a:lnTo>
                  <a:pt x="31" y="236"/>
                </a:lnTo>
                <a:lnTo>
                  <a:pt x="31" y="234"/>
                </a:lnTo>
                <a:lnTo>
                  <a:pt x="31" y="234"/>
                </a:lnTo>
                <a:lnTo>
                  <a:pt x="28" y="234"/>
                </a:lnTo>
                <a:lnTo>
                  <a:pt x="28" y="232"/>
                </a:lnTo>
                <a:lnTo>
                  <a:pt x="28" y="232"/>
                </a:lnTo>
                <a:lnTo>
                  <a:pt x="28" y="229"/>
                </a:lnTo>
                <a:lnTo>
                  <a:pt x="28" y="229"/>
                </a:lnTo>
                <a:lnTo>
                  <a:pt x="28" y="229"/>
                </a:lnTo>
                <a:lnTo>
                  <a:pt x="28" y="227"/>
                </a:lnTo>
                <a:lnTo>
                  <a:pt x="28" y="227"/>
                </a:lnTo>
                <a:lnTo>
                  <a:pt x="28" y="224"/>
                </a:lnTo>
                <a:lnTo>
                  <a:pt x="28" y="224"/>
                </a:lnTo>
                <a:lnTo>
                  <a:pt x="28" y="222"/>
                </a:lnTo>
                <a:lnTo>
                  <a:pt x="28" y="222"/>
                </a:lnTo>
                <a:lnTo>
                  <a:pt x="28" y="220"/>
                </a:lnTo>
                <a:lnTo>
                  <a:pt x="28" y="220"/>
                </a:lnTo>
                <a:lnTo>
                  <a:pt x="31" y="217"/>
                </a:lnTo>
                <a:lnTo>
                  <a:pt x="31" y="217"/>
                </a:lnTo>
                <a:lnTo>
                  <a:pt x="31" y="217"/>
                </a:lnTo>
                <a:lnTo>
                  <a:pt x="33" y="215"/>
                </a:lnTo>
                <a:lnTo>
                  <a:pt x="33" y="215"/>
                </a:lnTo>
                <a:lnTo>
                  <a:pt x="33" y="215"/>
                </a:lnTo>
                <a:lnTo>
                  <a:pt x="35" y="213"/>
                </a:lnTo>
                <a:lnTo>
                  <a:pt x="35" y="213"/>
                </a:lnTo>
                <a:lnTo>
                  <a:pt x="38" y="213"/>
                </a:lnTo>
                <a:lnTo>
                  <a:pt x="38" y="213"/>
                </a:lnTo>
                <a:lnTo>
                  <a:pt x="40" y="210"/>
                </a:lnTo>
                <a:lnTo>
                  <a:pt x="40" y="210"/>
                </a:lnTo>
                <a:lnTo>
                  <a:pt x="42" y="210"/>
                </a:lnTo>
                <a:lnTo>
                  <a:pt x="45" y="210"/>
                </a:lnTo>
                <a:lnTo>
                  <a:pt x="47" y="210"/>
                </a:lnTo>
                <a:lnTo>
                  <a:pt x="47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08"/>
                </a:lnTo>
                <a:lnTo>
                  <a:pt x="49" y="208"/>
                </a:lnTo>
                <a:lnTo>
                  <a:pt x="47" y="208"/>
                </a:lnTo>
                <a:lnTo>
                  <a:pt x="45" y="206"/>
                </a:lnTo>
                <a:lnTo>
                  <a:pt x="42" y="203"/>
                </a:lnTo>
                <a:lnTo>
                  <a:pt x="40" y="203"/>
                </a:lnTo>
                <a:lnTo>
                  <a:pt x="40" y="201"/>
                </a:lnTo>
                <a:lnTo>
                  <a:pt x="38" y="198"/>
                </a:lnTo>
                <a:lnTo>
                  <a:pt x="33" y="194"/>
                </a:lnTo>
                <a:lnTo>
                  <a:pt x="33" y="194"/>
                </a:lnTo>
                <a:lnTo>
                  <a:pt x="33" y="191"/>
                </a:lnTo>
                <a:lnTo>
                  <a:pt x="31" y="189"/>
                </a:lnTo>
                <a:lnTo>
                  <a:pt x="31" y="187"/>
                </a:lnTo>
                <a:lnTo>
                  <a:pt x="28" y="184"/>
                </a:lnTo>
                <a:lnTo>
                  <a:pt x="28" y="182"/>
                </a:lnTo>
                <a:lnTo>
                  <a:pt x="26" y="180"/>
                </a:lnTo>
                <a:lnTo>
                  <a:pt x="26" y="177"/>
                </a:lnTo>
                <a:lnTo>
                  <a:pt x="26" y="175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1" y="175"/>
                </a:ln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19" y="180"/>
                </a:lnTo>
                <a:lnTo>
                  <a:pt x="19" y="180"/>
                </a:lnTo>
                <a:lnTo>
                  <a:pt x="19" y="182"/>
                </a:lnTo>
                <a:lnTo>
                  <a:pt x="16" y="182"/>
                </a:lnTo>
                <a:lnTo>
                  <a:pt x="14" y="184"/>
                </a:lnTo>
                <a:lnTo>
                  <a:pt x="14" y="187"/>
                </a:lnTo>
                <a:lnTo>
                  <a:pt x="12" y="187"/>
                </a:lnTo>
                <a:lnTo>
                  <a:pt x="12" y="189"/>
                </a:lnTo>
                <a:lnTo>
                  <a:pt x="9" y="189"/>
                </a:lnTo>
                <a:lnTo>
                  <a:pt x="7" y="189"/>
                </a:lnTo>
                <a:lnTo>
                  <a:pt x="5" y="189"/>
                </a:lnTo>
                <a:lnTo>
                  <a:pt x="5" y="191"/>
                </a:lnTo>
                <a:lnTo>
                  <a:pt x="5" y="191"/>
                </a:lnTo>
                <a:lnTo>
                  <a:pt x="2" y="191"/>
                </a:lnTo>
                <a:lnTo>
                  <a:pt x="2" y="189"/>
                </a:lnTo>
                <a:lnTo>
                  <a:pt x="2" y="189"/>
                </a:lnTo>
                <a:lnTo>
                  <a:pt x="2" y="189"/>
                </a:lnTo>
                <a:lnTo>
                  <a:pt x="2" y="187"/>
                </a:lnTo>
                <a:lnTo>
                  <a:pt x="0" y="187"/>
                </a:lnTo>
                <a:lnTo>
                  <a:pt x="0" y="184"/>
                </a:lnTo>
                <a:lnTo>
                  <a:pt x="0" y="184"/>
                </a:lnTo>
                <a:lnTo>
                  <a:pt x="0" y="182"/>
                </a:lnTo>
                <a:lnTo>
                  <a:pt x="0" y="180"/>
                </a:lnTo>
                <a:lnTo>
                  <a:pt x="0" y="177"/>
                </a:lnTo>
                <a:lnTo>
                  <a:pt x="0" y="175"/>
                </a:lnTo>
                <a:lnTo>
                  <a:pt x="0" y="170"/>
                </a:lnTo>
                <a:lnTo>
                  <a:pt x="0" y="165"/>
                </a:lnTo>
                <a:lnTo>
                  <a:pt x="0" y="163"/>
                </a:lnTo>
                <a:lnTo>
                  <a:pt x="0" y="161"/>
                </a:lnTo>
                <a:lnTo>
                  <a:pt x="0" y="158"/>
                </a:lnTo>
                <a:lnTo>
                  <a:pt x="0" y="156"/>
                </a:lnTo>
                <a:lnTo>
                  <a:pt x="2" y="153"/>
                </a:lnTo>
                <a:lnTo>
                  <a:pt x="2" y="151"/>
                </a:lnTo>
                <a:lnTo>
                  <a:pt x="5" y="149"/>
                </a:lnTo>
                <a:lnTo>
                  <a:pt x="5" y="146"/>
                </a:lnTo>
                <a:lnTo>
                  <a:pt x="7" y="144"/>
                </a:lnTo>
                <a:lnTo>
                  <a:pt x="7" y="139"/>
                </a:lnTo>
                <a:lnTo>
                  <a:pt x="9" y="137"/>
                </a:lnTo>
                <a:lnTo>
                  <a:pt x="12" y="135"/>
                </a:lnTo>
                <a:lnTo>
                  <a:pt x="12" y="132"/>
                </a:lnTo>
                <a:lnTo>
                  <a:pt x="14" y="130"/>
                </a:lnTo>
                <a:lnTo>
                  <a:pt x="16" y="127"/>
                </a:lnTo>
                <a:lnTo>
                  <a:pt x="19" y="125"/>
                </a:lnTo>
                <a:lnTo>
                  <a:pt x="21" y="123"/>
                </a:lnTo>
                <a:lnTo>
                  <a:pt x="21" y="120"/>
                </a:lnTo>
                <a:lnTo>
                  <a:pt x="23" y="120"/>
                </a:lnTo>
                <a:lnTo>
                  <a:pt x="26" y="118"/>
                </a:lnTo>
                <a:lnTo>
                  <a:pt x="28" y="116"/>
                </a:lnTo>
                <a:lnTo>
                  <a:pt x="31" y="113"/>
                </a:lnTo>
                <a:lnTo>
                  <a:pt x="33" y="111"/>
                </a:lnTo>
                <a:lnTo>
                  <a:pt x="33" y="11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461220" y="4613334"/>
            <a:ext cx="513908" cy="512481"/>
          </a:xfrm>
          <a:custGeom>
            <a:avLst/>
            <a:gdLst>
              <a:gd name="T0" fmla="*/ 129 w 152"/>
              <a:gd name="T1" fmla="*/ 152 h 152"/>
              <a:gd name="T2" fmla="*/ 125 w 152"/>
              <a:gd name="T3" fmla="*/ 99 h 152"/>
              <a:gd name="T4" fmla="*/ 124 w 152"/>
              <a:gd name="T5" fmla="*/ 104 h 152"/>
              <a:gd name="T6" fmla="*/ 122 w 152"/>
              <a:gd name="T7" fmla="*/ 104 h 152"/>
              <a:gd name="T8" fmla="*/ 120 w 152"/>
              <a:gd name="T9" fmla="*/ 104 h 152"/>
              <a:gd name="T10" fmla="*/ 116 w 152"/>
              <a:gd name="T11" fmla="*/ 99 h 152"/>
              <a:gd name="T12" fmla="*/ 114 w 152"/>
              <a:gd name="T13" fmla="*/ 102 h 152"/>
              <a:gd name="T14" fmla="*/ 109 w 152"/>
              <a:gd name="T15" fmla="*/ 110 h 152"/>
              <a:gd name="T16" fmla="*/ 114 w 152"/>
              <a:gd name="T17" fmla="*/ 114 h 152"/>
              <a:gd name="T18" fmla="*/ 117 w 152"/>
              <a:gd name="T19" fmla="*/ 118 h 152"/>
              <a:gd name="T20" fmla="*/ 117 w 152"/>
              <a:gd name="T21" fmla="*/ 121 h 152"/>
              <a:gd name="T22" fmla="*/ 115 w 152"/>
              <a:gd name="T23" fmla="*/ 124 h 152"/>
              <a:gd name="T24" fmla="*/ 109 w 152"/>
              <a:gd name="T25" fmla="*/ 126 h 152"/>
              <a:gd name="T26" fmla="*/ 99 w 152"/>
              <a:gd name="T27" fmla="*/ 128 h 152"/>
              <a:gd name="T28" fmla="*/ 88 w 152"/>
              <a:gd name="T29" fmla="*/ 126 h 152"/>
              <a:gd name="T30" fmla="*/ 80 w 152"/>
              <a:gd name="T31" fmla="*/ 124 h 152"/>
              <a:gd name="T32" fmla="*/ 74 w 152"/>
              <a:gd name="T33" fmla="*/ 124 h 152"/>
              <a:gd name="T34" fmla="*/ 66 w 152"/>
              <a:gd name="T35" fmla="*/ 127 h 152"/>
              <a:gd name="T36" fmla="*/ 59 w 152"/>
              <a:gd name="T37" fmla="*/ 128 h 152"/>
              <a:gd name="T38" fmla="*/ 46 w 152"/>
              <a:gd name="T39" fmla="*/ 127 h 152"/>
              <a:gd name="T40" fmla="*/ 39 w 152"/>
              <a:gd name="T41" fmla="*/ 125 h 152"/>
              <a:gd name="T42" fmla="*/ 37 w 152"/>
              <a:gd name="T43" fmla="*/ 122 h 152"/>
              <a:gd name="T44" fmla="*/ 36 w 152"/>
              <a:gd name="T45" fmla="*/ 119 h 152"/>
              <a:gd name="T46" fmla="*/ 37 w 152"/>
              <a:gd name="T47" fmla="*/ 116 h 152"/>
              <a:gd name="T48" fmla="*/ 40 w 152"/>
              <a:gd name="T49" fmla="*/ 113 h 152"/>
              <a:gd name="T50" fmla="*/ 45 w 152"/>
              <a:gd name="T51" fmla="*/ 112 h 152"/>
              <a:gd name="T52" fmla="*/ 43 w 152"/>
              <a:gd name="T53" fmla="*/ 111 h 152"/>
              <a:gd name="T54" fmla="*/ 38 w 152"/>
              <a:gd name="T55" fmla="*/ 105 h 152"/>
              <a:gd name="T56" fmla="*/ 35 w 152"/>
              <a:gd name="T57" fmla="*/ 98 h 152"/>
              <a:gd name="T58" fmla="*/ 34 w 152"/>
              <a:gd name="T59" fmla="*/ 97 h 152"/>
              <a:gd name="T60" fmla="*/ 32 w 152"/>
              <a:gd name="T61" fmla="*/ 100 h 152"/>
              <a:gd name="T62" fmla="*/ 28 w 152"/>
              <a:gd name="T63" fmla="*/ 104 h 152"/>
              <a:gd name="T64" fmla="*/ 26 w 152"/>
              <a:gd name="T65" fmla="*/ 104 h 152"/>
              <a:gd name="T66" fmla="*/ 24 w 152"/>
              <a:gd name="T67" fmla="*/ 99 h 152"/>
              <a:gd name="T68" fmla="*/ 25 w 152"/>
              <a:gd name="T69" fmla="*/ 91 h 152"/>
              <a:gd name="T70" fmla="*/ 28 w 152"/>
              <a:gd name="T71" fmla="*/ 83 h 152"/>
              <a:gd name="T72" fmla="*/ 33 w 152"/>
              <a:gd name="T73" fmla="*/ 75 h 152"/>
              <a:gd name="T74" fmla="*/ 39 w 152"/>
              <a:gd name="T75" fmla="*/ 71 h 152"/>
              <a:gd name="T76" fmla="*/ 37 w 152"/>
              <a:gd name="T77" fmla="*/ 66 h 152"/>
              <a:gd name="T78" fmla="*/ 40 w 152"/>
              <a:gd name="T79" fmla="*/ 61 h 152"/>
              <a:gd name="T80" fmla="*/ 40 w 152"/>
              <a:gd name="T81" fmla="*/ 57 h 152"/>
              <a:gd name="T82" fmla="*/ 43 w 152"/>
              <a:gd name="T83" fmla="*/ 49 h 152"/>
              <a:gd name="T84" fmla="*/ 46 w 152"/>
              <a:gd name="T85" fmla="*/ 42 h 152"/>
              <a:gd name="T86" fmla="*/ 51 w 152"/>
              <a:gd name="T87" fmla="*/ 35 h 152"/>
              <a:gd name="T88" fmla="*/ 59 w 152"/>
              <a:gd name="T89" fmla="*/ 28 h 152"/>
              <a:gd name="T90" fmla="*/ 68 w 152"/>
              <a:gd name="T91" fmla="*/ 25 h 152"/>
              <a:gd name="T92" fmla="*/ 79 w 152"/>
              <a:gd name="T93" fmla="*/ 24 h 152"/>
              <a:gd name="T94" fmla="*/ 90 w 152"/>
              <a:gd name="T95" fmla="*/ 26 h 152"/>
              <a:gd name="T96" fmla="*/ 100 w 152"/>
              <a:gd name="T97" fmla="*/ 30 h 152"/>
              <a:gd name="T98" fmla="*/ 106 w 152"/>
              <a:gd name="T99" fmla="*/ 35 h 152"/>
              <a:gd name="T100" fmla="*/ 110 w 152"/>
              <a:gd name="T101" fmla="*/ 43 h 152"/>
              <a:gd name="T102" fmla="*/ 113 w 152"/>
              <a:gd name="T103" fmla="*/ 51 h 152"/>
              <a:gd name="T104" fmla="*/ 115 w 152"/>
              <a:gd name="T105" fmla="*/ 59 h 152"/>
              <a:gd name="T106" fmla="*/ 117 w 152"/>
              <a:gd name="T107" fmla="*/ 65 h 152"/>
              <a:gd name="T108" fmla="*/ 116 w 152"/>
              <a:gd name="T109" fmla="*/ 69 h 152"/>
              <a:gd name="T110" fmla="*/ 119 w 152"/>
              <a:gd name="T111" fmla="*/ 75 h 152"/>
              <a:gd name="T112" fmla="*/ 123 w 152"/>
              <a:gd name="T113" fmla="*/ 84 h 152"/>
              <a:gd name="T114" fmla="*/ 125 w 152"/>
              <a:gd name="T115" fmla="*/ 9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4" y="95"/>
                </a:moveTo>
                <a:cubicBezTo>
                  <a:pt x="124" y="96"/>
                  <a:pt x="124" y="96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9"/>
                  <a:pt x="25" y="89"/>
                  <a:pt x="25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8" y="83"/>
                  <a:pt x="28" y="83"/>
                  <a:pt x="28" y="83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29" y="81"/>
                  <a:pt x="29" y="81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3" y="75"/>
                  <a:pt x="33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5" y="74"/>
                  <a:pt x="35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7"/>
                  <a:pt x="61" y="27"/>
                  <a:pt x="61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9"/>
                  <a:pt x="9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4" y="94"/>
                  <a:pt x="124" y="94"/>
                  <a:pt x="124" y="94"/>
                </a:cubicBezTo>
                <a:lnTo>
                  <a:pt x="124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2576156" y="2313794"/>
            <a:ext cx="206991" cy="206991"/>
          </a:xfrm>
          <a:custGeom>
            <a:avLst/>
            <a:gdLst>
              <a:gd name="T0" fmla="*/ 30 w 61"/>
              <a:gd name="T1" fmla="*/ 0 h 61"/>
              <a:gd name="T2" fmla="*/ 0 w 61"/>
              <a:gd name="T3" fmla="*/ 31 h 61"/>
              <a:gd name="T4" fmla="*/ 3 w 61"/>
              <a:gd name="T5" fmla="*/ 44 h 61"/>
              <a:gd name="T6" fmla="*/ 7 w 61"/>
              <a:gd name="T7" fmla="*/ 46 h 61"/>
              <a:gd name="T8" fmla="*/ 8 w 61"/>
              <a:gd name="T9" fmla="*/ 42 h 61"/>
              <a:gd name="T10" fmla="*/ 5 w 61"/>
              <a:gd name="T11" fmla="*/ 31 h 61"/>
              <a:gd name="T12" fmla="*/ 30 w 61"/>
              <a:gd name="T13" fmla="*/ 6 h 61"/>
              <a:gd name="T14" fmla="*/ 55 w 61"/>
              <a:gd name="T15" fmla="*/ 31 h 61"/>
              <a:gd name="T16" fmla="*/ 30 w 61"/>
              <a:gd name="T17" fmla="*/ 55 h 61"/>
              <a:gd name="T18" fmla="*/ 25 w 61"/>
              <a:gd name="T19" fmla="*/ 55 h 61"/>
              <a:gd name="T20" fmla="*/ 22 w 61"/>
              <a:gd name="T21" fmla="*/ 57 h 61"/>
              <a:gd name="T22" fmla="*/ 24 w 61"/>
              <a:gd name="T23" fmla="*/ 60 h 61"/>
              <a:gd name="T24" fmla="*/ 30 w 61"/>
              <a:gd name="T25" fmla="*/ 61 h 61"/>
              <a:gd name="T26" fmla="*/ 61 w 61"/>
              <a:gd name="T27" fmla="*/ 31 h 61"/>
              <a:gd name="T28" fmla="*/ 30 w 61"/>
              <a:gd name="T2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61">
                <a:moveTo>
                  <a:pt x="30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5"/>
                  <a:pt x="1" y="40"/>
                  <a:pt x="3" y="44"/>
                </a:cubicBezTo>
                <a:cubicBezTo>
                  <a:pt x="4" y="46"/>
                  <a:pt x="6" y="46"/>
                  <a:pt x="7" y="46"/>
                </a:cubicBezTo>
                <a:cubicBezTo>
                  <a:pt x="8" y="45"/>
                  <a:pt x="9" y="43"/>
                  <a:pt x="8" y="42"/>
                </a:cubicBezTo>
                <a:cubicBezTo>
                  <a:pt x="6" y="38"/>
                  <a:pt x="5" y="35"/>
                  <a:pt x="5" y="31"/>
                </a:cubicBezTo>
                <a:cubicBezTo>
                  <a:pt x="5" y="17"/>
                  <a:pt x="17" y="6"/>
                  <a:pt x="30" y="6"/>
                </a:cubicBezTo>
                <a:cubicBezTo>
                  <a:pt x="44" y="6"/>
                  <a:pt x="55" y="17"/>
                  <a:pt x="55" y="31"/>
                </a:cubicBezTo>
                <a:cubicBezTo>
                  <a:pt x="55" y="44"/>
                  <a:pt x="44" y="55"/>
                  <a:pt x="30" y="55"/>
                </a:cubicBezTo>
                <a:cubicBezTo>
                  <a:pt x="28" y="55"/>
                  <a:pt x="27" y="55"/>
                  <a:pt x="25" y="55"/>
                </a:cubicBezTo>
                <a:cubicBezTo>
                  <a:pt x="23" y="54"/>
                  <a:pt x="22" y="55"/>
                  <a:pt x="22" y="57"/>
                </a:cubicBezTo>
                <a:cubicBezTo>
                  <a:pt x="21" y="58"/>
                  <a:pt x="22" y="60"/>
                  <a:pt x="24" y="60"/>
                </a:cubicBezTo>
                <a:cubicBezTo>
                  <a:pt x="26" y="61"/>
                  <a:pt x="28" y="61"/>
                  <a:pt x="30" y="61"/>
                </a:cubicBezTo>
                <a:cubicBezTo>
                  <a:pt x="47" y="61"/>
                  <a:pt x="61" y="47"/>
                  <a:pt x="61" y="31"/>
                </a:cubicBezTo>
                <a:cubicBezTo>
                  <a:pt x="61" y="14"/>
                  <a:pt x="47" y="0"/>
                  <a:pt x="3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2580438" y="2382315"/>
            <a:ext cx="134187" cy="252672"/>
          </a:xfrm>
          <a:custGeom>
            <a:avLst/>
            <a:gdLst>
              <a:gd name="T0" fmla="*/ 24 w 40"/>
              <a:gd name="T1" fmla="*/ 18 h 75"/>
              <a:gd name="T2" fmla="*/ 30 w 40"/>
              <a:gd name="T3" fmla="*/ 20 h 75"/>
              <a:gd name="T4" fmla="*/ 40 w 40"/>
              <a:gd name="T5" fmla="*/ 10 h 75"/>
              <a:gd name="T6" fmla="*/ 30 w 40"/>
              <a:gd name="T7" fmla="*/ 0 h 75"/>
              <a:gd name="T8" fmla="*/ 20 w 40"/>
              <a:gd name="T9" fmla="*/ 10 h 75"/>
              <a:gd name="T10" fmla="*/ 21 w 40"/>
              <a:gd name="T11" fmla="*/ 14 h 75"/>
              <a:gd name="T12" fmla="*/ 14 w 40"/>
              <a:gd name="T13" fmla="*/ 23 h 75"/>
              <a:gd name="T14" fmla="*/ 2 w 40"/>
              <a:gd name="T15" fmla="*/ 72 h 75"/>
              <a:gd name="T16" fmla="*/ 5 w 40"/>
              <a:gd name="T17" fmla="*/ 75 h 75"/>
              <a:gd name="T18" fmla="*/ 5 w 40"/>
              <a:gd name="T19" fmla="*/ 75 h 75"/>
              <a:gd name="T20" fmla="*/ 8 w 40"/>
              <a:gd name="T21" fmla="*/ 71 h 75"/>
              <a:gd name="T22" fmla="*/ 18 w 40"/>
              <a:gd name="T23" fmla="*/ 26 h 75"/>
              <a:gd name="T24" fmla="*/ 24 w 40"/>
              <a:gd name="T25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75">
                <a:moveTo>
                  <a:pt x="24" y="18"/>
                </a:moveTo>
                <a:cubicBezTo>
                  <a:pt x="26" y="19"/>
                  <a:pt x="28" y="20"/>
                  <a:pt x="30" y="20"/>
                </a:cubicBezTo>
                <a:cubicBezTo>
                  <a:pt x="35" y="20"/>
                  <a:pt x="40" y="16"/>
                  <a:pt x="40" y="10"/>
                </a:cubicBezTo>
                <a:cubicBezTo>
                  <a:pt x="40" y="4"/>
                  <a:pt x="35" y="0"/>
                  <a:pt x="30" y="0"/>
                </a:cubicBezTo>
                <a:cubicBezTo>
                  <a:pt x="24" y="0"/>
                  <a:pt x="20" y="4"/>
                  <a:pt x="20" y="10"/>
                </a:cubicBezTo>
                <a:cubicBezTo>
                  <a:pt x="20" y="11"/>
                  <a:pt x="20" y="13"/>
                  <a:pt x="21" y="14"/>
                </a:cubicBezTo>
                <a:cubicBezTo>
                  <a:pt x="18" y="16"/>
                  <a:pt x="16" y="19"/>
                  <a:pt x="14" y="23"/>
                </a:cubicBezTo>
                <a:cubicBezTo>
                  <a:pt x="7" y="32"/>
                  <a:pt x="0" y="49"/>
                  <a:pt x="2" y="72"/>
                </a:cubicBezTo>
                <a:cubicBezTo>
                  <a:pt x="2" y="73"/>
                  <a:pt x="4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6" y="54"/>
                  <a:pt x="10" y="39"/>
                  <a:pt x="18" y="26"/>
                </a:cubicBezTo>
                <a:cubicBezTo>
                  <a:pt x="20" y="23"/>
                  <a:pt x="22" y="20"/>
                  <a:pt x="24" y="1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/>
          </p:cNvSpPr>
          <p:nvPr/>
        </p:nvSpPr>
        <p:spPr bwMode="auto">
          <a:xfrm>
            <a:off x="2803132" y="2276678"/>
            <a:ext cx="131332" cy="125622"/>
          </a:xfrm>
          <a:custGeom>
            <a:avLst/>
            <a:gdLst>
              <a:gd name="T0" fmla="*/ 20 w 39"/>
              <a:gd name="T1" fmla="*/ 34 h 37"/>
              <a:gd name="T2" fmla="*/ 13 w 39"/>
              <a:gd name="T3" fmla="*/ 32 h 37"/>
              <a:gd name="T4" fmla="*/ 6 w 39"/>
              <a:gd name="T5" fmla="*/ 13 h 37"/>
              <a:gd name="T6" fmla="*/ 25 w 39"/>
              <a:gd name="T7" fmla="*/ 7 h 37"/>
              <a:gd name="T8" fmla="*/ 32 w 39"/>
              <a:gd name="T9" fmla="*/ 25 h 37"/>
              <a:gd name="T10" fmla="*/ 30 w 39"/>
              <a:gd name="T11" fmla="*/ 28 h 37"/>
              <a:gd name="T12" fmla="*/ 31 w 39"/>
              <a:gd name="T13" fmla="*/ 30 h 37"/>
              <a:gd name="T14" fmla="*/ 33 w 39"/>
              <a:gd name="T15" fmla="*/ 30 h 37"/>
              <a:gd name="T16" fmla="*/ 35 w 39"/>
              <a:gd name="T17" fmla="*/ 27 h 37"/>
              <a:gd name="T18" fmla="*/ 27 w 39"/>
              <a:gd name="T19" fmla="*/ 4 h 37"/>
              <a:gd name="T20" fmla="*/ 4 w 39"/>
              <a:gd name="T21" fmla="*/ 12 h 37"/>
              <a:gd name="T22" fmla="*/ 12 w 39"/>
              <a:gd name="T23" fmla="*/ 35 h 37"/>
              <a:gd name="T24" fmla="*/ 20 w 39"/>
              <a:gd name="T25" fmla="*/ 37 h 37"/>
              <a:gd name="T26" fmla="*/ 21 w 39"/>
              <a:gd name="T27" fmla="*/ 35 h 37"/>
              <a:gd name="T28" fmla="*/ 20 w 39"/>
              <a:gd name="T29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37">
                <a:moveTo>
                  <a:pt x="20" y="34"/>
                </a:moveTo>
                <a:cubicBezTo>
                  <a:pt x="17" y="34"/>
                  <a:pt x="15" y="33"/>
                  <a:pt x="13" y="32"/>
                </a:cubicBezTo>
                <a:cubicBezTo>
                  <a:pt x="6" y="29"/>
                  <a:pt x="3" y="20"/>
                  <a:pt x="6" y="13"/>
                </a:cubicBezTo>
                <a:cubicBezTo>
                  <a:pt x="10" y="6"/>
                  <a:pt x="18" y="3"/>
                  <a:pt x="25" y="7"/>
                </a:cubicBezTo>
                <a:cubicBezTo>
                  <a:pt x="32" y="10"/>
                  <a:pt x="35" y="18"/>
                  <a:pt x="32" y="25"/>
                </a:cubicBezTo>
                <a:cubicBezTo>
                  <a:pt x="32" y="26"/>
                  <a:pt x="31" y="27"/>
                  <a:pt x="30" y="28"/>
                </a:cubicBezTo>
                <a:cubicBezTo>
                  <a:pt x="30" y="29"/>
                  <a:pt x="30" y="30"/>
                  <a:pt x="31" y="30"/>
                </a:cubicBezTo>
                <a:cubicBezTo>
                  <a:pt x="31" y="31"/>
                  <a:pt x="32" y="31"/>
                  <a:pt x="33" y="30"/>
                </a:cubicBezTo>
                <a:cubicBezTo>
                  <a:pt x="33" y="29"/>
                  <a:pt x="34" y="28"/>
                  <a:pt x="35" y="27"/>
                </a:cubicBezTo>
                <a:cubicBezTo>
                  <a:pt x="39" y="18"/>
                  <a:pt x="35" y="8"/>
                  <a:pt x="27" y="4"/>
                </a:cubicBezTo>
                <a:cubicBezTo>
                  <a:pt x="18" y="0"/>
                  <a:pt x="8" y="3"/>
                  <a:pt x="4" y="12"/>
                </a:cubicBezTo>
                <a:cubicBezTo>
                  <a:pt x="0" y="21"/>
                  <a:pt x="3" y="31"/>
                  <a:pt x="12" y="35"/>
                </a:cubicBezTo>
                <a:cubicBezTo>
                  <a:pt x="14" y="36"/>
                  <a:pt x="17" y="37"/>
                  <a:pt x="20" y="37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4"/>
                  <a:pt x="20" y="33"/>
                  <a:pt x="2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0" name="Freeform 120"/>
          <p:cNvSpPr>
            <a:spLocks/>
          </p:cNvSpPr>
          <p:nvPr/>
        </p:nvSpPr>
        <p:spPr bwMode="auto">
          <a:xfrm>
            <a:off x="2847385" y="2320932"/>
            <a:ext cx="111347" cy="118485"/>
          </a:xfrm>
          <a:custGeom>
            <a:avLst/>
            <a:gdLst>
              <a:gd name="T0" fmla="*/ 32 w 33"/>
              <a:gd name="T1" fmla="*/ 32 h 35"/>
              <a:gd name="T2" fmla="*/ 11 w 33"/>
              <a:gd name="T3" fmla="*/ 16 h 35"/>
              <a:gd name="T4" fmla="*/ 9 w 33"/>
              <a:gd name="T5" fmla="*/ 11 h 35"/>
              <a:gd name="T6" fmla="*/ 11 w 33"/>
              <a:gd name="T7" fmla="*/ 8 h 35"/>
              <a:gd name="T8" fmla="*/ 8 w 33"/>
              <a:gd name="T9" fmla="*/ 1 h 35"/>
              <a:gd name="T10" fmla="*/ 1 w 33"/>
              <a:gd name="T11" fmla="*/ 4 h 35"/>
              <a:gd name="T12" fmla="*/ 4 w 33"/>
              <a:gd name="T13" fmla="*/ 11 h 35"/>
              <a:gd name="T14" fmla="*/ 6 w 33"/>
              <a:gd name="T15" fmla="*/ 12 h 35"/>
              <a:gd name="T16" fmla="*/ 9 w 33"/>
              <a:gd name="T17" fmla="*/ 17 h 35"/>
              <a:gd name="T18" fmla="*/ 31 w 33"/>
              <a:gd name="T19" fmla="*/ 35 h 35"/>
              <a:gd name="T20" fmla="*/ 32 w 33"/>
              <a:gd name="T21" fmla="*/ 34 h 35"/>
              <a:gd name="T22" fmla="*/ 32 w 33"/>
              <a:gd name="T23" fmla="*/ 34 h 35"/>
              <a:gd name="T24" fmla="*/ 32 w 3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5">
                <a:moveTo>
                  <a:pt x="32" y="32"/>
                </a:moveTo>
                <a:cubicBezTo>
                  <a:pt x="23" y="29"/>
                  <a:pt x="16" y="23"/>
                  <a:pt x="11" y="16"/>
                </a:cubicBezTo>
                <a:cubicBezTo>
                  <a:pt x="10" y="14"/>
                  <a:pt x="9" y="12"/>
                  <a:pt x="9" y="11"/>
                </a:cubicBezTo>
                <a:cubicBezTo>
                  <a:pt x="10" y="10"/>
                  <a:pt x="11" y="10"/>
                  <a:pt x="11" y="8"/>
                </a:cubicBezTo>
                <a:cubicBezTo>
                  <a:pt x="12" y="6"/>
                  <a:pt x="11" y="2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3"/>
                  <a:pt x="7" y="15"/>
                  <a:pt x="9" y="17"/>
                </a:cubicBezTo>
                <a:cubicBezTo>
                  <a:pt x="12" y="23"/>
                  <a:pt x="18" y="31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3" y="33"/>
                  <a:pt x="32" y="32"/>
                  <a:pt x="32" y="3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4486182" y="2280961"/>
            <a:ext cx="304063" cy="279794"/>
          </a:xfrm>
          <a:custGeom>
            <a:avLst/>
            <a:gdLst>
              <a:gd name="T0" fmla="*/ 86 w 90"/>
              <a:gd name="T1" fmla="*/ 32 h 83"/>
              <a:gd name="T2" fmla="*/ 90 w 90"/>
              <a:gd name="T3" fmla="*/ 32 h 83"/>
              <a:gd name="T4" fmla="*/ 45 w 90"/>
              <a:gd name="T5" fmla="*/ 0 h 83"/>
              <a:gd name="T6" fmla="*/ 0 w 90"/>
              <a:gd name="T7" fmla="*/ 39 h 83"/>
              <a:gd name="T8" fmla="*/ 18 w 90"/>
              <a:gd name="T9" fmla="*/ 69 h 83"/>
              <a:gd name="T10" fmla="*/ 13 w 90"/>
              <a:gd name="T11" fmla="*/ 83 h 83"/>
              <a:gd name="T12" fmla="*/ 29 w 90"/>
              <a:gd name="T13" fmla="*/ 75 h 83"/>
              <a:gd name="T14" fmla="*/ 45 w 90"/>
              <a:gd name="T15" fmla="*/ 77 h 83"/>
              <a:gd name="T16" fmla="*/ 49 w 90"/>
              <a:gd name="T17" fmla="*/ 77 h 83"/>
              <a:gd name="T18" fmla="*/ 48 w 90"/>
              <a:gd name="T19" fmla="*/ 67 h 83"/>
              <a:gd name="T20" fmla="*/ 86 w 90"/>
              <a:gd name="T21" fmla="*/ 32 h 83"/>
              <a:gd name="T22" fmla="*/ 62 w 90"/>
              <a:gd name="T23" fmla="*/ 19 h 83"/>
              <a:gd name="T24" fmla="*/ 67 w 90"/>
              <a:gd name="T25" fmla="*/ 25 h 83"/>
              <a:gd name="T26" fmla="*/ 62 w 90"/>
              <a:gd name="T27" fmla="*/ 31 h 83"/>
              <a:gd name="T28" fmla="*/ 55 w 90"/>
              <a:gd name="T29" fmla="*/ 25 h 83"/>
              <a:gd name="T30" fmla="*/ 62 w 90"/>
              <a:gd name="T31" fmla="*/ 19 h 83"/>
              <a:gd name="T32" fmla="*/ 30 w 90"/>
              <a:gd name="T33" fmla="*/ 31 h 83"/>
              <a:gd name="T34" fmla="*/ 23 w 90"/>
              <a:gd name="T35" fmla="*/ 25 h 83"/>
              <a:gd name="T36" fmla="*/ 30 w 90"/>
              <a:gd name="T37" fmla="*/ 19 h 83"/>
              <a:gd name="T38" fmla="*/ 36 w 90"/>
              <a:gd name="T39" fmla="*/ 25 h 83"/>
              <a:gd name="T40" fmla="*/ 30 w 90"/>
              <a:gd name="T41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3">
                <a:moveTo>
                  <a:pt x="86" y="32"/>
                </a:moveTo>
                <a:cubicBezTo>
                  <a:pt x="87" y="32"/>
                  <a:pt x="89" y="32"/>
                  <a:pt x="90" y="32"/>
                </a:cubicBezTo>
                <a:cubicBezTo>
                  <a:pt x="86" y="14"/>
                  <a:pt x="67" y="0"/>
                  <a:pt x="45" y="0"/>
                </a:cubicBezTo>
                <a:cubicBezTo>
                  <a:pt x="20" y="0"/>
                  <a:pt x="0" y="17"/>
                  <a:pt x="0" y="39"/>
                </a:cubicBezTo>
                <a:cubicBezTo>
                  <a:pt x="0" y="51"/>
                  <a:pt x="6" y="61"/>
                  <a:pt x="18" y="69"/>
                </a:cubicBezTo>
                <a:cubicBezTo>
                  <a:pt x="13" y="83"/>
                  <a:pt x="13" y="83"/>
                  <a:pt x="13" y="83"/>
                </a:cubicBezTo>
                <a:cubicBezTo>
                  <a:pt x="29" y="75"/>
                  <a:pt x="29" y="75"/>
                  <a:pt x="29" y="75"/>
                </a:cubicBezTo>
                <a:cubicBezTo>
                  <a:pt x="35" y="76"/>
                  <a:pt x="39" y="77"/>
                  <a:pt x="45" y="77"/>
                </a:cubicBezTo>
                <a:cubicBezTo>
                  <a:pt x="46" y="77"/>
                  <a:pt x="48" y="77"/>
                  <a:pt x="49" y="77"/>
                </a:cubicBezTo>
                <a:cubicBezTo>
                  <a:pt x="48" y="74"/>
                  <a:pt x="48" y="71"/>
                  <a:pt x="48" y="67"/>
                </a:cubicBezTo>
                <a:cubicBezTo>
                  <a:pt x="48" y="48"/>
                  <a:pt x="65" y="32"/>
                  <a:pt x="86" y="32"/>
                </a:cubicBezTo>
                <a:close/>
                <a:moveTo>
                  <a:pt x="62" y="19"/>
                </a:moveTo>
                <a:cubicBezTo>
                  <a:pt x="65" y="19"/>
                  <a:pt x="67" y="22"/>
                  <a:pt x="67" y="25"/>
                </a:cubicBezTo>
                <a:cubicBezTo>
                  <a:pt x="67" y="29"/>
                  <a:pt x="65" y="31"/>
                  <a:pt x="62" y="31"/>
                </a:cubicBezTo>
                <a:cubicBezTo>
                  <a:pt x="58" y="31"/>
                  <a:pt x="55" y="29"/>
                  <a:pt x="55" y="25"/>
                </a:cubicBezTo>
                <a:cubicBezTo>
                  <a:pt x="55" y="22"/>
                  <a:pt x="58" y="19"/>
                  <a:pt x="62" y="19"/>
                </a:cubicBezTo>
                <a:close/>
                <a:moveTo>
                  <a:pt x="30" y="31"/>
                </a:moveTo>
                <a:cubicBezTo>
                  <a:pt x="27" y="31"/>
                  <a:pt x="23" y="29"/>
                  <a:pt x="23" y="25"/>
                </a:cubicBezTo>
                <a:cubicBezTo>
                  <a:pt x="23" y="22"/>
                  <a:pt x="27" y="19"/>
                  <a:pt x="30" y="19"/>
                </a:cubicBezTo>
                <a:cubicBezTo>
                  <a:pt x="33" y="19"/>
                  <a:pt x="36" y="22"/>
                  <a:pt x="36" y="25"/>
                </a:cubicBezTo>
                <a:cubicBezTo>
                  <a:pt x="36" y="29"/>
                  <a:pt x="33" y="31"/>
                  <a:pt x="30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4654630" y="2395163"/>
            <a:ext cx="259809" cy="236969"/>
          </a:xfrm>
          <a:custGeom>
            <a:avLst/>
            <a:gdLst>
              <a:gd name="T0" fmla="*/ 77 w 77"/>
              <a:gd name="T1" fmla="*/ 33 h 70"/>
              <a:gd name="T2" fmla="*/ 39 w 77"/>
              <a:gd name="T3" fmla="*/ 0 h 70"/>
              <a:gd name="T4" fmla="*/ 0 w 77"/>
              <a:gd name="T5" fmla="*/ 33 h 70"/>
              <a:gd name="T6" fmla="*/ 39 w 77"/>
              <a:gd name="T7" fmla="*/ 66 h 70"/>
              <a:gd name="T8" fmla="*/ 52 w 77"/>
              <a:gd name="T9" fmla="*/ 63 h 70"/>
              <a:gd name="T10" fmla="*/ 65 w 77"/>
              <a:gd name="T11" fmla="*/ 70 h 70"/>
              <a:gd name="T12" fmla="*/ 61 w 77"/>
              <a:gd name="T13" fmla="*/ 59 h 70"/>
              <a:gd name="T14" fmla="*/ 77 w 77"/>
              <a:gd name="T15" fmla="*/ 33 h 70"/>
              <a:gd name="T16" fmla="*/ 26 w 77"/>
              <a:gd name="T17" fmla="*/ 27 h 70"/>
              <a:gd name="T18" fmla="*/ 22 w 77"/>
              <a:gd name="T19" fmla="*/ 23 h 70"/>
              <a:gd name="T20" fmla="*/ 26 w 77"/>
              <a:gd name="T21" fmla="*/ 18 h 70"/>
              <a:gd name="T22" fmla="*/ 32 w 77"/>
              <a:gd name="T23" fmla="*/ 23 h 70"/>
              <a:gd name="T24" fmla="*/ 26 w 77"/>
              <a:gd name="T25" fmla="*/ 27 h 70"/>
              <a:gd name="T26" fmla="*/ 51 w 77"/>
              <a:gd name="T27" fmla="*/ 27 h 70"/>
              <a:gd name="T28" fmla="*/ 47 w 77"/>
              <a:gd name="T29" fmla="*/ 23 h 70"/>
              <a:gd name="T30" fmla="*/ 51 w 77"/>
              <a:gd name="T31" fmla="*/ 18 h 70"/>
              <a:gd name="T32" fmla="*/ 57 w 77"/>
              <a:gd name="T33" fmla="*/ 23 h 70"/>
              <a:gd name="T34" fmla="*/ 51 w 77"/>
              <a:gd name="T35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70">
                <a:moveTo>
                  <a:pt x="77" y="33"/>
                </a:moveTo>
                <a:cubicBezTo>
                  <a:pt x="77" y="15"/>
                  <a:pt x="59" y="0"/>
                  <a:pt x="39" y="0"/>
                </a:cubicBezTo>
                <a:cubicBezTo>
                  <a:pt x="17" y="0"/>
                  <a:pt x="0" y="15"/>
                  <a:pt x="0" y="33"/>
                </a:cubicBezTo>
                <a:cubicBezTo>
                  <a:pt x="0" y="51"/>
                  <a:pt x="17" y="66"/>
                  <a:pt x="39" y="66"/>
                </a:cubicBezTo>
                <a:cubicBezTo>
                  <a:pt x="43" y="66"/>
                  <a:pt x="48" y="65"/>
                  <a:pt x="52" y="63"/>
                </a:cubicBezTo>
                <a:cubicBezTo>
                  <a:pt x="65" y="70"/>
                  <a:pt x="65" y="70"/>
                  <a:pt x="65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70" y="52"/>
                  <a:pt x="77" y="43"/>
                  <a:pt x="77" y="33"/>
                </a:cubicBezTo>
                <a:close/>
                <a:moveTo>
                  <a:pt x="26" y="27"/>
                </a:moveTo>
                <a:cubicBezTo>
                  <a:pt x="24" y="27"/>
                  <a:pt x="22" y="25"/>
                  <a:pt x="22" y="23"/>
                </a:cubicBezTo>
                <a:cubicBezTo>
                  <a:pt x="22" y="21"/>
                  <a:pt x="24" y="18"/>
                  <a:pt x="26" y="18"/>
                </a:cubicBezTo>
                <a:cubicBezTo>
                  <a:pt x="30" y="18"/>
                  <a:pt x="32" y="21"/>
                  <a:pt x="32" y="23"/>
                </a:cubicBezTo>
                <a:cubicBezTo>
                  <a:pt x="32" y="25"/>
                  <a:pt x="30" y="27"/>
                  <a:pt x="26" y="27"/>
                </a:cubicBezTo>
                <a:close/>
                <a:moveTo>
                  <a:pt x="51" y="27"/>
                </a:moveTo>
                <a:cubicBezTo>
                  <a:pt x="49" y="27"/>
                  <a:pt x="47" y="25"/>
                  <a:pt x="47" y="23"/>
                </a:cubicBezTo>
                <a:cubicBezTo>
                  <a:pt x="47" y="21"/>
                  <a:pt x="49" y="18"/>
                  <a:pt x="51" y="18"/>
                </a:cubicBezTo>
                <a:cubicBezTo>
                  <a:pt x="55" y="18"/>
                  <a:pt x="57" y="21"/>
                  <a:pt x="57" y="23"/>
                </a:cubicBezTo>
                <a:cubicBezTo>
                  <a:pt x="57" y="25"/>
                  <a:pt x="55" y="27"/>
                  <a:pt x="51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559760" y="2318077"/>
            <a:ext cx="402561" cy="321193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1651121" y="2459401"/>
            <a:ext cx="158456" cy="141325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/>
          </p:cNvSpPr>
          <p:nvPr/>
        </p:nvSpPr>
        <p:spPr bwMode="auto">
          <a:xfrm>
            <a:off x="1860967" y="2330924"/>
            <a:ext cx="87079" cy="91361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Freeform 126"/>
          <p:cNvSpPr>
            <a:spLocks/>
          </p:cNvSpPr>
          <p:nvPr/>
        </p:nvSpPr>
        <p:spPr bwMode="auto">
          <a:xfrm>
            <a:off x="1843836" y="2276678"/>
            <a:ext cx="182723" cy="169876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627587" y="2286671"/>
            <a:ext cx="84224" cy="7423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/>
          </p:cNvSpPr>
          <p:nvPr/>
        </p:nvSpPr>
        <p:spPr bwMode="auto">
          <a:xfrm>
            <a:off x="590471" y="2378033"/>
            <a:ext cx="128477" cy="246962"/>
          </a:xfrm>
          <a:custGeom>
            <a:avLst/>
            <a:gdLst>
              <a:gd name="T0" fmla="*/ 13 w 38"/>
              <a:gd name="T1" fmla="*/ 0 h 73"/>
              <a:gd name="T2" fmla="*/ 6 w 38"/>
              <a:gd name="T3" fmla="*/ 11 h 73"/>
              <a:gd name="T4" fmla="*/ 20 w 38"/>
              <a:gd name="T5" fmla="*/ 20 h 73"/>
              <a:gd name="T6" fmla="*/ 25 w 38"/>
              <a:gd name="T7" fmla="*/ 34 h 73"/>
              <a:gd name="T8" fmla="*/ 0 w 38"/>
              <a:gd name="T9" fmla="*/ 61 h 73"/>
              <a:gd name="T10" fmla="*/ 18 w 38"/>
              <a:gd name="T11" fmla="*/ 73 h 73"/>
              <a:gd name="T12" fmla="*/ 34 w 38"/>
              <a:gd name="T13" fmla="*/ 39 h 73"/>
              <a:gd name="T14" fmla="*/ 32 w 38"/>
              <a:gd name="T15" fmla="*/ 15 h 73"/>
              <a:gd name="T16" fmla="*/ 13 w 3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3">
                <a:moveTo>
                  <a:pt x="13" y="0"/>
                </a:moveTo>
                <a:cubicBezTo>
                  <a:pt x="6" y="11"/>
                  <a:pt x="6" y="11"/>
                  <a:pt x="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9" y="25"/>
                  <a:pt x="25" y="34"/>
                </a:cubicBezTo>
                <a:cubicBezTo>
                  <a:pt x="21" y="43"/>
                  <a:pt x="0" y="61"/>
                  <a:pt x="0" y="61"/>
                </a:cubicBezTo>
                <a:cubicBezTo>
                  <a:pt x="18" y="73"/>
                  <a:pt x="18" y="73"/>
                  <a:pt x="18" y="73"/>
                </a:cubicBezTo>
                <a:cubicBezTo>
                  <a:pt x="31" y="45"/>
                  <a:pt x="30" y="49"/>
                  <a:pt x="34" y="39"/>
                </a:cubicBezTo>
                <a:cubicBezTo>
                  <a:pt x="37" y="29"/>
                  <a:pt x="38" y="21"/>
                  <a:pt x="32" y="15"/>
                </a:cubicBezTo>
                <a:cubicBezTo>
                  <a:pt x="25" y="8"/>
                  <a:pt x="24" y="7"/>
                  <a:pt x="1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687543" y="2259548"/>
            <a:ext cx="368301" cy="409699"/>
          </a:xfrm>
          <a:custGeom>
            <a:avLst/>
            <a:gdLst>
              <a:gd name="T0" fmla="*/ 104 w 109"/>
              <a:gd name="T1" fmla="*/ 31 h 121"/>
              <a:gd name="T2" fmla="*/ 32 w 109"/>
              <a:gd name="T3" fmla="*/ 20 h 121"/>
              <a:gd name="T4" fmla="*/ 36 w 109"/>
              <a:gd name="T5" fmla="*/ 11 h 121"/>
              <a:gd name="T6" fmla="*/ 19 w 109"/>
              <a:gd name="T7" fmla="*/ 6 h 121"/>
              <a:gd name="T8" fmla="*/ 0 w 109"/>
              <a:gd name="T9" fmla="*/ 39 h 121"/>
              <a:gd name="T10" fmla="*/ 12 w 109"/>
              <a:gd name="T11" fmla="*/ 46 h 121"/>
              <a:gd name="T12" fmla="*/ 21 w 109"/>
              <a:gd name="T13" fmla="*/ 36 h 121"/>
              <a:gd name="T14" fmla="*/ 29 w 109"/>
              <a:gd name="T15" fmla="*/ 32 h 121"/>
              <a:gd name="T16" fmla="*/ 15 w 109"/>
              <a:gd name="T17" fmla="*/ 52 h 121"/>
              <a:gd name="T18" fmla="*/ 23 w 109"/>
              <a:gd name="T19" fmla="*/ 58 h 121"/>
              <a:gd name="T20" fmla="*/ 33 w 109"/>
              <a:gd name="T21" fmla="*/ 48 h 121"/>
              <a:gd name="T22" fmla="*/ 39 w 109"/>
              <a:gd name="T23" fmla="*/ 48 h 121"/>
              <a:gd name="T24" fmla="*/ 39 w 109"/>
              <a:gd name="T25" fmla="*/ 58 h 121"/>
              <a:gd name="T26" fmla="*/ 15 w 109"/>
              <a:gd name="T27" fmla="*/ 58 h 121"/>
              <a:gd name="T28" fmla="*/ 15 w 109"/>
              <a:gd name="T29" fmla="*/ 67 h 121"/>
              <a:gd name="T30" fmla="*/ 39 w 109"/>
              <a:gd name="T31" fmla="*/ 67 h 121"/>
              <a:gd name="T32" fmla="*/ 39 w 109"/>
              <a:gd name="T33" fmla="*/ 87 h 121"/>
              <a:gd name="T34" fmla="*/ 38 w 109"/>
              <a:gd name="T35" fmla="*/ 87 h 121"/>
              <a:gd name="T36" fmla="*/ 30 w 109"/>
              <a:gd name="T37" fmla="*/ 84 h 121"/>
              <a:gd name="T38" fmla="*/ 29 w 109"/>
              <a:gd name="T39" fmla="*/ 71 h 121"/>
              <a:gd name="T40" fmla="*/ 13 w 109"/>
              <a:gd name="T41" fmla="*/ 71 h 121"/>
              <a:gd name="T42" fmla="*/ 12 w 109"/>
              <a:gd name="T43" fmla="*/ 72 h 121"/>
              <a:gd name="T44" fmla="*/ 30 w 109"/>
              <a:gd name="T45" fmla="*/ 98 h 121"/>
              <a:gd name="T46" fmla="*/ 70 w 109"/>
              <a:gd name="T47" fmla="*/ 87 h 121"/>
              <a:gd name="T48" fmla="*/ 72 w 109"/>
              <a:gd name="T49" fmla="*/ 96 h 121"/>
              <a:gd name="T50" fmla="*/ 86 w 109"/>
              <a:gd name="T51" fmla="*/ 91 h 121"/>
              <a:gd name="T52" fmla="*/ 77 w 109"/>
              <a:gd name="T53" fmla="*/ 68 h 121"/>
              <a:gd name="T54" fmla="*/ 66 w 109"/>
              <a:gd name="T55" fmla="*/ 72 h 121"/>
              <a:gd name="T56" fmla="*/ 68 w 109"/>
              <a:gd name="T57" fmla="*/ 79 h 121"/>
              <a:gd name="T58" fmla="*/ 58 w 109"/>
              <a:gd name="T59" fmla="*/ 84 h 121"/>
              <a:gd name="T60" fmla="*/ 58 w 109"/>
              <a:gd name="T61" fmla="*/ 67 h 121"/>
              <a:gd name="T62" fmla="*/ 82 w 109"/>
              <a:gd name="T63" fmla="*/ 67 h 121"/>
              <a:gd name="T64" fmla="*/ 82 w 109"/>
              <a:gd name="T65" fmla="*/ 58 h 121"/>
              <a:gd name="T66" fmla="*/ 58 w 109"/>
              <a:gd name="T67" fmla="*/ 58 h 121"/>
              <a:gd name="T68" fmla="*/ 58 w 109"/>
              <a:gd name="T69" fmla="*/ 48 h 121"/>
              <a:gd name="T70" fmla="*/ 82 w 109"/>
              <a:gd name="T71" fmla="*/ 48 h 121"/>
              <a:gd name="T72" fmla="*/ 82 w 109"/>
              <a:gd name="T73" fmla="*/ 39 h 121"/>
              <a:gd name="T74" fmla="*/ 40 w 109"/>
              <a:gd name="T75" fmla="*/ 39 h 121"/>
              <a:gd name="T76" fmla="*/ 46 w 109"/>
              <a:gd name="T77" fmla="*/ 30 h 121"/>
              <a:gd name="T78" fmla="*/ 39 w 109"/>
              <a:gd name="T79" fmla="*/ 28 h 121"/>
              <a:gd name="T80" fmla="*/ 87 w 109"/>
              <a:gd name="T81" fmla="*/ 37 h 121"/>
              <a:gd name="T82" fmla="*/ 87 w 109"/>
              <a:gd name="T83" fmla="*/ 85 h 121"/>
              <a:gd name="T84" fmla="*/ 70 w 109"/>
              <a:gd name="T85" fmla="*/ 101 h 121"/>
              <a:gd name="T86" fmla="*/ 60 w 109"/>
              <a:gd name="T87" fmla="*/ 98 h 121"/>
              <a:gd name="T88" fmla="*/ 57 w 109"/>
              <a:gd name="T89" fmla="*/ 108 h 121"/>
              <a:gd name="T90" fmla="*/ 105 w 109"/>
              <a:gd name="T91" fmla="*/ 87 h 121"/>
              <a:gd name="T92" fmla="*/ 104 w 109"/>
              <a:gd name="T93" fmla="*/ 3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21">
                <a:moveTo>
                  <a:pt x="104" y="31"/>
                </a:moveTo>
                <a:cubicBezTo>
                  <a:pt x="104" y="31"/>
                  <a:pt x="100" y="0"/>
                  <a:pt x="32" y="20"/>
                </a:cubicBezTo>
                <a:cubicBezTo>
                  <a:pt x="35" y="14"/>
                  <a:pt x="36" y="11"/>
                  <a:pt x="36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2" y="29"/>
                  <a:pt x="0" y="39"/>
                </a:cubicBezTo>
                <a:cubicBezTo>
                  <a:pt x="0" y="39"/>
                  <a:pt x="12" y="46"/>
                  <a:pt x="12" y="46"/>
                </a:cubicBezTo>
                <a:cubicBezTo>
                  <a:pt x="15" y="43"/>
                  <a:pt x="18" y="39"/>
                  <a:pt x="21" y="36"/>
                </a:cubicBezTo>
                <a:cubicBezTo>
                  <a:pt x="24" y="35"/>
                  <a:pt x="26" y="33"/>
                  <a:pt x="29" y="32"/>
                </a:cubicBezTo>
                <a:cubicBezTo>
                  <a:pt x="26" y="38"/>
                  <a:pt x="20" y="47"/>
                  <a:pt x="15" y="52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7" y="54"/>
                  <a:pt x="3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8"/>
                  <a:pt x="39" y="58"/>
                  <a:pt x="3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7"/>
                  <a:pt x="15" y="67"/>
                  <a:pt x="15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8" y="87"/>
                  <a:pt x="38" y="87"/>
                </a:cubicBezTo>
                <a:cubicBezTo>
                  <a:pt x="35" y="87"/>
                  <a:pt x="31" y="86"/>
                  <a:pt x="30" y="84"/>
                </a:cubicBezTo>
                <a:cubicBezTo>
                  <a:pt x="28" y="81"/>
                  <a:pt x="29" y="75"/>
                  <a:pt x="29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6" y="99"/>
                  <a:pt x="30" y="98"/>
                </a:cubicBezTo>
                <a:cubicBezTo>
                  <a:pt x="51" y="99"/>
                  <a:pt x="64" y="92"/>
                  <a:pt x="70" y="87"/>
                </a:cubicBezTo>
                <a:cubicBezTo>
                  <a:pt x="72" y="96"/>
                  <a:pt x="72" y="96"/>
                  <a:pt x="72" y="96"/>
                </a:cubicBezTo>
                <a:cubicBezTo>
                  <a:pt x="86" y="91"/>
                  <a:pt x="86" y="91"/>
                  <a:pt x="86" y="91"/>
                </a:cubicBezTo>
                <a:cubicBezTo>
                  <a:pt x="77" y="68"/>
                  <a:pt x="77" y="68"/>
                  <a:pt x="77" y="68"/>
                </a:cubicBezTo>
                <a:cubicBezTo>
                  <a:pt x="66" y="72"/>
                  <a:pt x="66" y="72"/>
                  <a:pt x="66" y="72"/>
                </a:cubicBezTo>
                <a:cubicBezTo>
                  <a:pt x="68" y="79"/>
                  <a:pt x="68" y="79"/>
                  <a:pt x="68" y="79"/>
                </a:cubicBezTo>
                <a:cubicBezTo>
                  <a:pt x="65" y="82"/>
                  <a:pt x="62" y="83"/>
                  <a:pt x="58" y="84"/>
                </a:cubicBezTo>
                <a:cubicBezTo>
                  <a:pt x="58" y="67"/>
                  <a:pt x="58" y="67"/>
                  <a:pt x="58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58"/>
                  <a:pt x="82" y="58"/>
                  <a:pt x="8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39"/>
                  <a:pt x="82" y="39"/>
                  <a:pt x="82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3"/>
                  <a:pt x="46" y="30"/>
                </a:cubicBezTo>
                <a:cubicBezTo>
                  <a:pt x="39" y="28"/>
                  <a:pt x="39" y="28"/>
                  <a:pt x="39" y="28"/>
                </a:cubicBezTo>
                <a:cubicBezTo>
                  <a:pt x="70" y="17"/>
                  <a:pt x="87" y="19"/>
                  <a:pt x="87" y="37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9" y="102"/>
                  <a:pt x="70" y="101"/>
                </a:cubicBezTo>
                <a:cubicBezTo>
                  <a:pt x="60" y="98"/>
                  <a:pt x="60" y="98"/>
                  <a:pt x="60" y="9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101" y="121"/>
                  <a:pt x="105" y="87"/>
                </a:cubicBezTo>
                <a:cubicBezTo>
                  <a:pt x="109" y="53"/>
                  <a:pt x="104" y="31"/>
                  <a:pt x="104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569059" y="3582048"/>
            <a:ext cx="506771" cy="509626"/>
          </a:xfrm>
          <a:custGeom>
            <a:avLst/>
            <a:gdLst>
              <a:gd name="T0" fmla="*/ 0 w 150"/>
              <a:gd name="T1" fmla="*/ 76 h 151"/>
              <a:gd name="T2" fmla="*/ 150 w 150"/>
              <a:gd name="T3" fmla="*/ 76 h 151"/>
              <a:gd name="T4" fmla="*/ 41 w 150"/>
              <a:gd name="T5" fmla="*/ 37 h 151"/>
              <a:gd name="T6" fmla="*/ 41 w 150"/>
              <a:gd name="T7" fmla="*/ 53 h 151"/>
              <a:gd name="T8" fmla="*/ 41 w 150"/>
              <a:gd name="T9" fmla="*/ 37 h 151"/>
              <a:gd name="T10" fmla="*/ 37 w 150"/>
              <a:gd name="T11" fmla="*/ 113 h 151"/>
              <a:gd name="T12" fmla="*/ 42 w 150"/>
              <a:gd name="T13" fmla="*/ 83 h 151"/>
              <a:gd name="T14" fmla="*/ 27 w 150"/>
              <a:gd name="T15" fmla="*/ 66 h 151"/>
              <a:gd name="T16" fmla="*/ 47 w 150"/>
              <a:gd name="T17" fmla="*/ 69 h 151"/>
              <a:gd name="T18" fmla="*/ 126 w 150"/>
              <a:gd name="T19" fmla="*/ 97 h 151"/>
              <a:gd name="T20" fmla="*/ 91 w 150"/>
              <a:gd name="T21" fmla="*/ 106 h 151"/>
              <a:gd name="T22" fmla="*/ 109 w 150"/>
              <a:gd name="T23" fmla="*/ 96 h 151"/>
              <a:gd name="T24" fmla="*/ 74 w 150"/>
              <a:gd name="T25" fmla="*/ 52 h 151"/>
              <a:gd name="T26" fmla="*/ 76 w 150"/>
              <a:gd name="T27" fmla="*/ 59 h 151"/>
              <a:gd name="T28" fmla="*/ 105 w 150"/>
              <a:gd name="T29" fmla="*/ 67 h 151"/>
              <a:gd name="T30" fmla="*/ 89 w 150"/>
              <a:gd name="T31" fmla="*/ 75 h 151"/>
              <a:gd name="T32" fmla="*/ 105 w 150"/>
              <a:gd name="T33" fmla="*/ 79 h 151"/>
              <a:gd name="T34" fmla="*/ 89 w 150"/>
              <a:gd name="T35" fmla="*/ 95 h 151"/>
              <a:gd name="T36" fmla="*/ 96 w 150"/>
              <a:gd name="T37" fmla="*/ 85 h 151"/>
              <a:gd name="T38" fmla="*/ 111 w 150"/>
              <a:gd name="T39" fmla="*/ 100 h 151"/>
              <a:gd name="T40" fmla="*/ 99 w 150"/>
              <a:gd name="T41" fmla="*/ 97 h 151"/>
              <a:gd name="T42" fmla="*/ 54 w 150"/>
              <a:gd name="T43" fmla="*/ 84 h 151"/>
              <a:gd name="T44" fmla="*/ 67 w 150"/>
              <a:gd name="T45" fmla="*/ 83 h 151"/>
              <a:gd name="T46" fmla="*/ 73 w 150"/>
              <a:gd name="T47" fmla="*/ 96 h 151"/>
              <a:gd name="T48" fmla="*/ 73 w 150"/>
              <a:gd name="T49" fmla="*/ 79 h 151"/>
              <a:gd name="T50" fmla="*/ 53 w 150"/>
              <a:gd name="T51" fmla="*/ 75 h 151"/>
              <a:gd name="T52" fmla="*/ 73 w 150"/>
              <a:gd name="T53" fmla="*/ 67 h 151"/>
              <a:gd name="T54" fmla="*/ 62 w 150"/>
              <a:gd name="T55" fmla="*/ 75 h 151"/>
              <a:gd name="T56" fmla="*/ 67 w 150"/>
              <a:gd name="T57" fmla="*/ 55 h 151"/>
              <a:gd name="T58" fmla="*/ 54 w 150"/>
              <a:gd name="T59" fmla="*/ 66 h 151"/>
              <a:gd name="T60" fmla="*/ 60 w 150"/>
              <a:gd name="T61" fmla="*/ 35 h 151"/>
              <a:gd name="T62" fmla="*/ 69 w 150"/>
              <a:gd name="T63" fmla="*/ 45 h 151"/>
              <a:gd name="T64" fmla="*/ 126 w 150"/>
              <a:gd name="T65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5" y="151"/>
                </a:cubicBezTo>
                <a:cubicBezTo>
                  <a:pt x="117" y="151"/>
                  <a:pt x="150" y="117"/>
                  <a:pt x="150" y="76"/>
                </a:cubicBezTo>
                <a:cubicBezTo>
                  <a:pt x="150" y="34"/>
                  <a:pt x="117" y="0"/>
                  <a:pt x="75" y="0"/>
                </a:cubicBezTo>
                <a:close/>
                <a:moveTo>
                  <a:pt x="41" y="37"/>
                </a:moveTo>
                <a:cubicBezTo>
                  <a:pt x="46" y="37"/>
                  <a:pt x="50" y="40"/>
                  <a:pt x="50" y="45"/>
                </a:cubicBezTo>
                <a:cubicBezTo>
                  <a:pt x="50" y="50"/>
                  <a:pt x="46" y="53"/>
                  <a:pt x="41" y="53"/>
                </a:cubicBezTo>
                <a:cubicBezTo>
                  <a:pt x="35" y="53"/>
                  <a:pt x="31" y="50"/>
                  <a:pt x="31" y="45"/>
                </a:cubicBezTo>
                <a:cubicBezTo>
                  <a:pt x="31" y="40"/>
                  <a:pt x="35" y="37"/>
                  <a:pt x="41" y="37"/>
                </a:cubicBezTo>
                <a:close/>
                <a:moveTo>
                  <a:pt x="48" y="87"/>
                </a:moveTo>
                <a:cubicBezTo>
                  <a:pt x="46" y="95"/>
                  <a:pt x="47" y="92"/>
                  <a:pt x="37" y="11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38" y="90"/>
                  <a:pt x="42" y="83"/>
                </a:cubicBezTo>
                <a:cubicBezTo>
                  <a:pt x="45" y="76"/>
                  <a:pt x="38" y="73"/>
                  <a:pt x="38" y="73"/>
                </a:cubicBezTo>
                <a:cubicBezTo>
                  <a:pt x="27" y="66"/>
                  <a:pt x="27" y="66"/>
                  <a:pt x="27" y="66"/>
                </a:cubicBezTo>
                <a:cubicBezTo>
                  <a:pt x="33" y="57"/>
                  <a:pt x="33" y="57"/>
                  <a:pt x="33" y="57"/>
                </a:cubicBezTo>
                <a:cubicBezTo>
                  <a:pt x="41" y="63"/>
                  <a:pt x="42" y="63"/>
                  <a:pt x="47" y="69"/>
                </a:cubicBezTo>
                <a:cubicBezTo>
                  <a:pt x="52" y="73"/>
                  <a:pt x="51" y="79"/>
                  <a:pt x="48" y="87"/>
                </a:cubicBezTo>
                <a:close/>
                <a:moveTo>
                  <a:pt x="126" y="97"/>
                </a:moveTo>
                <a:cubicBezTo>
                  <a:pt x="123" y="123"/>
                  <a:pt x="89" y="113"/>
                  <a:pt x="89" y="11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12" y="109"/>
                  <a:pt x="109" y="96"/>
                  <a:pt x="109" y="96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45"/>
                  <a:pt x="98" y="44"/>
                  <a:pt x="74" y="52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4"/>
                  <a:pt x="78" y="59"/>
                  <a:pt x="7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75"/>
                  <a:pt x="89" y="75"/>
                  <a:pt x="89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4"/>
                  <a:pt x="95" y="93"/>
                  <a:pt x="97" y="91"/>
                </a:cubicBezTo>
                <a:cubicBezTo>
                  <a:pt x="96" y="85"/>
                  <a:pt x="96" y="85"/>
                  <a:pt x="96" y="85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9" y="97"/>
                  <a:pt x="99" y="97"/>
                  <a:pt x="99" y="97"/>
                </a:cubicBezTo>
                <a:cubicBezTo>
                  <a:pt x="94" y="101"/>
                  <a:pt x="85" y="106"/>
                  <a:pt x="68" y="106"/>
                </a:cubicBezTo>
                <a:cubicBezTo>
                  <a:pt x="50" y="106"/>
                  <a:pt x="54" y="84"/>
                  <a:pt x="54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7"/>
                  <a:pt x="66" y="91"/>
                  <a:pt x="68" y="93"/>
                </a:cubicBezTo>
                <a:cubicBezTo>
                  <a:pt x="69" y="95"/>
                  <a:pt x="71" y="96"/>
                  <a:pt x="73" y="96"/>
                </a:cubicBezTo>
                <a:cubicBezTo>
                  <a:pt x="74" y="96"/>
                  <a:pt x="73" y="97"/>
                  <a:pt x="73" y="97"/>
                </a:cubicBezTo>
                <a:cubicBezTo>
                  <a:pt x="73" y="79"/>
                  <a:pt x="73" y="79"/>
                  <a:pt x="7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71"/>
                  <a:pt x="62" y="75"/>
                  <a:pt x="62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66"/>
                  <a:pt x="65" y="60"/>
                  <a:pt x="67" y="55"/>
                </a:cubicBezTo>
                <a:cubicBezTo>
                  <a:pt x="65" y="56"/>
                  <a:pt x="63" y="57"/>
                  <a:pt x="61" y="58"/>
                </a:cubicBezTo>
                <a:cubicBezTo>
                  <a:pt x="59" y="60"/>
                  <a:pt x="57" y="63"/>
                  <a:pt x="54" y="66"/>
                </a:cubicBezTo>
                <a:cubicBezTo>
                  <a:pt x="54" y="66"/>
                  <a:pt x="45" y="60"/>
                  <a:pt x="45" y="60"/>
                </a:cubicBezTo>
                <a:cubicBezTo>
                  <a:pt x="54" y="52"/>
                  <a:pt x="60" y="35"/>
                  <a:pt x="60" y="35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2" y="41"/>
                  <a:pt x="69" y="45"/>
                </a:cubicBezTo>
                <a:cubicBezTo>
                  <a:pt x="122" y="30"/>
                  <a:pt x="125" y="54"/>
                  <a:pt x="125" y="54"/>
                </a:cubicBezTo>
                <a:cubicBezTo>
                  <a:pt x="125" y="54"/>
                  <a:pt x="129" y="71"/>
                  <a:pt x="126" y="9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7488467" y="2298092"/>
            <a:ext cx="341178" cy="4139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7518445" y="2376606"/>
            <a:ext cx="281222" cy="151317"/>
          </a:xfrm>
          <a:custGeom>
            <a:avLst/>
            <a:gdLst>
              <a:gd name="T0" fmla="*/ 197 w 197"/>
              <a:gd name="T1" fmla="*/ 106 h 106"/>
              <a:gd name="T2" fmla="*/ 197 w 197"/>
              <a:gd name="T3" fmla="*/ 0 h 106"/>
              <a:gd name="T4" fmla="*/ 0 w 197"/>
              <a:gd name="T5" fmla="*/ 0 h 106"/>
              <a:gd name="T6" fmla="*/ 0 w 197"/>
              <a:gd name="T7" fmla="*/ 106 h 106"/>
              <a:gd name="T8" fmla="*/ 197 w 197"/>
              <a:gd name="T9" fmla="*/ 106 h 106"/>
              <a:gd name="T10" fmla="*/ 28 w 197"/>
              <a:gd name="T11" fmla="*/ 28 h 106"/>
              <a:gd name="T12" fmla="*/ 168 w 197"/>
              <a:gd name="T13" fmla="*/ 28 h 106"/>
              <a:gd name="T14" fmla="*/ 168 w 197"/>
              <a:gd name="T15" fmla="*/ 78 h 106"/>
              <a:gd name="T16" fmla="*/ 28 w 197"/>
              <a:gd name="T17" fmla="*/ 78 h 106"/>
              <a:gd name="T18" fmla="*/ 28 w 197"/>
              <a:gd name="T19" fmla="*/ 2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6">
                <a:moveTo>
                  <a:pt x="197" y="106"/>
                </a:moveTo>
                <a:lnTo>
                  <a:pt x="197" y="0"/>
                </a:lnTo>
                <a:lnTo>
                  <a:pt x="0" y="0"/>
                </a:lnTo>
                <a:lnTo>
                  <a:pt x="0" y="106"/>
                </a:lnTo>
                <a:lnTo>
                  <a:pt x="197" y="106"/>
                </a:lnTo>
                <a:close/>
                <a:moveTo>
                  <a:pt x="28" y="28"/>
                </a:moveTo>
                <a:lnTo>
                  <a:pt x="168" y="28"/>
                </a:lnTo>
                <a:lnTo>
                  <a:pt x="168" y="78"/>
                </a:lnTo>
                <a:lnTo>
                  <a:pt x="28" y="78"/>
                </a:lnTo>
                <a:lnTo>
                  <a:pt x="28" y="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/>
          </p:cNvSpPr>
          <p:nvPr/>
        </p:nvSpPr>
        <p:spPr bwMode="auto">
          <a:xfrm>
            <a:off x="7481329" y="2535060"/>
            <a:ext cx="358309" cy="114202"/>
          </a:xfrm>
          <a:custGeom>
            <a:avLst/>
            <a:gdLst>
              <a:gd name="T0" fmla="*/ 76 w 106"/>
              <a:gd name="T1" fmla="*/ 23 h 34"/>
              <a:gd name="T2" fmla="*/ 86 w 106"/>
              <a:gd name="T3" fmla="*/ 4 h 34"/>
              <a:gd name="T4" fmla="*/ 74 w 106"/>
              <a:gd name="T5" fmla="*/ 0 h 34"/>
              <a:gd name="T6" fmla="*/ 63 w 106"/>
              <a:gd name="T7" fmla="*/ 23 h 34"/>
              <a:gd name="T8" fmla="*/ 42 w 106"/>
              <a:gd name="T9" fmla="*/ 23 h 34"/>
              <a:gd name="T10" fmla="*/ 30 w 106"/>
              <a:gd name="T11" fmla="*/ 0 h 34"/>
              <a:gd name="T12" fmla="*/ 19 w 106"/>
              <a:gd name="T13" fmla="*/ 4 h 34"/>
              <a:gd name="T14" fmla="*/ 30 w 106"/>
              <a:gd name="T15" fmla="*/ 23 h 34"/>
              <a:gd name="T16" fmla="*/ 0 w 106"/>
              <a:gd name="T17" fmla="*/ 23 h 34"/>
              <a:gd name="T18" fmla="*/ 0 w 106"/>
              <a:gd name="T19" fmla="*/ 34 h 34"/>
              <a:gd name="T20" fmla="*/ 106 w 106"/>
              <a:gd name="T21" fmla="*/ 34 h 34"/>
              <a:gd name="T22" fmla="*/ 106 w 106"/>
              <a:gd name="T23" fmla="*/ 23 h 34"/>
              <a:gd name="T24" fmla="*/ 76 w 106"/>
              <a:gd name="T25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4">
                <a:moveTo>
                  <a:pt x="76" y="23"/>
                </a:moveTo>
                <a:cubicBezTo>
                  <a:pt x="80" y="18"/>
                  <a:pt x="83" y="11"/>
                  <a:pt x="86" y="4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8"/>
                  <a:pt x="67" y="16"/>
                  <a:pt x="6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9" y="14"/>
                  <a:pt x="35" y="6"/>
                  <a:pt x="30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1"/>
                  <a:pt x="28" y="17"/>
                  <a:pt x="3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23"/>
                  <a:pt x="106" y="23"/>
                  <a:pt x="106" y="23"/>
                </a:cubicBezTo>
                <a:lnTo>
                  <a:pt x="76" y="2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/>
          </p:cNvSpPr>
          <p:nvPr/>
        </p:nvSpPr>
        <p:spPr bwMode="auto">
          <a:xfrm>
            <a:off x="8514856" y="2295237"/>
            <a:ext cx="244107" cy="259809"/>
          </a:xfrm>
          <a:custGeom>
            <a:avLst/>
            <a:gdLst>
              <a:gd name="T0" fmla="*/ 0 w 72"/>
              <a:gd name="T1" fmla="*/ 19 h 77"/>
              <a:gd name="T2" fmla="*/ 0 w 72"/>
              <a:gd name="T3" fmla="*/ 21 h 77"/>
              <a:gd name="T4" fmla="*/ 34 w 72"/>
              <a:gd name="T5" fmla="*/ 74 h 77"/>
              <a:gd name="T6" fmla="*/ 28 w 72"/>
              <a:gd name="T7" fmla="*/ 51 h 77"/>
              <a:gd name="T8" fmla="*/ 37 w 72"/>
              <a:gd name="T9" fmla="*/ 23 h 77"/>
              <a:gd name="T10" fmla="*/ 45 w 72"/>
              <a:gd name="T11" fmla="*/ 51 h 77"/>
              <a:gd name="T12" fmla="*/ 38 w 72"/>
              <a:gd name="T13" fmla="*/ 77 h 77"/>
              <a:gd name="T14" fmla="*/ 39 w 72"/>
              <a:gd name="T15" fmla="*/ 77 h 77"/>
              <a:gd name="T16" fmla="*/ 72 w 72"/>
              <a:gd name="T17" fmla="*/ 21 h 77"/>
              <a:gd name="T18" fmla="*/ 72 w 72"/>
              <a:gd name="T19" fmla="*/ 0 h 77"/>
              <a:gd name="T20" fmla="*/ 36 w 72"/>
              <a:gd name="T21" fmla="*/ 23 h 77"/>
              <a:gd name="T22" fmla="*/ 1 w 72"/>
              <a:gd name="T23" fmla="*/ 0 h 77"/>
              <a:gd name="T24" fmla="*/ 0 w 72"/>
              <a:gd name="T2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7">
                <a:moveTo>
                  <a:pt x="0" y="19"/>
                </a:moveTo>
                <a:cubicBezTo>
                  <a:pt x="0" y="21"/>
                  <a:pt x="0" y="21"/>
                  <a:pt x="0" y="21"/>
                </a:cubicBezTo>
                <a:cubicBezTo>
                  <a:pt x="4" y="46"/>
                  <a:pt x="14" y="64"/>
                  <a:pt x="34" y="74"/>
                </a:cubicBezTo>
                <a:cubicBezTo>
                  <a:pt x="30" y="67"/>
                  <a:pt x="28" y="60"/>
                  <a:pt x="28" y="51"/>
                </a:cubicBezTo>
                <a:cubicBezTo>
                  <a:pt x="28" y="41"/>
                  <a:pt x="31" y="31"/>
                  <a:pt x="37" y="23"/>
                </a:cubicBezTo>
                <a:cubicBezTo>
                  <a:pt x="42" y="31"/>
                  <a:pt x="45" y="41"/>
                  <a:pt x="45" y="51"/>
                </a:cubicBezTo>
                <a:cubicBezTo>
                  <a:pt x="45" y="61"/>
                  <a:pt x="43" y="69"/>
                  <a:pt x="38" y="77"/>
                </a:cubicBezTo>
                <a:cubicBezTo>
                  <a:pt x="39" y="77"/>
                  <a:pt x="38" y="77"/>
                  <a:pt x="39" y="77"/>
                </a:cubicBezTo>
                <a:cubicBezTo>
                  <a:pt x="60" y="64"/>
                  <a:pt x="68" y="46"/>
                  <a:pt x="72" y="21"/>
                </a:cubicBezTo>
                <a:cubicBezTo>
                  <a:pt x="72" y="0"/>
                  <a:pt x="72" y="0"/>
                  <a:pt x="72" y="0"/>
                </a:cubicBezTo>
                <a:cubicBezTo>
                  <a:pt x="56" y="1"/>
                  <a:pt x="44" y="10"/>
                  <a:pt x="36" y="23"/>
                </a:cubicBezTo>
                <a:cubicBezTo>
                  <a:pt x="28" y="11"/>
                  <a:pt x="16" y="2"/>
                  <a:pt x="1" y="0"/>
                </a:cubicBezTo>
                <a:cubicBezTo>
                  <a:pt x="1" y="3"/>
                  <a:pt x="0" y="18"/>
                  <a:pt x="0" y="19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/>
          </p:cNvSpPr>
          <p:nvPr/>
        </p:nvSpPr>
        <p:spPr bwMode="auto">
          <a:xfrm>
            <a:off x="8826056" y="2295237"/>
            <a:ext cx="138470" cy="252672"/>
          </a:xfrm>
          <a:custGeom>
            <a:avLst/>
            <a:gdLst>
              <a:gd name="T0" fmla="*/ 0 w 41"/>
              <a:gd name="T1" fmla="*/ 18 h 75"/>
              <a:gd name="T2" fmla="*/ 0 w 41"/>
              <a:gd name="T3" fmla="*/ 21 h 75"/>
              <a:gd name="T4" fmla="*/ 34 w 41"/>
              <a:gd name="T5" fmla="*/ 75 h 75"/>
              <a:gd name="T6" fmla="*/ 41 w 41"/>
              <a:gd name="T7" fmla="*/ 51 h 75"/>
              <a:gd name="T8" fmla="*/ 0 w 41"/>
              <a:gd name="T9" fmla="*/ 0 h 75"/>
              <a:gd name="T10" fmla="*/ 0 w 41"/>
              <a:gd name="T1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75">
                <a:moveTo>
                  <a:pt x="0" y="18"/>
                </a:moveTo>
                <a:cubicBezTo>
                  <a:pt x="0" y="21"/>
                  <a:pt x="0" y="21"/>
                  <a:pt x="0" y="21"/>
                </a:cubicBezTo>
                <a:cubicBezTo>
                  <a:pt x="0" y="47"/>
                  <a:pt x="13" y="65"/>
                  <a:pt x="34" y="75"/>
                </a:cubicBezTo>
                <a:cubicBezTo>
                  <a:pt x="38" y="68"/>
                  <a:pt x="41" y="60"/>
                  <a:pt x="41" y="51"/>
                </a:cubicBezTo>
                <a:cubicBezTo>
                  <a:pt x="41" y="26"/>
                  <a:pt x="20" y="5"/>
                  <a:pt x="0" y="0"/>
                </a:cubicBezTo>
                <a:cubicBezTo>
                  <a:pt x="0" y="5"/>
                  <a:pt x="0" y="11"/>
                  <a:pt x="0" y="18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" name="Freeform 136"/>
          <p:cNvSpPr>
            <a:spLocks/>
          </p:cNvSpPr>
          <p:nvPr/>
        </p:nvSpPr>
        <p:spPr bwMode="auto">
          <a:xfrm>
            <a:off x="8322141" y="2295237"/>
            <a:ext cx="138470" cy="262664"/>
          </a:xfrm>
          <a:custGeom>
            <a:avLst/>
            <a:gdLst>
              <a:gd name="T0" fmla="*/ 41 w 41"/>
              <a:gd name="T1" fmla="*/ 22 h 78"/>
              <a:gd name="T2" fmla="*/ 41 w 41"/>
              <a:gd name="T3" fmla="*/ 0 h 78"/>
              <a:gd name="T4" fmla="*/ 0 w 41"/>
              <a:gd name="T5" fmla="*/ 51 h 78"/>
              <a:gd name="T6" fmla="*/ 7 w 41"/>
              <a:gd name="T7" fmla="*/ 78 h 78"/>
              <a:gd name="T8" fmla="*/ 41 w 41"/>
              <a:gd name="T9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8">
                <a:moveTo>
                  <a:pt x="41" y="22"/>
                </a:moveTo>
                <a:cubicBezTo>
                  <a:pt x="41" y="0"/>
                  <a:pt x="41" y="0"/>
                  <a:pt x="41" y="0"/>
                </a:cubicBezTo>
                <a:cubicBezTo>
                  <a:pt x="17" y="5"/>
                  <a:pt x="0" y="26"/>
                  <a:pt x="0" y="51"/>
                </a:cubicBezTo>
                <a:cubicBezTo>
                  <a:pt x="0" y="61"/>
                  <a:pt x="2" y="70"/>
                  <a:pt x="7" y="78"/>
                </a:cubicBezTo>
                <a:cubicBezTo>
                  <a:pt x="30" y="66"/>
                  <a:pt x="41" y="47"/>
                  <a:pt x="41" y="22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7" name="Freeform 137"/>
          <p:cNvSpPr>
            <a:spLocks/>
          </p:cNvSpPr>
          <p:nvPr/>
        </p:nvSpPr>
        <p:spPr bwMode="auto">
          <a:xfrm>
            <a:off x="8380669" y="2463684"/>
            <a:ext cx="229832" cy="182723"/>
          </a:xfrm>
          <a:custGeom>
            <a:avLst/>
            <a:gdLst>
              <a:gd name="T0" fmla="*/ 34 w 68"/>
              <a:gd name="T1" fmla="*/ 0 h 54"/>
              <a:gd name="T2" fmla="*/ 0 w 68"/>
              <a:gd name="T3" fmla="*/ 40 h 54"/>
              <a:gd name="T4" fmla="*/ 34 w 68"/>
              <a:gd name="T5" fmla="*/ 54 h 54"/>
              <a:gd name="T6" fmla="*/ 68 w 68"/>
              <a:gd name="T7" fmla="*/ 40 h 54"/>
              <a:gd name="T8" fmla="*/ 34 w 6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34" y="0"/>
                </a:moveTo>
                <a:cubicBezTo>
                  <a:pt x="28" y="17"/>
                  <a:pt x="16" y="30"/>
                  <a:pt x="0" y="40"/>
                </a:cubicBezTo>
                <a:cubicBezTo>
                  <a:pt x="9" y="48"/>
                  <a:pt x="21" y="54"/>
                  <a:pt x="34" y="54"/>
                </a:cubicBezTo>
                <a:cubicBezTo>
                  <a:pt x="47" y="54"/>
                  <a:pt x="59" y="49"/>
                  <a:pt x="68" y="40"/>
                </a:cubicBezTo>
                <a:cubicBezTo>
                  <a:pt x="52" y="31"/>
                  <a:pt x="42" y="18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8" name="Freeform 138"/>
          <p:cNvSpPr>
            <a:spLocks/>
          </p:cNvSpPr>
          <p:nvPr/>
        </p:nvSpPr>
        <p:spPr bwMode="auto">
          <a:xfrm>
            <a:off x="8667601" y="2460829"/>
            <a:ext cx="232687" cy="185578"/>
          </a:xfrm>
          <a:custGeom>
            <a:avLst/>
            <a:gdLst>
              <a:gd name="T0" fmla="*/ 36 w 69"/>
              <a:gd name="T1" fmla="*/ 0 h 55"/>
              <a:gd name="T2" fmla="*/ 0 w 69"/>
              <a:gd name="T3" fmla="*/ 41 h 55"/>
              <a:gd name="T4" fmla="*/ 34 w 69"/>
              <a:gd name="T5" fmla="*/ 55 h 55"/>
              <a:gd name="T6" fmla="*/ 69 w 69"/>
              <a:gd name="T7" fmla="*/ 40 h 55"/>
              <a:gd name="T8" fmla="*/ 36 w 69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5">
                <a:moveTo>
                  <a:pt x="36" y="0"/>
                </a:moveTo>
                <a:cubicBezTo>
                  <a:pt x="29" y="17"/>
                  <a:pt x="17" y="31"/>
                  <a:pt x="0" y="41"/>
                </a:cubicBezTo>
                <a:cubicBezTo>
                  <a:pt x="9" y="50"/>
                  <a:pt x="21" y="55"/>
                  <a:pt x="34" y="55"/>
                </a:cubicBezTo>
                <a:cubicBezTo>
                  <a:pt x="47" y="55"/>
                  <a:pt x="60" y="49"/>
                  <a:pt x="69" y="40"/>
                </a:cubicBezTo>
                <a:cubicBezTo>
                  <a:pt x="54" y="31"/>
                  <a:pt x="43" y="17"/>
                  <a:pt x="36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9" name="Freeform 139"/>
          <p:cNvSpPr>
            <a:spLocks/>
          </p:cNvSpPr>
          <p:nvPr/>
        </p:nvSpPr>
        <p:spPr bwMode="auto">
          <a:xfrm>
            <a:off x="8516693" y="3670555"/>
            <a:ext cx="215556" cy="239824"/>
          </a:xfrm>
          <a:custGeom>
            <a:avLst/>
            <a:gdLst>
              <a:gd name="T0" fmla="*/ 0 w 64"/>
              <a:gd name="T1" fmla="*/ 17 h 71"/>
              <a:gd name="T2" fmla="*/ 0 w 64"/>
              <a:gd name="T3" fmla="*/ 20 h 71"/>
              <a:gd name="T4" fmla="*/ 30 w 64"/>
              <a:gd name="T5" fmla="*/ 68 h 71"/>
              <a:gd name="T6" fmla="*/ 25 w 64"/>
              <a:gd name="T7" fmla="*/ 47 h 71"/>
              <a:gd name="T8" fmla="*/ 33 w 64"/>
              <a:gd name="T9" fmla="*/ 21 h 71"/>
              <a:gd name="T10" fmla="*/ 40 w 64"/>
              <a:gd name="T11" fmla="*/ 47 h 71"/>
              <a:gd name="T12" fmla="*/ 34 w 64"/>
              <a:gd name="T13" fmla="*/ 71 h 71"/>
              <a:gd name="T14" fmla="*/ 34 w 64"/>
              <a:gd name="T15" fmla="*/ 71 h 71"/>
              <a:gd name="T16" fmla="*/ 64 w 64"/>
              <a:gd name="T17" fmla="*/ 20 h 71"/>
              <a:gd name="T18" fmla="*/ 64 w 64"/>
              <a:gd name="T19" fmla="*/ 0 h 71"/>
              <a:gd name="T20" fmla="*/ 31 w 64"/>
              <a:gd name="T21" fmla="*/ 21 h 71"/>
              <a:gd name="T22" fmla="*/ 0 w 64"/>
              <a:gd name="T23" fmla="*/ 0 h 71"/>
              <a:gd name="T24" fmla="*/ 0 w 64"/>
              <a:gd name="T25" fmla="*/ 1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71">
                <a:moveTo>
                  <a:pt x="0" y="17"/>
                </a:moveTo>
                <a:cubicBezTo>
                  <a:pt x="0" y="20"/>
                  <a:pt x="0" y="20"/>
                  <a:pt x="0" y="20"/>
                </a:cubicBezTo>
                <a:cubicBezTo>
                  <a:pt x="4" y="43"/>
                  <a:pt x="13" y="59"/>
                  <a:pt x="30" y="68"/>
                </a:cubicBezTo>
                <a:cubicBezTo>
                  <a:pt x="27" y="62"/>
                  <a:pt x="25" y="55"/>
                  <a:pt x="25" y="47"/>
                </a:cubicBezTo>
                <a:cubicBezTo>
                  <a:pt x="25" y="38"/>
                  <a:pt x="28" y="29"/>
                  <a:pt x="33" y="21"/>
                </a:cubicBezTo>
                <a:cubicBezTo>
                  <a:pt x="38" y="29"/>
                  <a:pt x="40" y="38"/>
                  <a:pt x="40" y="47"/>
                </a:cubicBezTo>
                <a:cubicBezTo>
                  <a:pt x="40" y="56"/>
                  <a:pt x="38" y="64"/>
                  <a:pt x="34" y="71"/>
                </a:cubicBezTo>
                <a:cubicBezTo>
                  <a:pt x="35" y="71"/>
                  <a:pt x="34" y="71"/>
                  <a:pt x="34" y="71"/>
                </a:cubicBezTo>
                <a:cubicBezTo>
                  <a:pt x="54" y="59"/>
                  <a:pt x="60" y="42"/>
                  <a:pt x="64" y="20"/>
                </a:cubicBezTo>
                <a:cubicBezTo>
                  <a:pt x="64" y="0"/>
                  <a:pt x="64" y="0"/>
                  <a:pt x="64" y="0"/>
                </a:cubicBezTo>
                <a:cubicBezTo>
                  <a:pt x="52" y="1"/>
                  <a:pt x="39" y="9"/>
                  <a:pt x="31" y="21"/>
                </a:cubicBezTo>
                <a:cubicBezTo>
                  <a:pt x="24" y="10"/>
                  <a:pt x="14" y="2"/>
                  <a:pt x="0" y="0"/>
                </a:cubicBezTo>
                <a:cubicBezTo>
                  <a:pt x="0" y="3"/>
                  <a:pt x="0" y="16"/>
                  <a:pt x="0" y="17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0" name="Freeform 140"/>
          <p:cNvSpPr>
            <a:spLocks/>
          </p:cNvSpPr>
          <p:nvPr/>
        </p:nvSpPr>
        <p:spPr bwMode="auto">
          <a:xfrm>
            <a:off x="8800771" y="3670555"/>
            <a:ext cx="124195" cy="232687"/>
          </a:xfrm>
          <a:custGeom>
            <a:avLst/>
            <a:gdLst>
              <a:gd name="T0" fmla="*/ 0 w 37"/>
              <a:gd name="T1" fmla="*/ 16 h 69"/>
              <a:gd name="T2" fmla="*/ 0 w 37"/>
              <a:gd name="T3" fmla="*/ 19 h 69"/>
              <a:gd name="T4" fmla="*/ 31 w 37"/>
              <a:gd name="T5" fmla="*/ 69 h 69"/>
              <a:gd name="T6" fmla="*/ 37 w 37"/>
              <a:gd name="T7" fmla="*/ 47 h 69"/>
              <a:gd name="T8" fmla="*/ 0 w 37"/>
              <a:gd name="T9" fmla="*/ 0 h 69"/>
              <a:gd name="T10" fmla="*/ 0 w 37"/>
              <a:gd name="T11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9">
                <a:moveTo>
                  <a:pt x="0" y="16"/>
                </a:moveTo>
                <a:cubicBezTo>
                  <a:pt x="0" y="19"/>
                  <a:pt x="0" y="19"/>
                  <a:pt x="0" y="19"/>
                </a:cubicBezTo>
                <a:cubicBezTo>
                  <a:pt x="0" y="43"/>
                  <a:pt x="11" y="60"/>
                  <a:pt x="31" y="69"/>
                </a:cubicBezTo>
                <a:cubicBezTo>
                  <a:pt x="35" y="63"/>
                  <a:pt x="37" y="55"/>
                  <a:pt x="37" y="47"/>
                </a:cubicBezTo>
                <a:cubicBezTo>
                  <a:pt x="37" y="24"/>
                  <a:pt x="20" y="5"/>
                  <a:pt x="0" y="0"/>
                </a:cubicBezTo>
                <a:cubicBezTo>
                  <a:pt x="0" y="4"/>
                  <a:pt x="0" y="10"/>
                  <a:pt x="0" y="16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1" name="Freeform 141"/>
          <p:cNvSpPr>
            <a:spLocks/>
          </p:cNvSpPr>
          <p:nvPr/>
        </p:nvSpPr>
        <p:spPr bwMode="auto">
          <a:xfrm>
            <a:off x="8333970" y="3670555"/>
            <a:ext cx="128477" cy="242679"/>
          </a:xfrm>
          <a:custGeom>
            <a:avLst/>
            <a:gdLst>
              <a:gd name="T0" fmla="*/ 38 w 38"/>
              <a:gd name="T1" fmla="*/ 20 h 72"/>
              <a:gd name="T2" fmla="*/ 38 w 38"/>
              <a:gd name="T3" fmla="*/ 0 h 72"/>
              <a:gd name="T4" fmla="*/ 0 w 38"/>
              <a:gd name="T5" fmla="*/ 47 h 72"/>
              <a:gd name="T6" fmla="*/ 7 w 38"/>
              <a:gd name="T7" fmla="*/ 72 h 72"/>
              <a:gd name="T8" fmla="*/ 38 w 38"/>
              <a:gd name="T9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2">
                <a:moveTo>
                  <a:pt x="38" y="20"/>
                </a:moveTo>
                <a:cubicBezTo>
                  <a:pt x="38" y="0"/>
                  <a:pt x="38" y="0"/>
                  <a:pt x="38" y="0"/>
                </a:cubicBezTo>
                <a:cubicBezTo>
                  <a:pt x="14" y="4"/>
                  <a:pt x="0" y="24"/>
                  <a:pt x="0" y="47"/>
                </a:cubicBezTo>
                <a:cubicBezTo>
                  <a:pt x="0" y="56"/>
                  <a:pt x="2" y="65"/>
                  <a:pt x="7" y="72"/>
                </a:cubicBezTo>
                <a:cubicBezTo>
                  <a:pt x="28" y="61"/>
                  <a:pt x="38" y="43"/>
                  <a:pt x="38" y="2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2" name="Freeform 142"/>
          <p:cNvSpPr>
            <a:spLocks/>
          </p:cNvSpPr>
          <p:nvPr/>
        </p:nvSpPr>
        <p:spPr bwMode="auto">
          <a:xfrm>
            <a:off x="8388216" y="3826154"/>
            <a:ext cx="209846" cy="168448"/>
          </a:xfrm>
          <a:custGeom>
            <a:avLst/>
            <a:gdLst>
              <a:gd name="T0" fmla="*/ 32 w 62"/>
              <a:gd name="T1" fmla="*/ 0 h 50"/>
              <a:gd name="T2" fmla="*/ 0 w 62"/>
              <a:gd name="T3" fmla="*/ 37 h 50"/>
              <a:gd name="T4" fmla="*/ 31 w 62"/>
              <a:gd name="T5" fmla="*/ 50 h 50"/>
              <a:gd name="T6" fmla="*/ 62 w 62"/>
              <a:gd name="T7" fmla="*/ 38 h 50"/>
              <a:gd name="T8" fmla="*/ 32 w 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50">
                <a:moveTo>
                  <a:pt x="32" y="0"/>
                </a:moveTo>
                <a:cubicBezTo>
                  <a:pt x="26" y="16"/>
                  <a:pt x="14" y="28"/>
                  <a:pt x="0" y="37"/>
                </a:cubicBezTo>
                <a:cubicBezTo>
                  <a:pt x="8" y="45"/>
                  <a:pt x="19" y="50"/>
                  <a:pt x="31" y="50"/>
                </a:cubicBezTo>
                <a:cubicBezTo>
                  <a:pt x="43" y="50"/>
                  <a:pt x="54" y="45"/>
                  <a:pt x="62" y="38"/>
                </a:cubicBezTo>
                <a:cubicBezTo>
                  <a:pt x="48" y="29"/>
                  <a:pt x="39" y="16"/>
                  <a:pt x="32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/>
          </p:cNvSpPr>
          <p:nvPr/>
        </p:nvSpPr>
        <p:spPr bwMode="auto">
          <a:xfrm>
            <a:off x="8650880" y="3821872"/>
            <a:ext cx="216983" cy="172731"/>
          </a:xfrm>
          <a:custGeom>
            <a:avLst/>
            <a:gdLst>
              <a:gd name="T0" fmla="*/ 34 w 64"/>
              <a:gd name="T1" fmla="*/ 0 h 51"/>
              <a:gd name="T2" fmla="*/ 0 w 64"/>
              <a:gd name="T3" fmla="*/ 38 h 51"/>
              <a:gd name="T4" fmla="*/ 32 w 64"/>
              <a:gd name="T5" fmla="*/ 51 h 51"/>
              <a:gd name="T6" fmla="*/ 64 w 64"/>
              <a:gd name="T7" fmla="*/ 37 h 51"/>
              <a:gd name="T8" fmla="*/ 34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4" y="0"/>
                </a:moveTo>
                <a:cubicBezTo>
                  <a:pt x="27" y="16"/>
                  <a:pt x="16" y="29"/>
                  <a:pt x="0" y="38"/>
                </a:cubicBezTo>
                <a:cubicBezTo>
                  <a:pt x="9" y="46"/>
                  <a:pt x="20" y="51"/>
                  <a:pt x="32" y="51"/>
                </a:cubicBezTo>
                <a:cubicBezTo>
                  <a:pt x="44" y="51"/>
                  <a:pt x="55" y="46"/>
                  <a:pt x="64" y="37"/>
                </a:cubicBezTo>
                <a:cubicBezTo>
                  <a:pt x="50" y="29"/>
                  <a:pt x="40" y="16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9421333" y="2305230"/>
            <a:ext cx="388286" cy="344033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80 w 115"/>
              <a:gd name="T7" fmla="*/ 36 h 102"/>
              <a:gd name="T8" fmla="*/ 75 w 115"/>
              <a:gd name="T9" fmla="*/ 27 h 102"/>
              <a:gd name="T10" fmla="*/ 61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9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8 w 115"/>
              <a:gd name="T25" fmla="*/ 42 h 102"/>
              <a:gd name="T26" fmla="*/ 28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9 w 115"/>
              <a:gd name="T39" fmla="*/ 60 h 102"/>
              <a:gd name="T40" fmla="*/ 108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4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75" y="27"/>
                  <a:pt x="75" y="27"/>
                  <a:pt x="75" y="27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8" y="42"/>
                  <a:pt x="8" y="42"/>
                  <a:pt x="8" y="42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102"/>
                  <a:pt x="94" y="102"/>
                  <a:pt x="95" y="100"/>
                </a:cubicBezTo>
                <a:cubicBezTo>
                  <a:pt x="89" y="60"/>
                  <a:pt x="89" y="60"/>
                  <a:pt x="89" y="60"/>
                </a:cubicBezTo>
                <a:cubicBezTo>
                  <a:pt x="108" y="43"/>
                  <a:pt x="108" y="43"/>
                  <a:pt x="108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/>
          </p:cNvSpPr>
          <p:nvPr/>
        </p:nvSpPr>
        <p:spPr bwMode="auto">
          <a:xfrm>
            <a:off x="9505967" y="3774763"/>
            <a:ext cx="189861" cy="121340"/>
          </a:xfrm>
          <a:custGeom>
            <a:avLst/>
            <a:gdLst>
              <a:gd name="T0" fmla="*/ 130 w 133"/>
              <a:gd name="T1" fmla="*/ 0 h 85"/>
              <a:gd name="T2" fmla="*/ 7 w 133"/>
              <a:gd name="T3" fmla="*/ 0 h 85"/>
              <a:gd name="T4" fmla="*/ 88 w 133"/>
              <a:gd name="T5" fmla="*/ 14 h 85"/>
              <a:gd name="T6" fmla="*/ 0 w 133"/>
              <a:gd name="T7" fmla="*/ 85 h 85"/>
              <a:gd name="T8" fmla="*/ 133 w 133"/>
              <a:gd name="T9" fmla="*/ 85 h 85"/>
              <a:gd name="T10" fmla="*/ 55 w 133"/>
              <a:gd name="T11" fmla="*/ 69 h 85"/>
              <a:gd name="T12" fmla="*/ 130 w 133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85">
                <a:moveTo>
                  <a:pt x="130" y="0"/>
                </a:moveTo>
                <a:lnTo>
                  <a:pt x="7" y="0"/>
                </a:lnTo>
                <a:lnTo>
                  <a:pt x="88" y="14"/>
                </a:lnTo>
                <a:lnTo>
                  <a:pt x="0" y="85"/>
                </a:lnTo>
                <a:lnTo>
                  <a:pt x="133" y="85"/>
                </a:lnTo>
                <a:lnTo>
                  <a:pt x="55" y="69"/>
                </a:lnTo>
                <a:lnTo>
                  <a:pt x="130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9344656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24 w 151"/>
              <a:gd name="T11" fmla="*/ 62 h 150"/>
              <a:gd name="T12" fmla="*/ 105 w 151"/>
              <a:gd name="T13" fmla="*/ 78 h 150"/>
              <a:gd name="T14" fmla="*/ 112 w 151"/>
              <a:gd name="T15" fmla="*/ 119 h 150"/>
              <a:gd name="T16" fmla="*/ 109 w 151"/>
              <a:gd name="T17" fmla="*/ 120 h 150"/>
              <a:gd name="T18" fmla="*/ 76 w 151"/>
              <a:gd name="T19" fmla="*/ 99 h 150"/>
              <a:gd name="T20" fmla="*/ 43 w 151"/>
              <a:gd name="T21" fmla="*/ 120 h 150"/>
              <a:gd name="T22" fmla="*/ 40 w 151"/>
              <a:gd name="T23" fmla="*/ 119 h 150"/>
              <a:gd name="T24" fmla="*/ 44 w 151"/>
              <a:gd name="T25" fmla="*/ 78 h 150"/>
              <a:gd name="T26" fmla="*/ 24 w 151"/>
              <a:gd name="T27" fmla="*/ 60 h 150"/>
              <a:gd name="T28" fmla="*/ 17 w 151"/>
              <a:gd name="T29" fmla="*/ 55 h 150"/>
              <a:gd name="T30" fmla="*/ 15 w 151"/>
              <a:gd name="T31" fmla="*/ 55 h 150"/>
              <a:gd name="T32" fmla="*/ 15 w 151"/>
              <a:gd name="T33" fmla="*/ 55 h 150"/>
              <a:gd name="T34" fmla="*/ 17 w 151"/>
              <a:gd name="T35" fmla="*/ 55 h 150"/>
              <a:gd name="T36" fmla="*/ 35 w 151"/>
              <a:gd name="T37" fmla="*/ 55 h 150"/>
              <a:gd name="T38" fmla="*/ 57 w 151"/>
              <a:gd name="T39" fmla="*/ 55 h 150"/>
              <a:gd name="T40" fmla="*/ 62 w 151"/>
              <a:gd name="T41" fmla="*/ 46 h 150"/>
              <a:gd name="T42" fmla="*/ 75 w 151"/>
              <a:gd name="T43" fmla="*/ 19 h 150"/>
              <a:gd name="T44" fmla="*/ 77 w 151"/>
              <a:gd name="T45" fmla="*/ 19 h 150"/>
              <a:gd name="T46" fmla="*/ 91 w 151"/>
              <a:gd name="T47" fmla="*/ 46 h 150"/>
              <a:gd name="T48" fmla="*/ 96 w 151"/>
              <a:gd name="T49" fmla="*/ 55 h 150"/>
              <a:gd name="T50" fmla="*/ 118 w 151"/>
              <a:gd name="T51" fmla="*/ 55 h 150"/>
              <a:gd name="T52" fmla="*/ 131 w 151"/>
              <a:gd name="T53" fmla="*/ 55 h 150"/>
              <a:gd name="T54" fmla="*/ 132 w 151"/>
              <a:gd name="T55" fmla="*/ 56 h 150"/>
              <a:gd name="T56" fmla="*/ 124 w 151"/>
              <a:gd name="T57" fmla="*/ 6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124" y="62"/>
                </a:moveTo>
                <a:cubicBezTo>
                  <a:pt x="105" y="78"/>
                  <a:pt x="105" y="78"/>
                  <a:pt x="105" y="7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0" y="120"/>
                  <a:pt x="110" y="120"/>
                  <a:pt x="109" y="120"/>
                </a:cubicBezTo>
                <a:cubicBezTo>
                  <a:pt x="76" y="99"/>
                  <a:pt x="76" y="99"/>
                  <a:pt x="76" y="99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44" y="78"/>
                  <a:pt x="44" y="78"/>
                  <a:pt x="44" y="78"/>
                </a:cubicBezTo>
                <a:cubicBezTo>
                  <a:pt x="24" y="60"/>
                  <a:pt x="24" y="60"/>
                  <a:pt x="24" y="60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2" y="46"/>
                  <a:pt x="62" y="46"/>
                  <a:pt x="62" y="46"/>
                </a:cubicBezTo>
                <a:cubicBezTo>
                  <a:pt x="75" y="19"/>
                  <a:pt x="75" y="19"/>
                  <a:pt x="75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91" y="46"/>
                  <a:pt x="91" y="46"/>
                  <a:pt x="91" y="46"/>
                </a:cubicBezTo>
                <a:cubicBezTo>
                  <a:pt x="96" y="55"/>
                  <a:pt x="96" y="55"/>
                  <a:pt x="96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4"/>
                  <a:pt x="132" y="56"/>
                </a:cubicBezTo>
                <a:lnTo>
                  <a:pt x="124" y="6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/>
          </p:cNvSpPr>
          <p:nvPr/>
        </p:nvSpPr>
        <p:spPr bwMode="auto">
          <a:xfrm>
            <a:off x="10529091" y="2403728"/>
            <a:ext cx="29978" cy="42826"/>
          </a:xfrm>
          <a:custGeom>
            <a:avLst/>
            <a:gdLst>
              <a:gd name="T0" fmla="*/ 1 w 9"/>
              <a:gd name="T1" fmla="*/ 5 h 13"/>
              <a:gd name="T2" fmla="*/ 3 w 9"/>
              <a:gd name="T3" fmla="*/ 13 h 13"/>
              <a:gd name="T4" fmla="*/ 8 w 9"/>
              <a:gd name="T5" fmla="*/ 8 h 13"/>
              <a:gd name="T6" fmla="*/ 7 w 9"/>
              <a:gd name="T7" fmla="*/ 0 h 13"/>
              <a:gd name="T8" fmla="*/ 1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1" y="5"/>
                </a:moveTo>
                <a:cubicBezTo>
                  <a:pt x="0" y="9"/>
                  <a:pt x="0" y="12"/>
                  <a:pt x="3" y="13"/>
                </a:cubicBezTo>
                <a:cubicBezTo>
                  <a:pt x="4" y="13"/>
                  <a:pt x="7" y="10"/>
                  <a:pt x="8" y="8"/>
                </a:cubicBezTo>
                <a:cubicBezTo>
                  <a:pt x="9" y="4"/>
                  <a:pt x="8" y="1"/>
                  <a:pt x="7" y="0"/>
                </a:cubicBezTo>
                <a:cubicBezTo>
                  <a:pt x="4" y="0"/>
                  <a:pt x="3" y="2"/>
                  <a:pt x="1" y="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/>
          </p:cNvSpPr>
          <p:nvPr/>
        </p:nvSpPr>
        <p:spPr bwMode="auto">
          <a:xfrm>
            <a:off x="10579054" y="2423714"/>
            <a:ext cx="24268" cy="37116"/>
          </a:xfrm>
          <a:custGeom>
            <a:avLst/>
            <a:gdLst>
              <a:gd name="T0" fmla="*/ 5 w 7"/>
              <a:gd name="T1" fmla="*/ 0 h 11"/>
              <a:gd name="T2" fmla="*/ 1 w 7"/>
              <a:gd name="T3" fmla="*/ 4 h 11"/>
              <a:gd name="T4" fmla="*/ 2 w 7"/>
              <a:gd name="T5" fmla="*/ 11 h 11"/>
              <a:gd name="T6" fmla="*/ 6 w 7"/>
              <a:gd name="T7" fmla="*/ 7 h 11"/>
              <a:gd name="T8" fmla="*/ 5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5" y="0"/>
                </a:moveTo>
                <a:cubicBezTo>
                  <a:pt x="3" y="0"/>
                  <a:pt x="2" y="2"/>
                  <a:pt x="1" y="4"/>
                </a:cubicBezTo>
                <a:cubicBezTo>
                  <a:pt x="0" y="7"/>
                  <a:pt x="1" y="9"/>
                  <a:pt x="2" y="11"/>
                </a:cubicBezTo>
                <a:cubicBezTo>
                  <a:pt x="3" y="11"/>
                  <a:pt x="5" y="9"/>
                  <a:pt x="6" y="7"/>
                </a:cubicBezTo>
                <a:cubicBezTo>
                  <a:pt x="7" y="4"/>
                  <a:pt x="7" y="0"/>
                  <a:pt x="5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10393476" y="2288099"/>
            <a:ext cx="392569" cy="388286"/>
          </a:xfrm>
          <a:custGeom>
            <a:avLst/>
            <a:gdLst>
              <a:gd name="T0" fmla="*/ 92 w 116"/>
              <a:gd name="T1" fmla="*/ 43 h 115"/>
              <a:gd name="T2" fmla="*/ 74 w 116"/>
              <a:gd name="T3" fmla="*/ 34 h 115"/>
              <a:gd name="T4" fmla="*/ 72 w 116"/>
              <a:gd name="T5" fmla="*/ 17 h 115"/>
              <a:gd name="T6" fmla="*/ 57 w 116"/>
              <a:gd name="T7" fmla="*/ 4 h 115"/>
              <a:gd name="T8" fmla="*/ 35 w 116"/>
              <a:gd name="T9" fmla="*/ 21 h 115"/>
              <a:gd name="T10" fmla="*/ 22 w 116"/>
              <a:gd name="T11" fmla="*/ 21 h 115"/>
              <a:gd name="T12" fmla="*/ 1 w 116"/>
              <a:gd name="T13" fmla="*/ 23 h 115"/>
              <a:gd name="T14" fmla="*/ 14 w 116"/>
              <a:gd name="T15" fmla="*/ 59 h 115"/>
              <a:gd name="T16" fmla="*/ 10 w 116"/>
              <a:gd name="T17" fmla="*/ 91 h 115"/>
              <a:gd name="T18" fmla="*/ 28 w 116"/>
              <a:gd name="T19" fmla="*/ 100 h 115"/>
              <a:gd name="T20" fmla="*/ 43 w 116"/>
              <a:gd name="T21" fmla="*/ 90 h 115"/>
              <a:gd name="T22" fmla="*/ 57 w 116"/>
              <a:gd name="T23" fmla="*/ 103 h 115"/>
              <a:gd name="T24" fmla="*/ 76 w 116"/>
              <a:gd name="T25" fmla="*/ 99 h 115"/>
              <a:gd name="T26" fmla="*/ 76 w 116"/>
              <a:gd name="T27" fmla="*/ 74 h 115"/>
              <a:gd name="T28" fmla="*/ 99 w 116"/>
              <a:gd name="T29" fmla="*/ 61 h 115"/>
              <a:gd name="T30" fmla="*/ 92 w 116"/>
              <a:gd name="T31" fmla="*/ 43 h 115"/>
              <a:gd name="T32" fmla="*/ 21 w 116"/>
              <a:gd name="T33" fmla="*/ 53 h 115"/>
              <a:gd name="T34" fmla="*/ 17 w 116"/>
              <a:gd name="T35" fmla="*/ 48 h 115"/>
              <a:gd name="T36" fmla="*/ 21 w 116"/>
              <a:gd name="T37" fmla="*/ 44 h 115"/>
              <a:gd name="T38" fmla="*/ 25 w 116"/>
              <a:gd name="T39" fmla="*/ 48 h 115"/>
              <a:gd name="T40" fmla="*/ 21 w 116"/>
              <a:gd name="T41" fmla="*/ 53 h 115"/>
              <a:gd name="T42" fmla="*/ 26 w 116"/>
              <a:gd name="T43" fmla="*/ 52 h 115"/>
              <a:gd name="T44" fmla="*/ 62 w 116"/>
              <a:gd name="T45" fmla="*/ 66 h 115"/>
              <a:gd name="T46" fmla="*/ 26 w 116"/>
              <a:gd name="T47" fmla="*/ 52 h 115"/>
              <a:gd name="T48" fmla="*/ 65 w 116"/>
              <a:gd name="T49" fmla="*/ 44 h 115"/>
              <a:gd name="T50" fmla="*/ 57 w 116"/>
              <a:gd name="T51" fmla="*/ 63 h 115"/>
              <a:gd name="T52" fmla="*/ 45 w 116"/>
              <a:gd name="T53" fmla="*/ 55 h 115"/>
              <a:gd name="T54" fmla="*/ 32 w 116"/>
              <a:gd name="T55" fmla="*/ 43 h 115"/>
              <a:gd name="T56" fmla="*/ 41 w 116"/>
              <a:gd name="T57" fmla="*/ 30 h 115"/>
              <a:gd name="T58" fmla="*/ 52 w 116"/>
              <a:gd name="T59" fmla="*/ 36 h 115"/>
              <a:gd name="T60" fmla="*/ 65 w 116"/>
              <a:gd name="T61" fmla="*/ 44 h 115"/>
              <a:gd name="T62" fmla="*/ 72 w 116"/>
              <a:gd name="T63" fmla="*/ 70 h 115"/>
              <a:gd name="T64" fmla="*/ 66 w 116"/>
              <a:gd name="T65" fmla="*/ 65 h 115"/>
              <a:gd name="T66" fmla="*/ 72 w 116"/>
              <a:gd name="T67" fmla="*/ 60 h 115"/>
              <a:gd name="T68" fmla="*/ 75 w 116"/>
              <a:gd name="T69" fmla="*/ 65 h 115"/>
              <a:gd name="T70" fmla="*/ 72 w 116"/>
              <a:gd name="T71" fmla="*/ 7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" h="115">
                <a:moveTo>
                  <a:pt x="92" y="43"/>
                </a:moveTo>
                <a:cubicBezTo>
                  <a:pt x="72" y="43"/>
                  <a:pt x="74" y="34"/>
                  <a:pt x="74" y="34"/>
                </a:cubicBezTo>
                <a:cubicBezTo>
                  <a:pt x="72" y="17"/>
                  <a:pt x="72" y="17"/>
                  <a:pt x="72" y="17"/>
                </a:cubicBezTo>
                <a:cubicBezTo>
                  <a:pt x="69" y="0"/>
                  <a:pt x="57" y="4"/>
                  <a:pt x="57" y="4"/>
                </a:cubicBezTo>
                <a:cubicBezTo>
                  <a:pt x="49" y="5"/>
                  <a:pt x="38" y="17"/>
                  <a:pt x="35" y="21"/>
                </a:cubicBezTo>
                <a:cubicBezTo>
                  <a:pt x="31" y="25"/>
                  <a:pt x="30" y="25"/>
                  <a:pt x="22" y="21"/>
                </a:cubicBezTo>
                <a:cubicBezTo>
                  <a:pt x="0" y="8"/>
                  <a:pt x="1" y="23"/>
                  <a:pt x="1" y="23"/>
                </a:cubicBezTo>
                <a:cubicBezTo>
                  <a:pt x="1" y="42"/>
                  <a:pt x="10" y="53"/>
                  <a:pt x="14" y="59"/>
                </a:cubicBezTo>
                <a:cubicBezTo>
                  <a:pt x="10" y="60"/>
                  <a:pt x="10" y="91"/>
                  <a:pt x="10" y="91"/>
                </a:cubicBezTo>
                <a:cubicBezTo>
                  <a:pt x="14" y="111"/>
                  <a:pt x="28" y="100"/>
                  <a:pt x="28" y="100"/>
                </a:cubicBezTo>
                <a:cubicBezTo>
                  <a:pt x="43" y="90"/>
                  <a:pt x="43" y="90"/>
                  <a:pt x="43" y="90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0" y="115"/>
                  <a:pt x="76" y="99"/>
                  <a:pt x="76" y="99"/>
                </a:cubicBezTo>
                <a:cubicBezTo>
                  <a:pt x="76" y="90"/>
                  <a:pt x="76" y="74"/>
                  <a:pt x="76" y="74"/>
                </a:cubicBezTo>
                <a:cubicBezTo>
                  <a:pt x="88" y="72"/>
                  <a:pt x="99" y="61"/>
                  <a:pt x="99" y="61"/>
                </a:cubicBezTo>
                <a:cubicBezTo>
                  <a:pt x="116" y="43"/>
                  <a:pt x="92" y="43"/>
                  <a:pt x="92" y="43"/>
                </a:cubicBezTo>
                <a:close/>
                <a:moveTo>
                  <a:pt x="21" y="53"/>
                </a:moveTo>
                <a:cubicBezTo>
                  <a:pt x="19" y="53"/>
                  <a:pt x="17" y="51"/>
                  <a:pt x="17" y="48"/>
                </a:cubicBezTo>
                <a:cubicBezTo>
                  <a:pt x="17" y="46"/>
                  <a:pt x="19" y="44"/>
                  <a:pt x="21" y="44"/>
                </a:cubicBezTo>
                <a:cubicBezTo>
                  <a:pt x="23" y="44"/>
                  <a:pt x="25" y="46"/>
                  <a:pt x="25" y="48"/>
                </a:cubicBezTo>
                <a:cubicBezTo>
                  <a:pt x="25" y="51"/>
                  <a:pt x="23" y="53"/>
                  <a:pt x="21" y="53"/>
                </a:cubicBezTo>
                <a:close/>
                <a:moveTo>
                  <a:pt x="26" y="52"/>
                </a:moveTo>
                <a:cubicBezTo>
                  <a:pt x="26" y="52"/>
                  <a:pt x="26" y="87"/>
                  <a:pt x="62" y="66"/>
                </a:cubicBezTo>
                <a:cubicBezTo>
                  <a:pt x="23" y="96"/>
                  <a:pt x="26" y="56"/>
                  <a:pt x="26" y="52"/>
                </a:cubicBezTo>
                <a:close/>
                <a:moveTo>
                  <a:pt x="65" y="44"/>
                </a:moveTo>
                <a:cubicBezTo>
                  <a:pt x="65" y="44"/>
                  <a:pt x="64" y="57"/>
                  <a:pt x="57" y="63"/>
                </a:cubicBezTo>
                <a:cubicBezTo>
                  <a:pt x="47" y="69"/>
                  <a:pt x="45" y="55"/>
                  <a:pt x="45" y="55"/>
                </a:cubicBezTo>
                <a:cubicBezTo>
                  <a:pt x="45" y="55"/>
                  <a:pt x="28" y="64"/>
                  <a:pt x="32" y="43"/>
                </a:cubicBezTo>
                <a:cubicBezTo>
                  <a:pt x="32" y="43"/>
                  <a:pt x="35" y="31"/>
                  <a:pt x="41" y="30"/>
                </a:cubicBezTo>
                <a:cubicBezTo>
                  <a:pt x="48" y="27"/>
                  <a:pt x="52" y="32"/>
                  <a:pt x="52" y="36"/>
                </a:cubicBezTo>
                <a:cubicBezTo>
                  <a:pt x="52" y="36"/>
                  <a:pt x="66" y="27"/>
                  <a:pt x="65" y="44"/>
                </a:cubicBezTo>
                <a:close/>
                <a:moveTo>
                  <a:pt x="72" y="70"/>
                </a:moveTo>
                <a:cubicBezTo>
                  <a:pt x="69" y="70"/>
                  <a:pt x="66" y="68"/>
                  <a:pt x="66" y="65"/>
                </a:cubicBezTo>
                <a:cubicBezTo>
                  <a:pt x="66" y="63"/>
                  <a:pt x="69" y="60"/>
                  <a:pt x="72" y="60"/>
                </a:cubicBezTo>
                <a:cubicBezTo>
                  <a:pt x="73" y="60"/>
                  <a:pt x="75" y="63"/>
                  <a:pt x="75" y="65"/>
                </a:cubicBezTo>
                <a:cubicBezTo>
                  <a:pt x="75" y="68"/>
                  <a:pt x="73" y="70"/>
                  <a:pt x="72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0" name="Freeform 150"/>
          <p:cNvSpPr>
            <a:spLocks/>
          </p:cNvSpPr>
          <p:nvPr/>
        </p:nvSpPr>
        <p:spPr bwMode="auto">
          <a:xfrm>
            <a:off x="6502049" y="2308085"/>
            <a:ext cx="202708" cy="162738"/>
          </a:xfrm>
          <a:custGeom>
            <a:avLst/>
            <a:gdLst>
              <a:gd name="T0" fmla="*/ 28 w 60"/>
              <a:gd name="T1" fmla="*/ 47 h 48"/>
              <a:gd name="T2" fmla="*/ 33 w 60"/>
              <a:gd name="T3" fmla="*/ 46 h 48"/>
              <a:gd name="T4" fmla="*/ 56 w 60"/>
              <a:gd name="T5" fmla="*/ 44 h 48"/>
              <a:gd name="T6" fmla="*/ 60 w 60"/>
              <a:gd name="T7" fmla="*/ 45 h 48"/>
              <a:gd name="T8" fmla="*/ 60 w 60"/>
              <a:gd name="T9" fmla="*/ 44 h 48"/>
              <a:gd name="T10" fmla="*/ 56 w 60"/>
              <a:gd name="T11" fmla="*/ 20 h 48"/>
              <a:gd name="T12" fmla="*/ 51 w 60"/>
              <a:gd name="T13" fmla="*/ 7 h 48"/>
              <a:gd name="T14" fmla="*/ 42 w 60"/>
              <a:gd name="T15" fmla="*/ 2 h 48"/>
              <a:gd name="T16" fmla="*/ 26 w 60"/>
              <a:gd name="T17" fmla="*/ 6 h 48"/>
              <a:gd name="T18" fmla="*/ 19 w 60"/>
              <a:gd name="T19" fmla="*/ 23 h 48"/>
              <a:gd name="T20" fmla="*/ 18 w 60"/>
              <a:gd name="T21" fmla="*/ 23 h 48"/>
              <a:gd name="T22" fmla="*/ 5 w 60"/>
              <a:gd name="T23" fmla="*/ 39 h 48"/>
              <a:gd name="T24" fmla="*/ 14 w 60"/>
              <a:gd name="T25" fmla="*/ 47 h 48"/>
              <a:gd name="T26" fmla="*/ 28 w 60"/>
              <a:gd name="T2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48">
                <a:moveTo>
                  <a:pt x="28" y="47"/>
                </a:moveTo>
                <a:cubicBezTo>
                  <a:pt x="30" y="46"/>
                  <a:pt x="33" y="46"/>
                  <a:pt x="33" y="46"/>
                </a:cubicBezTo>
                <a:cubicBezTo>
                  <a:pt x="43" y="44"/>
                  <a:pt x="52" y="44"/>
                  <a:pt x="56" y="44"/>
                </a:cubicBezTo>
                <a:cubicBezTo>
                  <a:pt x="57" y="44"/>
                  <a:pt x="60" y="44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8"/>
                  <a:pt x="58" y="28"/>
                  <a:pt x="56" y="20"/>
                </a:cubicBezTo>
                <a:cubicBezTo>
                  <a:pt x="54" y="13"/>
                  <a:pt x="51" y="8"/>
                  <a:pt x="51" y="7"/>
                </a:cubicBezTo>
                <a:cubicBezTo>
                  <a:pt x="48" y="3"/>
                  <a:pt x="42" y="2"/>
                  <a:pt x="42" y="2"/>
                </a:cubicBezTo>
                <a:cubicBezTo>
                  <a:pt x="33" y="0"/>
                  <a:pt x="26" y="6"/>
                  <a:pt x="26" y="6"/>
                </a:cubicBezTo>
                <a:cubicBezTo>
                  <a:pt x="16" y="12"/>
                  <a:pt x="19" y="23"/>
                  <a:pt x="19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0" y="23"/>
                  <a:pt x="5" y="39"/>
                  <a:pt x="5" y="39"/>
                </a:cubicBezTo>
                <a:cubicBezTo>
                  <a:pt x="7" y="44"/>
                  <a:pt x="12" y="47"/>
                  <a:pt x="14" y="47"/>
                </a:cubicBezTo>
                <a:cubicBezTo>
                  <a:pt x="19" y="48"/>
                  <a:pt x="24" y="47"/>
                  <a:pt x="28" y="4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/>
          </p:cNvSpPr>
          <p:nvPr/>
        </p:nvSpPr>
        <p:spPr bwMode="auto">
          <a:xfrm>
            <a:off x="6700475" y="2295237"/>
            <a:ext cx="159883" cy="165593"/>
          </a:xfrm>
          <a:custGeom>
            <a:avLst/>
            <a:gdLst>
              <a:gd name="T0" fmla="*/ 1 w 47"/>
              <a:gd name="T1" fmla="*/ 48 h 49"/>
              <a:gd name="T2" fmla="*/ 1 w 47"/>
              <a:gd name="T3" fmla="*/ 49 h 49"/>
              <a:gd name="T4" fmla="*/ 25 w 47"/>
              <a:gd name="T5" fmla="*/ 44 h 49"/>
              <a:gd name="T6" fmla="*/ 38 w 47"/>
              <a:gd name="T7" fmla="*/ 40 h 49"/>
              <a:gd name="T8" fmla="*/ 44 w 47"/>
              <a:gd name="T9" fmla="*/ 34 h 49"/>
              <a:gd name="T10" fmla="*/ 43 w 47"/>
              <a:gd name="T11" fmla="*/ 17 h 49"/>
              <a:gd name="T12" fmla="*/ 28 w 47"/>
              <a:gd name="T13" fmla="*/ 12 h 49"/>
              <a:gd name="T14" fmla="*/ 26 w 47"/>
              <a:gd name="T15" fmla="*/ 14 h 49"/>
              <a:gd name="T16" fmla="*/ 25 w 47"/>
              <a:gd name="T17" fmla="*/ 9 h 49"/>
              <a:gd name="T18" fmla="*/ 11 w 47"/>
              <a:gd name="T19" fmla="*/ 2 h 49"/>
              <a:gd name="T20" fmla="*/ 2 w 47"/>
              <a:gd name="T21" fmla="*/ 8 h 49"/>
              <a:gd name="T22" fmla="*/ 0 w 47"/>
              <a:gd name="T23" fmla="*/ 18 h 49"/>
              <a:gd name="T24" fmla="*/ 1 w 47"/>
              <a:gd name="T25" fmla="*/ 46 h 49"/>
              <a:gd name="T26" fmla="*/ 1 w 47"/>
              <a:gd name="T2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9">
                <a:moveTo>
                  <a:pt x="1" y="48"/>
                </a:moveTo>
                <a:cubicBezTo>
                  <a:pt x="1" y="49"/>
                  <a:pt x="1" y="49"/>
                  <a:pt x="1" y="49"/>
                </a:cubicBezTo>
                <a:cubicBezTo>
                  <a:pt x="9" y="46"/>
                  <a:pt x="13" y="45"/>
                  <a:pt x="25" y="44"/>
                </a:cubicBezTo>
                <a:cubicBezTo>
                  <a:pt x="33" y="43"/>
                  <a:pt x="37" y="41"/>
                  <a:pt x="38" y="40"/>
                </a:cubicBezTo>
                <a:cubicBezTo>
                  <a:pt x="42" y="37"/>
                  <a:pt x="44" y="34"/>
                  <a:pt x="44" y="34"/>
                </a:cubicBezTo>
                <a:cubicBezTo>
                  <a:pt x="47" y="25"/>
                  <a:pt x="43" y="18"/>
                  <a:pt x="43" y="17"/>
                </a:cubicBezTo>
                <a:cubicBezTo>
                  <a:pt x="36" y="8"/>
                  <a:pt x="29" y="12"/>
                  <a:pt x="28" y="12"/>
                </a:cubicBezTo>
                <a:cubicBezTo>
                  <a:pt x="28" y="13"/>
                  <a:pt x="26" y="13"/>
                  <a:pt x="26" y="14"/>
                </a:cubicBezTo>
                <a:cubicBezTo>
                  <a:pt x="26" y="13"/>
                  <a:pt x="26" y="10"/>
                  <a:pt x="25" y="9"/>
                </a:cubicBezTo>
                <a:cubicBezTo>
                  <a:pt x="23" y="0"/>
                  <a:pt x="13" y="1"/>
                  <a:pt x="11" y="2"/>
                </a:cubicBezTo>
                <a:cubicBezTo>
                  <a:pt x="6" y="3"/>
                  <a:pt x="3" y="6"/>
                  <a:pt x="2" y="8"/>
                </a:cubicBezTo>
                <a:cubicBezTo>
                  <a:pt x="1" y="12"/>
                  <a:pt x="1" y="14"/>
                  <a:pt x="0" y="18"/>
                </a:cubicBezTo>
                <a:cubicBezTo>
                  <a:pt x="0" y="27"/>
                  <a:pt x="0" y="36"/>
                  <a:pt x="1" y="46"/>
                </a:cubicBezTo>
                <a:cubicBezTo>
                  <a:pt x="1" y="47"/>
                  <a:pt x="1" y="48"/>
                  <a:pt x="1" y="4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/>
          </p:cNvSpPr>
          <p:nvPr/>
        </p:nvSpPr>
        <p:spPr bwMode="auto">
          <a:xfrm>
            <a:off x="6544874" y="2463684"/>
            <a:ext cx="175586" cy="192716"/>
          </a:xfrm>
          <a:custGeom>
            <a:avLst/>
            <a:gdLst>
              <a:gd name="T0" fmla="*/ 46 w 52"/>
              <a:gd name="T1" fmla="*/ 0 h 57"/>
              <a:gd name="T2" fmla="*/ 41 w 52"/>
              <a:gd name="T3" fmla="*/ 0 h 57"/>
              <a:gd name="T4" fmla="*/ 14 w 52"/>
              <a:gd name="T5" fmla="*/ 7 h 57"/>
              <a:gd name="T6" fmla="*/ 6 w 52"/>
              <a:gd name="T7" fmla="*/ 14 h 57"/>
              <a:gd name="T8" fmla="*/ 2 w 52"/>
              <a:gd name="T9" fmla="*/ 25 h 57"/>
              <a:gd name="T10" fmla="*/ 15 w 52"/>
              <a:gd name="T11" fmla="*/ 41 h 57"/>
              <a:gd name="T12" fmla="*/ 19 w 52"/>
              <a:gd name="T13" fmla="*/ 41 h 57"/>
              <a:gd name="T14" fmla="*/ 19 w 52"/>
              <a:gd name="T15" fmla="*/ 43 h 57"/>
              <a:gd name="T16" fmla="*/ 28 w 52"/>
              <a:gd name="T17" fmla="*/ 54 h 57"/>
              <a:gd name="T18" fmla="*/ 48 w 52"/>
              <a:gd name="T19" fmla="*/ 48 h 57"/>
              <a:gd name="T20" fmla="*/ 52 w 52"/>
              <a:gd name="T21" fmla="*/ 39 h 57"/>
              <a:gd name="T22" fmla="*/ 50 w 52"/>
              <a:gd name="T23" fmla="*/ 24 h 57"/>
              <a:gd name="T24" fmla="*/ 46 w 52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7">
                <a:moveTo>
                  <a:pt x="46" y="0"/>
                </a:moveTo>
                <a:cubicBezTo>
                  <a:pt x="45" y="0"/>
                  <a:pt x="42" y="0"/>
                  <a:pt x="41" y="0"/>
                </a:cubicBezTo>
                <a:cubicBezTo>
                  <a:pt x="30" y="1"/>
                  <a:pt x="21" y="4"/>
                  <a:pt x="14" y="7"/>
                </a:cubicBezTo>
                <a:cubicBezTo>
                  <a:pt x="11" y="9"/>
                  <a:pt x="8" y="11"/>
                  <a:pt x="6" y="14"/>
                </a:cubicBezTo>
                <a:cubicBezTo>
                  <a:pt x="4" y="16"/>
                  <a:pt x="1" y="19"/>
                  <a:pt x="2" y="25"/>
                </a:cubicBezTo>
                <a:cubicBezTo>
                  <a:pt x="1" y="27"/>
                  <a:pt x="0" y="40"/>
                  <a:pt x="15" y="41"/>
                </a:cubicBezTo>
                <a:cubicBezTo>
                  <a:pt x="16" y="41"/>
                  <a:pt x="19" y="41"/>
                  <a:pt x="19" y="41"/>
                </a:cubicBezTo>
                <a:cubicBezTo>
                  <a:pt x="19" y="41"/>
                  <a:pt x="19" y="42"/>
                  <a:pt x="19" y="43"/>
                </a:cubicBezTo>
                <a:cubicBezTo>
                  <a:pt x="19" y="43"/>
                  <a:pt x="21" y="51"/>
                  <a:pt x="28" y="54"/>
                </a:cubicBezTo>
                <a:cubicBezTo>
                  <a:pt x="31" y="56"/>
                  <a:pt x="43" y="57"/>
                  <a:pt x="48" y="48"/>
                </a:cubicBezTo>
                <a:cubicBezTo>
                  <a:pt x="49" y="48"/>
                  <a:pt x="51" y="43"/>
                  <a:pt x="52" y="39"/>
                </a:cubicBezTo>
                <a:cubicBezTo>
                  <a:pt x="52" y="38"/>
                  <a:pt x="52" y="32"/>
                  <a:pt x="50" y="24"/>
                </a:cubicBezTo>
                <a:cubicBezTo>
                  <a:pt x="48" y="14"/>
                  <a:pt x="46" y="8"/>
                  <a:pt x="4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/>
          </p:cNvSpPr>
          <p:nvPr/>
        </p:nvSpPr>
        <p:spPr bwMode="auto">
          <a:xfrm>
            <a:off x="6707612" y="2453692"/>
            <a:ext cx="175586" cy="152745"/>
          </a:xfrm>
          <a:custGeom>
            <a:avLst/>
            <a:gdLst>
              <a:gd name="T0" fmla="*/ 44 w 52"/>
              <a:gd name="T1" fmla="*/ 4 h 45"/>
              <a:gd name="T2" fmla="*/ 38 w 52"/>
              <a:gd name="T3" fmla="*/ 1 h 45"/>
              <a:gd name="T4" fmla="*/ 24 w 52"/>
              <a:gd name="T5" fmla="*/ 0 h 45"/>
              <a:gd name="T6" fmla="*/ 0 w 52"/>
              <a:gd name="T7" fmla="*/ 3 h 45"/>
              <a:gd name="T8" fmla="*/ 1 w 52"/>
              <a:gd name="T9" fmla="*/ 6 h 45"/>
              <a:gd name="T10" fmla="*/ 9 w 52"/>
              <a:gd name="T11" fmla="*/ 33 h 45"/>
              <a:gd name="T12" fmla="*/ 13 w 52"/>
              <a:gd name="T13" fmla="*/ 41 h 45"/>
              <a:gd name="T14" fmla="*/ 24 w 52"/>
              <a:gd name="T15" fmla="*/ 45 h 45"/>
              <a:gd name="T16" fmla="*/ 37 w 52"/>
              <a:gd name="T17" fmla="*/ 34 h 45"/>
              <a:gd name="T18" fmla="*/ 35 w 52"/>
              <a:gd name="T19" fmla="*/ 28 h 45"/>
              <a:gd name="T20" fmla="*/ 35 w 52"/>
              <a:gd name="T21" fmla="*/ 28 h 45"/>
              <a:gd name="T22" fmla="*/ 38 w 52"/>
              <a:gd name="T23" fmla="*/ 28 h 45"/>
              <a:gd name="T24" fmla="*/ 51 w 52"/>
              <a:gd name="T25" fmla="*/ 20 h 45"/>
              <a:gd name="T26" fmla="*/ 44 w 52"/>
              <a:gd name="T2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5">
                <a:moveTo>
                  <a:pt x="44" y="4"/>
                </a:moveTo>
                <a:cubicBezTo>
                  <a:pt x="44" y="4"/>
                  <a:pt x="42" y="3"/>
                  <a:pt x="38" y="1"/>
                </a:cubicBezTo>
                <a:cubicBezTo>
                  <a:pt x="36" y="1"/>
                  <a:pt x="31" y="0"/>
                  <a:pt x="24" y="0"/>
                </a:cubicBezTo>
                <a:cubicBezTo>
                  <a:pt x="13" y="1"/>
                  <a:pt x="7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3" y="15"/>
                  <a:pt x="6" y="25"/>
                  <a:pt x="9" y="33"/>
                </a:cubicBezTo>
                <a:cubicBezTo>
                  <a:pt x="11" y="36"/>
                  <a:pt x="11" y="38"/>
                  <a:pt x="13" y="41"/>
                </a:cubicBezTo>
                <a:cubicBezTo>
                  <a:pt x="15" y="43"/>
                  <a:pt x="18" y="45"/>
                  <a:pt x="24" y="45"/>
                </a:cubicBezTo>
                <a:cubicBezTo>
                  <a:pt x="26" y="45"/>
                  <a:pt x="38" y="43"/>
                  <a:pt x="37" y="34"/>
                </a:cubicBezTo>
                <a:cubicBezTo>
                  <a:pt x="37" y="33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8" y="28"/>
                  <a:pt x="38" y="28"/>
                </a:cubicBezTo>
                <a:cubicBezTo>
                  <a:pt x="39" y="28"/>
                  <a:pt x="48" y="29"/>
                  <a:pt x="51" y="20"/>
                </a:cubicBezTo>
                <a:cubicBezTo>
                  <a:pt x="52" y="18"/>
                  <a:pt x="51" y="8"/>
                  <a:pt x="44" y="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6431082" y="3574910"/>
            <a:ext cx="506771" cy="506771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21 w 150"/>
              <a:gd name="T11" fmla="*/ 68 h 150"/>
              <a:gd name="T12" fmla="*/ 34 w 150"/>
              <a:gd name="T13" fmla="*/ 51 h 150"/>
              <a:gd name="T14" fmla="*/ 35 w 150"/>
              <a:gd name="T15" fmla="*/ 51 h 150"/>
              <a:gd name="T16" fmla="*/ 41 w 150"/>
              <a:gd name="T17" fmla="*/ 35 h 150"/>
              <a:gd name="T18" fmla="*/ 58 w 150"/>
              <a:gd name="T19" fmla="*/ 32 h 150"/>
              <a:gd name="T20" fmla="*/ 66 w 150"/>
              <a:gd name="T21" fmla="*/ 37 h 150"/>
              <a:gd name="T22" fmla="*/ 71 w 150"/>
              <a:gd name="T23" fmla="*/ 50 h 150"/>
              <a:gd name="T24" fmla="*/ 75 w 150"/>
              <a:gd name="T25" fmla="*/ 74 h 150"/>
              <a:gd name="T26" fmla="*/ 75 w 150"/>
              <a:gd name="T27" fmla="*/ 71 h 150"/>
              <a:gd name="T28" fmla="*/ 75 w 150"/>
              <a:gd name="T29" fmla="*/ 44 h 150"/>
              <a:gd name="T30" fmla="*/ 77 w 150"/>
              <a:gd name="T31" fmla="*/ 34 h 150"/>
              <a:gd name="T32" fmla="*/ 86 w 150"/>
              <a:gd name="T33" fmla="*/ 28 h 150"/>
              <a:gd name="T34" fmla="*/ 100 w 150"/>
              <a:gd name="T35" fmla="*/ 35 h 150"/>
              <a:gd name="T36" fmla="*/ 100 w 150"/>
              <a:gd name="T37" fmla="*/ 40 h 150"/>
              <a:gd name="T38" fmla="*/ 103 w 150"/>
              <a:gd name="T39" fmla="*/ 38 h 150"/>
              <a:gd name="T40" fmla="*/ 117 w 150"/>
              <a:gd name="T41" fmla="*/ 43 h 150"/>
              <a:gd name="T42" fmla="*/ 118 w 150"/>
              <a:gd name="T43" fmla="*/ 60 h 150"/>
              <a:gd name="T44" fmla="*/ 113 w 150"/>
              <a:gd name="T45" fmla="*/ 66 h 150"/>
              <a:gd name="T46" fmla="*/ 99 w 150"/>
              <a:gd name="T47" fmla="*/ 70 h 150"/>
              <a:gd name="T48" fmla="*/ 75 w 150"/>
              <a:gd name="T49" fmla="*/ 75 h 150"/>
              <a:gd name="T50" fmla="*/ 72 w 150"/>
              <a:gd name="T51" fmla="*/ 74 h 150"/>
              <a:gd name="T52" fmla="*/ 49 w 150"/>
              <a:gd name="T53" fmla="*/ 76 h 150"/>
              <a:gd name="T54" fmla="*/ 43 w 150"/>
              <a:gd name="T55" fmla="*/ 77 h 150"/>
              <a:gd name="T56" fmla="*/ 30 w 150"/>
              <a:gd name="T57" fmla="*/ 77 h 150"/>
              <a:gd name="T58" fmla="*/ 21 w 150"/>
              <a:gd name="T59" fmla="*/ 68 h 150"/>
              <a:gd name="T60" fmla="*/ 80 w 150"/>
              <a:gd name="T61" fmla="*/ 115 h 150"/>
              <a:gd name="T62" fmla="*/ 77 w 150"/>
              <a:gd name="T63" fmla="*/ 124 h 150"/>
              <a:gd name="T64" fmla="*/ 57 w 150"/>
              <a:gd name="T65" fmla="*/ 130 h 150"/>
              <a:gd name="T66" fmla="*/ 48 w 150"/>
              <a:gd name="T67" fmla="*/ 119 h 150"/>
              <a:gd name="T68" fmla="*/ 48 w 150"/>
              <a:gd name="T69" fmla="*/ 117 h 150"/>
              <a:gd name="T70" fmla="*/ 43 w 150"/>
              <a:gd name="T71" fmla="*/ 117 h 150"/>
              <a:gd name="T72" fmla="*/ 30 w 150"/>
              <a:gd name="T73" fmla="*/ 101 h 150"/>
              <a:gd name="T74" fmla="*/ 35 w 150"/>
              <a:gd name="T75" fmla="*/ 90 h 150"/>
              <a:gd name="T76" fmla="*/ 43 w 150"/>
              <a:gd name="T77" fmla="*/ 83 h 150"/>
              <a:gd name="T78" fmla="*/ 70 w 150"/>
              <a:gd name="T79" fmla="*/ 76 h 150"/>
              <a:gd name="T80" fmla="*/ 75 w 150"/>
              <a:gd name="T81" fmla="*/ 76 h 150"/>
              <a:gd name="T82" fmla="*/ 79 w 150"/>
              <a:gd name="T83" fmla="*/ 100 h 150"/>
              <a:gd name="T84" fmla="*/ 80 w 150"/>
              <a:gd name="T85" fmla="*/ 115 h 150"/>
              <a:gd name="T86" fmla="*/ 127 w 150"/>
              <a:gd name="T87" fmla="*/ 93 h 150"/>
              <a:gd name="T88" fmla="*/ 115 w 150"/>
              <a:gd name="T89" fmla="*/ 100 h 150"/>
              <a:gd name="T90" fmla="*/ 112 w 150"/>
              <a:gd name="T91" fmla="*/ 99 h 150"/>
              <a:gd name="T92" fmla="*/ 112 w 150"/>
              <a:gd name="T93" fmla="*/ 99 h 150"/>
              <a:gd name="T94" fmla="*/ 114 w 150"/>
              <a:gd name="T95" fmla="*/ 105 h 150"/>
              <a:gd name="T96" fmla="*/ 100 w 150"/>
              <a:gd name="T97" fmla="*/ 118 h 150"/>
              <a:gd name="T98" fmla="*/ 90 w 150"/>
              <a:gd name="T99" fmla="*/ 114 h 150"/>
              <a:gd name="T100" fmla="*/ 86 w 150"/>
              <a:gd name="T101" fmla="*/ 106 h 150"/>
              <a:gd name="T102" fmla="*/ 77 w 150"/>
              <a:gd name="T103" fmla="*/ 79 h 150"/>
              <a:gd name="T104" fmla="*/ 77 w 150"/>
              <a:gd name="T105" fmla="*/ 76 h 150"/>
              <a:gd name="T106" fmla="*/ 100 w 150"/>
              <a:gd name="T107" fmla="*/ 73 h 150"/>
              <a:gd name="T108" fmla="*/ 114 w 150"/>
              <a:gd name="T109" fmla="*/ 74 h 150"/>
              <a:gd name="T110" fmla="*/ 121 w 150"/>
              <a:gd name="T111" fmla="*/ 77 h 150"/>
              <a:gd name="T112" fmla="*/ 127 w 150"/>
              <a:gd name="T113" fmla="*/ 9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0" y="117"/>
                  <a:pt x="150" y="75"/>
                </a:cubicBezTo>
                <a:cubicBezTo>
                  <a:pt x="150" y="33"/>
                  <a:pt x="117" y="0"/>
                  <a:pt x="75" y="0"/>
                </a:cubicBezTo>
                <a:close/>
                <a:moveTo>
                  <a:pt x="21" y="68"/>
                </a:moveTo>
                <a:cubicBezTo>
                  <a:pt x="21" y="68"/>
                  <a:pt x="16" y="51"/>
                  <a:pt x="34" y="51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2" y="41"/>
                  <a:pt x="41" y="35"/>
                </a:cubicBezTo>
                <a:cubicBezTo>
                  <a:pt x="41" y="35"/>
                  <a:pt x="49" y="30"/>
                  <a:pt x="58" y="32"/>
                </a:cubicBezTo>
                <a:cubicBezTo>
                  <a:pt x="58" y="32"/>
                  <a:pt x="63" y="33"/>
                  <a:pt x="66" y="37"/>
                </a:cubicBezTo>
                <a:cubicBezTo>
                  <a:pt x="67" y="38"/>
                  <a:pt x="69" y="43"/>
                  <a:pt x="71" y="50"/>
                </a:cubicBezTo>
                <a:cubicBezTo>
                  <a:pt x="73" y="58"/>
                  <a:pt x="75" y="68"/>
                  <a:pt x="75" y="74"/>
                </a:cubicBezTo>
                <a:cubicBezTo>
                  <a:pt x="75" y="74"/>
                  <a:pt x="75" y="72"/>
                  <a:pt x="75" y="71"/>
                </a:cubicBezTo>
                <a:cubicBezTo>
                  <a:pt x="74" y="62"/>
                  <a:pt x="75" y="53"/>
                  <a:pt x="75" y="44"/>
                </a:cubicBezTo>
                <a:cubicBezTo>
                  <a:pt x="76" y="40"/>
                  <a:pt x="76" y="38"/>
                  <a:pt x="77" y="34"/>
                </a:cubicBezTo>
                <a:cubicBezTo>
                  <a:pt x="78" y="32"/>
                  <a:pt x="81" y="29"/>
                  <a:pt x="86" y="28"/>
                </a:cubicBezTo>
                <a:cubicBezTo>
                  <a:pt x="88" y="27"/>
                  <a:pt x="98" y="26"/>
                  <a:pt x="100" y="35"/>
                </a:cubicBezTo>
                <a:cubicBezTo>
                  <a:pt x="100" y="36"/>
                  <a:pt x="100" y="39"/>
                  <a:pt x="100" y="40"/>
                </a:cubicBezTo>
                <a:cubicBezTo>
                  <a:pt x="101" y="39"/>
                  <a:pt x="103" y="38"/>
                  <a:pt x="103" y="38"/>
                </a:cubicBezTo>
                <a:cubicBezTo>
                  <a:pt x="104" y="38"/>
                  <a:pt x="111" y="34"/>
                  <a:pt x="117" y="43"/>
                </a:cubicBezTo>
                <a:cubicBezTo>
                  <a:pt x="118" y="44"/>
                  <a:pt x="122" y="51"/>
                  <a:pt x="118" y="60"/>
                </a:cubicBezTo>
                <a:cubicBezTo>
                  <a:pt x="118" y="60"/>
                  <a:pt x="116" y="63"/>
                  <a:pt x="113" y="66"/>
                </a:cubicBezTo>
                <a:cubicBezTo>
                  <a:pt x="111" y="67"/>
                  <a:pt x="107" y="69"/>
                  <a:pt x="99" y="70"/>
                </a:cubicBezTo>
                <a:cubicBezTo>
                  <a:pt x="87" y="71"/>
                  <a:pt x="83" y="72"/>
                  <a:pt x="75" y="75"/>
                </a:cubicBezTo>
                <a:cubicBezTo>
                  <a:pt x="75" y="74"/>
                  <a:pt x="72" y="74"/>
                  <a:pt x="72" y="74"/>
                </a:cubicBezTo>
                <a:cubicBezTo>
                  <a:pt x="67" y="74"/>
                  <a:pt x="59" y="74"/>
                  <a:pt x="49" y="76"/>
                </a:cubicBezTo>
                <a:cubicBezTo>
                  <a:pt x="49" y="76"/>
                  <a:pt x="46" y="76"/>
                  <a:pt x="43" y="77"/>
                </a:cubicBezTo>
                <a:cubicBezTo>
                  <a:pt x="40" y="77"/>
                  <a:pt x="34" y="78"/>
                  <a:pt x="30" y="77"/>
                </a:cubicBezTo>
                <a:cubicBezTo>
                  <a:pt x="28" y="76"/>
                  <a:pt x="23" y="73"/>
                  <a:pt x="21" y="68"/>
                </a:cubicBezTo>
                <a:close/>
                <a:moveTo>
                  <a:pt x="80" y="115"/>
                </a:moveTo>
                <a:cubicBezTo>
                  <a:pt x="80" y="119"/>
                  <a:pt x="78" y="124"/>
                  <a:pt x="77" y="124"/>
                </a:cubicBezTo>
                <a:cubicBezTo>
                  <a:pt x="72" y="132"/>
                  <a:pt x="60" y="132"/>
                  <a:pt x="57" y="130"/>
                </a:cubicBezTo>
                <a:cubicBezTo>
                  <a:pt x="50" y="126"/>
                  <a:pt x="48" y="119"/>
                  <a:pt x="48" y="119"/>
                </a:cubicBezTo>
                <a:cubicBezTo>
                  <a:pt x="48" y="118"/>
                  <a:pt x="48" y="117"/>
                  <a:pt x="48" y="117"/>
                </a:cubicBezTo>
                <a:cubicBezTo>
                  <a:pt x="48" y="117"/>
                  <a:pt x="44" y="117"/>
                  <a:pt x="43" y="117"/>
                </a:cubicBezTo>
                <a:cubicBezTo>
                  <a:pt x="29" y="116"/>
                  <a:pt x="30" y="103"/>
                  <a:pt x="30" y="101"/>
                </a:cubicBezTo>
                <a:cubicBezTo>
                  <a:pt x="30" y="95"/>
                  <a:pt x="33" y="92"/>
                  <a:pt x="35" y="90"/>
                </a:cubicBezTo>
                <a:cubicBezTo>
                  <a:pt x="37" y="87"/>
                  <a:pt x="40" y="85"/>
                  <a:pt x="43" y="83"/>
                </a:cubicBezTo>
                <a:cubicBezTo>
                  <a:pt x="50" y="80"/>
                  <a:pt x="59" y="77"/>
                  <a:pt x="70" y="76"/>
                </a:cubicBezTo>
                <a:cubicBezTo>
                  <a:pt x="71" y="76"/>
                  <a:pt x="74" y="76"/>
                  <a:pt x="75" y="76"/>
                </a:cubicBezTo>
                <a:cubicBezTo>
                  <a:pt x="74" y="84"/>
                  <a:pt x="77" y="90"/>
                  <a:pt x="79" y="100"/>
                </a:cubicBezTo>
                <a:cubicBezTo>
                  <a:pt x="81" y="108"/>
                  <a:pt x="81" y="114"/>
                  <a:pt x="80" y="115"/>
                </a:cubicBezTo>
                <a:close/>
                <a:moveTo>
                  <a:pt x="127" y="93"/>
                </a:moveTo>
                <a:cubicBezTo>
                  <a:pt x="125" y="102"/>
                  <a:pt x="116" y="100"/>
                  <a:pt x="115" y="100"/>
                </a:cubicBezTo>
                <a:cubicBezTo>
                  <a:pt x="115" y="100"/>
                  <a:pt x="113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3" y="105"/>
                  <a:pt x="114" y="105"/>
                </a:cubicBezTo>
                <a:cubicBezTo>
                  <a:pt x="114" y="115"/>
                  <a:pt x="103" y="118"/>
                  <a:pt x="100" y="118"/>
                </a:cubicBezTo>
                <a:cubicBezTo>
                  <a:pt x="95" y="118"/>
                  <a:pt x="92" y="116"/>
                  <a:pt x="90" y="114"/>
                </a:cubicBezTo>
                <a:cubicBezTo>
                  <a:pt x="88" y="111"/>
                  <a:pt x="87" y="109"/>
                  <a:pt x="86" y="106"/>
                </a:cubicBezTo>
                <a:cubicBezTo>
                  <a:pt x="83" y="98"/>
                  <a:pt x="80" y="88"/>
                  <a:pt x="77" y="79"/>
                </a:cubicBezTo>
                <a:cubicBezTo>
                  <a:pt x="77" y="78"/>
                  <a:pt x="77" y="77"/>
                  <a:pt x="77" y="76"/>
                </a:cubicBezTo>
                <a:cubicBezTo>
                  <a:pt x="84" y="75"/>
                  <a:pt x="90" y="74"/>
                  <a:pt x="100" y="73"/>
                </a:cubicBezTo>
                <a:cubicBezTo>
                  <a:pt x="108" y="73"/>
                  <a:pt x="113" y="74"/>
                  <a:pt x="114" y="74"/>
                </a:cubicBezTo>
                <a:cubicBezTo>
                  <a:pt x="119" y="75"/>
                  <a:pt x="121" y="77"/>
                  <a:pt x="121" y="77"/>
                </a:cubicBezTo>
                <a:cubicBezTo>
                  <a:pt x="128" y="81"/>
                  <a:pt x="129" y="90"/>
                  <a:pt x="127" y="9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5519709" y="2280961"/>
            <a:ext cx="331185" cy="371156"/>
          </a:xfrm>
          <a:custGeom>
            <a:avLst/>
            <a:gdLst>
              <a:gd name="T0" fmla="*/ 16 w 98"/>
              <a:gd name="T1" fmla="*/ 55 h 110"/>
              <a:gd name="T2" fmla="*/ 25 w 98"/>
              <a:gd name="T3" fmla="*/ 36 h 110"/>
              <a:gd name="T4" fmla="*/ 12 w 98"/>
              <a:gd name="T5" fmla="*/ 24 h 110"/>
              <a:gd name="T6" fmla="*/ 1 w 98"/>
              <a:gd name="T7" fmla="*/ 38 h 110"/>
              <a:gd name="T8" fmla="*/ 16 w 98"/>
              <a:gd name="T9" fmla="*/ 55 h 110"/>
              <a:gd name="T10" fmla="*/ 28 w 98"/>
              <a:gd name="T11" fmla="*/ 79 h 110"/>
              <a:gd name="T12" fmla="*/ 27 w 98"/>
              <a:gd name="T13" fmla="*/ 84 h 110"/>
              <a:gd name="T14" fmla="*/ 33 w 98"/>
              <a:gd name="T15" fmla="*/ 89 h 110"/>
              <a:gd name="T16" fmla="*/ 39 w 98"/>
              <a:gd name="T17" fmla="*/ 89 h 110"/>
              <a:gd name="T18" fmla="*/ 39 w 98"/>
              <a:gd name="T19" fmla="*/ 75 h 110"/>
              <a:gd name="T20" fmla="*/ 32 w 98"/>
              <a:gd name="T21" fmla="*/ 75 h 110"/>
              <a:gd name="T22" fmla="*/ 28 w 98"/>
              <a:gd name="T23" fmla="*/ 79 h 110"/>
              <a:gd name="T24" fmla="*/ 37 w 98"/>
              <a:gd name="T25" fmla="*/ 33 h 110"/>
              <a:gd name="T26" fmla="*/ 48 w 98"/>
              <a:gd name="T27" fmla="*/ 16 h 110"/>
              <a:gd name="T28" fmla="*/ 37 w 98"/>
              <a:gd name="T29" fmla="*/ 0 h 110"/>
              <a:gd name="T30" fmla="*/ 25 w 98"/>
              <a:gd name="T31" fmla="*/ 16 h 110"/>
              <a:gd name="T32" fmla="*/ 37 w 98"/>
              <a:gd name="T33" fmla="*/ 33 h 110"/>
              <a:gd name="T34" fmla="*/ 64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4 w 98"/>
              <a:gd name="T43" fmla="*/ 34 h 110"/>
              <a:gd name="T44" fmla="*/ 84 w 98"/>
              <a:gd name="T45" fmla="*/ 73 h 110"/>
              <a:gd name="T46" fmla="*/ 64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3 w 98"/>
              <a:gd name="T55" fmla="*/ 103 h 110"/>
              <a:gd name="T56" fmla="*/ 41 w 98"/>
              <a:gd name="T57" fmla="*/ 102 h 110"/>
              <a:gd name="T58" fmla="*/ 59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1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1 w 98"/>
              <a:gd name="T73" fmla="*/ 69 h 110"/>
              <a:gd name="T74" fmla="*/ 39 w 98"/>
              <a:gd name="T75" fmla="*/ 69 h 110"/>
              <a:gd name="T76" fmla="*/ 39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3 w 98"/>
              <a:gd name="T83" fmla="*/ 95 h 110"/>
              <a:gd name="T84" fmla="*/ 56 w 98"/>
              <a:gd name="T85" fmla="*/ 95 h 110"/>
              <a:gd name="T86" fmla="*/ 49 w 98"/>
              <a:gd name="T87" fmla="*/ 89 h 110"/>
              <a:gd name="T88" fmla="*/ 49 w 98"/>
              <a:gd name="T89" fmla="*/ 70 h 110"/>
              <a:gd name="T90" fmla="*/ 56 w 98"/>
              <a:gd name="T91" fmla="*/ 70 h 110"/>
              <a:gd name="T92" fmla="*/ 56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3 w 98"/>
              <a:gd name="T101" fmla="*/ 70 h 110"/>
              <a:gd name="T102" fmla="*/ 73 w 98"/>
              <a:gd name="T103" fmla="*/ 95 h 110"/>
              <a:gd name="T104" fmla="*/ 97 w 98"/>
              <a:gd name="T105" fmla="*/ 45 h 110"/>
              <a:gd name="T106" fmla="*/ 84 w 98"/>
              <a:gd name="T107" fmla="*/ 32 h 110"/>
              <a:gd name="T108" fmla="*/ 73 w 98"/>
              <a:gd name="T109" fmla="*/ 48 h 110"/>
              <a:gd name="T110" fmla="*/ 86 w 98"/>
              <a:gd name="T111" fmla="*/ 62 h 110"/>
              <a:gd name="T112" fmla="*/ 97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6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5" y="32"/>
                  <a:pt x="19" y="24"/>
                  <a:pt x="12" y="24"/>
                </a:cubicBezTo>
                <a:cubicBezTo>
                  <a:pt x="3" y="25"/>
                  <a:pt x="1" y="38"/>
                  <a:pt x="1" y="38"/>
                </a:cubicBezTo>
                <a:cubicBezTo>
                  <a:pt x="0" y="45"/>
                  <a:pt x="4" y="58"/>
                  <a:pt x="16" y="55"/>
                </a:cubicBezTo>
                <a:close/>
                <a:moveTo>
                  <a:pt x="28" y="79"/>
                </a:moveTo>
                <a:cubicBezTo>
                  <a:pt x="27" y="80"/>
                  <a:pt x="27" y="82"/>
                  <a:pt x="27" y="84"/>
                </a:cubicBezTo>
                <a:cubicBezTo>
                  <a:pt x="28" y="89"/>
                  <a:pt x="33" y="89"/>
                  <a:pt x="33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8" y="79"/>
                </a:cubicBezTo>
                <a:close/>
                <a:moveTo>
                  <a:pt x="37" y="33"/>
                </a:moveTo>
                <a:cubicBezTo>
                  <a:pt x="43" y="33"/>
                  <a:pt x="48" y="25"/>
                  <a:pt x="48" y="16"/>
                </a:cubicBezTo>
                <a:cubicBezTo>
                  <a:pt x="48" y="8"/>
                  <a:pt x="43" y="0"/>
                  <a:pt x="37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7" y="33"/>
                </a:cubicBezTo>
                <a:close/>
                <a:moveTo>
                  <a:pt x="64" y="34"/>
                </a:moveTo>
                <a:cubicBezTo>
                  <a:pt x="72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5" y="11"/>
                  <a:pt x="54" y="17"/>
                </a:cubicBezTo>
                <a:cubicBezTo>
                  <a:pt x="53" y="25"/>
                  <a:pt x="55" y="32"/>
                  <a:pt x="64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4" y="52"/>
                </a:cubicBezTo>
                <a:cubicBezTo>
                  <a:pt x="53" y="37"/>
                  <a:pt x="39" y="43"/>
                  <a:pt x="34" y="51"/>
                </a:cubicBezTo>
                <a:cubicBezTo>
                  <a:pt x="29" y="59"/>
                  <a:pt x="22" y="64"/>
                  <a:pt x="20" y="66"/>
                </a:cubicBezTo>
                <a:cubicBezTo>
                  <a:pt x="19" y="67"/>
                  <a:pt x="5" y="75"/>
                  <a:pt x="8" y="89"/>
                </a:cubicBezTo>
                <a:cubicBezTo>
                  <a:pt x="11" y="103"/>
                  <a:pt x="23" y="103"/>
                  <a:pt x="23" y="103"/>
                </a:cubicBezTo>
                <a:cubicBezTo>
                  <a:pt x="23" y="103"/>
                  <a:pt x="31" y="104"/>
                  <a:pt x="41" y="102"/>
                </a:cubicBezTo>
                <a:cubicBezTo>
                  <a:pt x="50" y="100"/>
                  <a:pt x="59" y="102"/>
                  <a:pt x="59" y="102"/>
                </a:cubicBezTo>
                <a:cubicBezTo>
                  <a:pt x="59" y="102"/>
                  <a:pt x="81" y="110"/>
                  <a:pt x="87" y="95"/>
                </a:cubicBezTo>
                <a:cubicBezTo>
                  <a:pt x="94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1" y="95"/>
                  <a:pt x="31" y="95"/>
                  <a:pt x="31" y="95"/>
                </a:cubicBezTo>
                <a:cubicBezTo>
                  <a:pt x="24" y="94"/>
                  <a:pt x="22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3" y="95"/>
                </a:moveTo>
                <a:cubicBezTo>
                  <a:pt x="56" y="95"/>
                  <a:pt x="56" y="95"/>
                  <a:pt x="56" y="95"/>
                </a:cubicBezTo>
                <a:cubicBezTo>
                  <a:pt x="49" y="93"/>
                  <a:pt x="49" y="89"/>
                  <a:pt x="49" y="89"/>
                </a:cubicBezTo>
                <a:cubicBezTo>
                  <a:pt x="49" y="70"/>
                  <a:pt x="49" y="70"/>
                  <a:pt x="49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3" y="70"/>
                  <a:pt x="73" y="70"/>
                  <a:pt x="73" y="70"/>
                </a:cubicBezTo>
                <a:lnTo>
                  <a:pt x="73" y="95"/>
                </a:lnTo>
                <a:close/>
                <a:moveTo>
                  <a:pt x="97" y="45"/>
                </a:moveTo>
                <a:cubicBezTo>
                  <a:pt x="97" y="42"/>
                  <a:pt x="94" y="32"/>
                  <a:pt x="84" y="32"/>
                </a:cubicBezTo>
                <a:cubicBezTo>
                  <a:pt x="74" y="32"/>
                  <a:pt x="73" y="41"/>
                  <a:pt x="73" y="48"/>
                </a:cubicBezTo>
                <a:cubicBezTo>
                  <a:pt x="73" y="54"/>
                  <a:pt x="73" y="62"/>
                  <a:pt x="86" y="62"/>
                </a:cubicBezTo>
                <a:cubicBezTo>
                  <a:pt x="98" y="62"/>
                  <a:pt x="97" y="48"/>
                  <a:pt x="9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6" name="Freeform 156"/>
          <p:cNvSpPr>
            <a:spLocks/>
          </p:cNvSpPr>
          <p:nvPr/>
        </p:nvSpPr>
        <p:spPr bwMode="auto">
          <a:xfrm>
            <a:off x="5681018" y="3871835"/>
            <a:ext cx="68521" cy="71376"/>
          </a:xfrm>
          <a:custGeom>
            <a:avLst/>
            <a:gdLst>
              <a:gd name="T0" fmla="*/ 16 w 20"/>
              <a:gd name="T1" fmla="*/ 17 h 21"/>
              <a:gd name="T2" fmla="*/ 9 w 20"/>
              <a:gd name="T3" fmla="*/ 17 h 21"/>
              <a:gd name="T4" fmla="*/ 8 w 20"/>
              <a:gd name="T5" fmla="*/ 15 h 21"/>
              <a:gd name="T6" fmla="*/ 8 w 20"/>
              <a:gd name="T7" fmla="*/ 0 h 21"/>
              <a:gd name="T8" fmla="*/ 0 w 20"/>
              <a:gd name="T9" fmla="*/ 0 h 21"/>
              <a:gd name="T10" fmla="*/ 0 w 20"/>
              <a:gd name="T11" fmla="*/ 17 h 21"/>
              <a:gd name="T12" fmla="*/ 7 w 20"/>
              <a:gd name="T13" fmla="*/ 21 h 21"/>
              <a:gd name="T14" fmla="*/ 20 w 20"/>
              <a:gd name="T15" fmla="*/ 21 h 21"/>
              <a:gd name="T16" fmla="*/ 20 w 20"/>
              <a:gd name="T17" fmla="*/ 1 h 21"/>
              <a:gd name="T18" fmla="*/ 16 w 20"/>
              <a:gd name="T19" fmla="*/ 1 h 21"/>
              <a:gd name="T20" fmla="*/ 16 w 20"/>
              <a:gd name="T2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16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6"/>
                  <a:pt x="8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21"/>
                  <a:pt x="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16" y="1"/>
                  <a:pt x="16" y="1"/>
                  <a:pt x="16" y="1"/>
                </a:cubicBezTo>
                <a:lnTo>
                  <a:pt x="16" y="1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7" name="Freeform 157"/>
          <p:cNvSpPr>
            <a:spLocks noEditPoints="1"/>
          </p:cNvSpPr>
          <p:nvPr/>
        </p:nvSpPr>
        <p:spPr bwMode="auto">
          <a:xfrm>
            <a:off x="5596795" y="3841857"/>
            <a:ext cx="71376" cy="101355"/>
          </a:xfrm>
          <a:custGeom>
            <a:avLst/>
            <a:gdLst>
              <a:gd name="T0" fmla="*/ 17 w 21"/>
              <a:gd name="T1" fmla="*/ 10 h 30"/>
              <a:gd name="T2" fmla="*/ 10 w 21"/>
              <a:gd name="T3" fmla="*/ 10 h 30"/>
              <a:gd name="T4" fmla="*/ 1 w 21"/>
              <a:gd name="T5" fmla="*/ 18 h 30"/>
              <a:gd name="T6" fmla="*/ 2 w 21"/>
              <a:gd name="T7" fmla="*/ 25 h 30"/>
              <a:gd name="T8" fmla="*/ 10 w 21"/>
              <a:gd name="T9" fmla="*/ 30 h 30"/>
              <a:gd name="T10" fmla="*/ 21 w 21"/>
              <a:gd name="T11" fmla="*/ 30 h 30"/>
              <a:gd name="T12" fmla="*/ 21 w 21"/>
              <a:gd name="T13" fmla="*/ 0 h 30"/>
              <a:gd name="T14" fmla="*/ 17 w 21"/>
              <a:gd name="T15" fmla="*/ 0 h 30"/>
              <a:gd name="T16" fmla="*/ 17 w 21"/>
              <a:gd name="T17" fmla="*/ 10 h 30"/>
              <a:gd name="T18" fmla="*/ 17 w 21"/>
              <a:gd name="T19" fmla="*/ 26 h 30"/>
              <a:gd name="T20" fmla="*/ 11 w 21"/>
              <a:gd name="T21" fmla="*/ 26 h 30"/>
              <a:gd name="T22" fmla="*/ 7 w 21"/>
              <a:gd name="T23" fmla="*/ 22 h 30"/>
              <a:gd name="T24" fmla="*/ 7 w 21"/>
              <a:gd name="T25" fmla="*/ 17 h 30"/>
              <a:gd name="T26" fmla="*/ 11 w 21"/>
              <a:gd name="T27" fmla="*/ 14 h 30"/>
              <a:gd name="T28" fmla="*/ 17 w 21"/>
              <a:gd name="T29" fmla="*/ 14 h 30"/>
              <a:gd name="T30" fmla="*/ 17 w 21"/>
              <a:gd name="T3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0">
                <a:moveTo>
                  <a:pt x="1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3" y="10"/>
                  <a:pt x="1" y="18"/>
                </a:cubicBezTo>
                <a:cubicBezTo>
                  <a:pt x="0" y="23"/>
                  <a:pt x="1" y="25"/>
                  <a:pt x="2" y="25"/>
                </a:cubicBezTo>
                <a:cubicBezTo>
                  <a:pt x="2" y="26"/>
                  <a:pt x="4" y="30"/>
                  <a:pt x="1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0"/>
                </a:lnTo>
                <a:close/>
                <a:moveTo>
                  <a:pt x="17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8" y="26"/>
                  <a:pt x="7" y="22"/>
                </a:cubicBezTo>
                <a:cubicBezTo>
                  <a:pt x="6" y="20"/>
                  <a:pt x="7" y="18"/>
                  <a:pt x="7" y="17"/>
                </a:cubicBezTo>
                <a:cubicBezTo>
                  <a:pt x="7" y="16"/>
                  <a:pt x="9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lnTo>
                  <a:pt x="17" y="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5431202" y="3582048"/>
            <a:ext cx="506771" cy="506771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80 w 150"/>
              <a:gd name="T11" fmla="*/ 40 h 150"/>
              <a:gd name="T12" fmla="*/ 92 w 150"/>
              <a:gd name="T13" fmla="*/ 27 h 150"/>
              <a:gd name="T14" fmla="*/ 101 w 150"/>
              <a:gd name="T15" fmla="*/ 41 h 150"/>
              <a:gd name="T16" fmla="*/ 88 w 150"/>
              <a:gd name="T17" fmla="*/ 54 h 150"/>
              <a:gd name="T18" fmla="*/ 80 w 150"/>
              <a:gd name="T19" fmla="*/ 40 h 150"/>
              <a:gd name="T20" fmla="*/ 64 w 150"/>
              <a:gd name="T21" fmla="*/ 25 h 150"/>
              <a:gd name="T22" fmla="*/ 74 w 150"/>
              <a:gd name="T23" fmla="*/ 39 h 150"/>
              <a:gd name="T24" fmla="*/ 64 w 150"/>
              <a:gd name="T25" fmla="*/ 53 h 150"/>
              <a:gd name="T26" fmla="*/ 54 w 150"/>
              <a:gd name="T27" fmla="*/ 39 h 150"/>
              <a:gd name="T28" fmla="*/ 64 w 150"/>
              <a:gd name="T29" fmla="*/ 25 h 150"/>
              <a:gd name="T30" fmla="*/ 33 w 150"/>
              <a:gd name="T31" fmla="*/ 58 h 150"/>
              <a:gd name="T32" fmla="*/ 42 w 150"/>
              <a:gd name="T33" fmla="*/ 46 h 150"/>
              <a:gd name="T34" fmla="*/ 54 w 150"/>
              <a:gd name="T35" fmla="*/ 56 h 150"/>
              <a:gd name="T36" fmla="*/ 45 w 150"/>
              <a:gd name="T37" fmla="*/ 73 h 150"/>
              <a:gd name="T38" fmla="*/ 33 w 150"/>
              <a:gd name="T39" fmla="*/ 58 h 150"/>
              <a:gd name="T40" fmla="*/ 109 w 150"/>
              <a:gd name="T41" fmla="*/ 109 h 150"/>
              <a:gd name="T42" fmla="*/ 84 w 150"/>
              <a:gd name="T43" fmla="*/ 115 h 150"/>
              <a:gd name="T44" fmla="*/ 68 w 150"/>
              <a:gd name="T45" fmla="*/ 114 h 150"/>
              <a:gd name="T46" fmla="*/ 52 w 150"/>
              <a:gd name="T47" fmla="*/ 116 h 150"/>
              <a:gd name="T48" fmla="*/ 39 w 150"/>
              <a:gd name="T49" fmla="*/ 103 h 150"/>
              <a:gd name="T50" fmla="*/ 50 w 150"/>
              <a:gd name="T51" fmla="*/ 82 h 150"/>
              <a:gd name="T52" fmla="*/ 62 w 150"/>
              <a:gd name="T53" fmla="*/ 70 h 150"/>
              <a:gd name="T54" fmla="*/ 88 w 150"/>
              <a:gd name="T55" fmla="*/ 71 h 150"/>
              <a:gd name="T56" fmla="*/ 106 w 150"/>
              <a:gd name="T57" fmla="*/ 89 h 150"/>
              <a:gd name="T58" fmla="*/ 109 w 150"/>
              <a:gd name="T59" fmla="*/ 109 h 150"/>
              <a:gd name="T60" fmla="*/ 107 w 150"/>
              <a:gd name="T61" fmla="*/ 79 h 150"/>
              <a:gd name="T62" fmla="*/ 96 w 150"/>
              <a:gd name="T63" fmla="*/ 66 h 150"/>
              <a:gd name="T64" fmla="*/ 106 w 150"/>
              <a:gd name="T65" fmla="*/ 53 h 150"/>
              <a:gd name="T66" fmla="*/ 117 w 150"/>
              <a:gd name="T67" fmla="*/ 64 h 150"/>
              <a:gd name="T68" fmla="*/ 107 w 150"/>
              <a:gd name="T6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7"/>
                  <a:pt x="33" y="150"/>
                  <a:pt x="75" y="150"/>
                </a:cubicBezTo>
                <a:cubicBezTo>
                  <a:pt x="116" y="150"/>
                  <a:pt x="150" y="117"/>
                  <a:pt x="150" y="75"/>
                </a:cubicBezTo>
                <a:cubicBezTo>
                  <a:pt x="150" y="33"/>
                  <a:pt x="116" y="0"/>
                  <a:pt x="75" y="0"/>
                </a:cubicBezTo>
                <a:close/>
                <a:moveTo>
                  <a:pt x="80" y="40"/>
                </a:moveTo>
                <a:cubicBezTo>
                  <a:pt x="80" y="34"/>
                  <a:pt x="87" y="26"/>
                  <a:pt x="92" y="27"/>
                </a:cubicBezTo>
                <a:cubicBezTo>
                  <a:pt x="97" y="28"/>
                  <a:pt x="102" y="35"/>
                  <a:pt x="101" y="41"/>
                </a:cubicBezTo>
                <a:cubicBezTo>
                  <a:pt x="100" y="47"/>
                  <a:pt x="95" y="55"/>
                  <a:pt x="88" y="54"/>
                </a:cubicBezTo>
                <a:cubicBezTo>
                  <a:pt x="80" y="53"/>
                  <a:pt x="79" y="46"/>
                  <a:pt x="80" y="40"/>
                </a:cubicBezTo>
                <a:close/>
                <a:moveTo>
                  <a:pt x="64" y="25"/>
                </a:moveTo>
                <a:cubicBezTo>
                  <a:pt x="70" y="25"/>
                  <a:pt x="74" y="31"/>
                  <a:pt x="74" y="39"/>
                </a:cubicBezTo>
                <a:cubicBezTo>
                  <a:pt x="74" y="47"/>
                  <a:pt x="70" y="53"/>
                  <a:pt x="64" y="53"/>
                </a:cubicBezTo>
                <a:cubicBezTo>
                  <a:pt x="59" y="53"/>
                  <a:pt x="54" y="47"/>
                  <a:pt x="54" y="39"/>
                </a:cubicBezTo>
                <a:cubicBezTo>
                  <a:pt x="54" y="31"/>
                  <a:pt x="59" y="25"/>
                  <a:pt x="64" y="25"/>
                </a:cubicBezTo>
                <a:close/>
                <a:moveTo>
                  <a:pt x="33" y="58"/>
                </a:moveTo>
                <a:cubicBezTo>
                  <a:pt x="33" y="58"/>
                  <a:pt x="34" y="47"/>
                  <a:pt x="42" y="46"/>
                </a:cubicBezTo>
                <a:cubicBezTo>
                  <a:pt x="49" y="45"/>
                  <a:pt x="53" y="52"/>
                  <a:pt x="54" y="56"/>
                </a:cubicBezTo>
                <a:cubicBezTo>
                  <a:pt x="54" y="59"/>
                  <a:pt x="55" y="71"/>
                  <a:pt x="45" y="73"/>
                </a:cubicBezTo>
                <a:cubicBezTo>
                  <a:pt x="35" y="75"/>
                  <a:pt x="32" y="64"/>
                  <a:pt x="33" y="58"/>
                </a:cubicBezTo>
                <a:close/>
                <a:moveTo>
                  <a:pt x="109" y="109"/>
                </a:moveTo>
                <a:cubicBezTo>
                  <a:pt x="104" y="122"/>
                  <a:pt x="84" y="115"/>
                  <a:pt x="84" y="115"/>
                </a:cubicBezTo>
                <a:cubicBezTo>
                  <a:pt x="84" y="115"/>
                  <a:pt x="76" y="113"/>
                  <a:pt x="68" y="114"/>
                </a:cubicBezTo>
                <a:cubicBezTo>
                  <a:pt x="59" y="116"/>
                  <a:pt x="52" y="116"/>
                  <a:pt x="52" y="116"/>
                </a:cubicBezTo>
                <a:cubicBezTo>
                  <a:pt x="52" y="116"/>
                  <a:pt x="42" y="116"/>
                  <a:pt x="39" y="103"/>
                </a:cubicBezTo>
                <a:cubicBezTo>
                  <a:pt x="36" y="91"/>
                  <a:pt x="49" y="84"/>
                  <a:pt x="50" y="82"/>
                </a:cubicBezTo>
                <a:cubicBezTo>
                  <a:pt x="51" y="81"/>
                  <a:pt x="57" y="77"/>
                  <a:pt x="62" y="70"/>
                </a:cubicBezTo>
                <a:cubicBezTo>
                  <a:pt x="66" y="62"/>
                  <a:pt x="79" y="57"/>
                  <a:pt x="88" y="71"/>
                </a:cubicBezTo>
                <a:cubicBezTo>
                  <a:pt x="95" y="80"/>
                  <a:pt x="106" y="89"/>
                  <a:pt x="106" y="89"/>
                </a:cubicBezTo>
                <a:cubicBezTo>
                  <a:pt x="106" y="89"/>
                  <a:pt x="114" y="96"/>
                  <a:pt x="109" y="109"/>
                </a:cubicBezTo>
                <a:close/>
                <a:moveTo>
                  <a:pt x="107" y="79"/>
                </a:moveTo>
                <a:cubicBezTo>
                  <a:pt x="96" y="80"/>
                  <a:pt x="96" y="72"/>
                  <a:pt x="96" y="66"/>
                </a:cubicBezTo>
                <a:cubicBezTo>
                  <a:pt x="96" y="61"/>
                  <a:pt x="97" y="53"/>
                  <a:pt x="106" y="53"/>
                </a:cubicBezTo>
                <a:cubicBezTo>
                  <a:pt x="115" y="53"/>
                  <a:pt x="117" y="61"/>
                  <a:pt x="117" y="64"/>
                </a:cubicBezTo>
                <a:cubicBezTo>
                  <a:pt x="117" y="67"/>
                  <a:pt x="118" y="79"/>
                  <a:pt x="107" y="7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7557398" y="3761916"/>
            <a:ext cx="161311" cy="6709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7391805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33 w 151"/>
              <a:gd name="T11" fmla="*/ 27 h 150"/>
              <a:gd name="T12" fmla="*/ 117 w 151"/>
              <a:gd name="T13" fmla="*/ 27 h 150"/>
              <a:gd name="T14" fmla="*/ 117 w 151"/>
              <a:gd name="T15" fmla="*/ 35 h 150"/>
              <a:gd name="T16" fmla="*/ 33 w 151"/>
              <a:gd name="T17" fmla="*/ 35 h 150"/>
              <a:gd name="T18" fmla="*/ 33 w 151"/>
              <a:gd name="T19" fmla="*/ 27 h 150"/>
              <a:gd name="T20" fmla="*/ 109 w 151"/>
              <a:gd name="T21" fmla="*/ 47 h 150"/>
              <a:gd name="T22" fmla="*/ 109 w 151"/>
              <a:gd name="T23" fmla="*/ 83 h 150"/>
              <a:gd name="T24" fmla="*/ 37 w 151"/>
              <a:gd name="T25" fmla="*/ 83 h 150"/>
              <a:gd name="T26" fmla="*/ 37 w 151"/>
              <a:gd name="T27" fmla="*/ 47 h 150"/>
              <a:gd name="T28" fmla="*/ 109 w 151"/>
              <a:gd name="T29" fmla="*/ 47 h 150"/>
              <a:gd name="T30" fmla="*/ 117 w 151"/>
              <a:gd name="T31" fmla="*/ 115 h 150"/>
              <a:gd name="T32" fmla="*/ 29 w 151"/>
              <a:gd name="T33" fmla="*/ 115 h 150"/>
              <a:gd name="T34" fmla="*/ 29 w 151"/>
              <a:gd name="T35" fmla="*/ 107 h 150"/>
              <a:gd name="T36" fmla="*/ 57 w 151"/>
              <a:gd name="T37" fmla="*/ 107 h 150"/>
              <a:gd name="T38" fmla="*/ 47 w 151"/>
              <a:gd name="T39" fmla="*/ 90 h 150"/>
              <a:gd name="T40" fmla="*/ 57 w 151"/>
              <a:gd name="T41" fmla="*/ 87 h 150"/>
              <a:gd name="T42" fmla="*/ 67 w 151"/>
              <a:gd name="T43" fmla="*/ 107 h 150"/>
              <a:gd name="T44" fmla="*/ 85 w 151"/>
              <a:gd name="T45" fmla="*/ 107 h 150"/>
              <a:gd name="T46" fmla="*/ 94 w 151"/>
              <a:gd name="T47" fmla="*/ 86 h 150"/>
              <a:gd name="T48" fmla="*/ 104 w 151"/>
              <a:gd name="T49" fmla="*/ 90 h 150"/>
              <a:gd name="T50" fmla="*/ 95 w 151"/>
              <a:gd name="T51" fmla="*/ 107 h 150"/>
              <a:gd name="T52" fmla="*/ 117 w 151"/>
              <a:gd name="T53" fmla="*/ 107 h 150"/>
              <a:gd name="T54" fmla="*/ 117 w 151"/>
              <a:gd name="T55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33" y="27"/>
                </a:moveTo>
                <a:cubicBezTo>
                  <a:pt x="117" y="27"/>
                  <a:pt x="117" y="27"/>
                  <a:pt x="117" y="2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33" y="35"/>
                  <a:pt x="33" y="35"/>
                  <a:pt x="33" y="35"/>
                </a:cubicBezTo>
                <a:lnTo>
                  <a:pt x="33" y="27"/>
                </a:lnTo>
                <a:close/>
                <a:moveTo>
                  <a:pt x="109" y="47"/>
                </a:moveTo>
                <a:cubicBezTo>
                  <a:pt x="109" y="83"/>
                  <a:pt x="109" y="83"/>
                  <a:pt x="109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47"/>
                  <a:pt x="37" y="47"/>
                  <a:pt x="37" y="47"/>
                </a:cubicBezTo>
                <a:lnTo>
                  <a:pt x="109" y="47"/>
                </a:lnTo>
                <a:close/>
                <a:moveTo>
                  <a:pt x="11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99"/>
                  <a:pt x="51" y="96"/>
                  <a:pt x="47" y="90"/>
                </a:cubicBezTo>
                <a:cubicBezTo>
                  <a:pt x="57" y="87"/>
                  <a:pt x="57" y="87"/>
                  <a:pt x="57" y="87"/>
                </a:cubicBezTo>
                <a:cubicBezTo>
                  <a:pt x="61" y="92"/>
                  <a:pt x="64" y="99"/>
                  <a:pt x="6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8" y="99"/>
                  <a:pt x="91" y="94"/>
                  <a:pt x="94" y="86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1" y="97"/>
                  <a:pt x="99" y="99"/>
                  <a:pt x="95" y="107"/>
                </a:cubicBezTo>
                <a:cubicBezTo>
                  <a:pt x="117" y="107"/>
                  <a:pt x="117" y="107"/>
                  <a:pt x="117" y="107"/>
                </a:cubicBezTo>
                <a:lnTo>
                  <a:pt x="117" y="11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10618007" y="3853278"/>
            <a:ext cx="29978" cy="3283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Freeform 162"/>
          <p:cNvSpPr>
            <a:spLocks/>
          </p:cNvSpPr>
          <p:nvPr/>
        </p:nvSpPr>
        <p:spPr bwMode="auto">
          <a:xfrm>
            <a:off x="10472400" y="3826154"/>
            <a:ext cx="131332" cy="148462"/>
          </a:xfrm>
          <a:custGeom>
            <a:avLst/>
            <a:gdLst>
              <a:gd name="T0" fmla="*/ 3 w 39"/>
              <a:gd name="T1" fmla="*/ 0 h 44"/>
              <a:gd name="T2" fmla="*/ 39 w 39"/>
              <a:gd name="T3" fmla="*/ 14 h 44"/>
              <a:gd name="T4" fmla="*/ 3 w 3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4">
                <a:moveTo>
                  <a:pt x="3" y="0"/>
                </a:moveTo>
                <a:cubicBezTo>
                  <a:pt x="3" y="4"/>
                  <a:pt x="0" y="44"/>
                  <a:pt x="39" y="14"/>
                </a:cubicBezTo>
                <a:cubicBezTo>
                  <a:pt x="3" y="35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10489530" y="3740503"/>
            <a:ext cx="128477" cy="142752"/>
          </a:xfrm>
          <a:custGeom>
            <a:avLst/>
            <a:gdLst>
              <a:gd name="T0" fmla="*/ 24 w 38"/>
              <a:gd name="T1" fmla="*/ 9 h 42"/>
              <a:gd name="T2" fmla="*/ 13 w 38"/>
              <a:gd name="T3" fmla="*/ 3 h 42"/>
              <a:gd name="T4" fmla="*/ 4 w 38"/>
              <a:gd name="T5" fmla="*/ 16 h 42"/>
              <a:gd name="T6" fmla="*/ 17 w 38"/>
              <a:gd name="T7" fmla="*/ 28 h 42"/>
              <a:gd name="T8" fmla="*/ 29 w 38"/>
              <a:gd name="T9" fmla="*/ 36 h 42"/>
              <a:gd name="T10" fmla="*/ 37 w 38"/>
              <a:gd name="T11" fmla="*/ 17 h 42"/>
              <a:gd name="T12" fmla="*/ 24 w 38"/>
              <a:gd name="T13" fmla="*/ 9 h 42"/>
              <a:gd name="T14" fmla="*/ 20 w 38"/>
              <a:gd name="T15" fmla="*/ 15 h 42"/>
              <a:gd name="T16" fmla="*/ 14 w 38"/>
              <a:gd name="T17" fmla="*/ 20 h 42"/>
              <a:gd name="T18" fmla="*/ 13 w 38"/>
              <a:gd name="T19" fmla="*/ 12 h 42"/>
              <a:gd name="T20" fmla="*/ 18 w 38"/>
              <a:gd name="T21" fmla="*/ 7 h 42"/>
              <a:gd name="T22" fmla="*/ 20 w 38"/>
              <a:gd name="T23" fmla="*/ 15 h 42"/>
              <a:gd name="T24" fmla="*/ 33 w 38"/>
              <a:gd name="T25" fmla="*/ 20 h 42"/>
              <a:gd name="T26" fmla="*/ 29 w 38"/>
              <a:gd name="T27" fmla="*/ 24 h 42"/>
              <a:gd name="T28" fmla="*/ 28 w 38"/>
              <a:gd name="T29" fmla="*/ 17 h 42"/>
              <a:gd name="T30" fmla="*/ 31 w 38"/>
              <a:gd name="T31" fmla="*/ 13 h 42"/>
              <a:gd name="T32" fmla="*/ 33 w 38"/>
              <a:gd name="T3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42">
                <a:moveTo>
                  <a:pt x="24" y="9"/>
                </a:moveTo>
                <a:cubicBezTo>
                  <a:pt x="24" y="5"/>
                  <a:pt x="20" y="0"/>
                  <a:pt x="13" y="3"/>
                </a:cubicBezTo>
                <a:cubicBezTo>
                  <a:pt x="7" y="4"/>
                  <a:pt x="4" y="16"/>
                  <a:pt x="4" y="16"/>
                </a:cubicBezTo>
                <a:cubicBezTo>
                  <a:pt x="0" y="37"/>
                  <a:pt x="17" y="28"/>
                  <a:pt x="17" y="28"/>
                </a:cubicBezTo>
                <a:cubicBezTo>
                  <a:pt x="17" y="28"/>
                  <a:pt x="18" y="42"/>
                  <a:pt x="29" y="36"/>
                </a:cubicBezTo>
                <a:cubicBezTo>
                  <a:pt x="35" y="30"/>
                  <a:pt x="37" y="17"/>
                  <a:pt x="37" y="17"/>
                </a:cubicBezTo>
                <a:cubicBezTo>
                  <a:pt x="38" y="0"/>
                  <a:pt x="24" y="9"/>
                  <a:pt x="24" y="9"/>
                </a:cubicBezTo>
                <a:close/>
                <a:moveTo>
                  <a:pt x="20" y="15"/>
                </a:moveTo>
                <a:cubicBezTo>
                  <a:pt x="18" y="17"/>
                  <a:pt x="16" y="20"/>
                  <a:pt x="14" y="20"/>
                </a:cubicBezTo>
                <a:cubicBezTo>
                  <a:pt x="12" y="19"/>
                  <a:pt x="12" y="16"/>
                  <a:pt x="13" y="12"/>
                </a:cubicBezTo>
                <a:cubicBezTo>
                  <a:pt x="14" y="9"/>
                  <a:pt x="16" y="7"/>
                  <a:pt x="18" y="7"/>
                </a:cubicBezTo>
                <a:cubicBezTo>
                  <a:pt x="20" y="8"/>
                  <a:pt x="21" y="11"/>
                  <a:pt x="20" y="15"/>
                </a:cubicBezTo>
                <a:close/>
                <a:moveTo>
                  <a:pt x="33" y="20"/>
                </a:moveTo>
                <a:cubicBezTo>
                  <a:pt x="31" y="22"/>
                  <a:pt x="30" y="24"/>
                  <a:pt x="29" y="24"/>
                </a:cubicBezTo>
                <a:cubicBezTo>
                  <a:pt x="28" y="22"/>
                  <a:pt x="26" y="20"/>
                  <a:pt x="28" y="17"/>
                </a:cubicBezTo>
                <a:cubicBezTo>
                  <a:pt x="29" y="15"/>
                  <a:pt x="30" y="13"/>
                  <a:pt x="31" y="13"/>
                </a:cubicBezTo>
                <a:cubicBezTo>
                  <a:pt x="34" y="13"/>
                  <a:pt x="34" y="17"/>
                  <a:pt x="33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" name="Freeform 164"/>
          <p:cNvSpPr>
            <a:spLocks/>
          </p:cNvSpPr>
          <p:nvPr/>
        </p:nvSpPr>
        <p:spPr bwMode="auto">
          <a:xfrm>
            <a:off x="10449559" y="3799032"/>
            <a:ext cx="25695" cy="29978"/>
          </a:xfrm>
          <a:custGeom>
            <a:avLst/>
            <a:gdLst>
              <a:gd name="T0" fmla="*/ 4 w 8"/>
              <a:gd name="T1" fmla="*/ 0 h 9"/>
              <a:gd name="T2" fmla="*/ 0 w 8"/>
              <a:gd name="T3" fmla="*/ 4 h 9"/>
              <a:gd name="T4" fmla="*/ 4 w 8"/>
              <a:gd name="T5" fmla="*/ 9 h 9"/>
              <a:gd name="T6" fmla="*/ 8 w 8"/>
              <a:gd name="T7" fmla="*/ 4 h 9"/>
              <a:gd name="T8" fmla="*/ 4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3" y="0"/>
                  <a:pt x="0" y="2"/>
                  <a:pt x="0" y="4"/>
                </a:cubicBezTo>
                <a:cubicBezTo>
                  <a:pt x="0" y="7"/>
                  <a:pt x="3" y="9"/>
                  <a:pt x="4" y="9"/>
                </a:cubicBezTo>
                <a:cubicBezTo>
                  <a:pt x="7" y="9"/>
                  <a:pt x="8" y="7"/>
                  <a:pt x="8" y="4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10306807" y="3574910"/>
            <a:ext cx="511053" cy="506771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125 w 151"/>
              <a:gd name="T11" fmla="*/ 83 h 150"/>
              <a:gd name="T12" fmla="*/ 102 w 151"/>
              <a:gd name="T13" fmla="*/ 96 h 150"/>
              <a:gd name="T14" fmla="*/ 102 w 151"/>
              <a:gd name="T15" fmla="*/ 121 h 150"/>
              <a:gd name="T16" fmla="*/ 83 w 151"/>
              <a:gd name="T17" fmla="*/ 125 h 150"/>
              <a:gd name="T18" fmla="*/ 68 w 151"/>
              <a:gd name="T19" fmla="*/ 112 h 150"/>
              <a:gd name="T20" fmla="*/ 54 w 151"/>
              <a:gd name="T21" fmla="*/ 122 h 150"/>
              <a:gd name="T22" fmla="*/ 36 w 151"/>
              <a:gd name="T23" fmla="*/ 113 h 150"/>
              <a:gd name="T24" fmla="*/ 40 w 151"/>
              <a:gd name="T25" fmla="*/ 81 h 150"/>
              <a:gd name="T26" fmla="*/ 27 w 151"/>
              <a:gd name="T27" fmla="*/ 45 h 150"/>
              <a:gd name="T28" fmla="*/ 48 w 151"/>
              <a:gd name="T29" fmla="*/ 43 h 150"/>
              <a:gd name="T30" fmla="*/ 61 w 151"/>
              <a:gd name="T31" fmla="*/ 43 h 150"/>
              <a:gd name="T32" fmla="*/ 83 w 151"/>
              <a:gd name="T33" fmla="*/ 26 h 150"/>
              <a:gd name="T34" fmla="*/ 97 w 151"/>
              <a:gd name="T35" fmla="*/ 39 h 150"/>
              <a:gd name="T36" fmla="*/ 100 w 151"/>
              <a:gd name="T37" fmla="*/ 56 h 150"/>
              <a:gd name="T38" fmla="*/ 118 w 151"/>
              <a:gd name="T39" fmla="*/ 65 h 150"/>
              <a:gd name="T40" fmla="*/ 125 w 151"/>
              <a:gd name="T41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83"/>
                </a:moveTo>
                <a:cubicBezTo>
                  <a:pt x="125" y="83"/>
                  <a:pt x="114" y="94"/>
                  <a:pt x="102" y="96"/>
                </a:cubicBezTo>
                <a:cubicBezTo>
                  <a:pt x="102" y="96"/>
                  <a:pt x="102" y="112"/>
                  <a:pt x="102" y="121"/>
                </a:cubicBezTo>
                <a:cubicBezTo>
                  <a:pt x="102" y="121"/>
                  <a:pt x="106" y="137"/>
                  <a:pt x="83" y="125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122"/>
                  <a:pt x="40" y="133"/>
                  <a:pt x="36" y="113"/>
                </a:cubicBezTo>
                <a:cubicBezTo>
                  <a:pt x="36" y="113"/>
                  <a:pt x="36" y="82"/>
                  <a:pt x="40" y="81"/>
                </a:cubicBezTo>
                <a:cubicBezTo>
                  <a:pt x="36" y="75"/>
                  <a:pt x="27" y="64"/>
                  <a:pt x="27" y="45"/>
                </a:cubicBezTo>
                <a:cubicBezTo>
                  <a:pt x="27" y="45"/>
                  <a:pt x="25" y="30"/>
                  <a:pt x="48" y="43"/>
                </a:cubicBezTo>
                <a:cubicBezTo>
                  <a:pt x="55" y="47"/>
                  <a:pt x="57" y="47"/>
                  <a:pt x="61" y="43"/>
                </a:cubicBezTo>
                <a:cubicBezTo>
                  <a:pt x="63" y="39"/>
                  <a:pt x="75" y="27"/>
                  <a:pt x="83" y="26"/>
                </a:cubicBezTo>
                <a:cubicBezTo>
                  <a:pt x="83" y="26"/>
                  <a:pt x="95" y="22"/>
                  <a:pt x="97" y="3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6"/>
                  <a:pt x="97" y="65"/>
                  <a:pt x="118" y="65"/>
                </a:cubicBezTo>
                <a:cubicBezTo>
                  <a:pt x="118" y="65"/>
                  <a:pt x="142" y="65"/>
                  <a:pt x="125" y="8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" name="Freeform 166"/>
          <p:cNvSpPr>
            <a:spLocks/>
          </p:cNvSpPr>
          <p:nvPr/>
        </p:nvSpPr>
        <p:spPr bwMode="auto">
          <a:xfrm>
            <a:off x="10481268" y="4857640"/>
            <a:ext cx="142752" cy="162738"/>
          </a:xfrm>
          <a:custGeom>
            <a:avLst/>
            <a:gdLst>
              <a:gd name="T0" fmla="*/ 3 w 42"/>
              <a:gd name="T1" fmla="*/ 0 h 48"/>
              <a:gd name="T2" fmla="*/ 42 w 42"/>
              <a:gd name="T3" fmla="*/ 15 h 48"/>
              <a:gd name="T4" fmla="*/ 3 w 4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8">
                <a:moveTo>
                  <a:pt x="3" y="0"/>
                </a:moveTo>
                <a:cubicBezTo>
                  <a:pt x="3" y="4"/>
                  <a:pt x="0" y="48"/>
                  <a:pt x="42" y="15"/>
                </a:cubicBezTo>
                <a:cubicBezTo>
                  <a:pt x="3" y="38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10305683" y="4604968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33 w 152"/>
              <a:gd name="T19" fmla="*/ 85 h 152"/>
              <a:gd name="T20" fmla="*/ 108 w 152"/>
              <a:gd name="T21" fmla="*/ 99 h 152"/>
              <a:gd name="T22" fmla="*/ 108 w 152"/>
              <a:gd name="T23" fmla="*/ 125 h 152"/>
              <a:gd name="T24" fmla="*/ 88 w 152"/>
              <a:gd name="T25" fmla="*/ 130 h 152"/>
              <a:gd name="T26" fmla="*/ 73 w 152"/>
              <a:gd name="T27" fmla="*/ 116 h 152"/>
              <a:gd name="T28" fmla="*/ 57 w 152"/>
              <a:gd name="T29" fmla="*/ 127 h 152"/>
              <a:gd name="T30" fmla="*/ 38 w 152"/>
              <a:gd name="T31" fmla="*/ 117 h 152"/>
              <a:gd name="T32" fmla="*/ 42 w 152"/>
              <a:gd name="T33" fmla="*/ 82 h 152"/>
              <a:gd name="T34" fmla="*/ 28 w 152"/>
              <a:gd name="T35" fmla="*/ 44 h 152"/>
              <a:gd name="T36" fmla="*/ 51 w 152"/>
              <a:gd name="T37" fmla="*/ 41 h 152"/>
              <a:gd name="T38" fmla="*/ 65 w 152"/>
              <a:gd name="T39" fmla="*/ 41 h 152"/>
              <a:gd name="T40" fmla="*/ 89 w 152"/>
              <a:gd name="T41" fmla="*/ 23 h 152"/>
              <a:gd name="T42" fmla="*/ 104 w 152"/>
              <a:gd name="T43" fmla="*/ 37 h 152"/>
              <a:gd name="T44" fmla="*/ 107 w 152"/>
              <a:gd name="T45" fmla="*/ 55 h 152"/>
              <a:gd name="T46" fmla="*/ 126 w 152"/>
              <a:gd name="T47" fmla="*/ 65 h 152"/>
              <a:gd name="T48" fmla="*/ 133 w 152"/>
              <a:gd name="T49" fmla="*/ 8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33" y="85"/>
                </a:moveTo>
                <a:cubicBezTo>
                  <a:pt x="133" y="85"/>
                  <a:pt x="120" y="96"/>
                  <a:pt x="108" y="99"/>
                </a:cubicBezTo>
                <a:cubicBezTo>
                  <a:pt x="108" y="99"/>
                  <a:pt x="108" y="116"/>
                  <a:pt x="108" y="125"/>
                </a:cubicBezTo>
                <a:cubicBezTo>
                  <a:pt x="108" y="125"/>
                  <a:pt x="113" y="142"/>
                  <a:pt x="88" y="130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7" y="127"/>
                  <a:pt x="42" y="138"/>
                  <a:pt x="38" y="117"/>
                </a:cubicBezTo>
                <a:cubicBezTo>
                  <a:pt x="38" y="117"/>
                  <a:pt x="38" y="83"/>
                  <a:pt x="42" y="82"/>
                </a:cubicBezTo>
                <a:cubicBezTo>
                  <a:pt x="38" y="76"/>
                  <a:pt x="28" y="64"/>
                  <a:pt x="28" y="44"/>
                </a:cubicBezTo>
                <a:cubicBezTo>
                  <a:pt x="28" y="44"/>
                  <a:pt x="27" y="27"/>
                  <a:pt x="51" y="41"/>
                </a:cubicBezTo>
                <a:cubicBezTo>
                  <a:pt x="59" y="45"/>
                  <a:pt x="60" y="45"/>
                  <a:pt x="65" y="41"/>
                </a:cubicBezTo>
                <a:cubicBezTo>
                  <a:pt x="67" y="37"/>
                  <a:pt x="80" y="24"/>
                  <a:pt x="89" y="23"/>
                </a:cubicBezTo>
                <a:cubicBezTo>
                  <a:pt x="89" y="23"/>
                  <a:pt x="101" y="19"/>
                  <a:pt x="104" y="37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4" y="65"/>
                  <a:pt x="126" y="65"/>
                </a:cubicBezTo>
                <a:cubicBezTo>
                  <a:pt x="126" y="65"/>
                  <a:pt x="151" y="65"/>
                  <a:pt x="133" y="8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8" name="Freeform 168"/>
          <p:cNvSpPr>
            <a:spLocks/>
          </p:cNvSpPr>
          <p:nvPr/>
        </p:nvSpPr>
        <p:spPr bwMode="auto">
          <a:xfrm>
            <a:off x="10458427" y="4827662"/>
            <a:ext cx="27123" cy="34261"/>
          </a:xfrm>
          <a:custGeom>
            <a:avLst/>
            <a:gdLst>
              <a:gd name="T0" fmla="*/ 4 w 8"/>
              <a:gd name="T1" fmla="*/ 0 h 10"/>
              <a:gd name="T2" fmla="*/ 0 w 8"/>
              <a:gd name="T3" fmla="*/ 5 h 10"/>
              <a:gd name="T4" fmla="*/ 4 w 8"/>
              <a:gd name="T5" fmla="*/ 10 h 10"/>
              <a:gd name="T6" fmla="*/ 8 w 8"/>
              <a:gd name="T7" fmla="*/ 5 h 10"/>
              <a:gd name="T8" fmla="*/ 4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10"/>
                  <a:pt x="4" y="10"/>
                </a:cubicBezTo>
                <a:cubicBezTo>
                  <a:pt x="7" y="10"/>
                  <a:pt x="8" y="7"/>
                  <a:pt x="8" y="5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9" name="Freeform 169"/>
          <p:cNvSpPr>
            <a:spLocks noEditPoints="1"/>
          </p:cNvSpPr>
          <p:nvPr/>
        </p:nvSpPr>
        <p:spPr bwMode="auto">
          <a:xfrm>
            <a:off x="10502681" y="4766279"/>
            <a:ext cx="134187" cy="152745"/>
          </a:xfrm>
          <a:custGeom>
            <a:avLst/>
            <a:gdLst>
              <a:gd name="T0" fmla="*/ 25 w 40"/>
              <a:gd name="T1" fmla="*/ 10 h 45"/>
              <a:gd name="T2" fmla="*/ 14 w 40"/>
              <a:gd name="T3" fmla="*/ 3 h 45"/>
              <a:gd name="T4" fmla="*/ 4 w 40"/>
              <a:gd name="T5" fmla="*/ 17 h 45"/>
              <a:gd name="T6" fmla="*/ 18 w 40"/>
              <a:gd name="T7" fmla="*/ 30 h 45"/>
              <a:gd name="T8" fmla="*/ 31 w 40"/>
              <a:gd name="T9" fmla="*/ 38 h 45"/>
              <a:gd name="T10" fmla="*/ 39 w 40"/>
              <a:gd name="T11" fmla="*/ 18 h 45"/>
              <a:gd name="T12" fmla="*/ 25 w 40"/>
              <a:gd name="T13" fmla="*/ 10 h 45"/>
              <a:gd name="T14" fmla="*/ 21 w 40"/>
              <a:gd name="T15" fmla="*/ 16 h 45"/>
              <a:gd name="T16" fmla="*/ 15 w 40"/>
              <a:gd name="T17" fmla="*/ 21 h 45"/>
              <a:gd name="T18" fmla="*/ 14 w 40"/>
              <a:gd name="T19" fmla="*/ 13 h 45"/>
              <a:gd name="T20" fmla="*/ 19 w 40"/>
              <a:gd name="T21" fmla="*/ 7 h 45"/>
              <a:gd name="T22" fmla="*/ 21 w 40"/>
              <a:gd name="T23" fmla="*/ 16 h 45"/>
              <a:gd name="T24" fmla="*/ 35 w 40"/>
              <a:gd name="T25" fmla="*/ 21 h 45"/>
              <a:gd name="T26" fmla="*/ 31 w 40"/>
              <a:gd name="T27" fmla="*/ 25 h 45"/>
              <a:gd name="T28" fmla="*/ 29 w 40"/>
              <a:gd name="T29" fmla="*/ 18 h 45"/>
              <a:gd name="T30" fmla="*/ 33 w 40"/>
              <a:gd name="T31" fmla="*/ 14 h 45"/>
              <a:gd name="T32" fmla="*/ 35 w 40"/>
              <a:gd name="T33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45">
                <a:moveTo>
                  <a:pt x="25" y="10"/>
                </a:moveTo>
                <a:cubicBezTo>
                  <a:pt x="25" y="6"/>
                  <a:pt x="21" y="0"/>
                  <a:pt x="14" y="3"/>
                </a:cubicBezTo>
                <a:cubicBezTo>
                  <a:pt x="7" y="4"/>
                  <a:pt x="4" y="17"/>
                  <a:pt x="4" y="17"/>
                </a:cubicBezTo>
                <a:cubicBezTo>
                  <a:pt x="0" y="39"/>
                  <a:pt x="18" y="30"/>
                  <a:pt x="18" y="30"/>
                </a:cubicBezTo>
                <a:cubicBezTo>
                  <a:pt x="18" y="30"/>
                  <a:pt x="19" y="45"/>
                  <a:pt x="31" y="38"/>
                </a:cubicBezTo>
                <a:cubicBezTo>
                  <a:pt x="38" y="32"/>
                  <a:pt x="39" y="18"/>
                  <a:pt x="39" y="18"/>
                </a:cubicBezTo>
                <a:cubicBezTo>
                  <a:pt x="40" y="0"/>
                  <a:pt x="25" y="10"/>
                  <a:pt x="25" y="10"/>
                </a:cubicBezTo>
                <a:close/>
                <a:moveTo>
                  <a:pt x="21" y="16"/>
                </a:moveTo>
                <a:cubicBezTo>
                  <a:pt x="19" y="18"/>
                  <a:pt x="16" y="21"/>
                  <a:pt x="15" y="21"/>
                </a:cubicBezTo>
                <a:cubicBezTo>
                  <a:pt x="12" y="20"/>
                  <a:pt x="12" y="17"/>
                  <a:pt x="14" y="13"/>
                </a:cubicBezTo>
                <a:cubicBezTo>
                  <a:pt x="15" y="10"/>
                  <a:pt x="16" y="7"/>
                  <a:pt x="19" y="7"/>
                </a:cubicBezTo>
                <a:cubicBezTo>
                  <a:pt x="21" y="9"/>
                  <a:pt x="22" y="11"/>
                  <a:pt x="21" y="16"/>
                </a:cubicBezTo>
                <a:close/>
                <a:moveTo>
                  <a:pt x="35" y="21"/>
                </a:moveTo>
                <a:cubicBezTo>
                  <a:pt x="33" y="24"/>
                  <a:pt x="32" y="25"/>
                  <a:pt x="31" y="25"/>
                </a:cubicBezTo>
                <a:cubicBezTo>
                  <a:pt x="29" y="24"/>
                  <a:pt x="28" y="21"/>
                  <a:pt x="29" y="18"/>
                </a:cubicBezTo>
                <a:cubicBezTo>
                  <a:pt x="31" y="16"/>
                  <a:pt x="32" y="14"/>
                  <a:pt x="33" y="14"/>
                </a:cubicBezTo>
                <a:cubicBezTo>
                  <a:pt x="36" y="14"/>
                  <a:pt x="36" y="18"/>
                  <a:pt x="35" y="2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0" name="Freeform 170"/>
          <p:cNvSpPr>
            <a:spLocks/>
          </p:cNvSpPr>
          <p:nvPr/>
        </p:nvSpPr>
        <p:spPr bwMode="auto">
          <a:xfrm>
            <a:off x="10636868" y="4884763"/>
            <a:ext cx="34261" cy="41399"/>
          </a:xfrm>
          <a:custGeom>
            <a:avLst/>
            <a:gdLst>
              <a:gd name="T0" fmla="*/ 6 w 10"/>
              <a:gd name="T1" fmla="*/ 0 h 12"/>
              <a:gd name="T2" fmla="*/ 0 w 10"/>
              <a:gd name="T3" fmla="*/ 6 h 12"/>
              <a:gd name="T4" fmla="*/ 6 w 10"/>
              <a:gd name="T5" fmla="*/ 12 h 12"/>
              <a:gd name="T6" fmla="*/ 10 w 10"/>
              <a:gd name="T7" fmla="*/ 6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7" y="12"/>
                  <a:pt x="10" y="9"/>
                  <a:pt x="10" y="6"/>
                </a:cubicBezTo>
                <a:cubicBezTo>
                  <a:pt x="10" y="3"/>
                  <a:pt x="7" y="0"/>
                  <a:pt x="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4546138" y="4757514"/>
            <a:ext cx="39971" cy="4139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2" name="Oval 172"/>
          <p:cNvSpPr>
            <a:spLocks noChangeArrowheads="1"/>
          </p:cNvSpPr>
          <p:nvPr/>
        </p:nvSpPr>
        <p:spPr bwMode="auto">
          <a:xfrm>
            <a:off x="4708875" y="4870288"/>
            <a:ext cx="32833" cy="2997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4420516" y="4613334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8 w 152"/>
              <a:gd name="T19" fmla="*/ 101 h 152"/>
              <a:gd name="T20" fmla="*/ 42 w 152"/>
              <a:gd name="T21" fmla="*/ 99 h 152"/>
              <a:gd name="T22" fmla="*/ 27 w 152"/>
              <a:gd name="T23" fmla="*/ 107 h 152"/>
              <a:gd name="T24" fmla="*/ 31 w 152"/>
              <a:gd name="T25" fmla="*/ 93 h 152"/>
              <a:gd name="T26" fmla="*/ 13 w 152"/>
              <a:gd name="T27" fmla="*/ 62 h 152"/>
              <a:gd name="T28" fmla="*/ 58 w 152"/>
              <a:gd name="T29" fmla="*/ 24 h 152"/>
              <a:gd name="T30" fmla="*/ 104 w 152"/>
              <a:gd name="T31" fmla="*/ 56 h 152"/>
              <a:gd name="T32" fmla="*/ 99 w 152"/>
              <a:gd name="T33" fmla="*/ 55 h 152"/>
              <a:gd name="T34" fmla="*/ 61 w 152"/>
              <a:gd name="T35" fmla="*/ 91 h 152"/>
              <a:gd name="T36" fmla="*/ 62 w 152"/>
              <a:gd name="T37" fmla="*/ 101 h 152"/>
              <a:gd name="T38" fmla="*/ 58 w 152"/>
              <a:gd name="T39" fmla="*/ 101 h 152"/>
              <a:gd name="T40" fmla="*/ 125 w 152"/>
              <a:gd name="T41" fmla="*/ 117 h 152"/>
              <a:gd name="T42" fmla="*/ 128 w 152"/>
              <a:gd name="T43" fmla="*/ 128 h 152"/>
              <a:gd name="T44" fmla="*/ 116 w 152"/>
              <a:gd name="T45" fmla="*/ 121 h 152"/>
              <a:gd name="T46" fmla="*/ 102 w 152"/>
              <a:gd name="T47" fmla="*/ 123 h 152"/>
              <a:gd name="T48" fmla="*/ 64 w 152"/>
              <a:gd name="T49" fmla="*/ 91 h 152"/>
              <a:gd name="T50" fmla="*/ 102 w 152"/>
              <a:gd name="T51" fmla="*/ 58 h 152"/>
              <a:gd name="T52" fmla="*/ 141 w 152"/>
              <a:gd name="T53" fmla="*/ 91 h 152"/>
              <a:gd name="T54" fmla="*/ 125 w 152"/>
              <a:gd name="T55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8" y="101"/>
                </a:moveTo>
                <a:cubicBezTo>
                  <a:pt x="52" y="101"/>
                  <a:pt x="48" y="100"/>
                  <a:pt x="42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1" y="93"/>
                  <a:pt x="31" y="93"/>
                  <a:pt x="31" y="93"/>
                </a:cubicBezTo>
                <a:cubicBezTo>
                  <a:pt x="20" y="85"/>
                  <a:pt x="13" y="75"/>
                  <a:pt x="13" y="62"/>
                </a:cubicBezTo>
                <a:cubicBezTo>
                  <a:pt x="13" y="41"/>
                  <a:pt x="33" y="24"/>
                  <a:pt x="58" y="24"/>
                </a:cubicBezTo>
                <a:cubicBezTo>
                  <a:pt x="80" y="24"/>
                  <a:pt x="100" y="38"/>
                  <a:pt x="104" y="56"/>
                </a:cubicBezTo>
                <a:cubicBezTo>
                  <a:pt x="102" y="56"/>
                  <a:pt x="101" y="55"/>
                  <a:pt x="99" y="55"/>
                </a:cubicBezTo>
                <a:cubicBezTo>
                  <a:pt x="78" y="55"/>
                  <a:pt x="61" y="71"/>
                  <a:pt x="61" y="91"/>
                </a:cubicBezTo>
                <a:cubicBezTo>
                  <a:pt x="61" y="95"/>
                  <a:pt x="61" y="98"/>
                  <a:pt x="62" y="101"/>
                </a:cubicBezTo>
                <a:cubicBezTo>
                  <a:pt x="61" y="101"/>
                  <a:pt x="60" y="101"/>
                  <a:pt x="58" y="101"/>
                </a:cubicBezTo>
                <a:close/>
                <a:moveTo>
                  <a:pt x="125" y="117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1" y="122"/>
                  <a:pt x="107" y="123"/>
                  <a:pt x="102" y="123"/>
                </a:cubicBezTo>
                <a:cubicBezTo>
                  <a:pt x="81" y="123"/>
                  <a:pt x="64" y="109"/>
                  <a:pt x="64" y="91"/>
                </a:cubicBezTo>
                <a:cubicBezTo>
                  <a:pt x="64" y="73"/>
                  <a:pt x="81" y="58"/>
                  <a:pt x="102" y="58"/>
                </a:cubicBezTo>
                <a:cubicBezTo>
                  <a:pt x="123" y="58"/>
                  <a:pt x="141" y="73"/>
                  <a:pt x="141" y="91"/>
                </a:cubicBezTo>
                <a:cubicBezTo>
                  <a:pt x="141" y="101"/>
                  <a:pt x="134" y="110"/>
                  <a:pt x="125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" name="Oval 174"/>
          <p:cNvSpPr>
            <a:spLocks noChangeArrowheads="1"/>
          </p:cNvSpPr>
          <p:nvPr/>
        </p:nvSpPr>
        <p:spPr bwMode="auto">
          <a:xfrm>
            <a:off x="4793099" y="4870288"/>
            <a:ext cx="32833" cy="2997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4650347" y="4757514"/>
            <a:ext cx="44254" cy="4139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6" name="Freeform 176"/>
          <p:cNvSpPr>
            <a:spLocks noEditPoints="1"/>
          </p:cNvSpPr>
          <p:nvPr/>
        </p:nvSpPr>
        <p:spPr bwMode="auto">
          <a:xfrm>
            <a:off x="5569671" y="4893128"/>
            <a:ext cx="81369" cy="125622"/>
          </a:xfrm>
          <a:custGeom>
            <a:avLst/>
            <a:gdLst>
              <a:gd name="T0" fmla="*/ 20 w 24"/>
              <a:gd name="T1" fmla="*/ 9 h 37"/>
              <a:gd name="T2" fmla="*/ 12 w 24"/>
              <a:gd name="T3" fmla="*/ 9 h 37"/>
              <a:gd name="T4" fmla="*/ 1 w 24"/>
              <a:gd name="T5" fmla="*/ 19 h 37"/>
              <a:gd name="T6" fmla="*/ 2 w 24"/>
              <a:gd name="T7" fmla="*/ 30 h 37"/>
              <a:gd name="T8" fmla="*/ 11 w 24"/>
              <a:gd name="T9" fmla="*/ 37 h 37"/>
              <a:gd name="T10" fmla="*/ 24 w 24"/>
              <a:gd name="T11" fmla="*/ 37 h 37"/>
              <a:gd name="T12" fmla="*/ 24 w 24"/>
              <a:gd name="T13" fmla="*/ 0 h 37"/>
              <a:gd name="T14" fmla="*/ 20 w 24"/>
              <a:gd name="T15" fmla="*/ 0 h 37"/>
              <a:gd name="T16" fmla="*/ 20 w 24"/>
              <a:gd name="T17" fmla="*/ 9 h 37"/>
              <a:gd name="T18" fmla="*/ 20 w 24"/>
              <a:gd name="T19" fmla="*/ 29 h 37"/>
              <a:gd name="T20" fmla="*/ 13 w 24"/>
              <a:gd name="T21" fmla="*/ 29 h 37"/>
              <a:gd name="T22" fmla="*/ 8 w 24"/>
              <a:gd name="T23" fmla="*/ 24 h 37"/>
              <a:gd name="T24" fmla="*/ 8 w 24"/>
              <a:gd name="T25" fmla="*/ 20 h 37"/>
              <a:gd name="T26" fmla="*/ 13 w 24"/>
              <a:gd name="T27" fmla="*/ 17 h 37"/>
              <a:gd name="T28" fmla="*/ 20 w 24"/>
              <a:gd name="T29" fmla="*/ 17 h 37"/>
              <a:gd name="T30" fmla="*/ 20 w 24"/>
              <a:gd name="T31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37">
                <a:moveTo>
                  <a:pt x="20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4" y="10"/>
                  <a:pt x="1" y="19"/>
                </a:cubicBezTo>
                <a:cubicBezTo>
                  <a:pt x="0" y="25"/>
                  <a:pt x="2" y="29"/>
                  <a:pt x="2" y="30"/>
                </a:cubicBezTo>
                <a:cubicBezTo>
                  <a:pt x="2" y="31"/>
                  <a:pt x="5" y="33"/>
                  <a:pt x="11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9"/>
                </a:lnTo>
                <a:close/>
                <a:moveTo>
                  <a:pt x="2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9" y="29"/>
                  <a:pt x="8" y="24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2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/>
          </p:cNvSpPr>
          <p:nvPr/>
        </p:nvSpPr>
        <p:spPr bwMode="auto">
          <a:xfrm>
            <a:off x="5663888" y="4923107"/>
            <a:ext cx="81369" cy="95644"/>
          </a:xfrm>
          <a:custGeom>
            <a:avLst/>
            <a:gdLst>
              <a:gd name="T0" fmla="*/ 16 w 24"/>
              <a:gd name="T1" fmla="*/ 20 h 28"/>
              <a:gd name="T2" fmla="*/ 11 w 24"/>
              <a:gd name="T3" fmla="*/ 20 h 28"/>
              <a:gd name="T4" fmla="*/ 8 w 24"/>
              <a:gd name="T5" fmla="*/ 18 h 28"/>
              <a:gd name="T6" fmla="*/ 8 w 24"/>
              <a:gd name="T7" fmla="*/ 1 h 28"/>
              <a:gd name="T8" fmla="*/ 0 w 24"/>
              <a:gd name="T9" fmla="*/ 1 h 28"/>
              <a:gd name="T10" fmla="*/ 0 w 24"/>
              <a:gd name="T11" fmla="*/ 20 h 28"/>
              <a:gd name="T12" fmla="*/ 8 w 24"/>
              <a:gd name="T13" fmla="*/ 28 h 28"/>
              <a:gd name="T14" fmla="*/ 24 w 24"/>
              <a:gd name="T15" fmla="*/ 28 h 28"/>
              <a:gd name="T16" fmla="*/ 24 w 24"/>
              <a:gd name="T17" fmla="*/ 0 h 28"/>
              <a:gd name="T18" fmla="*/ 16 w 24"/>
              <a:gd name="T19" fmla="*/ 0 h 28"/>
              <a:gd name="T20" fmla="*/ 16 w 24"/>
              <a:gd name="T21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28">
                <a:moveTo>
                  <a:pt x="16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8" y="20"/>
                  <a:pt x="8" y="18"/>
                </a:cubicBezTo>
                <a:cubicBezTo>
                  <a:pt x="8" y="1"/>
                  <a:pt x="8" y="1"/>
                  <a:pt x="8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2" y="24"/>
                  <a:pt x="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2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5408362" y="4613334"/>
            <a:ext cx="512481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83 w 152"/>
              <a:gd name="T19" fmla="*/ 41 h 152"/>
              <a:gd name="T20" fmla="*/ 97 w 152"/>
              <a:gd name="T21" fmla="*/ 27 h 152"/>
              <a:gd name="T22" fmla="*/ 107 w 152"/>
              <a:gd name="T23" fmla="*/ 43 h 152"/>
              <a:gd name="T24" fmla="*/ 92 w 152"/>
              <a:gd name="T25" fmla="*/ 57 h 152"/>
              <a:gd name="T26" fmla="*/ 83 w 152"/>
              <a:gd name="T27" fmla="*/ 41 h 152"/>
              <a:gd name="T28" fmla="*/ 65 w 152"/>
              <a:gd name="T29" fmla="*/ 24 h 152"/>
              <a:gd name="T30" fmla="*/ 77 w 152"/>
              <a:gd name="T31" fmla="*/ 40 h 152"/>
              <a:gd name="T32" fmla="*/ 65 w 152"/>
              <a:gd name="T33" fmla="*/ 56 h 152"/>
              <a:gd name="T34" fmla="*/ 54 w 152"/>
              <a:gd name="T35" fmla="*/ 40 h 152"/>
              <a:gd name="T36" fmla="*/ 65 w 152"/>
              <a:gd name="T37" fmla="*/ 24 h 152"/>
              <a:gd name="T38" fmla="*/ 30 w 152"/>
              <a:gd name="T39" fmla="*/ 62 h 152"/>
              <a:gd name="T40" fmla="*/ 41 w 152"/>
              <a:gd name="T41" fmla="*/ 48 h 152"/>
              <a:gd name="T42" fmla="*/ 54 w 152"/>
              <a:gd name="T43" fmla="*/ 60 h 152"/>
              <a:gd name="T44" fmla="*/ 44 w 152"/>
              <a:gd name="T45" fmla="*/ 79 h 152"/>
              <a:gd name="T46" fmla="*/ 30 w 152"/>
              <a:gd name="T47" fmla="*/ 62 h 152"/>
              <a:gd name="T48" fmla="*/ 116 w 152"/>
              <a:gd name="T49" fmla="*/ 119 h 152"/>
              <a:gd name="T50" fmla="*/ 87 w 152"/>
              <a:gd name="T51" fmla="*/ 126 h 152"/>
              <a:gd name="T52" fmla="*/ 69 w 152"/>
              <a:gd name="T53" fmla="*/ 125 h 152"/>
              <a:gd name="T54" fmla="*/ 51 w 152"/>
              <a:gd name="T55" fmla="*/ 127 h 152"/>
              <a:gd name="T56" fmla="*/ 37 w 152"/>
              <a:gd name="T57" fmla="*/ 113 h 152"/>
              <a:gd name="T58" fmla="*/ 49 w 152"/>
              <a:gd name="T59" fmla="*/ 89 h 152"/>
              <a:gd name="T60" fmla="*/ 63 w 152"/>
              <a:gd name="T61" fmla="*/ 75 h 152"/>
              <a:gd name="T62" fmla="*/ 92 w 152"/>
              <a:gd name="T63" fmla="*/ 76 h 152"/>
              <a:gd name="T64" fmla="*/ 113 w 152"/>
              <a:gd name="T65" fmla="*/ 97 h 152"/>
              <a:gd name="T66" fmla="*/ 116 w 152"/>
              <a:gd name="T67" fmla="*/ 119 h 152"/>
              <a:gd name="T68" fmla="*/ 114 w 152"/>
              <a:gd name="T69" fmla="*/ 86 h 152"/>
              <a:gd name="T70" fmla="*/ 101 w 152"/>
              <a:gd name="T71" fmla="*/ 71 h 152"/>
              <a:gd name="T72" fmla="*/ 113 w 152"/>
              <a:gd name="T73" fmla="*/ 56 h 152"/>
              <a:gd name="T74" fmla="*/ 125 w 152"/>
              <a:gd name="T75" fmla="*/ 69 h 152"/>
              <a:gd name="T76" fmla="*/ 114 w 152"/>
              <a:gd name="T77" fmla="*/ 8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83" y="41"/>
                </a:moveTo>
                <a:cubicBezTo>
                  <a:pt x="83" y="35"/>
                  <a:pt x="91" y="25"/>
                  <a:pt x="97" y="27"/>
                </a:cubicBezTo>
                <a:cubicBezTo>
                  <a:pt x="103" y="28"/>
                  <a:pt x="108" y="36"/>
                  <a:pt x="107" y="43"/>
                </a:cubicBezTo>
                <a:cubicBezTo>
                  <a:pt x="106" y="49"/>
                  <a:pt x="101" y="58"/>
                  <a:pt x="92" y="57"/>
                </a:cubicBezTo>
                <a:cubicBezTo>
                  <a:pt x="84" y="56"/>
                  <a:pt x="82" y="49"/>
                  <a:pt x="83" y="41"/>
                </a:cubicBezTo>
                <a:close/>
                <a:moveTo>
                  <a:pt x="65" y="24"/>
                </a:moveTo>
                <a:cubicBezTo>
                  <a:pt x="72" y="24"/>
                  <a:pt x="77" y="31"/>
                  <a:pt x="77" y="40"/>
                </a:cubicBezTo>
                <a:cubicBezTo>
                  <a:pt x="77" y="49"/>
                  <a:pt x="72" y="56"/>
                  <a:pt x="65" y="56"/>
                </a:cubicBezTo>
                <a:cubicBezTo>
                  <a:pt x="59" y="56"/>
                  <a:pt x="54" y="49"/>
                  <a:pt x="54" y="40"/>
                </a:cubicBezTo>
                <a:cubicBezTo>
                  <a:pt x="54" y="31"/>
                  <a:pt x="59" y="24"/>
                  <a:pt x="65" y="24"/>
                </a:cubicBezTo>
                <a:close/>
                <a:moveTo>
                  <a:pt x="30" y="62"/>
                </a:moveTo>
                <a:cubicBezTo>
                  <a:pt x="30" y="62"/>
                  <a:pt x="31" y="49"/>
                  <a:pt x="41" y="48"/>
                </a:cubicBezTo>
                <a:cubicBezTo>
                  <a:pt x="48" y="47"/>
                  <a:pt x="53" y="55"/>
                  <a:pt x="54" y="60"/>
                </a:cubicBezTo>
                <a:cubicBezTo>
                  <a:pt x="54" y="63"/>
                  <a:pt x="56" y="76"/>
                  <a:pt x="44" y="79"/>
                </a:cubicBezTo>
                <a:cubicBezTo>
                  <a:pt x="33" y="81"/>
                  <a:pt x="29" y="68"/>
                  <a:pt x="30" y="62"/>
                </a:cubicBezTo>
                <a:close/>
                <a:moveTo>
                  <a:pt x="116" y="119"/>
                </a:moveTo>
                <a:cubicBezTo>
                  <a:pt x="110" y="134"/>
                  <a:pt x="87" y="126"/>
                  <a:pt x="87" y="126"/>
                </a:cubicBezTo>
                <a:cubicBezTo>
                  <a:pt x="87" y="126"/>
                  <a:pt x="79" y="123"/>
                  <a:pt x="69" y="125"/>
                </a:cubicBezTo>
                <a:cubicBezTo>
                  <a:pt x="60" y="128"/>
                  <a:pt x="51" y="127"/>
                  <a:pt x="51" y="127"/>
                </a:cubicBezTo>
                <a:cubicBezTo>
                  <a:pt x="51" y="127"/>
                  <a:pt x="40" y="127"/>
                  <a:pt x="37" y="113"/>
                </a:cubicBezTo>
                <a:cubicBezTo>
                  <a:pt x="34" y="98"/>
                  <a:pt x="48" y="91"/>
                  <a:pt x="49" y="89"/>
                </a:cubicBezTo>
                <a:cubicBezTo>
                  <a:pt x="50" y="88"/>
                  <a:pt x="58" y="83"/>
                  <a:pt x="63" y="75"/>
                </a:cubicBezTo>
                <a:cubicBezTo>
                  <a:pt x="67" y="67"/>
                  <a:pt x="82" y="60"/>
                  <a:pt x="92" y="76"/>
                </a:cubicBezTo>
                <a:cubicBezTo>
                  <a:pt x="100" y="87"/>
                  <a:pt x="113" y="97"/>
                  <a:pt x="113" y="97"/>
                </a:cubicBezTo>
                <a:cubicBezTo>
                  <a:pt x="113" y="97"/>
                  <a:pt x="122" y="104"/>
                  <a:pt x="116" y="119"/>
                </a:cubicBezTo>
                <a:close/>
                <a:moveTo>
                  <a:pt x="114" y="86"/>
                </a:moveTo>
                <a:cubicBezTo>
                  <a:pt x="102" y="86"/>
                  <a:pt x="101" y="77"/>
                  <a:pt x="101" y="71"/>
                </a:cubicBezTo>
                <a:cubicBezTo>
                  <a:pt x="101" y="65"/>
                  <a:pt x="103" y="56"/>
                  <a:pt x="113" y="56"/>
                </a:cubicBezTo>
                <a:cubicBezTo>
                  <a:pt x="123" y="56"/>
                  <a:pt x="125" y="65"/>
                  <a:pt x="125" y="69"/>
                </a:cubicBezTo>
                <a:cubicBezTo>
                  <a:pt x="125" y="72"/>
                  <a:pt x="127" y="86"/>
                  <a:pt x="114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9" name="Freeform 179"/>
          <p:cNvSpPr>
            <a:spLocks noEditPoints="1"/>
          </p:cNvSpPr>
          <p:nvPr/>
        </p:nvSpPr>
        <p:spPr bwMode="auto">
          <a:xfrm>
            <a:off x="2489077" y="4613334"/>
            <a:ext cx="512481" cy="512481"/>
          </a:xfrm>
          <a:custGeom>
            <a:avLst/>
            <a:gdLst>
              <a:gd name="T0" fmla="*/ 129 w 152"/>
              <a:gd name="T1" fmla="*/ 0 h 152"/>
              <a:gd name="T2" fmla="*/ 0 w 152"/>
              <a:gd name="T3" fmla="*/ 23 h 152"/>
              <a:gd name="T4" fmla="*/ 24 w 152"/>
              <a:gd name="T5" fmla="*/ 152 h 152"/>
              <a:gd name="T6" fmla="*/ 152 w 152"/>
              <a:gd name="T7" fmla="*/ 129 h 152"/>
              <a:gd name="T8" fmla="*/ 20 w 152"/>
              <a:gd name="T9" fmla="*/ 133 h 152"/>
              <a:gd name="T10" fmla="*/ 17 w 152"/>
              <a:gd name="T11" fmla="*/ 140 h 152"/>
              <a:gd name="T12" fmla="*/ 28 w 152"/>
              <a:gd name="T13" fmla="*/ 71 h 152"/>
              <a:gd name="T14" fmla="*/ 35 w 152"/>
              <a:gd name="T15" fmla="*/ 56 h 152"/>
              <a:gd name="T16" fmla="*/ 60 w 152"/>
              <a:gd name="T17" fmla="*/ 56 h 152"/>
              <a:gd name="T18" fmla="*/ 41 w 152"/>
              <a:gd name="T19" fmla="*/ 66 h 152"/>
              <a:gd name="T20" fmla="*/ 20 w 152"/>
              <a:gd name="T21" fmla="*/ 133 h 152"/>
              <a:gd name="T22" fmla="*/ 39 w 152"/>
              <a:gd name="T23" fmla="*/ 93 h 152"/>
              <a:gd name="T24" fmla="*/ 40 w 152"/>
              <a:gd name="T25" fmla="*/ 86 h 152"/>
              <a:gd name="T26" fmla="*/ 78 w 152"/>
              <a:gd name="T27" fmla="*/ 56 h 152"/>
              <a:gd name="T28" fmla="*/ 16 w 152"/>
              <a:gd name="T29" fmla="*/ 56 h 152"/>
              <a:gd name="T30" fmla="*/ 18 w 152"/>
              <a:gd name="T31" fmla="*/ 75 h 152"/>
              <a:gd name="T32" fmla="*/ 10 w 152"/>
              <a:gd name="T33" fmla="*/ 56 h 152"/>
              <a:gd name="T34" fmla="*/ 85 w 152"/>
              <a:gd name="T35" fmla="*/ 56 h 152"/>
              <a:gd name="T36" fmla="*/ 117 w 152"/>
              <a:gd name="T37" fmla="*/ 50 h 152"/>
              <a:gd name="T38" fmla="*/ 97 w 152"/>
              <a:gd name="T39" fmla="*/ 20 h 152"/>
              <a:gd name="T40" fmla="*/ 136 w 152"/>
              <a:gd name="T41" fmla="*/ 38 h 152"/>
              <a:gd name="T42" fmla="*/ 130 w 152"/>
              <a:gd name="T43" fmla="*/ 42 h 152"/>
              <a:gd name="T44" fmla="*/ 132 w 152"/>
              <a:gd name="T45" fmla="*/ 36 h 152"/>
              <a:gd name="T46" fmla="*/ 101 w 152"/>
              <a:gd name="T47" fmla="*/ 21 h 152"/>
              <a:gd name="T48" fmla="*/ 117 w 152"/>
              <a:gd name="T49" fmla="*/ 46 h 152"/>
              <a:gd name="T50" fmla="*/ 117 w 152"/>
              <a:gd name="T51" fmla="*/ 50 h 152"/>
              <a:gd name="T52" fmla="*/ 149 w 152"/>
              <a:gd name="T53" fmla="*/ 63 h 152"/>
              <a:gd name="T54" fmla="*/ 119 w 152"/>
              <a:gd name="T55" fmla="*/ 42 h 152"/>
              <a:gd name="T56" fmla="*/ 113 w 152"/>
              <a:gd name="T57" fmla="*/ 35 h 152"/>
              <a:gd name="T58" fmla="*/ 119 w 152"/>
              <a:gd name="T59" fmla="*/ 22 h 152"/>
              <a:gd name="T60" fmla="*/ 120 w 152"/>
              <a:gd name="T61" fmla="*/ 34 h 152"/>
              <a:gd name="T62" fmla="*/ 148 w 152"/>
              <a:gd name="T63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20" y="133"/>
                </a:moveTo>
                <a:cubicBezTo>
                  <a:pt x="20" y="135"/>
                  <a:pt x="19" y="140"/>
                  <a:pt x="1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6"/>
                  <a:pt x="14" y="134"/>
                </a:cubicBezTo>
                <a:cubicBezTo>
                  <a:pt x="11" y="106"/>
                  <a:pt x="20" y="83"/>
                  <a:pt x="28" y="71"/>
                </a:cubicBezTo>
                <a:cubicBezTo>
                  <a:pt x="31" y="67"/>
                  <a:pt x="34" y="63"/>
                  <a:pt x="36" y="61"/>
                </a:cubicBezTo>
                <a:cubicBezTo>
                  <a:pt x="36" y="59"/>
                  <a:pt x="35" y="57"/>
                  <a:pt x="35" y="56"/>
                </a:cubicBezTo>
                <a:cubicBezTo>
                  <a:pt x="35" y="49"/>
                  <a:pt x="41" y="43"/>
                  <a:pt x="48" y="43"/>
                </a:cubicBezTo>
                <a:cubicBezTo>
                  <a:pt x="55" y="43"/>
                  <a:pt x="60" y="49"/>
                  <a:pt x="60" y="56"/>
                </a:cubicBezTo>
                <a:cubicBezTo>
                  <a:pt x="60" y="62"/>
                  <a:pt x="55" y="68"/>
                  <a:pt x="48" y="68"/>
                </a:cubicBezTo>
                <a:cubicBezTo>
                  <a:pt x="45" y="68"/>
                  <a:pt x="43" y="67"/>
                  <a:pt x="41" y="66"/>
                </a:cubicBezTo>
                <a:cubicBezTo>
                  <a:pt x="38" y="68"/>
                  <a:pt x="36" y="73"/>
                  <a:pt x="33" y="77"/>
                </a:cubicBezTo>
                <a:cubicBezTo>
                  <a:pt x="23" y="92"/>
                  <a:pt x="18" y="113"/>
                  <a:pt x="20" y="133"/>
                </a:cubicBezTo>
                <a:close/>
                <a:moveTo>
                  <a:pt x="47" y="94"/>
                </a:moveTo>
                <a:cubicBezTo>
                  <a:pt x="44" y="94"/>
                  <a:pt x="42" y="94"/>
                  <a:pt x="39" y="93"/>
                </a:cubicBezTo>
                <a:cubicBezTo>
                  <a:pt x="37" y="92"/>
                  <a:pt x="36" y="91"/>
                  <a:pt x="36" y="89"/>
                </a:cubicBezTo>
                <a:cubicBezTo>
                  <a:pt x="37" y="87"/>
                  <a:pt x="38" y="86"/>
                  <a:pt x="40" y="86"/>
                </a:cubicBezTo>
                <a:cubicBezTo>
                  <a:pt x="43" y="87"/>
                  <a:pt x="45" y="87"/>
                  <a:pt x="47" y="87"/>
                </a:cubicBezTo>
                <a:cubicBezTo>
                  <a:pt x="64" y="87"/>
                  <a:pt x="78" y="73"/>
                  <a:pt x="78" y="56"/>
                </a:cubicBezTo>
                <a:cubicBezTo>
                  <a:pt x="78" y="39"/>
                  <a:pt x="64" y="25"/>
                  <a:pt x="47" y="25"/>
                </a:cubicBezTo>
                <a:cubicBezTo>
                  <a:pt x="30" y="25"/>
                  <a:pt x="16" y="39"/>
                  <a:pt x="16" y="56"/>
                </a:cubicBezTo>
                <a:cubicBezTo>
                  <a:pt x="16" y="61"/>
                  <a:pt x="17" y="66"/>
                  <a:pt x="20" y="70"/>
                </a:cubicBezTo>
                <a:cubicBezTo>
                  <a:pt x="21" y="72"/>
                  <a:pt x="20" y="74"/>
                  <a:pt x="18" y="75"/>
                </a:cubicBezTo>
                <a:cubicBezTo>
                  <a:pt x="17" y="76"/>
                  <a:pt x="15" y="75"/>
                  <a:pt x="14" y="73"/>
                </a:cubicBezTo>
                <a:cubicBezTo>
                  <a:pt x="11" y="68"/>
                  <a:pt x="10" y="62"/>
                  <a:pt x="10" y="56"/>
                </a:cubicBezTo>
                <a:cubicBezTo>
                  <a:pt x="10" y="36"/>
                  <a:pt x="26" y="19"/>
                  <a:pt x="47" y="19"/>
                </a:cubicBezTo>
                <a:cubicBezTo>
                  <a:pt x="68" y="19"/>
                  <a:pt x="85" y="36"/>
                  <a:pt x="85" y="56"/>
                </a:cubicBezTo>
                <a:cubicBezTo>
                  <a:pt x="85" y="77"/>
                  <a:pt x="68" y="94"/>
                  <a:pt x="47" y="94"/>
                </a:cubicBezTo>
                <a:close/>
                <a:moveTo>
                  <a:pt x="117" y="50"/>
                </a:moveTo>
                <a:cubicBezTo>
                  <a:pt x="114" y="50"/>
                  <a:pt x="110" y="50"/>
                  <a:pt x="107" y="48"/>
                </a:cubicBezTo>
                <a:cubicBezTo>
                  <a:pt x="97" y="43"/>
                  <a:pt x="92" y="30"/>
                  <a:pt x="97" y="20"/>
                </a:cubicBezTo>
                <a:cubicBezTo>
                  <a:pt x="102" y="9"/>
                  <a:pt x="115" y="5"/>
                  <a:pt x="126" y="10"/>
                </a:cubicBezTo>
                <a:cubicBezTo>
                  <a:pt x="136" y="15"/>
                  <a:pt x="141" y="27"/>
                  <a:pt x="136" y="38"/>
                </a:cubicBezTo>
                <a:cubicBezTo>
                  <a:pt x="135" y="39"/>
                  <a:pt x="134" y="41"/>
                  <a:pt x="133" y="42"/>
                </a:cubicBezTo>
                <a:cubicBezTo>
                  <a:pt x="132" y="43"/>
                  <a:pt x="131" y="43"/>
                  <a:pt x="130" y="42"/>
                </a:cubicBezTo>
                <a:cubicBezTo>
                  <a:pt x="130" y="42"/>
                  <a:pt x="130" y="41"/>
                  <a:pt x="130" y="40"/>
                </a:cubicBezTo>
                <a:cubicBezTo>
                  <a:pt x="131" y="39"/>
                  <a:pt x="132" y="38"/>
                  <a:pt x="132" y="36"/>
                </a:cubicBezTo>
                <a:cubicBezTo>
                  <a:pt x="136" y="28"/>
                  <a:pt x="133" y="17"/>
                  <a:pt x="124" y="13"/>
                </a:cubicBezTo>
                <a:cubicBezTo>
                  <a:pt x="115" y="9"/>
                  <a:pt x="105" y="13"/>
                  <a:pt x="101" y="21"/>
                </a:cubicBezTo>
                <a:cubicBezTo>
                  <a:pt x="96" y="30"/>
                  <a:pt x="100" y="40"/>
                  <a:pt x="109" y="45"/>
                </a:cubicBezTo>
                <a:cubicBezTo>
                  <a:pt x="111" y="46"/>
                  <a:pt x="114" y="46"/>
                  <a:pt x="117" y="46"/>
                </a:cubicBezTo>
                <a:cubicBezTo>
                  <a:pt x="118" y="46"/>
                  <a:pt x="119" y="47"/>
                  <a:pt x="119" y="48"/>
                </a:cubicBezTo>
                <a:cubicBezTo>
                  <a:pt x="119" y="49"/>
                  <a:pt x="118" y="50"/>
                  <a:pt x="117" y="50"/>
                </a:cubicBezTo>
                <a:close/>
                <a:moveTo>
                  <a:pt x="149" y="63"/>
                </a:move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48" y="65"/>
                  <a:pt x="147" y="64"/>
                </a:cubicBezTo>
                <a:cubicBezTo>
                  <a:pt x="132" y="59"/>
                  <a:pt x="123" y="49"/>
                  <a:pt x="119" y="42"/>
                </a:cubicBezTo>
                <a:cubicBezTo>
                  <a:pt x="118" y="40"/>
                  <a:pt x="117" y="37"/>
                  <a:pt x="116" y="35"/>
                </a:cubicBezTo>
                <a:cubicBezTo>
                  <a:pt x="115" y="35"/>
                  <a:pt x="114" y="35"/>
                  <a:pt x="113" y="35"/>
                </a:cubicBezTo>
                <a:cubicBezTo>
                  <a:pt x="110" y="33"/>
                  <a:pt x="108" y="29"/>
                  <a:pt x="110" y="25"/>
                </a:cubicBezTo>
                <a:cubicBezTo>
                  <a:pt x="112" y="22"/>
                  <a:pt x="116" y="20"/>
                  <a:pt x="119" y="22"/>
                </a:cubicBezTo>
                <a:cubicBezTo>
                  <a:pt x="123" y="24"/>
                  <a:pt x="124" y="28"/>
                  <a:pt x="123" y="31"/>
                </a:cubicBezTo>
                <a:cubicBezTo>
                  <a:pt x="122" y="33"/>
                  <a:pt x="121" y="34"/>
                  <a:pt x="120" y="34"/>
                </a:cubicBezTo>
                <a:cubicBezTo>
                  <a:pt x="120" y="36"/>
                  <a:pt x="121" y="38"/>
                  <a:pt x="123" y="41"/>
                </a:cubicBezTo>
                <a:cubicBezTo>
                  <a:pt x="128" y="50"/>
                  <a:pt x="137" y="57"/>
                  <a:pt x="148" y="61"/>
                </a:cubicBezTo>
                <a:cubicBezTo>
                  <a:pt x="149" y="61"/>
                  <a:pt x="149" y="62"/>
                  <a:pt x="149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0" name="Freeform 180"/>
          <p:cNvSpPr>
            <a:spLocks/>
          </p:cNvSpPr>
          <p:nvPr/>
        </p:nvSpPr>
        <p:spPr bwMode="auto">
          <a:xfrm>
            <a:off x="11347062" y="2446554"/>
            <a:ext cx="215556" cy="196998"/>
          </a:xfrm>
          <a:custGeom>
            <a:avLst/>
            <a:gdLst>
              <a:gd name="T0" fmla="*/ 10 w 64"/>
              <a:gd name="T1" fmla="*/ 0 h 58"/>
              <a:gd name="T2" fmla="*/ 10 w 64"/>
              <a:gd name="T3" fmla="*/ 0 h 58"/>
              <a:gd name="T4" fmla="*/ 2 w 64"/>
              <a:gd name="T5" fmla="*/ 18 h 58"/>
              <a:gd name="T6" fmla="*/ 22 w 64"/>
              <a:gd name="T7" fmla="*/ 47 h 58"/>
              <a:gd name="T8" fmla="*/ 18 w 64"/>
              <a:gd name="T9" fmla="*/ 57 h 58"/>
              <a:gd name="T10" fmla="*/ 19 w 64"/>
              <a:gd name="T11" fmla="*/ 58 h 58"/>
              <a:gd name="T12" fmla="*/ 37 w 64"/>
              <a:gd name="T13" fmla="*/ 50 h 58"/>
              <a:gd name="T14" fmla="*/ 64 w 64"/>
              <a:gd name="T15" fmla="*/ 44 h 58"/>
              <a:gd name="T16" fmla="*/ 10 w 64"/>
              <a:gd name="T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5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5"/>
                  <a:pt x="3" y="11"/>
                  <a:pt x="2" y="18"/>
                </a:cubicBezTo>
                <a:cubicBezTo>
                  <a:pt x="0" y="29"/>
                  <a:pt x="10" y="40"/>
                  <a:pt x="22" y="47"/>
                </a:cubicBezTo>
                <a:cubicBezTo>
                  <a:pt x="23" y="51"/>
                  <a:pt x="18" y="57"/>
                  <a:pt x="18" y="57"/>
                </a:cubicBezTo>
                <a:cubicBezTo>
                  <a:pt x="16" y="58"/>
                  <a:pt x="19" y="58"/>
                  <a:pt x="19" y="58"/>
                </a:cubicBezTo>
                <a:cubicBezTo>
                  <a:pt x="26" y="58"/>
                  <a:pt x="33" y="53"/>
                  <a:pt x="37" y="50"/>
                </a:cubicBezTo>
                <a:cubicBezTo>
                  <a:pt x="47" y="51"/>
                  <a:pt x="56" y="48"/>
                  <a:pt x="64" y="44"/>
                </a:cubicBezTo>
                <a:cubicBezTo>
                  <a:pt x="35" y="42"/>
                  <a:pt x="10" y="23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Freeform 181"/>
          <p:cNvSpPr>
            <a:spLocks noEditPoints="1"/>
          </p:cNvSpPr>
          <p:nvPr/>
        </p:nvSpPr>
        <p:spPr bwMode="auto">
          <a:xfrm>
            <a:off x="11389887" y="2292381"/>
            <a:ext cx="372584" cy="346888"/>
          </a:xfrm>
          <a:custGeom>
            <a:avLst/>
            <a:gdLst>
              <a:gd name="T0" fmla="*/ 110 w 110"/>
              <a:gd name="T1" fmla="*/ 44 h 103"/>
              <a:gd name="T2" fmla="*/ 55 w 110"/>
              <a:gd name="T3" fmla="*/ 0 h 103"/>
              <a:gd name="T4" fmla="*/ 0 w 110"/>
              <a:gd name="T5" fmla="*/ 44 h 103"/>
              <a:gd name="T6" fmla="*/ 54 w 110"/>
              <a:gd name="T7" fmla="*/ 87 h 103"/>
              <a:gd name="T8" fmla="*/ 83 w 110"/>
              <a:gd name="T9" fmla="*/ 102 h 103"/>
              <a:gd name="T10" fmla="*/ 86 w 110"/>
              <a:gd name="T11" fmla="*/ 100 h 103"/>
              <a:gd name="T12" fmla="*/ 80 w 110"/>
              <a:gd name="T13" fmla="*/ 84 h 103"/>
              <a:gd name="T14" fmla="*/ 110 w 110"/>
              <a:gd name="T15" fmla="*/ 44 h 103"/>
              <a:gd name="T16" fmla="*/ 86 w 110"/>
              <a:gd name="T17" fmla="*/ 32 h 103"/>
              <a:gd name="T18" fmla="*/ 82 w 110"/>
              <a:gd name="T19" fmla="*/ 36 h 103"/>
              <a:gd name="T20" fmla="*/ 82 w 110"/>
              <a:gd name="T21" fmla="*/ 36 h 103"/>
              <a:gd name="T22" fmla="*/ 78 w 110"/>
              <a:gd name="T23" fmla="*/ 32 h 103"/>
              <a:gd name="T24" fmla="*/ 78 w 110"/>
              <a:gd name="T25" fmla="*/ 32 h 103"/>
              <a:gd name="T26" fmla="*/ 82 w 110"/>
              <a:gd name="T27" fmla="*/ 28 h 103"/>
              <a:gd name="T28" fmla="*/ 82 w 110"/>
              <a:gd name="T29" fmla="*/ 28 h 103"/>
              <a:gd name="T30" fmla="*/ 86 w 110"/>
              <a:gd name="T31" fmla="*/ 32 h 103"/>
              <a:gd name="T32" fmla="*/ 69 w 110"/>
              <a:gd name="T33" fmla="*/ 58 h 103"/>
              <a:gd name="T34" fmla="*/ 64 w 110"/>
              <a:gd name="T35" fmla="*/ 64 h 103"/>
              <a:gd name="T36" fmla="*/ 63 w 110"/>
              <a:gd name="T37" fmla="*/ 64 h 103"/>
              <a:gd name="T38" fmla="*/ 57 w 110"/>
              <a:gd name="T39" fmla="*/ 58 h 103"/>
              <a:gd name="T40" fmla="*/ 57 w 110"/>
              <a:gd name="T41" fmla="*/ 40 h 103"/>
              <a:gd name="T42" fmla="*/ 56 w 110"/>
              <a:gd name="T43" fmla="*/ 36 h 103"/>
              <a:gd name="T44" fmla="*/ 49 w 110"/>
              <a:gd name="T45" fmla="*/ 36 h 103"/>
              <a:gd name="T46" fmla="*/ 49 w 110"/>
              <a:gd name="T47" fmla="*/ 58 h 103"/>
              <a:gd name="T48" fmla="*/ 47 w 110"/>
              <a:gd name="T49" fmla="*/ 64 h 103"/>
              <a:gd name="T50" fmla="*/ 45 w 110"/>
              <a:gd name="T51" fmla="*/ 64 h 103"/>
              <a:gd name="T52" fmla="*/ 41 w 110"/>
              <a:gd name="T53" fmla="*/ 58 h 103"/>
              <a:gd name="T54" fmla="*/ 41 w 110"/>
              <a:gd name="T55" fmla="*/ 40 h 103"/>
              <a:gd name="T56" fmla="*/ 38 w 110"/>
              <a:gd name="T57" fmla="*/ 36 h 103"/>
              <a:gd name="T58" fmla="*/ 33 w 110"/>
              <a:gd name="T59" fmla="*/ 36 h 103"/>
              <a:gd name="T60" fmla="*/ 33 w 110"/>
              <a:gd name="T61" fmla="*/ 58 h 103"/>
              <a:gd name="T62" fmla="*/ 29 w 110"/>
              <a:gd name="T63" fmla="*/ 64 h 103"/>
              <a:gd name="T64" fmla="*/ 27 w 110"/>
              <a:gd name="T65" fmla="*/ 64 h 103"/>
              <a:gd name="T66" fmla="*/ 21 w 110"/>
              <a:gd name="T67" fmla="*/ 58 h 103"/>
              <a:gd name="T68" fmla="*/ 21 w 110"/>
              <a:gd name="T69" fmla="*/ 30 h 103"/>
              <a:gd name="T70" fmla="*/ 28 w 110"/>
              <a:gd name="T71" fmla="*/ 28 h 103"/>
              <a:gd name="T72" fmla="*/ 45 w 110"/>
              <a:gd name="T73" fmla="*/ 28 h 103"/>
              <a:gd name="T74" fmla="*/ 47 w 110"/>
              <a:gd name="T75" fmla="*/ 28 h 103"/>
              <a:gd name="T76" fmla="*/ 60 w 110"/>
              <a:gd name="T77" fmla="*/ 28 h 103"/>
              <a:gd name="T78" fmla="*/ 69 w 110"/>
              <a:gd name="T79" fmla="*/ 35 h 103"/>
              <a:gd name="T80" fmla="*/ 69 w 110"/>
              <a:gd name="T81" fmla="*/ 58 h 103"/>
              <a:gd name="T82" fmla="*/ 85 w 110"/>
              <a:gd name="T83" fmla="*/ 60 h 103"/>
              <a:gd name="T84" fmla="*/ 82 w 110"/>
              <a:gd name="T85" fmla="*/ 64 h 103"/>
              <a:gd name="T86" fmla="*/ 81 w 110"/>
              <a:gd name="T87" fmla="*/ 64 h 103"/>
              <a:gd name="T88" fmla="*/ 77 w 110"/>
              <a:gd name="T89" fmla="*/ 60 h 103"/>
              <a:gd name="T90" fmla="*/ 77 w 110"/>
              <a:gd name="T91" fmla="*/ 44 h 103"/>
              <a:gd name="T92" fmla="*/ 81 w 110"/>
              <a:gd name="T93" fmla="*/ 40 h 103"/>
              <a:gd name="T94" fmla="*/ 82 w 110"/>
              <a:gd name="T95" fmla="*/ 40 h 103"/>
              <a:gd name="T96" fmla="*/ 85 w 110"/>
              <a:gd name="T97" fmla="*/ 44 h 103"/>
              <a:gd name="T98" fmla="*/ 85 w 110"/>
              <a:gd name="T99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3">
                <a:moveTo>
                  <a:pt x="110" y="44"/>
                </a:moveTo>
                <a:cubicBezTo>
                  <a:pt x="110" y="20"/>
                  <a:pt x="86" y="0"/>
                  <a:pt x="55" y="0"/>
                </a:cubicBezTo>
                <a:cubicBezTo>
                  <a:pt x="24" y="0"/>
                  <a:pt x="0" y="20"/>
                  <a:pt x="0" y="44"/>
                </a:cubicBezTo>
                <a:cubicBezTo>
                  <a:pt x="0" y="68"/>
                  <a:pt x="24" y="87"/>
                  <a:pt x="54" y="87"/>
                </a:cubicBezTo>
                <a:cubicBezTo>
                  <a:pt x="59" y="92"/>
                  <a:pt x="73" y="102"/>
                  <a:pt x="83" y="102"/>
                </a:cubicBezTo>
                <a:cubicBezTo>
                  <a:pt x="83" y="102"/>
                  <a:pt x="88" y="103"/>
                  <a:pt x="86" y="100"/>
                </a:cubicBezTo>
                <a:cubicBezTo>
                  <a:pt x="86" y="100"/>
                  <a:pt x="78" y="90"/>
                  <a:pt x="80" y="84"/>
                </a:cubicBezTo>
                <a:cubicBezTo>
                  <a:pt x="98" y="76"/>
                  <a:pt x="110" y="61"/>
                  <a:pt x="110" y="44"/>
                </a:cubicBezTo>
                <a:close/>
                <a:moveTo>
                  <a:pt x="86" y="32"/>
                </a:moveTo>
                <a:cubicBezTo>
                  <a:pt x="86" y="34"/>
                  <a:pt x="84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0" y="36"/>
                  <a:pt x="78" y="34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80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4" y="28"/>
                  <a:pt x="86" y="30"/>
                  <a:pt x="86" y="32"/>
                </a:cubicBezTo>
                <a:close/>
                <a:moveTo>
                  <a:pt x="69" y="58"/>
                </a:moveTo>
                <a:cubicBezTo>
                  <a:pt x="69" y="60"/>
                  <a:pt x="66" y="64"/>
                  <a:pt x="64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0" y="64"/>
                  <a:pt x="57" y="60"/>
                  <a:pt x="57" y="58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6"/>
                  <a:pt x="5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0"/>
                  <a:pt x="49" y="64"/>
                  <a:pt x="47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1" y="60"/>
                  <a:pt x="41" y="5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8"/>
                  <a:pt x="40" y="36"/>
                  <a:pt x="38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0"/>
                  <a:pt x="31" y="64"/>
                  <a:pt x="29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4"/>
                  <a:pt x="21" y="60"/>
                  <a:pt x="21" y="58"/>
                </a:cubicBezTo>
                <a:cubicBezTo>
                  <a:pt x="21" y="49"/>
                  <a:pt x="21" y="40"/>
                  <a:pt x="21" y="30"/>
                </a:cubicBezTo>
                <a:cubicBezTo>
                  <a:pt x="21" y="28"/>
                  <a:pt x="25" y="28"/>
                  <a:pt x="2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6" y="28"/>
                  <a:pt x="69" y="32"/>
                  <a:pt x="69" y="35"/>
                </a:cubicBezTo>
                <a:cubicBezTo>
                  <a:pt x="69" y="42"/>
                  <a:pt x="69" y="50"/>
                  <a:pt x="69" y="58"/>
                </a:cubicBezTo>
                <a:close/>
                <a:moveTo>
                  <a:pt x="85" y="60"/>
                </a:moveTo>
                <a:cubicBezTo>
                  <a:pt x="85" y="62"/>
                  <a:pt x="84" y="64"/>
                  <a:pt x="8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9" y="64"/>
                  <a:pt x="77" y="62"/>
                  <a:pt x="77" y="6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2"/>
                  <a:pt x="79" y="40"/>
                  <a:pt x="81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4" y="40"/>
                  <a:pt x="85" y="42"/>
                  <a:pt x="85" y="44"/>
                </a:cubicBezTo>
                <a:lnTo>
                  <a:pt x="85" y="6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/>
          </p:cNvSpPr>
          <p:nvPr/>
        </p:nvSpPr>
        <p:spPr bwMode="auto">
          <a:xfrm>
            <a:off x="11638686" y="3774763"/>
            <a:ext cx="27123" cy="8136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3" name="Freeform 183"/>
          <p:cNvSpPr>
            <a:spLocks/>
          </p:cNvSpPr>
          <p:nvPr/>
        </p:nvSpPr>
        <p:spPr bwMode="auto">
          <a:xfrm>
            <a:off x="11641541" y="3734793"/>
            <a:ext cx="27123" cy="2712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" name="Freeform 184"/>
          <p:cNvSpPr>
            <a:spLocks/>
          </p:cNvSpPr>
          <p:nvPr/>
        </p:nvSpPr>
        <p:spPr bwMode="auto">
          <a:xfrm>
            <a:off x="11448825" y="3734793"/>
            <a:ext cx="162738" cy="121340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11293226" y="3574910"/>
            <a:ext cx="506771" cy="511053"/>
          </a:xfrm>
          <a:custGeom>
            <a:avLst/>
            <a:gdLst>
              <a:gd name="T0" fmla="*/ 75 w 150"/>
              <a:gd name="T1" fmla="*/ 0 h 151"/>
              <a:gd name="T2" fmla="*/ 0 w 150"/>
              <a:gd name="T3" fmla="*/ 76 h 151"/>
              <a:gd name="T4" fmla="*/ 75 w 150"/>
              <a:gd name="T5" fmla="*/ 151 h 151"/>
              <a:gd name="T6" fmla="*/ 150 w 150"/>
              <a:gd name="T7" fmla="*/ 76 h 151"/>
              <a:gd name="T8" fmla="*/ 75 w 150"/>
              <a:gd name="T9" fmla="*/ 0 h 151"/>
              <a:gd name="T10" fmla="*/ 49 w 150"/>
              <a:gd name="T11" fmla="*/ 115 h 151"/>
              <a:gd name="T12" fmla="*/ 31 w 150"/>
              <a:gd name="T13" fmla="*/ 123 h 151"/>
              <a:gd name="T14" fmla="*/ 31 w 150"/>
              <a:gd name="T15" fmla="*/ 122 h 151"/>
              <a:gd name="T16" fmla="*/ 34 w 150"/>
              <a:gd name="T17" fmla="*/ 112 h 151"/>
              <a:gd name="T18" fmla="*/ 14 w 150"/>
              <a:gd name="T19" fmla="*/ 83 h 151"/>
              <a:gd name="T20" fmla="*/ 22 w 150"/>
              <a:gd name="T21" fmla="*/ 65 h 151"/>
              <a:gd name="T22" fmla="*/ 22 w 150"/>
              <a:gd name="T23" fmla="*/ 65 h 151"/>
              <a:gd name="T24" fmla="*/ 76 w 150"/>
              <a:gd name="T25" fmla="*/ 109 h 151"/>
              <a:gd name="T26" fmla="*/ 49 w 150"/>
              <a:gd name="T27" fmla="*/ 115 h 151"/>
              <a:gd name="T28" fmla="*/ 105 w 150"/>
              <a:gd name="T29" fmla="*/ 103 h 151"/>
              <a:gd name="T30" fmla="*/ 111 w 150"/>
              <a:gd name="T31" fmla="*/ 119 h 151"/>
              <a:gd name="T32" fmla="*/ 108 w 150"/>
              <a:gd name="T33" fmla="*/ 121 h 151"/>
              <a:gd name="T34" fmla="*/ 79 w 150"/>
              <a:gd name="T35" fmla="*/ 106 h 151"/>
              <a:gd name="T36" fmla="*/ 25 w 150"/>
              <a:gd name="T37" fmla="*/ 63 h 151"/>
              <a:gd name="T38" fmla="*/ 80 w 150"/>
              <a:gd name="T39" fmla="*/ 19 h 151"/>
              <a:gd name="T40" fmla="*/ 135 w 150"/>
              <a:gd name="T41" fmla="*/ 63 h 151"/>
              <a:gd name="T42" fmla="*/ 105 w 150"/>
              <a:gd name="T43" fmla="*/ 10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3" y="0"/>
                  <a:pt x="0" y="34"/>
                  <a:pt x="0" y="76"/>
                </a:cubicBezTo>
                <a:cubicBezTo>
                  <a:pt x="0" y="117"/>
                  <a:pt x="33" y="151"/>
                  <a:pt x="75" y="151"/>
                </a:cubicBezTo>
                <a:cubicBezTo>
                  <a:pt x="116" y="151"/>
                  <a:pt x="150" y="117"/>
                  <a:pt x="150" y="76"/>
                </a:cubicBezTo>
                <a:cubicBezTo>
                  <a:pt x="150" y="34"/>
                  <a:pt x="116" y="0"/>
                  <a:pt x="75" y="0"/>
                </a:cubicBezTo>
                <a:close/>
                <a:moveTo>
                  <a:pt x="49" y="115"/>
                </a:moveTo>
                <a:cubicBezTo>
                  <a:pt x="46" y="118"/>
                  <a:pt x="38" y="123"/>
                  <a:pt x="31" y="123"/>
                </a:cubicBezTo>
                <a:cubicBezTo>
                  <a:pt x="31" y="123"/>
                  <a:pt x="29" y="123"/>
                  <a:pt x="31" y="122"/>
                </a:cubicBezTo>
                <a:cubicBezTo>
                  <a:pt x="31" y="122"/>
                  <a:pt x="35" y="116"/>
                  <a:pt x="34" y="112"/>
                </a:cubicBezTo>
                <a:cubicBezTo>
                  <a:pt x="22" y="105"/>
                  <a:pt x="12" y="94"/>
                  <a:pt x="14" y="83"/>
                </a:cubicBezTo>
                <a:cubicBezTo>
                  <a:pt x="15" y="76"/>
                  <a:pt x="18" y="70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88"/>
                  <a:pt x="47" y="107"/>
                  <a:pt x="76" y="109"/>
                </a:cubicBezTo>
                <a:cubicBezTo>
                  <a:pt x="68" y="113"/>
                  <a:pt x="59" y="116"/>
                  <a:pt x="49" y="115"/>
                </a:cubicBezTo>
                <a:close/>
                <a:moveTo>
                  <a:pt x="105" y="103"/>
                </a:moveTo>
                <a:cubicBezTo>
                  <a:pt x="103" y="109"/>
                  <a:pt x="111" y="119"/>
                  <a:pt x="111" y="119"/>
                </a:cubicBezTo>
                <a:cubicBezTo>
                  <a:pt x="113" y="122"/>
                  <a:pt x="108" y="121"/>
                  <a:pt x="108" y="121"/>
                </a:cubicBezTo>
                <a:cubicBezTo>
                  <a:pt x="98" y="121"/>
                  <a:pt x="84" y="111"/>
                  <a:pt x="79" y="106"/>
                </a:cubicBezTo>
                <a:cubicBezTo>
                  <a:pt x="49" y="106"/>
                  <a:pt x="25" y="87"/>
                  <a:pt x="25" y="63"/>
                </a:cubicBezTo>
                <a:cubicBezTo>
                  <a:pt x="25" y="39"/>
                  <a:pt x="49" y="19"/>
                  <a:pt x="80" y="19"/>
                </a:cubicBezTo>
                <a:cubicBezTo>
                  <a:pt x="111" y="19"/>
                  <a:pt x="135" y="39"/>
                  <a:pt x="135" y="63"/>
                </a:cubicBezTo>
                <a:cubicBezTo>
                  <a:pt x="135" y="80"/>
                  <a:pt x="123" y="95"/>
                  <a:pt x="105" y="10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/>
          </p:cNvSpPr>
          <p:nvPr/>
        </p:nvSpPr>
        <p:spPr bwMode="auto">
          <a:xfrm>
            <a:off x="9504842" y="4820525"/>
            <a:ext cx="192716" cy="121340"/>
          </a:xfrm>
          <a:custGeom>
            <a:avLst/>
            <a:gdLst>
              <a:gd name="T0" fmla="*/ 133 w 135"/>
              <a:gd name="T1" fmla="*/ 0 h 85"/>
              <a:gd name="T2" fmla="*/ 8 w 135"/>
              <a:gd name="T3" fmla="*/ 0 h 85"/>
              <a:gd name="T4" fmla="*/ 90 w 135"/>
              <a:gd name="T5" fmla="*/ 14 h 85"/>
              <a:gd name="T6" fmla="*/ 0 w 135"/>
              <a:gd name="T7" fmla="*/ 85 h 85"/>
              <a:gd name="T8" fmla="*/ 135 w 135"/>
              <a:gd name="T9" fmla="*/ 85 h 85"/>
              <a:gd name="T10" fmla="*/ 55 w 135"/>
              <a:gd name="T11" fmla="*/ 69 h 85"/>
              <a:gd name="T12" fmla="*/ 133 w 13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85">
                <a:moveTo>
                  <a:pt x="133" y="0"/>
                </a:moveTo>
                <a:lnTo>
                  <a:pt x="8" y="0"/>
                </a:lnTo>
                <a:lnTo>
                  <a:pt x="90" y="14"/>
                </a:lnTo>
                <a:lnTo>
                  <a:pt x="0" y="85"/>
                </a:lnTo>
                <a:lnTo>
                  <a:pt x="135" y="85"/>
                </a:lnTo>
                <a:lnTo>
                  <a:pt x="55" y="69"/>
                </a:lnTo>
                <a:lnTo>
                  <a:pt x="133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9346387" y="4604968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25 w 152"/>
              <a:gd name="T19" fmla="*/ 67 h 152"/>
              <a:gd name="T20" fmla="*/ 105 w 152"/>
              <a:gd name="T21" fmla="*/ 84 h 152"/>
              <a:gd name="T22" fmla="*/ 112 w 152"/>
              <a:gd name="T23" fmla="*/ 126 h 152"/>
              <a:gd name="T24" fmla="*/ 109 w 152"/>
              <a:gd name="T25" fmla="*/ 127 h 152"/>
              <a:gd name="T26" fmla="*/ 75 w 152"/>
              <a:gd name="T27" fmla="*/ 106 h 152"/>
              <a:gd name="T28" fmla="*/ 42 w 152"/>
              <a:gd name="T29" fmla="*/ 127 h 152"/>
              <a:gd name="T30" fmla="*/ 39 w 152"/>
              <a:gd name="T31" fmla="*/ 126 h 152"/>
              <a:gd name="T32" fmla="*/ 44 w 152"/>
              <a:gd name="T33" fmla="*/ 84 h 152"/>
              <a:gd name="T34" fmla="*/ 23 w 152"/>
              <a:gd name="T35" fmla="*/ 66 h 152"/>
              <a:gd name="T36" fmla="*/ 16 w 152"/>
              <a:gd name="T37" fmla="*/ 61 h 152"/>
              <a:gd name="T38" fmla="*/ 16 w 152"/>
              <a:gd name="T39" fmla="*/ 60 h 152"/>
              <a:gd name="T40" fmla="*/ 34 w 152"/>
              <a:gd name="T41" fmla="*/ 60 h 152"/>
              <a:gd name="T42" fmla="*/ 56 w 152"/>
              <a:gd name="T43" fmla="*/ 60 h 152"/>
              <a:gd name="T44" fmla="*/ 61 w 152"/>
              <a:gd name="T45" fmla="*/ 51 h 152"/>
              <a:gd name="T46" fmla="*/ 74 w 152"/>
              <a:gd name="T47" fmla="*/ 24 h 152"/>
              <a:gd name="T48" fmla="*/ 77 w 152"/>
              <a:gd name="T49" fmla="*/ 24 h 152"/>
              <a:gd name="T50" fmla="*/ 91 w 152"/>
              <a:gd name="T51" fmla="*/ 51 h 152"/>
              <a:gd name="T52" fmla="*/ 96 w 152"/>
              <a:gd name="T53" fmla="*/ 60 h 152"/>
              <a:gd name="T54" fmla="*/ 118 w 152"/>
              <a:gd name="T55" fmla="*/ 60 h 152"/>
              <a:gd name="T56" fmla="*/ 131 w 152"/>
              <a:gd name="T57" fmla="*/ 60 h 152"/>
              <a:gd name="T58" fmla="*/ 133 w 152"/>
              <a:gd name="T59" fmla="*/ 61 h 152"/>
              <a:gd name="T60" fmla="*/ 125 w 152"/>
              <a:gd name="T61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5" y="67"/>
                </a:moveTo>
                <a:cubicBezTo>
                  <a:pt x="105" y="84"/>
                  <a:pt x="105" y="84"/>
                  <a:pt x="105" y="84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9" y="127"/>
                  <a:pt x="39" y="127"/>
                  <a:pt x="39" y="126"/>
                </a:cubicBezTo>
                <a:cubicBezTo>
                  <a:pt x="44" y="84"/>
                  <a:pt x="44" y="84"/>
                  <a:pt x="44" y="84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1"/>
                  <a:pt x="61" y="51"/>
                  <a:pt x="61" y="51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7" y="24"/>
                </a:cubicBezTo>
                <a:cubicBezTo>
                  <a:pt x="91" y="51"/>
                  <a:pt x="91" y="51"/>
                  <a:pt x="91" y="51"/>
                </a:cubicBezTo>
                <a:cubicBezTo>
                  <a:pt x="96" y="60"/>
                  <a:pt x="96" y="60"/>
                  <a:pt x="96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60"/>
                  <a:pt x="133" y="60"/>
                  <a:pt x="133" y="61"/>
                </a:cubicBezTo>
                <a:lnTo>
                  <a:pt x="125" y="6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8" name="Freeform 188"/>
          <p:cNvSpPr>
            <a:spLocks/>
          </p:cNvSpPr>
          <p:nvPr/>
        </p:nvSpPr>
        <p:spPr bwMode="auto">
          <a:xfrm>
            <a:off x="11644699" y="4820525"/>
            <a:ext cx="27123" cy="8136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189"/>
          <p:cNvSpPr>
            <a:spLocks noEditPoints="1"/>
          </p:cNvSpPr>
          <p:nvPr/>
        </p:nvSpPr>
        <p:spPr bwMode="auto">
          <a:xfrm>
            <a:off x="11293529" y="4604968"/>
            <a:ext cx="512481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1 w 152"/>
              <a:gd name="T19" fmla="*/ 120 h 152"/>
              <a:gd name="T20" fmla="*/ 33 w 152"/>
              <a:gd name="T21" fmla="*/ 128 h 152"/>
              <a:gd name="T22" fmla="*/ 33 w 152"/>
              <a:gd name="T23" fmla="*/ 127 h 152"/>
              <a:gd name="T24" fmla="*/ 36 w 152"/>
              <a:gd name="T25" fmla="*/ 117 h 152"/>
              <a:gd name="T26" fmla="*/ 16 w 152"/>
              <a:gd name="T27" fmla="*/ 88 h 152"/>
              <a:gd name="T28" fmla="*/ 24 w 152"/>
              <a:gd name="T29" fmla="*/ 70 h 152"/>
              <a:gd name="T30" fmla="*/ 24 w 152"/>
              <a:gd name="T31" fmla="*/ 70 h 152"/>
              <a:gd name="T32" fmla="*/ 78 w 152"/>
              <a:gd name="T33" fmla="*/ 114 h 152"/>
              <a:gd name="T34" fmla="*/ 51 w 152"/>
              <a:gd name="T35" fmla="*/ 120 h 152"/>
              <a:gd name="T36" fmla="*/ 107 w 152"/>
              <a:gd name="T37" fmla="*/ 108 h 152"/>
              <a:gd name="T38" fmla="*/ 113 w 152"/>
              <a:gd name="T39" fmla="*/ 124 h 152"/>
              <a:gd name="T40" fmla="*/ 110 w 152"/>
              <a:gd name="T41" fmla="*/ 126 h 152"/>
              <a:gd name="T42" fmla="*/ 81 w 152"/>
              <a:gd name="T43" fmla="*/ 111 h 152"/>
              <a:gd name="T44" fmla="*/ 27 w 152"/>
              <a:gd name="T45" fmla="*/ 68 h 152"/>
              <a:gd name="T46" fmla="*/ 82 w 152"/>
              <a:gd name="T47" fmla="*/ 24 h 152"/>
              <a:gd name="T48" fmla="*/ 137 w 152"/>
              <a:gd name="T49" fmla="*/ 68 h 152"/>
              <a:gd name="T50" fmla="*/ 107 w 152"/>
              <a:gd name="T51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1" y="120"/>
                </a:moveTo>
                <a:cubicBezTo>
                  <a:pt x="48" y="123"/>
                  <a:pt x="40" y="128"/>
                  <a:pt x="33" y="128"/>
                </a:cubicBezTo>
                <a:cubicBezTo>
                  <a:pt x="33" y="128"/>
                  <a:pt x="31" y="128"/>
                  <a:pt x="33" y="127"/>
                </a:cubicBezTo>
                <a:cubicBezTo>
                  <a:pt x="33" y="127"/>
                  <a:pt x="37" y="121"/>
                  <a:pt x="36" y="117"/>
                </a:cubicBezTo>
                <a:cubicBezTo>
                  <a:pt x="24" y="110"/>
                  <a:pt x="14" y="99"/>
                  <a:pt x="16" y="88"/>
                </a:cubicBezTo>
                <a:cubicBezTo>
                  <a:pt x="17" y="81"/>
                  <a:pt x="20" y="75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93"/>
                  <a:pt x="49" y="112"/>
                  <a:pt x="78" y="114"/>
                </a:cubicBezTo>
                <a:cubicBezTo>
                  <a:pt x="70" y="118"/>
                  <a:pt x="61" y="121"/>
                  <a:pt x="51" y="120"/>
                </a:cubicBezTo>
                <a:close/>
                <a:moveTo>
                  <a:pt x="107" y="108"/>
                </a:moveTo>
                <a:cubicBezTo>
                  <a:pt x="105" y="114"/>
                  <a:pt x="113" y="124"/>
                  <a:pt x="113" y="124"/>
                </a:cubicBezTo>
                <a:cubicBezTo>
                  <a:pt x="115" y="127"/>
                  <a:pt x="110" y="126"/>
                  <a:pt x="110" y="126"/>
                </a:cubicBezTo>
                <a:cubicBezTo>
                  <a:pt x="100" y="126"/>
                  <a:pt x="86" y="116"/>
                  <a:pt x="81" y="111"/>
                </a:cubicBezTo>
                <a:cubicBezTo>
                  <a:pt x="51" y="111"/>
                  <a:pt x="27" y="92"/>
                  <a:pt x="27" y="68"/>
                </a:cubicBezTo>
                <a:cubicBezTo>
                  <a:pt x="27" y="44"/>
                  <a:pt x="51" y="24"/>
                  <a:pt x="82" y="24"/>
                </a:cubicBezTo>
                <a:cubicBezTo>
                  <a:pt x="113" y="24"/>
                  <a:pt x="137" y="44"/>
                  <a:pt x="137" y="68"/>
                </a:cubicBezTo>
                <a:cubicBezTo>
                  <a:pt x="137" y="85"/>
                  <a:pt x="125" y="100"/>
                  <a:pt x="107" y="10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/>
          </p:cNvSpPr>
          <p:nvPr/>
        </p:nvSpPr>
        <p:spPr bwMode="auto">
          <a:xfrm>
            <a:off x="11454838" y="4780554"/>
            <a:ext cx="162738" cy="121340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/>
          </p:cNvSpPr>
          <p:nvPr/>
        </p:nvSpPr>
        <p:spPr bwMode="auto">
          <a:xfrm>
            <a:off x="11647554" y="4780554"/>
            <a:ext cx="27123" cy="2712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7563411" y="4793401"/>
            <a:ext cx="202708" cy="8136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7400673" y="4604968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8 w 152"/>
              <a:gd name="T19" fmla="*/ 24 h 152"/>
              <a:gd name="T20" fmla="*/ 128 w 152"/>
              <a:gd name="T21" fmla="*/ 24 h 152"/>
              <a:gd name="T22" fmla="*/ 128 w 152"/>
              <a:gd name="T23" fmla="*/ 36 h 152"/>
              <a:gd name="T24" fmla="*/ 28 w 152"/>
              <a:gd name="T25" fmla="*/ 36 h 152"/>
              <a:gd name="T26" fmla="*/ 28 w 152"/>
              <a:gd name="T27" fmla="*/ 24 h 152"/>
              <a:gd name="T28" fmla="*/ 120 w 152"/>
              <a:gd name="T29" fmla="*/ 44 h 152"/>
              <a:gd name="T30" fmla="*/ 120 w 152"/>
              <a:gd name="T31" fmla="*/ 92 h 152"/>
              <a:gd name="T32" fmla="*/ 36 w 152"/>
              <a:gd name="T33" fmla="*/ 92 h 152"/>
              <a:gd name="T34" fmla="*/ 36 w 152"/>
              <a:gd name="T35" fmla="*/ 44 h 152"/>
              <a:gd name="T36" fmla="*/ 120 w 152"/>
              <a:gd name="T37" fmla="*/ 44 h 152"/>
              <a:gd name="T38" fmla="*/ 132 w 152"/>
              <a:gd name="T39" fmla="*/ 128 h 152"/>
              <a:gd name="T40" fmla="*/ 24 w 152"/>
              <a:gd name="T41" fmla="*/ 128 h 152"/>
              <a:gd name="T42" fmla="*/ 24 w 152"/>
              <a:gd name="T43" fmla="*/ 116 h 152"/>
              <a:gd name="T44" fmla="*/ 56 w 152"/>
              <a:gd name="T45" fmla="*/ 116 h 152"/>
              <a:gd name="T46" fmla="*/ 45 w 152"/>
              <a:gd name="T47" fmla="*/ 97 h 152"/>
              <a:gd name="T48" fmla="*/ 56 w 152"/>
              <a:gd name="T49" fmla="*/ 92 h 152"/>
              <a:gd name="T50" fmla="*/ 68 w 152"/>
              <a:gd name="T51" fmla="*/ 116 h 152"/>
              <a:gd name="T52" fmla="*/ 89 w 152"/>
              <a:gd name="T53" fmla="*/ 116 h 152"/>
              <a:gd name="T54" fmla="*/ 100 w 152"/>
              <a:gd name="T55" fmla="*/ 92 h 152"/>
              <a:gd name="T56" fmla="*/ 112 w 152"/>
              <a:gd name="T57" fmla="*/ 97 h 152"/>
              <a:gd name="T58" fmla="*/ 102 w 152"/>
              <a:gd name="T59" fmla="*/ 116 h 152"/>
              <a:gd name="T60" fmla="*/ 132 w 152"/>
              <a:gd name="T61" fmla="*/ 116 h 152"/>
              <a:gd name="T62" fmla="*/ 132 w 152"/>
              <a:gd name="T63" fmla="*/ 12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24"/>
                </a:lnTo>
                <a:close/>
                <a:moveTo>
                  <a:pt x="120" y="44"/>
                </a:moveTo>
                <a:cubicBezTo>
                  <a:pt x="120" y="92"/>
                  <a:pt x="120" y="92"/>
                  <a:pt x="12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44"/>
                  <a:pt x="36" y="44"/>
                  <a:pt x="36" y="44"/>
                </a:cubicBezTo>
                <a:lnTo>
                  <a:pt x="120" y="44"/>
                </a:lnTo>
                <a:close/>
                <a:moveTo>
                  <a:pt x="132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3" y="108"/>
                  <a:pt x="49" y="103"/>
                  <a:pt x="45" y="97"/>
                </a:cubicBezTo>
                <a:cubicBezTo>
                  <a:pt x="56" y="92"/>
                  <a:pt x="56" y="92"/>
                  <a:pt x="56" y="92"/>
                </a:cubicBezTo>
                <a:cubicBezTo>
                  <a:pt x="60" y="99"/>
                  <a:pt x="64" y="108"/>
                  <a:pt x="68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93" y="108"/>
                  <a:pt x="97" y="101"/>
                  <a:pt x="100" y="92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9" y="104"/>
                  <a:pt x="105" y="112"/>
                  <a:pt x="102" y="116"/>
                </a:cubicBezTo>
                <a:cubicBezTo>
                  <a:pt x="132" y="116"/>
                  <a:pt x="132" y="116"/>
                  <a:pt x="132" y="116"/>
                </a:cubicBezTo>
                <a:lnTo>
                  <a:pt x="132" y="1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1599730" y="4843165"/>
            <a:ext cx="264092" cy="178441"/>
          </a:xfrm>
          <a:custGeom>
            <a:avLst/>
            <a:gdLst>
              <a:gd name="T0" fmla="*/ 39 w 78"/>
              <a:gd name="T1" fmla="*/ 1 h 53"/>
              <a:gd name="T2" fmla="*/ 0 w 78"/>
              <a:gd name="T3" fmla="*/ 28 h 53"/>
              <a:gd name="T4" fmla="*/ 39 w 78"/>
              <a:gd name="T5" fmla="*/ 52 h 53"/>
              <a:gd name="T6" fmla="*/ 78 w 78"/>
              <a:gd name="T7" fmla="*/ 23 h 53"/>
              <a:gd name="T8" fmla="*/ 39 w 78"/>
              <a:gd name="T9" fmla="*/ 1 h 53"/>
              <a:gd name="T10" fmla="*/ 54 w 78"/>
              <a:gd name="T11" fmla="*/ 37 h 53"/>
              <a:gd name="T12" fmla="*/ 21 w 78"/>
              <a:gd name="T13" fmla="*/ 43 h 53"/>
              <a:gd name="T14" fmla="*/ 16 w 78"/>
              <a:gd name="T15" fmla="*/ 33 h 53"/>
              <a:gd name="T16" fmla="*/ 35 w 78"/>
              <a:gd name="T17" fmla="*/ 11 h 53"/>
              <a:gd name="T18" fmla="*/ 54 w 78"/>
              <a:gd name="T1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53">
                <a:moveTo>
                  <a:pt x="39" y="1"/>
                </a:moveTo>
                <a:cubicBezTo>
                  <a:pt x="18" y="2"/>
                  <a:pt x="0" y="14"/>
                  <a:pt x="0" y="28"/>
                </a:cubicBezTo>
                <a:cubicBezTo>
                  <a:pt x="0" y="42"/>
                  <a:pt x="18" y="53"/>
                  <a:pt x="39" y="52"/>
                </a:cubicBezTo>
                <a:cubicBezTo>
                  <a:pt x="60" y="51"/>
                  <a:pt x="78" y="38"/>
                  <a:pt x="78" y="23"/>
                </a:cubicBezTo>
                <a:cubicBezTo>
                  <a:pt x="78" y="9"/>
                  <a:pt x="60" y="0"/>
                  <a:pt x="39" y="1"/>
                </a:cubicBezTo>
                <a:close/>
                <a:moveTo>
                  <a:pt x="54" y="37"/>
                </a:moveTo>
                <a:cubicBezTo>
                  <a:pt x="47" y="46"/>
                  <a:pt x="34" y="50"/>
                  <a:pt x="21" y="43"/>
                </a:cubicBezTo>
                <a:cubicBezTo>
                  <a:pt x="15" y="40"/>
                  <a:pt x="16" y="33"/>
                  <a:pt x="16" y="33"/>
                </a:cubicBezTo>
                <a:cubicBezTo>
                  <a:pt x="16" y="33"/>
                  <a:pt x="13" y="13"/>
                  <a:pt x="35" y="11"/>
                </a:cubicBezTo>
                <a:cubicBezTo>
                  <a:pt x="56" y="8"/>
                  <a:pt x="60" y="29"/>
                  <a:pt x="54" y="3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5" name="Freeform 195"/>
          <p:cNvSpPr>
            <a:spLocks/>
          </p:cNvSpPr>
          <p:nvPr/>
        </p:nvSpPr>
        <p:spPr bwMode="auto">
          <a:xfrm>
            <a:off x="1725352" y="4920252"/>
            <a:ext cx="22840" cy="19985"/>
          </a:xfrm>
          <a:custGeom>
            <a:avLst/>
            <a:gdLst>
              <a:gd name="T0" fmla="*/ 2 w 7"/>
              <a:gd name="T1" fmla="*/ 1 h 6"/>
              <a:gd name="T2" fmla="*/ 1 w 7"/>
              <a:gd name="T3" fmla="*/ 5 h 6"/>
              <a:gd name="T4" fmla="*/ 5 w 7"/>
              <a:gd name="T5" fmla="*/ 5 h 6"/>
              <a:gd name="T6" fmla="*/ 6 w 7"/>
              <a:gd name="T7" fmla="*/ 1 h 6"/>
              <a:gd name="T8" fmla="*/ 2 w 7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2" y="1"/>
                </a:moveTo>
                <a:cubicBezTo>
                  <a:pt x="1" y="2"/>
                  <a:pt x="0" y="4"/>
                  <a:pt x="1" y="5"/>
                </a:cubicBezTo>
                <a:cubicBezTo>
                  <a:pt x="2" y="6"/>
                  <a:pt x="4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6" name="Freeform 196"/>
          <p:cNvSpPr>
            <a:spLocks/>
          </p:cNvSpPr>
          <p:nvPr/>
        </p:nvSpPr>
        <p:spPr bwMode="auto">
          <a:xfrm>
            <a:off x="1673962" y="4930244"/>
            <a:ext cx="51391" cy="44254"/>
          </a:xfrm>
          <a:custGeom>
            <a:avLst/>
            <a:gdLst>
              <a:gd name="T0" fmla="*/ 7 w 15"/>
              <a:gd name="T1" fmla="*/ 1 h 13"/>
              <a:gd name="T2" fmla="*/ 0 w 15"/>
              <a:gd name="T3" fmla="*/ 8 h 13"/>
              <a:gd name="T4" fmla="*/ 7 w 15"/>
              <a:gd name="T5" fmla="*/ 13 h 13"/>
              <a:gd name="T6" fmla="*/ 15 w 15"/>
              <a:gd name="T7" fmla="*/ 6 h 13"/>
              <a:gd name="T8" fmla="*/ 7 w 15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7" y="1"/>
                </a:moveTo>
                <a:cubicBezTo>
                  <a:pt x="3" y="1"/>
                  <a:pt x="0" y="4"/>
                  <a:pt x="0" y="8"/>
                </a:cubicBezTo>
                <a:cubicBezTo>
                  <a:pt x="0" y="11"/>
                  <a:pt x="3" y="13"/>
                  <a:pt x="7" y="13"/>
                </a:cubicBezTo>
                <a:cubicBezTo>
                  <a:pt x="11" y="13"/>
                  <a:pt x="15" y="9"/>
                  <a:pt x="15" y="6"/>
                </a:cubicBezTo>
                <a:cubicBezTo>
                  <a:pt x="15" y="3"/>
                  <a:pt x="12" y="0"/>
                  <a:pt x="7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7" name="Freeform 197"/>
          <p:cNvSpPr>
            <a:spLocks noEditPoints="1"/>
          </p:cNvSpPr>
          <p:nvPr/>
        </p:nvSpPr>
        <p:spPr bwMode="auto">
          <a:xfrm>
            <a:off x="1515506" y="4613334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122 w 152"/>
              <a:gd name="T19" fmla="*/ 101 h 152"/>
              <a:gd name="T20" fmla="*/ 62 w 152"/>
              <a:gd name="T21" fmla="*/ 127 h 152"/>
              <a:gd name="T22" fmla="*/ 13 w 152"/>
              <a:gd name="T23" fmla="*/ 94 h 152"/>
              <a:gd name="T24" fmla="*/ 22 w 152"/>
              <a:gd name="T25" fmla="*/ 68 h 152"/>
              <a:gd name="T26" fmla="*/ 56 w 152"/>
              <a:gd name="T27" fmla="*/ 40 h 152"/>
              <a:gd name="T28" fmla="*/ 77 w 152"/>
              <a:gd name="T29" fmla="*/ 50 h 152"/>
              <a:gd name="T30" fmla="*/ 81 w 152"/>
              <a:gd name="T31" fmla="*/ 57 h 152"/>
              <a:gd name="T32" fmla="*/ 106 w 152"/>
              <a:gd name="T33" fmla="*/ 56 h 152"/>
              <a:gd name="T34" fmla="*/ 107 w 152"/>
              <a:gd name="T35" fmla="*/ 70 h 152"/>
              <a:gd name="T36" fmla="*/ 110 w 152"/>
              <a:gd name="T37" fmla="*/ 74 h 152"/>
              <a:gd name="T38" fmla="*/ 122 w 152"/>
              <a:gd name="T39" fmla="*/ 101 h 152"/>
              <a:gd name="T40" fmla="*/ 104 w 152"/>
              <a:gd name="T41" fmla="*/ 49 h 152"/>
              <a:gd name="T42" fmla="*/ 101 w 152"/>
              <a:gd name="T43" fmla="*/ 46 h 152"/>
              <a:gd name="T44" fmla="*/ 104 w 152"/>
              <a:gd name="T45" fmla="*/ 42 h 152"/>
              <a:gd name="T46" fmla="*/ 124 w 152"/>
              <a:gd name="T47" fmla="*/ 62 h 152"/>
              <a:gd name="T48" fmla="*/ 123 w 152"/>
              <a:gd name="T49" fmla="*/ 62 h 152"/>
              <a:gd name="T50" fmla="*/ 120 w 152"/>
              <a:gd name="T51" fmla="*/ 65 h 152"/>
              <a:gd name="T52" fmla="*/ 116 w 152"/>
              <a:gd name="T53" fmla="*/ 61 h 152"/>
              <a:gd name="T54" fmla="*/ 104 w 152"/>
              <a:gd name="T55" fmla="*/ 49 h 152"/>
              <a:gd name="T56" fmla="*/ 141 w 152"/>
              <a:gd name="T57" fmla="*/ 68 h 152"/>
              <a:gd name="T58" fmla="*/ 141 w 152"/>
              <a:gd name="T59" fmla="*/ 68 h 152"/>
              <a:gd name="T60" fmla="*/ 136 w 152"/>
              <a:gd name="T61" fmla="*/ 72 h 152"/>
              <a:gd name="T62" fmla="*/ 131 w 152"/>
              <a:gd name="T63" fmla="*/ 68 h 152"/>
              <a:gd name="T64" fmla="*/ 132 w 152"/>
              <a:gd name="T65" fmla="*/ 63 h 152"/>
              <a:gd name="T66" fmla="*/ 131 w 152"/>
              <a:gd name="T67" fmla="*/ 46 h 152"/>
              <a:gd name="T68" fmla="*/ 105 w 152"/>
              <a:gd name="T69" fmla="*/ 33 h 152"/>
              <a:gd name="T70" fmla="*/ 101 w 152"/>
              <a:gd name="T71" fmla="*/ 34 h 152"/>
              <a:gd name="T72" fmla="*/ 95 w 152"/>
              <a:gd name="T73" fmla="*/ 29 h 152"/>
              <a:gd name="T74" fmla="*/ 99 w 152"/>
              <a:gd name="T75" fmla="*/ 24 h 152"/>
              <a:gd name="T76" fmla="*/ 99 w 152"/>
              <a:gd name="T77" fmla="*/ 24 h 152"/>
              <a:gd name="T78" fmla="*/ 100 w 152"/>
              <a:gd name="T79" fmla="*/ 24 h 152"/>
              <a:gd name="T80" fmla="*/ 117 w 152"/>
              <a:gd name="T81" fmla="*/ 24 h 152"/>
              <a:gd name="T82" fmla="*/ 141 w 152"/>
              <a:gd name="T83" fmla="*/ 6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122" y="101"/>
                </a:moveTo>
                <a:cubicBezTo>
                  <a:pt x="113" y="120"/>
                  <a:pt x="84" y="129"/>
                  <a:pt x="62" y="127"/>
                </a:cubicBezTo>
                <a:cubicBezTo>
                  <a:pt x="42" y="125"/>
                  <a:pt x="16" y="119"/>
                  <a:pt x="13" y="94"/>
                </a:cubicBezTo>
                <a:cubicBezTo>
                  <a:pt x="13" y="94"/>
                  <a:pt x="11" y="83"/>
                  <a:pt x="22" y="68"/>
                </a:cubicBezTo>
                <a:cubicBezTo>
                  <a:pt x="22" y="68"/>
                  <a:pt x="38" y="46"/>
                  <a:pt x="56" y="40"/>
                </a:cubicBezTo>
                <a:cubicBezTo>
                  <a:pt x="74" y="34"/>
                  <a:pt x="77" y="44"/>
                  <a:pt x="77" y="50"/>
                </a:cubicBezTo>
                <a:cubicBezTo>
                  <a:pt x="76" y="56"/>
                  <a:pt x="74" y="59"/>
                  <a:pt x="81" y="57"/>
                </a:cubicBezTo>
                <a:cubicBezTo>
                  <a:pt x="81" y="57"/>
                  <a:pt x="99" y="48"/>
                  <a:pt x="106" y="56"/>
                </a:cubicBezTo>
                <a:cubicBezTo>
                  <a:pt x="112" y="62"/>
                  <a:pt x="107" y="70"/>
                  <a:pt x="107" y="70"/>
                </a:cubicBezTo>
                <a:cubicBezTo>
                  <a:pt x="107" y="70"/>
                  <a:pt x="104" y="73"/>
                  <a:pt x="110" y="74"/>
                </a:cubicBezTo>
                <a:cubicBezTo>
                  <a:pt x="115" y="75"/>
                  <a:pt x="131" y="82"/>
                  <a:pt x="122" y="101"/>
                </a:cubicBezTo>
                <a:close/>
                <a:moveTo>
                  <a:pt x="104" y="49"/>
                </a:moveTo>
                <a:cubicBezTo>
                  <a:pt x="102" y="49"/>
                  <a:pt x="101" y="48"/>
                  <a:pt x="101" y="46"/>
                </a:cubicBezTo>
                <a:cubicBezTo>
                  <a:pt x="101" y="44"/>
                  <a:pt x="102" y="42"/>
                  <a:pt x="104" y="42"/>
                </a:cubicBezTo>
                <a:cubicBezTo>
                  <a:pt x="104" y="42"/>
                  <a:pt x="126" y="38"/>
                  <a:pt x="124" y="62"/>
                </a:cubicBezTo>
                <a:cubicBezTo>
                  <a:pt x="124" y="62"/>
                  <a:pt x="124" y="62"/>
                  <a:pt x="123" y="62"/>
                </a:cubicBezTo>
                <a:cubicBezTo>
                  <a:pt x="123" y="64"/>
                  <a:pt x="122" y="65"/>
                  <a:pt x="120" y="65"/>
                </a:cubicBezTo>
                <a:cubicBezTo>
                  <a:pt x="118" y="65"/>
                  <a:pt x="116" y="63"/>
                  <a:pt x="116" y="61"/>
                </a:cubicBezTo>
                <a:cubicBezTo>
                  <a:pt x="116" y="61"/>
                  <a:pt x="120" y="46"/>
                  <a:pt x="104" y="49"/>
                </a:cubicBezTo>
                <a:close/>
                <a:moveTo>
                  <a:pt x="141" y="68"/>
                </a:moveTo>
                <a:cubicBezTo>
                  <a:pt x="141" y="68"/>
                  <a:pt x="141" y="68"/>
                  <a:pt x="141" y="68"/>
                </a:cubicBezTo>
                <a:cubicBezTo>
                  <a:pt x="141" y="72"/>
                  <a:pt x="139" y="72"/>
                  <a:pt x="136" y="72"/>
                </a:cubicBezTo>
                <a:cubicBezTo>
                  <a:pt x="134" y="72"/>
                  <a:pt x="131" y="71"/>
                  <a:pt x="131" y="68"/>
                </a:cubicBezTo>
                <a:cubicBezTo>
                  <a:pt x="131" y="65"/>
                  <a:pt x="132" y="63"/>
                  <a:pt x="132" y="63"/>
                </a:cubicBezTo>
                <a:cubicBezTo>
                  <a:pt x="133" y="62"/>
                  <a:pt x="135" y="55"/>
                  <a:pt x="131" y="46"/>
                </a:cubicBezTo>
                <a:cubicBezTo>
                  <a:pt x="123" y="33"/>
                  <a:pt x="107" y="32"/>
                  <a:pt x="105" y="33"/>
                </a:cubicBezTo>
                <a:cubicBezTo>
                  <a:pt x="103" y="34"/>
                  <a:pt x="101" y="34"/>
                  <a:pt x="101" y="34"/>
                </a:cubicBezTo>
                <a:cubicBezTo>
                  <a:pt x="98" y="34"/>
                  <a:pt x="95" y="32"/>
                  <a:pt x="95" y="29"/>
                </a:cubicBezTo>
                <a:cubicBezTo>
                  <a:pt x="95" y="27"/>
                  <a:pt x="97" y="25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3"/>
                  <a:pt x="110" y="22"/>
                  <a:pt x="117" y="24"/>
                </a:cubicBezTo>
                <a:cubicBezTo>
                  <a:pt x="131" y="27"/>
                  <a:pt x="150" y="40"/>
                  <a:pt x="141" y="6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6427102" y="4604968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3 w 152"/>
              <a:gd name="T19" fmla="*/ 68 h 152"/>
              <a:gd name="T20" fmla="*/ 36 w 152"/>
              <a:gd name="T21" fmla="*/ 52 h 152"/>
              <a:gd name="T22" fmla="*/ 38 w 152"/>
              <a:gd name="T23" fmla="*/ 52 h 152"/>
              <a:gd name="T24" fmla="*/ 44 w 152"/>
              <a:gd name="T25" fmla="*/ 34 h 152"/>
              <a:gd name="T26" fmla="*/ 62 w 152"/>
              <a:gd name="T27" fmla="*/ 29 h 152"/>
              <a:gd name="T28" fmla="*/ 70 w 152"/>
              <a:gd name="T29" fmla="*/ 34 h 152"/>
              <a:gd name="T30" fmla="*/ 76 w 152"/>
              <a:gd name="T31" fmla="*/ 48 h 152"/>
              <a:gd name="T32" fmla="*/ 80 w 152"/>
              <a:gd name="T33" fmla="*/ 73 h 152"/>
              <a:gd name="T34" fmla="*/ 80 w 152"/>
              <a:gd name="T35" fmla="*/ 70 h 152"/>
              <a:gd name="T36" fmla="*/ 79 w 152"/>
              <a:gd name="T37" fmla="*/ 41 h 152"/>
              <a:gd name="T38" fmla="*/ 81 w 152"/>
              <a:gd name="T39" fmla="*/ 32 h 152"/>
              <a:gd name="T40" fmla="*/ 90 w 152"/>
              <a:gd name="T41" fmla="*/ 25 h 152"/>
              <a:gd name="T42" fmla="*/ 105 w 152"/>
              <a:gd name="T43" fmla="*/ 32 h 152"/>
              <a:gd name="T44" fmla="*/ 106 w 152"/>
              <a:gd name="T45" fmla="*/ 37 h 152"/>
              <a:gd name="T46" fmla="*/ 108 w 152"/>
              <a:gd name="T47" fmla="*/ 36 h 152"/>
              <a:gd name="T48" fmla="*/ 123 w 152"/>
              <a:gd name="T49" fmla="*/ 41 h 152"/>
              <a:gd name="T50" fmla="*/ 124 w 152"/>
              <a:gd name="T51" fmla="*/ 58 h 152"/>
              <a:gd name="T52" fmla="*/ 119 w 152"/>
              <a:gd name="T53" fmla="*/ 64 h 152"/>
              <a:gd name="T54" fmla="*/ 105 w 152"/>
              <a:gd name="T55" fmla="*/ 68 h 152"/>
              <a:gd name="T56" fmla="*/ 80 w 152"/>
              <a:gd name="T57" fmla="*/ 73 h 152"/>
              <a:gd name="T58" fmla="*/ 76 w 152"/>
              <a:gd name="T59" fmla="*/ 73 h 152"/>
              <a:gd name="T60" fmla="*/ 52 w 152"/>
              <a:gd name="T61" fmla="*/ 75 h 152"/>
              <a:gd name="T62" fmla="*/ 46 w 152"/>
              <a:gd name="T63" fmla="*/ 76 h 152"/>
              <a:gd name="T64" fmla="*/ 33 w 152"/>
              <a:gd name="T65" fmla="*/ 76 h 152"/>
              <a:gd name="T66" fmla="*/ 23 w 152"/>
              <a:gd name="T67" fmla="*/ 68 h 152"/>
              <a:gd name="T68" fmla="*/ 85 w 152"/>
              <a:gd name="T69" fmla="*/ 115 h 152"/>
              <a:gd name="T70" fmla="*/ 81 w 152"/>
              <a:gd name="T71" fmla="*/ 125 h 152"/>
              <a:gd name="T72" fmla="*/ 60 w 152"/>
              <a:gd name="T73" fmla="*/ 131 h 152"/>
              <a:gd name="T74" fmla="*/ 51 w 152"/>
              <a:gd name="T75" fmla="*/ 119 h 152"/>
              <a:gd name="T76" fmla="*/ 51 w 152"/>
              <a:gd name="T77" fmla="*/ 117 h 152"/>
              <a:gd name="T78" fmla="*/ 46 w 152"/>
              <a:gd name="T79" fmla="*/ 117 h 152"/>
              <a:gd name="T80" fmla="*/ 33 w 152"/>
              <a:gd name="T81" fmla="*/ 100 h 152"/>
              <a:gd name="T82" fmla="*/ 37 w 152"/>
              <a:gd name="T83" fmla="*/ 89 h 152"/>
              <a:gd name="T84" fmla="*/ 46 w 152"/>
              <a:gd name="T85" fmla="*/ 82 h 152"/>
              <a:gd name="T86" fmla="*/ 74 w 152"/>
              <a:gd name="T87" fmla="*/ 75 h 152"/>
              <a:gd name="T88" fmla="*/ 79 w 152"/>
              <a:gd name="T89" fmla="*/ 75 h 152"/>
              <a:gd name="T90" fmla="*/ 84 w 152"/>
              <a:gd name="T91" fmla="*/ 100 h 152"/>
              <a:gd name="T92" fmla="*/ 85 w 152"/>
              <a:gd name="T93" fmla="*/ 115 h 152"/>
              <a:gd name="T94" fmla="*/ 134 w 152"/>
              <a:gd name="T95" fmla="*/ 92 h 152"/>
              <a:gd name="T96" fmla="*/ 121 w 152"/>
              <a:gd name="T97" fmla="*/ 101 h 152"/>
              <a:gd name="T98" fmla="*/ 118 w 152"/>
              <a:gd name="T99" fmla="*/ 100 h 152"/>
              <a:gd name="T100" fmla="*/ 118 w 152"/>
              <a:gd name="T101" fmla="*/ 100 h 152"/>
              <a:gd name="T102" fmla="*/ 119 w 152"/>
              <a:gd name="T103" fmla="*/ 106 h 152"/>
              <a:gd name="T104" fmla="*/ 106 w 152"/>
              <a:gd name="T105" fmla="*/ 118 h 152"/>
              <a:gd name="T106" fmla="*/ 95 w 152"/>
              <a:gd name="T107" fmla="*/ 115 h 152"/>
              <a:gd name="T108" fmla="*/ 91 w 152"/>
              <a:gd name="T109" fmla="*/ 106 h 152"/>
              <a:gd name="T110" fmla="*/ 82 w 152"/>
              <a:gd name="T111" fmla="*/ 78 h 152"/>
              <a:gd name="T112" fmla="*/ 81 w 152"/>
              <a:gd name="T113" fmla="*/ 75 h 152"/>
              <a:gd name="T114" fmla="*/ 106 w 152"/>
              <a:gd name="T115" fmla="*/ 72 h 152"/>
              <a:gd name="T116" fmla="*/ 120 w 152"/>
              <a:gd name="T117" fmla="*/ 73 h 152"/>
              <a:gd name="T118" fmla="*/ 127 w 152"/>
              <a:gd name="T119" fmla="*/ 76 h 152"/>
              <a:gd name="T120" fmla="*/ 134 w 152"/>
              <a:gd name="T12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3" y="68"/>
                </a:moveTo>
                <a:cubicBezTo>
                  <a:pt x="23" y="68"/>
                  <a:pt x="18" y="52"/>
                  <a:pt x="36" y="52"/>
                </a:cubicBezTo>
                <a:cubicBezTo>
                  <a:pt x="37" y="52"/>
                  <a:pt x="38" y="52"/>
                  <a:pt x="38" y="52"/>
                </a:cubicBezTo>
                <a:cubicBezTo>
                  <a:pt x="38" y="52"/>
                  <a:pt x="34" y="40"/>
                  <a:pt x="44" y="34"/>
                </a:cubicBezTo>
                <a:cubicBezTo>
                  <a:pt x="44" y="34"/>
                  <a:pt x="52" y="27"/>
                  <a:pt x="62" y="29"/>
                </a:cubicBezTo>
                <a:cubicBezTo>
                  <a:pt x="62" y="29"/>
                  <a:pt x="67" y="30"/>
                  <a:pt x="70" y="34"/>
                </a:cubicBezTo>
                <a:cubicBezTo>
                  <a:pt x="71" y="35"/>
                  <a:pt x="74" y="41"/>
                  <a:pt x="76" y="48"/>
                </a:cubicBezTo>
                <a:cubicBezTo>
                  <a:pt x="78" y="56"/>
                  <a:pt x="80" y="66"/>
                  <a:pt x="80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0"/>
                  <a:pt x="79" y="51"/>
                  <a:pt x="79" y="41"/>
                </a:cubicBezTo>
                <a:cubicBezTo>
                  <a:pt x="80" y="38"/>
                  <a:pt x="80" y="35"/>
                  <a:pt x="81" y="32"/>
                </a:cubicBezTo>
                <a:cubicBezTo>
                  <a:pt x="83" y="29"/>
                  <a:pt x="85" y="27"/>
                  <a:pt x="90" y="25"/>
                </a:cubicBezTo>
                <a:cubicBezTo>
                  <a:pt x="93" y="24"/>
                  <a:pt x="103" y="23"/>
                  <a:pt x="105" y="32"/>
                </a:cubicBezTo>
                <a:cubicBezTo>
                  <a:pt x="106" y="33"/>
                  <a:pt x="106" y="36"/>
                  <a:pt x="106" y="37"/>
                </a:cubicBezTo>
                <a:cubicBezTo>
                  <a:pt x="106" y="37"/>
                  <a:pt x="108" y="36"/>
                  <a:pt x="108" y="36"/>
                </a:cubicBezTo>
                <a:cubicBezTo>
                  <a:pt x="109" y="35"/>
                  <a:pt x="117" y="32"/>
                  <a:pt x="123" y="41"/>
                </a:cubicBezTo>
                <a:cubicBezTo>
                  <a:pt x="124" y="41"/>
                  <a:pt x="128" y="49"/>
                  <a:pt x="124" y="58"/>
                </a:cubicBezTo>
                <a:cubicBezTo>
                  <a:pt x="124" y="58"/>
                  <a:pt x="122" y="62"/>
                  <a:pt x="119" y="64"/>
                </a:cubicBezTo>
                <a:cubicBezTo>
                  <a:pt x="117" y="65"/>
                  <a:pt x="113" y="67"/>
                  <a:pt x="105" y="68"/>
                </a:cubicBezTo>
                <a:cubicBezTo>
                  <a:pt x="92" y="70"/>
                  <a:pt x="88" y="71"/>
                  <a:pt x="80" y="73"/>
                </a:cubicBezTo>
                <a:cubicBezTo>
                  <a:pt x="80" y="73"/>
                  <a:pt x="77" y="73"/>
                  <a:pt x="76" y="73"/>
                </a:cubicBezTo>
                <a:cubicBezTo>
                  <a:pt x="72" y="72"/>
                  <a:pt x="63" y="72"/>
                  <a:pt x="52" y="75"/>
                </a:cubicBezTo>
                <a:cubicBezTo>
                  <a:pt x="52" y="75"/>
                  <a:pt x="49" y="75"/>
                  <a:pt x="46" y="76"/>
                </a:cubicBezTo>
                <a:cubicBezTo>
                  <a:pt x="43" y="76"/>
                  <a:pt x="37" y="77"/>
                  <a:pt x="33" y="76"/>
                </a:cubicBezTo>
                <a:cubicBezTo>
                  <a:pt x="30" y="76"/>
                  <a:pt x="25" y="73"/>
                  <a:pt x="23" y="68"/>
                </a:cubicBezTo>
                <a:close/>
                <a:moveTo>
                  <a:pt x="85" y="115"/>
                </a:moveTo>
                <a:cubicBezTo>
                  <a:pt x="85" y="120"/>
                  <a:pt x="82" y="124"/>
                  <a:pt x="81" y="125"/>
                </a:cubicBezTo>
                <a:cubicBezTo>
                  <a:pt x="76" y="134"/>
                  <a:pt x="63" y="133"/>
                  <a:pt x="60" y="131"/>
                </a:cubicBezTo>
                <a:cubicBezTo>
                  <a:pt x="53" y="127"/>
                  <a:pt x="51" y="120"/>
                  <a:pt x="51" y="119"/>
                </a:cubicBezTo>
                <a:cubicBezTo>
                  <a:pt x="51" y="118"/>
                  <a:pt x="51" y="117"/>
                  <a:pt x="51" y="117"/>
                </a:cubicBezTo>
                <a:cubicBezTo>
                  <a:pt x="51" y="117"/>
                  <a:pt x="47" y="117"/>
                  <a:pt x="46" y="117"/>
                </a:cubicBezTo>
                <a:cubicBezTo>
                  <a:pt x="31" y="116"/>
                  <a:pt x="32" y="103"/>
                  <a:pt x="33" y="100"/>
                </a:cubicBezTo>
                <a:cubicBezTo>
                  <a:pt x="33" y="95"/>
                  <a:pt x="36" y="91"/>
                  <a:pt x="37" y="89"/>
                </a:cubicBezTo>
                <a:cubicBezTo>
                  <a:pt x="39" y="87"/>
                  <a:pt x="43" y="84"/>
                  <a:pt x="46" y="82"/>
                </a:cubicBezTo>
                <a:cubicBezTo>
                  <a:pt x="53" y="79"/>
                  <a:pt x="62" y="76"/>
                  <a:pt x="74" y="75"/>
                </a:cubicBezTo>
                <a:cubicBezTo>
                  <a:pt x="75" y="75"/>
                  <a:pt x="78" y="75"/>
                  <a:pt x="79" y="75"/>
                </a:cubicBezTo>
                <a:cubicBezTo>
                  <a:pt x="79" y="83"/>
                  <a:pt x="81" y="89"/>
                  <a:pt x="84" y="100"/>
                </a:cubicBezTo>
                <a:cubicBezTo>
                  <a:pt x="85" y="108"/>
                  <a:pt x="85" y="114"/>
                  <a:pt x="85" y="115"/>
                </a:cubicBezTo>
                <a:close/>
                <a:moveTo>
                  <a:pt x="134" y="92"/>
                </a:moveTo>
                <a:cubicBezTo>
                  <a:pt x="131" y="102"/>
                  <a:pt x="122" y="101"/>
                  <a:pt x="121" y="101"/>
                </a:cubicBezTo>
                <a:cubicBezTo>
                  <a:pt x="121" y="101"/>
                  <a:pt x="118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9" y="105"/>
                  <a:pt x="119" y="106"/>
                </a:cubicBezTo>
                <a:cubicBezTo>
                  <a:pt x="120" y="116"/>
                  <a:pt x="108" y="118"/>
                  <a:pt x="106" y="118"/>
                </a:cubicBezTo>
                <a:cubicBezTo>
                  <a:pt x="100" y="119"/>
                  <a:pt x="97" y="116"/>
                  <a:pt x="95" y="115"/>
                </a:cubicBezTo>
                <a:cubicBezTo>
                  <a:pt x="93" y="112"/>
                  <a:pt x="92" y="109"/>
                  <a:pt x="91" y="106"/>
                </a:cubicBezTo>
                <a:cubicBezTo>
                  <a:pt x="87" y="98"/>
                  <a:pt x="84" y="88"/>
                  <a:pt x="82" y="78"/>
                </a:cubicBezTo>
                <a:cubicBezTo>
                  <a:pt x="81" y="77"/>
                  <a:pt x="81" y="76"/>
                  <a:pt x="81" y="75"/>
                </a:cubicBezTo>
                <a:cubicBezTo>
                  <a:pt x="89" y="74"/>
                  <a:pt x="94" y="73"/>
                  <a:pt x="106" y="72"/>
                </a:cubicBezTo>
                <a:cubicBezTo>
                  <a:pt x="114" y="72"/>
                  <a:pt x="119" y="73"/>
                  <a:pt x="120" y="73"/>
                </a:cubicBezTo>
                <a:cubicBezTo>
                  <a:pt x="125" y="74"/>
                  <a:pt x="127" y="76"/>
                  <a:pt x="127" y="76"/>
                </a:cubicBezTo>
                <a:cubicBezTo>
                  <a:pt x="135" y="80"/>
                  <a:pt x="135" y="90"/>
                  <a:pt x="134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541935" y="4613334"/>
            <a:ext cx="513908" cy="512481"/>
          </a:xfrm>
          <a:custGeom>
            <a:avLst/>
            <a:gdLst>
              <a:gd name="T0" fmla="*/ 24 w 152"/>
              <a:gd name="T1" fmla="*/ 0 h 152"/>
              <a:gd name="T2" fmla="*/ 0 w 152"/>
              <a:gd name="T3" fmla="*/ 129 h 152"/>
              <a:gd name="T4" fmla="*/ 129 w 152"/>
              <a:gd name="T5" fmla="*/ 152 h 152"/>
              <a:gd name="T6" fmla="*/ 152 w 152"/>
              <a:gd name="T7" fmla="*/ 23 h 152"/>
              <a:gd name="T8" fmla="*/ 32 w 152"/>
              <a:gd name="T9" fmla="*/ 29 h 152"/>
              <a:gd name="T10" fmla="*/ 32 w 152"/>
              <a:gd name="T11" fmla="*/ 50 h 152"/>
              <a:gd name="T12" fmla="*/ 32 w 152"/>
              <a:gd name="T13" fmla="*/ 29 h 152"/>
              <a:gd name="T14" fmla="*/ 27 w 152"/>
              <a:gd name="T15" fmla="*/ 125 h 152"/>
              <a:gd name="T16" fmla="*/ 33 w 152"/>
              <a:gd name="T17" fmla="*/ 87 h 152"/>
              <a:gd name="T18" fmla="*/ 15 w 152"/>
              <a:gd name="T19" fmla="*/ 66 h 152"/>
              <a:gd name="T20" fmla="*/ 40 w 152"/>
              <a:gd name="T21" fmla="*/ 70 h 152"/>
              <a:gd name="T22" fmla="*/ 138 w 152"/>
              <a:gd name="T23" fmla="*/ 105 h 152"/>
              <a:gd name="T24" fmla="*/ 95 w 152"/>
              <a:gd name="T25" fmla="*/ 116 h 152"/>
              <a:gd name="T26" fmla="*/ 120 w 152"/>
              <a:gd name="T27" fmla="*/ 103 h 152"/>
              <a:gd name="T28" fmla="*/ 74 w 152"/>
              <a:gd name="T29" fmla="*/ 48 h 152"/>
              <a:gd name="T30" fmla="*/ 76 w 152"/>
              <a:gd name="T31" fmla="*/ 60 h 152"/>
              <a:gd name="T32" fmla="*/ 116 w 152"/>
              <a:gd name="T33" fmla="*/ 68 h 152"/>
              <a:gd name="T34" fmla="*/ 92 w 152"/>
              <a:gd name="T35" fmla="*/ 76 h 152"/>
              <a:gd name="T36" fmla="*/ 116 w 152"/>
              <a:gd name="T37" fmla="*/ 84 h 152"/>
              <a:gd name="T38" fmla="*/ 92 w 152"/>
              <a:gd name="T39" fmla="*/ 102 h 152"/>
              <a:gd name="T40" fmla="*/ 100 w 152"/>
              <a:gd name="T41" fmla="*/ 90 h 152"/>
              <a:gd name="T42" fmla="*/ 120 w 152"/>
              <a:gd name="T43" fmla="*/ 108 h 152"/>
              <a:gd name="T44" fmla="*/ 104 w 152"/>
              <a:gd name="T45" fmla="*/ 105 h 152"/>
              <a:gd name="T46" fmla="*/ 49 w 152"/>
              <a:gd name="T47" fmla="*/ 89 h 152"/>
              <a:gd name="T48" fmla="*/ 65 w 152"/>
              <a:gd name="T49" fmla="*/ 88 h 152"/>
              <a:gd name="T50" fmla="*/ 75 w 152"/>
              <a:gd name="T51" fmla="*/ 104 h 152"/>
              <a:gd name="T52" fmla="*/ 76 w 152"/>
              <a:gd name="T53" fmla="*/ 84 h 152"/>
              <a:gd name="T54" fmla="*/ 52 w 152"/>
              <a:gd name="T55" fmla="*/ 76 h 152"/>
              <a:gd name="T56" fmla="*/ 76 w 152"/>
              <a:gd name="T57" fmla="*/ 68 h 152"/>
              <a:gd name="T58" fmla="*/ 59 w 152"/>
              <a:gd name="T59" fmla="*/ 78 h 152"/>
              <a:gd name="T60" fmla="*/ 65 w 152"/>
              <a:gd name="T61" fmla="*/ 52 h 152"/>
              <a:gd name="T62" fmla="*/ 48 w 152"/>
              <a:gd name="T63" fmla="*/ 65 h 152"/>
              <a:gd name="T64" fmla="*/ 55 w 152"/>
              <a:gd name="T65" fmla="*/ 27 h 152"/>
              <a:gd name="T66" fmla="*/ 68 w 152"/>
              <a:gd name="T67" fmla="*/ 40 h 152"/>
              <a:gd name="T68" fmla="*/ 138 w 152"/>
              <a:gd name="T69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32" y="29"/>
                </a:moveTo>
                <a:cubicBezTo>
                  <a:pt x="38" y="29"/>
                  <a:pt x="43" y="34"/>
                  <a:pt x="43" y="40"/>
                </a:cubicBezTo>
                <a:cubicBezTo>
                  <a:pt x="43" y="45"/>
                  <a:pt x="38" y="50"/>
                  <a:pt x="32" y="50"/>
                </a:cubicBezTo>
                <a:cubicBezTo>
                  <a:pt x="25" y="50"/>
                  <a:pt x="20" y="45"/>
                  <a:pt x="20" y="40"/>
                </a:cubicBezTo>
                <a:cubicBezTo>
                  <a:pt x="20" y="34"/>
                  <a:pt x="25" y="29"/>
                  <a:pt x="32" y="29"/>
                </a:cubicBezTo>
                <a:close/>
                <a:moveTo>
                  <a:pt x="41" y="92"/>
                </a:moveTo>
                <a:cubicBezTo>
                  <a:pt x="38" y="102"/>
                  <a:pt x="39" y="98"/>
                  <a:pt x="27" y="125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29" y="96"/>
                  <a:pt x="33" y="87"/>
                </a:cubicBezTo>
                <a:cubicBezTo>
                  <a:pt x="37" y="79"/>
                  <a:pt x="28" y="74"/>
                  <a:pt x="28" y="74"/>
                </a:cubicBezTo>
                <a:cubicBezTo>
                  <a:pt x="15" y="66"/>
                  <a:pt x="15" y="66"/>
                  <a:pt x="15" y="66"/>
                </a:cubicBezTo>
                <a:cubicBezTo>
                  <a:pt x="22" y="54"/>
                  <a:pt x="22" y="54"/>
                  <a:pt x="22" y="54"/>
                </a:cubicBezTo>
                <a:cubicBezTo>
                  <a:pt x="32" y="62"/>
                  <a:pt x="33" y="63"/>
                  <a:pt x="40" y="70"/>
                </a:cubicBezTo>
                <a:cubicBezTo>
                  <a:pt x="45" y="75"/>
                  <a:pt x="45" y="82"/>
                  <a:pt x="41" y="92"/>
                </a:cubicBezTo>
                <a:close/>
                <a:moveTo>
                  <a:pt x="138" y="105"/>
                </a:moveTo>
                <a:cubicBezTo>
                  <a:pt x="135" y="137"/>
                  <a:pt x="92" y="125"/>
                  <a:pt x="92" y="125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22" y="119"/>
                  <a:pt x="120" y="103"/>
                  <a:pt x="120" y="103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04" y="38"/>
                  <a:pt x="74" y="48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3"/>
                  <a:pt x="79" y="56"/>
                  <a:pt x="7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76"/>
                  <a:pt x="92" y="76"/>
                  <a:pt x="92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6" y="101"/>
                  <a:pt x="99" y="100"/>
                  <a:pt x="102" y="98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110"/>
                  <a:pt x="87" y="116"/>
                  <a:pt x="66" y="115"/>
                </a:cubicBezTo>
                <a:cubicBezTo>
                  <a:pt x="43" y="116"/>
                  <a:pt x="49" y="89"/>
                  <a:pt x="49" y="89"/>
                </a:cubicBezTo>
                <a:cubicBezTo>
                  <a:pt x="49" y="88"/>
                  <a:pt x="49" y="88"/>
                  <a:pt x="4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92"/>
                  <a:pt x="64" y="98"/>
                  <a:pt x="66" y="101"/>
                </a:cubicBezTo>
                <a:cubicBezTo>
                  <a:pt x="67" y="103"/>
                  <a:pt x="72" y="104"/>
                  <a:pt x="75" y="104"/>
                </a:cubicBezTo>
                <a:cubicBezTo>
                  <a:pt x="75" y="104"/>
                  <a:pt x="72" y="105"/>
                  <a:pt x="76" y="105"/>
                </a:cubicBezTo>
                <a:cubicBezTo>
                  <a:pt x="76" y="84"/>
                  <a:pt x="76" y="84"/>
                  <a:pt x="7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76"/>
                  <a:pt x="52" y="76"/>
                  <a:pt x="52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68"/>
                  <a:pt x="76" y="68"/>
                  <a:pt x="76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3" y="72"/>
                  <a:pt x="59" y="78"/>
                  <a:pt x="59" y="78"/>
                </a:cubicBezTo>
                <a:cubicBezTo>
                  <a:pt x="52" y="71"/>
                  <a:pt x="52" y="71"/>
                  <a:pt x="52" y="71"/>
                </a:cubicBezTo>
                <a:cubicBezTo>
                  <a:pt x="57" y="66"/>
                  <a:pt x="62" y="58"/>
                  <a:pt x="65" y="52"/>
                </a:cubicBezTo>
                <a:cubicBezTo>
                  <a:pt x="62" y="53"/>
                  <a:pt x="60" y="54"/>
                  <a:pt x="57" y="56"/>
                </a:cubicBezTo>
                <a:cubicBezTo>
                  <a:pt x="55" y="59"/>
                  <a:pt x="52" y="62"/>
                  <a:pt x="48" y="65"/>
                </a:cubicBezTo>
                <a:cubicBezTo>
                  <a:pt x="48" y="65"/>
                  <a:pt x="37" y="59"/>
                  <a:pt x="37" y="59"/>
                </a:cubicBezTo>
                <a:cubicBezTo>
                  <a:pt x="49" y="49"/>
                  <a:pt x="55" y="27"/>
                  <a:pt x="55" y="27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5"/>
                  <a:pt x="68" y="40"/>
                </a:cubicBezTo>
                <a:cubicBezTo>
                  <a:pt x="133" y="21"/>
                  <a:pt x="137" y="51"/>
                  <a:pt x="137" y="51"/>
                </a:cubicBezTo>
                <a:cubicBezTo>
                  <a:pt x="137" y="51"/>
                  <a:pt x="142" y="72"/>
                  <a:pt x="138" y="10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0" name="Freeform 200"/>
          <p:cNvSpPr>
            <a:spLocks/>
          </p:cNvSpPr>
          <p:nvPr/>
        </p:nvSpPr>
        <p:spPr bwMode="auto">
          <a:xfrm>
            <a:off x="8684017" y="4604968"/>
            <a:ext cx="202708" cy="418265"/>
          </a:xfrm>
          <a:custGeom>
            <a:avLst/>
            <a:gdLst>
              <a:gd name="T0" fmla="*/ 0 w 60"/>
              <a:gd name="T1" fmla="*/ 27 h 124"/>
              <a:gd name="T2" fmla="*/ 0 w 60"/>
              <a:gd name="T3" fmla="*/ 32 h 124"/>
              <a:gd name="T4" fmla="*/ 60 w 60"/>
              <a:gd name="T5" fmla="*/ 124 h 124"/>
              <a:gd name="T6" fmla="*/ 60 w 60"/>
              <a:gd name="T7" fmla="*/ 23 h 124"/>
              <a:gd name="T8" fmla="*/ 38 w 60"/>
              <a:gd name="T9" fmla="*/ 0 h 124"/>
              <a:gd name="T10" fmla="*/ 2 w 60"/>
              <a:gd name="T11" fmla="*/ 0 h 124"/>
              <a:gd name="T12" fmla="*/ 0 w 60"/>
              <a:gd name="T13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4">
                <a:moveTo>
                  <a:pt x="0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76"/>
                  <a:pt x="24" y="106"/>
                  <a:pt x="60" y="124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0"/>
                  <a:pt x="51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7"/>
                  <a:pt x="0" y="16"/>
                  <a:pt x="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1" name="Freeform 201"/>
          <p:cNvSpPr>
            <a:spLocks/>
          </p:cNvSpPr>
          <p:nvPr/>
        </p:nvSpPr>
        <p:spPr bwMode="auto">
          <a:xfrm>
            <a:off x="8427063" y="4874771"/>
            <a:ext cx="416837" cy="242679"/>
          </a:xfrm>
          <a:custGeom>
            <a:avLst/>
            <a:gdLst>
              <a:gd name="T0" fmla="*/ 64 w 123"/>
              <a:gd name="T1" fmla="*/ 0 h 72"/>
              <a:gd name="T2" fmla="*/ 0 w 123"/>
              <a:gd name="T3" fmla="*/ 70 h 72"/>
              <a:gd name="T4" fmla="*/ 8 w 123"/>
              <a:gd name="T5" fmla="*/ 72 h 72"/>
              <a:gd name="T6" fmla="*/ 114 w 123"/>
              <a:gd name="T7" fmla="*/ 72 h 72"/>
              <a:gd name="T8" fmla="*/ 123 w 123"/>
              <a:gd name="T9" fmla="*/ 70 h 72"/>
              <a:gd name="T10" fmla="*/ 64 w 123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72">
                <a:moveTo>
                  <a:pt x="64" y="0"/>
                </a:moveTo>
                <a:cubicBezTo>
                  <a:pt x="51" y="30"/>
                  <a:pt x="30" y="53"/>
                  <a:pt x="0" y="70"/>
                </a:cubicBezTo>
                <a:cubicBezTo>
                  <a:pt x="3" y="71"/>
                  <a:pt x="6" y="72"/>
                  <a:pt x="8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2"/>
                  <a:pt x="120" y="71"/>
                  <a:pt x="123" y="70"/>
                </a:cubicBezTo>
                <a:cubicBezTo>
                  <a:pt x="96" y="54"/>
                  <a:pt x="76" y="30"/>
                  <a:pt x="6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/>
          </p:cNvSpPr>
          <p:nvPr/>
        </p:nvSpPr>
        <p:spPr bwMode="auto">
          <a:xfrm>
            <a:off x="8374244" y="4604968"/>
            <a:ext cx="215556" cy="438250"/>
          </a:xfrm>
          <a:custGeom>
            <a:avLst/>
            <a:gdLst>
              <a:gd name="T0" fmla="*/ 64 w 64"/>
              <a:gd name="T1" fmla="*/ 33 h 130"/>
              <a:gd name="T2" fmla="*/ 64 w 64"/>
              <a:gd name="T3" fmla="*/ 0 h 130"/>
              <a:gd name="T4" fmla="*/ 24 w 64"/>
              <a:gd name="T5" fmla="*/ 0 h 130"/>
              <a:gd name="T6" fmla="*/ 0 w 64"/>
              <a:gd name="T7" fmla="*/ 23 h 130"/>
              <a:gd name="T8" fmla="*/ 0 w 64"/>
              <a:gd name="T9" fmla="*/ 129 h 130"/>
              <a:gd name="T10" fmla="*/ 1 w 64"/>
              <a:gd name="T11" fmla="*/ 130 h 130"/>
              <a:gd name="T12" fmla="*/ 64 w 64"/>
              <a:gd name="T13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0">
                <a:moveTo>
                  <a:pt x="64" y="33"/>
                </a:move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1" y="129"/>
                  <a:pt x="1" y="130"/>
                </a:cubicBezTo>
                <a:cubicBezTo>
                  <a:pt x="43" y="109"/>
                  <a:pt x="64" y="76"/>
                  <a:pt x="64" y="3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393473" y="2881948"/>
            <a:ext cx="847950" cy="151317"/>
            <a:chOff x="214993" y="1512887"/>
            <a:chExt cx="942976" cy="168275"/>
          </a:xfrm>
        </p:grpSpPr>
        <p:sp>
          <p:nvSpPr>
            <p:cNvPr id="203" name="Freeform 203"/>
            <p:cNvSpPr>
              <a:spLocks noEditPoints="1"/>
            </p:cNvSpPr>
            <p:nvPr/>
          </p:nvSpPr>
          <p:spPr bwMode="auto">
            <a:xfrm>
              <a:off x="214993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6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4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4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1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6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8 w 42"/>
                <a:gd name="T55" fmla="*/ 7 h 42"/>
                <a:gd name="T56" fmla="*/ 11 w 42"/>
                <a:gd name="T57" fmla="*/ 12 h 42"/>
                <a:gd name="T58" fmla="*/ 11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9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5 w 42"/>
                <a:gd name="T73" fmla="*/ 15 h 42"/>
                <a:gd name="T74" fmla="*/ 25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5 w 42"/>
                <a:gd name="T81" fmla="*/ 24 h 42"/>
                <a:gd name="T82" fmla="*/ 25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4 w 42"/>
                <a:gd name="T91" fmla="*/ 27 h 42"/>
                <a:gd name="T92" fmla="*/ 34 w 42"/>
                <a:gd name="T93" fmla="*/ 32 h 42"/>
                <a:gd name="T94" fmla="*/ 29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8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5" y="30"/>
                    <a:pt x="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0"/>
                    <a:pt x="6" y="37"/>
                    <a:pt x="3" y="42"/>
                  </a:cubicBezTo>
                  <a:close/>
                  <a:moveTo>
                    <a:pt x="4" y="1"/>
                  </a:moveTo>
                  <a:cubicBezTo>
                    <a:pt x="5" y="4"/>
                    <a:pt x="7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3" y="4"/>
                    <a:pt x="1" y="1"/>
                  </a:cubicBezTo>
                  <a:lnTo>
                    <a:pt x="4" y="1"/>
                  </a:lnTo>
                  <a:close/>
                  <a:moveTo>
                    <a:pt x="4" y="12"/>
                  </a:moveTo>
                  <a:cubicBezTo>
                    <a:pt x="6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1" y="10"/>
                  </a:moveTo>
                  <a:cubicBezTo>
                    <a:pt x="15" y="8"/>
                    <a:pt x="18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9"/>
                    <a:pt x="14" y="11"/>
                    <a:pt x="11" y="12"/>
                  </a:cubicBezTo>
                  <a:lnTo>
                    <a:pt x="11" y="10"/>
                  </a:lnTo>
                  <a:close/>
                  <a:moveTo>
                    <a:pt x="11" y="18"/>
                  </a:moveTo>
                  <a:cubicBezTo>
                    <a:pt x="15" y="16"/>
                    <a:pt x="17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2" y="36"/>
                    <a:pt x="29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04"/>
            <p:cNvSpPr>
              <a:spLocks noEditPoints="1"/>
            </p:cNvSpPr>
            <p:nvPr/>
          </p:nvSpPr>
          <p:spPr bwMode="auto">
            <a:xfrm>
              <a:off x="395968" y="1512887"/>
              <a:ext cx="161925" cy="153988"/>
            </a:xfrm>
            <a:custGeom>
              <a:avLst/>
              <a:gdLst>
                <a:gd name="T0" fmla="*/ 3 w 43"/>
                <a:gd name="T1" fmla="*/ 17 h 41"/>
                <a:gd name="T2" fmla="*/ 3 w 43"/>
                <a:gd name="T3" fmla="*/ 15 h 41"/>
                <a:gd name="T4" fmla="*/ 40 w 43"/>
                <a:gd name="T5" fmla="*/ 15 h 41"/>
                <a:gd name="T6" fmla="*/ 40 w 43"/>
                <a:gd name="T7" fmla="*/ 17 h 41"/>
                <a:gd name="T8" fmla="*/ 23 w 43"/>
                <a:gd name="T9" fmla="*/ 17 h 41"/>
                <a:gd name="T10" fmla="*/ 23 w 43"/>
                <a:gd name="T11" fmla="*/ 25 h 41"/>
                <a:gd name="T12" fmla="*/ 39 w 43"/>
                <a:gd name="T13" fmla="*/ 25 h 41"/>
                <a:gd name="T14" fmla="*/ 39 w 43"/>
                <a:gd name="T15" fmla="*/ 27 h 41"/>
                <a:gd name="T16" fmla="*/ 23 w 43"/>
                <a:gd name="T17" fmla="*/ 27 h 41"/>
                <a:gd name="T18" fmla="*/ 23 w 43"/>
                <a:gd name="T19" fmla="*/ 39 h 41"/>
                <a:gd name="T20" fmla="*/ 43 w 43"/>
                <a:gd name="T21" fmla="*/ 39 h 41"/>
                <a:gd name="T22" fmla="*/ 43 w 43"/>
                <a:gd name="T23" fmla="*/ 41 h 41"/>
                <a:gd name="T24" fmla="*/ 0 w 43"/>
                <a:gd name="T25" fmla="*/ 41 h 41"/>
                <a:gd name="T26" fmla="*/ 0 w 43"/>
                <a:gd name="T27" fmla="*/ 39 h 41"/>
                <a:gd name="T28" fmla="*/ 20 w 43"/>
                <a:gd name="T29" fmla="*/ 39 h 41"/>
                <a:gd name="T30" fmla="*/ 20 w 43"/>
                <a:gd name="T31" fmla="*/ 27 h 41"/>
                <a:gd name="T32" fmla="*/ 5 w 43"/>
                <a:gd name="T33" fmla="*/ 27 h 41"/>
                <a:gd name="T34" fmla="*/ 5 w 43"/>
                <a:gd name="T35" fmla="*/ 25 h 41"/>
                <a:gd name="T36" fmla="*/ 20 w 43"/>
                <a:gd name="T37" fmla="*/ 25 h 41"/>
                <a:gd name="T38" fmla="*/ 20 w 43"/>
                <a:gd name="T39" fmla="*/ 17 h 41"/>
                <a:gd name="T40" fmla="*/ 3 w 43"/>
                <a:gd name="T41" fmla="*/ 17 h 41"/>
                <a:gd name="T42" fmla="*/ 42 w 43"/>
                <a:gd name="T43" fmla="*/ 5 h 41"/>
                <a:gd name="T44" fmla="*/ 42 w 43"/>
                <a:gd name="T45" fmla="*/ 12 h 41"/>
                <a:gd name="T46" fmla="*/ 39 w 43"/>
                <a:gd name="T47" fmla="*/ 12 h 41"/>
                <a:gd name="T48" fmla="*/ 39 w 43"/>
                <a:gd name="T49" fmla="*/ 7 h 41"/>
                <a:gd name="T50" fmla="*/ 4 w 43"/>
                <a:gd name="T51" fmla="*/ 7 h 41"/>
                <a:gd name="T52" fmla="*/ 4 w 43"/>
                <a:gd name="T53" fmla="*/ 12 h 41"/>
                <a:gd name="T54" fmla="*/ 2 w 43"/>
                <a:gd name="T55" fmla="*/ 12 h 41"/>
                <a:gd name="T56" fmla="*/ 2 w 43"/>
                <a:gd name="T57" fmla="*/ 5 h 41"/>
                <a:gd name="T58" fmla="*/ 20 w 43"/>
                <a:gd name="T59" fmla="*/ 5 h 41"/>
                <a:gd name="T60" fmla="*/ 20 w 43"/>
                <a:gd name="T61" fmla="*/ 0 h 41"/>
                <a:gd name="T62" fmla="*/ 23 w 43"/>
                <a:gd name="T63" fmla="*/ 0 h 41"/>
                <a:gd name="T64" fmla="*/ 23 w 43"/>
                <a:gd name="T65" fmla="*/ 5 h 41"/>
                <a:gd name="T66" fmla="*/ 42 w 43"/>
                <a:gd name="T67" fmla="*/ 5 h 41"/>
                <a:gd name="T68" fmla="*/ 34 w 43"/>
                <a:gd name="T69" fmla="*/ 30 h 41"/>
                <a:gd name="T70" fmla="*/ 36 w 43"/>
                <a:gd name="T71" fmla="*/ 37 h 41"/>
                <a:gd name="T72" fmla="*/ 33 w 43"/>
                <a:gd name="T73" fmla="*/ 37 h 41"/>
                <a:gd name="T74" fmla="*/ 31 w 43"/>
                <a:gd name="T75" fmla="*/ 30 h 41"/>
                <a:gd name="T76" fmla="*/ 34 w 43"/>
                <a:gd name="T7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1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3" y="17"/>
                  </a:lnTo>
                  <a:close/>
                  <a:moveTo>
                    <a:pt x="42" y="5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42" y="5"/>
                  </a:lnTo>
                  <a:close/>
                  <a:moveTo>
                    <a:pt x="34" y="30"/>
                  </a:moveTo>
                  <a:cubicBezTo>
                    <a:pt x="35" y="32"/>
                    <a:pt x="35" y="34"/>
                    <a:pt x="3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5"/>
                    <a:pt x="32" y="33"/>
                    <a:pt x="31" y="3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05"/>
            <p:cNvSpPr>
              <a:spLocks/>
            </p:cNvSpPr>
            <p:nvPr/>
          </p:nvSpPr>
          <p:spPr bwMode="auto">
            <a:xfrm>
              <a:off x="569006" y="1512887"/>
              <a:ext cx="55563" cy="168275"/>
            </a:xfrm>
            <a:custGeom>
              <a:avLst/>
              <a:gdLst>
                <a:gd name="T0" fmla="*/ 7 w 35"/>
                <a:gd name="T1" fmla="*/ 106 h 106"/>
                <a:gd name="T2" fmla="*/ 0 w 35"/>
                <a:gd name="T3" fmla="*/ 106 h 106"/>
                <a:gd name="T4" fmla="*/ 28 w 35"/>
                <a:gd name="T5" fmla="*/ 0 h 106"/>
                <a:gd name="T6" fmla="*/ 35 w 35"/>
                <a:gd name="T7" fmla="*/ 0 h 106"/>
                <a:gd name="T8" fmla="*/ 7 w 3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6">
                  <a:moveTo>
                    <a:pt x="7" y="106"/>
                  </a:moveTo>
                  <a:lnTo>
                    <a:pt x="0" y="10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06"/>
            <p:cNvSpPr>
              <a:spLocks noEditPoints="1"/>
            </p:cNvSpPr>
            <p:nvPr/>
          </p:nvSpPr>
          <p:spPr bwMode="auto">
            <a:xfrm>
              <a:off x="635681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5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3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3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0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5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7 w 42"/>
                <a:gd name="T55" fmla="*/ 7 h 42"/>
                <a:gd name="T56" fmla="*/ 10 w 42"/>
                <a:gd name="T57" fmla="*/ 12 h 42"/>
                <a:gd name="T58" fmla="*/ 10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8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4 w 42"/>
                <a:gd name="T73" fmla="*/ 15 h 42"/>
                <a:gd name="T74" fmla="*/ 24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4 w 42"/>
                <a:gd name="T81" fmla="*/ 24 h 42"/>
                <a:gd name="T82" fmla="*/ 24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3 w 42"/>
                <a:gd name="T91" fmla="*/ 27 h 42"/>
                <a:gd name="T92" fmla="*/ 33 w 42"/>
                <a:gd name="T93" fmla="*/ 32 h 42"/>
                <a:gd name="T94" fmla="*/ 28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7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4" y="30"/>
                    <a:pt x="5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30"/>
                    <a:pt x="6" y="37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4" y="12"/>
                  </a:moveTo>
                  <a:cubicBezTo>
                    <a:pt x="5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0" y="10"/>
                  </a:moveTo>
                  <a:cubicBezTo>
                    <a:pt x="15" y="8"/>
                    <a:pt x="17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4" y="11"/>
                    <a:pt x="10" y="12"/>
                  </a:cubicBezTo>
                  <a:lnTo>
                    <a:pt x="10" y="10"/>
                  </a:lnTo>
                  <a:close/>
                  <a:moveTo>
                    <a:pt x="11" y="18"/>
                  </a:moveTo>
                  <a:cubicBezTo>
                    <a:pt x="14" y="16"/>
                    <a:pt x="16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6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07"/>
            <p:cNvSpPr>
              <a:spLocks/>
            </p:cNvSpPr>
            <p:nvPr/>
          </p:nvSpPr>
          <p:spPr bwMode="auto">
            <a:xfrm>
              <a:off x="816656" y="1524000"/>
              <a:ext cx="161925" cy="150813"/>
            </a:xfrm>
            <a:custGeom>
              <a:avLst/>
              <a:gdLst>
                <a:gd name="T0" fmla="*/ 3 w 43"/>
                <a:gd name="T1" fmla="*/ 2 h 40"/>
                <a:gd name="T2" fmla="*/ 3 w 43"/>
                <a:gd name="T3" fmla="*/ 0 h 40"/>
                <a:gd name="T4" fmla="*/ 41 w 43"/>
                <a:gd name="T5" fmla="*/ 0 h 40"/>
                <a:gd name="T6" fmla="*/ 41 w 43"/>
                <a:gd name="T7" fmla="*/ 2 h 40"/>
                <a:gd name="T8" fmla="*/ 23 w 43"/>
                <a:gd name="T9" fmla="*/ 2 h 40"/>
                <a:gd name="T10" fmla="*/ 23 w 43"/>
                <a:gd name="T11" fmla="*/ 13 h 40"/>
                <a:gd name="T12" fmla="*/ 23 w 43"/>
                <a:gd name="T13" fmla="*/ 14 h 40"/>
                <a:gd name="T14" fmla="*/ 43 w 43"/>
                <a:gd name="T15" fmla="*/ 14 h 40"/>
                <a:gd name="T16" fmla="*/ 43 w 43"/>
                <a:gd name="T17" fmla="*/ 16 h 40"/>
                <a:gd name="T18" fmla="*/ 23 w 43"/>
                <a:gd name="T19" fmla="*/ 16 h 40"/>
                <a:gd name="T20" fmla="*/ 43 w 43"/>
                <a:gd name="T21" fmla="*/ 38 h 40"/>
                <a:gd name="T22" fmla="*/ 43 w 43"/>
                <a:gd name="T23" fmla="*/ 40 h 40"/>
                <a:gd name="T24" fmla="*/ 22 w 43"/>
                <a:gd name="T25" fmla="*/ 23 h 40"/>
                <a:gd name="T26" fmla="*/ 0 w 43"/>
                <a:gd name="T27" fmla="*/ 40 h 40"/>
                <a:gd name="T28" fmla="*/ 0 w 43"/>
                <a:gd name="T29" fmla="*/ 38 h 40"/>
                <a:gd name="T30" fmla="*/ 20 w 43"/>
                <a:gd name="T31" fmla="*/ 16 h 40"/>
                <a:gd name="T32" fmla="*/ 0 w 43"/>
                <a:gd name="T33" fmla="*/ 16 h 40"/>
                <a:gd name="T34" fmla="*/ 0 w 43"/>
                <a:gd name="T35" fmla="*/ 14 h 40"/>
                <a:gd name="T36" fmla="*/ 20 w 43"/>
                <a:gd name="T37" fmla="*/ 14 h 40"/>
                <a:gd name="T38" fmla="*/ 20 w 43"/>
                <a:gd name="T39" fmla="*/ 13 h 40"/>
                <a:gd name="T40" fmla="*/ 20 w 43"/>
                <a:gd name="T41" fmla="*/ 2 h 40"/>
                <a:gd name="T42" fmla="*/ 3 w 43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0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26"/>
                    <a:pt x="31" y="33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2" y="36"/>
                    <a:pt x="25" y="30"/>
                    <a:pt x="22" y="23"/>
                  </a:cubicBezTo>
                  <a:cubicBezTo>
                    <a:pt x="19" y="30"/>
                    <a:pt x="12" y="36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2"/>
                    <a:pt x="20" y="25"/>
                    <a:pt x="2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08"/>
            <p:cNvSpPr>
              <a:spLocks noEditPoints="1"/>
            </p:cNvSpPr>
            <p:nvPr/>
          </p:nvSpPr>
          <p:spPr bwMode="auto">
            <a:xfrm>
              <a:off x="997631" y="1527175"/>
              <a:ext cx="160338" cy="147638"/>
            </a:xfrm>
            <a:custGeom>
              <a:avLst/>
              <a:gdLst>
                <a:gd name="T0" fmla="*/ 18 w 43"/>
                <a:gd name="T1" fmla="*/ 39 h 39"/>
                <a:gd name="T2" fmla="*/ 18 w 43"/>
                <a:gd name="T3" fmla="*/ 2 h 39"/>
                <a:gd name="T4" fmla="*/ 0 w 43"/>
                <a:gd name="T5" fmla="*/ 2 h 39"/>
                <a:gd name="T6" fmla="*/ 0 w 43"/>
                <a:gd name="T7" fmla="*/ 0 h 39"/>
                <a:gd name="T8" fmla="*/ 43 w 43"/>
                <a:gd name="T9" fmla="*/ 0 h 39"/>
                <a:gd name="T10" fmla="*/ 43 w 43"/>
                <a:gd name="T11" fmla="*/ 2 h 39"/>
                <a:gd name="T12" fmla="*/ 22 w 43"/>
                <a:gd name="T13" fmla="*/ 2 h 39"/>
                <a:gd name="T14" fmla="*/ 22 w 43"/>
                <a:gd name="T15" fmla="*/ 39 h 39"/>
                <a:gd name="T16" fmla="*/ 18 w 43"/>
                <a:gd name="T17" fmla="*/ 39 h 39"/>
                <a:gd name="T18" fmla="*/ 24 w 43"/>
                <a:gd name="T19" fmla="*/ 12 h 39"/>
                <a:gd name="T20" fmla="*/ 40 w 43"/>
                <a:gd name="T21" fmla="*/ 19 h 39"/>
                <a:gd name="T22" fmla="*/ 40 w 43"/>
                <a:gd name="T23" fmla="*/ 23 h 39"/>
                <a:gd name="T24" fmla="*/ 24 w 43"/>
                <a:gd name="T25" fmla="*/ 14 h 39"/>
                <a:gd name="T26" fmla="*/ 24 w 43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9">
                  <a:moveTo>
                    <a:pt x="18" y="39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18" y="39"/>
                  </a:lnTo>
                  <a:close/>
                  <a:moveTo>
                    <a:pt x="24" y="12"/>
                  </a:moveTo>
                  <a:cubicBezTo>
                    <a:pt x="30" y="14"/>
                    <a:pt x="35" y="16"/>
                    <a:pt x="40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5" y="19"/>
                    <a:pt x="30" y="16"/>
                    <a:pt x="24" y="14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465543" y="2881948"/>
            <a:ext cx="638102" cy="145607"/>
            <a:chOff x="1407206" y="1512887"/>
            <a:chExt cx="709612" cy="161925"/>
          </a:xfrm>
        </p:grpSpPr>
        <p:sp>
          <p:nvSpPr>
            <p:cNvPr id="209" name="Freeform 209"/>
            <p:cNvSpPr>
              <a:spLocks noEditPoints="1"/>
            </p:cNvSpPr>
            <p:nvPr/>
          </p:nvSpPr>
          <p:spPr bwMode="auto">
            <a:xfrm>
              <a:off x="1407206" y="1512887"/>
              <a:ext cx="168275" cy="161925"/>
            </a:xfrm>
            <a:custGeom>
              <a:avLst/>
              <a:gdLst>
                <a:gd name="T0" fmla="*/ 0 w 45"/>
                <a:gd name="T1" fmla="*/ 39 h 43"/>
                <a:gd name="T2" fmla="*/ 8 w 45"/>
                <a:gd name="T3" fmla="*/ 28 h 43"/>
                <a:gd name="T4" fmla="*/ 20 w 45"/>
                <a:gd name="T5" fmla="*/ 9 h 43"/>
                <a:gd name="T6" fmla="*/ 24 w 45"/>
                <a:gd name="T7" fmla="*/ 16 h 43"/>
                <a:gd name="T8" fmla="*/ 14 w 45"/>
                <a:gd name="T9" fmla="*/ 18 h 43"/>
                <a:gd name="T10" fmla="*/ 23 w 45"/>
                <a:gd name="T11" fmla="*/ 24 h 43"/>
                <a:gd name="T12" fmla="*/ 14 w 45"/>
                <a:gd name="T13" fmla="*/ 26 h 43"/>
                <a:gd name="T14" fmla="*/ 9 w 45"/>
                <a:gd name="T15" fmla="*/ 42 h 43"/>
                <a:gd name="T16" fmla="*/ 6 w 45"/>
                <a:gd name="T17" fmla="*/ 40 h 43"/>
                <a:gd name="T18" fmla="*/ 11 w 45"/>
                <a:gd name="T19" fmla="*/ 38 h 43"/>
                <a:gd name="T20" fmla="*/ 2 w 45"/>
                <a:gd name="T21" fmla="*/ 26 h 43"/>
                <a:gd name="T22" fmla="*/ 11 w 45"/>
                <a:gd name="T23" fmla="*/ 24 h 43"/>
                <a:gd name="T24" fmla="*/ 1 w 45"/>
                <a:gd name="T25" fmla="*/ 18 h 43"/>
                <a:gd name="T26" fmla="*/ 6 w 45"/>
                <a:gd name="T27" fmla="*/ 16 h 43"/>
                <a:gd name="T28" fmla="*/ 7 w 45"/>
                <a:gd name="T29" fmla="*/ 9 h 43"/>
                <a:gd name="T30" fmla="*/ 16 w 45"/>
                <a:gd name="T31" fmla="*/ 16 h 43"/>
                <a:gd name="T32" fmla="*/ 20 w 45"/>
                <a:gd name="T33" fmla="*/ 9 h 43"/>
                <a:gd name="T34" fmla="*/ 2 w 45"/>
                <a:gd name="T35" fmla="*/ 4 h 43"/>
                <a:gd name="T36" fmla="*/ 11 w 45"/>
                <a:gd name="T37" fmla="*/ 0 h 43"/>
                <a:gd name="T38" fmla="*/ 14 w 45"/>
                <a:gd name="T39" fmla="*/ 4 h 43"/>
                <a:gd name="T40" fmla="*/ 23 w 45"/>
                <a:gd name="T41" fmla="*/ 6 h 43"/>
                <a:gd name="T42" fmla="*/ 35 w 45"/>
                <a:gd name="T43" fmla="*/ 3 h 43"/>
                <a:gd name="T44" fmla="*/ 44 w 45"/>
                <a:gd name="T45" fmla="*/ 4 h 43"/>
                <a:gd name="T46" fmla="*/ 29 w 45"/>
                <a:gd name="T47" fmla="*/ 5 h 43"/>
                <a:gd name="T48" fmla="*/ 45 w 45"/>
                <a:gd name="T49" fmla="*/ 14 h 43"/>
                <a:gd name="T50" fmla="*/ 39 w 45"/>
                <a:gd name="T51" fmla="*/ 16 h 43"/>
                <a:gd name="T52" fmla="*/ 36 w 45"/>
                <a:gd name="T53" fmla="*/ 43 h 43"/>
                <a:gd name="T54" fmla="*/ 29 w 45"/>
                <a:gd name="T55" fmla="*/ 16 h 43"/>
                <a:gd name="T56" fmla="*/ 23 w 45"/>
                <a:gd name="T57" fmla="*/ 43 h 43"/>
                <a:gd name="T58" fmla="*/ 24 w 45"/>
                <a:gd name="T59" fmla="*/ 40 h 43"/>
                <a:gd name="T60" fmla="*/ 20 w 45"/>
                <a:gd name="T61" fmla="*/ 28 h 43"/>
                <a:gd name="T62" fmla="*/ 24 w 45"/>
                <a:gd name="T63" fmla="*/ 40 h 43"/>
                <a:gd name="T64" fmla="*/ 26 w 45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" y="36"/>
                    <a:pt x="5" y="33"/>
                    <a:pt x="5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4"/>
                    <a:pt x="5" y="38"/>
                    <a:pt x="0" y="40"/>
                  </a:cubicBezTo>
                  <a:close/>
                  <a:moveTo>
                    <a:pt x="20" y="9"/>
                  </a:moveTo>
                  <a:cubicBezTo>
                    <a:pt x="20" y="11"/>
                    <a:pt x="19" y="13"/>
                    <a:pt x="1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1"/>
                    <a:pt x="12" y="43"/>
                    <a:pt x="9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" y="40"/>
                    <a:pt x="11" y="39"/>
                    <a:pt x="11" y="3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1"/>
                    <a:pt x="18" y="9"/>
                  </a:cubicBezTo>
                  <a:lnTo>
                    <a:pt x="20" y="9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6"/>
                    <a:pt x="23" y="6"/>
                  </a:cubicBezTo>
                  <a:lnTo>
                    <a:pt x="2" y="6"/>
                  </a:lnTo>
                  <a:close/>
                  <a:moveTo>
                    <a:pt x="35" y="3"/>
                  </a:moveTo>
                  <a:cubicBezTo>
                    <a:pt x="38" y="3"/>
                    <a:pt x="41" y="3"/>
                    <a:pt x="44" y="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5"/>
                    <a:pt x="39" y="5"/>
                    <a:pt x="36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5"/>
                    <a:pt x="27" y="40"/>
                    <a:pt x="2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8"/>
                    <a:pt x="17" y="34"/>
                    <a:pt x="1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6" y="34"/>
                    <a:pt x="26" y="28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10"/>
            <p:cNvSpPr>
              <a:spLocks noEditPoints="1"/>
            </p:cNvSpPr>
            <p:nvPr/>
          </p:nvSpPr>
          <p:spPr bwMode="auto">
            <a:xfrm>
              <a:off x="1594531" y="1512887"/>
              <a:ext cx="157163" cy="161925"/>
            </a:xfrm>
            <a:custGeom>
              <a:avLst/>
              <a:gdLst>
                <a:gd name="T0" fmla="*/ 3 w 42"/>
                <a:gd name="T1" fmla="*/ 42 h 43"/>
                <a:gd name="T2" fmla="*/ 0 w 42"/>
                <a:gd name="T3" fmla="*/ 42 h 43"/>
                <a:gd name="T4" fmla="*/ 5 w 42"/>
                <a:gd name="T5" fmla="*/ 24 h 43"/>
                <a:gd name="T6" fmla="*/ 7 w 42"/>
                <a:gd name="T7" fmla="*/ 24 h 43"/>
                <a:gd name="T8" fmla="*/ 3 w 42"/>
                <a:gd name="T9" fmla="*/ 42 h 43"/>
                <a:gd name="T10" fmla="*/ 3 w 42"/>
                <a:gd name="T11" fmla="*/ 1 h 43"/>
                <a:gd name="T12" fmla="*/ 7 w 42"/>
                <a:gd name="T13" fmla="*/ 10 h 43"/>
                <a:gd name="T14" fmla="*/ 4 w 42"/>
                <a:gd name="T15" fmla="*/ 10 h 43"/>
                <a:gd name="T16" fmla="*/ 1 w 42"/>
                <a:gd name="T17" fmla="*/ 1 h 43"/>
                <a:gd name="T18" fmla="*/ 3 w 42"/>
                <a:gd name="T19" fmla="*/ 1 h 43"/>
                <a:gd name="T20" fmla="*/ 3 w 42"/>
                <a:gd name="T21" fmla="*/ 12 h 43"/>
                <a:gd name="T22" fmla="*/ 7 w 42"/>
                <a:gd name="T23" fmla="*/ 21 h 43"/>
                <a:gd name="T24" fmla="*/ 4 w 42"/>
                <a:gd name="T25" fmla="*/ 21 h 43"/>
                <a:gd name="T26" fmla="*/ 1 w 42"/>
                <a:gd name="T27" fmla="*/ 12 h 43"/>
                <a:gd name="T28" fmla="*/ 3 w 42"/>
                <a:gd name="T29" fmla="*/ 12 h 43"/>
                <a:gd name="T30" fmla="*/ 27 w 42"/>
                <a:gd name="T31" fmla="*/ 0 h 43"/>
                <a:gd name="T32" fmla="*/ 27 w 42"/>
                <a:gd name="T33" fmla="*/ 4 h 43"/>
                <a:gd name="T34" fmla="*/ 38 w 42"/>
                <a:gd name="T35" fmla="*/ 4 h 43"/>
                <a:gd name="T36" fmla="*/ 38 w 42"/>
                <a:gd name="T37" fmla="*/ 18 h 43"/>
                <a:gd name="T38" fmla="*/ 32 w 42"/>
                <a:gd name="T39" fmla="*/ 23 h 43"/>
                <a:gd name="T40" fmla="*/ 15 w 42"/>
                <a:gd name="T41" fmla="*/ 23 h 43"/>
                <a:gd name="T42" fmla="*/ 15 w 42"/>
                <a:gd name="T43" fmla="*/ 39 h 43"/>
                <a:gd name="T44" fmla="*/ 25 w 42"/>
                <a:gd name="T45" fmla="*/ 36 h 43"/>
                <a:gd name="T46" fmla="*/ 25 w 42"/>
                <a:gd name="T47" fmla="*/ 38 h 43"/>
                <a:gd name="T48" fmla="*/ 13 w 42"/>
                <a:gd name="T49" fmla="*/ 43 h 43"/>
                <a:gd name="T50" fmla="*/ 13 w 42"/>
                <a:gd name="T51" fmla="*/ 4 h 43"/>
                <a:gd name="T52" fmla="*/ 24 w 42"/>
                <a:gd name="T53" fmla="*/ 4 h 43"/>
                <a:gd name="T54" fmla="*/ 24 w 42"/>
                <a:gd name="T55" fmla="*/ 0 h 43"/>
                <a:gd name="T56" fmla="*/ 27 w 42"/>
                <a:gd name="T57" fmla="*/ 0 h 43"/>
                <a:gd name="T58" fmla="*/ 15 w 42"/>
                <a:gd name="T59" fmla="*/ 6 h 43"/>
                <a:gd name="T60" fmla="*/ 15 w 42"/>
                <a:gd name="T61" fmla="*/ 13 h 43"/>
                <a:gd name="T62" fmla="*/ 36 w 42"/>
                <a:gd name="T63" fmla="*/ 13 h 43"/>
                <a:gd name="T64" fmla="*/ 36 w 42"/>
                <a:gd name="T65" fmla="*/ 6 h 43"/>
                <a:gd name="T66" fmla="*/ 15 w 42"/>
                <a:gd name="T67" fmla="*/ 6 h 43"/>
                <a:gd name="T68" fmla="*/ 32 w 42"/>
                <a:gd name="T69" fmla="*/ 21 h 43"/>
                <a:gd name="T70" fmla="*/ 36 w 42"/>
                <a:gd name="T71" fmla="*/ 18 h 43"/>
                <a:gd name="T72" fmla="*/ 36 w 42"/>
                <a:gd name="T73" fmla="*/ 15 h 43"/>
                <a:gd name="T74" fmla="*/ 15 w 42"/>
                <a:gd name="T75" fmla="*/ 15 h 43"/>
                <a:gd name="T76" fmla="*/ 15 w 42"/>
                <a:gd name="T77" fmla="*/ 21 h 43"/>
                <a:gd name="T78" fmla="*/ 32 w 42"/>
                <a:gd name="T79" fmla="*/ 21 h 43"/>
                <a:gd name="T80" fmla="*/ 42 w 42"/>
                <a:gd name="T81" fmla="*/ 41 h 43"/>
                <a:gd name="T82" fmla="*/ 42 w 42"/>
                <a:gd name="T83" fmla="*/ 43 h 43"/>
                <a:gd name="T84" fmla="*/ 22 w 42"/>
                <a:gd name="T85" fmla="*/ 25 h 43"/>
                <a:gd name="T86" fmla="*/ 25 w 42"/>
                <a:gd name="T87" fmla="*/ 25 h 43"/>
                <a:gd name="T88" fmla="*/ 29 w 42"/>
                <a:gd name="T89" fmla="*/ 33 h 43"/>
                <a:gd name="T90" fmla="*/ 38 w 42"/>
                <a:gd name="T91" fmla="*/ 25 h 43"/>
                <a:gd name="T92" fmla="*/ 40 w 42"/>
                <a:gd name="T93" fmla="*/ 25 h 43"/>
                <a:gd name="T94" fmla="*/ 31 w 42"/>
                <a:gd name="T95" fmla="*/ 35 h 43"/>
                <a:gd name="T96" fmla="*/ 42 w 42"/>
                <a:gd name="T9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3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37"/>
                    <a:pt x="4" y="31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30"/>
                    <a:pt x="5" y="36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3" y="12"/>
                  </a:moveTo>
                  <a:cubicBezTo>
                    <a:pt x="5" y="15"/>
                    <a:pt x="6" y="18"/>
                    <a:pt x="7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3" y="12"/>
                  </a:lnTo>
                  <a:close/>
                  <a:moveTo>
                    <a:pt x="27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22"/>
                    <a:pt x="37" y="23"/>
                    <a:pt x="3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38"/>
                    <a:pt x="22" y="37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40"/>
                    <a:pt x="17" y="42"/>
                    <a:pt x="13" y="4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7" y="0"/>
                  </a:lnTo>
                  <a:close/>
                  <a:moveTo>
                    <a:pt x="15" y="6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5" y="6"/>
                  </a:lnTo>
                  <a:close/>
                  <a:moveTo>
                    <a:pt x="32" y="21"/>
                  </a:moveTo>
                  <a:cubicBezTo>
                    <a:pt x="34" y="21"/>
                    <a:pt x="36" y="20"/>
                    <a:pt x="36" y="1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32" y="21"/>
                  </a:lnTo>
                  <a:close/>
                  <a:moveTo>
                    <a:pt x="42" y="41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32" y="40"/>
                    <a:pt x="25" y="34"/>
                    <a:pt x="22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9"/>
                    <a:pt x="27" y="31"/>
                    <a:pt x="29" y="33"/>
                  </a:cubicBezTo>
                  <a:cubicBezTo>
                    <a:pt x="33" y="31"/>
                    <a:pt x="36" y="29"/>
                    <a:pt x="38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30"/>
                    <a:pt x="35" y="33"/>
                    <a:pt x="31" y="35"/>
                  </a:cubicBezTo>
                  <a:cubicBezTo>
                    <a:pt x="33" y="37"/>
                    <a:pt x="37" y="39"/>
                    <a:pt x="42" y="4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1767568" y="1512887"/>
              <a:ext cx="168275" cy="161925"/>
            </a:xfrm>
            <a:custGeom>
              <a:avLst/>
              <a:gdLst>
                <a:gd name="T0" fmla="*/ 9 w 45"/>
                <a:gd name="T1" fmla="*/ 12 h 43"/>
                <a:gd name="T2" fmla="*/ 8 w 45"/>
                <a:gd name="T3" fmla="*/ 19 h 43"/>
                <a:gd name="T4" fmla="*/ 6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4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2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5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5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8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8"/>
                    <a:pt x="26" y="40"/>
                    <a:pt x="24" y="4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0"/>
                    <a:pt x="33" y="6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6" y="5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9" y="24"/>
                    <a:pt x="40" y="17"/>
                    <a:pt x="4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0"/>
                    <a:pt x="33" y="12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1951718" y="1512887"/>
              <a:ext cx="165100" cy="161925"/>
            </a:xfrm>
            <a:custGeom>
              <a:avLst/>
              <a:gdLst>
                <a:gd name="T0" fmla="*/ 4 w 44"/>
                <a:gd name="T1" fmla="*/ 13 h 43"/>
                <a:gd name="T2" fmla="*/ 0 w 44"/>
                <a:gd name="T3" fmla="*/ 11 h 43"/>
                <a:gd name="T4" fmla="*/ 4 w 44"/>
                <a:gd name="T5" fmla="*/ 0 h 43"/>
                <a:gd name="T6" fmla="*/ 7 w 44"/>
                <a:gd name="T7" fmla="*/ 11 h 43"/>
                <a:gd name="T8" fmla="*/ 11 w 44"/>
                <a:gd name="T9" fmla="*/ 13 h 43"/>
                <a:gd name="T10" fmla="*/ 7 w 44"/>
                <a:gd name="T11" fmla="*/ 43 h 43"/>
                <a:gd name="T12" fmla="*/ 36 w 44"/>
                <a:gd name="T13" fmla="*/ 27 h 43"/>
                <a:gd name="T14" fmla="*/ 44 w 44"/>
                <a:gd name="T15" fmla="*/ 30 h 43"/>
                <a:gd name="T16" fmla="*/ 36 w 44"/>
                <a:gd name="T17" fmla="*/ 32 h 43"/>
                <a:gd name="T18" fmla="*/ 31 w 44"/>
                <a:gd name="T19" fmla="*/ 43 h 43"/>
                <a:gd name="T20" fmla="*/ 27 w 44"/>
                <a:gd name="T21" fmla="*/ 41 h 43"/>
                <a:gd name="T22" fmla="*/ 33 w 44"/>
                <a:gd name="T23" fmla="*/ 38 h 43"/>
                <a:gd name="T24" fmla="*/ 11 w 44"/>
                <a:gd name="T25" fmla="*/ 32 h 43"/>
                <a:gd name="T26" fmla="*/ 33 w 44"/>
                <a:gd name="T27" fmla="*/ 30 h 43"/>
                <a:gd name="T28" fmla="*/ 36 w 44"/>
                <a:gd name="T29" fmla="*/ 27 h 43"/>
                <a:gd name="T30" fmla="*/ 14 w 44"/>
                <a:gd name="T31" fmla="*/ 27 h 43"/>
                <a:gd name="T32" fmla="*/ 25 w 44"/>
                <a:gd name="T33" fmla="*/ 10 h 43"/>
                <a:gd name="T34" fmla="*/ 11 w 44"/>
                <a:gd name="T35" fmla="*/ 6 h 43"/>
                <a:gd name="T36" fmla="*/ 25 w 44"/>
                <a:gd name="T37" fmla="*/ 5 h 43"/>
                <a:gd name="T38" fmla="*/ 28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2 w 44"/>
                <a:gd name="T45" fmla="*/ 5 h 43"/>
                <a:gd name="T46" fmla="*/ 28 w 44"/>
                <a:gd name="T47" fmla="*/ 6 h 43"/>
                <a:gd name="T48" fmla="*/ 40 w 44"/>
                <a:gd name="T49" fmla="*/ 10 h 43"/>
                <a:gd name="T50" fmla="*/ 37 w 44"/>
                <a:gd name="T51" fmla="*/ 27 h 43"/>
                <a:gd name="T52" fmla="*/ 28 w 44"/>
                <a:gd name="T53" fmla="*/ 24 h 43"/>
                <a:gd name="T54" fmla="*/ 25 w 44"/>
                <a:gd name="T55" fmla="*/ 27 h 43"/>
                <a:gd name="T56" fmla="*/ 16 w 44"/>
                <a:gd name="T57" fmla="*/ 24 h 43"/>
                <a:gd name="T58" fmla="*/ 16 w 44"/>
                <a:gd name="T59" fmla="*/ 12 h 43"/>
                <a:gd name="T60" fmla="*/ 25 w 44"/>
                <a:gd name="T61" fmla="*/ 16 h 43"/>
                <a:gd name="T62" fmla="*/ 16 w 44"/>
                <a:gd name="T63" fmla="*/ 12 h 43"/>
                <a:gd name="T64" fmla="*/ 16 w 44"/>
                <a:gd name="T65" fmla="*/ 22 h 43"/>
                <a:gd name="T66" fmla="*/ 25 w 44"/>
                <a:gd name="T67" fmla="*/ 18 h 43"/>
                <a:gd name="T68" fmla="*/ 19 w 44"/>
                <a:gd name="T69" fmla="*/ 34 h 43"/>
                <a:gd name="T70" fmla="*/ 19 w 44"/>
                <a:gd name="T71" fmla="*/ 40 h 43"/>
                <a:gd name="T72" fmla="*/ 19 w 44"/>
                <a:gd name="T73" fmla="*/ 34 h 43"/>
                <a:gd name="T74" fmla="*/ 28 w 44"/>
                <a:gd name="T75" fmla="*/ 12 h 43"/>
                <a:gd name="T76" fmla="*/ 37 w 44"/>
                <a:gd name="T77" fmla="*/ 16 h 43"/>
                <a:gd name="T78" fmla="*/ 28 w 44"/>
                <a:gd name="T79" fmla="*/ 18 h 43"/>
                <a:gd name="T80" fmla="*/ 37 w 44"/>
                <a:gd name="T81" fmla="*/ 22 h 43"/>
                <a:gd name="T82" fmla="*/ 28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4" y="4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4" y="43"/>
                  </a:lnTo>
                  <a:close/>
                  <a:moveTo>
                    <a:pt x="36" y="27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41"/>
                    <a:pt x="35" y="43"/>
                    <a:pt x="3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1"/>
                    <a:pt x="34" y="40"/>
                    <a:pt x="33" y="3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6" y="27"/>
                  </a:lnTo>
                  <a:close/>
                  <a:moveTo>
                    <a:pt x="1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27"/>
                  </a:lnTo>
                  <a:close/>
                  <a:moveTo>
                    <a:pt x="16" y="12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6" y="12"/>
                  </a:lnTo>
                  <a:close/>
                  <a:moveTo>
                    <a:pt x="16" y="1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16" y="18"/>
                  </a:lnTo>
                  <a:close/>
                  <a:moveTo>
                    <a:pt x="19" y="34"/>
                  </a:moveTo>
                  <a:cubicBezTo>
                    <a:pt x="20" y="36"/>
                    <a:pt x="21" y="38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8" y="37"/>
                    <a:pt x="17" y="34"/>
                  </a:cubicBezTo>
                  <a:lnTo>
                    <a:pt x="19" y="34"/>
                  </a:lnTo>
                  <a:close/>
                  <a:moveTo>
                    <a:pt x="3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2"/>
                  </a:lnTo>
                  <a:close/>
                  <a:moveTo>
                    <a:pt x="28" y="18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47679" y="2881948"/>
            <a:ext cx="635247" cy="148462"/>
            <a:chOff x="2499406" y="1512887"/>
            <a:chExt cx="706437" cy="165100"/>
          </a:xfrm>
        </p:grpSpPr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2499406" y="1512887"/>
              <a:ext cx="169863" cy="165100"/>
            </a:xfrm>
            <a:custGeom>
              <a:avLst/>
              <a:gdLst>
                <a:gd name="T0" fmla="*/ 12 w 45"/>
                <a:gd name="T1" fmla="*/ 39 h 44"/>
                <a:gd name="T2" fmla="*/ 6 w 45"/>
                <a:gd name="T3" fmla="*/ 28 h 44"/>
                <a:gd name="T4" fmla="*/ 0 w 45"/>
                <a:gd name="T5" fmla="*/ 41 h 44"/>
                <a:gd name="T6" fmla="*/ 3 w 45"/>
                <a:gd name="T7" fmla="*/ 3 h 44"/>
                <a:gd name="T8" fmla="*/ 14 w 45"/>
                <a:gd name="T9" fmla="*/ 39 h 44"/>
                <a:gd name="T10" fmla="*/ 8 w 45"/>
                <a:gd name="T11" fmla="*/ 43 h 44"/>
                <a:gd name="T12" fmla="*/ 10 w 45"/>
                <a:gd name="T13" fmla="*/ 41 h 44"/>
                <a:gd name="T14" fmla="*/ 6 w 45"/>
                <a:gd name="T15" fmla="*/ 5 h 44"/>
                <a:gd name="T16" fmla="*/ 12 w 45"/>
                <a:gd name="T17" fmla="*/ 14 h 44"/>
                <a:gd name="T18" fmla="*/ 6 w 45"/>
                <a:gd name="T19" fmla="*/ 16 h 44"/>
                <a:gd name="T20" fmla="*/ 12 w 45"/>
                <a:gd name="T21" fmla="*/ 26 h 44"/>
                <a:gd name="T22" fmla="*/ 6 w 45"/>
                <a:gd name="T23" fmla="*/ 16 h 44"/>
                <a:gd name="T24" fmla="*/ 41 w 45"/>
                <a:gd name="T25" fmla="*/ 38 h 44"/>
                <a:gd name="T26" fmla="*/ 33 w 45"/>
                <a:gd name="T27" fmla="*/ 43 h 44"/>
                <a:gd name="T28" fmla="*/ 36 w 45"/>
                <a:gd name="T29" fmla="*/ 41 h 44"/>
                <a:gd name="T30" fmla="*/ 38 w 45"/>
                <a:gd name="T31" fmla="*/ 31 h 44"/>
                <a:gd name="T32" fmla="*/ 21 w 45"/>
                <a:gd name="T33" fmla="*/ 28 h 44"/>
                <a:gd name="T34" fmla="*/ 24 w 45"/>
                <a:gd name="T35" fmla="*/ 25 h 44"/>
                <a:gd name="T36" fmla="*/ 26 w 45"/>
                <a:gd name="T37" fmla="*/ 30 h 44"/>
                <a:gd name="T38" fmla="*/ 34 w 45"/>
                <a:gd name="T39" fmla="*/ 23 h 44"/>
                <a:gd name="T40" fmla="*/ 16 w 45"/>
                <a:gd name="T41" fmla="*/ 27 h 44"/>
                <a:gd name="T42" fmla="*/ 25 w 45"/>
                <a:gd name="T43" fmla="*/ 16 h 44"/>
                <a:gd name="T44" fmla="*/ 17 w 45"/>
                <a:gd name="T45" fmla="*/ 14 h 44"/>
                <a:gd name="T46" fmla="*/ 28 w 45"/>
                <a:gd name="T47" fmla="*/ 9 h 44"/>
                <a:gd name="T48" fmla="*/ 18 w 45"/>
                <a:gd name="T49" fmla="*/ 8 h 44"/>
                <a:gd name="T50" fmla="*/ 20 w 45"/>
                <a:gd name="T51" fmla="*/ 1 h 44"/>
                <a:gd name="T52" fmla="*/ 24 w 45"/>
                <a:gd name="T53" fmla="*/ 8 h 44"/>
                <a:gd name="T54" fmla="*/ 28 w 45"/>
                <a:gd name="T55" fmla="*/ 2 h 44"/>
                <a:gd name="T56" fmla="*/ 31 w 45"/>
                <a:gd name="T57" fmla="*/ 0 h 44"/>
                <a:gd name="T58" fmla="*/ 31 w 45"/>
                <a:gd name="T59" fmla="*/ 8 h 44"/>
                <a:gd name="T60" fmla="*/ 38 w 45"/>
                <a:gd name="T61" fmla="*/ 1 h 44"/>
                <a:gd name="T62" fmla="*/ 38 w 45"/>
                <a:gd name="T63" fmla="*/ 8 h 44"/>
                <a:gd name="T64" fmla="*/ 42 w 45"/>
                <a:gd name="T65" fmla="*/ 9 h 44"/>
                <a:gd name="T66" fmla="*/ 29 w 45"/>
                <a:gd name="T67" fmla="*/ 14 h 44"/>
                <a:gd name="T68" fmla="*/ 44 w 45"/>
                <a:gd name="T69" fmla="*/ 16 h 44"/>
                <a:gd name="T70" fmla="*/ 45 w 45"/>
                <a:gd name="T71" fmla="*/ 25 h 44"/>
                <a:gd name="T72" fmla="*/ 37 w 45"/>
                <a:gd name="T73" fmla="*/ 22 h 44"/>
                <a:gd name="T74" fmla="*/ 41 w 45"/>
                <a:gd name="T75" fmla="*/ 30 h 44"/>
                <a:gd name="T76" fmla="*/ 35 w 45"/>
                <a:gd name="T77" fmla="*/ 36 h 44"/>
                <a:gd name="T78" fmla="*/ 17 w 45"/>
                <a:gd name="T79" fmla="*/ 35 h 44"/>
                <a:gd name="T80" fmla="*/ 28 w 45"/>
                <a:gd name="T81" fmla="*/ 16 h 44"/>
                <a:gd name="T82" fmla="*/ 37 w 45"/>
                <a:gd name="T83" fmla="*/ 22 h 44"/>
                <a:gd name="T84" fmla="*/ 28 w 45"/>
                <a:gd name="T8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4">
                  <a:moveTo>
                    <a:pt x="10" y="41"/>
                  </a:moveTo>
                  <a:cubicBezTo>
                    <a:pt x="11" y="41"/>
                    <a:pt x="12" y="40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5"/>
                    <a:pt x="4" y="40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4" y="34"/>
                    <a:pt x="3" y="2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1"/>
                    <a:pt x="13" y="43"/>
                    <a:pt x="1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41"/>
                  </a:lnTo>
                  <a:close/>
                  <a:moveTo>
                    <a:pt x="1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5"/>
                  </a:lnTo>
                  <a:close/>
                  <a:moveTo>
                    <a:pt x="6" y="1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6" y="16"/>
                  </a:lnTo>
                  <a:close/>
                  <a:moveTo>
                    <a:pt x="41" y="30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41"/>
                    <a:pt x="40" y="43"/>
                    <a:pt x="37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1"/>
                    <a:pt x="21" y="30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4" y="30"/>
                    <a:pt x="2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4"/>
                    <a:pt x="18" y="26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0" y="22"/>
                    <a:pt x="23" y="19"/>
                    <a:pt x="2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1"/>
                    <a:pt x="2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20" y="4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4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6"/>
                    <a:pt x="3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6"/>
                    <a:pt x="37" y="4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"/>
                    <a:pt x="39" y="6"/>
                    <a:pt x="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1"/>
                    <a:pt x="30" y="13"/>
                    <a:pt x="29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20"/>
                    <a:pt x="40" y="23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1" y="25"/>
                    <a:pt x="39" y="23"/>
                    <a:pt x="37" y="22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41" y="30"/>
                  </a:ln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35" y="35"/>
                  </a:lnTo>
                  <a:close/>
                  <a:moveTo>
                    <a:pt x="28" y="16"/>
                  </a:moveTo>
                  <a:cubicBezTo>
                    <a:pt x="27" y="18"/>
                    <a:pt x="25" y="20"/>
                    <a:pt x="23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0"/>
                    <a:pt x="34" y="18"/>
                    <a:pt x="32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14"/>
            <p:cNvSpPr>
              <a:spLocks noEditPoints="1"/>
            </p:cNvSpPr>
            <p:nvPr/>
          </p:nvSpPr>
          <p:spPr bwMode="auto">
            <a:xfrm>
              <a:off x="2680381" y="1512887"/>
              <a:ext cx="168275" cy="161925"/>
            </a:xfrm>
            <a:custGeom>
              <a:avLst/>
              <a:gdLst>
                <a:gd name="T0" fmla="*/ 8 w 45"/>
                <a:gd name="T1" fmla="*/ 38 h 43"/>
                <a:gd name="T2" fmla="*/ 15 w 45"/>
                <a:gd name="T3" fmla="*/ 34 h 43"/>
                <a:gd name="T4" fmla="*/ 15 w 45"/>
                <a:gd name="T5" fmla="*/ 36 h 43"/>
                <a:gd name="T6" fmla="*/ 5 w 45"/>
                <a:gd name="T7" fmla="*/ 42 h 43"/>
                <a:gd name="T8" fmla="*/ 5 w 45"/>
                <a:gd name="T9" fmla="*/ 16 h 43"/>
                <a:gd name="T10" fmla="*/ 0 w 45"/>
                <a:gd name="T11" fmla="*/ 16 h 43"/>
                <a:gd name="T12" fmla="*/ 0 w 45"/>
                <a:gd name="T13" fmla="*/ 14 h 43"/>
                <a:gd name="T14" fmla="*/ 8 w 45"/>
                <a:gd name="T15" fmla="*/ 14 h 43"/>
                <a:gd name="T16" fmla="*/ 8 w 45"/>
                <a:gd name="T17" fmla="*/ 38 h 43"/>
                <a:gd name="T18" fmla="*/ 7 w 45"/>
                <a:gd name="T19" fmla="*/ 0 h 43"/>
                <a:gd name="T20" fmla="*/ 11 w 45"/>
                <a:gd name="T21" fmla="*/ 10 h 43"/>
                <a:gd name="T22" fmla="*/ 8 w 45"/>
                <a:gd name="T23" fmla="*/ 10 h 43"/>
                <a:gd name="T24" fmla="*/ 4 w 45"/>
                <a:gd name="T25" fmla="*/ 0 h 43"/>
                <a:gd name="T26" fmla="*/ 7 w 45"/>
                <a:gd name="T27" fmla="*/ 0 h 43"/>
                <a:gd name="T28" fmla="*/ 12 w 45"/>
                <a:gd name="T29" fmla="*/ 4 h 43"/>
                <a:gd name="T30" fmla="*/ 12 w 45"/>
                <a:gd name="T31" fmla="*/ 2 h 43"/>
                <a:gd name="T32" fmla="*/ 36 w 45"/>
                <a:gd name="T33" fmla="*/ 2 h 43"/>
                <a:gd name="T34" fmla="*/ 36 w 45"/>
                <a:gd name="T35" fmla="*/ 18 h 43"/>
                <a:gd name="T36" fmla="*/ 36 w 45"/>
                <a:gd name="T37" fmla="*/ 28 h 43"/>
                <a:gd name="T38" fmla="*/ 41 w 45"/>
                <a:gd name="T39" fmla="*/ 41 h 43"/>
                <a:gd name="T40" fmla="*/ 43 w 45"/>
                <a:gd name="T41" fmla="*/ 36 h 43"/>
                <a:gd name="T42" fmla="*/ 45 w 45"/>
                <a:gd name="T43" fmla="*/ 36 h 43"/>
                <a:gd name="T44" fmla="*/ 41 w 45"/>
                <a:gd name="T45" fmla="*/ 43 h 43"/>
                <a:gd name="T46" fmla="*/ 34 w 45"/>
                <a:gd name="T47" fmla="*/ 27 h 43"/>
                <a:gd name="T48" fmla="*/ 33 w 45"/>
                <a:gd name="T49" fmla="*/ 4 h 43"/>
                <a:gd name="T50" fmla="*/ 23 w 45"/>
                <a:gd name="T51" fmla="*/ 4 h 43"/>
                <a:gd name="T52" fmla="*/ 23 w 45"/>
                <a:gd name="T53" fmla="*/ 19 h 43"/>
                <a:gd name="T54" fmla="*/ 31 w 45"/>
                <a:gd name="T55" fmla="*/ 19 h 43"/>
                <a:gd name="T56" fmla="*/ 31 w 45"/>
                <a:gd name="T57" fmla="*/ 21 h 43"/>
                <a:gd name="T58" fmla="*/ 23 w 45"/>
                <a:gd name="T59" fmla="*/ 21 h 43"/>
                <a:gd name="T60" fmla="*/ 23 w 45"/>
                <a:gd name="T61" fmla="*/ 43 h 43"/>
                <a:gd name="T62" fmla="*/ 20 w 45"/>
                <a:gd name="T63" fmla="*/ 43 h 43"/>
                <a:gd name="T64" fmla="*/ 20 w 45"/>
                <a:gd name="T65" fmla="*/ 21 h 43"/>
                <a:gd name="T66" fmla="*/ 12 w 45"/>
                <a:gd name="T67" fmla="*/ 21 h 43"/>
                <a:gd name="T68" fmla="*/ 12 w 45"/>
                <a:gd name="T69" fmla="*/ 19 h 43"/>
                <a:gd name="T70" fmla="*/ 20 w 45"/>
                <a:gd name="T71" fmla="*/ 19 h 43"/>
                <a:gd name="T72" fmla="*/ 20 w 45"/>
                <a:gd name="T73" fmla="*/ 4 h 43"/>
                <a:gd name="T74" fmla="*/ 12 w 45"/>
                <a:gd name="T7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3">
                  <a:moveTo>
                    <a:pt x="8" y="38"/>
                  </a:moveTo>
                  <a:cubicBezTo>
                    <a:pt x="10" y="37"/>
                    <a:pt x="12" y="36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8"/>
                    <a:pt x="10" y="40"/>
                    <a:pt x="5" y="4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38"/>
                  </a:lnTo>
                  <a:close/>
                  <a:moveTo>
                    <a:pt x="7" y="0"/>
                  </a:moveTo>
                  <a:cubicBezTo>
                    <a:pt x="8" y="4"/>
                    <a:pt x="10" y="7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6" y="4"/>
                    <a:pt x="4" y="0"/>
                  </a:cubicBezTo>
                  <a:lnTo>
                    <a:pt x="7" y="0"/>
                  </a:lnTo>
                  <a:close/>
                  <a:moveTo>
                    <a:pt x="12" y="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0"/>
                    <a:pt x="36" y="15"/>
                    <a:pt x="36" y="18"/>
                  </a:cubicBezTo>
                  <a:cubicBezTo>
                    <a:pt x="36" y="21"/>
                    <a:pt x="36" y="25"/>
                    <a:pt x="36" y="28"/>
                  </a:cubicBezTo>
                  <a:cubicBezTo>
                    <a:pt x="37" y="36"/>
                    <a:pt x="38" y="40"/>
                    <a:pt x="41" y="41"/>
                  </a:cubicBezTo>
                  <a:cubicBezTo>
                    <a:pt x="42" y="41"/>
                    <a:pt x="43" y="39"/>
                    <a:pt x="4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4" y="43"/>
                    <a:pt x="41" y="43"/>
                  </a:cubicBezTo>
                  <a:cubicBezTo>
                    <a:pt x="36" y="43"/>
                    <a:pt x="34" y="38"/>
                    <a:pt x="34" y="27"/>
                  </a:cubicBezTo>
                  <a:cubicBezTo>
                    <a:pt x="33" y="24"/>
                    <a:pt x="33" y="16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28613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5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0" y="40"/>
                    <a:pt x="38" y="37"/>
                    <a:pt x="36" y="34"/>
                  </a:cubicBezTo>
                  <a:cubicBezTo>
                    <a:pt x="34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3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39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4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16"/>
            <p:cNvSpPr>
              <a:spLocks noEditPoints="1"/>
            </p:cNvSpPr>
            <p:nvPr/>
          </p:nvSpPr>
          <p:spPr bwMode="auto">
            <a:xfrm>
              <a:off x="3040743" y="1512887"/>
              <a:ext cx="165100" cy="161925"/>
            </a:xfrm>
            <a:custGeom>
              <a:avLst/>
              <a:gdLst>
                <a:gd name="T0" fmla="*/ 5 w 44"/>
                <a:gd name="T1" fmla="*/ 13 h 43"/>
                <a:gd name="T2" fmla="*/ 0 w 44"/>
                <a:gd name="T3" fmla="*/ 11 h 43"/>
                <a:gd name="T4" fmla="*/ 5 w 44"/>
                <a:gd name="T5" fmla="*/ 0 h 43"/>
                <a:gd name="T6" fmla="*/ 8 w 44"/>
                <a:gd name="T7" fmla="*/ 11 h 43"/>
                <a:gd name="T8" fmla="*/ 12 w 44"/>
                <a:gd name="T9" fmla="*/ 13 h 43"/>
                <a:gd name="T10" fmla="*/ 8 w 44"/>
                <a:gd name="T11" fmla="*/ 43 h 43"/>
                <a:gd name="T12" fmla="*/ 37 w 44"/>
                <a:gd name="T13" fmla="*/ 27 h 43"/>
                <a:gd name="T14" fmla="*/ 44 w 44"/>
                <a:gd name="T15" fmla="*/ 30 h 43"/>
                <a:gd name="T16" fmla="*/ 37 w 44"/>
                <a:gd name="T17" fmla="*/ 32 h 43"/>
                <a:gd name="T18" fmla="*/ 32 w 44"/>
                <a:gd name="T19" fmla="*/ 43 h 43"/>
                <a:gd name="T20" fmla="*/ 28 w 44"/>
                <a:gd name="T21" fmla="*/ 41 h 43"/>
                <a:gd name="T22" fmla="*/ 34 w 44"/>
                <a:gd name="T23" fmla="*/ 38 h 43"/>
                <a:gd name="T24" fmla="*/ 12 w 44"/>
                <a:gd name="T25" fmla="*/ 32 h 43"/>
                <a:gd name="T26" fmla="*/ 34 w 44"/>
                <a:gd name="T27" fmla="*/ 30 h 43"/>
                <a:gd name="T28" fmla="*/ 37 w 44"/>
                <a:gd name="T29" fmla="*/ 27 h 43"/>
                <a:gd name="T30" fmla="*/ 14 w 44"/>
                <a:gd name="T31" fmla="*/ 27 h 43"/>
                <a:gd name="T32" fmla="*/ 26 w 44"/>
                <a:gd name="T33" fmla="*/ 10 h 43"/>
                <a:gd name="T34" fmla="*/ 12 w 44"/>
                <a:gd name="T35" fmla="*/ 6 h 43"/>
                <a:gd name="T36" fmla="*/ 26 w 44"/>
                <a:gd name="T37" fmla="*/ 5 h 43"/>
                <a:gd name="T38" fmla="*/ 29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3 w 44"/>
                <a:gd name="T45" fmla="*/ 5 h 43"/>
                <a:gd name="T46" fmla="*/ 29 w 44"/>
                <a:gd name="T47" fmla="*/ 6 h 43"/>
                <a:gd name="T48" fmla="*/ 41 w 44"/>
                <a:gd name="T49" fmla="*/ 10 h 43"/>
                <a:gd name="T50" fmla="*/ 38 w 44"/>
                <a:gd name="T51" fmla="*/ 27 h 43"/>
                <a:gd name="T52" fmla="*/ 29 w 44"/>
                <a:gd name="T53" fmla="*/ 24 h 43"/>
                <a:gd name="T54" fmla="*/ 26 w 44"/>
                <a:gd name="T55" fmla="*/ 27 h 43"/>
                <a:gd name="T56" fmla="*/ 17 w 44"/>
                <a:gd name="T57" fmla="*/ 24 h 43"/>
                <a:gd name="T58" fmla="*/ 17 w 44"/>
                <a:gd name="T59" fmla="*/ 12 h 43"/>
                <a:gd name="T60" fmla="*/ 26 w 44"/>
                <a:gd name="T61" fmla="*/ 16 h 43"/>
                <a:gd name="T62" fmla="*/ 17 w 44"/>
                <a:gd name="T63" fmla="*/ 12 h 43"/>
                <a:gd name="T64" fmla="*/ 17 w 44"/>
                <a:gd name="T65" fmla="*/ 22 h 43"/>
                <a:gd name="T66" fmla="*/ 26 w 44"/>
                <a:gd name="T67" fmla="*/ 18 h 43"/>
                <a:gd name="T68" fmla="*/ 20 w 44"/>
                <a:gd name="T69" fmla="*/ 34 h 43"/>
                <a:gd name="T70" fmla="*/ 20 w 44"/>
                <a:gd name="T71" fmla="*/ 40 h 43"/>
                <a:gd name="T72" fmla="*/ 20 w 44"/>
                <a:gd name="T73" fmla="*/ 34 h 43"/>
                <a:gd name="T74" fmla="*/ 29 w 44"/>
                <a:gd name="T75" fmla="*/ 12 h 43"/>
                <a:gd name="T76" fmla="*/ 38 w 44"/>
                <a:gd name="T77" fmla="*/ 16 h 43"/>
                <a:gd name="T78" fmla="*/ 29 w 44"/>
                <a:gd name="T79" fmla="*/ 18 h 43"/>
                <a:gd name="T80" fmla="*/ 38 w 44"/>
                <a:gd name="T81" fmla="*/ 22 h 43"/>
                <a:gd name="T82" fmla="*/ 29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5" y="4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5" y="43"/>
                  </a:lnTo>
                  <a:close/>
                  <a:moveTo>
                    <a:pt x="37" y="27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5" y="43"/>
                    <a:pt x="32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4" y="40"/>
                    <a:pt x="34" y="3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7" y="27"/>
                  </a:lnTo>
                  <a:close/>
                  <a:moveTo>
                    <a:pt x="1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  <a:moveTo>
                    <a:pt x="17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17" y="12"/>
                  </a:lnTo>
                  <a:close/>
                  <a:moveTo>
                    <a:pt x="17" y="18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8"/>
                    <a:pt x="26" y="18"/>
                    <a:pt x="26" y="18"/>
                  </a:cubicBezTo>
                  <a:lnTo>
                    <a:pt x="17" y="18"/>
                  </a:lnTo>
                  <a:close/>
                  <a:moveTo>
                    <a:pt x="20" y="34"/>
                  </a:moveTo>
                  <a:cubicBezTo>
                    <a:pt x="21" y="36"/>
                    <a:pt x="22" y="38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7"/>
                    <a:pt x="17" y="34"/>
                  </a:cubicBezTo>
                  <a:lnTo>
                    <a:pt x="20" y="34"/>
                  </a:lnTo>
                  <a:close/>
                  <a:moveTo>
                    <a:pt x="3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38" y="12"/>
                  </a:lnTo>
                  <a:close/>
                  <a:moveTo>
                    <a:pt x="29" y="18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3599690" y="2884803"/>
            <a:ext cx="274084" cy="169876"/>
            <a:chOff x="3780518" y="1516062"/>
            <a:chExt cx="304800" cy="188913"/>
          </a:xfrm>
        </p:grpSpPr>
        <p:sp>
          <p:nvSpPr>
            <p:cNvPr id="217" name="Freeform 217"/>
            <p:cNvSpPr>
              <a:spLocks noEditPoints="1"/>
            </p:cNvSpPr>
            <p:nvPr/>
          </p:nvSpPr>
          <p:spPr bwMode="auto">
            <a:xfrm>
              <a:off x="3780518" y="1516062"/>
              <a:ext cx="147638" cy="188913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1 h 50"/>
                <a:gd name="T20" fmla="*/ 19 w 39"/>
                <a:gd name="T21" fmla="*/ 38 h 50"/>
                <a:gd name="T22" fmla="*/ 35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7" y="40"/>
                    <a:pt x="0" y="34"/>
                    <a:pt x="0" y="21"/>
                  </a:cubicBezTo>
                  <a:cubicBezTo>
                    <a:pt x="0" y="8"/>
                    <a:pt x="7" y="1"/>
                    <a:pt x="20" y="0"/>
                  </a:cubicBezTo>
                  <a:cubicBezTo>
                    <a:pt x="32" y="1"/>
                    <a:pt x="38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1"/>
                  </a:cubicBezTo>
                  <a:cubicBezTo>
                    <a:pt x="4" y="32"/>
                    <a:pt x="9" y="38"/>
                    <a:pt x="19" y="38"/>
                  </a:cubicBezTo>
                  <a:cubicBezTo>
                    <a:pt x="30" y="38"/>
                    <a:pt x="35" y="32"/>
                    <a:pt x="35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18"/>
            <p:cNvSpPr>
              <a:spLocks noEditPoints="1"/>
            </p:cNvSpPr>
            <p:nvPr/>
          </p:nvSpPr>
          <p:spPr bwMode="auto">
            <a:xfrm>
              <a:off x="3939268" y="1516062"/>
              <a:ext cx="146050" cy="188913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1 h 50"/>
                <a:gd name="T20" fmla="*/ 20 w 39"/>
                <a:gd name="T21" fmla="*/ 38 h 50"/>
                <a:gd name="T22" fmla="*/ 36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8" y="40"/>
                    <a:pt x="1" y="34"/>
                    <a:pt x="0" y="21"/>
                  </a:cubicBezTo>
                  <a:cubicBezTo>
                    <a:pt x="1" y="8"/>
                    <a:pt x="7" y="1"/>
                    <a:pt x="20" y="0"/>
                  </a:cubicBezTo>
                  <a:cubicBezTo>
                    <a:pt x="32" y="1"/>
                    <a:pt x="39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1"/>
                  </a:cubicBezTo>
                  <a:cubicBezTo>
                    <a:pt x="4" y="32"/>
                    <a:pt x="9" y="38"/>
                    <a:pt x="20" y="38"/>
                  </a:cubicBezTo>
                  <a:cubicBezTo>
                    <a:pt x="30" y="38"/>
                    <a:pt x="36" y="32"/>
                    <a:pt x="36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543283" y="2881948"/>
            <a:ext cx="311200" cy="145607"/>
            <a:chOff x="4829856" y="1512887"/>
            <a:chExt cx="346075" cy="161925"/>
          </a:xfrm>
        </p:grpSpPr>
        <p:sp>
          <p:nvSpPr>
            <p:cNvPr id="219" name="Freeform 219"/>
            <p:cNvSpPr>
              <a:spLocks noEditPoints="1"/>
            </p:cNvSpPr>
            <p:nvPr/>
          </p:nvSpPr>
          <p:spPr bwMode="auto">
            <a:xfrm>
              <a:off x="48298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6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40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20"/>
            <p:cNvSpPr>
              <a:spLocks noEditPoints="1"/>
            </p:cNvSpPr>
            <p:nvPr/>
          </p:nvSpPr>
          <p:spPr bwMode="auto">
            <a:xfrm>
              <a:off x="5009243" y="1512887"/>
              <a:ext cx="166688" cy="161925"/>
            </a:xfrm>
            <a:custGeom>
              <a:avLst/>
              <a:gdLst>
                <a:gd name="T0" fmla="*/ 6 w 44"/>
                <a:gd name="T1" fmla="*/ 43 h 43"/>
                <a:gd name="T2" fmla="*/ 6 w 44"/>
                <a:gd name="T3" fmla="*/ 14 h 43"/>
                <a:gd name="T4" fmla="*/ 0 w 44"/>
                <a:gd name="T5" fmla="*/ 18 h 43"/>
                <a:gd name="T6" fmla="*/ 0 w 44"/>
                <a:gd name="T7" fmla="*/ 16 h 43"/>
                <a:gd name="T8" fmla="*/ 10 w 44"/>
                <a:gd name="T9" fmla="*/ 0 h 43"/>
                <a:gd name="T10" fmla="*/ 13 w 44"/>
                <a:gd name="T11" fmla="*/ 0 h 43"/>
                <a:gd name="T12" fmla="*/ 9 w 44"/>
                <a:gd name="T13" fmla="*/ 10 h 43"/>
                <a:gd name="T14" fmla="*/ 9 w 44"/>
                <a:gd name="T15" fmla="*/ 43 h 43"/>
                <a:gd name="T16" fmla="*/ 6 w 44"/>
                <a:gd name="T17" fmla="*/ 43 h 43"/>
                <a:gd name="T18" fmla="*/ 13 w 44"/>
                <a:gd name="T19" fmla="*/ 6 h 43"/>
                <a:gd name="T20" fmla="*/ 13 w 44"/>
                <a:gd name="T21" fmla="*/ 5 h 43"/>
                <a:gd name="T22" fmla="*/ 27 w 44"/>
                <a:gd name="T23" fmla="*/ 5 h 43"/>
                <a:gd name="T24" fmla="*/ 27 w 44"/>
                <a:gd name="T25" fmla="*/ 0 h 43"/>
                <a:gd name="T26" fmla="*/ 30 w 44"/>
                <a:gd name="T27" fmla="*/ 0 h 43"/>
                <a:gd name="T28" fmla="*/ 30 w 44"/>
                <a:gd name="T29" fmla="*/ 5 h 43"/>
                <a:gd name="T30" fmla="*/ 44 w 44"/>
                <a:gd name="T31" fmla="*/ 5 h 43"/>
                <a:gd name="T32" fmla="*/ 44 w 44"/>
                <a:gd name="T33" fmla="*/ 6 h 43"/>
                <a:gd name="T34" fmla="*/ 13 w 44"/>
                <a:gd name="T35" fmla="*/ 6 h 43"/>
                <a:gd name="T36" fmla="*/ 16 w 44"/>
                <a:gd name="T37" fmla="*/ 14 h 43"/>
                <a:gd name="T38" fmla="*/ 16 w 44"/>
                <a:gd name="T39" fmla="*/ 12 h 43"/>
                <a:gd name="T40" fmla="*/ 42 w 44"/>
                <a:gd name="T41" fmla="*/ 12 h 43"/>
                <a:gd name="T42" fmla="*/ 42 w 44"/>
                <a:gd name="T43" fmla="*/ 14 h 43"/>
                <a:gd name="T44" fmla="*/ 16 w 44"/>
                <a:gd name="T45" fmla="*/ 14 h 43"/>
                <a:gd name="T46" fmla="*/ 16 w 44"/>
                <a:gd name="T47" fmla="*/ 22 h 43"/>
                <a:gd name="T48" fmla="*/ 16 w 44"/>
                <a:gd name="T49" fmla="*/ 20 h 43"/>
                <a:gd name="T50" fmla="*/ 42 w 44"/>
                <a:gd name="T51" fmla="*/ 20 h 43"/>
                <a:gd name="T52" fmla="*/ 42 w 44"/>
                <a:gd name="T53" fmla="*/ 22 h 43"/>
                <a:gd name="T54" fmla="*/ 16 w 44"/>
                <a:gd name="T55" fmla="*/ 22 h 43"/>
                <a:gd name="T56" fmla="*/ 16 w 44"/>
                <a:gd name="T57" fmla="*/ 42 h 43"/>
                <a:gd name="T58" fmla="*/ 16 w 44"/>
                <a:gd name="T59" fmla="*/ 27 h 43"/>
                <a:gd name="T60" fmla="*/ 41 w 44"/>
                <a:gd name="T61" fmla="*/ 27 h 43"/>
                <a:gd name="T62" fmla="*/ 41 w 44"/>
                <a:gd name="T63" fmla="*/ 37 h 43"/>
                <a:gd name="T64" fmla="*/ 36 w 44"/>
                <a:gd name="T65" fmla="*/ 42 h 43"/>
                <a:gd name="T66" fmla="*/ 16 w 44"/>
                <a:gd name="T67" fmla="*/ 42 h 43"/>
                <a:gd name="T68" fmla="*/ 38 w 44"/>
                <a:gd name="T69" fmla="*/ 38 h 43"/>
                <a:gd name="T70" fmla="*/ 38 w 44"/>
                <a:gd name="T71" fmla="*/ 29 h 43"/>
                <a:gd name="T72" fmla="*/ 19 w 44"/>
                <a:gd name="T73" fmla="*/ 29 h 43"/>
                <a:gd name="T74" fmla="*/ 19 w 44"/>
                <a:gd name="T75" fmla="*/ 40 h 43"/>
                <a:gd name="T76" fmla="*/ 36 w 44"/>
                <a:gd name="T77" fmla="*/ 40 h 43"/>
                <a:gd name="T78" fmla="*/ 38 w 44"/>
                <a:gd name="T7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43">
                  <a:moveTo>
                    <a:pt x="6" y="4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6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2"/>
                    <a:pt x="9" y="7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1" y="8"/>
                    <a:pt x="9" y="10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6" y="43"/>
                  </a:lnTo>
                  <a:close/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3" y="6"/>
                  </a:lnTo>
                  <a:close/>
                  <a:moveTo>
                    <a:pt x="16" y="1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6" y="14"/>
                  </a:lnTo>
                  <a:close/>
                  <a:moveTo>
                    <a:pt x="16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16" y="22"/>
                  </a:lnTo>
                  <a:close/>
                  <a:moveTo>
                    <a:pt x="16" y="42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40"/>
                    <a:pt x="40" y="42"/>
                    <a:pt x="36" y="42"/>
                  </a:cubicBezTo>
                  <a:lnTo>
                    <a:pt x="16" y="42"/>
                  </a:lnTo>
                  <a:close/>
                  <a:moveTo>
                    <a:pt x="38" y="38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529701" y="2881948"/>
            <a:ext cx="306918" cy="145607"/>
            <a:chOff x="5926818" y="1512887"/>
            <a:chExt cx="341313" cy="161925"/>
          </a:xfrm>
        </p:grpSpPr>
        <p:sp>
          <p:nvSpPr>
            <p:cNvPr id="221" name="Freeform 221"/>
            <p:cNvSpPr>
              <a:spLocks noEditPoints="1"/>
            </p:cNvSpPr>
            <p:nvPr/>
          </p:nvSpPr>
          <p:spPr bwMode="auto">
            <a:xfrm>
              <a:off x="5926818" y="1524000"/>
              <a:ext cx="161925" cy="142875"/>
            </a:xfrm>
            <a:custGeom>
              <a:avLst/>
              <a:gdLst>
                <a:gd name="T0" fmla="*/ 0 w 43"/>
                <a:gd name="T1" fmla="*/ 2 h 38"/>
                <a:gd name="T2" fmla="*/ 0 w 43"/>
                <a:gd name="T3" fmla="*/ 0 h 38"/>
                <a:gd name="T4" fmla="*/ 43 w 43"/>
                <a:gd name="T5" fmla="*/ 0 h 38"/>
                <a:gd name="T6" fmla="*/ 43 w 43"/>
                <a:gd name="T7" fmla="*/ 2 h 38"/>
                <a:gd name="T8" fmla="*/ 23 w 43"/>
                <a:gd name="T9" fmla="*/ 2 h 38"/>
                <a:gd name="T10" fmla="*/ 21 w 43"/>
                <a:gd name="T11" fmla="*/ 9 h 38"/>
                <a:gd name="T12" fmla="*/ 39 w 43"/>
                <a:gd name="T13" fmla="*/ 9 h 38"/>
                <a:gd name="T14" fmla="*/ 39 w 43"/>
                <a:gd name="T15" fmla="*/ 33 h 38"/>
                <a:gd name="T16" fmla="*/ 32 w 43"/>
                <a:gd name="T17" fmla="*/ 38 h 38"/>
                <a:gd name="T18" fmla="*/ 5 w 43"/>
                <a:gd name="T19" fmla="*/ 38 h 38"/>
                <a:gd name="T20" fmla="*/ 5 w 43"/>
                <a:gd name="T21" fmla="*/ 9 h 38"/>
                <a:gd name="T22" fmla="*/ 18 w 43"/>
                <a:gd name="T23" fmla="*/ 9 h 38"/>
                <a:gd name="T24" fmla="*/ 19 w 43"/>
                <a:gd name="T25" fmla="*/ 4 h 38"/>
                <a:gd name="T26" fmla="*/ 20 w 43"/>
                <a:gd name="T27" fmla="*/ 2 h 38"/>
                <a:gd name="T28" fmla="*/ 0 w 43"/>
                <a:gd name="T29" fmla="*/ 2 h 38"/>
                <a:gd name="T30" fmla="*/ 8 w 43"/>
                <a:gd name="T31" fmla="*/ 11 h 38"/>
                <a:gd name="T32" fmla="*/ 8 w 43"/>
                <a:gd name="T33" fmla="*/ 22 h 38"/>
                <a:gd name="T34" fmla="*/ 36 w 43"/>
                <a:gd name="T35" fmla="*/ 22 h 38"/>
                <a:gd name="T36" fmla="*/ 36 w 43"/>
                <a:gd name="T37" fmla="*/ 11 h 38"/>
                <a:gd name="T38" fmla="*/ 8 w 43"/>
                <a:gd name="T39" fmla="*/ 11 h 38"/>
                <a:gd name="T40" fmla="*/ 36 w 43"/>
                <a:gd name="T41" fmla="*/ 32 h 38"/>
                <a:gd name="T42" fmla="*/ 36 w 43"/>
                <a:gd name="T43" fmla="*/ 24 h 38"/>
                <a:gd name="T44" fmla="*/ 8 w 43"/>
                <a:gd name="T45" fmla="*/ 24 h 38"/>
                <a:gd name="T46" fmla="*/ 8 w 43"/>
                <a:gd name="T47" fmla="*/ 36 h 38"/>
                <a:gd name="T48" fmla="*/ 32 w 43"/>
                <a:gd name="T49" fmla="*/ 36 h 38"/>
                <a:gd name="T50" fmla="*/ 36 w 43"/>
                <a:gd name="T5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38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5"/>
                    <a:pt x="22" y="7"/>
                    <a:pt x="2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7"/>
                    <a:pt x="37" y="38"/>
                    <a:pt x="3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6"/>
                    <a:pt x="19" y="4"/>
                  </a:cubicBezTo>
                  <a:cubicBezTo>
                    <a:pt x="20" y="3"/>
                    <a:pt x="20" y="2"/>
                    <a:pt x="20" y="2"/>
                  </a:cubicBezTo>
                  <a:lnTo>
                    <a:pt x="0" y="2"/>
                  </a:lnTo>
                  <a:close/>
                  <a:moveTo>
                    <a:pt x="8" y="11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8" y="11"/>
                  </a:lnTo>
                  <a:close/>
                  <a:moveTo>
                    <a:pt x="36" y="32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6" y="35"/>
                    <a:pt x="36" y="3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22"/>
            <p:cNvSpPr>
              <a:spLocks noEditPoints="1"/>
            </p:cNvSpPr>
            <p:nvPr/>
          </p:nvSpPr>
          <p:spPr bwMode="auto">
            <a:xfrm>
              <a:off x="6106206" y="1512887"/>
              <a:ext cx="161925" cy="161925"/>
            </a:xfrm>
            <a:custGeom>
              <a:avLst/>
              <a:gdLst>
                <a:gd name="T0" fmla="*/ 7 w 43"/>
                <a:gd name="T1" fmla="*/ 18 h 43"/>
                <a:gd name="T2" fmla="*/ 6 w 43"/>
                <a:gd name="T3" fmla="*/ 34 h 43"/>
                <a:gd name="T4" fmla="*/ 0 w 43"/>
                <a:gd name="T5" fmla="*/ 43 h 43"/>
                <a:gd name="T6" fmla="*/ 0 w 43"/>
                <a:gd name="T7" fmla="*/ 41 h 43"/>
                <a:gd name="T8" fmla="*/ 4 w 43"/>
                <a:gd name="T9" fmla="*/ 32 h 43"/>
                <a:gd name="T10" fmla="*/ 5 w 43"/>
                <a:gd name="T11" fmla="*/ 19 h 43"/>
                <a:gd name="T12" fmla="*/ 5 w 43"/>
                <a:gd name="T13" fmla="*/ 4 h 43"/>
                <a:gd name="T14" fmla="*/ 22 w 43"/>
                <a:gd name="T15" fmla="*/ 4 h 43"/>
                <a:gd name="T16" fmla="*/ 22 w 43"/>
                <a:gd name="T17" fmla="*/ 0 h 43"/>
                <a:gd name="T18" fmla="*/ 25 w 43"/>
                <a:gd name="T19" fmla="*/ 0 h 43"/>
                <a:gd name="T20" fmla="*/ 25 w 43"/>
                <a:gd name="T21" fmla="*/ 4 h 43"/>
                <a:gd name="T22" fmla="*/ 43 w 43"/>
                <a:gd name="T23" fmla="*/ 4 h 43"/>
                <a:gd name="T24" fmla="*/ 43 w 43"/>
                <a:gd name="T25" fmla="*/ 6 h 43"/>
                <a:gd name="T26" fmla="*/ 7 w 43"/>
                <a:gd name="T27" fmla="*/ 6 h 43"/>
                <a:gd name="T28" fmla="*/ 7 w 43"/>
                <a:gd name="T29" fmla="*/ 18 h 43"/>
                <a:gd name="T30" fmla="*/ 43 w 43"/>
                <a:gd name="T31" fmla="*/ 43 h 43"/>
                <a:gd name="T32" fmla="*/ 25 w 43"/>
                <a:gd name="T33" fmla="*/ 39 h 43"/>
                <a:gd name="T34" fmla="*/ 7 w 43"/>
                <a:gd name="T35" fmla="*/ 43 h 43"/>
                <a:gd name="T36" fmla="*/ 7 w 43"/>
                <a:gd name="T37" fmla="*/ 41 h 43"/>
                <a:gd name="T38" fmla="*/ 22 w 43"/>
                <a:gd name="T39" fmla="*/ 37 h 43"/>
                <a:gd name="T40" fmla="*/ 13 w 43"/>
                <a:gd name="T41" fmla="*/ 29 h 43"/>
                <a:gd name="T42" fmla="*/ 16 w 43"/>
                <a:gd name="T43" fmla="*/ 29 h 43"/>
                <a:gd name="T44" fmla="*/ 25 w 43"/>
                <a:gd name="T45" fmla="*/ 36 h 43"/>
                <a:gd name="T46" fmla="*/ 35 w 43"/>
                <a:gd name="T47" fmla="*/ 27 h 43"/>
                <a:gd name="T48" fmla="*/ 10 w 43"/>
                <a:gd name="T49" fmla="*/ 27 h 43"/>
                <a:gd name="T50" fmla="*/ 10 w 43"/>
                <a:gd name="T51" fmla="*/ 26 h 43"/>
                <a:gd name="T52" fmla="*/ 38 w 43"/>
                <a:gd name="T53" fmla="*/ 26 h 43"/>
                <a:gd name="T54" fmla="*/ 38 w 43"/>
                <a:gd name="T55" fmla="*/ 27 h 43"/>
                <a:gd name="T56" fmla="*/ 27 w 43"/>
                <a:gd name="T57" fmla="*/ 37 h 43"/>
                <a:gd name="T58" fmla="*/ 43 w 43"/>
                <a:gd name="T59" fmla="*/ 41 h 43"/>
                <a:gd name="T60" fmla="*/ 43 w 43"/>
                <a:gd name="T61" fmla="*/ 43 h 43"/>
                <a:gd name="T62" fmla="*/ 9 w 43"/>
                <a:gd name="T63" fmla="*/ 14 h 43"/>
                <a:gd name="T64" fmla="*/ 9 w 43"/>
                <a:gd name="T65" fmla="*/ 12 h 43"/>
                <a:gd name="T66" fmla="*/ 16 w 43"/>
                <a:gd name="T67" fmla="*/ 12 h 43"/>
                <a:gd name="T68" fmla="*/ 16 w 43"/>
                <a:gd name="T69" fmla="*/ 8 h 43"/>
                <a:gd name="T70" fmla="*/ 19 w 43"/>
                <a:gd name="T71" fmla="*/ 8 h 43"/>
                <a:gd name="T72" fmla="*/ 19 w 43"/>
                <a:gd name="T73" fmla="*/ 12 h 43"/>
                <a:gd name="T74" fmla="*/ 32 w 43"/>
                <a:gd name="T75" fmla="*/ 12 h 43"/>
                <a:gd name="T76" fmla="*/ 32 w 43"/>
                <a:gd name="T77" fmla="*/ 8 h 43"/>
                <a:gd name="T78" fmla="*/ 35 w 43"/>
                <a:gd name="T79" fmla="*/ 8 h 43"/>
                <a:gd name="T80" fmla="*/ 35 w 43"/>
                <a:gd name="T81" fmla="*/ 12 h 43"/>
                <a:gd name="T82" fmla="*/ 43 w 43"/>
                <a:gd name="T83" fmla="*/ 12 h 43"/>
                <a:gd name="T84" fmla="*/ 43 w 43"/>
                <a:gd name="T85" fmla="*/ 14 h 43"/>
                <a:gd name="T86" fmla="*/ 35 w 43"/>
                <a:gd name="T87" fmla="*/ 14 h 43"/>
                <a:gd name="T88" fmla="*/ 35 w 43"/>
                <a:gd name="T89" fmla="*/ 17 h 43"/>
                <a:gd name="T90" fmla="*/ 30 w 43"/>
                <a:gd name="T91" fmla="*/ 21 h 43"/>
                <a:gd name="T92" fmla="*/ 16 w 43"/>
                <a:gd name="T93" fmla="*/ 21 h 43"/>
                <a:gd name="T94" fmla="*/ 16 w 43"/>
                <a:gd name="T95" fmla="*/ 14 h 43"/>
                <a:gd name="T96" fmla="*/ 9 w 43"/>
                <a:gd name="T97" fmla="*/ 14 h 43"/>
                <a:gd name="T98" fmla="*/ 29 w 43"/>
                <a:gd name="T99" fmla="*/ 20 h 43"/>
                <a:gd name="T100" fmla="*/ 32 w 43"/>
                <a:gd name="T101" fmla="*/ 17 h 43"/>
                <a:gd name="T102" fmla="*/ 32 w 43"/>
                <a:gd name="T103" fmla="*/ 14 h 43"/>
                <a:gd name="T104" fmla="*/ 19 w 43"/>
                <a:gd name="T105" fmla="*/ 14 h 43"/>
                <a:gd name="T106" fmla="*/ 19 w 43"/>
                <a:gd name="T107" fmla="*/ 20 h 43"/>
                <a:gd name="T108" fmla="*/ 29 w 43"/>
                <a:gd name="T10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7" y="18"/>
                  </a:moveTo>
                  <a:cubicBezTo>
                    <a:pt x="7" y="25"/>
                    <a:pt x="7" y="30"/>
                    <a:pt x="6" y="34"/>
                  </a:cubicBezTo>
                  <a:cubicBezTo>
                    <a:pt x="5" y="37"/>
                    <a:pt x="3" y="40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8"/>
                    <a:pt x="3" y="35"/>
                    <a:pt x="4" y="32"/>
                  </a:cubicBezTo>
                  <a:cubicBezTo>
                    <a:pt x="4" y="29"/>
                    <a:pt x="5" y="25"/>
                    <a:pt x="5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8"/>
                  </a:lnTo>
                  <a:close/>
                  <a:moveTo>
                    <a:pt x="43" y="43"/>
                  </a:moveTo>
                  <a:cubicBezTo>
                    <a:pt x="36" y="42"/>
                    <a:pt x="29" y="40"/>
                    <a:pt x="25" y="39"/>
                  </a:cubicBezTo>
                  <a:cubicBezTo>
                    <a:pt x="20" y="40"/>
                    <a:pt x="14" y="42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0"/>
                    <a:pt x="18" y="39"/>
                    <a:pt x="22" y="37"/>
                  </a:cubicBezTo>
                  <a:cubicBezTo>
                    <a:pt x="19" y="35"/>
                    <a:pt x="16" y="33"/>
                    <a:pt x="1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2"/>
                    <a:pt x="21" y="34"/>
                    <a:pt x="25" y="36"/>
                  </a:cubicBezTo>
                  <a:cubicBezTo>
                    <a:pt x="29" y="34"/>
                    <a:pt x="32" y="31"/>
                    <a:pt x="35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2"/>
                    <a:pt x="32" y="35"/>
                    <a:pt x="27" y="37"/>
                  </a:cubicBezTo>
                  <a:cubicBezTo>
                    <a:pt x="30" y="38"/>
                    <a:pt x="36" y="40"/>
                    <a:pt x="43" y="41"/>
                  </a:cubicBezTo>
                  <a:lnTo>
                    <a:pt x="43" y="43"/>
                  </a:lnTo>
                  <a:close/>
                  <a:moveTo>
                    <a:pt x="9" y="14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3" y="22"/>
                    <a:pt x="3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9" y="14"/>
                  </a:lnTo>
                  <a:close/>
                  <a:moveTo>
                    <a:pt x="29" y="20"/>
                  </a:moveTo>
                  <a:cubicBezTo>
                    <a:pt x="31" y="20"/>
                    <a:pt x="32" y="19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6460651" y="2851970"/>
            <a:ext cx="459662" cy="145608"/>
            <a:chOff x="429306" y="2582862"/>
            <a:chExt cx="511175" cy="161926"/>
          </a:xfrm>
        </p:grpSpPr>
        <p:sp>
          <p:nvSpPr>
            <p:cNvPr id="223" name="Freeform 223"/>
            <p:cNvSpPr>
              <a:spLocks noEditPoints="1"/>
            </p:cNvSpPr>
            <p:nvPr/>
          </p:nvSpPr>
          <p:spPr bwMode="auto">
            <a:xfrm>
              <a:off x="429306" y="2590800"/>
              <a:ext cx="150813" cy="153988"/>
            </a:xfrm>
            <a:custGeom>
              <a:avLst/>
              <a:gdLst>
                <a:gd name="T0" fmla="*/ 12 w 40"/>
                <a:gd name="T1" fmla="*/ 38 h 41"/>
                <a:gd name="T2" fmla="*/ 15 w 40"/>
                <a:gd name="T3" fmla="*/ 35 h 41"/>
                <a:gd name="T4" fmla="*/ 15 w 40"/>
                <a:gd name="T5" fmla="*/ 24 h 41"/>
                <a:gd name="T6" fmla="*/ 6 w 40"/>
                <a:gd name="T7" fmla="*/ 24 h 41"/>
                <a:gd name="T8" fmla="*/ 6 w 40"/>
                <a:gd name="T9" fmla="*/ 25 h 41"/>
                <a:gd name="T10" fmla="*/ 0 w 40"/>
                <a:gd name="T11" fmla="*/ 41 h 41"/>
                <a:gd name="T12" fmla="*/ 0 w 40"/>
                <a:gd name="T13" fmla="*/ 38 h 41"/>
                <a:gd name="T14" fmla="*/ 3 w 40"/>
                <a:gd name="T15" fmla="*/ 26 h 41"/>
                <a:gd name="T16" fmla="*/ 3 w 40"/>
                <a:gd name="T17" fmla="*/ 0 h 41"/>
                <a:gd name="T18" fmla="*/ 18 w 40"/>
                <a:gd name="T19" fmla="*/ 0 h 41"/>
                <a:gd name="T20" fmla="*/ 18 w 40"/>
                <a:gd name="T21" fmla="*/ 35 h 41"/>
                <a:gd name="T22" fmla="*/ 12 w 40"/>
                <a:gd name="T23" fmla="*/ 40 h 41"/>
                <a:gd name="T24" fmla="*/ 10 w 40"/>
                <a:gd name="T25" fmla="*/ 40 h 41"/>
                <a:gd name="T26" fmla="*/ 10 w 40"/>
                <a:gd name="T27" fmla="*/ 38 h 41"/>
                <a:gd name="T28" fmla="*/ 12 w 40"/>
                <a:gd name="T29" fmla="*/ 38 h 41"/>
                <a:gd name="T30" fmla="*/ 15 w 40"/>
                <a:gd name="T31" fmla="*/ 2 h 41"/>
                <a:gd name="T32" fmla="*/ 6 w 40"/>
                <a:gd name="T33" fmla="*/ 2 h 41"/>
                <a:gd name="T34" fmla="*/ 6 w 40"/>
                <a:gd name="T35" fmla="*/ 11 h 41"/>
                <a:gd name="T36" fmla="*/ 15 w 40"/>
                <a:gd name="T37" fmla="*/ 11 h 41"/>
                <a:gd name="T38" fmla="*/ 15 w 40"/>
                <a:gd name="T39" fmla="*/ 2 h 41"/>
                <a:gd name="T40" fmla="*/ 6 w 40"/>
                <a:gd name="T41" fmla="*/ 13 h 41"/>
                <a:gd name="T42" fmla="*/ 6 w 40"/>
                <a:gd name="T43" fmla="*/ 23 h 41"/>
                <a:gd name="T44" fmla="*/ 15 w 40"/>
                <a:gd name="T45" fmla="*/ 23 h 41"/>
                <a:gd name="T46" fmla="*/ 15 w 40"/>
                <a:gd name="T47" fmla="*/ 13 h 41"/>
                <a:gd name="T48" fmla="*/ 6 w 40"/>
                <a:gd name="T49" fmla="*/ 13 h 41"/>
                <a:gd name="T50" fmla="*/ 34 w 40"/>
                <a:gd name="T51" fmla="*/ 38 h 41"/>
                <a:gd name="T52" fmla="*/ 37 w 40"/>
                <a:gd name="T53" fmla="*/ 36 h 41"/>
                <a:gd name="T54" fmla="*/ 37 w 40"/>
                <a:gd name="T55" fmla="*/ 24 h 41"/>
                <a:gd name="T56" fmla="*/ 26 w 40"/>
                <a:gd name="T57" fmla="*/ 24 h 41"/>
                <a:gd name="T58" fmla="*/ 20 w 40"/>
                <a:gd name="T59" fmla="*/ 41 h 41"/>
                <a:gd name="T60" fmla="*/ 20 w 40"/>
                <a:gd name="T61" fmla="*/ 38 h 41"/>
                <a:gd name="T62" fmla="*/ 23 w 40"/>
                <a:gd name="T63" fmla="*/ 25 h 41"/>
                <a:gd name="T64" fmla="*/ 23 w 40"/>
                <a:gd name="T65" fmla="*/ 0 h 41"/>
                <a:gd name="T66" fmla="*/ 40 w 40"/>
                <a:gd name="T67" fmla="*/ 0 h 41"/>
                <a:gd name="T68" fmla="*/ 40 w 40"/>
                <a:gd name="T69" fmla="*/ 35 h 41"/>
                <a:gd name="T70" fmla="*/ 34 w 40"/>
                <a:gd name="T71" fmla="*/ 40 h 41"/>
                <a:gd name="T72" fmla="*/ 32 w 40"/>
                <a:gd name="T73" fmla="*/ 40 h 41"/>
                <a:gd name="T74" fmla="*/ 32 w 40"/>
                <a:gd name="T75" fmla="*/ 38 h 41"/>
                <a:gd name="T76" fmla="*/ 34 w 40"/>
                <a:gd name="T77" fmla="*/ 38 h 41"/>
                <a:gd name="T78" fmla="*/ 37 w 40"/>
                <a:gd name="T79" fmla="*/ 2 h 41"/>
                <a:gd name="T80" fmla="*/ 26 w 40"/>
                <a:gd name="T81" fmla="*/ 2 h 41"/>
                <a:gd name="T82" fmla="*/ 26 w 40"/>
                <a:gd name="T83" fmla="*/ 11 h 41"/>
                <a:gd name="T84" fmla="*/ 37 w 40"/>
                <a:gd name="T85" fmla="*/ 11 h 41"/>
                <a:gd name="T86" fmla="*/ 37 w 40"/>
                <a:gd name="T87" fmla="*/ 2 h 41"/>
                <a:gd name="T88" fmla="*/ 26 w 40"/>
                <a:gd name="T89" fmla="*/ 13 h 41"/>
                <a:gd name="T90" fmla="*/ 26 w 40"/>
                <a:gd name="T91" fmla="*/ 22 h 41"/>
                <a:gd name="T92" fmla="*/ 37 w 40"/>
                <a:gd name="T93" fmla="*/ 22 h 41"/>
                <a:gd name="T94" fmla="*/ 37 w 40"/>
                <a:gd name="T95" fmla="*/ 13 h 41"/>
                <a:gd name="T96" fmla="*/ 26 w 40"/>
                <a:gd name="T9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1">
                  <a:moveTo>
                    <a:pt x="12" y="38"/>
                  </a:moveTo>
                  <a:cubicBezTo>
                    <a:pt x="14" y="38"/>
                    <a:pt x="15" y="37"/>
                    <a:pt x="15" y="3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2"/>
                    <a:pt x="4" y="37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3" y="32"/>
                    <a:pt x="3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8"/>
                    <a:pt x="16" y="40"/>
                    <a:pt x="12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2" y="38"/>
                  </a:lnTo>
                  <a:close/>
                  <a:moveTo>
                    <a:pt x="1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2"/>
                  </a:lnTo>
                  <a:close/>
                  <a:moveTo>
                    <a:pt x="6" y="1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6" y="13"/>
                  </a:lnTo>
                  <a:close/>
                  <a:moveTo>
                    <a:pt x="34" y="38"/>
                  </a:moveTo>
                  <a:cubicBezTo>
                    <a:pt x="36" y="38"/>
                    <a:pt x="37" y="37"/>
                    <a:pt x="37" y="3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32"/>
                    <a:pt x="25" y="37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3" y="36"/>
                    <a:pt x="24" y="31"/>
                    <a:pt x="23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9"/>
                    <a:pt x="38" y="40"/>
                    <a:pt x="3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4" y="38"/>
                  </a:lnTo>
                  <a:close/>
                  <a:moveTo>
                    <a:pt x="3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7" y="2"/>
                  </a:lnTo>
                  <a:close/>
                  <a:moveTo>
                    <a:pt x="26" y="13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610281" y="2582862"/>
              <a:ext cx="157163" cy="161925"/>
            </a:xfrm>
            <a:custGeom>
              <a:avLst/>
              <a:gdLst>
                <a:gd name="T0" fmla="*/ 14 w 42"/>
                <a:gd name="T1" fmla="*/ 0 h 43"/>
                <a:gd name="T2" fmla="*/ 17 w 42"/>
                <a:gd name="T3" fmla="*/ 0 h 43"/>
                <a:gd name="T4" fmla="*/ 16 w 42"/>
                <a:gd name="T5" fmla="*/ 3 h 43"/>
                <a:gd name="T6" fmla="*/ 16 w 42"/>
                <a:gd name="T7" fmla="*/ 5 h 43"/>
                <a:gd name="T8" fmla="*/ 42 w 42"/>
                <a:gd name="T9" fmla="*/ 5 h 43"/>
                <a:gd name="T10" fmla="*/ 42 w 42"/>
                <a:gd name="T11" fmla="*/ 7 h 43"/>
                <a:gd name="T12" fmla="*/ 15 w 42"/>
                <a:gd name="T13" fmla="*/ 7 h 43"/>
                <a:gd name="T14" fmla="*/ 14 w 42"/>
                <a:gd name="T15" fmla="*/ 16 h 43"/>
                <a:gd name="T16" fmla="*/ 37 w 42"/>
                <a:gd name="T17" fmla="*/ 16 h 43"/>
                <a:gd name="T18" fmla="*/ 37 w 42"/>
                <a:gd name="T19" fmla="*/ 18 h 43"/>
                <a:gd name="T20" fmla="*/ 26 w 42"/>
                <a:gd name="T21" fmla="*/ 34 h 43"/>
                <a:gd name="T22" fmla="*/ 42 w 42"/>
                <a:gd name="T23" fmla="*/ 41 h 43"/>
                <a:gd name="T24" fmla="*/ 42 w 42"/>
                <a:gd name="T25" fmla="*/ 43 h 43"/>
                <a:gd name="T26" fmla="*/ 24 w 42"/>
                <a:gd name="T27" fmla="*/ 35 h 43"/>
                <a:gd name="T28" fmla="*/ 7 w 42"/>
                <a:gd name="T29" fmla="*/ 43 h 43"/>
                <a:gd name="T30" fmla="*/ 7 w 42"/>
                <a:gd name="T31" fmla="*/ 41 h 43"/>
                <a:gd name="T32" fmla="*/ 22 w 42"/>
                <a:gd name="T33" fmla="*/ 33 h 43"/>
                <a:gd name="T34" fmla="*/ 13 w 42"/>
                <a:gd name="T35" fmla="*/ 21 h 43"/>
                <a:gd name="T36" fmla="*/ 16 w 42"/>
                <a:gd name="T37" fmla="*/ 21 h 43"/>
                <a:gd name="T38" fmla="*/ 24 w 42"/>
                <a:gd name="T39" fmla="*/ 32 h 43"/>
                <a:gd name="T40" fmla="*/ 34 w 42"/>
                <a:gd name="T41" fmla="*/ 18 h 43"/>
                <a:gd name="T42" fmla="*/ 13 w 42"/>
                <a:gd name="T43" fmla="*/ 18 h 43"/>
                <a:gd name="T44" fmla="*/ 0 w 42"/>
                <a:gd name="T45" fmla="*/ 40 h 43"/>
                <a:gd name="T46" fmla="*/ 0 w 42"/>
                <a:gd name="T47" fmla="*/ 38 h 43"/>
                <a:gd name="T48" fmla="*/ 12 w 42"/>
                <a:gd name="T49" fmla="*/ 7 h 43"/>
                <a:gd name="T50" fmla="*/ 0 w 42"/>
                <a:gd name="T51" fmla="*/ 7 h 43"/>
                <a:gd name="T52" fmla="*/ 0 w 42"/>
                <a:gd name="T53" fmla="*/ 5 h 43"/>
                <a:gd name="T54" fmla="*/ 13 w 42"/>
                <a:gd name="T55" fmla="*/ 5 h 43"/>
                <a:gd name="T56" fmla="*/ 14 w 42"/>
                <a:gd name="T5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3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4" y="13"/>
                    <a:pt x="1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25"/>
                    <a:pt x="30" y="30"/>
                    <a:pt x="26" y="34"/>
                  </a:cubicBezTo>
                  <a:cubicBezTo>
                    <a:pt x="29" y="36"/>
                    <a:pt x="34" y="38"/>
                    <a:pt x="42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4" y="41"/>
                    <a:pt x="28" y="38"/>
                    <a:pt x="24" y="35"/>
                  </a:cubicBezTo>
                  <a:cubicBezTo>
                    <a:pt x="20" y="38"/>
                    <a:pt x="14" y="40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8"/>
                    <a:pt x="19" y="36"/>
                    <a:pt x="22" y="33"/>
                  </a:cubicBezTo>
                  <a:cubicBezTo>
                    <a:pt x="19" y="30"/>
                    <a:pt x="16" y="26"/>
                    <a:pt x="13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5"/>
                    <a:pt x="21" y="29"/>
                    <a:pt x="24" y="32"/>
                  </a:cubicBezTo>
                  <a:cubicBezTo>
                    <a:pt x="28" y="29"/>
                    <a:pt x="31" y="24"/>
                    <a:pt x="3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5"/>
                    <a:pt x="6" y="33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9"/>
                    <a:pt x="11" y="18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25"/>
            <p:cNvSpPr>
              <a:spLocks noEditPoints="1"/>
            </p:cNvSpPr>
            <p:nvPr/>
          </p:nvSpPr>
          <p:spPr bwMode="auto">
            <a:xfrm>
              <a:off x="794431" y="2587625"/>
              <a:ext cx="146050" cy="153988"/>
            </a:xfrm>
            <a:custGeom>
              <a:avLst/>
              <a:gdLst>
                <a:gd name="T0" fmla="*/ 0 w 39"/>
                <a:gd name="T1" fmla="*/ 0 h 41"/>
                <a:gd name="T2" fmla="*/ 39 w 39"/>
                <a:gd name="T3" fmla="*/ 35 h 41"/>
                <a:gd name="T4" fmla="*/ 0 w 39"/>
                <a:gd name="T5" fmla="*/ 41 h 41"/>
                <a:gd name="T6" fmla="*/ 3 w 39"/>
                <a:gd name="T7" fmla="*/ 2 h 41"/>
                <a:gd name="T8" fmla="*/ 32 w 39"/>
                <a:gd name="T9" fmla="*/ 39 h 41"/>
                <a:gd name="T10" fmla="*/ 36 w 39"/>
                <a:gd name="T11" fmla="*/ 2 h 41"/>
                <a:gd name="T12" fmla="*/ 28 w 39"/>
                <a:gd name="T13" fmla="*/ 10 h 41"/>
                <a:gd name="T14" fmla="*/ 33 w 39"/>
                <a:gd name="T15" fmla="*/ 11 h 41"/>
                <a:gd name="T16" fmla="*/ 19 w 39"/>
                <a:gd name="T17" fmla="*/ 15 h 41"/>
                <a:gd name="T18" fmla="*/ 34 w 39"/>
                <a:gd name="T19" fmla="*/ 17 h 41"/>
                <a:gd name="T20" fmla="*/ 34 w 39"/>
                <a:gd name="T21" fmla="*/ 24 h 41"/>
                <a:gd name="T22" fmla="*/ 27 w 39"/>
                <a:gd name="T23" fmla="*/ 22 h 41"/>
                <a:gd name="T24" fmla="*/ 22 w 39"/>
                <a:gd name="T25" fmla="*/ 30 h 41"/>
                <a:gd name="T26" fmla="*/ 20 w 39"/>
                <a:gd name="T27" fmla="*/ 28 h 41"/>
                <a:gd name="T28" fmla="*/ 25 w 39"/>
                <a:gd name="T29" fmla="*/ 25 h 41"/>
                <a:gd name="T30" fmla="*/ 14 w 39"/>
                <a:gd name="T31" fmla="*/ 24 h 41"/>
                <a:gd name="T32" fmla="*/ 17 w 39"/>
                <a:gd name="T33" fmla="*/ 33 h 41"/>
                <a:gd name="T34" fmla="*/ 30 w 39"/>
                <a:gd name="T35" fmla="*/ 30 h 41"/>
                <a:gd name="T36" fmla="*/ 32 w 39"/>
                <a:gd name="T37" fmla="*/ 29 h 41"/>
                <a:gd name="T38" fmla="*/ 27 w 39"/>
                <a:gd name="T39" fmla="*/ 35 h 41"/>
                <a:gd name="T40" fmla="*/ 11 w 39"/>
                <a:gd name="T41" fmla="*/ 30 h 41"/>
                <a:gd name="T42" fmla="*/ 6 w 39"/>
                <a:gd name="T43" fmla="*/ 25 h 41"/>
                <a:gd name="T44" fmla="*/ 16 w 39"/>
                <a:gd name="T45" fmla="*/ 17 h 41"/>
                <a:gd name="T46" fmla="*/ 5 w 39"/>
                <a:gd name="T47" fmla="*/ 15 h 41"/>
                <a:gd name="T48" fmla="*/ 18 w 39"/>
                <a:gd name="T49" fmla="*/ 11 h 41"/>
                <a:gd name="T50" fmla="*/ 6 w 39"/>
                <a:gd name="T51" fmla="*/ 10 h 41"/>
                <a:gd name="T52" fmla="*/ 10 w 39"/>
                <a:gd name="T53" fmla="*/ 6 h 41"/>
                <a:gd name="T54" fmla="*/ 12 w 39"/>
                <a:gd name="T55" fmla="*/ 6 h 41"/>
                <a:gd name="T56" fmla="*/ 18 w 39"/>
                <a:gd name="T57" fmla="*/ 10 h 41"/>
                <a:gd name="T58" fmla="*/ 18 w 39"/>
                <a:gd name="T59" fmla="*/ 4 h 41"/>
                <a:gd name="T60" fmla="*/ 21 w 39"/>
                <a:gd name="T61" fmla="*/ 8 h 41"/>
                <a:gd name="T62" fmla="*/ 26 w 39"/>
                <a:gd name="T63" fmla="*/ 10 h 41"/>
                <a:gd name="T64" fmla="*/ 30 w 39"/>
                <a:gd name="T65" fmla="*/ 6 h 41"/>
                <a:gd name="T66" fmla="*/ 13 w 39"/>
                <a:gd name="T67" fmla="*/ 22 h 41"/>
                <a:gd name="T68" fmla="*/ 22 w 39"/>
                <a:gd name="T6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1">
                  <a:moveTo>
                    <a:pt x="0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9"/>
                    <a:pt x="37" y="41"/>
                    <a:pt x="33" y="41"/>
                  </a:cubicBezTo>
                  <a:lnTo>
                    <a:pt x="0" y="41"/>
                  </a:lnTo>
                  <a:close/>
                  <a:moveTo>
                    <a:pt x="36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6" y="38"/>
                    <a:pt x="36" y="36"/>
                  </a:cubicBezTo>
                  <a:lnTo>
                    <a:pt x="36" y="2"/>
                  </a:ln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9"/>
                    <a:pt x="29" y="22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4"/>
                    <a:pt x="28" y="23"/>
                    <a:pt x="27" y="2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8"/>
                    <a:pt x="26" y="30"/>
                    <a:pt x="22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2"/>
                    <a:pt x="15" y="33"/>
                    <a:pt x="1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4"/>
                    <a:pt x="30" y="35"/>
                    <a:pt x="2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1" y="33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4" y="19"/>
                    <a:pt x="1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3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7" y="7"/>
                    <a:pt x="27" y="6"/>
                  </a:cubicBezTo>
                  <a:lnTo>
                    <a:pt x="30" y="6"/>
                  </a:lnTo>
                  <a:close/>
                  <a:moveTo>
                    <a:pt x="19" y="17"/>
                  </a:moveTo>
                  <a:cubicBezTo>
                    <a:pt x="17" y="19"/>
                    <a:pt x="16" y="20"/>
                    <a:pt x="1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9"/>
                    <a:pt x="22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505598" y="2851970"/>
            <a:ext cx="309772" cy="145607"/>
            <a:chOff x="1591356" y="2582862"/>
            <a:chExt cx="344487" cy="161925"/>
          </a:xfrm>
        </p:grpSpPr>
        <p:sp>
          <p:nvSpPr>
            <p:cNvPr id="226" name="Freeform 226"/>
            <p:cNvSpPr>
              <a:spLocks noEditPoints="1"/>
            </p:cNvSpPr>
            <p:nvPr/>
          </p:nvSpPr>
          <p:spPr bwMode="auto">
            <a:xfrm>
              <a:off x="1591356" y="2593975"/>
              <a:ext cx="160338" cy="139700"/>
            </a:xfrm>
            <a:custGeom>
              <a:avLst/>
              <a:gdLst>
                <a:gd name="T0" fmla="*/ 34 w 43"/>
                <a:gd name="T1" fmla="*/ 26 h 37"/>
                <a:gd name="T2" fmla="*/ 30 w 43"/>
                <a:gd name="T3" fmla="*/ 35 h 37"/>
                <a:gd name="T4" fmla="*/ 43 w 43"/>
                <a:gd name="T5" fmla="*/ 35 h 37"/>
                <a:gd name="T6" fmla="*/ 43 w 43"/>
                <a:gd name="T7" fmla="*/ 37 h 37"/>
                <a:gd name="T8" fmla="*/ 0 w 43"/>
                <a:gd name="T9" fmla="*/ 37 h 37"/>
                <a:gd name="T10" fmla="*/ 0 w 43"/>
                <a:gd name="T11" fmla="*/ 35 h 37"/>
                <a:gd name="T12" fmla="*/ 13 w 43"/>
                <a:gd name="T13" fmla="*/ 35 h 37"/>
                <a:gd name="T14" fmla="*/ 9 w 43"/>
                <a:gd name="T15" fmla="*/ 26 h 37"/>
                <a:gd name="T16" fmla="*/ 12 w 43"/>
                <a:gd name="T17" fmla="*/ 26 h 37"/>
                <a:gd name="T18" fmla="*/ 15 w 43"/>
                <a:gd name="T19" fmla="*/ 35 h 37"/>
                <a:gd name="T20" fmla="*/ 28 w 43"/>
                <a:gd name="T21" fmla="*/ 35 h 37"/>
                <a:gd name="T22" fmla="*/ 31 w 43"/>
                <a:gd name="T23" fmla="*/ 26 h 37"/>
                <a:gd name="T24" fmla="*/ 34 w 43"/>
                <a:gd name="T25" fmla="*/ 26 h 37"/>
                <a:gd name="T26" fmla="*/ 1 w 43"/>
                <a:gd name="T27" fmla="*/ 2 h 37"/>
                <a:gd name="T28" fmla="*/ 1 w 43"/>
                <a:gd name="T29" fmla="*/ 0 h 37"/>
                <a:gd name="T30" fmla="*/ 42 w 43"/>
                <a:gd name="T31" fmla="*/ 0 h 37"/>
                <a:gd name="T32" fmla="*/ 42 w 43"/>
                <a:gd name="T33" fmla="*/ 2 h 37"/>
                <a:gd name="T34" fmla="*/ 1 w 43"/>
                <a:gd name="T35" fmla="*/ 2 h 37"/>
                <a:gd name="T36" fmla="*/ 6 w 43"/>
                <a:gd name="T37" fmla="*/ 22 h 37"/>
                <a:gd name="T38" fmla="*/ 6 w 43"/>
                <a:gd name="T39" fmla="*/ 8 h 37"/>
                <a:gd name="T40" fmla="*/ 38 w 43"/>
                <a:gd name="T41" fmla="*/ 8 h 37"/>
                <a:gd name="T42" fmla="*/ 38 w 43"/>
                <a:gd name="T43" fmla="*/ 17 h 37"/>
                <a:gd name="T44" fmla="*/ 32 w 43"/>
                <a:gd name="T45" fmla="*/ 22 h 37"/>
                <a:gd name="T46" fmla="*/ 6 w 43"/>
                <a:gd name="T47" fmla="*/ 22 h 37"/>
                <a:gd name="T48" fmla="*/ 35 w 43"/>
                <a:gd name="T49" fmla="*/ 17 h 37"/>
                <a:gd name="T50" fmla="*/ 35 w 43"/>
                <a:gd name="T51" fmla="*/ 10 h 37"/>
                <a:gd name="T52" fmla="*/ 8 w 43"/>
                <a:gd name="T53" fmla="*/ 10 h 37"/>
                <a:gd name="T54" fmla="*/ 8 w 43"/>
                <a:gd name="T55" fmla="*/ 20 h 37"/>
                <a:gd name="T56" fmla="*/ 31 w 43"/>
                <a:gd name="T57" fmla="*/ 20 h 37"/>
                <a:gd name="T58" fmla="*/ 35 w 43"/>
                <a:gd name="T5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4" y="26"/>
                  </a:moveTo>
                  <a:cubicBezTo>
                    <a:pt x="33" y="29"/>
                    <a:pt x="32" y="33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2"/>
                    <a:pt x="10" y="29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9"/>
                    <a:pt x="14" y="33"/>
                    <a:pt x="1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3"/>
                    <a:pt x="31" y="29"/>
                    <a:pt x="31" y="26"/>
                  </a:cubicBezTo>
                  <a:lnTo>
                    <a:pt x="34" y="26"/>
                  </a:ln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1" y="2"/>
                  </a:lnTo>
                  <a:close/>
                  <a:moveTo>
                    <a:pt x="6" y="22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1"/>
                    <a:pt x="36" y="23"/>
                    <a:pt x="32" y="22"/>
                  </a:cubicBezTo>
                  <a:lnTo>
                    <a:pt x="6" y="22"/>
                  </a:lnTo>
                  <a:close/>
                  <a:moveTo>
                    <a:pt x="35" y="17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20"/>
                    <a:pt x="35" y="19"/>
                    <a:pt x="35" y="1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7"/>
            <p:cNvSpPr>
              <a:spLocks noEditPoints="1"/>
            </p:cNvSpPr>
            <p:nvPr/>
          </p:nvSpPr>
          <p:spPr bwMode="auto">
            <a:xfrm>
              <a:off x="1770743" y="2582862"/>
              <a:ext cx="165100" cy="161925"/>
            </a:xfrm>
            <a:custGeom>
              <a:avLst/>
              <a:gdLst>
                <a:gd name="T0" fmla="*/ 11 w 44"/>
                <a:gd name="T1" fmla="*/ 16 h 43"/>
                <a:gd name="T2" fmla="*/ 13 w 44"/>
                <a:gd name="T3" fmla="*/ 18 h 43"/>
                <a:gd name="T4" fmla="*/ 8 w 44"/>
                <a:gd name="T5" fmla="*/ 24 h 43"/>
                <a:gd name="T6" fmla="*/ 13 w 44"/>
                <a:gd name="T7" fmla="*/ 26 h 43"/>
                <a:gd name="T8" fmla="*/ 8 w 44"/>
                <a:gd name="T9" fmla="*/ 28 h 43"/>
                <a:gd name="T10" fmla="*/ 1 w 44"/>
                <a:gd name="T11" fmla="*/ 40 h 43"/>
                <a:gd name="T12" fmla="*/ 1 w 44"/>
                <a:gd name="T13" fmla="*/ 28 h 43"/>
                <a:gd name="T14" fmla="*/ 6 w 44"/>
                <a:gd name="T15" fmla="*/ 26 h 43"/>
                <a:gd name="T16" fmla="*/ 6 w 44"/>
                <a:gd name="T17" fmla="*/ 18 h 43"/>
                <a:gd name="T18" fmla="*/ 0 w 44"/>
                <a:gd name="T19" fmla="*/ 16 h 43"/>
                <a:gd name="T20" fmla="*/ 2 w 44"/>
                <a:gd name="T21" fmla="*/ 8 h 43"/>
                <a:gd name="T22" fmla="*/ 5 w 44"/>
                <a:gd name="T23" fmla="*/ 16 h 43"/>
                <a:gd name="T24" fmla="*/ 10 w 44"/>
                <a:gd name="T25" fmla="*/ 8 h 43"/>
                <a:gd name="T26" fmla="*/ 1 w 44"/>
                <a:gd name="T27" fmla="*/ 6 h 43"/>
                <a:gd name="T28" fmla="*/ 6 w 44"/>
                <a:gd name="T29" fmla="*/ 4 h 43"/>
                <a:gd name="T30" fmla="*/ 8 w 44"/>
                <a:gd name="T31" fmla="*/ 0 h 43"/>
                <a:gd name="T32" fmla="*/ 13 w 44"/>
                <a:gd name="T33" fmla="*/ 4 h 43"/>
                <a:gd name="T34" fmla="*/ 1 w 44"/>
                <a:gd name="T35" fmla="*/ 6 h 43"/>
                <a:gd name="T36" fmla="*/ 28 w 44"/>
                <a:gd name="T37" fmla="*/ 40 h 43"/>
                <a:gd name="T38" fmla="*/ 25 w 44"/>
                <a:gd name="T39" fmla="*/ 41 h 43"/>
                <a:gd name="T40" fmla="*/ 25 w 44"/>
                <a:gd name="T41" fmla="*/ 38 h 43"/>
                <a:gd name="T42" fmla="*/ 20 w 44"/>
                <a:gd name="T43" fmla="*/ 4 h 43"/>
                <a:gd name="T44" fmla="*/ 17 w 44"/>
                <a:gd name="T45" fmla="*/ 19 h 43"/>
                <a:gd name="T46" fmla="*/ 11 w 44"/>
                <a:gd name="T47" fmla="*/ 40 h 43"/>
                <a:gd name="T48" fmla="*/ 15 w 44"/>
                <a:gd name="T49" fmla="*/ 19 h 43"/>
                <a:gd name="T50" fmla="*/ 24 w 44"/>
                <a:gd name="T51" fmla="*/ 2 h 43"/>
                <a:gd name="T52" fmla="*/ 31 w 44"/>
                <a:gd name="T53" fmla="*/ 3 h 43"/>
                <a:gd name="T54" fmla="*/ 28 w 44"/>
                <a:gd name="T55" fmla="*/ 4 h 43"/>
                <a:gd name="T56" fmla="*/ 33 w 44"/>
                <a:gd name="T57" fmla="*/ 39 h 43"/>
                <a:gd name="T58" fmla="*/ 26 w 44"/>
                <a:gd name="T59" fmla="*/ 9 h 43"/>
                <a:gd name="T60" fmla="*/ 25 w 44"/>
                <a:gd name="T61" fmla="*/ 4 h 43"/>
                <a:gd name="T62" fmla="*/ 22 w 44"/>
                <a:gd name="T63" fmla="*/ 37 h 43"/>
                <a:gd name="T64" fmla="*/ 24 w 44"/>
                <a:gd name="T65" fmla="*/ 29 h 43"/>
                <a:gd name="T66" fmla="*/ 25 w 44"/>
                <a:gd name="T67" fmla="*/ 28 h 43"/>
                <a:gd name="T68" fmla="*/ 41 w 44"/>
                <a:gd name="T69" fmla="*/ 16 h 43"/>
                <a:gd name="T70" fmla="*/ 44 w 44"/>
                <a:gd name="T71" fmla="*/ 18 h 43"/>
                <a:gd name="T72" fmla="*/ 38 w 44"/>
                <a:gd name="T73" fmla="*/ 26 h 43"/>
                <a:gd name="T74" fmla="*/ 43 w 44"/>
                <a:gd name="T75" fmla="*/ 28 h 43"/>
                <a:gd name="T76" fmla="*/ 38 w 44"/>
                <a:gd name="T77" fmla="*/ 43 h 43"/>
                <a:gd name="T78" fmla="*/ 35 w 44"/>
                <a:gd name="T79" fmla="*/ 28 h 43"/>
                <a:gd name="T80" fmla="*/ 31 w 44"/>
                <a:gd name="T81" fmla="*/ 26 h 43"/>
                <a:gd name="T82" fmla="*/ 35 w 44"/>
                <a:gd name="T83" fmla="*/ 18 h 43"/>
                <a:gd name="T84" fmla="*/ 30 w 44"/>
                <a:gd name="T85" fmla="*/ 16 h 43"/>
                <a:gd name="T86" fmla="*/ 32 w 44"/>
                <a:gd name="T87" fmla="*/ 8 h 43"/>
                <a:gd name="T88" fmla="*/ 35 w 44"/>
                <a:gd name="T89" fmla="*/ 16 h 43"/>
                <a:gd name="T90" fmla="*/ 40 w 44"/>
                <a:gd name="T91" fmla="*/ 8 h 43"/>
                <a:gd name="T92" fmla="*/ 31 w 44"/>
                <a:gd name="T93" fmla="*/ 6 h 43"/>
                <a:gd name="T94" fmla="*/ 35 w 44"/>
                <a:gd name="T95" fmla="*/ 4 h 43"/>
                <a:gd name="T96" fmla="*/ 38 w 44"/>
                <a:gd name="T97" fmla="*/ 0 h 43"/>
                <a:gd name="T98" fmla="*/ 43 w 44"/>
                <a:gd name="T99" fmla="*/ 4 h 43"/>
                <a:gd name="T100" fmla="*/ 31 w 44"/>
                <a:gd name="T10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3">
                  <a:moveTo>
                    <a:pt x="12" y="8"/>
                  </a:moveTo>
                  <a:cubicBezTo>
                    <a:pt x="12" y="11"/>
                    <a:pt x="11" y="14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6" y="39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37"/>
                    <a:pt x="5" y="33"/>
                    <a:pt x="6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2" y="12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4"/>
                    <a:pt x="9" y="11"/>
                    <a:pt x="10" y="8"/>
                  </a:cubicBezTo>
                  <a:lnTo>
                    <a:pt x="12" y="8"/>
                  </a:lnTo>
                  <a:close/>
                  <a:moveTo>
                    <a:pt x="1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" y="6"/>
                  </a:lnTo>
                  <a:close/>
                  <a:moveTo>
                    <a:pt x="25" y="28"/>
                  </a:moveTo>
                  <a:cubicBezTo>
                    <a:pt x="26" y="31"/>
                    <a:pt x="27" y="35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2" y="39"/>
                    <a:pt x="20" y="4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30"/>
                    <a:pt x="15" y="38"/>
                    <a:pt x="11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7"/>
                    <a:pt x="13" y="34"/>
                    <a:pt x="14" y="31"/>
                  </a:cubicBezTo>
                  <a:cubicBezTo>
                    <a:pt x="15" y="28"/>
                    <a:pt x="15" y="24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8" y="2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9" y="32"/>
                    <a:pt x="33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8" y="35"/>
                    <a:pt x="25" y="23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5" y="34"/>
                    <a:pt x="24" y="32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lnTo>
                    <a:pt x="25" y="28"/>
                  </a:lnTo>
                  <a:close/>
                  <a:moveTo>
                    <a:pt x="42" y="8"/>
                  </a:moveTo>
                  <a:cubicBezTo>
                    <a:pt x="42" y="12"/>
                    <a:pt x="41" y="14"/>
                    <a:pt x="4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4"/>
                    <a:pt x="32" y="12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4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4"/>
                    <a:pt x="40" y="11"/>
                    <a:pt x="40" y="8"/>
                  </a:cubicBezTo>
                  <a:lnTo>
                    <a:pt x="42" y="8"/>
                  </a:lnTo>
                  <a:close/>
                  <a:moveTo>
                    <a:pt x="31" y="6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8407792" y="2851970"/>
            <a:ext cx="458235" cy="145607"/>
            <a:chOff x="2594656" y="2582862"/>
            <a:chExt cx="509588" cy="161925"/>
          </a:xfrm>
        </p:grpSpPr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2594656" y="2582862"/>
              <a:ext cx="160338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2774043" y="2582862"/>
              <a:ext cx="161925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2966131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0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1 w 37"/>
                <a:gd name="T57" fmla="*/ 33 h 40"/>
                <a:gd name="T58" fmla="*/ 31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3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0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0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29" y="29"/>
                    <a:pt x="31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9312842" y="2851970"/>
            <a:ext cx="590995" cy="172731"/>
            <a:chOff x="3601131" y="2582862"/>
            <a:chExt cx="657225" cy="192088"/>
          </a:xfrm>
        </p:grpSpPr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601131" y="2587625"/>
              <a:ext cx="146050" cy="187325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0 h 50"/>
                <a:gd name="T20" fmla="*/ 19 w 39"/>
                <a:gd name="T21" fmla="*/ 38 h 50"/>
                <a:gd name="T22" fmla="*/ 35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7" y="40"/>
                    <a:pt x="0" y="33"/>
                    <a:pt x="0" y="20"/>
                  </a:cubicBezTo>
                  <a:cubicBezTo>
                    <a:pt x="0" y="7"/>
                    <a:pt x="7" y="0"/>
                    <a:pt x="20" y="0"/>
                  </a:cubicBezTo>
                  <a:cubicBezTo>
                    <a:pt x="32" y="0"/>
                    <a:pt x="38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0"/>
                  </a:cubicBezTo>
                  <a:cubicBezTo>
                    <a:pt x="4" y="31"/>
                    <a:pt x="9" y="37"/>
                    <a:pt x="19" y="38"/>
                  </a:cubicBezTo>
                  <a:cubicBezTo>
                    <a:pt x="30" y="38"/>
                    <a:pt x="35" y="32"/>
                    <a:pt x="35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32"/>
            <p:cNvSpPr>
              <a:spLocks noEditPoints="1"/>
            </p:cNvSpPr>
            <p:nvPr/>
          </p:nvSpPr>
          <p:spPr bwMode="auto">
            <a:xfrm>
              <a:off x="3758293" y="2587625"/>
              <a:ext cx="147638" cy="187325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0 h 50"/>
                <a:gd name="T20" fmla="*/ 20 w 39"/>
                <a:gd name="T21" fmla="*/ 38 h 50"/>
                <a:gd name="T22" fmla="*/ 36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8" y="40"/>
                    <a:pt x="1" y="33"/>
                    <a:pt x="0" y="20"/>
                  </a:cubicBezTo>
                  <a:cubicBezTo>
                    <a:pt x="1" y="7"/>
                    <a:pt x="7" y="0"/>
                    <a:pt x="20" y="0"/>
                  </a:cubicBezTo>
                  <a:cubicBezTo>
                    <a:pt x="32" y="0"/>
                    <a:pt x="39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0"/>
                  </a:cubicBezTo>
                  <a:cubicBezTo>
                    <a:pt x="4" y="31"/>
                    <a:pt x="9" y="37"/>
                    <a:pt x="20" y="38"/>
                  </a:cubicBezTo>
                  <a:cubicBezTo>
                    <a:pt x="30" y="38"/>
                    <a:pt x="36" y="32"/>
                    <a:pt x="36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3"/>
            <p:cNvSpPr>
              <a:spLocks noEditPoints="1"/>
            </p:cNvSpPr>
            <p:nvPr/>
          </p:nvSpPr>
          <p:spPr bwMode="auto">
            <a:xfrm>
              <a:off x="3923393" y="2582862"/>
              <a:ext cx="158750" cy="150813"/>
            </a:xfrm>
            <a:custGeom>
              <a:avLst/>
              <a:gdLst>
                <a:gd name="T0" fmla="*/ 14 w 42"/>
                <a:gd name="T1" fmla="*/ 10 h 40"/>
                <a:gd name="T2" fmla="*/ 18 w 42"/>
                <a:gd name="T3" fmla="*/ 10 h 40"/>
                <a:gd name="T4" fmla="*/ 0 w 42"/>
                <a:gd name="T5" fmla="*/ 21 h 40"/>
                <a:gd name="T6" fmla="*/ 0 w 42"/>
                <a:gd name="T7" fmla="*/ 19 h 40"/>
                <a:gd name="T8" fmla="*/ 14 w 42"/>
                <a:gd name="T9" fmla="*/ 10 h 40"/>
                <a:gd name="T10" fmla="*/ 6 w 42"/>
                <a:gd name="T11" fmla="*/ 23 h 40"/>
                <a:gd name="T12" fmla="*/ 37 w 42"/>
                <a:gd name="T13" fmla="*/ 23 h 40"/>
                <a:gd name="T14" fmla="*/ 37 w 42"/>
                <a:gd name="T15" fmla="*/ 25 h 40"/>
                <a:gd name="T16" fmla="*/ 23 w 42"/>
                <a:gd name="T17" fmla="*/ 25 h 40"/>
                <a:gd name="T18" fmla="*/ 23 w 42"/>
                <a:gd name="T19" fmla="*/ 38 h 40"/>
                <a:gd name="T20" fmla="*/ 41 w 42"/>
                <a:gd name="T21" fmla="*/ 38 h 40"/>
                <a:gd name="T22" fmla="*/ 41 w 42"/>
                <a:gd name="T23" fmla="*/ 40 h 40"/>
                <a:gd name="T24" fmla="*/ 1 w 42"/>
                <a:gd name="T25" fmla="*/ 40 h 40"/>
                <a:gd name="T26" fmla="*/ 1 w 42"/>
                <a:gd name="T27" fmla="*/ 38 h 40"/>
                <a:gd name="T28" fmla="*/ 20 w 42"/>
                <a:gd name="T29" fmla="*/ 38 h 40"/>
                <a:gd name="T30" fmla="*/ 20 w 42"/>
                <a:gd name="T31" fmla="*/ 25 h 40"/>
                <a:gd name="T32" fmla="*/ 6 w 42"/>
                <a:gd name="T33" fmla="*/ 25 h 40"/>
                <a:gd name="T34" fmla="*/ 6 w 42"/>
                <a:gd name="T35" fmla="*/ 23 h 40"/>
                <a:gd name="T36" fmla="*/ 41 w 42"/>
                <a:gd name="T37" fmla="*/ 4 h 40"/>
                <a:gd name="T38" fmla="*/ 41 w 42"/>
                <a:gd name="T39" fmla="*/ 11 h 40"/>
                <a:gd name="T40" fmla="*/ 38 w 42"/>
                <a:gd name="T41" fmla="*/ 11 h 40"/>
                <a:gd name="T42" fmla="*/ 38 w 42"/>
                <a:gd name="T43" fmla="*/ 6 h 40"/>
                <a:gd name="T44" fmla="*/ 4 w 42"/>
                <a:gd name="T45" fmla="*/ 6 h 40"/>
                <a:gd name="T46" fmla="*/ 4 w 42"/>
                <a:gd name="T47" fmla="*/ 11 h 40"/>
                <a:gd name="T48" fmla="*/ 1 w 42"/>
                <a:gd name="T49" fmla="*/ 11 h 40"/>
                <a:gd name="T50" fmla="*/ 1 w 42"/>
                <a:gd name="T51" fmla="*/ 4 h 40"/>
                <a:gd name="T52" fmla="*/ 20 w 42"/>
                <a:gd name="T53" fmla="*/ 4 h 40"/>
                <a:gd name="T54" fmla="*/ 20 w 42"/>
                <a:gd name="T55" fmla="*/ 0 h 40"/>
                <a:gd name="T56" fmla="*/ 23 w 42"/>
                <a:gd name="T57" fmla="*/ 0 h 40"/>
                <a:gd name="T58" fmla="*/ 23 w 42"/>
                <a:gd name="T59" fmla="*/ 4 h 40"/>
                <a:gd name="T60" fmla="*/ 41 w 42"/>
                <a:gd name="T61" fmla="*/ 4 h 40"/>
                <a:gd name="T62" fmla="*/ 28 w 42"/>
                <a:gd name="T63" fmla="*/ 10 h 40"/>
                <a:gd name="T64" fmla="*/ 42 w 42"/>
                <a:gd name="T65" fmla="*/ 19 h 40"/>
                <a:gd name="T66" fmla="*/ 42 w 42"/>
                <a:gd name="T67" fmla="*/ 21 h 40"/>
                <a:gd name="T68" fmla="*/ 24 w 42"/>
                <a:gd name="T69" fmla="*/ 10 h 40"/>
                <a:gd name="T70" fmla="*/ 28 w 42"/>
                <a:gd name="T7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0">
                  <a:moveTo>
                    <a:pt x="14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5"/>
                    <a:pt x="9" y="19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7"/>
                    <a:pt x="12" y="14"/>
                    <a:pt x="14" y="10"/>
                  </a:cubicBezTo>
                  <a:close/>
                  <a:moveTo>
                    <a:pt x="6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3"/>
                  </a:lnTo>
                  <a:close/>
                  <a:moveTo>
                    <a:pt x="41" y="4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41" y="4"/>
                  </a:lnTo>
                  <a:close/>
                  <a:moveTo>
                    <a:pt x="28" y="10"/>
                  </a:moveTo>
                  <a:cubicBezTo>
                    <a:pt x="30" y="14"/>
                    <a:pt x="35" y="17"/>
                    <a:pt x="42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9"/>
                    <a:pt x="27" y="15"/>
                    <a:pt x="24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4"/>
            <p:cNvSpPr>
              <a:spLocks noEditPoints="1"/>
            </p:cNvSpPr>
            <p:nvPr/>
          </p:nvSpPr>
          <p:spPr bwMode="auto">
            <a:xfrm>
              <a:off x="4107543" y="2582862"/>
              <a:ext cx="150813" cy="161925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10 h 43"/>
                <a:gd name="T4" fmla="*/ 3 w 40"/>
                <a:gd name="T5" fmla="*/ 10 h 43"/>
                <a:gd name="T6" fmla="*/ 3 w 40"/>
                <a:gd name="T7" fmla="*/ 43 h 43"/>
                <a:gd name="T8" fmla="*/ 0 w 40"/>
                <a:gd name="T9" fmla="*/ 43 h 43"/>
                <a:gd name="T10" fmla="*/ 5 w 40"/>
                <a:gd name="T11" fmla="*/ 0 h 43"/>
                <a:gd name="T12" fmla="*/ 9 w 40"/>
                <a:gd name="T13" fmla="*/ 8 h 43"/>
                <a:gd name="T14" fmla="*/ 6 w 40"/>
                <a:gd name="T15" fmla="*/ 8 h 43"/>
                <a:gd name="T16" fmla="*/ 3 w 40"/>
                <a:gd name="T17" fmla="*/ 0 h 43"/>
                <a:gd name="T18" fmla="*/ 5 w 40"/>
                <a:gd name="T19" fmla="*/ 0 h 43"/>
                <a:gd name="T20" fmla="*/ 11 w 40"/>
                <a:gd name="T21" fmla="*/ 34 h 43"/>
                <a:gd name="T22" fmla="*/ 11 w 40"/>
                <a:gd name="T23" fmla="*/ 11 h 43"/>
                <a:gd name="T24" fmla="*/ 29 w 40"/>
                <a:gd name="T25" fmla="*/ 11 h 43"/>
                <a:gd name="T26" fmla="*/ 29 w 40"/>
                <a:gd name="T27" fmla="*/ 28 h 43"/>
                <a:gd name="T28" fmla="*/ 23 w 40"/>
                <a:gd name="T29" fmla="*/ 34 h 43"/>
                <a:gd name="T30" fmla="*/ 11 w 40"/>
                <a:gd name="T31" fmla="*/ 34 h 43"/>
                <a:gd name="T32" fmla="*/ 12 w 40"/>
                <a:gd name="T33" fmla="*/ 2 h 43"/>
                <a:gd name="T34" fmla="*/ 40 w 40"/>
                <a:gd name="T35" fmla="*/ 2 h 43"/>
                <a:gd name="T36" fmla="*/ 40 w 40"/>
                <a:gd name="T37" fmla="*/ 37 h 43"/>
                <a:gd name="T38" fmla="*/ 34 w 40"/>
                <a:gd name="T39" fmla="*/ 42 h 43"/>
                <a:gd name="T40" fmla="*/ 29 w 40"/>
                <a:gd name="T41" fmla="*/ 42 h 43"/>
                <a:gd name="T42" fmla="*/ 29 w 40"/>
                <a:gd name="T43" fmla="*/ 40 h 43"/>
                <a:gd name="T44" fmla="*/ 34 w 40"/>
                <a:gd name="T45" fmla="*/ 40 h 43"/>
                <a:gd name="T46" fmla="*/ 37 w 40"/>
                <a:gd name="T47" fmla="*/ 37 h 43"/>
                <a:gd name="T48" fmla="*/ 37 w 40"/>
                <a:gd name="T49" fmla="*/ 4 h 43"/>
                <a:gd name="T50" fmla="*/ 12 w 40"/>
                <a:gd name="T51" fmla="*/ 4 h 43"/>
                <a:gd name="T52" fmla="*/ 12 w 40"/>
                <a:gd name="T53" fmla="*/ 2 h 43"/>
                <a:gd name="T54" fmla="*/ 14 w 40"/>
                <a:gd name="T55" fmla="*/ 13 h 43"/>
                <a:gd name="T56" fmla="*/ 14 w 40"/>
                <a:gd name="T57" fmla="*/ 21 h 43"/>
                <a:gd name="T58" fmla="*/ 26 w 40"/>
                <a:gd name="T59" fmla="*/ 21 h 43"/>
                <a:gd name="T60" fmla="*/ 26 w 40"/>
                <a:gd name="T61" fmla="*/ 13 h 43"/>
                <a:gd name="T62" fmla="*/ 14 w 40"/>
                <a:gd name="T63" fmla="*/ 13 h 43"/>
                <a:gd name="T64" fmla="*/ 26 w 40"/>
                <a:gd name="T65" fmla="*/ 28 h 43"/>
                <a:gd name="T66" fmla="*/ 26 w 40"/>
                <a:gd name="T67" fmla="*/ 23 h 43"/>
                <a:gd name="T68" fmla="*/ 14 w 40"/>
                <a:gd name="T69" fmla="*/ 23 h 43"/>
                <a:gd name="T70" fmla="*/ 14 w 40"/>
                <a:gd name="T71" fmla="*/ 32 h 43"/>
                <a:gd name="T72" fmla="*/ 23 w 40"/>
                <a:gd name="T73" fmla="*/ 32 h 43"/>
                <a:gd name="T74" fmla="*/ 26 w 40"/>
                <a:gd name="T7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0" y="43"/>
                  </a:lnTo>
                  <a:close/>
                  <a:moveTo>
                    <a:pt x="5" y="0"/>
                  </a:moveTo>
                  <a:cubicBezTo>
                    <a:pt x="7" y="2"/>
                    <a:pt x="8" y="5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4" y="3"/>
                    <a:pt x="3" y="0"/>
                  </a:cubicBezTo>
                  <a:lnTo>
                    <a:pt x="5" y="0"/>
                  </a:lnTo>
                  <a:close/>
                  <a:moveTo>
                    <a:pt x="11" y="3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7" y="34"/>
                    <a:pt x="23" y="34"/>
                  </a:cubicBezTo>
                  <a:lnTo>
                    <a:pt x="11" y="34"/>
                  </a:lnTo>
                  <a:close/>
                  <a:moveTo>
                    <a:pt x="12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38" y="42"/>
                    <a:pt x="34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2" y="2"/>
                  </a:lnTo>
                  <a:close/>
                  <a:moveTo>
                    <a:pt x="14" y="13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14" y="13"/>
                  </a:lnTo>
                  <a:close/>
                  <a:moveTo>
                    <a:pt x="26" y="28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6" y="31"/>
                    <a:pt x="26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10339230" y="2851970"/>
            <a:ext cx="459663" cy="145608"/>
            <a:chOff x="4742543" y="2582862"/>
            <a:chExt cx="511176" cy="161926"/>
          </a:xfrm>
        </p:grpSpPr>
        <p:sp>
          <p:nvSpPr>
            <p:cNvPr id="235" name="Freeform 235"/>
            <p:cNvSpPr>
              <a:spLocks noEditPoints="1"/>
            </p:cNvSpPr>
            <p:nvPr/>
          </p:nvSpPr>
          <p:spPr bwMode="auto">
            <a:xfrm>
              <a:off x="4742543" y="2593975"/>
              <a:ext cx="161925" cy="150813"/>
            </a:xfrm>
            <a:custGeom>
              <a:avLst/>
              <a:gdLst>
                <a:gd name="T0" fmla="*/ 2 w 43"/>
                <a:gd name="T1" fmla="*/ 0 h 40"/>
                <a:gd name="T2" fmla="*/ 42 w 43"/>
                <a:gd name="T3" fmla="*/ 0 h 40"/>
                <a:gd name="T4" fmla="*/ 42 w 43"/>
                <a:gd name="T5" fmla="*/ 2 h 40"/>
                <a:gd name="T6" fmla="*/ 33 w 43"/>
                <a:gd name="T7" fmla="*/ 2 h 40"/>
                <a:gd name="T8" fmla="*/ 33 w 43"/>
                <a:gd name="T9" fmla="*/ 16 h 40"/>
                <a:gd name="T10" fmla="*/ 43 w 43"/>
                <a:gd name="T11" fmla="*/ 16 h 40"/>
                <a:gd name="T12" fmla="*/ 43 w 43"/>
                <a:gd name="T13" fmla="*/ 19 h 40"/>
                <a:gd name="T14" fmla="*/ 33 w 43"/>
                <a:gd name="T15" fmla="*/ 19 h 40"/>
                <a:gd name="T16" fmla="*/ 33 w 43"/>
                <a:gd name="T17" fmla="*/ 40 h 40"/>
                <a:gd name="T18" fmla="*/ 29 w 43"/>
                <a:gd name="T19" fmla="*/ 40 h 40"/>
                <a:gd name="T20" fmla="*/ 29 w 43"/>
                <a:gd name="T21" fmla="*/ 19 h 40"/>
                <a:gd name="T22" fmla="*/ 15 w 43"/>
                <a:gd name="T23" fmla="*/ 19 h 40"/>
                <a:gd name="T24" fmla="*/ 15 w 43"/>
                <a:gd name="T25" fmla="*/ 19 h 40"/>
                <a:gd name="T26" fmla="*/ 1 w 43"/>
                <a:gd name="T27" fmla="*/ 40 h 40"/>
                <a:gd name="T28" fmla="*/ 1 w 43"/>
                <a:gd name="T29" fmla="*/ 38 h 40"/>
                <a:gd name="T30" fmla="*/ 12 w 43"/>
                <a:gd name="T31" fmla="*/ 19 h 40"/>
                <a:gd name="T32" fmla="*/ 12 w 43"/>
                <a:gd name="T33" fmla="*/ 19 h 40"/>
                <a:gd name="T34" fmla="*/ 0 w 43"/>
                <a:gd name="T35" fmla="*/ 19 h 40"/>
                <a:gd name="T36" fmla="*/ 0 w 43"/>
                <a:gd name="T37" fmla="*/ 16 h 40"/>
                <a:gd name="T38" fmla="*/ 12 w 43"/>
                <a:gd name="T39" fmla="*/ 16 h 40"/>
                <a:gd name="T40" fmla="*/ 12 w 43"/>
                <a:gd name="T41" fmla="*/ 2 h 40"/>
                <a:gd name="T42" fmla="*/ 2 w 43"/>
                <a:gd name="T43" fmla="*/ 2 h 40"/>
                <a:gd name="T44" fmla="*/ 2 w 43"/>
                <a:gd name="T45" fmla="*/ 0 h 40"/>
                <a:gd name="T46" fmla="*/ 15 w 43"/>
                <a:gd name="T47" fmla="*/ 2 h 40"/>
                <a:gd name="T48" fmla="*/ 15 w 43"/>
                <a:gd name="T49" fmla="*/ 16 h 40"/>
                <a:gd name="T50" fmla="*/ 29 w 43"/>
                <a:gd name="T51" fmla="*/ 16 h 40"/>
                <a:gd name="T52" fmla="*/ 29 w 43"/>
                <a:gd name="T53" fmla="*/ 2 h 40"/>
                <a:gd name="T54" fmla="*/ 15 w 43"/>
                <a:gd name="T5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0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8"/>
                    <a:pt x="11" y="35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9" y="34"/>
                    <a:pt x="12" y="27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  <a:moveTo>
                    <a:pt x="15" y="2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6"/>
            <p:cNvSpPr>
              <a:spLocks noEditPoints="1"/>
            </p:cNvSpPr>
            <p:nvPr/>
          </p:nvSpPr>
          <p:spPr bwMode="auto">
            <a:xfrm>
              <a:off x="4926693" y="2582862"/>
              <a:ext cx="158750" cy="153988"/>
            </a:xfrm>
            <a:custGeom>
              <a:avLst/>
              <a:gdLst>
                <a:gd name="T0" fmla="*/ 3 w 42"/>
                <a:gd name="T1" fmla="*/ 9 h 41"/>
                <a:gd name="T2" fmla="*/ 5 w 42"/>
                <a:gd name="T3" fmla="*/ 9 h 41"/>
                <a:gd name="T4" fmla="*/ 3 w 42"/>
                <a:gd name="T5" fmla="*/ 34 h 41"/>
                <a:gd name="T6" fmla="*/ 0 w 42"/>
                <a:gd name="T7" fmla="*/ 34 h 41"/>
                <a:gd name="T8" fmla="*/ 3 w 42"/>
                <a:gd name="T9" fmla="*/ 9 h 41"/>
                <a:gd name="T10" fmla="*/ 10 w 42"/>
                <a:gd name="T11" fmla="*/ 3 h 41"/>
                <a:gd name="T12" fmla="*/ 13 w 42"/>
                <a:gd name="T13" fmla="*/ 3 h 41"/>
                <a:gd name="T14" fmla="*/ 13 w 42"/>
                <a:gd name="T15" fmla="*/ 35 h 41"/>
                <a:gd name="T16" fmla="*/ 18 w 42"/>
                <a:gd name="T17" fmla="*/ 39 h 41"/>
                <a:gd name="T18" fmla="*/ 28 w 42"/>
                <a:gd name="T19" fmla="*/ 39 h 41"/>
                <a:gd name="T20" fmla="*/ 32 w 42"/>
                <a:gd name="T21" fmla="*/ 35 h 41"/>
                <a:gd name="T22" fmla="*/ 32 w 42"/>
                <a:gd name="T23" fmla="*/ 33 h 41"/>
                <a:gd name="T24" fmla="*/ 35 w 42"/>
                <a:gd name="T25" fmla="*/ 33 h 41"/>
                <a:gd name="T26" fmla="*/ 35 w 42"/>
                <a:gd name="T27" fmla="*/ 35 h 41"/>
                <a:gd name="T28" fmla="*/ 29 w 42"/>
                <a:gd name="T29" fmla="*/ 41 h 41"/>
                <a:gd name="T30" fmla="*/ 17 w 42"/>
                <a:gd name="T31" fmla="*/ 41 h 41"/>
                <a:gd name="T32" fmla="*/ 10 w 42"/>
                <a:gd name="T33" fmla="*/ 34 h 41"/>
                <a:gd name="T34" fmla="*/ 10 w 42"/>
                <a:gd name="T35" fmla="*/ 3 h 41"/>
                <a:gd name="T36" fmla="*/ 24 w 42"/>
                <a:gd name="T37" fmla="*/ 0 h 41"/>
                <a:gd name="T38" fmla="*/ 28 w 42"/>
                <a:gd name="T39" fmla="*/ 20 h 41"/>
                <a:gd name="T40" fmla="*/ 25 w 42"/>
                <a:gd name="T41" fmla="*/ 20 h 41"/>
                <a:gd name="T42" fmla="*/ 22 w 42"/>
                <a:gd name="T43" fmla="*/ 0 h 41"/>
                <a:gd name="T44" fmla="*/ 24 w 42"/>
                <a:gd name="T45" fmla="*/ 0 h 41"/>
                <a:gd name="T46" fmla="*/ 38 w 42"/>
                <a:gd name="T47" fmla="*/ 9 h 41"/>
                <a:gd name="T48" fmla="*/ 42 w 42"/>
                <a:gd name="T49" fmla="*/ 34 h 41"/>
                <a:gd name="T50" fmla="*/ 39 w 42"/>
                <a:gd name="T51" fmla="*/ 34 h 41"/>
                <a:gd name="T52" fmla="*/ 36 w 42"/>
                <a:gd name="T53" fmla="*/ 9 h 41"/>
                <a:gd name="T54" fmla="*/ 38 w 42"/>
                <a:gd name="T5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1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8"/>
                    <a:pt x="4" y="27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6"/>
                    <a:pt x="2" y="18"/>
                    <a:pt x="3" y="9"/>
                  </a:cubicBezTo>
                  <a:close/>
                  <a:moveTo>
                    <a:pt x="10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5" y="39"/>
                    <a:pt x="1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9"/>
                    <a:pt x="33" y="38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9"/>
                    <a:pt x="33" y="41"/>
                    <a:pt x="2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41"/>
                    <a:pt x="10" y="39"/>
                    <a:pt x="10" y="34"/>
                  </a:cubicBezTo>
                  <a:lnTo>
                    <a:pt x="10" y="3"/>
                  </a:lnTo>
                  <a:close/>
                  <a:moveTo>
                    <a:pt x="24" y="0"/>
                  </a:moveTo>
                  <a:cubicBezTo>
                    <a:pt x="26" y="5"/>
                    <a:pt x="27" y="12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3"/>
                    <a:pt x="23" y="6"/>
                    <a:pt x="22" y="0"/>
                  </a:cubicBezTo>
                  <a:lnTo>
                    <a:pt x="24" y="0"/>
                  </a:lnTo>
                  <a:close/>
                  <a:moveTo>
                    <a:pt x="38" y="9"/>
                  </a:moveTo>
                  <a:cubicBezTo>
                    <a:pt x="40" y="18"/>
                    <a:pt x="41" y="26"/>
                    <a:pt x="4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25"/>
                    <a:pt x="37" y="16"/>
                    <a:pt x="36" y="9"/>
                  </a:cubicBezTo>
                  <a:lnTo>
                    <a:pt x="38" y="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7"/>
            <p:cNvSpPr>
              <a:spLocks noEditPoints="1"/>
            </p:cNvSpPr>
            <p:nvPr/>
          </p:nvSpPr>
          <p:spPr bwMode="auto">
            <a:xfrm>
              <a:off x="5115606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1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2 w 37"/>
                <a:gd name="T57" fmla="*/ 33 h 40"/>
                <a:gd name="T58" fmla="*/ 32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4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1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1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30" y="29"/>
                    <a:pt x="32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1407018" y="2851970"/>
            <a:ext cx="301208" cy="145608"/>
            <a:chOff x="5929993" y="2582862"/>
            <a:chExt cx="334963" cy="161926"/>
          </a:xfrm>
        </p:grpSpPr>
        <p:sp>
          <p:nvSpPr>
            <p:cNvPr id="238" name="Freeform 238"/>
            <p:cNvSpPr>
              <a:spLocks noEditPoints="1"/>
            </p:cNvSpPr>
            <p:nvPr/>
          </p:nvSpPr>
          <p:spPr bwMode="auto">
            <a:xfrm>
              <a:off x="5929993" y="2582862"/>
              <a:ext cx="158750" cy="161925"/>
            </a:xfrm>
            <a:custGeom>
              <a:avLst/>
              <a:gdLst>
                <a:gd name="T0" fmla="*/ 42 w 42"/>
                <a:gd name="T1" fmla="*/ 40 h 43"/>
                <a:gd name="T2" fmla="*/ 26 w 42"/>
                <a:gd name="T3" fmla="*/ 19 h 43"/>
                <a:gd name="T4" fmla="*/ 22 w 42"/>
                <a:gd name="T5" fmla="*/ 19 h 43"/>
                <a:gd name="T6" fmla="*/ 22 w 42"/>
                <a:gd name="T7" fmla="*/ 43 h 43"/>
                <a:gd name="T8" fmla="*/ 19 w 42"/>
                <a:gd name="T9" fmla="*/ 43 h 43"/>
                <a:gd name="T10" fmla="*/ 19 w 42"/>
                <a:gd name="T11" fmla="*/ 19 h 43"/>
                <a:gd name="T12" fmla="*/ 16 w 42"/>
                <a:gd name="T13" fmla="*/ 19 h 43"/>
                <a:gd name="T14" fmla="*/ 0 w 42"/>
                <a:gd name="T15" fmla="*/ 40 h 43"/>
                <a:gd name="T16" fmla="*/ 0 w 42"/>
                <a:gd name="T17" fmla="*/ 38 h 43"/>
                <a:gd name="T18" fmla="*/ 13 w 42"/>
                <a:gd name="T19" fmla="*/ 19 h 43"/>
                <a:gd name="T20" fmla="*/ 0 w 42"/>
                <a:gd name="T21" fmla="*/ 19 h 43"/>
                <a:gd name="T22" fmla="*/ 0 w 42"/>
                <a:gd name="T23" fmla="*/ 17 h 43"/>
                <a:gd name="T24" fmla="*/ 19 w 42"/>
                <a:gd name="T25" fmla="*/ 17 h 43"/>
                <a:gd name="T26" fmla="*/ 19 w 42"/>
                <a:gd name="T27" fmla="*/ 0 h 43"/>
                <a:gd name="T28" fmla="*/ 22 w 42"/>
                <a:gd name="T29" fmla="*/ 0 h 43"/>
                <a:gd name="T30" fmla="*/ 22 w 42"/>
                <a:gd name="T31" fmla="*/ 17 h 43"/>
                <a:gd name="T32" fmla="*/ 42 w 42"/>
                <a:gd name="T33" fmla="*/ 17 h 43"/>
                <a:gd name="T34" fmla="*/ 42 w 42"/>
                <a:gd name="T35" fmla="*/ 19 h 43"/>
                <a:gd name="T36" fmla="*/ 29 w 42"/>
                <a:gd name="T37" fmla="*/ 19 h 43"/>
                <a:gd name="T38" fmla="*/ 42 w 42"/>
                <a:gd name="T39" fmla="*/ 38 h 43"/>
                <a:gd name="T40" fmla="*/ 42 w 42"/>
                <a:gd name="T41" fmla="*/ 40 h 43"/>
                <a:gd name="T42" fmla="*/ 5 w 42"/>
                <a:gd name="T43" fmla="*/ 3 h 43"/>
                <a:gd name="T44" fmla="*/ 8 w 42"/>
                <a:gd name="T45" fmla="*/ 3 h 43"/>
                <a:gd name="T46" fmla="*/ 11 w 42"/>
                <a:gd name="T47" fmla="*/ 14 h 43"/>
                <a:gd name="T48" fmla="*/ 9 w 42"/>
                <a:gd name="T49" fmla="*/ 14 h 43"/>
                <a:gd name="T50" fmla="*/ 5 w 42"/>
                <a:gd name="T51" fmla="*/ 3 h 43"/>
                <a:gd name="T52" fmla="*/ 37 w 42"/>
                <a:gd name="T53" fmla="*/ 3 h 43"/>
                <a:gd name="T54" fmla="*/ 33 w 42"/>
                <a:gd name="T55" fmla="*/ 14 h 43"/>
                <a:gd name="T56" fmla="*/ 31 w 42"/>
                <a:gd name="T57" fmla="*/ 14 h 43"/>
                <a:gd name="T58" fmla="*/ 34 w 42"/>
                <a:gd name="T59" fmla="*/ 3 h 43"/>
                <a:gd name="T60" fmla="*/ 37 w 42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3">
                  <a:moveTo>
                    <a:pt x="42" y="40"/>
                  </a:moveTo>
                  <a:cubicBezTo>
                    <a:pt x="34" y="35"/>
                    <a:pt x="28" y="28"/>
                    <a:pt x="2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8"/>
                    <a:pt x="8" y="35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3"/>
                    <a:pt x="11" y="26"/>
                    <a:pt x="1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6"/>
                    <a:pt x="35" y="33"/>
                    <a:pt x="42" y="38"/>
                  </a:cubicBezTo>
                  <a:lnTo>
                    <a:pt x="42" y="40"/>
                  </a:lnTo>
                  <a:close/>
                  <a:moveTo>
                    <a:pt x="5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9" y="10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1"/>
                    <a:pt x="5" y="7"/>
                    <a:pt x="5" y="3"/>
                  </a:cubicBezTo>
                  <a:close/>
                  <a:moveTo>
                    <a:pt x="37" y="3"/>
                  </a:moveTo>
                  <a:cubicBezTo>
                    <a:pt x="36" y="8"/>
                    <a:pt x="35" y="11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4" y="7"/>
                    <a:pt x="34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9"/>
            <p:cNvSpPr>
              <a:spLocks noEditPoints="1"/>
            </p:cNvSpPr>
            <p:nvPr/>
          </p:nvSpPr>
          <p:spPr bwMode="auto">
            <a:xfrm>
              <a:off x="6106206" y="2587625"/>
              <a:ext cx="158750" cy="157163"/>
            </a:xfrm>
            <a:custGeom>
              <a:avLst/>
              <a:gdLst>
                <a:gd name="T0" fmla="*/ 11 w 42"/>
                <a:gd name="T1" fmla="*/ 42 h 42"/>
                <a:gd name="T2" fmla="*/ 11 w 42"/>
                <a:gd name="T3" fmla="*/ 33 h 42"/>
                <a:gd name="T4" fmla="*/ 0 w 42"/>
                <a:gd name="T5" fmla="*/ 35 h 42"/>
                <a:gd name="T6" fmla="*/ 0 w 42"/>
                <a:gd name="T7" fmla="*/ 33 h 42"/>
                <a:gd name="T8" fmla="*/ 3 w 42"/>
                <a:gd name="T9" fmla="*/ 32 h 42"/>
                <a:gd name="T10" fmla="*/ 3 w 42"/>
                <a:gd name="T11" fmla="*/ 3 h 42"/>
                <a:gd name="T12" fmla="*/ 0 w 42"/>
                <a:gd name="T13" fmla="*/ 3 h 42"/>
                <a:gd name="T14" fmla="*/ 0 w 42"/>
                <a:gd name="T15" fmla="*/ 1 h 42"/>
                <a:gd name="T16" fmla="*/ 16 w 42"/>
                <a:gd name="T17" fmla="*/ 1 h 42"/>
                <a:gd name="T18" fmla="*/ 16 w 42"/>
                <a:gd name="T19" fmla="*/ 3 h 42"/>
                <a:gd name="T20" fmla="*/ 13 w 42"/>
                <a:gd name="T21" fmla="*/ 3 h 42"/>
                <a:gd name="T22" fmla="*/ 13 w 42"/>
                <a:gd name="T23" fmla="*/ 31 h 42"/>
                <a:gd name="T24" fmla="*/ 16 w 42"/>
                <a:gd name="T25" fmla="*/ 30 h 42"/>
                <a:gd name="T26" fmla="*/ 16 w 42"/>
                <a:gd name="T27" fmla="*/ 32 h 42"/>
                <a:gd name="T28" fmla="*/ 15 w 42"/>
                <a:gd name="T29" fmla="*/ 32 h 42"/>
                <a:gd name="T30" fmla="*/ 13 w 42"/>
                <a:gd name="T31" fmla="*/ 33 h 42"/>
                <a:gd name="T32" fmla="*/ 13 w 42"/>
                <a:gd name="T33" fmla="*/ 42 h 42"/>
                <a:gd name="T34" fmla="*/ 11 w 42"/>
                <a:gd name="T35" fmla="*/ 42 h 42"/>
                <a:gd name="T36" fmla="*/ 5 w 42"/>
                <a:gd name="T37" fmla="*/ 3 h 42"/>
                <a:gd name="T38" fmla="*/ 5 w 42"/>
                <a:gd name="T39" fmla="*/ 11 h 42"/>
                <a:gd name="T40" fmla="*/ 11 w 42"/>
                <a:gd name="T41" fmla="*/ 11 h 42"/>
                <a:gd name="T42" fmla="*/ 11 w 42"/>
                <a:gd name="T43" fmla="*/ 3 h 42"/>
                <a:gd name="T44" fmla="*/ 5 w 42"/>
                <a:gd name="T45" fmla="*/ 3 h 42"/>
                <a:gd name="T46" fmla="*/ 5 w 42"/>
                <a:gd name="T47" fmla="*/ 13 h 42"/>
                <a:gd name="T48" fmla="*/ 5 w 42"/>
                <a:gd name="T49" fmla="*/ 21 h 42"/>
                <a:gd name="T50" fmla="*/ 11 w 42"/>
                <a:gd name="T51" fmla="*/ 21 h 42"/>
                <a:gd name="T52" fmla="*/ 11 w 42"/>
                <a:gd name="T53" fmla="*/ 13 h 42"/>
                <a:gd name="T54" fmla="*/ 5 w 42"/>
                <a:gd name="T55" fmla="*/ 13 h 42"/>
                <a:gd name="T56" fmla="*/ 5 w 42"/>
                <a:gd name="T57" fmla="*/ 32 h 42"/>
                <a:gd name="T58" fmla="*/ 8 w 42"/>
                <a:gd name="T59" fmla="*/ 32 h 42"/>
                <a:gd name="T60" fmla="*/ 11 w 42"/>
                <a:gd name="T61" fmla="*/ 31 h 42"/>
                <a:gd name="T62" fmla="*/ 11 w 42"/>
                <a:gd name="T63" fmla="*/ 23 h 42"/>
                <a:gd name="T64" fmla="*/ 5 w 42"/>
                <a:gd name="T65" fmla="*/ 23 h 42"/>
                <a:gd name="T66" fmla="*/ 5 w 42"/>
                <a:gd name="T67" fmla="*/ 32 h 42"/>
                <a:gd name="T68" fmla="*/ 28 w 42"/>
                <a:gd name="T69" fmla="*/ 6 h 42"/>
                <a:gd name="T70" fmla="*/ 28 w 42"/>
                <a:gd name="T71" fmla="*/ 24 h 42"/>
                <a:gd name="T72" fmla="*/ 18 w 42"/>
                <a:gd name="T73" fmla="*/ 42 h 42"/>
                <a:gd name="T74" fmla="*/ 18 w 42"/>
                <a:gd name="T75" fmla="*/ 40 h 42"/>
                <a:gd name="T76" fmla="*/ 25 w 42"/>
                <a:gd name="T77" fmla="*/ 26 h 42"/>
                <a:gd name="T78" fmla="*/ 18 w 42"/>
                <a:gd name="T79" fmla="*/ 30 h 42"/>
                <a:gd name="T80" fmla="*/ 18 w 42"/>
                <a:gd name="T81" fmla="*/ 1 h 42"/>
                <a:gd name="T82" fmla="*/ 23 w 42"/>
                <a:gd name="T83" fmla="*/ 1 h 42"/>
                <a:gd name="T84" fmla="*/ 30 w 42"/>
                <a:gd name="T85" fmla="*/ 0 h 42"/>
                <a:gd name="T86" fmla="*/ 30 w 42"/>
                <a:gd name="T87" fmla="*/ 2 h 42"/>
                <a:gd name="T88" fmla="*/ 24 w 42"/>
                <a:gd name="T89" fmla="*/ 3 h 42"/>
                <a:gd name="T90" fmla="*/ 21 w 42"/>
                <a:gd name="T91" fmla="*/ 3 h 42"/>
                <a:gd name="T92" fmla="*/ 21 w 42"/>
                <a:gd name="T93" fmla="*/ 26 h 42"/>
                <a:gd name="T94" fmla="*/ 25 w 42"/>
                <a:gd name="T95" fmla="*/ 24 h 42"/>
                <a:gd name="T96" fmla="*/ 25 w 42"/>
                <a:gd name="T97" fmla="*/ 6 h 42"/>
                <a:gd name="T98" fmla="*/ 28 w 42"/>
                <a:gd name="T99" fmla="*/ 6 h 42"/>
                <a:gd name="T100" fmla="*/ 40 w 42"/>
                <a:gd name="T101" fmla="*/ 29 h 42"/>
                <a:gd name="T102" fmla="*/ 40 w 42"/>
                <a:gd name="T103" fmla="*/ 3 h 42"/>
                <a:gd name="T104" fmla="*/ 34 w 42"/>
                <a:gd name="T105" fmla="*/ 3 h 42"/>
                <a:gd name="T106" fmla="*/ 34 w 42"/>
                <a:gd name="T107" fmla="*/ 42 h 42"/>
                <a:gd name="T108" fmla="*/ 32 w 42"/>
                <a:gd name="T109" fmla="*/ 42 h 42"/>
                <a:gd name="T110" fmla="*/ 32 w 42"/>
                <a:gd name="T111" fmla="*/ 1 h 42"/>
                <a:gd name="T112" fmla="*/ 42 w 42"/>
                <a:gd name="T113" fmla="*/ 1 h 42"/>
                <a:gd name="T114" fmla="*/ 42 w 42"/>
                <a:gd name="T115" fmla="*/ 29 h 42"/>
                <a:gd name="T116" fmla="*/ 38 w 42"/>
                <a:gd name="T117" fmla="*/ 33 h 42"/>
                <a:gd name="T118" fmla="*/ 36 w 42"/>
                <a:gd name="T119" fmla="*/ 33 h 42"/>
                <a:gd name="T120" fmla="*/ 36 w 42"/>
                <a:gd name="T121" fmla="*/ 32 h 42"/>
                <a:gd name="T122" fmla="*/ 37 w 42"/>
                <a:gd name="T123" fmla="*/ 32 h 42"/>
                <a:gd name="T124" fmla="*/ 40 w 42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42">
                  <a:moveTo>
                    <a:pt x="11" y="42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34"/>
                    <a:pt x="5" y="34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4" y="32"/>
                    <a:pt x="14" y="32"/>
                    <a:pt x="13" y="33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2"/>
                  </a:lnTo>
                  <a:close/>
                  <a:moveTo>
                    <a:pt x="5" y="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5" y="13"/>
                  </a:lnTo>
                  <a:close/>
                  <a:moveTo>
                    <a:pt x="5" y="32"/>
                  </a:moveTo>
                  <a:cubicBezTo>
                    <a:pt x="6" y="32"/>
                    <a:pt x="7" y="32"/>
                    <a:pt x="8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32"/>
                  </a:lnTo>
                  <a:close/>
                  <a:moveTo>
                    <a:pt x="28" y="6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32"/>
                    <a:pt x="25" y="38"/>
                    <a:pt x="18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3" y="37"/>
                    <a:pt x="26" y="32"/>
                    <a:pt x="25" y="26"/>
                  </a:cubicBezTo>
                  <a:cubicBezTo>
                    <a:pt x="23" y="28"/>
                    <a:pt x="21" y="29"/>
                    <a:pt x="18" y="3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6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3" y="25"/>
                    <a:pt x="25" y="24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8" y="6"/>
                  </a:lnTo>
                  <a:close/>
                  <a:moveTo>
                    <a:pt x="40" y="2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1" y="34"/>
                    <a:pt x="3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1"/>
                    <a:pt x="40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610583" y="990677"/>
            <a:ext cx="2993127" cy="928282"/>
            <a:chOff x="4610583" y="990677"/>
            <a:chExt cx="2993127" cy="928282"/>
          </a:xfrm>
        </p:grpSpPr>
        <p:sp>
          <p:nvSpPr>
            <p:cNvPr id="254" name="矩形 25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5" name="Text Box 3"/>
            <p:cNvSpPr txBox="1">
              <a:spLocks noChangeArrowheads="1"/>
            </p:cNvSpPr>
            <p:nvPr/>
          </p:nvSpPr>
          <p:spPr bwMode="auto">
            <a:xfrm>
              <a:off x="5315187" y="990677"/>
              <a:ext cx="162266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6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4610583" y="1359825"/>
              <a:ext cx="2993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12</a:t>
              </a:r>
              <a:r>
                <a:rPr lang="zh-CN" altLang="en-US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款国内常见</a:t>
              </a:r>
              <a:r>
                <a:rPr lang="zh-CN" altLang="en-US" b="1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社交网站</a:t>
              </a:r>
              <a:r>
                <a:rPr lang="zh-CN" altLang="en-US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图标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9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6321570" y="4330024"/>
            <a:ext cx="623572" cy="608494"/>
          </a:xfrm>
          <a:custGeom>
            <a:avLst/>
            <a:gdLst>
              <a:gd name="T0" fmla="*/ 210 w 245"/>
              <a:gd name="T1" fmla="*/ 122 h 239"/>
              <a:gd name="T2" fmla="*/ 106 w 245"/>
              <a:gd name="T3" fmla="*/ 166 h 239"/>
              <a:gd name="T4" fmla="*/ 210 w 245"/>
              <a:gd name="T5" fmla="*/ 219 h 239"/>
              <a:gd name="T6" fmla="*/ 0 w 245"/>
              <a:gd name="T7" fmla="*/ 79 h 239"/>
              <a:gd name="T8" fmla="*/ 81 w 245"/>
              <a:gd name="T9" fmla="*/ 41 h 239"/>
              <a:gd name="T10" fmla="*/ 25 w 245"/>
              <a:gd name="T11" fmla="*/ 220 h 239"/>
              <a:gd name="T12" fmla="*/ 41 w 245"/>
              <a:gd name="T13" fmla="*/ 226 h 239"/>
              <a:gd name="T14" fmla="*/ 25 w 245"/>
              <a:gd name="T15" fmla="*/ 220 h 239"/>
              <a:gd name="T16" fmla="*/ 157 w 245"/>
              <a:gd name="T17" fmla="*/ 155 h 239"/>
              <a:gd name="T18" fmla="*/ 22 w 245"/>
              <a:gd name="T19" fmla="*/ 98 h 239"/>
              <a:gd name="T20" fmla="*/ 44 w 245"/>
              <a:gd name="T21" fmla="*/ 98 h 239"/>
              <a:gd name="T22" fmla="*/ 173 w 245"/>
              <a:gd name="T23" fmla="*/ 98 h 239"/>
              <a:gd name="T24" fmla="*/ 195 w 245"/>
              <a:gd name="T25" fmla="*/ 98 h 239"/>
              <a:gd name="T26" fmla="*/ 146 w 245"/>
              <a:gd name="T27" fmla="*/ 96 h 239"/>
              <a:gd name="T28" fmla="*/ 162 w 245"/>
              <a:gd name="T29" fmla="*/ 101 h 239"/>
              <a:gd name="T30" fmla="*/ 146 w 245"/>
              <a:gd name="T31" fmla="*/ 96 h 239"/>
              <a:gd name="T32" fmla="*/ 117 w 245"/>
              <a:gd name="T33" fmla="*/ 101 h 239"/>
              <a:gd name="T34" fmla="*/ 133 w 245"/>
              <a:gd name="T35" fmla="*/ 96 h 239"/>
              <a:gd name="T36" fmla="*/ 84 w 245"/>
              <a:gd name="T37" fmla="*/ 98 h 239"/>
              <a:gd name="T38" fmla="*/ 106 w 245"/>
              <a:gd name="T39" fmla="*/ 98 h 239"/>
              <a:gd name="T40" fmla="*/ 52 w 245"/>
              <a:gd name="T41" fmla="*/ 98 h 239"/>
              <a:gd name="T42" fmla="*/ 74 w 245"/>
              <a:gd name="T43" fmla="*/ 98 h 239"/>
              <a:gd name="T44" fmla="*/ 20 w 245"/>
              <a:gd name="T45" fmla="*/ 109 h 239"/>
              <a:gd name="T46" fmla="*/ 15 w 245"/>
              <a:gd name="T47" fmla="*/ 125 h 239"/>
              <a:gd name="T48" fmla="*/ 20 w 245"/>
              <a:gd name="T49" fmla="*/ 109 h 239"/>
              <a:gd name="T50" fmla="*/ 18 w 245"/>
              <a:gd name="T51" fmla="*/ 198 h 239"/>
              <a:gd name="T52" fmla="*/ 18 w 245"/>
              <a:gd name="T53" fmla="*/ 220 h 239"/>
              <a:gd name="T54" fmla="*/ 20 w 245"/>
              <a:gd name="T55" fmla="*/ 171 h 239"/>
              <a:gd name="T56" fmla="*/ 15 w 245"/>
              <a:gd name="T57" fmla="*/ 187 h 239"/>
              <a:gd name="T58" fmla="*/ 20 w 245"/>
              <a:gd name="T59" fmla="*/ 171 h 239"/>
              <a:gd name="T60" fmla="*/ 15 w 245"/>
              <a:gd name="T61" fmla="*/ 139 h 239"/>
              <a:gd name="T62" fmla="*/ 20 w 245"/>
              <a:gd name="T63" fmla="*/ 155 h 239"/>
              <a:gd name="T64" fmla="*/ 173 w 245"/>
              <a:gd name="T65" fmla="*/ 223 h 239"/>
              <a:gd name="T66" fmla="*/ 195 w 245"/>
              <a:gd name="T67" fmla="*/ 223 h 239"/>
              <a:gd name="T68" fmla="*/ 143 w 245"/>
              <a:gd name="T69" fmla="*/ 223 h 239"/>
              <a:gd name="T70" fmla="*/ 165 w 245"/>
              <a:gd name="T71" fmla="*/ 223 h 239"/>
              <a:gd name="T72" fmla="*/ 117 w 245"/>
              <a:gd name="T73" fmla="*/ 220 h 239"/>
              <a:gd name="T74" fmla="*/ 133 w 245"/>
              <a:gd name="T75" fmla="*/ 226 h 239"/>
              <a:gd name="T76" fmla="*/ 117 w 245"/>
              <a:gd name="T77" fmla="*/ 220 h 239"/>
              <a:gd name="T78" fmla="*/ 87 w 245"/>
              <a:gd name="T79" fmla="*/ 226 h 239"/>
              <a:gd name="T80" fmla="*/ 103 w 245"/>
              <a:gd name="T81" fmla="*/ 220 h 239"/>
              <a:gd name="T82" fmla="*/ 52 w 245"/>
              <a:gd name="T83" fmla="*/ 223 h 239"/>
              <a:gd name="T84" fmla="*/ 74 w 245"/>
              <a:gd name="T85" fmla="*/ 223 h 239"/>
              <a:gd name="T86" fmla="*/ 58 w 245"/>
              <a:gd name="T87" fmla="*/ 72 h 239"/>
              <a:gd name="T88" fmla="*/ 217 w 245"/>
              <a:gd name="T89" fmla="*/ 125 h 239"/>
              <a:gd name="T90" fmla="*/ 190 w 245"/>
              <a:gd name="T91" fmla="*/ 3 h 239"/>
              <a:gd name="T92" fmla="*/ 128 w 245"/>
              <a:gd name="T93" fmla="*/ 131 h 239"/>
              <a:gd name="T94" fmla="*/ 119 w 245"/>
              <a:gd name="T95" fmla="*/ 175 h 239"/>
              <a:gd name="T96" fmla="*/ 216 w 245"/>
              <a:gd name="T97" fmla="*/ 1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39">
                <a:moveTo>
                  <a:pt x="25" y="78"/>
                </a:moveTo>
                <a:cubicBezTo>
                  <a:pt x="190" y="78"/>
                  <a:pt x="190" y="78"/>
                  <a:pt x="190" y="78"/>
                </a:cubicBezTo>
                <a:cubicBezTo>
                  <a:pt x="201" y="78"/>
                  <a:pt x="210" y="87"/>
                  <a:pt x="210" y="98"/>
                </a:cubicBezTo>
                <a:cubicBezTo>
                  <a:pt x="210" y="122"/>
                  <a:pt x="210" y="122"/>
                  <a:pt x="210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2" y="122"/>
                  <a:pt x="116" y="124"/>
                  <a:pt x="113" y="128"/>
                </a:cubicBezTo>
                <a:cubicBezTo>
                  <a:pt x="109" y="132"/>
                  <a:pt x="106" y="137"/>
                  <a:pt x="106" y="143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72"/>
                  <a:pt x="109" y="177"/>
                  <a:pt x="113" y="181"/>
                </a:cubicBezTo>
                <a:cubicBezTo>
                  <a:pt x="116" y="185"/>
                  <a:pt x="122" y="188"/>
                  <a:pt x="12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10" y="230"/>
                  <a:pt x="201" y="239"/>
                  <a:pt x="190" y="239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11" y="239"/>
                  <a:pt x="1" y="234"/>
                  <a:pt x="0" y="21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0"/>
                  <a:pt x="7" y="44"/>
                  <a:pt x="21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39" y="60"/>
                  <a:pt x="39" y="60"/>
                  <a:pt x="39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63"/>
                  <a:pt x="18" y="77"/>
                  <a:pt x="25" y="78"/>
                </a:cubicBezTo>
                <a:close/>
                <a:moveTo>
                  <a:pt x="25" y="220"/>
                </a:moveTo>
                <a:cubicBezTo>
                  <a:pt x="24" y="220"/>
                  <a:pt x="22" y="222"/>
                  <a:pt x="22" y="223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2" y="225"/>
                  <a:pt x="24" y="226"/>
                  <a:pt x="25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3" y="226"/>
                  <a:pt x="44" y="225"/>
                  <a:pt x="44" y="223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22"/>
                  <a:pt x="43" y="220"/>
                  <a:pt x="41" y="220"/>
                </a:cubicBezTo>
                <a:cubicBezTo>
                  <a:pt x="25" y="220"/>
                  <a:pt x="25" y="220"/>
                  <a:pt x="25" y="220"/>
                </a:cubicBezTo>
                <a:close/>
                <a:moveTo>
                  <a:pt x="142" y="140"/>
                </a:moveTo>
                <a:cubicBezTo>
                  <a:pt x="134" y="140"/>
                  <a:pt x="128" y="147"/>
                  <a:pt x="128" y="155"/>
                </a:cubicBezTo>
                <a:cubicBezTo>
                  <a:pt x="128" y="163"/>
                  <a:pt x="134" y="169"/>
                  <a:pt x="142" y="169"/>
                </a:cubicBezTo>
                <a:cubicBezTo>
                  <a:pt x="150" y="169"/>
                  <a:pt x="157" y="163"/>
                  <a:pt x="157" y="155"/>
                </a:cubicBezTo>
                <a:cubicBezTo>
                  <a:pt x="157" y="147"/>
                  <a:pt x="150" y="140"/>
                  <a:pt x="142" y="140"/>
                </a:cubicBezTo>
                <a:close/>
                <a:moveTo>
                  <a:pt x="25" y="96"/>
                </a:moveTo>
                <a:cubicBezTo>
                  <a:pt x="24" y="96"/>
                  <a:pt x="22" y="97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100"/>
                  <a:pt x="24" y="101"/>
                  <a:pt x="25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3" y="101"/>
                  <a:pt x="44" y="100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7"/>
                  <a:pt x="43" y="96"/>
                  <a:pt x="41" y="96"/>
                </a:cubicBezTo>
                <a:cubicBezTo>
                  <a:pt x="25" y="96"/>
                  <a:pt x="25" y="96"/>
                  <a:pt x="25" y="96"/>
                </a:cubicBezTo>
                <a:close/>
                <a:moveTo>
                  <a:pt x="175" y="96"/>
                </a:moveTo>
                <a:cubicBezTo>
                  <a:pt x="174" y="96"/>
                  <a:pt x="173" y="97"/>
                  <a:pt x="173" y="98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73" y="100"/>
                  <a:pt x="174" y="101"/>
                  <a:pt x="17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3" y="101"/>
                  <a:pt x="195" y="100"/>
                  <a:pt x="195" y="98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5" y="97"/>
                  <a:pt x="193" y="96"/>
                  <a:pt x="192" y="96"/>
                </a:cubicBezTo>
                <a:cubicBezTo>
                  <a:pt x="175" y="96"/>
                  <a:pt x="175" y="96"/>
                  <a:pt x="175" y="96"/>
                </a:cubicBezTo>
                <a:close/>
                <a:moveTo>
                  <a:pt x="146" y="96"/>
                </a:moveTo>
                <a:cubicBezTo>
                  <a:pt x="144" y="96"/>
                  <a:pt x="143" y="97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100"/>
                  <a:pt x="144" y="101"/>
                  <a:pt x="146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1"/>
                  <a:pt x="165" y="100"/>
                  <a:pt x="165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7"/>
                  <a:pt x="163" y="96"/>
                  <a:pt x="162" y="96"/>
                </a:cubicBezTo>
                <a:cubicBezTo>
                  <a:pt x="146" y="96"/>
                  <a:pt x="146" y="96"/>
                  <a:pt x="146" y="96"/>
                </a:cubicBezTo>
                <a:close/>
                <a:moveTo>
                  <a:pt x="117" y="96"/>
                </a:moveTo>
                <a:cubicBezTo>
                  <a:pt x="115" y="96"/>
                  <a:pt x="114" y="97"/>
                  <a:pt x="114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4" y="100"/>
                  <a:pt x="115" y="101"/>
                  <a:pt x="117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5" y="101"/>
                  <a:pt x="136" y="100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97"/>
                  <a:pt x="135" y="96"/>
                  <a:pt x="133" y="96"/>
                </a:cubicBezTo>
                <a:cubicBezTo>
                  <a:pt x="117" y="96"/>
                  <a:pt x="117" y="96"/>
                  <a:pt x="117" y="96"/>
                </a:cubicBezTo>
                <a:close/>
                <a:moveTo>
                  <a:pt x="87" y="96"/>
                </a:moveTo>
                <a:cubicBezTo>
                  <a:pt x="85" y="96"/>
                  <a:pt x="84" y="97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100"/>
                  <a:pt x="85" y="101"/>
                  <a:pt x="87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5" y="101"/>
                  <a:pt x="106" y="10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7"/>
                  <a:pt x="105" y="96"/>
                  <a:pt x="103" y="96"/>
                </a:cubicBezTo>
                <a:cubicBezTo>
                  <a:pt x="87" y="96"/>
                  <a:pt x="87" y="96"/>
                  <a:pt x="87" y="96"/>
                </a:cubicBezTo>
                <a:close/>
                <a:moveTo>
                  <a:pt x="55" y="96"/>
                </a:moveTo>
                <a:cubicBezTo>
                  <a:pt x="53" y="96"/>
                  <a:pt x="52" y="9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0"/>
                  <a:pt x="53" y="101"/>
                  <a:pt x="55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0"/>
                  <a:pt x="74" y="98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3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lose/>
                <a:moveTo>
                  <a:pt x="20" y="109"/>
                </a:moveTo>
                <a:cubicBezTo>
                  <a:pt x="20" y="107"/>
                  <a:pt x="19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6" y="106"/>
                  <a:pt x="15" y="107"/>
                  <a:pt x="15" y="109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7"/>
                  <a:pt x="16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9" y="128"/>
                  <a:pt x="20" y="127"/>
                  <a:pt x="20" y="125"/>
                </a:cubicBezTo>
                <a:cubicBezTo>
                  <a:pt x="20" y="109"/>
                  <a:pt x="20" y="109"/>
                  <a:pt x="20" y="109"/>
                </a:cubicBezTo>
                <a:close/>
                <a:moveTo>
                  <a:pt x="18" y="227"/>
                </a:moveTo>
                <a:cubicBezTo>
                  <a:pt x="30" y="227"/>
                  <a:pt x="5" y="227"/>
                  <a:pt x="18" y="227"/>
                </a:cubicBezTo>
                <a:close/>
                <a:moveTo>
                  <a:pt x="20" y="200"/>
                </a:moveTo>
                <a:cubicBezTo>
                  <a:pt x="20" y="199"/>
                  <a:pt x="19" y="198"/>
                  <a:pt x="1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6" y="198"/>
                  <a:pt x="15" y="199"/>
                  <a:pt x="15" y="200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5" y="218"/>
                  <a:pt x="16" y="220"/>
                  <a:pt x="18" y="220"/>
                </a:cubicBezTo>
                <a:cubicBezTo>
                  <a:pt x="18" y="220"/>
                  <a:pt x="18" y="220"/>
                  <a:pt x="18" y="220"/>
                </a:cubicBezTo>
                <a:cubicBezTo>
                  <a:pt x="19" y="220"/>
                  <a:pt x="20" y="218"/>
                  <a:pt x="20" y="217"/>
                </a:cubicBezTo>
                <a:cubicBezTo>
                  <a:pt x="20" y="200"/>
                  <a:pt x="20" y="200"/>
                  <a:pt x="20" y="200"/>
                </a:cubicBezTo>
                <a:close/>
                <a:moveTo>
                  <a:pt x="20" y="171"/>
                </a:moveTo>
                <a:cubicBezTo>
                  <a:pt x="20" y="169"/>
                  <a:pt x="19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6" y="168"/>
                  <a:pt x="15" y="169"/>
                  <a:pt x="15" y="171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8"/>
                  <a:pt x="16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9" y="190"/>
                  <a:pt x="20" y="188"/>
                  <a:pt x="20" y="187"/>
                </a:cubicBezTo>
                <a:cubicBezTo>
                  <a:pt x="20" y="171"/>
                  <a:pt x="20" y="171"/>
                  <a:pt x="20" y="171"/>
                </a:cubicBezTo>
                <a:close/>
                <a:moveTo>
                  <a:pt x="20" y="139"/>
                </a:moveTo>
                <a:cubicBezTo>
                  <a:pt x="20" y="137"/>
                  <a:pt x="19" y="136"/>
                  <a:pt x="18" y="136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7"/>
                  <a:pt x="15" y="139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7"/>
                  <a:pt x="16" y="158"/>
                  <a:pt x="18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9" y="158"/>
                  <a:pt x="20" y="157"/>
                  <a:pt x="20" y="155"/>
                </a:cubicBezTo>
                <a:cubicBezTo>
                  <a:pt x="20" y="139"/>
                  <a:pt x="20" y="139"/>
                  <a:pt x="20" y="139"/>
                </a:cubicBezTo>
                <a:close/>
                <a:moveTo>
                  <a:pt x="175" y="220"/>
                </a:moveTo>
                <a:cubicBezTo>
                  <a:pt x="174" y="220"/>
                  <a:pt x="173" y="222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5"/>
                  <a:pt x="174" y="226"/>
                  <a:pt x="175" y="226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93" y="226"/>
                  <a:pt x="195" y="225"/>
                  <a:pt x="195" y="223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5" y="222"/>
                  <a:pt x="193" y="220"/>
                  <a:pt x="192" y="220"/>
                </a:cubicBezTo>
                <a:cubicBezTo>
                  <a:pt x="175" y="220"/>
                  <a:pt x="175" y="220"/>
                  <a:pt x="175" y="220"/>
                </a:cubicBezTo>
                <a:close/>
                <a:moveTo>
                  <a:pt x="146" y="220"/>
                </a:moveTo>
                <a:cubicBezTo>
                  <a:pt x="144" y="220"/>
                  <a:pt x="143" y="222"/>
                  <a:pt x="143" y="223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5"/>
                  <a:pt x="144" y="226"/>
                  <a:pt x="146" y="226"/>
                </a:cubicBezTo>
                <a:cubicBezTo>
                  <a:pt x="162" y="226"/>
                  <a:pt x="162" y="226"/>
                  <a:pt x="162" y="226"/>
                </a:cubicBezTo>
                <a:cubicBezTo>
                  <a:pt x="163" y="226"/>
                  <a:pt x="165" y="225"/>
                  <a:pt x="165" y="223"/>
                </a:cubicBezTo>
                <a:cubicBezTo>
                  <a:pt x="165" y="223"/>
                  <a:pt x="165" y="223"/>
                  <a:pt x="165" y="223"/>
                </a:cubicBezTo>
                <a:cubicBezTo>
                  <a:pt x="165" y="222"/>
                  <a:pt x="163" y="220"/>
                  <a:pt x="162" y="220"/>
                </a:cubicBezTo>
                <a:cubicBezTo>
                  <a:pt x="146" y="220"/>
                  <a:pt x="146" y="220"/>
                  <a:pt x="146" y="220"/>
                </a:cubicBezTo>
                <a:close/>
                <a:moveTo>
                  <a:pt x="117" y="220"/>
                </a:moveTo>
                <a:cubicBezTo>
                  <a:pt x="115" y="220"/>
                  <a:pt x="114" y="222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4" y="225"/>
                  <a:pt x="115" y="226"/>
                  <a:pt x="117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6" y="225"/>
                  <a:pt x="136" y="223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6" y="222"/>
                  <a:pt x="135" y="220"/>
                  <a:pt x="133" y="220"/>
                </a:cubicBezTo>
                <a:cubicBezTo>
                  <a:pt x="117" y="220"/>
                  <a:pt x="117" y="220"/>
                  <a:pt x="117" y="220"/>
                </a:cubicBezTo>
                <a:close/>
                <a:moveTo>
                  <a:pt x="87" y="220"/>
                </a:moveTo>
                <a:cubicBezTo>
                  <a:pt x="85" y="220"/>
                  <a:pt x="84" y="222"/>
                  <a:pt x="84" y="22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4" y="225"/>
                  <a:pt x="85" y="226"/>
                  <a:pt x="87" y="22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05" y="226"/>
                  <a:pt x="106" y="225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2"/>
                  <a:pt x="105" y="220"/>
                  <a:pt x="103" y="220"/>
                </a:cubicBezTo>
                <a:cubicBezTo>
                  <a:pt x="87" y="220"/>
                  <a:pt x="87" y="220"/>
                  <a:pt x="87" y="220"/>
                </a:cubicBezTo>
                <a:close/>
                <a:moveTo>
                  <a:pt x="55" y="220"/>
                </a:moveTo>
                <a:cubicBezTo>
                  <a:pt x="53" y="220"/>
                  <a:pt x="52" y="222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5"/>
                  <a:pt x="53" y="226"/>
                  <a:pt x="55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73" y="226"/>
                  <a:pt x="74" y="225"/>
                  <a:pt x="74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4" y="222"/>
                  <a:pt x="73" y="220"/>
                  <a:pt x="71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25" y="71"/>
                </a:moveTo>
                <a:cubicBezTo>
                  <a:pt x="58" y="72"/>
                  <a:pt x="58" y="72"/>
                  <a:pt x="58" y="72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199" y="7"/>
                  <a:pt x="199" y="7"/>
                  <a:pt x="199" y="7"/>
                </a:cubicBezTo>
                <a:cubicBezTo>
                  <a:pt x="196" y="0"/>
                  <a:pt x="196" y="0"/>
                  <a:pt x="196" y="0"/>
                </a:cubicBezTo>
                <a:cubicBezTo>
                  <a:pt x="190" y="3"/>
                  <a:pt x="190" y="3"/>
                  <a:pt x="190" y="3"/>
                </a:cubicBezTo>
                <a:cubicBezTo>
                  <a:pt x="25" y="71"/>
                  <a:pt x="25" y="71"/>
                  <a:pt x="25" y="71"/>
                </a:cubicBezTo>
                <a:close/>
                <a:moveTo>
                  <a:pt x="216" y="131"/>
                </a:moveTo>
                <a:cubicBezTo>
                  <a:pt x="210" y="131"/>
                  <a:pt x="210" y="131"/>
                  <a:pt x="210" y="131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31"/>
                  <a:pt x="121" y="132"/>
                  <a:pt x="119" y="135"/>
                </a:cubicBezTo>
                <a:cubicBezTo>
                  <a:pt x="117" y="137"/>
                  <a:pt x="116" y="140"/>
                  <a:pt x="116" y="14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6" y="170"/>
                  <a:pt x="117" y="173"/>
                  <a:pt x="119" y="175"/>
                </a:cubicBezTo>
                <a:cubicBezTo>
                  <a:pt x="121" y="177"/>
                  <a:pt x="124" y="178"/>
                  <a:pt x="128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6" y="178"/>
                  <a:pt x="216" y="178"/>
                  <a:pt x="216" y="178"/>
                </a:cubicBezTo>
                <a:lnTo>
                  <a:pt x="216" y="13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6297877" y="5463007"/>
            <a:ext cx="624649" cy="478179"/>
          </a:xfrm>
          <a:custGeom>
            <a:avLst/>
            <a:gdLst>
              <a:gd name="T0" fmla="*/ 221 w 245"/>
              <a:gd name="T1" fmla="*/ 0 h 188"/>
              <a:gd name="T2" fmla="*/ 245 w 245"/>
              <a:gd name="T3" fmla="*/ 75 h 188"/>
              <a:gd name="T4" fmla="*/ 223 w 245"/>
              <a:gd name="T5" fmla="*/ 177 h 188"/>
              <a:gd name="T6" fmla="*/ 29 w 245"/>
              <a:gd name="T7" fmla="*/ 188 h 188"/>
              <a:gd name="T8" fmla="*/ 48 w 245"/>
              <a:gd name="T9" fmla="*/ 37 h 188"/>
              <a:gd name="T10" fmla="*/ 38 w 245"/>
              <a:gd name="T11" fmla="*/ 31 h 188"/>
              <a:gd name="T12" fmla="*/ 0 w 245"/>
              <a:gd name="T13" fmla="*/ 75 h 188"/>
              <a:gd name="T14" fmla="*/ 23 w 245"/>
              <a:gd name="T15" fmla="*/ 0 h 188"/>
              <a:gd name="T16" fmla="*/ 104 w 245"/>
              <a:gd name="T17" fmla="*/ 64 h 188"/>
              <a:gd name="T18" fmla="*/ 88 w 245"/>
              <a:gd name="T19" fmla="*/ 71 h 188"/>
              <a:gd name="T20" fmla="*/ 79 w 245"/>
              <a:gd name="T21" fmla="*/ 77 h 188"/>
              <a:gd name="T22" fmla="*/ 84 w 245"/>
              <a:gd name="T23" fmla="*/ 84 h 188"/>
              <a:gd name="T24" fmla="*/ 88 w 245"/>
              <a:gd name="T25" fmla="*/ 97 h 188"/>
              <a:gd name="T26" fmla="*/ 113 w 245"/>
              <a:gd name="T27" fmla="*/ 99 h 188"/>
              <a:gd name="T28" fmla="*/ 129 w 245"/>
              <a:gd name="T29" fmla="*/ 84 h 188"/>
              <a:gd name="T30" fmla="*/ 143 w 245"/>
              <a:gd name="T31" fmla="*/ 78 h 188"/>
              <a:gd name="T32" fmla="*/ 149 w 245"/>
              <a:gd name="T33" fmla="*/ 81 h 188"/>
              <a:gd name="T34" fmla="*/ 138 w 245"/>
              <a:gd name="T35" fmla="*/ 84 h 188"/>
              <a:gd name="T36" fmla="*/ 134 w 245"/>
              <a:gd name="T37" fmla="*/ 92 h 188"/>
              <a:gd name="T38" fmla="*/ 138 w 245"/>
              <a:gd name="T39" fmla="*/ 101 h 188"/>
              <a:gd name="T40" fmla="*/ 159 w 245"/>
              <a:gd name="T41" fmla="*/ 90 h 188"/>
              <a:gd name="T42" fmla="*/ 168 w 245"/>
              <a:gd name="T43" fmla="*/ 84 h 188"/>
              <a:gd name="T44" fmla="*/ 159 w 245"/>
              <a:gd name="T45" fmla="*/ 77 h 188"/>
              <a:gd name="T46" fmla="*/ 151 w 245"/>
              <a:gd name="T47" fmla="*/ 66 h 188"/>
              <a:gd name="T48" fmla="*/ 127 w 245"/>
              <a:gd name="T49" fmla="*/ 64 h 188"/>
              <a:gd name="T50" fmla="*/ 114 w 245"/>
              <a:gd name="T51" fmla="*/ 74 h 188"/>
              <a:gd name="T52" fmla="*/ 101 w 245"/>
              <a:gd name="T53" fmla="*/ 84 h 188"/>
              <a:gd name="T54" fmla="*/ 96 w 245"/>
              <a:gd name="T55" fmla="*/ 81 h 188"/>
              <a:gd name="T56" fmla="*/ 104 w 245"/>
              <a:gd name="T57" fmla="*/ 78 h 188"/>
              <a:gd name="T58" fmla="*/ 107 w 245"/>
              <a:gd name="T59" fmla="*/ 71 h 188"/>
              <a:gd name="T60" fmla="*/ 186 w 245"/>
              <a:gd name="T61" fmla="*/ 90 h 188"/>
              <a:gd name="T62" fmla="*/ 57 w 245"/>
              <a:gd name="T63" fmla="*/ 89 h 188"/>
              <a:gd name="T64" fmla="*/ 69 w 245"/>
              <a:gd name="T65" fmla="*/ 149 h 188"/>
              <a:gd name="T66" fmla="*/ 162 w 245"/>
              <a:gd name="T67" fmla="*/ 169 h 188"/>
              <a:gd name="T68" fmla="*/ 197 w 245"/>
              <a:gd name="T69" fmla="*/ 14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188">
                <a:moveTo>
                  <a:pt x="23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34" y="0"/>
                  <a:pt x="245" y="11"/>
                  <a:pt x="245" y="2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02" y="75"/>
                  <a:pt x="202" y="75"/>
                  <a:pt x="202" y="75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1"/>
                  <a:pt x="50" y="31"/>
                  <a:pt x="5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4" y="75"/>
                  <a:pt x="24" y="75"/>
                  <a:pt x="24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108" y="64"/>
                </a:moveTo>
                <a:cubicBezTo>
                  <a:pt x="106" y="64"/>
                  <a:pt x="105" y="64"/>
                  <a:pt x="104" y="64"/>
                </a:cubicBezTo>
                <a:cubicBezTo>
                  <a:pt x="99" y="64"/>
                  <a:pt x="95" y="65"/>
                  <a:pt x="92" y="67"/>
                </a:cubicBezTo>
                <a:cubicBezTo>
                  <a:pt x="90" y="68"/>
                  <a:pt x="89" y="69"/>
                  <a:pt x="88" y="71"/>
                </a:cubicBezTo>
                <a:cubicBezTo>
                  <a:pt x="87" y="73"/>
                  <a:pt x="86" y="75"/>
                  <a:pt x="85" y="77"/>
                </a:cubicBezTo>
                <a:cubicBezTo>
                  <a:pt x="83" y="77"/>
                  <a:pt x="81" y="77"/>
                  <a:pt x="79" y="77"/>
                </a:cubicBezTo>
                <a:cubicBezTo>
                  <a:pt x="79" y="79"/>
                  <a:pt x="78" y="82"/>
                  <a:pt x="78" y="84"/>
                </a:cubicBezTo>
                <a:cubicBezTo>
                  <a:pt x="80" y="84"/>
                  <a:pt x="82" y="84"/>
                  <a:pt x="84" y="84"/>
                </a:cubicBezTo>
                <a:cubicBezTo>
                  <a:pt x="84" y="87"/>
                  <a:pt x="84" y="89"/>
                  <a:pt x="85" y="92"/>
                </a:cubicBezTo>
                <a:cubicBezTo>
                  <a:pt x="86" y="94"/>
                  <a:pt x="87" y="96"/>
                  <a:pt x="88" y="97"/>
                </a:cubicBezTo>
                <a:cubicBezTo>
                  <a:pt x="92" y="100"/>
                  <a:pt x="96" y="102"/>
                  <a:pt x="102" y="102"/>
                </a:cubicBezTo>
                <a:cubicBezTo>
                  <a:pt x="106" y="102"/>
                  <a:pt x="110" y="101"/>
                  <a:pt x="113" y="99"/>
                </a:cubicBezTo>
                <a:cubicBezTo>
                  <a:pt x="117" y="98"/>
                  <a:pt x="119" y="96"/>
                  <a:pt x="121" y="94"/>
                </a:cubicBezTo>
                <a:cubicBezTo>
                  <a:pt x="123" y="93"/>
                  <a:pt x="125" y="89"/>
                  <a:pt x="129" y="84"/>
                </a:cubicBezTo>
                <a:cubicBezTo>
                  <a:pt x="131" y="81"/>
                  <a:pt x="133" y="79"/>
                  <a:pt x="135" y="79"/>
                </a:cubicBezTo>
                <a:cubicBezTo>
                  <a:pt x="136" y="79"/>
                  <a:pt x="139" y="78"/>
                  <a:pt x="143" y="78"/>
                </a:cubicBezTo>
                <a:cubicBezTo>
                  <a:pt x="145" y="78"/>
                  <a:pt x="146" y="79"/>
                  <a:pt x="147" y="79"/>
                </a:cubicBezTo>
                <a:cubicBezTo>
                  <a:pt x="148" y="80"/>
                  <a:pt x="149" y="80"/>
                  <a:pt x="149" y="81"/>
                </a:cubicBezTo>
                <a:cubicBezTo>
                  <a:pt x="149" y="83"/>
                  <a:pt x="148" y="83"/>
                  <a:pt x="147" y="84"/>
                </a:cubicBezTo>
                <a:cubicBezTo>
                  <a:pt x="146" y="84"/>
                  <a:pt x="143" y="84"/>
                  <a:pt x="138" y="84"/>
                </a:cubicBezTo>
                <a:cubicBezTo>
                  <a:pt x="136" y="84"/>
                  <a:pt x="135" y="84"/>
                  <a:pt x="133" y="84"/>
                </a:cubicBezTo>
                <a:cubicBezTo>
                  <a:pt x="133" y="87"/>
                  <a:pt x="133" y="90"/>
                  <a:pt x="134" y="92"/>
                </a:cubicBezTo>
                <a:cubicBezTo>
                  <a:pt x="134" y="95"/>
                  <a:pt x="134" y="98"/>
                  <a:pt x="134" y="101"/>
                </a:cubicBezTo>
                <a:cubicBezTo>
                  <a:pt x="135" y="101"/>
                  <a:pt x="137" y="101"/>
                  <a:pt x="138" y="101"/>
                </a:cubicBezTo>
                <a:cubicBezTo>
                  <a:pt x="147" y="101"/>
                  <a:pt x="153" y="99"/>
                  <a:pt x="156" y="96"/>
                </a:cubicBezTo>
                <a:cubicBezTo>
                  <a:pt x="158" y="94"/>
                  <a:pt x="159" y="92"/>
                  <a:pt x="159" y="90"/>
                </a:cubicBezTo>
                <a:cubicBezTo>
                  <a:pt x="160" y="88"/>
                  <a:pt x="160" y="86"/>
                  <a:pt x="160" y="84"/>
                </a:cubicBezTo>
                <a:cubicBezTo>
                  <a:pt x="163" y="84"/>
                  <a:pt x="165" y="84"/>
                  <a:pt x="168" y="84"/>
                </a:cubicBezTo>
                <a:cubicBezTo>
                  <a:pt x="167" y="82"/>
                  <a:pt x="167" y="79"/>
                  <a:pt x="166" y="77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9" y="74"/>
                  <a:pt x="157" y="72"/>
                  <a:pt x="156" y="70"/>
                </a:cubicBezTo>
                <a:cubicBezTo>
                  <a:pt x="155" y="69"/>
                  <a:pt x="153" y="67"/>
                  <a:pt x="151" y="66"/>
                </a:cubicBezTo>
                <a:cubicBezTo>
                  <a:pt x="147" y="64"/>
                  <a:pt x="142" y="62"/>
                  <a:pt x="136" y="62"/>
                </a:cubicBezTo>
                <a:cubicBezTo>
                  <a:pt x="132" y="62"/>
                  <a:pt x="129" y="63"/>
                  <a:pt x="127" y="64"/>
                </a:cubicBezTo>
                <a:cubicBezTo>
                  <a:pt x="124" y="65"/>
                  <a:pt x="122" y="66"/>
                  <a:pt x="120" y="67"/>
                </a:cubicBezTo>
                <a:cubicBezTo>
                  <a:pt x="119" y="68"/>
                  <a:pt x="117" y="71"/>
                  <a:pt x="114" y="74"/>
                </a:cubicBezTo>
                <a:cubicBezTo>
                  <a:pt x="111" y="79"/>
                  <a:pt x="108" y="82"/>
                  <a:pt x="107" y="83"/>
                </a:cubicBezTo>
                <a:cubicBezTo>
                  <a:pt x="106" y="84"/>
                  <a:pt x="104" y="84"/>
                  <a:pt x="101" y="84"/>
                </a:cubicBezTo>
                <a:cubicBezTo>
                  <a:pt x="99" y="84"/>
                  <a:pt x="98" y="84"/>
                  <a:pt x="97" y="83"/>
                </a:cubicBezTo>
                <a:cubicBezTo>
                  <a:pt x="96" y="83"/>
                  <a:pt x="96" y="82"/>
                  <a:pt x="96" y="81"/>
                </a:cubicBezTo>
                <a:cubicBezTo>
                  <a:pt x="96" y="80"/>
                  <a:pt x="96" y="79"/>
                  <a:pt x="97" y="79"/>
                </a:cubicBezTo>
                <a:cubicBezTo>
                  <a:pt x="98" y="79"/>
                  <a:pt x="101" y="78"/>
                  <a:pt x="104" y="78"/>
                </a:cubicBezTo>
                <a:cubicBezTo>
                  <a:pt x="105" y="78"/>
                  <a:pt x="106" y="78"/>
                  <a:pt x="107" y="78"/>
                </a:cubicBezTo>
                <a:cubicBezTo>
                  <a:pt x="107" y="76"/>
                  <a:pt x="107" y="73"/>
                  <a:pt x="107" y="71"/>
                </a:cubicBezTo>
                <a:cubicBezTo>
                  <a:pt x="107" y="69"/>
                  <a:pt x="108" y="66"/>
                  <a:pt x="108" y="64"/>
                </a:cubicBezTo>
                <a:close/>
                <a:moveTo>
                  <a:pt x="186" y="90"/>
                </a:moveTo>
                <a:cubicBezTo>
                  <a:pt x="179" y="107"/>
                  <a:pt x="153" y="120"/>
                  <a:pt x="122" y="120"/>
                </a:cubicBezTo>
                <a:cubicBezTo>
                  <a:pt x="89" y="120"/>
                  <a:pt x="63" y="106"/>
                  <a:pt x="57" y="89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52" y="142"/>
                  <a:pt x="61" y="143"/>
                  <a:pt x="69" y="149"/>
                </a:cubicBezTo>
                <a:cubicBezTo>
                  <a:pt x="77" y="155"/>
                  <a:pt x="79" y="164"/>
                  <a:pt x="79" y="169"/>
                </a:cubicBezTo>
                <a:cubicBezTo>
                  <a:pt x="162" y="169"/>
                  <a:pt x="162" y="169"/>
                  <a:pt x="162" y="169"/>
                </a:cubicBezTo>
                <a:cubicBezTo>
                  <a:pt x="163" y="164"/>
                  <a:pt x="164" y="155"/>
                  <a:pt x="173" y="149"/>
                </a:cubicBezTo>
                <a:cubicBezTo>
                  <a:pt x="181" y="143"/>
                  <a:pt x="191" y="142"/>
                  <a:pt x="197" y="141"/>
                </a:cubicBezTo>
                <a:lnTo>
                  <a:pt x="186" y="9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6269875" y="3380127"/>
            <a:ext cx="697883" cy="519105"/>
          </a:xfrm>
          <a:custGeom>
            <a:avLst/>
            <a:gdLst>
              <a:gd name="T0" fmla="*/ 29 w 274"/>
              <a:gd name="T1" fmla="*/ 163 h 204"/>
              <a:gd name="T2" fmla="*/ 253 w 274"/>
              <a:gd name="T3" fmla="*/ 135 h 204"/>
              <a:gd name="T4" fmla="*/ 223 w 274"/>
              <a:gd name="T5" fmla="*/ 0 h 204"/>
              <a:gd name="T6" fmla="*/ 27 w 274"/>
              <a:gd name="T7" fmla="*/ 33 h 204"/>
              <a:gd name="T8" fmla="*/ 28 w 274"/>
              <a:gd name="T9" fmla="*/ 30 h 204"/>
              <a:gd name="T10" fmla="*/ 39 w 274"/>
              <a:gd name="T11" fmla="*/ 30 h 204"/>
              <a:gd name="T12" fmla="*/ 45 w 274"/>
              <a:gd name="T13" fmla="*/ 33 h 204"/>
              <a:gd name="T14" fmla="*/ 48 w 274"/>
              <a:gd name="T15" fmla="*/ 27 h 204"/>
              <a:gd name="T16" fmla="*/ 59 w 274"/>
              <a:gd name="T17" fmla="*/ 26 h 204"/>
              <a:gd name="T18" fmla="*/ 67 w 274"/>
              <a:gd name="T19" fmla="*/ 22 h 204"/>
              <a:gd name="T20" fmla="*/ 72 w 274"/>
              <a:gd name="T21" fmla="*/ 27 h 204"/>
              <a:gd name="T22" fmla="*/ 69 w 274"/>
              <a:gd name="T23" fmla="*/ 25 h 204"/>
              <a:gd name="T24" fmla="*/ 83 w 274"/>
              <a:gd name="T25" fmla="*/ 26 h 204"/>
              <a:gd name="T26" fmla="*/ 92 w 274"/>
              <a:gd name="T27" fmla="*/ 25 h 204"/>
              <a:gd name="T28" fmla="*/ 86 w 274"/>
              <a:gd name="T29" fmla="*/ 30 h 204"/>
              <a:gd name="T30" fmla="*/ 89 w 274"/>
              <a:gd name="T31" fmla="*/ 32 h 204"/>
              <a:gd name="T32" fmla="*/ 100 w 274"/>
              <a:gd name="T33" fmla="*/ 25 h 204"/>
              <a:gd name="T34" fmla="*/ 101 w 274"/>
              <a:gd name="T35" fmla="*/ 29 h 204"/>
              <a:gd name="T36" fmla="*/ 105 w 274"/>
              <a:gd name="T37" fmla="*/ 32 h 204"/>
              <a:gd name="T38" fmla="*/ 34 w 274"/>
              <a:gd name="T39" fmla="*/ 115 h 204"/>
              <a:gd name="T40" fmla="*/ 178 w 274"/>
              <a:gd name="T41" fmla="*/ 118 h 204"/>
              <a:gd name="T42" fmla="*/ 207 w 274"/>
              <a:gd name="T43" fmla="*/ 107 h 204"/>
              <a:gd name="T44" fmla="*/ 211 w 274"/>
              <a:gd name="T45" fmla="*/ 106 h 204"/>
              <a:gd name="T46" fmla="*/ 213 w 274"/>
              <a:gd name="T47" fmla="*/ 115 h 204"/>
              <a:gd name="T48" fmla="*/ 203 w 274"/>
              <a:gd name="T49" fmla="*/ 117 h 204"/>
              <a:gd name="T50" fmla="*/ 197 w 274"/>
              <a:gd name="T51" fmla="*/ 109 h 204"/>
              <a:gd name="T52" fmla="*/ 186 w 274"/>
              <a:gd name="T53" fmla="*/ 107 h 204"/>
              <a:gd name="T54" fmla="*/ 193 w 274"/>
              <a:gd name="T55" fmla="*/ 107 h 204"/>
              <a:gd name="T56" fmla="*/ 192 w 274"/>
              <a:gd name="T57" fmla="*/ 116 h 204"/>
              <a:gd name="T58" fmla="*/ 178 w 274"/>
              <a:gd name="T59" fmla="*/ 117 h 204"/>
              <a:gd name="T60" fmla="*/ 125 w 274"/>
              <a:gd name="T61" fmla="*/ 115 h 204"/>
              <a:gd name="T62" fmla="*/ 159 w 274"/>
              <a:gd name="T63" fmla="*/ 106 h 204"/>
              <a:gd name="T64" fmla="*/ 163 w 274"/>
              <a:gd name="T65" fmla="*/ 107 h 204"/>
              <a:gd name="T66" fmla="*/ 162 w 274"/>
              <a:gd name="T67" fmla="*/ 116 h 204"/>
              <a:gd name="T68" fmla="*/ 149 w 274"/>
              <a:gd name="T69" fmla="*/ 118 h 204"/>
              <a:gd name="T70" fmla="*/ 148 w 274"/>
              <a:gd name="T71" fmla="*/ 108 h 204"/>
              <a:gd name="T72" fmla="*/ 151 w 274"/>
              <a:gd name="T73" fmla="*/ 108 h 204"/>
              <a:gd name="T74" fmla="*/ 143 w 274"/>
              <a:gd name="T75" fmla="*/ 107 h 204"/>
              <a:gd name="T76" fmla="*/ 141 w 274"/>
              <a:gd name="T77" fmla="*/ 117 h 204"/>
              <a:gd name="T78" fmla="*/ 127 w 274"/>
              <a:gd name="T79" fmla="*/ 115 h 204"/>
              <a:gd name="T80" fmla="*/ 76 w 274"/>
              <a:gd name="T81" fmla="*/ 107 h 204"/>
              <a:gd name="T82" fmla="*/ 80 w 274"/>
              <a:gd name="T83" fmla="*/ 106 h 204"/>
              <a:gd name="T84" fmla="*/ 114 w 274"/>
              <a:gd name="T85" fmla="*/ 109 h 204"/>
              <a:gd name="T86" fmla="*/ 109 w 274"/>
              <a:gd name="T87" fmla="*/ 117 h 204"/>
              <a:gd name="T88" fmla="*/ 96 w 274"/>
              <a:gd name="T89" fmla="*/ 115 h 204"/>
              <a:gd name="T90" fmla="*/ 101 w 274"/>
              <a:gd name="T91" fmla="*/ 108 h 204"/>
              <a:gd name="T92" fmla="*/ 102 w 274"/>
              <a:gd name="T93" fmla="*/ 108 h 204"/>
              <a:gd name="T94" fmla="*/ 94 w 274"/>
              <a:gd name="T95" fmla="*/ 115 h 204"/>
              <a:gd name="T96" fmla="*/ 88 w 274"/>
              <a:gd name="T97" fmla="*/ 116 h 204"/>
              <a:gd name="T98" fmla="*/ 77 w 274"/>
              <a:gd name="T99" fmla="*/ 108 h 204"/>
              <a:gd name="T100" fmla="*/ 59 w 274"/>
              <a:gd name="T101" fmla="*/ 106 h 204"/>
              <a:gd name="T102" fmla="*/ 63 w 274"/>
              <a:gd name="T103" fmla="*/ 107 h 204"/>
              <a:gd name="T104" fmla="*/ 62 w 274"/>
              <a:gd name="T105" fmla="*/ 116 h 204"/>
              <a:gd name="T106" fmla="*/ 49 w 274"/>
              <a:gd name="T107" fmla="*/ 118 h 204"/>
              <a:gd name="T108" fmla="*/ 48 w 274"/>
              <a:gd name="T109" fmla="*/ 108 h 204"/>
              <a:gd name="T110" fmla="*/ 51 w 274"/>
              <a:gd name="T111" fmla="*/ 108 h 204"/>
              <a:gd name="T112" fmla="*/ 43 w 274"/>
              <a:gd name="T113" fmla="*/ 107 h 204"/>
              <a:gd name="T114" fmla="*/ 41 w 274"/>
              <a:gd name="T115" fmla="*/ 117 h 204"/>
              <a:gd name="T116" fmla="*/ 27 w 274"/>
              <a:gd name="T117" fmla="*/ 115 h 204"/>
              <a:gd name="T118" fmla="*/ 52 w 274"/>
              <a:gd name="T119" fmla="*/ 87 h 204"/>
              <a:gd name="T120" fmla="*/ 64 w 274"/>
              <a:gd name="T121" fmla="*/ 71 h 204"/>
              <a:gd name="T122" fmla="*/ 25 w 274"/>
              <a:gd name="T123" fmla="*/ 79 h 204"/>
              <a:gd name="T124" fmla="*/ 25 w 274"/>
              <a:gd name="T125" fmla="*/ 6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04">
                <a:moveTo>
                  <a:pt x="253" y="49"/>
                </a:moveTo>
                <a:cubicBezTo>
                  <a:pt x="259" y="50"/>
                  <a:pt x="264" y="52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71" y="60"/>
                  <a:pt x="274" y="66"/>
                  <a:pt x="274" y="72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74" y="188"/>
                  <a:pt x="271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3" y="202"/>
                  <a:pt x="257" y="204"/>
                  <a:pt x="251" y="204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6" y="204"/>
                  <a:pt x="40" y="202"/>
                  <a:pt x="36" y="198"/>
                </a:cubicBezTo>
                <a:cubicBezTo>
                  <a:pt x="36" y="198"/>
                  <a:pt x="36" y="198"/>
                  <a:pt x="36" y="198"/>
                </a:cubicBezTo>
                <a:cubicBezTo>
                  <a:pt x="32" y="193"/>
                  <a:pt x="29" y="188"/>
                  <a:pt x="29" y="181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3" y="184"/>
                  <a:pt x="44" y="186"/>
                  <a:pt x="45" y="188"/>
                </a:cubicBezTo>
                <a:cubicBezTo>
                  <a:pt x="47" y="190"/>
                  <a:pt x="49" y="191"/>
                  <a:pt x="52" y="191"/>
                </a:cubicBezTo>
                <a:cubicBezTo>
                  <a:pt x="251" y="191"/>
                  <a:pt x="251" y="191"/>
                  <a:pt x="251" y="191"/>
                </a:cubicBezTo>
                <a:cubicBezTo>
                  <a:pt x="254" y="191"/>
                  <a:pt x="256" y="190"/>
                  <a:pt x="258" y="188"/>
                </a:cubicBezTo>
                <a:cubicBezTo>
                  <a:pt x="259" y="186"/>
                  <a:pt x="261" y="184"/>
                  <a:pt x="261" y="181"/>
                </a:cubicBezTo>
                <a:cubicBezTo>
                  <a:pt x="261" y="179"/>
                  <a:pt x="261" y="179"/>
                  <a:pt x="261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42" y="163"/>
                  <a:pt x="253" y="152"/>
                  <a:pt x="253" y="138"/>
                </a:cubicBezTo>
                <a:cubicBezTo>
                  <a:pt x="253" y="135"/>
                  <a:pt x="253" y="135"/>
                  <a:pt x="253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72"/>
                  <a:pt x="261" y="72"/>
                  <a:pt x="261" y="72"/>
                </a:cubicBezTo>
                <a:cubicBezTo>
                  <a:pt x="261" y="69"/>
                  <a:pt x="259" y="67"/>
                  <a:pt x="258" y="65"/>
                </a:cubicBezTo>
                <a:cubicBezTo>
                  <a:pt x="257" y="64"/>
                  <a:pt x="255" y="63"/>
                  <a:pt x="253" y="63"/>
                </a:cubicBezTo>
                <a:cubicBezTo>
                  <a:pt x="253" y="49"/>
                  <a:pt x="253" y="49"/>
                  <a:pt x="253" y="4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6" y="146"/>
                  <a:pt x="13" y="146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30" y="146"/>
                  <a:pt x="235" y="140"/>
                  <a:pt x="235" y="133"/>
                </a:cubicBezTo>
                <a:cubicBezTo>
                  <a:pt x="235" y="12"/>
                  <a:pt x="235" y="12"/>
                  <a:pt x="235" y="12"/>
                </a:cubicBezTo>
                <a:cubicBezTo>
                  <a:pt x="235" y="6"/>
                  <a:pt x="230" y="0"/>
                  <a:pt x="22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31" y="51"/>
                </a:moveTo>
                <a:cubicBezTo>
                  <a:pt x="28" y="51"/>
                  <a:pt x="25" y="54"/>
                  <a:pt x="25" y="57"/>
                </a:cubicBezTo>
                <a:cubicBezTo>
                  <a:pt x="25" y="60"/>
                  <a:pt x="25" y="60"/>
                  <a:pt x="2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lose/>
                <a:moveTo>
                  <a:pt x="32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1" y="33"/>
                  <a:pt x="31" y="33"/>
                  <a:pt x="30" y="33"/>
                </a:cubicBezTo>
                <a:cubicBezTo>
                  <a:pt x="28" y="33"/>
                  <a:pt x="27" y="33"/>
                  <a:pt x="27" y="33"/>
                </a:cubicBezTo>
                <a:cubicBezTo>
                  <a:pt x="26" y="32"/>
                  <a:pt x="25" y="32"/>
                  <a:pt x="25" y="31"/>
                </a:cubicBezTo>
                <a:cubicBezTo>
                  <a:pt x="24" y="30"/>
                  <a:pt x="24" y="29"/>
                  <a:pt x="24" y="27"/>
                </a:cubicBezTo>
                <a:cubicBezTo>
                  <a:pt x="24" y="26"/>
                  <a:pt x="24" y="24"/>
                  <a:pt x="25" y="23"/>
                </a:cubicBezTo>
                <a:cubicBezTo>
                  <a:pt x="26" y="22"/>
                  <a:pt x="28" y="22"/>
                  <a:pt x="30" y="22"/>
                </a:cubicBezTo>
                <a:cubicBezTo>
                  <a:pt x="31" y="22"/>
                  <a:pt x="32" y="22"/>
                  <a:pt x="33" y="23"/>
                </a:cubicBezTo>
                <a:cubicBezTo>
                  <a:pt x="34" y="23"/>
                  <a:pt x="34" y="24"/>
                  <a:pt x="35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6"/>
                  <a:pt x="27" y="27"/>
                  <a:pt x="27" y="27"/>
                </a:cubicBezTo>
                <a:cubicBezTo>
                  <a:pt x="27" y="29"/>
                  <a:pt x="28" y="30"/>
                  <a:pt x="28" y="30"/>
                </a:cubicBezTo>
                <a:cubicBezTo>
                  <a:pt x="28" y="30"/>
                  <a:pt x="29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2" y="29"/>
                  <a:pt x="32" y="29"/>
                </a:cubicBezTo>
                <a:close/>
                <a:moveTo>
                  <a:pt x="36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0" y="25"/>
                  <a:pt x="40" y="25"/>
                </a:cubicBezTo>
                <a:cubicBezTo>
                  <a:pt x="40" y="25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8"/>
                </a:cubicBezTo>
                <a:cubicBezTo>
                  <a:pt x="39" y="28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52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2"/>
                  <a:pt x="51" y="32"/>
                  <a:pt x="50" y="33"/>
                </a:cubicBezTo>
                <a:cubicBezTo>
                  <a:pt x="49" y="33"/>
                  <a:pt x="48" y="33"/>
                  <a:pt x="47" y="33"/>
                </a:cubicBezTo>
                <a:cubicBezTo>
                  <a:pt x="46" y="33"/>
                  <a:pt x="45" y="33"/>
                  <a:pt x="45" y="33"/>
                </a:cubicBezTo>
                <a:cubicBezTo>
                  <a:pt x="44" y="32"/>
                  <a:pt x="44" y="32"/>
                  <a:pt x="43" y="31"/>
                </a:cubicBezTo>
                <a:cubicBezTo>
                  <a:pt x="43" y="31"/>
                  <a:pt x="43" y="30"/>
                  <a:pt x="43" y="29"/>
                </a:cubicBezTo>
                <a:cubicBezTo>
                  <a:pt x="43" y="28"/>
                  <a:pt x="43" y="27"/>
                  <a:pt x="44" y="26"/>
                </a:cubicBezTo>
                <a:cubicBezTo>
                  <a:pt x="45" y="25"/>
                  <a:pt x="46" y="25"/>
                  <a:pt x="47" y="25"/>
                </a:cubicBezTo>
                <a:cubicBezTo>
                  <a:pt x="48" y="25"/>
                  <a:pt x="49" y="25"/>
                  <a:pt x="50" y="25"/>
                </a:cubicBezTo>
                <a:cubicBezTo>
                  <a:pt x="51" y="26"/>
                  <a:pt x="51" y="26"/>
                  <a:pt x="51" y="27"/>
                </a:cubicBezTo>
                <a:cubicBezTo>
                  <a:pt x="52" y="28"/>
                  <a:pt x="52" y="28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9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8"/>
                  <a:pt x="49" y="28"/>
                </a:cubicBezTo>
                <a:close/>
                <a:moveTo>
                  <a:pt x="62" y="22"/>
                </a:move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3"/>
                  <a:pt x="58" y="33"/>
                </a:cubicBezTo>
                <a:cubicBezTo>
                  <a:pt x="57" y="33"/>
                  <a:pt x="57" y="33"/>
                  <a:pt x="56" y="33"/>
                </a:cubicBezTo>
                <a:cubicBezTo>
                  <a:pt x="55" y="33"/>
                  <a:pt x="54" y="33"/>
                  <a:pt x="54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8"/>
                  <a:pt x="53" y="27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6"/>
                  <a:pt x="59" y="26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59" y="29"/>
                </a:moveTo>
                <a:cubicBezTo>
                  <a:pt x="59" y="30"/>
                  <a:pt x="58" y="30"/>
                  <a:pt x="58" y="30"/>
                </a:cubicBezTo>
                <a:cubicBezTo>
                  <a:pt x="58" y="31"/>
                  <a:pt x="58" y="31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56" y="30"/>
                  <a:pt x="56" y="30"/>
                  <a:pt x="56" y="29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9" y="28"/>
                  <a:pt x="59" y="29"/>
                </a:cubicBezTo>
                <a:close/>
                <a:moveTo>
                  <a:pt x="64" y="22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24"/>
                  <a:pt x="67" y="24"/>
                  <a:pt x="67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lose/>
                <a:moveTo>
                  <a:pt x="64" y="25"/>
                </a:moveTo>
                <a:cubicBezTo>
                  <a:pt x="67" y="25"/>
                  <a:pt x="67" y="25"/>
                  <a:pt x="67" y="25"/>
                </a:cubicBezTo>
                <a:cubicBezTo>
                  <a:pt x="67" y="33"/>
                  <a:pt x="67" y="33"/>
                  <a:pt x="67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25"/>
                  <a:pt x="64" y="25"/>
                  <a:pt x="64" y="25"/>
                </a:cubicBezTo>
                <a:close/>
                <a:moveTo>
                  <a:pt x="72" y="22"/>
                </a:moveTo>
                <a:cubicBezTo>
                  <a:pt x="72" y="25"/>
                  <a:pt x="72" y="25"/>
                  <a:pt x="7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7"/>
                  <a:pt x="74" y="27"/>
                  <a:pt x="74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3" y="31"/>
                  <a:pt x="73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1" y="33"/>
                  <a:pt x="71" y="33"/>
                  <a:pt x="70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83" y="29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4" y="32"/>
                  <a:pt x="83" y="32"/>
                </a:cubicBezTo>
                <a:cubicBezTo>
                  <a:pt x="82" y="33"/>
                  <a:pt x="81" y="33"/>
                  <a:pt x="80" y="33"/>
                </a:cubicBezTo>
                <a:cubicBezTo>
                  <a:pt x="79" y="33"/>
                  <a:pt x="78" y="33"/>
                  <a:pt x="77" y="32"/>
                </a:cubicBezTo>
                <a:cubicBezTo>
                  <a:pt x="76" y="31"/>
                  <a:pt x="75" y="29"/>
                  <a:pt x="75" y="28"/>
                </a:cubicBezTo>
                <a:cubicBezTo>
                  <a:pt x="75" y="26"/>
                  <a:pt x="76" y="24"/>
                  <a:pt x="77" y="23"/>
                </a:cubicBezTo>
                <a:cubicBezTo>
                  <a:pt x="78" y="22"/>
                  <a:pt x="79" y="22"/>
                  <a:pt x="80" y="22"/>
                </a:cubicBezTo>
                <a:cubicBezTo>
                  <a:pt x="82" y="22"/>
                  <a:pt x="83" y="22"/>
                  <a:pt x="84" y="23"/>
                </a:cubicBezTo>
                <a:cubicBezTo>
                  <a:pt x="84" y="24"/>
                  <a:pt x="84" y="24"/>
                  <a:pt x="85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5"/>
                  <a:pt x="82" y="25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79" y="24"/>
                  <a:pt x="79" y="24"/>
                  <a:pt x="78" y="25"/>
                </a:cubicBezTo>
                <a:cubicBezTo>
                  <a:pt x="78" y="25"/>
                  <a:pt x="77" y="26"/>
                  <a:pt x="77" y="27"/>
                </a:cubicBezTo>
                <a:cubicBezTo>
                  <a:pt x="77" y="29"/>
                  <a:pt x="78" y="30"/>
                  <a:pt x="78" y="30"/>
                </a:cubicBezTo>
                <a:cubicBezTo>
                  <a:pt x="79" y="31"/>
                  <a:pt x="79" y="31"/>
                  <a:pt x="80" y="31"/>
                </a:cubicBezTo>
                <a:cubicBezTo>
                  <a:pt x="81" y="31"/>
                  <a:pt x="81" y="31"/>
                  <a:pt x="82" y="31"/>
                </a:cubicBezTo>
                <a:cubicBezTo>
                  <a:pt x="82" y="30"/>
                  <a:pt x="82" y="30"/>
                  <a:pt x="83" y="29"/>
                </a:cubicBezTo>
                <a:close/>
                <a:moveTo>
                  <a:pt x="88" y="28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6"/>
                  <a:pt x="87" y="26"/>
                  <a:pt x="87" y="25"/>
                </a:cubicBezTo>
                <a:cubicBezTo>
                  <a:pt x="88" y="25"/>
                  <a:pt x="89" y="25"/>
                  <a:pt x="90" y="25"/>
                </a:cubicBezTo>
                <a:cubicBezTo>
                  <a:pt x="91" y="25"/>
                  <a:pt x="91" y="25"/>
                  <a:pt x="92" y="25"/>
                </a:cubicBezTo>
                <a:cubicBezTo>
                  <a:pt x="92" y="25"/>
                  <a:pt x="93" y="26"/>
                  <a:pt x="93" y="26"/>
                </a:cubicBezTo>
                <a:cubicBezTo>
                  <a:pt x="93" y="26"/>
                  <a:pt x="93" y="27"/>
                  <a:pt x="93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3" y="32"/>
                  <a:pt x="93" y="32"/>
                </a:cubicBezTo>
                <a:cubicBezTo>
                  <a:pt x="93" y="32"/>
                  <a:pt x="93" y="33"/>
                  <a:pt x="93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91" y="33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0" y="33"/>
                  <a:pt x="90" y="33"/>
                </a:cubicBezTo>
                <a:cubicBezTo>
                  <a:pt x="90" y="33"/>
                  <a:pt x="89" y="33"/>
                  <a:pt x="89" y="33"/>
                </a:cubicBezTo>
                <a:cubicBezTo>
                  <a:pt x="88" y="33"/>
                  <a:pt x="87" y="33"/>
                  <a:pt x="87" y="33"/>
                </a:cubicBezTo>
                <a:cubicBezTo>
                  <a:pt x="86" y="32"/>
                  <a:pt x="86" y="32"/>
                  <a:pt x="86" y="31"/>
                </a:cubicBezTo>
                <a:cubicBezTo>
                  <a:pt x="86" y="30"/>
                  <a:pt x="86" y="30"/>
                  <a:pt x="86" y="30"/>
                </a:cubicBezTo>
                <a:cubicBezTo>
                  <a:pt x="87" y="29"/>
                  <a:pt x="87" y="29"/>
                  <a:pt x="87" y="29"/>
                </a:cubicBezTo>
                <a:cubicBezTo>
                  <a:pt x="88" y="29"/>
                  <a:pt x="88" y="29"/>
                  <a:pt x="89" y="28"/>
                </a:cubicBezTo>
                <a:cubicBezTo>
                  <a:pt x="90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0" y="27"/>
                  <a:pt x="90" y="26"/>
                  <a:pt x="90" y="26"/>
                </a:cubicBezTo>
                <a:cubicBezTo>
                  <a:pt x="89" y="26"/>
                  <a:pt x="89" y="27"/>
                  <a:pt x="89" y="27"/>
                </a:cubicBezTo>
                <a:cubicBezTo>
                  <a:pt x="88" y="27"/>
                  <a:pt x="88" y="27"/>
                  <a:pt x="88" y="28"/>
                </a:cubicBezTo>
                <a:close/>
                <a:moveTo>
                  <a:pt x="91" y="29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1"/>
                </a:cubicBezTo>
                <a:cubicBezTo>
                  <a:pt x="91" y="31"/>
                  <a:pt x="91" y="31"/>
                  <a:pt x="90" y="31"/>
                </a:cubicBezTo>
                <a:cubicBezTo>
                  <a:pt x="90" y="32"/>
                  <a:pt x="90" y="32"/>
                  <a:pt x="89" y="32"/>
                </a:cubicBezTo>
                <a:cubicBezTo>
                  <a:pt x="89" y="32"/>
                  <a:pt x="89" y="32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9" y="30"/>
                </a:cubicBezTo>
                <a:cubicBezTo>
                  <a:pt x="89" y="30"/>
                  <a:pt x="89" y="30"/>
                  <a:pt x="90" y="30"/>
                </a:cubicBezTo>
                <a:cubicBezTo>
                  <a:pt x="90" y="29"/>
                  <a:pt x="91" y="29"/>
                  <a:pt x="91" y="29"/>
                </a:cubicBezTo>
                <a:close/>
                <a:moveTo>
                  <a:pt x="97" y="33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8" y="25"/>
                  <a:pt x="98" y="25"/>
                </a:cubicBezTo>
                <a:cubicBezTo>
                  <a:pt x="98" y="25"/>
                  <a:pt x="98" y="25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7" y="27"/>
                  <a:pt x="97" y="28"/>
                </a:cubicBezTo>
                <a:cubicBezTo>
                  <a:pt x="97" y="28"/>
                  <a:pt x="97" y="29"/>
                  <a:pt x="97" y="31"/>
                </a:cubicBezTo>
                <a:cubicBezTo>
                  <a:pt x="97" y="33"/>
                  <a:pt x="97" y="33"/>
                  <a:pt x="97" y="33"/>
                </a:cubicBezTo>
                <a:close/>
                <a:moveTo>
                  <a:pt x="108" y="33"/>
                </a:move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3"/>
                  <a:pt x="105" y="33"/>
                </a:cubicBezTo>
                <a:cubicBezTo>
                  <a:pt x="105" y="33"/>
                  <a:pt x="104" y="33"/>
                  <a:pt x="104" y="33"/>
                </a:cubicBezTo>
                <a:cubicBezTo>
                  <a:pt x="103" y="33"/>
                  <a:pt x="102" y="33"/>
                  <a:pt x="102" y="32"/>
                </a:cubicBezTo>
                <a:cubicBezTo>
                  <a:pt x="101" y="31"/>
                  <a:pt x="101" y="30"/>
                  <a:pt x="101" y="29"/>
                </a:cubicBezTo>
                <a:cubicBezTo>
                  <a:pt x="101" y="28"/>
                  <a:pt x="101" y="27"/>
                  <a:pt x="102" y="26"/>
                </a:cubicBezTo>
                <a:cubicBezTo>
                  <a:pt x="102" y="25"/>
                  <a:pt x="103" y="25"/>
                  <a:pt x="104" y="25"/>
                </a:cubicBezTo>
                <a:cubicBezTo>
                  <a:pt x="105" y="25"/>
                  <a:pt x="106" y="25"/>
                  <a:pt x="106" y="26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33"/>
                  <a:pt x="108" y="33"/>
                  <a:pt x="108" y="33"/>
                </a:cubicBezTo>
                <a:close/>
                <a:moveTo>
                  <a:pt x="103" y="29"/>
                </a:moveTo>
                <a:cubicBezTo>
                  <a:pt x="103" y="28"/>
                  <a:pt x="103" y="27"/>
                  <a:pt x="103" y="27"/>
                </a:cubicBezTo>
                <a:cubicBezTo>
                  <a:pt x="104" y="27"/>
                  <a:pt x="104" y="26"/>
                  <a:pt x="105" y="26"/>
                </a:cubicBezTo>
                <a:cubicBezTo>
                  <a:pt x="105" y="26"/>
                  <a:pt x="105" y="27"/>
                  <a:pt x="106" y="27"/>
                </a:cubicBezTo>
                <a:cubicBezTo>
                  <a:pt x="106" y="28"/>
                  <a:pt x="106" y="28"/>
                  <a:pt x="106" y="29"/>
                </a:cubicBezTo>
                <a:cubicBezTo>
                  <a:pt x="106" y="30"/>
                  <a:pt x="106" y="31"/>
                  <a:pt x="106" y="31"/>
                </a:cubicBezTo>
                <a:cubicBezTo>
                  <a:pt x="105" y="31"/>
                  <a:pt x="105" y="32"/>
                  <a:pt x="105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3" y="30"/>
                  <a:pt x="103" y="29"/>
                </a:cubicBezTo>
                <a:close/>
                <a:moveTo>
                  <a:pt x="28" y="106"/>
                </a:moveTo>
                <a:cubicBezTo>
                  <a:pt x="28" y="106"/>
                  <a:pt x="27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6" y="108"/>
                  <a:pt x="25" y="109"/>
                  <a:pt x="25" y="109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6"/>
                  <a:pt x="26" y="117"/>
                  <a:pt x="26" y="117"/>
                </a:cubicBezTo>
                <a:cubicBezTo>
                  <a:pt x="27" y="118"/>
                  <a:pt x="28" y="118"/>
                  <a:pt x="28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18"/>
                  <a:pt x="32" y="118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4" y="116"/>
                  <a:pt x="34" y="11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0" y="106"/>
                </a:cubicBezTo>
                <a:cubicBezTo>
                  <a:pt x="28" y="106"/>
                  <a:pt x="28" y="106"/>
                  <a:pt x="28" y="106"/>
                </a:cubicBezTo>
                <a:close/>
                <a:moveTo>
                  <a:pt x="178" y="106"/>
                </a:moveTo>
                <a:cubicBezTo>
                  <a:pt x="177" y="106"/>
                  <a:pt x="177" y="107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8"/>
                  <a:pt x="175" y="109"/>
                  <a:pt x="175" y="109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7" y="118"/>
                  <a:pt x="177" y="118"/>
                  <a:pt x="178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1" y="118"/>
                  <a:pt x="182" y="118"/>
                  <a:pt x="182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6"/>
                  <a:pt x="183" y="115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3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1" y="106"/>
                  <a:pt x="180" y="106"/>
                </a:cubicBezTo>
                <a:cubicBezTo>
                  <a:pt x="178" y="106"/>
                  <a:pt x="178" y="106"/>
                  <a:pt x="178" y="106"/>
                </a:cubicBezTo>
                <a:close/>
                <a:moveTo>
                  <a:pt x="209" y="106"/>
                </a:moveTo>
                <a:cubicBezTo>
                  <a:pt x="208" y="106"/>
                  <a:pt x="207" y="107"/>
                  <a:pt x="207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6" y="108"/>
                  <a:pt x="206" y="109"/>
                  <a:pt x="206" y="109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6" y="116"/>
                  <a:pt x="206" y="117"/>
                  <a:pt x="207" y="117"/>
                </a:cubicBezTo>
                <a:cubicBezTo>
                  <a:pt x="207" y="118"/>
                  <a:pt x="208" y="118"/>
                  <a:pt x="209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4" y="117"/>
                  <a:pt x="214" y="116"/>
                  <a:pt x="214" y="115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4" y="109"/>
                  <a:pt x="214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2" y="106"/>
                  <a:pt x="211" y="106"/>
                </a:cubicBezTo>
                <a:cubicBezTo>
                  <a:pt x="209" y="106"/>
                  <a:pt x="209" y="106"/>
                  <a:pt x="209" y="106"/>
                </a:cubicBezTo>
                <a:close/>
                <a:moveTo>
                  <a:pt x="211" y="108"/>
                </a:move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6"/>
                  <a:pt x="209" y="117"/>
                  <a:pt x="209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2" y="117"/>
                  <a:pt x="212" y="116"/>
                  <a:pt x="212" y="116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12" y="116"/>
                  <a:pt x="213" y="116"/>
                  <a:pt x="213" y="115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3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1" y="108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7" y="107"/>
                </a:cubicBezTo>
                <a:cubicBezTo>
                  <a:pt x="197" y="107"/>
                  <a:pt x="197" y="107"/>
                  <a:pt x="197" y="107"/>
                </a:cubicBezTo>
                <a:cubicBezTo>
                  <a:pt x="196" y="108"/>
                  <a:pt x="196" y="109"/>
                  <a:pt x="196" y="109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ubicBezTo>
                  <a:pt x="197" y="118"/>
                  <a:pt x="198" y="118"/>
                  <a:pt x="199" y="11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02" y="118"/>
                  <a:pt x="202" y="118"/>
                  <a:pt x="203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4" y="116"/>
                  <a:pt x="204" y="115"/>
                </a:cubicBezTo>
                <a:cubicBezTo>
                  <a:pt x="204" y="109"/>
                  <a:pt x="204" y="109"/>
                  <a:pt x="204" y="109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2" y="107"/>
                  <a:pt x="202" y="106"/>
                  <a:pt x="201" y="106"/>
                </a:cubicBezTo>
                <a:cubicBezTo>
                  <a:pt x="199" y="106"/>
                  <a:pt x="199" y="106"/>
                  <a:pt x="199" y="106"/>
                </a:cubicBezTo>
                <a:close/>
                <a:moveTo>
                  <a:pt x="201" y="108"/>
                </a:moveTo>
                <a:cubicBezTo>
                  <a:pt x="199" y="108"/>
                  <a:pt x="199" y="108"/>
                  <a:pt x="199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9"/>
                  <a:pt x="197" y="109"/>
                  <a:pt x="197" y="10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6"/>
                  <a:pt x="198" y="116"/>
                  <a:pt x="198" y="116"/>
                </a:cubicBezTo>
                <a:cubicBezTo>
                  <a:pt x="198" y="116"/>
                  <a:pt x="198" y="117"/>
                  <a:pt x="199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5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2" y="109"/>
                  <a:pt x="202" y="109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1" y="108"/>
                  <a:pt x="201" y="108"/>
                </a:cubicBezTo>
                <a:close/>
                <a:moveTo>
                  <a:pt x="189" y="106"/>
                </a:moveTo>
                <a:cubicBezTo>
                  <a:pt x="188" y="106"/>
                  <a:pt x="187" y="107"/>
                  <a:pt x="186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108"/>
                  <a:pt x="185" y="109"/>
                  <a:pt x="185" y="109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6" y="117"/>
                  <a:pt x="186" y="117"/>
                </a:cubicBezTo>
                <a:cubicBezTo>
                  <a:pt x="187" y="118"/>
                  <a:pt x="188" y="118"/>
                  <a:pt x="189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1" y="118"/>
                  <a:pt x="192" y="118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4" y="116"/>
                  <a:pt x="194" y="115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9"/>
                  <a:pt x="193" y="108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2" y="107"/>
                  <a:pt x="191" y="106"/>
                  <a:pt x="191" y="106"/>
                </a:cubicBezTo>
                <a:cubicBezTo>
                  <a:pt x="189" y="106"/>
                  <a:pt x="189" y="106"/>
                  <a:pt x="189" y="106"/>
                </a:cubicBezTo>
                <a:close/>
                <a:moveTo>
                  <a:pt x="191" y="108"/>
                </a:moveTo>
                <a:cubicBezTo>
                  <a:pt x="189" y="108"/>
                  <a:pt x="189" y="108"/>
                  <a:pt x="189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8" y="116"/>
                  <a:pt x="188" y="117"/>
                  <a:pt x="189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6"/>
                  <a:pt x="192" y="116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2" y="116"/>
                  <a:pt x="192" y="115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2" y="109"/>
                  <a:pt x="192" y="109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1" y="108"/>
                  <a:pt x="191" y="108"/>
                  <a:pt x="191" y="108"/>
                </a:cubicBezTo>
                <a:close/>
                <a:moveTo>
                  <a:pt x="180" y="108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8" y="116"/>
                  <a:pt x="178" y="117"/>
                  <a:pt x="178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6"/>
                  <a:pt x="181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2" y="116"/>
                  <a:pt x="182" y="116"/>
                  <a:pt x="182" y="115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8"/>
                  <a:pt x="180" y="108"/>
                </a:cubicBezTo>
                <a:close/>
                <a:moveTo>
                  <a:pt x="128" y="106"/>
                </a:moveTo>
                <a:cubicBezTo>
                  <a:pt x="128" y="106"/>
                  <a:pt x="127" y="107"/>
                  <a:pt x="126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8"/>
                  <a:pt x="125" y="109"/>
                  <a:pt x="125" y="10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6"/>
                  <a:pt x="126" y="117"/>
                  <a:pt x="126" y="117"/>
                </a:cubicBezTo>
                <a:cubicBezTo>
                  <a:pt x="127" y="118"/>
                  <a:pt x="128" y="118"/>
                  <a:pt x="128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1" y="118"/>
                  <a:pt x="132" y="118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6"/>
                  <a:pt x="133" y="11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9"/>
                  <a:pt x="133" y="108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2" y="107"/>
                  <a:pt x="131" y="106"/>
                  <a:pt x="130" y="106"/>
                </a:cubicBezTo>
                <a:cubicBezTo>
                  <a:pt x="128" y="106"/>
                  <a:pt x="128" y="106"/>
                  <a:pt x="128" y="106"/>
                </a:cubicBezTo>
                <a:close/>
                <a:moveTo>
                  <a:pt x="159" y="106"/>
                </a:moveTo>
                <a:cubicBezTo>
                  <a:pt x="158" y="106"/>
                  <a:pt x="158" y="107"/>
                  <a:pt x="157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6" y="108"/>
                  <a:pt x="156" y="109"/>
                  <a:pt x="156" y="109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6"/>
                  <a:pt x="156" y="117"/>
                  <a:pt x="157" y="117"/>
                </a:cubicBezTo>
                <a:cubicBezTo>
                  <a:pt x="158" y="118"/>
                  <a:pt x="158" y="118"/>
                  <a:pt x="159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2" y="118"/>
                  <a:pt x="163" y="118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4" y="117"/>
                  <a:pt x="164" y="116"/>
                  <a:pt x="164" y="115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8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6"/>
                  <a:pt x="161" y="106"/>
                </a:cubicBezTo>
                <a:cubicBezTo>
                  <a:pt x="159" y="106"/>
                  <a:pt x="159" y="106"/>
                  <a:pt x="159" y="106"/>
                </a:cubicBezTo>
                <a:close/>
                <a:moveTo>
                  <a:pt x="161" y="108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59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16"/>
                  <a:pt x="159" y="117"/>
                  <a:pt x="159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3" y="116"/>
                  <a:pt x="163" y="115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3" y="109"/>
                  <a:pt x="162" y="109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2" y="108"/>
                  <a:pt x="162" y="108"/>
                  <a:pt x="161" y="108"/>
                </a:cubicBezTo>
                <a:close/>
                <a:moveTo>
                  <a:pt x="149" y="106"/>
                </a:moveTo>
                <a:cubicBezTo>
                  <a:pt x="148" y="106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6" y="108"/>
                  <a:pt x="146" y="109"/>
                  <a:pt x="146" y="109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7"/>
                  <a:pt x="147" y="117"/>
                </a:cubicBezTo>
                <a:cubicBezTo>
                  <a:pt x="147" y="118"/>
                  <a:pt x="148" y="118"/>
                  <a:pt x="149" y="118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2" y="118"/>
                  <a:pt x="153" y="118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4" y="117"/>
                  <a:pt x="154" y="116"/>
                  <a:pt x="154" y="115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4" y="109"/>
                  <a:pt x="154" y="108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2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lose/>
                <a:moveTo>
                  <a:pt x="151" y="108"/>
                </a:move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48" y="108"/>
                  <a:pt x="148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48" y="115"/>
                  <a:pt x="148" y="115"/>
                  <a:pt x="148" y="115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6"/>
                  <a:pt x="149" y="117"/>
                  <a:pt x="149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2" y="116"/>
                  <a:pt x="152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6"/>
                  <a:pt x="152" y="116"/>
                  <a:pt x="152" y="115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52" y="108"/>
                  <a:pt x="151" y="108"/>
                  <a:pt x="151" y="108"/>
                </a:cubicBezTo>
                <a:close/>
                <a:moveTo>
                  <a:pt x="139" y="106"/>
                </a:moveTo>
                <a:cubicBezTo>
                  <a:pt x="138" y="106"/>
                  <a:pt x="137" y="107"/>
                  <a:pt x="136" y="107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6" y="108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6"/>
                  <a:pt x="136" y="117"/>
                  <a:pt x="136" y="117"/>
                </a:cubicBezTo>
                <a:cubicBezTo>
                  <a:pt x="137" y="118"/>
                  <a:pt x="138" y="118"/>
                  <a:pt x="139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2" y="118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3" y="117"/>
                  <a:pt x="144" y="116"/>
                  <a:pt x="144" y="115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3" y="108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2" y="107"/>
                  <a:pt x="141" y="106"/>
                  <a:pt x="141" y="106"/>
                </a:cubicBezTo>
                <a:cubicBezTo>
                  <a:pt x="139" y="106"/>
                  <a:pt x="139" y="106"/>
                  <a:pt x="139" y="106"/>
                </a:cubicBezTo>
                <a:close/>
                <a:moveTo>
                  <a:pt x="141" y="108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7" y="116"/>
                  <a:pt x="137" y="116"/>
                  <a:pt x="138" y="116"/>
                </a:cubicBezTo>
                <a:cubicBezTo>
                  <a:pt x="138" y="116"/>
                  <a:pt x="138" y="117"/>
                  <a:pt x="139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1" y="117"/>
                  <a:pt x="141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5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1" y="108"/>
                  <a:pt x="141" y="108"/>
                  <a:pt x="141" y="108"/>
                </a:cubicBezTo>
                <a:close/>
                <a:moveTo>
                  <a:pt x="130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6"/>
                  <a:pt x="128" y="117"/>
                  <a:pt x="128" y="117"/>
                </a:cubicBezTo>
                <a:cubicBezTo>
                  <a:pt x="130" y="117"/>
                  <a:pt x="130" y="117"/>
                  <a:pt x="130" y="117"/>
                </a:cubicBezTo>
                <a:cubicBezTo>
                  <a:pt x="131" y="117"/>
                  <a:pt x="131" y="116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2" y="116"/>
                  <a:pt x="132" y="116"/>
                  <a:pt x="132" y="115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09"/>
                  <a:pt x="131" y="108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1" y="108"/>
                  <a:pt x="131" y="108"/>
                  <a:pt x="130" y="108"/>
                </a:cubicBezTo>
                <a:close/>
                <a:moveTo>
                  <a:pt x="78" y="106"/>
                </a:moveTo>
                <a:cubicBezTo>
                  <a:pt x="78" y="106"/>
                  <a:pt x="77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6"/>
                  <a:pt x="76" y="117"/>
                  <a:pt x="76" y="117"/>
                </a:cubicBezTo>
                <a:cubicBezTo>
                  <a:pt x="77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2" y="118"/>
                  <a:pt x="83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6"/>
                  <a:pt x="83" y="115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8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2" y="107"/>
                  <a:pt x="81" y="106"/>
                  <a:pt x="80" y="106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109" y="106"/>
                </a:moveTo>
                <a:cubicBezTo>
                  <a:pt x="108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6" y="108"/>
                  <a:pt x="106" y="109"/>
                  <a:pt x="106" y="109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6"/>
                  <a:pt x="106" y="117"/>
                  <a:pt x="107" y="117"/>
                </a:cubicBezTo>
                <a:cubicBezTo>
                  <a:pt x="108" y="118"/>
                  <a:pt x="108" y="118"/>
                  <a:pt x="109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8"/>
                  <a:pt x="113" y="118"/>
                  <a:pt x="11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7"/>
                  <a:pt x="114" y="116"/>
                  <a:pt x="114" y="115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8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2" y="106"/>
                  <a:pt x="111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1" y="108"/>
                </a:move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16"/>
                  <a:pt x="109" y="117"/>
                  <a:pt x="109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6"/>
                  <a:pt x="113" y="116"/>
                  <a:pt x="113" y="115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3" y="109"/>
                  <a:pt x="112" y="109"/>
                  <a:pt x="112" y="10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8"/>
                  <a:pt x="112" y="108"/>
                  <a:pt x="111" y="108"/>
                </a:cubicBezTo>
                <a:close/>
                <a:moveTo>
                  <a:pt x="99" y="106"/>
                </a:moveTo>
                <a:cubicBezTo>
                  <a:pt x="98" y="106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6" y="108"/>
                  <a:pt x="96" y="109"/>
                  <a:pt x="96" y="10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6"/>
                  <a:pt x="96" y="117"/>
                  <a:pt x="97" y="117"/>
                </a:cubicBezTo>
                <a:cubicBezTo>
                  <a:pt x="97" y="118"/>
                  <a:pt x="98" y="118"/>
                  <a:pt x="99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8"/>
                  <a:pt x="103" y="118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4" y="116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4" y="109"/>
                  <a:pt x="104" y="108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2" y="106"/>
                  <a:pt x="101" y="106"/>
                </a:cubicBezTo>
                <a:cubicBezTo>
                  <a:pt x="99" y="106"/>
                  <a:pt x="99" y="106"/>
                  <a:pt x="99" y="106"/>
                </a:cubicBezTo>
                <a:close/>
                <a:moveTo>
                  <a:pt x="101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98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116"/>
                  <a:pt x="99" y="117"/>
                  <a:pt x="99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2" y="109"/>
                  <a:pt x="102" y="109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1" y="108"/>
                </a:cubicBezTo>
                <a:close/>
                <a:moveTo>
                  <a:pt x="89" y="106"/>
                </a:moveTo>
                <a:cubicBezTo>
                  <a:pt x="88" y="106"/>
                  <a:pt x="87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8"/>
                  <a:pt x="86" y="109"/>
                  <a:pt x="86" y="109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6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8"/>
                  <a:pt x="92" y="118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4" y="116"/>
                  <a:pt x="94" y="115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3" y="108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2" y="107"/>
                  <a:pt x="91" y="106"/>
                  <a:pt x="91" y="106"/>
                </a:cubicBezTo>
                <a:cubicBezTo>
                  <a:pt x="89" y="106"/>
                  <a:pt x="89" y="106"/>
                  <a:pt x="89" y="106"/>
                </a:cubicBezTo>
                <a:close/>
                <a:moveTo>
                  <a:pt x="91" y="108"/>
                </a:move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8" y="117"/>
                  <a:pt x="89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6"/>
                  <a:pt x="92" y="11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16"/>
                  <a:pt x="92" y="116"/>
                  <a:pt x="92" y="11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9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8"/>
                  <a:pt x="91" y="108"/>
                  <a:pt x="91" y="108"/>
                </a:cubicBezTo>
                <a:close/>
                <a:moveTo>
                  <a:pt x="8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7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7"/>
                  <a:pt x="78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1" y="117"/>
                  <a:pt x="81" y="116"/>
                  <a:pt x="81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6"/>
                  <a:pt x="82" y="116"/>
                  <a:pt x="82" y="115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2" y="109"/>
                  <a:pt x="82" y="109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8"/>
                  <a:pt x="80" y="108"/>
                </a:cubicBezTo>
                <a:close/>
                <a:moveTo>
                  <a:pt x="59" y="106"/>
                </a:moveTo>
                <a:cubicBezTo>
                  <a:pt x="58" y="106"/>
                  <a:pt x="58" y="107"/>
                  <a:pt x="57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8"/>
                  <a:pt x="56" y="109"/>
                  <a:pt x="56" y="109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6"/>
                  <a:pt x="56" y="117"/>
                  <a:pt x="57" y="117"/>
                </a:cubicBezTo>
                <a:cubicBezTo>
                  <a:pt x="58" y="118"/>
                  <a:pt x="58" y="118"/>
                  <a:pt x="59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4" y="117"/>
                  <a:pt x="64" y="116"/>
                  <a:pt x="64" y="11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4" y="108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6"/>
                  <a:pt x="61" y="106"/>
                </a:cubicBezTo>
                <a:cubicBezTo>
                  <a:pt x="59" y="106"/>
                  <a:pt x="59" y="106"/>
                  <a:pt x="59" y="106"/>
                </a:cubicBezTo>
                <a:close/>
                <a:moveTo>
                  <a:pt x="61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8" y="108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16"/>
                  <a:pt x="59" y="117"/>
                  <a:pt x="59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2" y="11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3" y="116"/>
                  <a:pt x="63" y="115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2" y="109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1" y="108"/>
                </a:cubicBezTo>
                <a:close/>
                <a:moveTo>
                  <a:pt x="49" y="106"/>
                </a:moveTo>
                <a:cubicBezTo>
                  <a:pt x="48" y="106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8"/>
                  <a:pt x="46" y="109"/>
                  <a:pt x="46" y="10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6" y="116"/>
                  <a:pt x="46" y="117"/>
                  <a:pt x="47" y="117"/>
                </a:cubicBezTo>
                <a:cubicBezTo>
                  <a:pt x="47" y="118"/>
                  <a:pt x="48" y="118"/>
                  <a:pt x="49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2" y="118"/>
                  <a:pt x="53" y="118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7"/>
                  <a:pt x="54" y="116"/>
                  <a:pt x="54" y="11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8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2" y="106"/>
                  <a:pt x="51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51" y="108"/>
                </a:move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8" y="108"/>
                  <a:pt x="48" y="10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6"/>
                  <a:pt x="49" y="117"/>
                  <a:pt x="49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2" y="116"/>
                  <a:pt x="5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6"/>
                  <a:pt x="52" y="116"/>
                  <a:pt x="52" y="115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09"/>
                  <a:pt x="52" y="109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6" y="116"/>
                  <a:pt x="36" y="117"/>
                  <a:pt x="36" y="117"/>
                </a:cubicBezTo>
                <a:cubicBezTo>
                  <a:pt x="37" y="118"/>
                  <a:pt x="38" y="118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8"/>
                  <a:pt x="42" y="118"/>
                  <a:pt x="4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4" y="11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3" y="108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2" y="107"/>
                  <a:pt x="42" y="106"/>
                  <a:pt x="41" y="106"/>
                </a:cubicBezTo>
                <a:cubicBezTo>
                  <a:pt x="39" y="106"/>
                  <a:pt x="39" y="106"/>
                  <a:pt x="39" y="106"/>
                </a:cubicBezTo>
                <a:close/>
                <a:moveTo>
                  <a:pt x="41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6"/>
                  <a:pt x="37" y="116"/>
                  <a:pt x="38" y="116"/>
                </a:cubicBezTo>
                <a:cubicBezTo>
                  <a:pt x="38" y="116"/>
                  <a:pt x="38" y="117"/>
                  <a:pt x="39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5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09"/>
                  <a:pt x="42" y="109"/>
                  <a:pt x="42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1" y="108"/>
                  <a:pt x="41" y="108"/>
                </a:cubicBezTo>
                <a:close/>
                <a:moveTo>
                  <a:pt x="30" y="108"/>
                </a:move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1" y="117"/>
                  <a:pt x="31" y="116"/>
                  <a:pt x="31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2" y="116"/>
                  <a:pt x="32" y="116"/>
                  <a:pt x="32" y="115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09"/>
                  <a:pt x="31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lose/>
                <a:moveTo>
                  <a:pt x="37" y="51"/>
                </a:moveTo>
                <a:cubicBezTo>
                  <a:pt x="37" y="87"/>
                  <a:pt x="37" y="87"/>
                  <a:pt x="37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4"/>
                  <a:pt x="61" y="51"/>
                  <a:pt x="58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64" y="62"/>
                </a:moveTo>
                <a:cubicBezTo>
                  <a:pt x="54" y="62"/>
                  <a:pt x="54" y="62"/>
                  <a:pt x="54" y="62"/>
                </a:cubicBezTo>
                <a:cubicBezTo>
                  <a:pt x="54" y="69"/>
                  <a:pt x="54" y="69"/>
                  <a:pt x="5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2"/>
                  <a:pt x="64" y="62"/>
                  <a:pt x="64" y="62"/>
                </a:cubicBezTo>
                <a:close/>
                <a:moveTo>
                  <a:pt x="64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4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87"/>
                  <a:pt x="54" y="87"/>
                  <a:pt x="54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61" y="87"/>
                  <a:pt x="64" y="85"/>
                  <a:pt x="64" y="81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36" y="87"/>
                </a:moveTo>
                <a:cubicBezTo>
                  <a:pt x="36" y="79"/>
                  <a:pt x="36" y="79"/>
                  <a:pt x="36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5"/>
                  <a:pt x="28" y="87"/>
                  <a:pt x="31" y="87"/>
                </a:cubicBezTo>
                <a:cubicBezTo>
                  <a:pt x="36" y="87"/>
                  <a:pt x="36" y="87"/>
                  <a:pt x="36" y="87"/>
                </a:cubicBezTo>
                <a:close/>
                <a:moveTo>
                  <a:pt x="25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6" y="71"/>
                  <a:pt x="36" y="71"/>
                  <a:pt x="36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7"/>
                  <a:pt x="25" y="77"/>
                  <a:pt x="25" y="77"/>
                </a:cubicBezTo>
                <a:close/>
                <a:moveTo>
                  <a:pt x="25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62"/>
                  <a:pt x="36" y="62"/>
                  <a:pt x="36" y="62"/>
                </a:cubicBezTo>
                <a:cubicBezTo>
                  <a:pt x="25" y="62"/>
                  <a:pt x="25" y="62"/>
                  <a:pt x="25" y="62"/>
                </a:cubicBezTo>
                <a:lnTo>
                  <a:pt x="25" y="6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5237051" y="3271352"/>
            <a:ext cx="715115" cy="549260"/>
          </a:xfrm>
          <a:custGeom>
            <a:avLst/>
            <a:gdLst>
              <a:gd name="T0" fmla="*/ 202 w 281"/>
              <a:gd name="T1" fmla="*/ 52 h 216"/>
              <a:gd name="T2" fmla="*/ 14 w 281"/>
              <a:gd name="T3" fmla="*/ 66 h 216"/>
              <a:gd name="T4" fmla="*/ 236 w 281"/>
              <a:gd name="T5" fmla="*/ 202 h 216"/>
              <a:gd name="T6" fmla="*/ 245 w 281"/>
              <a:gd name="T7" fmla="*/ 126 h 216"/>
              <a:gd name="T8" fmla="*/ 249 w 281"/>
              <a:gd name="T9" fmla="*/ 115 h 216"/>
              <a:gd name="T10" fmla="*/ 250 w 281"/>
              <a:gd name="T11" fmla="*/ 114 h 216"/>
              <a:gd name="T12" fmla="*/ 250 w 281"/>
              <a:gd name="T13" fmla="*/ 216 h 216"/>
              <a:gd name="T14" fmla="*/ 7 w 281"/>
              <a:gd name="T15" fmla="*/ 216 h 216"/>
              <a:gd name="T16" fmla="*/ 0 w 281"/>
              <a:gd name="T17" fmla="*/ 209 h 216"/>
              <a:gd name="T18" fmla="*/ 0 w 281"/>
              <a:gd name="T19" fmla="*/ 52 h 216"/>
              <a:gd name="T20" fmla="*/ 35 w 281"/>
              <a:gd name="T21" fmla="*/ 138 h 216"/>
              <a:gd name="T22" fmla="*/ 107 w 281"/>
              <a:gd name="T23" fmla="*/ 149 h 216"/>
              <a:gd name="T24" fmla="*/ 35 w 281"/>
              <a:gd name="T25" fmla="*/ 138 h 216"/>
              <a:gd name="T26" fmla="*/ 35 w 281"/>
              <a:gd name="T27" fmla="*/ 119 h 216"/>
              <a:gd name="T28" fmla="*/ 157 w 281"/>
              <a:gd name="T29" fmla="*/ 109 h 216"/>
              <a:gd name="T30" fmla="*/ 35 w 281"/>
              <a:gd name="T31" fmla="*/ 79 h 216"/>
              <a:gd name="T32" fmla="*/ 157 w 281"/>
              <a:gd name="T33" fmla="*/ 90 h 216"/>
              <a:gd name="T34" fmla="*/ 35 w 281"/>
              <a:gd name="T35" fmla="*/ 79 h 216"/>
              <a:gd name="T36" fmla="*/ 260 w 281"/>
              <a:gd name="T37" fmla="*/ 33 h 216"/>
              <a:gd name="T38" fmla="*/ 246 w 281"/>
              <a:gd name="T39" fmla="*/ 90 h 216"/>
              <a:gd name="T40" fmla="*/ 256 w 281"/>
              <a:gd name="T41" fmla="*/ 89 h 216"/>
              <a:gd name="T42" fmla="*/ 278 w 281"/>
              <a:gd name="T43" fmla="*/ 36 h 216"/>
              <a:gd name="T44" fmla="*/ 276 w 281"/>
              <a:gd name="T45" fmla="*/ 30 h 216"/>
              <a:gd name="T46" fmla="*/ 224 w 281"/>
              <a:gd name="T47" fmla="*/ 33 h 216"/>
              <a:gd name="T48" fmla="*/ 237 w 281"/>
              <a:gd name="T49" fmla="*/ 104 h 216"/>
              <a:gd name="T50" fmla="*/ 189 w 281"/>
              <a:gd name="T51" fmla="*/ 145 h 216"/>
              <a:gd name="T52" fmla="*/ 185 w 281"/>
              <a:gd name="T53" fmla="*/ 179 h 216"/>
              <a:gd name="T54" fmla="*/ 194 w 281"/>
              <a:gd name="T55" fmla="*/ 165 h 216"/>
              <a:gd name="T56" fmla="*/ 199 w 281"/>
              <a:gd name="T57" fmla="*/ 156 h 216"/>
              <a:gd name="T58" fmla="*/ 197 w 281"/>
              <a:gd name="T59" fmla="*/ 166 h 216"/>
              <a:gd name="T60" fmla="*/ 195 w 281"/>
              <a:gd name="T61" fmla="*/ 183 h 216"/>
              <a:gd name="T62" fmla="*/ 214 w 281"/>
              <a:gd name="T63" fmla="*/ 154 h 216"/>
              <a:gd name="T64" fmla="*/ 235 w 281"/>
              <a:gd name="T65" fmla="*/ 109 h 216"/>
              <a:gd name="T66" fmla="*/ 188 w 281"/>
              <a:gd name="T67" fmla="*/ 140 h 216"/>
              <a:gd name="T68" fmla="*/ 235 w 281"/>
              <a:gd name="T69" fmla="*/ 109 h 216"/>
              <a:gd name="T70" fmla="*/ 88 w 281"/>
              <a:gd name="T71" fmla="*/ 190 h 216"/>
              <a:gd name="T72" fmla="*/ 106 w 281"/>
              <a:gd name="T73" fmla="*/ 175 h 216"/>
              <a:gd name="T74" fmla="*/ 110 w 281"/>
              <a:gd name="T75" fmla="*/ 189 h 216"/>
              <a:gd name="T76" fmla="*/ 134 w 281"/>
              <a:gd name="T77" fmla="*/ 184 h 216"/>
              <a:gd name="T78" fmla="*/ 146 w 281"/>
              <a:gd name="T79" fmla="*/ 186 h 216"/>
              <a:gd name="T80" fmla="*/ 147 w 281"/>
              <a:gd name="T81" fmla="*/ 186 h 216"/>
              <a:gd name="T82" fmla="*/ 146 w 281"/>
              <a:gd name="T83" fmla="*/ 196 h 216"/>
              <a:gd name="T84" fmla="*/ 169 w 281"/>
              <a:gd name="T85" fmla="*/ 199 h 216"/>
              <a:gd name="T86" fmla="*/ 156 w 281"/>
              <a:gd name="T87" fmla="*/ 190 h 216"/>
              <a:gd name="T88" fmla="*/ 156 w 281"/>
              <a:gd name="T89" fmla="*/ 188 h 216"/>
              <a:gd name="T90" fmla="*/ 152 w 281"/>
              <a:gd name="T91" fmla="*/ 175 h 216"/>
              <a:gd name="T92" fmla="*/ 141 w 281"/>
              <a:gd name="T93" fmla="*/ 178 h 216"/>
              <a:gd name="T94" fmla="*/ 115 w 281"/>
              <a:gd name="T95" fmla="*/ 180 h 216"/>
              <a:gd name="T96" fmla="*/ 83 w 281"/>
              <a:gd name="T97" fmla="*/ 18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1" h="216">
                <a:moveTo>
                  <a:pt x="7" y="52"/>
                </a:moveTo>
                <a:cubicBezTo>
                  <a:pt x="202" y="52"/>
                  <a:pt x="202" y="52"/>
                  <a:pt x="202" y="52"/>
                </a:cubicBezTo>
                <a:cubicBezTo>
                  <a:pt x="201" y="57"/>
                  <a:pt x="199" y="62"/>
                  <a:pt x="197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9" y="139"/>
                  <a:pt x="242" y="132"/>
                  <a:pt x="245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209"/>
                  <a:pt x="250" y="209"/>
                  <a:pt x="250" y="209"/>
                </a:cubicBezTo>
                <a:cubicBezTo>
                  <a:pt x="250" y="216"/>
                  <a:pt x="250" y="216"/>
                  <a:pt x="250" y="216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2"/>
                  <a:pt x="0" y="52"/>
                  <a:pt x="0" y="52"/>
                </a:cubicBezTo>
                <a:cubicBezTo>
                  <a:pt x="7" y="52"/>
                  <a:pt x="7" y="52"/>
                  <a:pt x="7" y="52"/>
                </a:cubicBezTo>
                <a:close/>
                <a:moveTo>
                  <a:pt x="35" y="138"/>
                </a:moveTo>
                <a:cubicBezTo>
                  <a:pt x="35" y="149"/>
                  <a:pt x="35" y="149"/>
                  <a:pt x="35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35" y="138"/>
                  <a:pt x="35" y="138"/>
                  <a:pt x="35" y="138"/>
                </a:cubicBezTo>
                <a:close/>
                <a:moveTo>
                  <a:pt x="35" y="109"/>
                </a:moveTo>
                <a:cubicBezTo>
                  <a:pt x="35" y="119"/>
                  <a:pt x="35" y="119"/>
                  <a:pt x="35" y="119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35" y="109"/>
                  <a:pt x="35" y="109"/>
                  <a:pt x="35" y="109"/>
                </a:cubicBezTo>
                <a:close/>
                <a:moveTo>
                  <a:pt x="35" y="79"/>
                </a:moveTo>
                <a:cubicBezTo>
                  <a:pt x="35" y="90"/>
                  <a:pt x="35" y="90"/>
                  <a:pt x="35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35" y="79"/>
                  <a:pt x="35" y="79"/>
                  <a:pt x="35" y="79"/>
                </a:cubicBezTo>
                <a:close/>
                <a:moveTo>
                  <a:pt x="258" y="45"/>
                </a:moveTo>
                <a:cubicBezTo>
                  <a:pt x="259" y="40"/>
                  <a:pt x="260" y="37"/>
                  <a:pt x="260" y="33"/>
                </a:cubicBezTo>
                <a:cubicBezTo>
                  <a:pt x="269" y="36"/>
                  <a:pt x="269" y="36"/>
                  <a:pt x="269" y="36"/>
                </a:cubicBezTo>
                <a:cubicBezTo>
                  <a:pt x="263" y="49"/>
                  <a:pt x="244" y="86"/>
                  <a:pt x="246" y="90"/>
                </a:cubicBezTo>
                <a:cubicBezTo>
                  <a:pt x="248" y="97"/>
                  <a:pt x="254" y="97"/>
                  <a:pt x="254" y="97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9"/>
                  <a:pt x="254" y="89"/>
                  <a:pt x="254" y="88"/>
                </a:cubicBezTo>
                <a:cubicBezTo>
                  <a:pt x="253" y="86"/>
                  <a:pt x="278" y="36"/>
                  <a:pt x="278" y="36"/>
                </a:cubicBezTo>
                <a:cubicBezTo>
                  <a:pt x="281" y="32"/>
                  <a:pt x="281" y="32"/>
                  <a:pt x="281" y="32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60" y="0"/>
                  <a:pt x="239" y="0"/>
                  <a:pt x="224" y="33"/>
                </a:cubicBezTo>
                <a:cubicBezTo>
                  <a:pt x="216" y="53"/>
                  <a:pt x="209" y="72"/>
                  <a:pt x="202" y="9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45" y="85"/>
                  <a:pt x="252" y="65"/>
                  <a:pt x="258" y="45"/>
                </a:cubicBezTo>
                <a:close/>
                <a:moveTo>
                  <a:pt x="189" y="145"/>
                </a:moveTo>
                <a:cubicBezTo>
                  <a:pt x="181" y="154"/>
                  <a:pt x="181" y="154"/>
                  <a:pt x="181" y="154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2" y="164"/>
                  <a:pt x="191" y="161"/>
                  <a:pt x="192" y="159"/>
                </a:cubicBezTo>
                <a:cubicBezTo>
                  <a:pt x="193" y="156"/>
                  <a:pt x="196" y="155"/>
                  <a:pt x="199" y="156"/>
                </a:cubicBezTo>
                <a:cubicBezTo>
                  <a:pt x="202" y="157"/>
                  <a:pt x="203" y="160"/>
                  <a:pt x="202" y="163"/>
                </a:cubicBezTo>
                <a:cubicBezTo>
                  <a:pt x="201" y="165"/>
                  <a:pt x="199" y="166"/>
                  <a:pt x="197" y="166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213" y="167"/>
                  <a:pt x="213" y="167"/>
                  <a:pt x="213" y="167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35" y="109"/>
                </a:moveTo>
                <a:cubicBezTo>
                  <a:pt x="201" y="97"/>
                  <a:pt x="201" y="97"/>
                  <a:pt x="201" y="97"/>
                </a:cubicBezTo>
                <a:cubicBezTo>
                  <a:pt x="196" y="111"/>
                  <a:pt x="192" y="126"/>
                  <a:pt x="188" y="140"/>
                </a:cubicBezTo>
                <a:cubicBezTo>
                  <a:pt x="198" y="144"/>
                  <a:pt x="208" y="147"/>
                  <a:pt x="217" y="151"/>
                </a:cubicBezTo>
                <a:cubicBezTo>
                  <a:pt x="224" y="137"/>
                  <a:pt x="230" y="123"/>
                  <a:pt x="235" y="109"/>
                </a:cubicBezTo>
                <a:close/>
                <a:moveTo>
                  <a:pt x="83" y="182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111" y="166"/>
                  <a:pt x="111" y="170"/>
                </a:cubicBezTo>
                <a:cubicBezTo>
                  <a:pt x="110" y="171"/>
                  <a:pt x="108" y="173"/>
                  <a:pt x="106" y="175"/>
                </a:cubicBezTo>
                <a:cubicBezTo>
                  <a:pt x="104" y="178"/>
                  <a:pt x="102" y="180"/>
                  <a:pt x="102" y="183"/>
                </a:cubicBezTo>
                <a:cubicBezTo>
                  <a:pt x="102" y="187"/>
                  <a:pt x="104" y="189"/>
                  <a:pt x="110" y="189"/>
                </a:cubicBezTo>
                <a:cubicBezTo>
                  <a:pt x="115" y="190"/>
                  <a:pt x="121" y="188"/>
                  <a:pt x="125" y="186"/>
                </a:cubicBezTo>
                <a:cubicBezTo>
                  <a:pt x="129" y="185"/>
                  <a:pt x="132" y="184"/>
                  <a:pt x="134" y="184"/>
                </a:cubicBezTo>
                <a:cubicBezTo>
                  <a:pt x="134" y="186"/>
                  <a:pt x="136" y="187"/>
                  <a:pt x="138" y="188"/>
                </a:cubicBezTo>
                <a:cubicBezTo>
                  <a:pt x="140" y="188"/>
                  <a:pt x="143" y="187"/>
                  <a:pt x="146" y="186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6" y="191"/>
                  <a:pt x="145" y="194"/>
                  <a:pt x="146" y="196"/>
                </a:cubicBezTo>
                <a:cubicBezTo>
                  <a:pt x="148" y="200"/>
                  <a:pt x="150" y="201"/>
                  <a:pt x="155" y="200"/>
                </a:cubicBezTo>
                <a:cubicBezTo>
                  <a:pt x="159" y="198"/>
                  <a:pt x="169" y="199"/>
                  <a:pt x="169" y="199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70" y="190"/>
                  <a:pt x="162" y="189"/>
                  <a:pt x="156" y="190"/>
                </a:cubicBezTo>
                <a:cubicBezTo>
                  <a:pt x="156" y="189"/>
                  <a:pt x="156" y="189"/>
                  <a:pt x="156" y="188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56" y="187"/>
                  <a:pt x="157" y="186"/>
                  <a:pt x="157" y="184"/>
                </a:cubicBezTo>
                <a:cubicBezTo>
                  <a:pt x="158" y="179"/>
                  <a:pt x="156" y="176"/>
                  <a:pt x="152" y="175"/>
                </a:cubicBezTo>
                <a:cubicBezTo>
                  <a:pt x="149" y="175"/>
                  <a:pt x="146" y="176"/>
                  <a:pt x="142" y="177"/>
                </a:cubicBezTo>
                <a:cubicBezTo>
                  <a:pt x="142" y="177"/>
                  <a:pt x="141" y="178"/>
                  <a:pt x="141" y="178"/>
                </a:cubicBezTo>
                <a:cubicBezTo>
                  <a:pt x="136" y="173"/>
                  <a:pt x="130" y="175"/>
                  <a:pt x="122" y="178"/>
                </a:cubicBezTo>
                <a:cubicBezTo>
                  <a:pt x="120" y="178"/>
                  <a:pt x="118" y="179"/>
                  <a:pt x="115" y="180"/>
                </a:cubicBezTo>
                <a:cubicBezTo>
                  <a:pt x="117" y="177"/>
                  <a:pt x="120" y="174"/>
                  <a:pt x="120" y="170"/>
                </a:cubicBezTo>
                <a:cubicBezTo>
                  <a:pt x="121" y="153"/>
                  <a:pt x="83" y="182"/>
                  <a:pt x="83" y="18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302232" y="3329509"/>
            <a:ext cx="504027" cy="618187"/>
          </a:xfrm>
          <a:custGeom>
            <a:avLst/>
            <a:gdLst>
              <a:gd name="T0" fmla="*/ 22 w 198"/>
              <a:gd name="T1" fmla="*/ 204 h 243"/>
              <a:gd name="T2" fmla="*/ 144 w 198"/>
              <a:gd name="T3" fmla="*/ 182 h 243"/>
              <a:gd name="T4" fmla="*/ 165 w 198"/>
              <a:gd name="T5" fmla="*/ 183 h 243"/>
              <a:gd name="T6" fmla="*/ 155 w 198"/>
              <a:gd name="T7" fmla="*/ 243 h 243"/>
              <a:gd name="T8" fmla="*/ 0 w 198"/>
              <a:gd name="T9" fmla="*/ 233 h 243"/>
              <a:gd name="T10" fmla="*/ 9 w 198"/>
              <a:gd name="T11" fmla="*/ 0 h 243"/>
              <a:gd name="T12" fmla="*/ 155 w 198"/>
              <a:gd name="T13" fmla="*/ 0 h 243"/>
              <a:gd name="T14" fmla="*/ 165 w 198"/>
              <a:gd name="T15" fmla="*/ 40 h 243"/>
              <a:gd name="T16" fmla="*/ 144 w 198"/>
              <a:gd name="T17" fmla="*/ 21 h 243"/>
              <a:gd name="T18" fmla="*/ 82 w 198"/>
              <a:gd name="T19" fmla="*/ 78 h 243"/>
              <a:gd name="T20" fmla="*/ 72 w 198"/>
              <a:gd name="T21" fmla="*/ 90 h 243"/>
              <a:gd name="T22" fmla="*/ 82 w 198"/>
              <a:gd name="T23" fmla="*/ 101 h 243"/>
              <a:gd name="T24" fmla="*/ 155 w 198"/>
              <a:gd name="T25" fmla="*/ 51 h 243"/>
              <a:gd name="T26" fmla="*/ 107 w 198"/>
              <a:gd name="T27" fmla="*/ 180 h 243"/>
              <a:gd name="T28" fmla="*/ 124 w 198"/>
              <a:gd name="T29" fmla="*/ 159 h 243"/>
              <a:gd name="T30" fmla="*/ 192 w 198"/>
              <a:gd name="T31" fmla="*/ 157 h 243"/>
              <a:gd name="T32" fmla="*/ 158 w 198"/>
              <a:gd name="T33" fmla="*/ 154 h 243"/>
              <a:gd name="T34" fmla="*/ 131 w 198"/>
              <a:gd name="T35" fmla="*/ 134 h 243"/>
              <a:gd name="T36" fmla="*/ 173 w 198"/>
              <a:gd name="T37" fmla="*/ 125 h 243"/>
              <a:gd name="T38" fmla="*/ 136 w 198"/>
              <a:gd name="T39" fmla="*/ 118 h 243"/>
              <a:gd name="T40" fmla="*/ 173 w 198"/>
              <a:gd name="T41" fmla="*/ 109 h 243"/>
              <a:gd name="T42" fmla="*/ 144 w 198"/>
              <a:gd name="T43" fmla="*/ 88 h 243"/>
              <a:gd name="T44" fmla="*/ 182 w 198"/>
              <a:gd name="T45" fmla="*/ 95 h 243"/>
              <a:gd name="T46" fmla="*/ 198 w 198"/>
              <a:gd name="T47" fmla="*/ 88 h 243"/>
              <a:gd name="T48" fmla="*/ 158 w 198"/>
              <a:gd name="T49" fmla="*/ 70 h 243"/>
              <a:gd name="T50" fmla="*/ 155 w 198"/>
              <a:gd name="T51" fmla="*/ 51 h 243"/>
              <a:gd name="T52" fmla="*/ 94 w 198"/>
              <a:gd name="T53" fmla="*/ 123 h 243"/>
              <a:gd name="T54" fmla="*/ 106 w 198"/>
              <a:gd name="T55" fmla="*/ 129 h 243"/>
              <a:gd name="T56" fmla="*/ 94 w 198"/>
              <a:gd name="T57" fmla="*/ 104 h 243"/>
              <a:gd name="T58" fmla="*/ 104 w 198"/>
              <a:gd name="T59" fmla="*/ 89 h 243"/>
              <a:gd name="T60" fmla="*/ 120 w 198"/>
              <a:gd name="T61" fmla="*/ 76 h 243"/>
              <a:gd name="T62" fmla="*/ 94 w 198"/>
              <a:gd name="T63" fmla="*/ 64 h 243"/>
              <a:gd name="T64" fmla="*/ 82 w 198"/>
              <a:gd name="T65" fmla="*/ 58 h 243"/>
              <a:gd name="T66" fmla="*/ 60 w 198"/>
              <a:gd name="T67" fmla="*/ 72 h 243"/>
              <a:gd name="T68" fmla="*/ 59 w 198"/>
              <a:gd name="T69" fmla="*/ 109 h 243"/>
              <a:gd name="T70" fmla="*/ 82 w 198"/>
              <a:gd name="T71" fmla="*/ 148 h 243"/>
              <a:gd name="T72" fmla="*/ 70 w 198"/>
              <a:gd name="T73" fmla="*/ 133 h 243"/>
              <a:gd name="T74" fmla="*/ 60 w 198"/>
              <a:gd name="T75" fmla="*/ 155 h 243"/>
              <a:gd name="T76" fmla="*/ 82 w 198"/>
              <a:gd name="T77" fmla="*/ 176 h 243"/>
              <a:gd name="T78" fmla="*/ 94 w 198"/>
              <a:gd name="T79" fmla="*/ 170 h 243"/>
              <a:gd name="T80" fmla="*/ 96 w 198"/>
              <a:gd name="T81" fmla="*/ 163 h 243"/>
              <a:gd name="T82" fmla="*/ 94 w 198"/>
              <a:gd name="T83" fmla="*/ 149 h 243"/>
              <a:gd name="T84" fmla="*/ 63 w 198"/>
              <a:gd name="T85" fmla="*/ 222 h 243"/>
              <a:gd name="T86" fmla="*/ 66 w 198"/>
              <a:gd name="T87" fmla="*/ 229 h 243"/>
              <a:gd name="T88" fmla="*/ 103 w 198"/>
              <a:gd name="T89" fmla="*/ 226 h 243"/>
              <a:gd name="T90" fmla="*/ 100 w 198"/>
              <a:gd name="T91" fmla="*/ 21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43">
                <a:moveTo>
                  <a:pt x="22" y="21"/>
                </a:moveTo>
                <a:cubicBezTo>
                  <a:pt x="22" y="204"/>
                  <a:pt x="22" y="204"/>
                  <a:pt x="22" y="20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8" y="183"/>
                  <a:pt x="153" y="183"/>
                  <a:pt x="158" y="183"/>
                </a:cubicBezTo>
                <a:cubicBezTo>
                  <a:pt x="160" y="183"/>
                  <a:pt x="163" y="183"/>
                  <a:pt x="165" y="18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165" y="239"/>
                  <a:pt x="161" y="243"/>
                  <a:pt x="155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39"/>
                  <a:pt x="0" y="23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1" y="0"/>
                  <a:pt x="165" y="4"/>
                  <a:pt x="165" y="1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82" y="78"/>
                </a:moveTo>
                <a:cubicBezTo>
                  <a:pt x="79" y="79"/>
                  <a:pt x="77" y="81"/>
                  <a:pt x="75" y="83"/>
                </a:cubicBezTo>
                <a:cubicBezTo>
                  <a:pt x="73" y="85"/>
                  <a:pt x="72" y="87"/>
                  <a:pt x="72" y="90"/>
                </a:cubicBezTo>
                <a:cubicBezTo>
                  <a:pt x="72" y="92"/>
                  <a:pt x="73" y="94"/>
                  <a:pt x="75" y="96"/>
                </a:cubicBezTo>
                <a:cubicBezTo>
                  <a:pt x="76" y="98"/>
                  <a:pt x="79" y="100"/>
                  <a:pt x="82" y="101"/>
                </a:cubicBezTo>
                <a:cubicBezTo>
                  <a:pt x="82" y="78"/>
                  <a:pt x="82" y="78"/>
                  <a:pt x="82" y="78"/>
                </a:cubicBezTo>
                <a:close/>
                <a:moveTo>
                  <a:pt x="155" y="51"/>
                </a:moveTo>
                <a:cubicBezTo>
                  <a:pt x="144" y="48"/>
                  <a:pt x="144" y="48"/>
                  <a:pt x="144" y="48"/>
                </a:cubicBezTo>
                <a:cubicBezTo>
                  <a:pt x="107" y="180"/>
                  <a:pt x="107" y="180"/>
                  <a:pt x="107" y="180"/>
                </a:cubicBezTo>
                <a:cubicBezTo>
                  <a:pt x="118" y="183"/>
                  <a:pt x="118" y="183"/>
                  <a:pt x="118" y="183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33" y="165"/>
                  <a:pt x="144" y="169"/>
                  <a:pt x="158" y="169"/>
                </a:cubicBezTo>
                <a:cubicBezTo>
                  <a:pt x="171" y="169"/>
                  <a:pt x="183" y="165"/>
                  <a:pt x="192" y="15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2" y="151"/>
                  <a:pt x="165" y="154"/>
                  <a:pt x="158" y="154"/>
                </a:cubicBezTo>
                <a:cubicBezTo>
                  <a:pt x="144" y="154"/>
                  <a:pt x="135" y="148"/>
                  <a:pt x="130" y="139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87"/>
                  <a:pt x="152" y="86"/>
                  <a:pt x="158" y="85"/>
                </a:cubicBezTo>
                <a:cubicBezTo>
                  <a:pt x="167" y="85"/>
                  <a:pt x="176" y="89"/>
                  <a:pt x="182" y="95"/>
                </a:cubicBezTo>
                <a:cubicBezTo>
                  <a:pt x="182" y="96"/>
                  <a:pt x="183" y="96"/>
                  <a:pt x="183" y="97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5" y="76"/>
                  <a:pt x="172" y="70"/>
                  <a:pt x="158" y="70"/>
                </a:cubicBezTo>
                <a:cubicBezTo>
                  <a:pt x="155" y="70"/>
                  <a:pt x="152" y="70"/>
                  <a:pt x="149" y="71"/>
                </a:cubicBezTo>
                <a:cubicBezTo>
                  <a:pt x="155" y="51"/>
                  <a:pt x="155" y="51"/>
                  <a:pt x="155" y="51"/>
                </a:cubicBezTo>
                <a:close/>
                <a:moveTo>
                  <a:pt x="94" y="149"/>
                </a:moveTo>
                <a:cubicBezTo>
                  <a:pt x="94" y="123"/>
                  <a:pt x="94" y="123"/>
                  <a:pt x="94" y="123"/>
                </a:cubicBezTo>
                <a:cubicBezTo>
                  <a:pt x="99" y="124"/>
                  <a:pt x="103" y="126"/>
                  <a:pt x="105" y="128"/>
                </a:cubicBezTo>
                <a:cubicBezTo>
                  <a:pt x="105" y="128"/>
                  <a:pt x="106" y="128"/>
                  <a:pt x="106" y="12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07" y="107"/>
                  <a:pt x="101" y="106"/>
                  <a:pt x="94" y="104"/>
                </a:cubicBezTo>
                <a:cubicBezTo>
                  <a:pt x="94" y="79"/>
                  <a:pt x="94" y="79"/>
                  <a:pt x="94" y="79"/>
                </a:cubicBezTo>
                <a:cubicBezTo>
                  <a:pt x="100" y="80"/>
                  <a:pt x="103" y="84"/>
                  <a:pt x="104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4"/>
                  <a:pt x="117" y="73"/>
                  <a:pt x="115" y="71"/>
                </a:cubicBezTo>
                <a:cubicBezTo>
                  <a:pt x="110" y="67"/>
                  <a:pt x="103" y="65"/>
                  <a:pt x="94" y="64"/>
                </a:cubicBezTo>
                <a:cubicBezTo>
                  <a:pt x="94" y="58"/>
                  <a:pt x="94" y="58"/>
                  <a:pt x="94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4"/>
                  <a:pt x="82" y="64"/>
                  <a:pt x="82" y="64"/>
                </a:cubicBezTo>
                <a:cubicBezTo>
                  <a:pt x="73" y="65"/>
                  <a:pt x="66" y="68"/>
                  <a:pt x="60" y="72"/>
                </a:cubicBezTo>
                <a:cubicBezTo>
                  <a:pt x="54" y="77"/>
                  <a:pt x="52" y="83"/>
                  <a:pt x="52" y="91"/>
                </a:cubicBezTo>
                <a:cubicBezTo>
                  <a:pt x="52" y="98"/>
                  <a:pt x="54" y="104"/>
                  <a:pt x="59" y="109"/>
                </a:cubicBezTo>
                <a:cubicBezTo>
                  <a:pt x="64" y="114"/>
                  <a:pt x="72" y="117"/>
                  <a:pt x="82" y="120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0" y="146"/>
                  <a:pt x="77" y="145"/>
                  <a:pt x="74" y="142"/>
                </a:cubicBezTo>
                <a:cubicBezTo>
                  <a:pt x="72" y="139"/>
                  <a:pt x="70" y="136"/>
                  <a:pt x="70" y="133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50" y="144"/>
                  <a:pt x="54" y="150"/>
                  <a:pt x="60" y="155"/>
                </a:cubicBezTo>
                <a:cubicBezTo>
                  <a:pt x="65" y="160"/>
                  <a:pt x="73" y="162"/>
                  <a:pt x="82" y="163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3"/>
                  <a:pt x="96" y="163"/>
                  <a:pt x="96" y="163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99" y="147"/>
                  <a:pt x="97" y="148"/>
                  <a:pt x="94" y="149"/>
                </a:cubicBezTo>
                <a:close/>
                <a:moveTo>
                  <a:pt x="66" y="219"/>
                </a:moveTo>
                <a:cubicBezTo>
                  <a:pt x="64" y="219"/>
                  <a:pt x="63" y="220"/>
                  <a:pt x="63" y="222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8"/>
                  <a:pt x="64" y="229"/>
                  <a:pt x="66" y="229"/>
                </a:cubicBezTo>
                <a:cubicBezTo>
                  <a:pt x="100" y="229"/>
                  <a:pt x="100" y="229"/>
                  <a:pt x="100" y="229"/>
                </a:cubicBezTo>
                <a:cubicBezTo>
                  <a:pt x="102" y="229"/>
                  <a:pt x="103" y="228"/>
                  <a:pt x="103" y="226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03" y="220"/>
                  <a:pt x="102" y="219"/>
                  <a:pt x="100" y="219"/>
                </a:cubicBezTo>
                <a:lnTo>
                  <a:pt x="66" y="21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3232790" y="4419413"/>
            <a:ext cx="677421" cy="620341"/>
          </a:xfrm>
          <a:custGeom>
            <a:avLst/>
            <a:gdLst>
              <a:gd name="T0" fmla="*/ 249 w 266"/>
              <a:gd name="T1" fmla="*/ 0 h 244"/>
              <a:gd name="T2" fmla="*/ 266 w 266"/>
              <a:gd name="T3" fmla="*/ 163 h 244"/>
              <a:gd name="T4" fmla="*/ 238 w 266"/>
              <a:gd name="T5" fmla="*/ 180 h 244"/>
              <a:gd name="T6" fmla="*/ 245 w 266"/>
              <a:gd name="T7" fmla="*/ 162 h 244"/>
              <a:gd name="T8" fmla="*/ 22 w 266"/>
              <a:gd name="T9" fmla="*/ 16 h 244"/>
              <a:gd name="T10" fmla="*/ 102 w 266"/>
              <a:gd name="T11" fmla="*/ 162 h 244"/>
              <a:gd name="T12" fmla="*/ 115 w 266"/>
              <a:gd name="T13" fmla="*/ 180 h 244"/>
              <a:gd name="T14" fmla="*/ 0 w 266"/>
              <a:gd name="T15" fmla="*/ 163 h 244"/>
              <a:gd name="T16" fmla="*/ 17 w 266"/>
              <a:gd name="T17" fmla="*/ 0 h 244"/>
              <a:gd name="T18" fmla="*/ 182 w 266"/>
              <a:gd name="T19" fmla="*/ 101 h 244"/>
              <a:gd name="T20" fmla="*/ 233 w 266"/>
              <a:gd name="T21" fmla="*/ 96 h 244"/>
              <a:gd name="T22" fmla="*/ 182 w 266"/>
              <a:gd name="T23" fmla="*/ 81 h 244"/>
              <a:gd name="T24" fmla="*/ 233 w 266"/>
              <a:gd name="T25" fmla="*/ 85 h 244"/>
              <a:gd name="T26" fmla="*/ 182 w 266"/>
              <a:gd name="T27" fmla="*/ 81 h 244"/>
              <a:gd name="T28" fmla="*/ 209 w 266"/>
              <a:gd name="T29" fmla="*/ 66 h 244"/>
              <a:gd name="T30" fmla="*/ 233 w 266"/>
              <a:gd name="T31" fmla="*/ 62 h 244"/>
              <a:gd name="T32" fmla="*/ 209 w 266"/>
              <a:gd name="T33" fmla="*/ 47 h 244"/>
              <a:gd name="T34" fmla="*/ 233 w 266"/>
              <a:gd name="T35" fmla="*/ 52 h 244"/>
              <a:gd name="T36" fmla="*/ 209 w 266"/>
              <a:gd name="T37" fmla="*/ 47 h 244"/>
              <a:gd name="T38" fmla="*/ 209 w 266"/>
              <a:gd name="T39" fmla="*/ 37 h 244"/>
              <a:gd name="T40" fmla="*/ 233 w 266"/>
              <a:gd name="T41" fmla="*/ 33 h 244"/>
              <a:gd name="T42" fmla="*/ 153 w 266"/>
              <a:gd name="T43" fmla="*/ 33 h 244"/>
              <a:gd name="T44" fmla="*/ 201 w 266"/>
              <a:gd name="T45" fmla="*/ 72 h 244"/>
              <a:gd name="T46" fmla="*/ 153 w 266"/>
              <a:gd name="T47" fmla="*/ 33 h 244"/>
              <a:gd name="T48" fmla="*/ 78 w 266"/>
              <a:gd name="T49" fmla="*/ 119 h 244"/>
              <a:gd name="T50" fmla="*/ 66 w 266"/>
              <a:gd name="T51" fmla="*/ 83 h 244"/>
              <a:gd name="T52" fmla="*/ 36 w 266"/>
              <a:gd name="T53" fmla="*/ 81 h 244"/>
              <a:gd name="T54" fmla="*/ 67 w 266"/>
              <a:gd name="T55" fmla="*/ 72 h 244"/>
              <a:gd name="T56" fmla="*/ 88 w 266"/>
              <a:gd name="T57" fmla="*/ 80 h 244"/>
              <a:gd name="T58" fmla="*/ 90 w 266"/>
              <a:gd name="T59" fmla="*/ 82 h 244"/>
              <a:gd name="T60" fmla="*/ 108 w 266"/>
              <a:gd name="T61" fmla="*/ 87 h 244"/>
              <a:gd name="T62" fmla="*/ 113 w 266"/>
              <a:gd name="T63" fmla="*/ 58 h 244"/>
              <a:gd name="T64" fmla="*/ 123 w 266"/>
              <a:gd name="T65" fmla="*/ 64 h 244"/>
              <a:gd name="T66" fmla="*/ 141 w 266"/>
              <a:gd name="T67" fmla="*/ 46 h 244"/>
              <a:gd name="T68" fmla="*/ 117 w 266"/>
              <a:gd name="T69" fmla="*/ 40 h 244"/>
              <a:gd name="T70" fmla="*/ 106 w 266"/>
              <a:gd name="T71" fmla="*/ 50 h 244"/>
              <a:gd name="T72" fmla="*/ 104 w 266"/>
              <a:gd name="T73" fmla="*/ 54 h 244"/>
              <a:gd name="T74" fmla="*/ 95 w 266"/>
              <a:gd name="T75" fmla="*/ 73 h 244"/>
              <a:gd name="T76" fmla="*/ 86 w 266"/>
              <a:gd name="T77" fmla="*/ 63 h 244"/>
              <a:gd name="T78" fmla="*/ 66 w 266"/>
              <a:gd name="T79" fmla="*/ 61 h 244"/>
              <a:gd name="T80" fmla="*/ 47 w 266"/>
              <a:gd name="T81" fmla="*/ 119 h 244"/>
              <a:gd name="T82" fmla="*/ 59 w 266"/>
              <a:gd name="T83" fmla="*/ 92 h 244"/>
              <a:gd name="T84" fmla="*/ 47 w 266"/>
              <a:gd name="T85" fmla="*/ 119 h 244"/>
              <a:gd name="T86" fmla="*/ 133 w 266"/>
              <a:gd name="T87" fmla="*/ 119 h 244"/>
              <a:gd name="T88" fmla="*/ 120 w 266"/>
              <a:gd name="T89" fmla="*/ 67 h 244"/>
              <a:gd name="T90" fmla="*/ 102 w 266"/>
              <a:gd name="T91" fmla="*/ 119 h 244"/>
              <a:gd name="T92" fmla="*/ 114 w 266"/>
              <a:gd name="T93" fmla="*/ 96 h 244"/>
              <a:gd name="T94" fmla="*/ 102 w 266"/>
              <a:gd name="T95" fmla="*/ 119 h 244"/>
              <a:gd name="T96" fmla="*/ 96 w 266"/>
              <a:gd name="T97" fmla="*/ 119 h 244"/>
              <a:gd name="T98" fmla="*/ 83 w 266"/>
              <a:gd name="T99" fmla="*/ 89 h 244"/>
              <a:gd name="T100" fmla="*/ 174 w 266"/>
              <a:gd name="T101" fmla="*/ 141 h 244"/>
              <a:gd name="T102" fmla="*/ 154 w 266"/>
              <a:gd name="T103" fmla="*/ 86 h 244"/>
              <a:gd name="T104" fmla="*/ 129 w 266"/>
              <a:gd name="T105" fmla="*/ 149 h 244"/>
              <a:gd name="T106" fmla="*/ 140 w 266"/>
              <a:gd name="T107" fmla="*/ 194 h 244"/>
              <a:gd name="T108" fmla="*/ 153 w 266"/>
              <a:gd name="T109" fmla="*/ 244 h 244"/>
              <a:gd name="T110" fmla="*/ 213 w 266"/>
              <a:gd name="T111" fmla="*/ 230 h 244"/>
              <a:gd name="T112" fmla="*/ 207 w 266"/>
              <a:gd name="T113" fmla="*/ 137 h 244"/>
              <a:gd name="T114" fmla="*/ 203 w 266"/>
              <a:gd name="T115" fmla="*/ 128 h 244"/>
              <a:gd name="T116" fmla="*/ 189 w 266"/>
              <a:gd name="T117" fmla="*/ 132 h 244"/>
              <a:gd name="T118" fmla="*/ 175 w 266"/>
              <a:gd name="T119" fmla="*/ 120 h 244"/>
              <a:gd name="T120" fmla="*/ 7 w 266"/>
              <a:gd name="T121" fmla="*/ 64 h 244"/>
              <a:gd name="T122" fmla="*/ 14 w 266"/>
              <a:gd name="T123" fmla="*/ 111 h 244"/>
              <a:gd name="T124" fmla="*/ 7 w 266"/>
              <a:gd name="T125" fmla="*/ 6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244">
                <a:moveTo>
                  <a:pt x="17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58" y="0"/>
                  <a:pt x="266" y="7"/>
                  <a:pt x="266" y="16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6" y="172"/>
                  <a:pt x="258" y="180"/>
                  <a:pt x="249" y="180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9" y="174"/>
                  <a:pt x="239" y="168"/>
                  <a:pt x="239" y="162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11" y="172"/>
                  <a:pt x="113" y="176"/>
                  <a:pt x="115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8" y="180"/>
                  <a:pt x="0" y="172"/>
                  <a:pt x="0" y="16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lose/>
                <a:moveTo>
                  <a:pt x="182" y="96"/>
                </a:moveTo>
                <a:cubicBezTo>
                  <a:pt x="182" y="101"/>
                  <a:pt x="182" y="101"/>
                  <a:pt x="182" y="101"/>
                </a:cubicBezTo>
                <a:cubicBezTo>
                  <a:pt x="233" y="101"/>
                  <a:pt x="233" y="101"/>
                  <a:pt x="233" y="101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182" y="96"/>
                  <a:pt x="182" y="96"/>
                  <a:pt x="182" y="96"/>
                </a:cubicBezTo>
                <a:close/>
                <a:moveTo>
                  <a:pt x="182" y="81"/>
                </a:moveTo>
                <a:cubicBezTo>
                  <a:pt x="182" y="85"/>
                  <a:pt x="182" y="85"/>
                  <a:pt x="182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182" y="81"/>
                  <a:pt x="182" y="81"/>
                  <a:pt x="182" y="81"/>
                </a:cubicBezTo>
                <a:close/>
                <a:moveTo>
                  <a:pt x="209" y="62"/>
                </a:moveTo>
                <a:cubicBezTo>
                  <a:pt x="209" y="66"/>
                  <a:pt x="209" y="66"/>
                  <a:pt x="209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9" y="47"/>
                </a:moveTo>
                <a:cubicBezTo>
                  <a:pt x="209" y="52"/>
                  <a:pt x="209" y="52"/>
                  <a:pt x="209" y="5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09" y="47"/>
                  <a:pt x="209" y="47"/>
                  <a:pt x="209" y="47"/>
                </a:cubicBezTo>
                <a:close/>
                <a:moveTo>
                  <a:pt x="209" y="33"/>
                </a:moveTo>
                <a:cubicBezTo>
                  <a:pt x="209" y="37"/>
                  <a:pt x="209" y="37"/>
                  <a:pt x="209" y="37"/>
                </a:cubicBezTo>
                <a:cubicBezTo>
                  <a:pt x="233" y="37"/>
                  <a:pt x="233" y="37"/>
                  <a:pt x="233" y="37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09" y="33"/>
                  <a:pt x="209" y="33"/>
                  <a:pt x="209" y="33"/>
                </a:cubicBezTo>
                <a:close/>
                <a:moveTo>
                  <a:pt x="153" y="33"/>
                </a:moveTo>
                <a:cubicBezTo>
                  <a:pt x="153" y="72"/>
                  <a:pt x="153" y="72"/>
                  <a:pt x="153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53" y="33"/>
                  <a:pt x="153" y="33"/>
                  <a:pt x="153" y="33"/>
                </a:cubicBezTo>
                <a:close/>
                <a:moveTo>
                  <a:pt x="66" y="119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83"/>
                  <a:pt x="78" y="83"/>
                  <a:pt x="78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19"/>
                  <a:pt x="66" y="119"/>
                  <a:pt x="66" y="119"/>
                </a:cubicBezTo>
                <a:close/>
                <a:moveTo>
                  <a:pt x="36" y="81"/>
                </a:moveTo>
                <a:cubicBezTo>
                  <a:pt x="42" y="89"/>
                  <a:pt x="42" y="89"/>
                  <a:pt x="42" y="89"/>
                </a:cubicBezTo>
                <a:cubicBezTo>
                  <a:pt x="67" y="72"/>
                  <a:pt x="67" y="72"/>
                  <a:pt x="67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2"/>
                  <a:pt x="90" y="82"/>
                  <a:pt x="90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66" y="61"/>
                  <a:pt x="66" y="61"/>
                  <a:pt x="66" y="61"/>
                </a:cubicBezTo>
                <a:cubicBezTo>
                  <a:pt x="36" y="81"/>
                  <a:pt x="36" y="81"/>
                  <a:pt x="36" y="81"/>
                </a:cubicBezTo>
                <a:close/>
                <a:moveTo>
                  <a:pt x="47" y="119"/>
                </a:moveTo>
                <a:cubicBezTo>
                  <a:pt x="59" y="119"/>
                  <a:pt x="59" y="119"/>
                  <a:pt x="59" y="119"/>
                </a:cubicBezTo>
                <a:cubicBezTo>
                  <a:pt x="59" y="92"/>
                  <a:pt x="59" y="92"/>
                  <a:pt x="59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119"/>
                  <a:pt x="47" y="119"/>
                  <a:pt x="47" y="119"/>
                </a:cubicBezTo>
                <a:close/>
                <a:moveTo>
                  <a:pt x="120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119"/>
                  <a:pt x="120" y="119"/>
                  <a:pt x="120" y="119"/>
                </a:cubicBezTo>
                <a:close/>
                <a:moveTo>
                  <a:pt x="102" y="119"/>
                </a:move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19"/>
                  <a:pt x="102" y="119"/>
                  <a:pt x="102" y="119"/>
                </a:cubicBezTo>
                <a:close/>
                <a:moveTo>
                  <a:pt x="83" y="119"/>
                </a:moveTo>
                <a:cubicBezTo>
                  <a:pt x="96" y="119"/>
                  <a:pt x="96" y="119"/>
                  <a:pt x="96" y="119"/>
                </a:cubicBezTo>
                <a:cubicBezTo>
                  <a:pt x="96" y="89"/>
                  <a:pt x="96" y="89"/>
                  <a:pt x="96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9"/>
                  <a:pt x="83" y="119"/>
                  <a:pt x="83" y="119"/>
                </a:cubicBezTo>
                <a:close/>
                <a:moveTo>
                  <a:pt x="174" y="141"/>
                </a:moveTo>
                <a:cubicBezTo>
                  <a:pt x="172" y="123"/>
                  <a:pt x="171" y="105"/>
                  <a:pt x="170" y="87"/>
                </a:cubicBezTo>
                <a:cubicBezTo>
                  <a:pt x="165" y="86"/>
                  <a:pt x="159" y="86"/>
                  <a:pt x="154" y="86"/>
                </a:cubicBezTo>
                <a:cubicBezTo>
                  <a:pt x="153" y="114"/>
                  <a:pt x="154" y="142"/>
                  <a:pt x="152" y="171"/>
                </a:cubicBezTo>
                <a:cubicBezTo>
                  <a:pt x="148" y="162"/>
                  <a:pt x="143" y="153"/>
                  <a:pt x="129" y="149"/>
                </a:cubicBezTo>
                <a:cubicBezTo>
                  <a:pt x="126" y="152"/>
                  <a:pt x="125" y="153"/>
                  <a:pt x="122" y="156"/>
                </a:cubicBezTo>
                <a:cubicBezTo>
                  <a:pt x="132" y="167"/>
                  <a:pt x="137" y="181"/>
                  <a:pt x="140" y="19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7" y="231"/>
                  <a:pt x="150" y="238"/>
                  <a:pt x="153" y="244"/>
                </a:cubicBezTo>
                <a:cubicBezTo>
                  <a:pt x="173" y="244"/>
                  <a:pt x="188" y="243"/>
                  <a:pt x="208" y="242"/>
                </a:cubicBezTo>
                <a:cubicBezTo>
                  <a:pt x="210" y="238"/>
                  <a:pt x="211" y="234"/>
                  <a:pt x="213" y="230"/>
                </a:cubicBezTo>
                <a:cubicBezTo>
                  <a:pt x="217" y="207"/>
                  <a:pt x="222" y="164"/>
                  <a:pt x="221" y="141"/>
                </a:cubicBezTo>
                <a:cubicBezTo>
                  <a:pt x="216" y="140"/>
                  <a:pt x="213" y="139"/>
                  <a:pt x="207" y="137"/>
                </a:cubicBezTo>
                <a:cubicBezTo>
                  <a:pt x="206" y="140"/>
                  <a:pt x="205" y="150"/>
                  <a:pt x="204" y="152"/>
                </a:cubicBezTo>
                <a:cubicBezTo>
                  <a:pt x="204" y="144"/>
                  <a:pt x="204" y="136"/>
                  <a:pt x="203" y="128"/>
                </a:cubicBezTo>
                <a:cubicBezTo>
                  <a:pt x="199" y="127"/>
                  <a:pt x="194" y="126"/>
                  <a:pt x="190" y="125"/>
                </a:cubicBezTo>
                <a:cubicBezTo>
                  <a:pt x="189" y="128"/>
                  <a:pt x="189" y="130"/>
                  <a:pt x="189" y="132"/>
                </a:cubicBezTo>
                <a:cubicBezTo>
                  <a:pt x="188" y="129"/>
                  <a:pt x="188" y="125"/>
                  <a:pt x="188" y="122"/>
                </a:cubicBezTo>
                <a:cubicBezTo>
                  <a:pt x="183" y="121"/>
                  <a:pt x="179" y="121"/>
                  <a:pt x="175" y="120"/>
                </a:cubicBezTo>
                <a:cubicBezTo>
                  <a:pt x="175" y="127"/>
                  <a:pt x="174" y="134"/>
                  <a:pt x="174" y="141"/>
                </a:cubicBezTo>
                <a:close/>
                <a:moveTo>
                  <a:pt x="7" y="64"/>
                </a:moveTo>
                <a:cubicBezTo>
                  <a:pt x="7" y="111"/>
                  <a:pt x="7" y="111"/>
                  <a:pt x="7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64"/>
                  <a:pt x="14" y="64"/>
                  <a:pt x="14" y="64"/>
                </a:cubicBezTo>
                <a:lnTo>
                  <a:pt x="7" y="6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174633" y="3311201"/>
            <a:ext cx="621418" cy="600955"/>
          </a:xfrm>
          <a:custGeom>
            <a:avLst/>
            <a:gdLst>
              <a:gd name="T0" fmla="*/ 68 w 244"/>
              <a:gd name="T1" fmla="*/ 59 h 236"/>
              <a:gd name="T2" fmla="*/ 81 w 244"/>
              <a:gd name="T3" fmla="*/ 69 h 236"/>
              <a:gd name="T4" fmla="*/ 131 w 244"/>
              <a:gd name="T5" fmla="*/ 140 h 236"/>
              <a:gd name="T6" fmla="*/ 106 w 244"/>
              <a:gd name="T7" fmla="*/ 119 h 236"/>
              <a:gd name="T8" fmla="*/ 227 w 244"/>
              <a:gd name="T9" fmla="*/ 93 h 236"/>
              <a:gd name="T10" fmla="*/ 239 w 244"/>
              <a:gd name="T11" fmla="*/ 110 h 236"/>
              <a:gd name="T12" fmla="*/ 231 w 244"/>
              <a:gd name="T13" fmla="*/ 176 h 236"/>
              <a:gd name="T14" fmla="*/ 231 w 244"/>
              <a:gd name="T15" fmla="*/ 225 h 236"/>
              <a:gd name="T16" fmla="*/ 206 w 244"/>
              <a:gd name="T17" fmla="*/ 236 h 236"/>
              <a:gd name="T18" fmla="*/ 171 w 244"/>
              <a:gd name="T19" fmla="*/ 205 h 236"/>
              <a:gd name="T20" fmla="*/ 120 w 244"/>
              <a:gd name="T21" fmla="*/ 225 h 236"/>
              <a:gd name="T22" fmla="*/ 96 w 244"/>
              <a:gd name="T23" fmla="*/ 236 h 236"/>
              <a:gd name="T24" fmla="*/ 61 w 244"/>
              <a:gd name="T25" fmla="*/ 201 h 236"/>
              <a:gd name="T26" fmla="*/ 71 w 244"/>
              <a:gd name="T27" fmla="*/ 176 h 236"/>
              <a:gd name="T28" fmla="*/ 81 w 244"/>
              <a:gd name="T29" fmla="*/ 169 h 236"/>
              <a:gd name="T30" fmla="*/ 0 w 244"/>
              <a:gd name="T31" fmla="*/ 85 h 236"/>
              <a:gd name="T32" fmla="*/ 136 w 244"/>
              <a:gd name="T33" fmla="*/ 0 h 236"/>
              <a:gd name="T34" fmla="*/ 116 w 244"/>
              <a:gd name="T35" fmla="*/ 41 h 236"/>
              <a:gd name="T36" fmla="*/ 197 w 244"/>
              <a:gd name="T37" fmla="*/ 41 h 236"/>
              <a:gd name="T38" fmla="*/ 177 w 244"/>
              <a:gd name="T39" fmla="*/ 0 h 236"/>
              <a:gd name="T40" fmla="*/ 104 w 244"/>
              <a:gd name="T41" fmla="*/ 155 h 236"/>
              <a:gd name="T42" fmla="*/ 120 w 244"/>
              <a:gd name="T43" fmla="*/ 176 h 236"/>
              <a:gd name="T44" fmla="*/ 131 w 244"/>
              <a:gd name="T45" fmla="*/ 178 h 236"/>
              <a:gd name="T46" fmla="*/ 104 w 244"/>
              <a:gd name="T47" fmla="*/ 155 h 236"/>
              <a:gd name="T48" fmla="*/ 185 w 244"/>
              <a:gd name="T49" fmla="*/ 155 h 236"/>
              <a:gd name="T50" fmla="*/ 197 w 244"/>
              <a:gd name="T51" fmla="*/ 167 h 236"/>
              <a:gd name="T52" fmla="*/ 171 w 244"/>
              <a:gd name="T53" fmla="*/ 155 h 236"/>
              <a:gd name="T54" fmla="*/ 145 w 244"/>
              <a:gd name="T55" fmla="*/ 178 h 236"/>
              <a:gd name="T56" fmla="*/ 171 w 244"/>
              <a:gd name="T57" fmla="*/ 155 h 236"/>
              <a:gd name="T58" fmla="*/ 171 w 244"/>
              <a:gd name="T59" fmla="*/ 140 h 236"/>
              <a:gd name="T60" fmla="*/ 145 w 244"/>
              <a:gd name="T61" fmla="*/ 119 h 236"/>
              <a:gd name="T62" fmla="*/ 185 w 244"/>
              <a:gd name="T63" fmla="*/ 140 h 236"/>
              <a:gd name="T64" fmla="*/ 209 w 244"/>
              <a:gd name="T65" fmla="*/ 119 h 236"/>
              <a:gd name="T66" fmla="*/ 185 w 244"/>
              <a:gd name="T67" fmla="*/ 140 h 236"/>
              <a:gd name="T68" fmla="*/ 206 w 244"/>
              <a:gd name="T69" fmla="*/ 186 h 236"/>
              <a:gd name="T70" fmla="*/ 195 w 244"/>
              <a:gd name="T71" fmla="*/ 190 h 236"/>
              <a:gd name="T72" fmla="*/ 195 w 244"/>
              <a:gd name="T73" fmla="*/ 211 h 236"/>
              <a:gd name="T74" fmla="*/ 217 w 244"/>
              <a:gd name="T75" fmla="*/ 211 h 236"/>
              <a:gd name="T76" fmla="*/ 217 w 244"/>
              <a:gd name="T77" fmla="*/ 190 h 236"/>
              <a:gd name="T78" fmla="*/ 96 w 244"/>
              <a:gd name="T79" fmla="*/ 186 h 236"/>
              <a:gd name="T80" fmla="*/ 85 w 244"/>
              <a:gd name="T81" fmla="*/ 190 h 236"/>
              <a:gd name="T82" fmla="*/ 85 w 244"/>
              <a:gd name="T83" fmla="*/ 211 h 236"/>
              <a:gd name="T84" fmla="*/ 106 w 244"/>
              <a:gd name="T85" fmla="*/ 211 h 236"/>
              <a:gd name="T86" fmla="*/ 106 w 244"/>
              <a:gd name="T87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36">
                <a:moveTo>
                  <a:pt x="0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69"/>
                  <a:pt x="81" y="69"/>
                  <a:pt x="81" y="69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44" y="93"/>
                  <a:pt x="244" y="93"/>
                  <a:pt x="244" y="93"/>
                </a:cubicBezTo>
                <a:cubicBezTo>
                  <a:pt x="239" y="110"/>
                  <a:pt x="239" y="110"/>
                  <a:pt x="239" y="110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6" y="172"/>
                  <a:pt x="228" y="174"/>
                  <a:pt x="231" y="176"/>
                </a:cubicBezTo>
                <a:cubicBezTo>
                  <a:pt x="237" y="182"/>
                  <a:pt x="241" y="191"/>
                  <a:pt x="241" y="201"/>
                </a:cubicBezTo>
                <a:cubicBezTo>
                  <a:pt x="241" y="210"/>
                  <a:pt x="237" y="219"/>
                  <a:pt x="231" y="225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4" y="232"/>
                  <a:pt x="216" y="236"/>
                  <a:pt x="206" y="236"/>
                </a:cubicBezTo>
                <a:cubicBezTo>
                  <a:pt x="196" y="236"/>
                  <a:pt x="188" y="232"/>
                  <a:pt x="181" y="225"/>
                </a:cubicBezTo>
                <a:cubicBezTo>
                  <a:pt x="176" y="220"/>
                  <a:pt x="172" y="213"/>
                  <a:pt x="171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9" y="213"/>
                  <a:pt x="126" y="220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4" y="232"/>
                  <a:pt x="105" y="236"/>
                  <a:pt x="96" y="236"/>
                </a:cubicBezTo>
                <a:cubicBezTo>
                  <a:pt x="86" y="236"/>
                  <a:pt x="77" y="232"/>
                  <a:pt x="71" y="225"/>
                </a:cubicBezTo>
                <a:cubicBezTo>
                  <a:pt x="65" y="219"/>
                  <a:pt x="61" y="210"/>
                  <a:pt x="61" y="201"/>
                </a:cubicBezTo>
                <a:cubicBezTo>
                  <a:pt x="61" y="191"/>
                  <a:pt x="65" y="183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4" y="173"/>
                  <a:pt x="77" y="171"/>
                  <a:pt x="81" y="169"/>
                </a:cubicBezTo>
                <a:cubicBezTo>
                  <a:pt x="58" y="85"/>
                  <a:pt x="58" y="85"/>
                  <a:pt x="58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59"/>
                  <a:pt x="0" y="59"/>
                  <a:pt x="0" y="59"/>
                </a:cubicBezTo>
                <a:close/>
                <a:moveTo>
                  <a:pt x="136" y="0"/>
                </a:moveTo>
                <a:cubicBezTo>
                  <a:pt x="136" y="41"/>
                  <a:pt x="136" y="41"/>
                  <a:pt x="13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6" y="0"/>
                  <a:pt x="136" y="0"/>
                  <a:pt x="136" y="0"/>
                </a:cubicBezTo>
                <a:close/>
                <a:moveTo>
                  <a:pt x="104" y="155"/>
                </a:moveTo>
                <a:cubicBezTo>
                  <a:pt x="108" y="168"/>
                  <a:pt x="108" y="168"/>
                  <a:pt x="108" y="168"/>
                </a:cubicBezTo>
                <a:cubicBezTo>
                  <a:pt x="112" y="170"/>
                  <a:pt x="117" y="173"/>
                  <a:pt x="120" y="176"/>
                </a:cubicBezTo>
                <a:cubicBezTo>
                  <a:pt x="121" y="177"/>
                  <a:pt x="122" y="178"/>
                  <a:pt x="122" y="178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04" y="155"/>
                  <a:pt x="104" y="155"/>
                  <a:pt x="104" y="155"/>
                </a:cubicBezTo>
                <a:close/>
                <a:moveTo>
                  <a:pt x="200" y="155"/>
                </a:moveTo>
                <a:cubicBezTo>
                  <a:pt x="185" y="155"/>
                  <a:pt x="185" y="155"/>
                  <a:pt x="185" y="155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89" y="170"/>
                  <a:pt x="192" y="168"/>
                  <a:pt x="197" y="167"/>
                </a:cubicBezTo>
                <a:cubicBezTo>
                  <a:pt x="200" y="155"/>
                  <a:pt x="200" y="155"/>
                  <a:pt x="200" y="155"/>
                </a:cubicBezTo>
                <a:close/>
                <a:moveTo>
                  <a:pt x="171" y="155"/>
                </a:moveTo>
                <a:cubicBezTo>
                  <a:pt x="145" y="155"/>
                  <a:pt x="145" y="155"/>
                  <a:pt x="145" y="15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55"/>
                  <a:pt x="171" y="155"/>
                  <a:pt x="171" y="155"/>
                </a:cubicBezTo>
                <a:close/>
                <a:moveTo>
                  <a:pt x="145" y="140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40"/>
                  <a:pt x="145" y="140"/>
                  <a:pt x="145" y="140"/>
                </a:cubicBezTo>
                <a:close/>
                <a:moveTo>
                  <a:pt x="185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140"/>
                  <a:pt x="185" y="140"/>
                  <a:pt x="185" y="140"/>
                </a:cubicBezTo>
                <a:close/>
                <a:moveTo>
                  <a:pt x="217" y="190"/>
                </a:moveTo>
                <a:cubicBezTo>
                  <a:pt x="214" y="187"/>
                  <a:pt x="210" y="186"/>
                  <a:pt x="206" y="186"/>
                </a:cubicBezTo>
                <a:cubicBezTo>
                  <a:pt x="202" y="186"/>
                  <a:pt x="198" y="187"/>
                  <a:pt x="195" y="190"/>
                </a:cubicBezTo>
                <a:cubicBezTo>
                  <a:pt x="195" y="190"/>
                  <a:pt x="195" y="190"/>
                  <a:pt x="195" y="190"/>
                </a:cubicBezTo>
                <a:cubicBezTo>
                  <a:pt x="193" y="193"/>
                  <a:pt x="191" y="197"/>
                  <a:pt x="191" y="201"/>
                </a:cubicBezTo>
                <a:cubicBezTo>
                  <a:pt x="191" y="205"/>
                  <a:pt x="193" y="209"/>
                  <a:pt x="195" y="211"/>
                </a:cubicBezTo>
                <a:cubicBezTo>
                  <a:pt x="198" y="214"/>
                  <a:pt x="202" y="216"/>
                  <a:pt x="206" y="216"/>
                </a:cubicBezTo>
                <a:cubicBezTo>
                  <a:pt x="210" y="216"/>
                  <a:pt x="214" y="214"/>
                  <a:pt x="217" y="211"/>
                </a:cubicBezTo>
                <a:cubicBezTo>
                  <a:pt x="219" y="209"/>
                  <a:pt x="221" y="205"/>
                  <a:pt x="221" y="201"/>
                </a:cubicBezTo>
                <a:cubicBezTo>
                  <a:pt x="221" y="197"/>
                  <a:pt x="219" y="193"/>
                  <a:pt x="217" y="190"/>
                </a:cubicBezTo>
                <a:close/>
                <a:moveTo>
                  <a:pt x="106" y="190"/>
                </a:moveTo>
                <a:cubicBezTo>
                  <a:pt x="103" y="187"/>
                  <a:pt x="100" y="186"/>
                  <a:pt x="96" y="186"/>
                </a:cubicBezTo>
                <a:cubicBezTo>
                  <a:pt x="91" y="186"/>
                  <a:pt x="88" y="187"/>
                  <a:pt x="85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2" y="193"/>
                  <a:pt x="80" y="197"/>
                  <a:pt x="80" y="201"/>
                </a:cubicBezTo>
                <a:cubicBezTo>
                  <a:pt x="80" y="205"/>
                  <a:pt x="82" y="209"/>
                  <a:pt x="85" y="211"/>
                </a:cubicBezTo>
                <a:cubicBezTo>
                  <a:pt x="88" y="214"/>
                  <a:pt x="91" y="216"/>
                  <a:pt x="96" y="216"/>
                </a:cubicBezTo>
                <a:cubicBezTo>
                  <a:pt x="100" y="216"/>
                  <a:pt x="103" y="214"/>
                  <a:pt x="106" y="211"/>
                </a:cubicBezTo>
                <a:cubicBezTo>
                  <a:pt x="109" y="209"/>
                  <a:pt x="111" y="205"/>
                  <a:pt x="111" y="201"/>
                </a:cubicBezTo>
                <a:cubicBezTo>
                  <a:pt x="111" y="197"/>
                  <a:pt x="109" y="193"/>
                  <a:pt x="106" y="19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3128323" y="5612707"/>
            <a:ext cx="695729" cy="320940"/>
          </a:xfrm>
          <a:custGeom>
            <a:avLst/>
            <a:gdLst>
              <a:gd name="T0" fmla="*/ 11 w 273"/>
              <a:gd name="T1" fmla="*/ 124 h 126"/>
              <a:gd name="T2" fmla="*/ 2 w 273"/>
              <a:gd name="T3" fmla="*/ 85 h 126"/>
              <a:gd name="T4" fmla="*/ 122 w 273"/>
              <a:gd name="T5" fmla="*/ 57 h 126"/>
              <a:gd name="T6" fmla="*/ 110 w 273"/>
              <a:gd name="T7" fmla="*/ 123 h 126"/>
              <a:gd name="T8" fmla="*/ 67 w 273"/>
              <a:gd name="T9" fmla="*/ 87 h 126"/>
              <a:gd name="T10" fmla="*/ 72 w 273"/>
              <a:gd name="T11" fmla="*/ 33 h 126"/>
              <a:gd name="T12" fmla="*/ 124 w 273"/>
              <a:gd name="T13" fmla="*/ 27 h 126"/>
              <a:gd name="T14" fmla="*/ 75 w 273"/>
              <a:gd name="T15" fmla="*/ 26 h 126"/>
              <a:gd name="T16" fmla="*/ 89 w 273"/>
              <a:gd name="T17" fmla="*/ 22 h 126"/>
              <a:gd name="T18" fmla="*/ 75 w 273"/>
              <a:gd name="T19" fmla="*/ 11 h 126"/>
              <a:gd name="T20" fmla="*/ 75 w 273"/>
              <a:gd name="T21" fmla="*/ 50 h 126"/>
              <a:gd name="T22" fmla="*/ 107 w 273"/>
              <a:gd name="T23" fmla="*/ 51 h 126"/>
              <a:gd name="T24" fmla="*/ 110 w 273"/>
              <a:gd name="T25" fmla="*/ 40 h 126"/>
              <a:gd name="T26" fmla="*/ 16 w 273"/>
              <a:gd name="T27" fmla="*/ 79 h 126"/>
              <a:gd name="T28" fmla="*/ 50 w 273"/>
              <a:gd name="T29" fmla="*/ 78 h 126"/>
              <a:gd name="T30" fmla="*/ 34 w 273"/>
              <a:gd name="T31" fmla="*/ 80 h 126"/>
              <a:gd name="T32" fmla="*/ 14 w 273"/>
              <a:gd name="T33" fmla="*/ 117 h 126"/>
              <a:gd name="T34" fmla="*/ 49 w 273"/>
              <a:gd name="T35" fmla="*/ 115 h 126"/>
              <a:gd name="T36" fmla="*/ 22 w 273"/>
              <a:gd name="T37" fmla="*/ 110 h 126"/>
              <a:gd name="T38" fmla="*/ 49 w 273"/>
              <a:gd name="T39" fmla="*/ 100 h 126"/>
              <a:gd name="T40" fmla="*/ 111 w 273"/>
              <a:gd name="T41" fmla="*/ 115 h 126"/>
              <a:gd name="T42" fmla="*/ 77 w 273"/>
              <a:gd name="T43" fmla="*/ 116 h 126"/>
              <a:gd name="T44" fmla="*/ 111 w 273"/>
              <a:gd name="T45" fmla="*/ 87 h 126"/>
              <a:gd name="T46" fmla="*/ 77 w 273"/>
              <a:gd name="T47" fmla="*/ 80 h 126"/>
              <a:gd name="T48" fmla="*/ 76 w 273"/>
              <a:gd name="T49" fmla="*/ 98 h 126"/>
              <a:gd name="T50" fmla="*/ 225 w 273"/>
              <a:gd name="T51" fmla="*/ 19 h 126"/>
              <a:gd name="T52" fmla="*/ 235 w 273"/>
              <a:gd name="T53" fmla="*/ 38 h 126"/>
              <a:gd name="T54" fmla="*/ 221 w 273"/>
              <a:gd name="T55" fmla="*/ 35 h 126"/>
              <a:gd name="T56" fmla="*/ 254 w 273"/>
              <a:gd name="T57" fmla="*/ 37 h 126"/>
              <a:gd name="T58" fmla="*/ 228 w 273"/>
              <a:gd name="T59" fmla="*/ 63 h 126"/>
              <a:gd name="T60" fmla="*/ 263 w 273"/>
              <a:gd name="T61" fmla="*/ 55 h 126"/>
              <a:gd name="T62" fmla="*/ 233 w 273"/>
              <a:gd name="T63" fmla="*/ 91 h 126"/>
              <a:gd name="T64" fmla="*/ 218 w 273"/>
              <a:gd name="T65" fmla="*/ 89 h 126"/>
              <a:gd name="T66" fmla="*/ 252 w 273"/>
              <a:gd name="T67" fmla="*/ 90 h 126"/>
              <a:gd name="T68" fmla="*/ 250 w 273"/>
              <a:gd name="T69" fmla="*/ 110 h 126"/>
              <a:gd name="T70" fmla="*/ 262 w 273"/>
              <a:gd name="T71" fmla="*/ 108 h 126"/>
              <a:gd name="T72" fmla="*/ 255 w 273"/>
              <a:gd name="T73" fmla="*/ 97 h 126"/>
              <a:gd name="T74" fmla="*/ 253 w 273"/>
              <a:gd name="T75" fmla="*/ 74 h 126"/>
              <a:gd name="T76" fmla="*/ 228 w 273"/>
              <a:gd name="T77" fmla="*/ 48 h 126"/>
              <a:gd name="T78" fmla="*/ 172 w 273"/>
              <a:gd name="T79" fmla="*/ 38 h 126"/>
              <a:gd name="T80" fmla="*/ 178 w 273"/>
              <a:gd name="T81" fmla="*/ 37 h 126"/>
              <a:gd name="T82" fmla="*/ 144 w 273"/>
              <a:gd name="T83" fmla="*/ 35 h 126"/>
              <a:gd name="T84" fmla="*/ 156 w 273"/>
              <a:gd name="T85" fmla="*/ 65 h 126"/>
              <a:gd name="T86" fmla="*/ 183 w 273"/>
              <a:gd name="T87" fmla="*/ 55 h 126"/>
              <a:gd name="T88" fmla="*/ 147 w 273"/>
              <a:gd name="T89" fmla="*/ 56 h 126"/>
              <a:gd name="T90" fmla="*/ 183 w 273"/>
              <a:gd name="T91" fmla="*/ 83 h 126"/>
              <a:gd name="T92" fmla="*/ 149 w 273"/>
              <a:gd name="T93" fmla="*/ 88 h 126"/>
              <a:gd name="T94" fmla="*/ 156 w 273"/>
              <a:gd name="T95" fmla="*/ 110 h 126"/>
              <a:gd name="T96" fmla="*/ 183 w 273"/>
              <a:gd name="T97" fmla="*/ 114 h 126"/>
              <a:gd name="T98" fmla="*/ 150 w 273"/>
              <a:gd name="T99" fmla="*/ 109 h 126"/>
              <a:gd name="T100" fmla="*/ 180 w 273"/>
              <a:gd name="T101" fmla="*/ 71 h 126"/>
              <a:gd name="T102" fmla="*/ 146 w 273"/>
              <a:gd name="T103" fmla="*/ 46 h 126"/>
              <a:gd name="T104" fmla="*/ 193 w 273"/>
              <a:gd name="T105" fmla="*/ 36 h 126"/>
              <a:gd name="T106" fmla="*/ 191 w 273"/>
              <a:gd name="T107" fmla="*/ 114 h 126"/>
              <a:gd name="T108" fmla="*/ 142 w 273"/>
              <a:gd name="T109" fmla="*/ 91 h 126"/>
              <a:gd name="T110" fmla="*/ 134 w 273"/>
              <a:gd name="T111" fmla="*/ 62 h 126"/>
              <a:gd name="T112" fmla="*/ 242 w 273"/>
              <a:gd name="T113" fmla="*/ 9 h 126"/>
              <a:gd name="T114" fmla="*/ 208 w 273"/>
              <a:gd name="T115" fmla="*/ 88 h 126"/>
              <a:gd name="T116" fmla="*/ 272 w 273"/>
              <a:gd name="T117" fmla="*/ 115 h 126"/>
              <a:gd name="T118" fmla="*/ 265 w 273"/>
              <a:gd name="T119" fmla="*/ 70 h 126"/>
              <a:gd name="T120" fmla="*/ 270 w 273"/>
              <a:gd name="T121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3" h="126">
                <a:moveTo>
                  <a:pt x="99" y="117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10"/>
                  <a:pt x="97" y="110"/>
                  <a:pt x="96" y="110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7" y="117"/>
                  <a:pt x="98" y="117"/>
                  <a:pt x="99" y="117"/>
                </a:cubicBezTo>
                <a:close/>
                <a:moveTo>
                  <a:pt x="52" y="93"/>
                </a:moveTo>
                <a:cubicBezTo>
                  <a:pt x="55" y="94"/>
                  <a:pt x="57" y="97"/>
                  <a:pt x="57" y="100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3" y="122"/>
                  <a:pt x="47" y="124"/>
                </a:cubicBezTo>
                <a:cubicBezTo>
                  <a:pt x="43" y="125"/>
                  <a:pt x="36" y="126"/>
                  <a:pt x="29" y="126"/>
                </a:cubicBezTo>
                <a:cubicBezTo>
                  <a:pt x="22" y="126"/>
                  <a:pt x="15" y="125"/>
                  <a:pt x="11" y="124"/>
                </a:cubicBezTo>
                <a:cubicBezTo>
                  <a:pt x="5" y="122"/>
                  <a:pt x="1" y="119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6"/>
                  <a:pt x="3" y="94"/>
                  <a:pt x="8" y="92"/>
                </a:cubicBezTo>
                <a:cubicBezTo>
                  <a:pt x="4" y="90"/>
                  <a:pt x="2" y="88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66"/>
                  <a:pt x="6" y="63"/>
                  <a:pt x="12" y="61"/>
                </a:cubicBezTo>
                <a:cubicBezTo>
                  <a:pt x="17" y="59"/>
                  <a:pt x="23" y="59"/>
                  <a:pt x="30" y="58"/>
                </a:cubicBezTo>
                <a:cubicBezTo>
                  <a:pt x="38" y="58"/>
                  <a:pt x="44" y="59"/>
                  <a:pt x="49" y="61"/>
                </a:cubicBezTo>
                <a:cubicBezTo>
                  <a:pt x="55" y="62"/>
                  <a:pt x="59" y="65"/>
                  <a:pt x="59" y="69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8"/>
                  <a:pt x="56" y="91"/>
                  <a:pt x="52" y="93"/>
                </a:cubicBezTo>
                <a:close/>
                <a:moveTo>
                  <a:pt x="116" y="34"/>
                </a:moveTo>
                <a:cubicBezTo>
                  <a:pt x="120" y="36"/>
                  <a:pt x="122" y="38"/>
                  <a:pt x="122" y="41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0" y="62"/>
                  <a:pt x="117" y="63"/>
                </a:cubicBezTo>
                <a:cubicBezTo>
                  <a:pt x="121" y="65"/>
                  <a:pt x="124" y="68"/>
                  <a:pt x="124" y="71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9"/>
                  <a:pt x="121" y="92"/>
                  <a:pt x="117" y="94"/>
                </a:cubicBezTo>
                <a:cubicBezTo>
                  <a:pt x="119" y="95"/>
                  <a:pt x="120" y="97"/>
                  <a:pt x="120" y="99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9"/>
                  <a:pt x="116" y="122"/>
                  <a:pt x="110" y="123"/>
                </a:cubicBezTo>
                <a:cubicBezTo>
                  <a:pt x="106" y="125"/>
                  <a:pt x="99" y="126"/>
                  <a:pt x="92" y="126"/>
                </a:cubicBezTo>
                <a:cubicBezTo>
                  <a:pt x="85" y="126"/>
                  <a:pt x="78" y="125"/>
                  <a:pt x="74" y="123"/>
                </a:cubicBezTo>
                <a:cubicBezTo>
                  <a:pt x="68" y="122"/>
                  <a:pt x="64" y="119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4"/>
                  <a:pt x="63" y="11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6"/>
                  <a:pt x="66" y="94"/>
                  <a:pt x="70" y="92"/>
                </a:cubicBezTo>
                <a:cubicBezTo>
                  <a:pt x="68" y="90"/>
                  <a:pt x="67" y="89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68"/>
                  <a:pt x="69" y="66"/>
                  <a:pt x="72" y="64"/>
                </a:cubicBezTo>
                <a:cubicBezTo>
                  <a:pt x="68" y="62"/>
                  <a:pt x="66" y="60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8"/>
                  <a:pt x="68" y="35"/>
                  <a:pt x="72" y="33"/>
                </a:cubicBezTo>
                <a:cubicBezTo>
                  <a:pt x="69" y="32"/>
                  <a:pt x="67" y="30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7"/>
                  <a:pt x="71" y="4"/>
                  <a:pt x="77" y="2"/>
                </a:cubicBezTo>
                <a:cubicBezTo>
                  <a:pt x="82" y="1"/>
                  <a:pt x="88" y="0"/>
                  <a:pt x="95" y="0"/>
                </a:cubicBezTo>
                <a:cubicBezTo>
                  <a:pt x="102" y="0"/>
                  <a:pt x="109" y="1"/>
                  <a:pt x="114" y="2"/>
                </a:cubicBezTo>
                <a:cubicBezTo>
                  <a:pt x="120" y="4"/>
                  <a:pt x="124" y="7"/>
                  <a:pt x="124" y="1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30"/>
                  <a:pt x="121" y="32"/>
                  <a:pt x="116" y="34"/>
                </a:cubicBezTo>
                <a:close/>
                <a:moveTo>
                  <a:pt x="80" y="21"/>
                </a:moveTo>
                <a:cubicBezTo>
                  <a:pt x="80" y="28"/>
                  <a:pt x="80" y="28"/>
                  <a:pt x="80" y="28"/>
                </a:cubicBezTo>
                <a:cubicBezTo>
                  <a:pt x="81" y="28"/>
                  <a:pt x="82" y="28"/>
                  <a:pt x="83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1" y="21"/>
                  <a:pt x="80" y="21"/>
                </a:cubicBezTo>
                <a:close/>
                <a:moveTo>
                  <a:pt x="77" y="2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5" y="19"/>
                  <a:pt x="75" y="19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6" y="27"/>
                  <a:pt x="77" y="27"/>
                </a:cubicBezTo>
                <a:close/>
                <a:moveTo>
                  <a:pt x="114" y="19"/>
                </a:move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19"/>
                  <a:pt x="115" y="19"/>
                  <a:pt x="114" y="19"/>
                </a:cubicBezTo>
                <a:close/>
                <a:moveTo>
                  <a:pt x="111" y="27"/>
                </a:move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10" y="21"/>
                  <a:pt x="109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1" y="27"/>
                </a:cubicBezTo>
                <a:close/>
                <a:moveTo>
                  <a:pt x="89" y="22"/>
                </a:moveTo>
                <a:cubicBezTo>
                  <a:pt x="89" y="29"/>
                  <a:pt x="89" y="29"/>
                  <a:pt x="89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89" y="22"/>
                </a:cubicBezTo>
                <a:close/>
                <a:moveTo>
                  <a:pt x="102" y="29"/>
                </a:moveTo>
                <a:cubicBezTo>
                  <a:pt x="102" y="22"/>
                  <a:pt x="102" y="22"/>
                  <a:pt x="102" y="22"/>
                </a:cubicBezTo>
                <a:cubicBezTo>
                  <a:pt x="101" y="22"/>
                  <a:pt x="100" y="22"/>
                  <a:pt x="99" y="22"/>
                </a:cubicBezTo>
                <a:cubicBezTo>
                  <a:pt x="99" y="29"/>
                  <a:pt x="99" y="29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lose/>
                <a:moveTo>
                  <a:pt x="111" y="10"/>
                </a:moveTo>
                <a:cubicBezTo>
                  <a:pt x="107" y="9"/>
                  <a:pt x="102" y="8"/>
                  <a:pt x="95" y="8"/>
                </a:cubicBezTo>
                <a:cubicBezTo>
                  <a:pt x="89" y="8"/>
                  <a:pt x="83" y="9"/>
                  <a:pt x="79" y="10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6" y="11"/>
                  <a:pt x="79" y="12"/>
                </a:cubicBezTo>
                <a:cubicBezTo>
                  <a:pt x="83" y="13"/>
                  <a:pt x="89" y="14"/>
                  <a:pt x="95" y="14"/>
                </a:cubicBezTo>
                <a:cubicBezTo>
                  <a:pt x="102" y="14"/>
                  <a:pt x="107" y="13"/>
                  <a:pt x="111" y="12"/>
                </a:cubicBezTo>
                <a:cubicBezTo>
                  <a:pt x="114" y="11"/>
                  <a:pt x="116" y="11"/>
                  <a:pt x="116" y="11"/>
                </a:cubicBezTo>
                <a:cubicBezTo>
                  <a:pt x="116" y="11"/>
                  <a:pt x="114" y="11"/>
                  <a:pt x="111" y="10"/>
                </a:cubicBezTo>
                <a:close/>
                <a:moveTo>
                  <a:pt x="79" y="51"/>
                </a:move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1" y="59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1"/>
                  <a:pt x="80" y="51"/>
                  <a:pt x="79" y="51"/>
                </a:cubicBezTo>
                <a:close/>
                <a:moveTo>
                  <a:pt x="75" y="57"/>
                </a:move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4" y="57"/>
                  <a:pt x="75" y="57"/>
                </a:cubicBezTo>
                <a:close/>
                <a:moveTo>
                  <a:pt x="113" y="50"/>
                </a:moveTo>
                <a:cubicBezTo>
                  <a:pt x="113" y="57"/>
                  <a:pt x="113" y="57"/>
                  <a:pt x="113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49"/>
                  <a:pt x="113" y="50"/>
                  <a:pt x="113" y="50"/>
                </a:cubicBezTo>
                <a:close/>
                <a:moveTo>
                  <a:pt x="110" y="58"/>
                </a:move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8" y="58"/>
                  <a:pt x="109" y="58"/>
                  <a:pt x="110" y="58"/>
                </a:cubicBezTo>
                <a:close/>
                <a:moveTo>
                  <a:pt x="87" y="52"/>
                </a:move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9" y="59"/>
                  <a:pt x="90" y="59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8" y="52"/>
                  <a:pt x="87" y="52"/>
                </a:cubicBezTo>
                <a:close/>
                <a:moveTo>
                  <a:pt x="101" y="59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2"/>
                  <a:pt x="99" y="52"/>
                  <a:pt x="98" y="5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9"/>
                  <a:pt x="100" y="59"/>
                  <a:pt x="101" y="59"/>
                </a:cubicBezTo>
                <a:close/>
                <a:moveTo>
                  <a:pt x="110" y="40"/>
                </a:moveTo>
                <a:cubicBezTo>
                  <a:pt x="106" y="39"/>
                  <a:pt x="100" y="38"/>
                  <a:pt x="94" y="38"/>
                </a:cubicBezTo>
                <a:cubicBezTo>
                  <a:pt x="87" y="38"/>
                  <a:pt x="82" y="39"/>
                  <a:pt x="77" y="40"/>
                </a:cubicBezTo>
                <a:cubicBezTo>
                  <a:pt x="75" y="41"/>
                  <a:pt x="73" y="41"/>
                  <a:pt x="73" y="41"/>
                </a:cubicBezTo>
                <a:cubicBezTo>
                  <a:pt x="73" y="41"/>
                  <a:pt x="75" y="42"/>
                  <a:pt x="77" y="42"/>
                </a:cubicBezTo>
                <a:cubicBezTo>
                  <a:pt x="82" y="43"/>
                  <a:pt x="87" y="44"/>
                  <a:pt x="94" y="44"/>
                </a:cubicBezTo>
                <a:cubicBezTo>
                  <a:pt x="100" y="44"/>
                  <a:pt x="106" y="43"/>
                  <a:pt x="110" y="42"/>
                </a:cubicBezTo>
                <a:cubicBezTo>
                  <a:pt x="112" y="41"/>
                  <a:pt x="114" y="41"/>
                  <a:pt x="114" y="41"/>
                </a:cubicBezTo>
                <a:cubicBezTo>
                  <a:pt x="114" y="41"/>
                  <a:pt x="112" y="41"/>
                  <a:pt x="110" y="40"/>
                </a:cubicBezTo>
                <a:close/>
                <a:moveTo>
                  <a:pt x="16" y="79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7" y="87"/>
                  <a:pt x="18" y="87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79"/>
                  <a:pt x="16" y="79"/>
                  <a:pt x="16" y="79"/>
                </a:cubicBezTo>
                <a:close/>
                <a:moveTo>
                  <a:pt x="12" y="85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0" y="78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1" y="85"/>
                  <a:pt x="12" y="85"/>
                </a:cubicBezTo>
                <a:close/>
                <a:moveTo>
                  <a:pt x="50" y="78"/>
                </a:move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0" y="78"/>
                  <a:pt x="50" y="78"/>
                </a:cubicBezTo>
                <a:close/>
                <a:moveTo>
                  <a:pt x="46" y="86"/>
                </a:moveTo>
                <a:cubicBezTo>
                  <a:pt x="46" y="79"/>
                  <a:pt x="46" y="79"/>
                  <a:pt x="46" y="79"/>
                </a:cubicBezTo>
                <a:cubicBezTo>
                  <a:pt x="46" y="79"/>
                  <a:pt x="45" y="79"/>
                  <a:pt x="44" y="79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6"/>
                  <a:pt x="46" y="86"/>
                  <a:pt x="46" y="86"/>
                </a:cubicBezTo>
                <a:close/>
                <a:moveTo>
                  <a:pt x="24" y="80"/>
                </a:moveTo>
                <a:cubicBezTo>
                  <a:pt x="24" y="88"/>
                  <a:pt x="24" y="88"/>
                  <a:pt x="24" y="88"/>
                </a:cubicBezTo>
                <a:cubicBezTo>
                  <a:pt x="25" y="88"/>
                  <a:pt x="26" y="88"/>
                  <a:pt x="27" y="88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5" y="80"/>
                  <a:pt x="24" y="80"/>
                </a:cubicBezTo>
                <a:close/>
                <a:moveTo>
                  <a:pt x="38" y="88"/>
                </a:moveTo>
                <a:cubicBezTo>
                  <a:pt x="38" y="80"/>
                  <a:pt x="38" y="80"/>
                  <a:pt x="38" y="80"/>
                </a:cubicBezTo>
                <a:cubicBezTo>
                  <a:pt x="37" y="80"/>
                  <a:pt x="35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ubicBezTo>
                  <a:pt x="36" y="88"/>
                  <a:pt x="37" y="88"/>
                  <a:pt x="38" y="88"/>
                </a:cubicBezTo>
                <a:close/>
                <a:moveTo>
                  <a:pt x="47" y="68"/>
                </a:moveTo>
                <a:cubicBezTo>
                  <a:pt x="43" y="67"/>
                  <a:pt x="37" y="67"/>
                  <a:pt x="30" y="67"/>
                </a:cubicBezTo>
                <a:cubicBezTo>
                  <a:pt x="24" y="67"/>
                  <a:pt x="18" y="67"/>
                  <a:pt x="14" y="68"/>
                </a:cubicBezTo>
                <a:cubicBezTo>
                  <a:pt x="12" y="69"/>
                  <a:pt x="10" y="69"/>
                  <a:pt x="10" y="70"/>
                </a:cubicBezTo>
                <a:cubicBezTo>
                  <a:pt x="10" y="70"/>
                  <a:pt x="12" y="70"/>
                  <a:pt x="14" y="71"/>
                </a:cubicBezTo>
                <a:cubicBezTo>
                  <a:pt x="18" y="72"/>
                  <a:pt x="24" y="72"/>
                  <a:pt x="30" y="72"/>
                </a:cubicBezTo>
                <a:cubicBezTo>
                  <a:pt x="37" y="72"/>
                  <a:pt x="43" y="72"/>
                  <a:pt x="47" y="71"/>
                </a:cubicBezTo>
                <a:cubicBezTo>
                  <a:pt x="49" y="70"/>
                  <a:pt x="51" y="70"/>
                  <a:pt x="51" y="69"/>
                </a:cubicBezTo>
                <a:cubicBezTo>
                  <a:pt x="51" y="69"/>
                  <a:pt x="49" y="69"/>
                  <a:pt x="47" y="68"/>
                </a:cubicBezTo>
                <a:close/>
                <a:moveTo>
                  <a:pt x="14" y="109"/>
                </a:moveTo>
                <a:cubicBezTo>
                  <a:pt x="14" y="117"/>
                  <a:pt x="14" y="117"/>
                  <a:pt x="14" y="117"/>
                </a:cubicBezTo>
                <a:cubicBezTo>
                  <a:pt x="15" y="117"/>
                  <a:pt x="16" y="117"/>
                  <a:pt x="16" y="117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0"/>
                  <a:pt x="15" y="110"/>
                  <a:pt x="14" y="109"/>
                </a:cubicBezTo>
                <a:close/>
                <a:moveTo>
                  <a:pt x="11" y="116"/>
                </a:moveTo>
                <a:cubicBezTo>
                  <a:pt x="11" y="109"/>
                  <a:pt x="11" y="109"/>
                  <a:pt x="11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0" y="108"/>
                  <a:pt x="9" y="108"/>
                  <a:pt x="8" y="108"/>
                </a:cubicBezTo>
                <a:cubicBezTo>
                  <a:pt x="8" y="115"/>
                  <a:pt x="8" y="115"/>
                  <a:pt x="8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11" y="116"/>
                </a:cubicBezTo>
                <a:close/>
                <a:moveTo>
                  <a:pt x="48" y="108"/>
                </a:moveTo>
                <a:cubicBezTo>
                  <a:pt x="48" y="115"/>
                  <a:pt x="48" y="115"/>
                  <a:pt x="48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8"/>
                </a:cubicBezTo>
                <a:close/>
                <a:moveTo>
                  <a:pt x="45" y="116"/>
                </a:moveTo>
                <a:cubicBezTo>
                  <a:pt x="45" y="109"/>
                  <a:pt x="45" y="109"/>
                  <a:pt x="45" y="109"/>
                </a:cubicBezTo>
                <a:cubicBezTo>
                  <a:pt x="44" y="109"/>
                  <a:pt x="43" y="109"/>
                  <a:pt x="43" y="110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5" y="116"/>
                </a:cubicBezTo>
                <a:close/>
                <a:moveTo>
                  <a:pt x="22" y="110"/>
                </a:moveTo>
                <a:cubicBezTo>
                  <a:pt x="22" y="118"/>
                  <a:pt x="22" y="118"/>
                  <a:pt x="22" y="118"/>
                </a:cubicBezTo>
                <a:cubicBezTo>
                  <a:pt x="23" y="118"/>
                  <a:pt x="24" y="118"/>
                  <a:pt x="25" y="11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4" y="111"/>
                  <a:pt x="23" y="111"/>
                  <a:pt x="22" y="110"/>
                </a:cubicBezTo>
                <a:close/>
                <a:moveTo>
                  <a:pt x="36" y="118"/>
                </a:moveTo>
                <a:cubicBezTo>
                  <a:pt x="36" y="110"/>
                  <a:pt x="36" y="110"/>
                  <a:pt x="36" y="110"/>
                </a:cubicBezTo>
                <a:cubicBezTo>
                  <a:pt x="35" y="111"/>
                  <a:pt x="34" y="111"/>
                  <a:pt x="33" y="111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5" y="118"/>
                  <a:pt x="36" y="118"/>
                </a:cubicBezTo>
                <a:close/>
                <a:moveTo>
                  <a:pt x="45" y="99"/>
                </a:moveTo>
                <a:cubicBezTo>
                  <a:pt x="41" y="97"/>
                  <a:pt x="35" y="97"/>
                  <a:pt x="29" y="97"/>
                </a:cubicBezTo>
                <a:cubicBezTo>
                  <a:pt x="22" y="97"/>
                  <a:pt x="17" y="98"/>
                  <a:pt x="13" y="99"/>
                </a:cubicBezTo>
                <a:cubicBezTo>
                  <a:pt x="10" y="99"/>
                  <a:pt x="8" y="100"/>
                  <a:pt x="8" y="100"/>
                </a:cubicBezTo>
                <a:cubicBezTo>
                  <a:pt x="8" y="100"/>
                  <a:pt x="10" y="100"/>
                  <a:pt x="13" y="101"/>
                </a:cubicBezTo>
                <a:cubicBezTo>
                  <a:pt x="17" y="102"/>
                  <a:pt x="23" y="103"/>
                  <a:pt x="29" y="103"/>
                </a:cubicBezTo>
                <a:cubicBezTo>
                  <a:pt x="35" y="103"/>
                  <a:pt x="41" y="102"/>
                  <a:pt x="45" y="101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100"/>
                  <a:pt x="48" y="99"/>
                  <a:pt x="45" y="99"/>
                </a:cubicBezTo>
                <a:close/>
                <a:moveTo>
                  <a:pt x="85" y="110"/>
                </a:move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7" y="110"/>
                  <a:pt x="86" y="110"/>
                  <a:pt x="85" y="110"/>
                </a:cubicBezTo>
                <a:close/>
                <a:moveTo>
                  <a:pt x="108" y="116"/>
                </a:moveTo>
                <a:cubicBezTo>
                  <a:pt x="108" y="109"/>
                  <a:pt x="108" y="109"/>
                  <a:pt x="108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6" y="116"/>
                  <a:pt x="107" y="116"/>
                  <a:pt x="108" y="116"/>
                </a:cubicBezTo>
                <a:close/>
                <a:moveTo>
                  <a:pt x="111" y="108"/>
                </a:moveTo>
                <a:cubicBezTo>
                  <a:pt x="111" y="115"/>
                  <a:pt x="111" y="115"/>
                  <a:pt x="111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1" y="108"/>
                </a:cubicBezTo>
                <a:close/>
                <a:moveTo>
                  <a:pt x="74" y="115"/>
                </a:move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08"/>
                  <a:pt x="72" y="108"/>
                  <a:pt x="71" y="107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4" y="115"/>
                </a:cubicBezTo>
                <a:close/>
                <a:moveTo>
                  <a:pt x="77" y="109"/>
                </a:move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9" y="116"/>
                  <a:pt x="80" y="11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8" y="109"/>
                  <a:pt x="77" y="109"/>
                </a:cubicBezTo>
                <a:close/>
                <a:moveTo>
                  <a:pt x="111" y="70"/>
                </a:moveTo>
                <a:cubicBezTo>
                  <a:pt x="107" y="69"/>
                  <a:pt x="102" y="68"/>
                  <a:pt x="95" y="68"/>
                </a:cubicBezTo>
                <a:cubicBezTo>
                  <a:pt x="89" y="68"/>
                  <a:pt x="83" y="69"/>
                  <a:pt x="79" y="70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6" y="71"/>
                  <a:pt x="79" y="72"/>
                </a:cubicBezTo>
                <a:cubicBezTo>
                  <a:pt x="83" y="73"/>
                  <a:pt x="89" y="74"/>
                  <a:pt x="95" y="74"/>
                </a:cubicBezTo>
                <a:cubicBezTo>
                  <a:pt x="102" y="74"/>
                  <a:pt x="107" y="73"/>
                  <a:pt x="111" y="72"/>
                </a:cubicBezTo>
                <a:cubicBezTo>
                  <a:pt x="114" y="71"/>
                  <a:pt x="116" y="71"/>
                  <a:pt x="116" y="71"/>
                </a:cubicBezTo>
                <a:cubicBezTo>
                  <a:pt x="116" y="71"/>
                  <a:pt x="114" y="71"/>
                  <a:pt x="111" y="70"/>
                </a:cubicBezTo>
                <a:close/>
                <a:moveTo>
                  <a:pt x="111" y="87"/>
                </a:moveTo>
                <a:cubicBezTo>
                  <a:pt x="111" y="80"/>
                  <a:pt x="111" y="80"/>
                  <a:pt x="111" y="80"/>
                </a:cubicBezTo>
                <a:cubicBezTo>
                  <a:pt x="110" y="80"/>
                  <a:pt x="110" y="81"/>
                  <a:pt x="109" y="81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0" y="88"/>
                  <a:pt x="111" y="87"/>
                </a:cubicBezTo>
                <a:close/>
                <a:moveTo>
                  <a:pt x="114" y="79"/>
                </a:moveTo>
                <a:cubicBezTo>
                  <a:pt x="114" y="87"/>
                  <a:pt x="114" y="87"/>
                  <a:pt x="114" y="87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4" y="79"/>
                </a:cubicBezTo>
                <a:close/>
                <a:moveTo>
                  <a:pt x="77" y="87"/>
                </a:move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79"/>
                  <a:pt x="75" y="79"/>
                  <a:pt x="75" y="79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6" y="87"/>
                  <a:pt x="77" y="87"/>
                </a:cubicBezTo>
                <a:close/>
                <a:moveTo>
                  <a:pt x="80" y="81"/>
                </a:move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8"/>
                  <a:pt x="83" y="88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1" y="81"/>
                  <a:pt x="80" y="81"/>
                </a:cubicBezTo>
                <a:close/>
                <a:moveTo>
                  <a:pt x="102" y="97"/>
                </a:moveTo>
                <a:cubicBezTo>
                  <a:pt x="100" y="97"/>
                  <a:pt x="98" y="97"/>
                  <a:pt x="95" y="97"/>
                </a:cubicBezTo>
                <a:cubicBezTo>
                  <a:pt x="91" y="97"/>
                  <a:pt x="88" y="97"/>
                  <a:pt x="84" y="97"/>
                </a:cubicBezTo>
                <a:cubicBezTo>
                  <a:pt x="81" y="97"/>
                  <a:pt x="78" y="97"/>
                  <a:pt x="76" y="98"/>
                </a:cubicBezTo>
                <a:cubicBezTo>
                  <a:pt x="73" y="99"/>
                  <a:pt x="71" y="99"/>
                  <a:pt x="71" y="99"/>
                </a:cubicBezTo>
                <a:cubicBezTo>
                  <a:pt x="71" y="99"/>
                  <a:pt x="73" y="100"/>
                  <a:pt x="76" y="100"/>
                </a:cubicBezTo>
                <a:cubicBezTo>
                  <a:pt x="80" y="101"/>
                  <a:pt x="86" y="102"/>
                  <a:pt x="92" y="102"/>
                </a:cubicBezTo>
                <a:cubicBezTo>
                  <a:pt x="98" y="102"/>
                  <a:pt x="104" y="101"/>
                  <a:pt x="108" y="100"/>
                </a:cubicBezTo>
                <a:cubicBezTo>
                  <a:pt x="111" y="100"/>
                  <a:pt x="112" y="99"/>
                  <a:pt x="112" y="99"/>
                </a:cubicBezTo>
                <a:cubicBezTo>
                  <a:pt x="112" y="99"/>
                  <a:pt x="111" y="99"/>
                  <a:pt x="108" y="98"/>
                </a:cubicBezTo>
                <a:cubicBezTo>
                  <a:pt x="106" y="98"/>
                  <a:pt x="105" y="97"/>
                  <a:pt x="102" y="97"/>
                </a:cubicBezTo>
                <a:close/>
                <a:moveTo>
                  <a:pt x="89" y="88"/>
                </a:moveTo>
                <a:cubicBezTo>
                  <a:pt x="90" y="88"/>
                  <a:pt x="90" y="88"/>
                  <a:pt x="91" y="88"/>
                </a:cubicBezTo>
                <a:cubicBezTo>
                  <a:pt x="91" y="82"/>
                  <a:pt x="91" y="82"/>
                  <a:pt x="91" y="82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8"/>
                  <a:pt x="89" y="88"/>
                  <a:pt x="89" y="88"/>
                </a:cubicBezTo>
                <a:close/>
                <a:moveTo>
                  <a:pt x="225" y="19"/>
                </a:moveTo>
                <a:cubicBezTo>
                  <a:pt x="230" y="18"/>
                  <a:pt x="235" y="17"/>
                  <a:pt x="242" y="17"/>
                </a:cubicBezTo>
                <a:cubicBezTo>
                  <a:pt x="248" y="17"/>
                  <a:pt x="254" y="18"/>
                  <a:pt x="258" y="19"/>
                </a:cubicBezTo>
                <a:cubicBezTo>
                  <a:pt x="260" y="20"/>
                  <a:pt x="262" y="20"/>
                  <a:pt x="262" y="20"/>
                </a:cubicBezTo>
                <a:cubicBezTo>
                  <a:pt x="262" y="20"/>
                  <a:pt x="260" y="20"/>
                  <a:pt x="258" y="21"/>
                </a:cubicBezTo>
                <a:cubicBezTo>
                  <a:pt x="254" y="22"/>
                  <a:pt x="248" y="23"/>
                  <a:pt x="242" y="23"/>
                </a:cubicBezTo>
                <a:cubicBezTo>
                  <a:pt x="235" y="23"/>
                  <a:pt x="230" y="22"/>
                  <a:pt x="225" y="21"/>
                </a:cubicBezTo>
                <a:cubicBezTo>
                  <a:pt x="223" y="20"/>
                  <a:pt x="221" y="20"/>
                  <a:pt x="221" y="20"/>
                </a:cubicBezTo>
                <a:cubicBezTo>
                  <a:pt x="221" y="20"/>
                  <a:pt x="223" y="20"/>
                  <a:pt x="225" y="19"/>
                </a:cubicBezTo>
                <a:close/>
                <a:moveTo>
                  <a:pt x="235" y="38"/>
                </a:moveTo>
                <a:cubicBezTo>
                  <a:pt x="235" y="31"/>
                  <a:pt x="235" y="31"/>
                  <a:pt x="235" y="31"/>
                </a:cubicBezTo>
                <a:cubicBezTo>
                  <a:pt x="236" y="31"/>
                  <a:pt x="237" y="31"/>
                  <a:pt x="238" y="31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7" y="38"/>
                  <a:pt x="236" y="38"/>
                  <a:pt x="235" y="38"/>
                </a:cubicBezTo>
                <a:close/>
                <a:moveTo>
                  <a:pt x="248" y="31"/>
                </a:moveTo>
                <a:cubicBezTo>
                  <a:pt x="248" y="38"/>
                  <a:pt x="248" y="38"/>
                  <a:pt x="248" y="38"/>
                </a:cubicBezTo>
                <a:cubicBezTo>
                  <a:pt x="247" y="38"/>
                  <a:pt x="246" y="38"/>
                  <a:pt x="245" y="38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6" y="31"/>
                  <a:pt x="247" y="31"/>
                  <a:pt x="248" y="31"/>
                </a:cubicBezTo>
                <a:close/>
                <a:moveTo>
                  <a:pt x="226" y="37"/>
                </a:moveTo>
                <a:cubicBezTo>
                  <a:pt x="226" y="29"/>
                  <a:pt x="226" y="29"/>
                  <a:pt x="226" y="29"/>
                </a:cubicBezTo>
                <a:cubicBezTo>
                  <a:pt x="226" y="30"/>
                  <a:pt x="227" y="30"/>
                  <a:pt x="228" y="30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7" y="37"/>
                  <a:pt x="226" y="37"/>
                  <a:pt x="226" y="37"/>
                </a:cubicBezTo>
                <a:close/>
                <a:moveTo>
                  <a:pt x="222" y="29"/>
                </a:move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1" y="35"/>
                  <a:pt x="221" y="35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21" y="28"/>
                  <a:pt x="222" y="28"/>
                  <a:pt x="222" y="29"/>
                </a:cubicBezTo>
                <a:close/>
                <a:moveTo>
                  <a:pt x="260" y="36"/>
                </a:moveTo>
                <a:cubicBezTo>
                  <a:pt x="260" y="29"/>
                  <a:pt x="260" y="29"/>
                  <a:pt x="260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2" y="28"/>
                  <a:pt x="262" y="28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6"/>
                  <a:pt x="261" y="36"/>
                  <a:pt x="260" y="36"/>
                </a:cubicBezTo>
                <a:close/>
                <a:moveTo>
                  <a:pt x="256" y="30"/>
                </a:moveTo>
                <a:cubicBezTo>
                  <a:pt x="256" y="37"/>
                  <a:pt x="256" y="37"/>
                  <a:pt x="256" y="37"/>
                </a:cubicBezTo>
                <a:cubicBezTo>
                  <a:pt x="256" y="37"/>
                  <a:pt x="255" y="37"/>
                  <a:pt x="254" y="37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5" y="30"/>
                  <a:pt x="256" y="30"/>
                  <a:pt x="256" y="30"/>
                </a:cubicBezTo>
                <a:close/>
                <a:moveTo>
                  <a:pt x="237" y="65"/>
                </a:moveTo>
                <a:cubicBezTo>
                  <a:pt x="237" y="57"/>
                  <a:pt x="237" y="57"/>
                  <a:pt x="237" y="57"/>
                </a:cubicBezTo>
                <a:cubicBezTo>
                  <a:pt x="238" y="57"/>
                  <a:pt x="239" y="57"/>
                  <a:pt x="240" y="58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9" y="65"/>
                  <a:pt x="238" y="65"/>
                  <a:pt x="237" y="65"/>
                </a:cubicBezTo>
                <a:close/>
                <a:moveTo>
                  <a:pt x="251" y="57"/>
                </a:moveTo>
                <a:cubicBezTo>
                  <a:pt x="251" y="65"/>
                  <a:pt x="251" y="65"/>
                  <a:pt x="251" y="65"/>
                </a:cubicBezTo>
                <a:cubicBezTo>
                  <a:pt x="250" y="65"/>
                  <a:pt x="249" y="65"/>
                  <a:pt x="248" y="65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9" y="57"/>
                  <a:pt x="250" y="57"/>
                  <a:pt x="251" y="57"/>
                </a:cubicBezTo>
                <a:close/>
                <a:moveTo>
                  <a:pt x="228" y="63"/>
                </a:moveTo>
                <a:cubicBezTo>
                  <a:pt x="228" y="56"/>
                  <a:pt x="228" y="56"/>
                  <a:pt x="228" y="56"/>
                </a:cubicBezTo>
                <a:cubicBezTo>
                  <a:pt x="229" y="56"/>
                  <a:pt x="230" y="56"/>
                  <a:pt x="231" y="56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0" y="64"/>
                  <a:pt x="229" y="63"/>
                  <a:pt x="228" y="63"/>
                </a:cubicBezTo>
                <a:close/>
                <a:moveTo>
                  <a:pt x="225" y="55"/>
                </a:moveTo>
                <a:cubicBezTo>
                  <a:pt x="225" y="62"/>
                  <a:pt x="225" y="62"/>
                  <a:pt x="225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4" y="55"/>
                  <a:pt x="225" y="55"/>
                  <a:pt x="225" y="55"/>
                </a:cubicBezTo>
                <a:close/>
                <a:moveTo>
                  <a:pt x="262" y="63"/>
                </a:moveTo>
                <a:cubicBezTo>
                  <a:pt x="262" y="55"/>
                  <a:pt x="262" y="55"/>
                  <a:pt x="262" y="55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3" y="55"/>
                  <a:pt x="264" y="55"/>
                  <a:pt x="265" y="55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4" y="62"/>
                  <a:pt x="262" y="63"/>
                </a:cubicBezTo>
                <a:close/>
                <a:moveTo>
                  <a:pt x="259" y="56"/>
                </a:move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7" y="64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8" y="57"/>
                  <a:pt x="258" y="56"/>
                  <a:pt x="259" y="56"/>
                </a:cubicBezTo>
                <a:close/>
                <a:moveTo>
                  <a:pt x="230" y="91"/>
                </a:moveTo>
                <a:cubicBezTo>
                  <a:pt x="230" y="84"/>
                  <a:pt x="230" y="84"/>
                  <a:pt x="230" y="84"/>
                </a:cubicBezTo>
                <a:cubicBezTo>
                  <a:pt x="231" y="84"/>
                  <a:pt x="232" y="84"/>
                  <a:pt x="233" y="84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32" y="91"/>
                  <a:pt x="231" y="91"/>
                  <a:pt x="230" y="91"/>
                </a:cubicBezTo>
                <a:close/>
                <a:moveTo>
                  <a:pt x="243" y="84"/>
                </a:moveTo>
                <a:cubicBezTo>
                  <a:pt x="243" y="91"/>
                  <a:pt x="243" y="91"/>
                  <a:pt x="243" y="91"/>
                </a:cubicBezTo>
                <a:cubicBezTo>
                  <a:pt x="242" y="91"/>
                  <a:pt x="242" y="91"/>
                  <a:pt x="241" y="91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2" y="84"/>
                  <a:pt x="242" y="84"/>
                  <a:pt x="243" y="84"/>
                </a:cubicBezTo>
                <a:close/>
                <a:moveTo>
                  <a:pt x="221" y="90"/>
                </a:moveTo>
                <a:cubicBezTo>
                  <a:pt x="221" y="83"/>
                  <a:pt x="221" y="83"/>
                  <a:pt x="221" y="83"/>
                </a:cubicBezTo>
                <a:cubicBezTo>
                  <a:pt x="222" y="83"/>
                  <a:pt x="222" y="83"/>
                  <a:pt x="223" y="83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1" y="90"/>
                </a:cubicBezTo>
                <a:close/>
                <a:moveTo>
                  <a:pt x="218" y="82"/>
                </a:moveTo>
                <a:cubicBezTo>
                  <a:pt x="218" y="89"/>
                  <a:pt x="218" y="89"/>
                  <a:pt x="218" y="89"/>
                </a:cubicBezTo>
                <a:cubicBezTo>
                  <a:pt x="217" y="89"/>
                  <a:pt x="216" y="89"/>
                  <a:pt x="216" y="8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7" y="81"/>
                  <a:pt x="217" y="81"/>
                  <a:pt x="218" y="82"/>
                </a:cubicBezTo>
                <a:close/>
                <a:moveTo>
                  <a:pt x="255" y="89"/>
                </a:moveTo>
                <a:cubicBezTo>
                  <a:pt x="255" y="82"/>
                  <a:pt x="255" y="82"/>
                  <a:pt x="255" y="82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6" y="82"/>
                  <a:pt x="257" y="82"/>
                  <a:pt x="257" y="81"/>
                </a:cubicBezTo>
                <a:cubicBezTo>
                  <a:pt x="257" y="88"/>
                  <a:pt x="257" y="88"/>
                  <a:pt x="257" y="88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7" y="89"/>
                  <a:pt x="256" y="89"/>
                  <a:pt x="255" y="89"/>
                </a:cubicBezTo>
                <a:close/>
                <a:moveTo>
                  <a:pt x="252" y="83"/>
                </a:moveTo>
                <a:cubicBezTo>
                  <a:pt x="252" y="90"/>
                  <a:pt x="252" y="90"/>
                  <a:pt x="252" y="90"/>
                </a:cubicBezTo>
                <a:cubicBezTo>
                  <a:pt x="251" y="90"/>
                  <a:pt x="250" y="90"/>
                  <a:pt x="249" y="90"/>
                </a:cubicBezTo>
                <a:cubicBezTo>
                  <a:pt x="249" y="83"/>
                  <a:pt x="249" y="83"/>
                  <a:pt x="249" y="83"/>
                </a:cubicBezTo>
                <a:cubicBezTo>
                  <a:pt x="250" y="83"/>
                  <a:pt x="251" y="83"/>
                  <a:pt x="252" y="83"/>
                </a:cubicBezTo>
                <a:close/>
                <a:moveTo>
                  <a:pt x="237" y="117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8" y="110"/>
                  <a:pt x="239" y="110"/>
                  <a:pt x="240" y="110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9" y="117"/>
                  <a:pt x="238" y="117"/>
                  <a:pt x="237" y="117"/>
                </a:cubicBezTo>
                <a:close/>
                <a:moveTo>
                  <a:pt x="250" y="110"/>
                </a:moveTo>
                <a:cubicBezTo>
                  <a:pt x="250" y="117"/>
                  <a:pt x="250" y="117"/>
                  <a:pt x="250" y="117"/>
                </a:cubicBezTo>
                <a:cubicBezTo>
                  <a:pt x="250" y="117"/>
                  <a:pt x="249" y="117"/>
                  <a:pt x="248" y="117"/>
                </a:cubicBezTo>
                <a:cubicBezTo>
                  <a:pt x="248" y="110"/>
                  <a:pt x="248" y="110"/>
                  <a:pt x="248" y="110"/>
                </a:cubicBezTo>
                <a:cubicBezTo>
                  <a:pt x="249" y="110"/>
                  <a:pt x="250" y="110"/>
                  <a:pt x="250" y="110"/>
                </a:cubicBezTo>
                <a:close/>
                <a:moveTo>
                  <a:pt x="228" y="116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29" y="116"/>
                  <a:pt x="228" y="116"/>
                </a:cubicBezTo>
                <a:close/>
                <a:moveTo>
                  <a:pt x="225" y="108"/>
                </a:moveTo>
                <a:cubicBezTo>
                  <a:pt x="225" y="115"/>
                  <a:pt x="225" y="115"/>
                  <a:pt x="225" y="115"/>
                </a:cubicBezTo>
                <a:cubicBezTo>
                  <a:pt x="224" y="115"/>
                  <a:pt x="224" y="114"/>
                  <a:pt x="224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7"/>
                  <a:pt x="224" y="107"/>
                  <a:pt x="225" y="108"/>
                </a:cubicBezTo>
                <a:close/>
                <a:moveTo>
                  <a:pt x="262" y="115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4" y="107"/>
                  <a:pt x="265" y="107"/>
                </a:cubicBezTo>
                <a:cubicBezTo>
                  <a:pt x="265" y="114"/>
                  <a:pt x="265" y="114"/>
                  <a:pt x="265" y="114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4" y="115"/>
                  <a:pt x="264" y="115"/>
                  <a:pt x="262" y="115"/>
                </a:cubicBezTo>
                <a:close/>
                <a:moveTo>
                  <a:pt x="259" y="109"/>
                </a:moveTo>
                <a:cubicBezTo>
                  <a:pt x="259" y="116"/>
                  <a:pt x="259" y="116"/>
                  <a:pt x="259" y="116"/>
                </a:cubicBezTo>
                <a:cubicBezTo>
                  <a:pt x="258" y="116"/>
                  <a:pt x="257" y="116"/>
                  <a:pt x="256" y="116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7" y="109"/>
                  <a:pt x="258" y="109"/>
                  <a:pt x="259" y="109"/>
                </a:cubicBezTo>
                <a:close/>
                <a:moveTo>
                  <a:pt x="225" y="99"/>
                </a:moveTo>
                <a:cubicBezTo>
                  <a:pt x="229" y="99"/>
                  <a:pt x="233" y="100"/>
                  <a:pt x="237" y="100"/>
                </a:cubicBezTo>
                <a:cubicBezTo>
                  <a:pt x="244" y="100"/>
                  <a:pt x="250" y="99"/>
                  <a:pt x="255" y="97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8" y="97"/>
                  <a:pt x="259" y="98"/>
                  <a:pt x="260" y="98"/>
                </a:cubicBezTo>
                <a:cubicBezTo>
                  <a:pt x="263" y="99"/>
                  <a:pt x="264" y="99"/>
                  <a:pt x="264" y="99"/>
                </a:cubicBezTo>
                <a:cubicBezTo>
                  <a:pt x="264" y="99"/>
                  <a:pt x="263" y="99"/>
                  <a:pt x="260" y="100"/>
                </a:cubicBezTo>
                <a:cubicBezTo>
                  <a:pt x="256" y="101"/>
                  <a:pt x="250" y="102"/>
                  <a:pt x="244" y="102"/>
                </a:cubicBezTo>
                <a:cubicBezTo>
                  <a:pt x="238" y="102"/>
                  <a:pt x="232" y="101"/>
                  <a:pt x="228" y="100"/>
                </a:cubicBezTo>
                <a:cubicBezTo>
                  <a:pt x="225" y="99"/>
                  <a:pt x="224" y="99"/>
                  <a:pt x="224" y="99"/>
                </a:cubicBezTo>
                <a:cubicBezTo>
                  <a:pt x="224" y="99"/>
                  <a:pt x="224" y="99"/>
                  <a:pt x="225" y="99"/>
                </a:cubicBezTo>
                <a:close/>
                <a:moveTo>
                  <a:pt x="226" y="71"/>
                </a:moveTo>
                <a:cubicBezTo>
                  <a:pt x="231" y="72"/>
                  <a:pt x="237" y="73"/>
                  <a:pt x="244" y="73"/>
                </a:cubicBezTo>
                <a:cubicBezTo>
                  <a:pt x="248" y="73"/>
                  <a:pt x="251" y="73"/>
                  <a:pt x="254" y="72"/>
                </a:cubicBezTo>
                <a:cubicBezTo>
                  <a:pt x="256" y="73"/>
                  <a:pt x="257" y="73"/>
                  <a:pt x="257" y="73"/>
                </a:cubicBezTo>
                <a:cubicBezTo>
                  <a:pt x="257" y="73"/>
                  <a:pt x="256" y="74"/>
                  <a:pt x="253" y="74"/>
                </a:cubicBezTo>
                <a:cubicBezTo>
                  <a:pt x="249" y="75"/>
                  <a:pt x="243" y="76"/>
                  <a:pt x="237" y="76"/>
                </a:cubicBezTo>
                <a:cubicBezTo>
                  <a:pt x="230" y="76"/>
                  <a:pt x="225" y="75"/>
                  <a:pt x="221" y="74"/>
                </a:cubicBezTo>
                <a:cubicBezTo>
                  <a:pt x="218" y="73"/>
                  <a:pt x="216" y="73"/>
                  <a:pt x="216" y="73"/>
                </a:cubicBezTo>
                <a:cubicBezTo>
                  <a:pt x="216" y="73"/>
                  <a:pt x="218" y="73"/>
                  <a:pt x="221" y="72"/>
                </a:cubicBezTo>
                <a:cubicBezTo>
                  <a:pt x="222" y="72"/>
                  <a:pt x="224" y="71"/>
                  <a:pt x="226" y="71"/>
                </a:cubicBezTo>
                <a:close/>
                <a:moveTo>
                  <a:pt x="229" y="45"/>
                </a:moveTo>
                <a:cubicBezTo>
                  <a:pt x="232" y="46"/>
                  <a:pt x="237" y="46"/>
                  <a:pt x="242" y="46"/>
                </a:cubicBezTo>
                <a:cubicBezTo>
                  <a:pt x="248" y="46"/>
                  <a:pt x="253" y="46"/>
                  <a:pt x="258" y="45"/>
                </a:cubicBezTo>
                <a:cubicBezTo>
                  <a:pt x="259" y="45"/>
                  <a:pt x="260" y="45"/>
                  <a:pt x="260" y="46"/>
                </a:cubicBezTo>
                <a:cubicBezTo>
                  <a:pt x="263" y="46"/>
                  <a:pt x="265" y="47"/>
                  <a:pt x="265" y="47"/>
                </a:cubicBezTo>
                <a:cubicBezTo>
                  <a:pt x="265" y="47"/>
                  <a:pt x="263" y="47"/>
                  <a:pt x="260" y="48"/>
                </a:cubicBezTo>
                <a:cubicBezTo>
                  <a:pt x="256" y="49"/>
                  <a:pt x="251" y="50"/>
                  <a:pt x="244" y="50"/>
                </a:cubicBezTo>
                <a:cubicBezTo>
                  <a:pt x="238" y="50"/>
                  <a:pt x="232" y="49"/>
                  <a:pt x="228" y="48"/>
                </a:cubicBezTo>
                <a:cubicBezTo>
                  <a:pt x="226" y="47"/>
                  <a:pt x="224" y="47"/>
                  <a:pt x="224" y="47"/>
                </a:cubicBezTo>
                <a:cubicBezTo>
                  <a:pt x="224" y="46"/>
                  <a:pt x="226" y="46"/>
                  <a:pt x="228" y="46"/>
                </a:cubicBezTo>
                <a:cubicBezTo>
                  <a:pt x="229" y="45"/>
                  <a:pt x="229" y="45"/>
                  <a:pt x="229" y="45"/>
                </a:cubicBezTo>
                <a:close/>
                <a:moveTo>
                  <a:pt x="181" y="19"/>
                </a:moveTo>
                <a:cubicBezTo>
                  <a:pt x="177" y="18"/>
                  <a:pt x="171" y="17"/>
                  <a:pt x="165" y="17"/>
                </a:cubicBezTo>
                <a:cubicBezTo>
                  <a:pt x="158" y="17"/>
                  <a:pt x="153" y="18"/>
                  <a:pt x="148" y="19"/>
                </a:cubicBezTo>
                <a:cubicBezTo>
                  <a:pt x="146" y="20"/>
                  <a:pt x="144" y="20"/>
                  <a:pt x="144" y="20"/>
                </a:cubicBezTo>
                <a:cubicBezTo>
                  <a:pt x="144" y="20"/>
                  <a:pt x="146" y="20"/>
                  <a:pt x="148" y="21"/>
                </a:cubicBezTo>
                <a:cubicBezTo>
                  <a:pt x="153" y="22"/>
                  <a:pt x="158" y="23"/>
                  <a:pt x="165" y="23"/>
                </a:cubicBezTo>
                <a:cubicBezTo>
                  <a:pt x="171" y="23"/>
                  <a:pt x="177" y="22"/>
                  <a:pt x="181" y="21"/>
                </a:cubicBezTo>
                <a:cubicBezTo>
                  <a:pt x="183" y="20"/>
                  <a:pt x="185" y="20"/>
                  <a:pt x="185" y="20"/>
                </a:cubicBezTo>
                <a:cubicBezTo>
                  <a:pt x="185" y="20"/>
                  <a:pt x="183" y="20"/>
                  <a:pt x="181" y="19"/>
                </a:cubicBezTo>
                <a:close/>
                <a:moveTo>
                  <a:pt x="172" y="38"/>
                </a:moveTo>
                <a:cubicBezTo>
                  <a:pt x="172" y="31"/>
                  <a:pt x="172" y="31"/>
                  <a:pt x="172" y="31"/>
                </a:cubicBezTo>
                <a:cubicBezTo>
                  <a:pt x="171" y="31"/>
                  <a:pt x="170" y="31"/>
                  <a:pt x="169" y="3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70" y="38"/>
                  <a:pt x="171" y="38"/>
                  <a:pt x="172" y="38"/>
                </a:cubicBezTo>
                <a:close/>
                <a:moveTo>
                  <a:pt x="158" y="31"/>
                </a:moveTo>
                <a:cubicBezTo>
                  <a:pt x="158" y="38"/>
                  <a:pt x="158" y="38"/>
                  <a:pt x="158" y="38"/>
                </a:cubicBezTo>
                <a:cubicBezTo>
                  <a:pt x="159" y="38"/>
                  <a:pt x="160" y="38"/>
                  <a:pt x="161" y="38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0" y="31"/>
                  <a:pt x="159" y="31"/>
                  <a:pt x="158" y="31"/>
                </a:cubicBezTo>
                <a:close/>
                <a:moveTo>
                  <a:pt x="181" y="37"/>
                </a:moveTo>
                <a:cubicBezTo>
                  <a:pt x="181" y="29"/>
                  <a:pt x="181" y="29"/>
                  <a:pt x="181" y="29"/>
                </a:cubicBezTo>
                <a:cubicBezTo>
                  <a:pt x="180" y="30"/>
                  <a:pt x="179" y="30"/>
                  <a:pt x="178" y="3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7"/>
                  <a:pt x="180" y="37"/>
                  <a:pt x="181" y="37"/>
                </a:cubicBezTo>
                <a:close/>
                <a:moveTo>
                  <a:pt x="184" y="29"/>
                </a:moveTo>
                <a:cubicBezTo>
                  <a:pt x="184" y="36"/>
                  <a:pt x="184" y="36"/>
                  <a:pt x="184" y="36"/>
                </a:cubicBezTo>
                <a:cubicBezTo>
                  <a:pt x="185" y="36"/>
                  <a:pt x="185" y="35"/>
                  <a:pt x="185" y="35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85" y="28"/>
                  <a:pt x="184" y="28"/>
                  <a:pt x="184" y="29"/>
                </a:cubicBezTo>
                <a:close/>
                <a:moveTo>
                  <a:pt x="146" y="36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5" y="28"/>
                  <a:pt x="144" y="28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6"/>
                  <a:pt x="145" y="36"/>
                  <a:pt x="146" y="36"/>
                </a:cubicBezTo>
                <a:close/>
                <a:moveTo>
                  <a:pt x="150" y="30"/>
                </a:move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1" y="30"/>
                  <a:pt x="151" y="30"/>
                  <a:pt x="150" y="30"/>
                </a:cubicBezTo>
                <a:close/>
                <a:moveTo>
                  <a:pt x="169" y="65"/>
                </a:moveTo>
                <a:cubicBezTo>
                  <a:pt x="169" y="57"/>
                  <a:pt x="169" y="57"/>
                  <a:pt x="169" y="57"/>
                </a:cubicBezTo>
                <a:cubicBezTo>
                  <a:pt x="168" y="57"/>
                  <a:pt x="167" y="57"/>
                  <a:pt x="166" y="5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7" y="65"/>
                  <a:pt x="168" y="65"/>
                  <a:pt x="169" y="65"/>
                </a:cubicBezTo>
                <a:close/>
                <a:moveTo>
                  <a:pt x="156" y="57"/>
                </a:moveTo>
                <a:cubicBezTo>
                  <a:pt x="156" y="65"/>
                  <a:pt x="156" y="65"/>
                  <a:pt x="156" y="65"/>
                </a:cubicBezTo>
                <a:cubicBezTo>
                  <a:pt x="156" y="65"/>
                  <a:pt x="157" y="65"/>
                  <a:pt x="158" y="65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7" y="57"/>
                  <a:pt x="156" y="57"/>
                  <a:pt x="156" y="57"/>
                </a:cubicBezTo>
                <a:close/>
                <a:moveTo>
                  <a:pt x="178" y="63"/>
                </a:moveTo>
                <a:cubicBezTo>
                  <a:pt x="178" y="56"/>
                  <a:pt x="178" y="56"/>
                  <a:pt x="178" y="56"/>
                </a:cubicBezTo>
                <a:cubicBezTo>
                  <a:pt x="177" y="56"/>
                  <a:pt x="176" y="56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4"/>
                  <a:pt x="177" y="63"/>
                  <a:pt x="178" y="63"/>
                </a:cubicBezTo>
                <a:close/>
                <a:moveTo>
                  <a:pt x="181" y="55"/>
                </a:moveTo>
                <a:cubicBezTo>
                  <a:pt x="181" y="62"/>
                  <a:pt x="181" y="62"/>
                  <a:pt x="181" y="62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2" y="55"/>
                  <a:pt x="182" y="55"/>
                  <a:pt x="181" y="55"/>
                </a:cubicBezTo>
                <a:close/>
                <a:moveTo>
                  <a:pt x="144" y="63"/>
                </a:move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5"/>
                  <a:pt x="142" y="55"/>
                  <a:pt x="141" y="55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4" y="63"/>
                </a:cubicBezTo>
                <a:close/>
                <a:moveTo>
                  <a:pt x="147" y="56"/>
                </a:moveTo>
                <a:cubicBezTo>
                  <a:pt x="147" y="63"/>
                  <a:pt x="147" y="63"/>
                  <a:pt x="147" y="63"/>
                </a:cubicBezTo>
                <a:cubicBezTo>
                  <a:pt x="148" y="64"/>
                  <a:pt x="149" y="64"/>
                  <a:pt x="150" y="64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49" y="57"/>
                  <a:pt x="148" y="56"/>
                  <a:pt x="147" y="56"/>
                </a:cubicBezTo>
                <a:close/>
                <a:moveTo>
                  <a:pt x="176" y="91"/>
                </a:moveTo>
                <a:cubicBezTo>
                  <a:pt x="176" y="84"/>
                  <a:pt x="176" y="84"/>
                  <a:pt x="176" y="84"/>
                </a:cubicBezTo>
                <a:cubicBezTo>
                  <a:pt x="175" y="84"/>
                  <a:pt x="174" y="84"/>
                  <a:pt x="173" y="84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4" y="91"/>
                  <a:pt x="175" y="91"/>
                  <a:pt x="176" y="91"/>
                </a:cubicBezTo>
                <a:close/>
                <a:moveTo>
                  <a:pt x="163" y="84"/>
                </a:moveTo>
                <a:cubicBezTo>
                  <a:pt x="163" y="91"/>
                  <a:pt x="163" y="91"/>
                  <a:pt x="163" y="91"/>
                </a:cubicBezTo>
                <a:cubicBezTo>
                  <a:pt x="164" y="91"/>
                  <a:pt x="165" y="91"/>
                  <a:pt x="166" y="91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5" y="84"/>
                  <a:pt x="164" y="84"/>
                  <a:pt x="163" y="84"/>
                </a:cubicBezTo>
                <a:close/>
                <a:moveTo>
                  <a:pt x="185" y="90"/>
                </a:moveTo>
                <a:cubicBezTo>
                  <a:pt x="185" y="83"/>
                  <a:pt x="185" y="83"/>
                  <a:pt x="185" y="83"/>
                </a:cubicBezTo>
                <a:cubicBezTo>
                  <a:pt x="185" y="83"/>
                  <a:pt x="184" y="83"/>
                  <a:pt x="183" y="83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0"/>
                  <a:pt x="185" y="90"/>
                </a:cubicBezTo>
                <a:close/>
                <a:moveTo>
                  <a:pt x="189" y="82"/>
                </a:moveTo>
                <a:cubicBezTo>
                  <a:pt x="189" y="89"/>
                  <a:pt x="189" y="89"/>
                  <a:pt x="189" y="89"/>
                </a:cubicBezTo>
                <a:cubicBezTo>
                  <a:pt x="189" y="89"/>
                  <a:pt x="190" y="89"/>
                  <a:pt x="190" y="89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89" y="81"/>
                  <a:pt x="189" y="82"/>
                </a:cubicBezTo>
                <a:close/>
                <a:moveTo>
                  <a:pt x="151" y="89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82"/>
                  <a:pt x="150" y="82"/>
                  <a:pt x="149" y="81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50" y="89"/>
                  <a:pt x="151" y="89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55" y="90"/>
                  <a:pt x="156" y="90"/>
                  <a:pt x="157" y="90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6" y="83"/>
                  <a:pt x="155" y="83"/>
                  <a:pt x="155" y="83"/>
                </a:cubicBezTo>
                <a:close/>
                <a:moveTo>
                  <a:pt x="169" y="117"/>
                </a:moveTo>
                <a:cubicBezTo>
                  <a:pt x="169" y="110"/>
                  <a:pt x="169" y="110"/>
                  <a:pt x="169" y="110"/>
                </a:cubicBezTo>
                <a:cubicBezTo>
                  <a:pt x="168" y="110"/>
                  <a:pt x="167" y="110"/>
                  <a:pt x="166" y="110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7" y="117"/>
                  <a:pt x="168" y="117"/>
                  <a:pt x="169" y="117"/>
                </a:cubicBezTo>
                <a:close/>
                <a:moveTo>
                  <a:pt x="156" y="110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7" y="110"/>
                  <a:pt x="156" y="110"/>
                </a:cubicBezTo>
                <a:close/>
                <a:moveTo>
                  <a:pt x="178" y="116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7" y="109"/>
                  <a:pt x="177" y="109"/>
                  <a:pt x="176" y="109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7" y="116"/>
                  <a:pt x="177" y="116"/>
                  <a:pt x="178" y="116"/>
                </a:cubicBezTo>
                <a:close/>
                <a:moveTo>
                  <a:pt x="182" y="108"/>
                </a:moveTo>
                <a:cubicBezTo>
                  <a:pt x="182" y="115"/>
                  <a:pt x="182" y="115"/>
                  <a:pt x="182" y="115"/>
                </a:cubicBezTo>
                <a:cubicBezTo>
                  <a:pt x="182" y="115"/>
                  <a:pt x="183" y="114"/>
                  <a:pt x="183" y="114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2" y="107"/>
                  <a:pt x="182" y="107"/>
                  <a:pt x="182" y="108"/>
                </a:cubicBezTo>
                <a:close/>
                <a:moveTo>
                  <a:pt x="144" y="115"/>
                </a:moveTo>
                <a:cubicBezTo>
                  <a:pt x="144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3" y="108"/>
                  <a:pt x="142" y="107"/>
                  <a:pt x="142" y="10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5"/>
                  <a:pt x="143" y="115"/>
                  <a:pt x="144" y="115"/>
                </a:cubicBezTo>
                <a:close/>
                <a:moveTo>
                  <a:pt x="147" y="109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9" y="116"/>
                  <a:pt x="150" y="116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49" y="109"/>
                  <a:pt x="148" y="109"/>
                  <a:pt x="147" y="109"/>
                </a:cubicBezTo>
                <a:close/>
                <a:moveTo>
                  <a:pt x="181" y="99"/>
                </a:moveTo>
                <a:cubicBezTo>
                  <a:pt x="178" y="99"/>
                  <a:pt x="174" y="100"/>
                  <a:pt x="169" y="100"/>
                </a:cubicBezTo>
                <a:cubicBezTo>
                  <a:pt x="162" y="100"/>
                  <a:pt x="156" y="99"/>
                  <a:pt x="151" y="97"/>
                </a:cubicBezTo>
                <a:cubicBezTo>
                  <a:pt x="151" y="97"/>
                  <a:pt x="150" y="97"/>
                  <a:pt x="150" y="97"/>
                </a:cubicBezTo>
                <a:cubicBezTo>
                  <a:pt x="149" y="97"/>
                  <a:pt x="147" y="98"/>
                  <a:pt x="146" y="98"/>
                </a:cubicBezTo>
                <a:cubicBezTo>
                  <a:pt x="143" y="99"/>
                  <a:pt x="142" y="99"/>
                  <a:pt x="142" y="99"/>
                </a:cubicBezTo>
                <a:cubicBezTo>
                  <a:pt x="142" y="99"/>
                  <a:pt x="143" y="99"/>
                  <a:pt x="146" y="100"/>
                </a:cubicBezTo>
                <a:cubicBezTo>
                  <a:pt x="150" y="101"/>
                  <a:pt x="156" y="102"/>
                  <a:pt x="162" y="102"/>
                </a:cubicBezTo>
                <a:cubicBezTo>
                  <a:pt x="169" y="102"/>
                  <a:pt x="174" y="101"/>
                  <a:pt x="178" y="100"/>
                </a:cubicBezTo>
                <a:cubicBezTo>
                  <a:pt x="181" y="99"/>
                  <a:pt x="183" y="99"/>
                  <a:pt x="183" y="99"/>
                </a:cubicBezTo>
                <a:cubicBezTo>
                  <a:pt x="183" y="99"/>
                  <a:pt x="182" y="99"/>
                  <a:pt x="181" y="99"/>
                </a:cubicBezTo>
                <a:close/>
                <a:moveTo>
                  <a:pt x="180" y="71"/>
                </a:moveTo>
                <a:cubicBezTo>
                  <a:pt x="175" y="72"/>
                  <a:pt x="169" y="73"/>
                  <a:pt x="162" y="73"/>
                </a:cubicBezTo>
                <a:cubicBezTo>
                  <a:pt x="159" y="73"/>
                  <a:pt x="155" y="73"/>
                  <a:pt x="152" y="72"/>
                </a:cubicBezTo>
                <a:cubicBezTo>
                  <a:pt x="150" y="73"/>
                  <a:pt x="149" y="73"/>
                  <a:pt x="149" y="73"/>
                </a:cubicBezTo>
                <a:cubicBezTo>
                  <a:pt x="149" y="73"/>
                  <a:pt x="151" y="74"/>
                  <a:pt x="153" y="74"/>
                </a:cubicBezTo>
                <a:cubicBezTo>
                  <a:pt x="157" y="75"/>
                  <a:pt x="163" y="76"/>
                  <a:pt x="169" y="76"/>
                </a:cubicBezTo>
                <a:cubicBezTo>
                  <a:pt x="176" y="76"/>
                  <a:pt x="182" y="75"/>
                  <a:pt x="186" y="74"/>
                </a:cubicBezTo>
                <a:cubicBezTo>
                  <a:pt x="188" y="73"/>
                  <a:pt x="190" y="73"/>
                  <a:pt x="190" y="73"/>
                </a:cubicBezTo>
                <a:cubicBezTo>
                  <a:pt x="190" y="73"/>
                  <a:pt x="188" y="73"/>
                  <a:pt x="186" y="72"/>
                </a:cubicBezTo>
                <a:cubicBezTo>
                  <a:pt x="184" y="72"/>
                  <a:pt x="182" y="71"/>
                  <a:pt x="180" y="71"/>
                </a:cubicBezTo>
                <a:close/>
                <a:moveTo>
                  <a:pt x="178" y="45"/>
                </a:moveTo>
                <a:cubicBezTo>
                  <a:pt x="174" y="46"/>
                  <a:pt x="169" y="46"/>
                  <a:pt x="165" y="46"/>
                </a:cubicBezTo>
                <a:cubicBezTo>
                  <a:pt x="159" y="46"/>
                  <a:pt x="153" y="46"/>
                  <a:pt x="149" y="45"/>
                </a:cubicBezTo>
                <a:cubicBezTo>
                  <a:pt x="148" y="45"/>
                  <a:pt x="147" y="45"/>
                  <a:pt x="146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42" y="47"/>
                  <a:pt x="143" y="47"/>
                  <a:pt x="146" y="48"/>
                </a:cubicBezTo>
                <a:cubicBezTo>
                  <a:pt x="150" y="49"/>
                  <a:pt x="156" y="50"/>
                  <a:pt x="162" y="50"/>
                </a:cubicBezTo>
                <a:cubicBezTo>
                  <a:pt x="168" y="50"/>
                  <a:pt x="174" y="49"/>
                  <a:pt x="178" y="48"/>
                </a:cubicBezTo>
                <a:cubicBezTo>
                  <a:pt x="181" y="47"/>
                  <a:pt x="182" y="47"/>
                  <a:pt x="182" y="47"/>
                </a:cubicBezTo>
                <a:cubicBezTo>
                  <a:pt x="182" y="46"/>
                  <a:pt x="181" y="46"/>
                  <a:pt x="178" y="46"/>
                </a:cubicBezTo>
                <a:cubicBezTo>
                  <a:pt x="178" y="45"/>
                  <a:pt x="178" y="45"/>
                  <a:pt x="178" y="45"/>
                </a:cubicBezTo>
                <a:close/>
                <a:moveTo>
                  <a:pt x="165" y="9"/>
                </a:moveTo>
                <a:cubicBezTo>
                  <a:pt x="172" y="9"/>
                  <a:pt x="178" y="10"/>
                  <a:pt x="183" y="11"/>
                </a:cubicBezTo>
                <a:cubicBezTo>
                  <a:pt x="189" y="13"/>
                  <a:pt x="193" y="16"/>
                  <a:pt x="193" y="20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8"/>
                  <a:pt x="191" y="40"/>
                  <a:pt x="188" y="42"/>
                </a:cubicBezTo>
                <a:cubicBezTo>
                  <a:pt x="190" y="43"/>
                  <a:pt x="190" y="45"/>
                  <a:pt x="190" y="47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3"/>
                  <a:pt x="190" y="64"/>
                  <a:pt x="190" y="65"/>
                </a:cubicBezTo>
                <a:cubicBezTo>
                  <a:pt x="195" y="67"/>
                  <a:pt x="198" y="70"/>
                  <a:pt x="198" y="73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92"/>
                  <a:pt x="195" y="95"/>
                  <a:pt x="190" y="97"/>
                </a:cubicBezTo>
                <a:cubicBezTo>
                  <a:pt x="191" y="97"/>
                  <a:pt x="191" y="98"/>
                  <a:pt x="191" y="9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8"/>
                  <a:pt x="187" y="121"/>
                  <a:pt x="181" y="123"/>
                </a:cubicBezTo>
                <a:cubicBezTo>
                  <a:pt x="176" y="125"/>
                  <a:pt x="169" y="125"/>
                  <a:pt x="162" y="125"/>
                </a:cubicBezTo>
                <a:cubicBezTo>
                  <a:pt x="155" y="125"/>
                  <a:pt x="149" y="125"/>
                  <a:pt x="144" y="123"/>
                </a:cubicBezTo>
                <a:cubicBezTo>
                  <a:pt x="138" y="122"/>
                  <a:pt x="134" y="11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6"/>
                  <a:pt x="137" y="93"/>
                  <a:pt x="142" y="91"/>
                </a:cubicBezTo>
                <a:cubicBezTo>
                  <a:pt x="141" y="90"/>
                  <a:pt x="141" y="90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2"/>
                  <a:pt x="141" y="71"/>
                  <a:pt x="142" y="70"/>
                </a:cubicBezTo>
                <a:cubicBezTo>
                  <a:pt x="137" y="69"/>
                  <a:pt x="134" y="66"/>
                  <a:pt x="134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5" y="42"/>
                  <a:pt x="138" y="40"/>
                </a:cubicBezTo>
                <a:cubicBezTo>
                  <a:pt x="137" y="39"/>
                  <a:pt x="136" y="38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6"/>
                  <a:pt x="140" y="13"/>
                  <a:pt x="146" y="11"/>
                </a:cubicBezTo>
                <a:cubicBezTo>
                  <a:pt x="151" y="10"/>
                  <a:pt x="158" y="9"/>
                  <a:pt x="165" y="9"/>
                </a:cubicBezTo>
                <a:close/>
                <a:moveTo>
                  <a:pt x="242" y="9"/>
                </a:moveTo>
                <a:cubicBezTo>
                  <a:pt x="235" y="9"/>
                  <a:pt x="228" y="10"/>
                  <a:pt x="223" y="11"/>
                </a:cubicBezTo>
                <a:cubicBezTo>
                  <a:pt x="217" y="13"/>
                  <a:pt x="213" y="16"/>
                  <a:pt x="213" y="2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8"/>
                  <a:pt x="215" y="40"/>
                  <a:pt x="218" y="42"/>
                </a:cubicBezTo>
                <a:cubicBezTo>
                  <a:pt x="217" y="43"/>
                  <a:pt x="216" y="45"/>
                  <a:pt x="216" y="47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3"/>
                  <a:pt x="216" y="64"/>
                  <a:pt x="217" y="65"/>
                </a:cubicBezTo>
                <a:cubicBezTo>
                  <a:pt x="212" y="67"/>
                  <a:pt x="208" y="70"/>
                  <a:pt x="208" y="73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9" y="92"/>
                  <a:pt x="211" y="95"/>
                  <a:pt x="216" y="97"/>
                </a:cubicBezTo>
                <a:cubicBezTo>
                  <a:pt x="216" y="97"/>
                  <a:pt x="216" y="98"/>
                  <a:pt x="216" y="99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8"/>
                  <a:pt x="220" y="121"/>
                  <a:pt x="226" y="123"/>
                </a:cubicBezTo>
                <a:cubicBezTo>
                  <a:pt x="230" y="125"/>
                  <a:pt x="237" y="125"/>
                  <a:pt x="244" y="125"/>
                </a:cubicBezTo>
                <a:cubicBezTo>
                  <a:pt x="251" y="125"/>
                  <a:pt x="258" y="125"/>
                  <a:pt x="262" y="123"/>
                </a:cubicBezTo>
                <a:cubicBezTo>
                  <a:pt x="268" y="122"/>
                  <a:pt x="272" y="119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4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6"/>
                  <a:pt x="270" y="93"/>
                  <a:pt x="265" y="91"/>
                </a:cubicBezTo>
                <a:cubicBezTo>
                  <a:pt x="265" y="90"/>
                  <a:pt x="265" y="90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65" y="73"/>
                  <a:pt x="265" y="73"/>
                  <a:pt x="265" y="73"/>
                </a:cubicBezTo>
                <a:cubicBezTo>
                  <a:pt x="265" y="72"/>
                  <a:pt x="265" y="71"/>
                  <a:pt x="265" y="70"/>
                </a:cubicBezTo>
                <a:cubicBezTo>
                  <a:pt x="269" y="69"/>
                  <a:pt x="272" y="66"/>
                  <a:pt x="273" y="6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4"/>
                  <a:pt x="271" y="42"/>
                  <a:pt x="268" y="40"/>
                </a:cubicBezTo>
                <a:cubicBezTo>
                  <a:pt x="269" y="39"/>
                  <a:pt x="270" y="38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0" y="16"/>
                  <a:pt x="266" y="13"/>
                  <a:pt x="260" y="11"/>
                </a:cubicBezTo>
                <a:cubicBezTo>
                  <a:pt x="255" y="10"/>
                  <a:pt x="249" y="9"/>
                  <a:pt x="242" y="9"/>
                </a:cubicBezTo>
                <a:close/>
                <a:moveTo>
                  <a:pt x="99" y="89"/>
                </a:moveTo>
                <a:cubicBezTo>
                  <a:pt x="100" y="89"/>
                  <a:pt x="101" y="89"/>
                  <a:pt x="102" y="8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99" y="82"/>
                </a:cubicBezTo>
                <a:lnTo>
                  <a:pt x="99" y="8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 noEditPoints="1"/>
          </p:cNvSpPr>
          <p:nvPr/>
        </p:nvSpPr>
        <p:spPr bwMode="auto">
          <a:xfrm>
            <a:off x="3660352" y="5483469"/>
            <a:ext cx="147547" cy="173394"/>
          </a:xfrm>
          <a:custGeom>
            <a:avLst/>
            <a:gdLst>
              <a:gd name="T0" fmla="*/ 57 w 58"/>
              <a:gd name="T1" fmla="*/ 42 h 68"/>
              <a:gd name="T2" fmla="*/ 57 w 58"/>
              <a:gd name="T3" fmla="*/ 57 h 68"/>
              <a:gd name="T4" fmla="*/ 47 w 58"/>
              <a:gd name="T5" fmla="*/ 66 h 68"/>
              <a:gd name="T6" fmla="*/ 10 w 58"/>
              <a:gd name="T7" fmla="*/ 66 h 68"/>
              <a:gd name="T8" fmla="*/ 0 w 58"/>
              <a:gd name="T9" fmla="*/ 58 h 68"/>
              <a:gd name="T10" fmla="*/ 0 w 58"/>
              <a:gd name="T11" fmla="*/ 57 h 68"/>
              <a:gd name="T12" fmla="*/ 0 w 58"/>
              <a:gd name="T13" fmla="*/ 42 h 68"/>
              <a:gd name="T14" fmla="*/ 7 w 58"/>
              <a:gd name="T15" fmla="*/ 34 h 68"/>
              <a:gd name="T16" fmla="*/ 1 w 58"/>
              <a:gd name="T17" fmla="*/ 28 h 68"/>
              <a:gd name="T18" fmla="*/ 1 w 58"/>
              <a:gd name="T19" fmla="*/ 27 h 68"/>
              <a:gd name="T20" fmla="*/ 1 w 58"/>
              <a:gd name="T21" fmla="*/ 12 h 68"/>
              <a:gd name="T22" fmla="*/ 11 w 58"/>
              <a:gd name="T23" fmla="*/ 3 h 68"/>
              <a:gd name="T24" fmla="*/ 48 w 58"/>
              <a:gd name="T25" fmla="*/ 3 h 68"/>
              <a:gd name="T26" fmla="*/ 58 w 58"/>
              <a:gd name="T27" fmla="*/ 27 h 68"/>
              <a:gd name="T28" fmla="*/ 58 w 58"/>
              <a:gd name="T29" fmla="*/ 27 h 68"/>
              <a:gd name="T30" fmla="*/ 15 w 58"/>
              <a:gd name="T31" fmla="*/ 21 h 68"/>
              <a:gd name="T32" fmla="*/ 17 w 58"/>
              <a:gd name="T33" fmla="*/ 29 h 68"/>
              <a:gd name="T34" fmla="*/ 15 w 58"/>
              <a:gd name="T35" fmla="*/ 21 h 68"/>
              <a:gd name="T36" fmla="*/ 12 w 58"/>
              <a:gd name="T37" fmla="*/ 20 h 68"/>
              <a:gd name="T38" fmla="*/ 9 w 58"/>
              <a:gd name="T39" fmla="*/ 20 h 68"/>
              <a:gd name="T40" fmla="*/ 9 w 58"/>
              <a:gd name="T41" fmla="*/ 27 h 68"/>
              <a:gd name="T42" fmla="*/ 49 w 58"/>
              <a:gd name="T43" fmla="*/ 20 h 68"/>
              <a:gd name="T44" fmla="*/ 50 w 58"/>
              <a:gd name="T45" fmla="*/ 27 h 68"/>
              <a:gd name="T46" fmla="*/ 50 w 58"/>
              <a:gd name="T47" fmla="*/ 19 h 68"/>
              <a:gd name="T48" fmla="*/ 46 w 58"/>
              <a:gd name="T49" fmla="*/ 28 h 68"/>
              <a:gd name="T50" fmla="*/ 43 w 58"/>
              <a:gd name="T51" fmla="*/ 21 h 68"/>
              <a:gd name="T52" fmla="*/ 46 w 58"/>
              <a:gd name="T53" fmla="*/ 28 h 68"/>
              <a:gd name="T54" fmla="*/ 23 w 58"/>
              <a:gd name="T55" fmla="*/ 30 h 68"/>
              <a:gd name="T56" fmla="*/ 26 w 58"/>
              <a:gd name="T57" fmla="*/ 22 h 68"/>
              <a:gd name="T58" fmla="*/ 37 w 58"/>
              <a:gd name="T59" fmla="*/ 30 h 68"/>
              <a:gd name="T60" fmla="*/ 34 w 58"/>
              <a:gd name="T61" fmla="*/ 22 h 68"/>
              <a:gd name="T62" fmla="*/ 37 w 58"/>
              <a:gd name="T63" fmla="*/ 30 h 68"/>
              <a:gd name="T64" fmla="*/ 30 w 58"/>
              <a:gd name="T65" fmla="*/ 9 h 68"/>
              <a:gd name="T66" fmla="*/ 9 w 58"/>
              <a:gd name="T67" fmla="*/ 12 h 68"/>
              <a:gd name="T68" fmla="*/ 30 w 58"/>
              <a:gd name="T69" fmla="*/ 14 h 68"/>
              <a:gd name="T70" fmla="*/ 50 w 58"/>
              <a:gd name="T71" fmla="*/ 11 h 68"/>
              <a:gd name="T72" fmla="*/ 13 w 58"/>
              <a:gd name="T73" fmla="*/ 51 h 68"/>
              <a:gd name="T74" fmla="*/ 16 w 58"/>
              <a:gd name="T75" fmla="*/ 59 h 68"/>
              <a:gd name="T76" fmla="*/ 13 w 58"/>
              <a:gd name="T77" fmla="*/ 51 h 68"/>
              <a:gd name="T78" fmla="*/ 10 w 58"/>
              <a:gd name="T79" fmla="*/ 51 h 68"/>
              <a:gd name="T80" fmla="*/ 8 w 58"/>
              <a:gd name="T81" fmla="*/ 50 h 68"/>
              <a:gd name="T82" fmla="*/ 8 w 58"/>
              <a:gd name="T83" fmla="*/ 57 h 68"/>
              <a:gd name="T84" fmla="*/ 47 w 58"/>
              <a:gd name="T85" fmla="*/ 50 h 68"/>
              <a:gd name="T86" fmla="*/ 49 w 58"/>
              <a:gd name="T87" fmla="*/ 57 h 68"/>
              <a:gd name="T88" fmla="*/ 49 w 58"/>
              <a:gd name="T89" fmla="*/ 50 h 68"/>
              <a:gd name="T90" fmla="*/ 44 w 58"/>
              <a:gd name="T91" fmla="*/ 58 h 68"/>
              <a:gd name="T92" fmla="*/ 42 w 58"/>
              <a:gd name="T93" fmla="*/ 52 h 68"/>
              <a:gd name="T94" fmla="*/ 44 w 58"/>
              <a:gd name="T95" fmla="*/ 58 h 68"/>
              <a:gd name="T96" fmla="*/ 22 w 58"/>
              <a:gd name="T97" fmla="*/ 60 h 68"/>
              <a:gd name="T98" fmla="*/ 24 w 58"/>
              <a:gd name="T99" fmla="*/ 53 h 68"/>
              <a:gd name="T100" fmla="*/ 35 w 58"/>
              <a:gd name="T101" fmla="*/ 60 h 68"/>
              <a:gd name="T102" fmla="*/ 32 w 58"/>
              <a:gd name="T103" fmla="*/ 53 h 68"/>
              <a:gd name="T104" fmla="*/ 35 w 58"/>
              <a:gd name="T105" fmla="*/ 60 h 68"/>
              <a:gd name="T106" fmla="*/ 28 w 58"/>
              <a:gd name="T107" fmla="*/ 39 h 68"/>
              <a:gd name="T108" fmla="*/ 8 w 58"/>
              <a:gd name="T109" fmla="*/ 42 h 68"/>
              <a:gd name="T110" fmla="*/ 28 w 58"/>
              <a:gd name="T111" fmla="*/ 45 h 68"/>
              <a:gd name="T112" fmla="*/ 49 w 58"/>
              <a:gd name="T113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8">
                <a:moveTo>
                  <a:pt x="51" y="35"/>
                </a:moveTo>
                <a:cubicBezTo>
                  <a:pt x="55" y="36"/>
                  <a:pt x="57" y="39"/>
                  <a:pt x="57" y="42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61"/>
                  <a:pt x="53" y="64"/>
                  <a:pt x="47" y="66"/>
                </a:cubicBezTo>
                <a:cubicBezTo>
                  <a:pt x="42" y="67"/>
                  <a:pt x="35" y="68"/>
                  <a:pt x="28" y="68"/>
                </a:cubicBezTo>
                <a:cubicBezTo>
                  <a:pt x="21" y="68"/>
                  <a:pt x="15" y="67"/>
                  <a:pt x="10" y="66"/>
                </a:cubicBezTo>
                <a:cubicBezTo>
                  <a:pt x="4" y="64"/>
                  <a:pt x="0" y="61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7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8"/>
                  <a:pt x="5" y="5"/>
                  <a:pt x="11" y="3"/>
                </a:cubicBezTo>
                <a:cubicBezTo>
                  <a:pt x="16" y="1"/>
                  <a:pt x="23" y="0"/>
                  <a:pt x="30" y="0"/>
                </a:cubicBezTo>
                <a:cubicBezTo>
                  <a:pt x="37" y="0"/>
                  <a:pt x="43" y="1"/>
                  <a:pt x="48" y="3"/>
                </a:cubicBezTo>
                <a:cubicBezTo>
                  <a:pt x="54" y="4"/>
                  <a:pt x="58" y="7"/>
                  <a:pt x="58" y="11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30"/>
                  <a:pt x="55" y="33"/>
                  <a:pt x="51" y="35"/>
                </a:cubicBezTo>
                <a:close/>
                <a:moveTo>
                  <a:pt x="15" y="21"/>
                </a:move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6" y="21"/>
                  <a:pt x="15" y="21"/>
                </a:cubicBezTo>
                <a:close/>
                <a:moveTo>
                  <a:pt x="12" y="27"/>
                </a:move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0" y="27"/>
                  <a:pt x="12" y="27"/>
                </a:cubicBezTo>
                <a:close/>
                <a:moveTo>
                  <a:pt x="49" y="20"/>
                </a:move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0"/>
                  <a:pt x="49" y="20"/>
                </a:cubicBezTo>
                <a:close/>
                <a:moveTo>
                  <a:pt x="46" y="28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4" y="21"/>
                  <a:pt x="43" y="2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8"/>
                  <a:pt x="45" y="28"/>
                  <a:pt x="46" y="28"/>
                </a:cubicBezTo>
                <a:close/>
                <a:moveTo>
                  <a:pt x="23" y="22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4" y="22"/>
                  <a:pt x="23" y="22"/>
                </a:cubicBezTo>
                <a:close/>
                <a:moveTo>
                  <a:pt x="37" y="30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5" y="22"/>
                  <a:pt x="34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lose/>
                <a:moveTo>
                  <a:pt x="46" y="10"/>
                </a:moveTo>
                <a:cubicBezTo>
                  <a:pt x="42" y="9"/>
                  <a:pt x="36" y="8"/>
                  <a:pt x="30" y="9"/>
                </a:cubicBezTo>
                <a:cubicBezTo>
                  <a:pt x="23" y="9"/>
                  <a:pt x="18" y="9"/>
                  <a:pt x="14" y="10"/>
                </a:cubicBezTo>
                <a:cubicBezTo>
                  <a:pt x="11" y="11"/>
                  <a:pt x="9" y="11"/>
                  <a:pt x="9" y="12"/>
                </a:cubicBezTo>
                <a:cubicBezTo>
                  <a:pt x="9" y="12"/>
                  <a:pt x="11" y="12"/>
                  <a:pt x="14" y="13"/>
                </a:cubicBezTo>
                <a:cubicBezTo>
                  <a:pt x="18" y="14"/>
                  <a:pt x="23" y="14"/>
                  <a:pt x="30" y="14"/>
                </a:cubicBezTo>
                <a:cubicBezTo>
                  <a:pt x="36" y="14"/>
                  <a:pt x="42" y="14"/>
                  <a:pt x="46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49" y="11"/>
                  <a:pt x="46" y="10"/>
                </a:cubicBezTo>
                <a:close/>
                <a:moveTo>
                  <a:pt x="13" y="51"/>
                </a:move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5" y="59"/>
                  <a:pt x="16" y="5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4" y="52"/>
                  <a:pt x="13" y="51"/>
                </a:cubicBezTo>
                <a:close/>
                <a:moveTo>
                  <a:pt x="10" y="58"/>
                </a:move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0"/>
                  <a:pt x="8" y="50"/>
                  <a:pt x="8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9" y="57"/>
                  <a:pt x="10" y="58"/>
                </a:cubicBezTo>
                <a:close/>
                <a:moveTo>
                  <a:pt x="47" y="50"/>
                </a:move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50"/>
                  <a:pt x="47" y="50"/>
                </a:cubicBezTo>
                <a:close/>
                <a:moveTo>
                  <a:pt x="44" y="58"/>
                </a:moveTo>
                <a:cubicBezTo>
                  <a:pt x="44" y="51"/>
                  <a:pt x="44" y="51"/>
                  <a:pt x="44" y="51"/>
                </a:cubicBezTo>
                <a:cubicBezTo>
                  <a:pt x="43" y="51"/>
                  <a:pt x="43" y="51"/>
                  <a:pt x="42" y="52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8"/>
                  <a:pt x="44" y="58"/>
                </a:cubicBezTo>
                <a:close/>
                <a:moveTo>
                  <a:pt x="22" y="52"/>
                </a:move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3" y="53"/>
                  <a:pt x="22" y="52"/>
                </a:cubicBezTo>
                <a:close/>
                <a:moveTo>
                  <a:pt x="35" y="6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3" y="53"/>
                  <a:pt x="32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4" y="60"/>
                  <a:pt x="35" y="60"/>
                </a:cubicBezTo>
                <a:close/>
                <a:moveTo>
                  <a:pt x="44" y="41"/>
                </a:moveTo>
                <a:cubicBezTo>
                  <a:pt x="40" y="39"/>
                  <a:pt x="35" y="39"/>
                  <a:pt x="28" y="39"/>
                </a:cubicBezTo>
                <a:cubicBezTo>
                  <a:pt x="22" y="39"/>
                  <a:pt x="16" y="39"/>
                  <a:pt x="12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8" y="42"/>
                  <a:pt x="9" y="42"/>
                  <a:pt x="12" y="43"/>
                </a:cubicBezTo>
                <a:cubicBezTo>
                  <a:pt x="16" y="44"/>
                  <a:pt x="22" y="45"/>
                  <a:pt x="28" y="45"/>
                </a:cubicBezTo>
                <a:cubicBezTo>
                  <a:pt x="35" y="45"/>
                  <a:pt x="40" y="44"/>
                  <a:pt x="44" y="43"/>
                </a:cubicBezTo>
                <a:cubicBezTo>
                  <a:pt x="47" y="42"/>
                  <a:pt x="49" y="42"/>
                  <a:pt x="49" y="42"/>
                </a:cubicBezTo>
                <a:cubicBezTo>
                  <a:pt x="49" y="42"/>
                  <a:pt x="47" y="41"/>
                  <a:pt x="44" y="4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4203150" y="4518495"/>
            <a:ext cx="725885" cy="429715"/>
          </a:xfrm>
          <a:custGeom>
            <a:avLst/>
            <a:gdLst>
              <a:gd name="T0" fmla="*/ 281 w 285"/>
              <a:gd name="T1" fmla="*/ 128 h 169"/>
              <a:gd name="T2" fmla="*/ 222 w 285"/>
              <a:gd name="T3" fmla="*/ 105 h 169"/>
              <a:gd name="T4" fmla="*/ 231 w 285"/>
              <a:gd name="T5" fmla="*/ 114 h 169"/>
              <a:gd name="T6" fmla="*/ 246 w 285"/>
              <a:gd name="T7" fmla="*/ 104 h 169"/>
              <a:gd name="T8" fmla="*/ 245 w 285"/>
              <a:gd name="T9" fmla="*/ 83 h 169"/>
              <a:gd name="T10" fmla="*/ 231 w 285"/>
              <a:gd name="T11" fmla="*/ 71 h 169"/>
              <a:gd name="T12" fmla="*/ 235 w 285"/>
              <a:gd name="T13" fmla="*/ 68 h 169"/>
              <a:gd name="T14" fmla="*/ 247 w 285"/>
              <a:gd name="T15" fmla="*/ 74 h 169"/>
              <a:gd name="T16" fmla="*/ 236 w 285"/>
              <a:gd name="T17" fmla="*/ 60 h 169"/>
              <a:gd name="T18" fmla="*/ 231 w 285"/>
              <a:gd name="T19" fmla="*/ 60 h 169"/>
              <a:gd name="T20" fmla="*/ 220 w 285"/>
              <a:gd name="T21" fmla="*/ 79 h 169"/>
              <a:gd name="T22" fmla="*/ 235 w 285"/>
              <a:gd name="T23" fmla="*/ 92 h 169"/>
              <a:gd name="T24" fmla="*/ 233 w 285"/>
              <a:gd name="T25" fmla="*/ 102 h 169"/>
              <a:gd name="T26" fmla="*/ 231 w 285"/>
              <a:gd name="T27" fmla="*/ 91 h 169"/>
              <a:gd name="T28" fmla="*/ 215 w 285"/>
              <a:gd name="T29" fmla="*/ 39 h 169"/>
              <a:gd name="T30" fmla="*/ 207 w 285"/>
              <a:gd name="T31" fmla="*/ 7 h 169"/>
              <a:gd name="T32" fmla="*/ 228 w 285"/>
              <a:gd name="T33" fmla="*/ 2 h 169"/>
              <a:gd name="T34" fmla="*/ 246 w 285"/>
              <a:gd name="T35" fmla="*/ 2 h 169"/>
              <a:gd name="T36" fmla="*/ 249 w 285"/>
              <a:gd name="T37" fmla="*/ 29 h 169"/>
              <a:gd name="T38" fmla="*/ 89 w 285"/>
              <a:gd name="T39" fmla="*/ 55 h 169"/>
              <a:gd name="T40" fmla="*/ 4 w 285"/>
              <a:gd name="T41" fmla="*/ 128 h 169"/>
              <a:gd name="T42" fmla="*/ 33 w 285"/>
              <a:gd name="T43" fmla="*/ 29 h 169"/>
              <a:gd name="T44" fmla="*/ 39 w 285"/>
              <a:gd name="T45" fmla="*/ 3 h 169"/>
              <a:gd name="T46" fmla="*/ 58 w 285"/>
              <a:gd name="T47" fmla="*/ 4 h 169"/>
              <a:gd name="T48" fmla="*/ 76 w 285"/>
              <a:gd name="T49" fmla="*/ 8 h 169"/>
              <a:gd name="T50" fmla="*/ 67 w 285"/>
              <a:gd name="T51" fmla="*/ 38 h 169"/>
              <a:gd name="T52" fmla="*/ 63 w 285"/>
              <a:gd name="T53" fmla="*/ 64 h 169"/>
              <a:gd name="T54" fmla="*/ 49 w 285"/>
              <a:gd name="T55" fmla="*/ 56 h 169"/>
              <a:gd name="T56" fmla="*/ 36 w 285"/>
              <a:gd name="T57" fmla="*/ 72 h 169"/>
              <a:gd name="T58" fmla="*/ 49 w 285"/>
              <a:gd name="T59" fmla="*/ 89 h 169"/>
              <a:gd name="T60" fmla="*/ 53 w 285"/>
              <a:gd name="T61" fmla="*/ 101 h 169"/>
              <a:gd name="T62" fmla="*/ 49 w 285"/>
              <a:gd name="T63" fmla="*/ 94 h 169"/>
              <a:gd name="T64" fmla="*/ 37 w 285"/>
              <a:gd name="T65" fmla="*/ 94 h 169"/>
              <a:gd name="T66" fmla="*/ 49 w 285"/>
              <a:gd name="T67" fmla="*/ 114 h 169"/>
              <a:gd name="T68" fmla="*/ 64 w 285"/>
              <a:gd name="T69" fmla="*/ 104 h 169"/>
              <a:gd name="T70" fmla="*/ 63 w 285"/>
              <a:gd name="T71" fmla="*/ 83 h 169"/>
              <a:gd name="T72" fmla="*/ 49 w 285"/>
              <a:gd name="T73" fmla="*/ 71 h 169"/>
              <a:gd name="T74" fmla="*/ 53 w 285"/>
              <a:gd name="T75" fmla="*/ 68 h 169"/>
              <a:gd name="T76" fmla="*/ 65 w 285"/>
              <a:gd name="T77" fmla="*/ 74 h 169"/>
              <a:gd name="T78" fmla="*/ 162 w 285"/>
              <a:gd name="T79" fmla="*/ 35 h 169"/>
              <a:gd name="T80" fmla="*/ 151 w 285"/>
              <a:gd name="T81" fmla="*/ 14 h 169"/>
              <a:gd name="T82" fmla="*/ 132 w 285"/>
              <a:gd name="T83" fmla="*/ 11 h 169"/>
              <a:gd name="T84" fmla="*/ 124 w 285"/>
              <a:gd name="T85" fmla="*/ 35 h 169"/>
              <a:gd name="T86" fmla="*/ 78 w 285"/>
              <a:gd name="T87" fmla="*/ 126 h 169"/>
              <a:gd name="T88" fmla="*/ 210 w 285"/>
              <a:gd name="T89" fmla="*/ 126 h 169"/>
              <a:gd name="T90" fmla="*/ 146 w 285"/>
              <a:gd name="T91" fmla="*/ 92 h 169"/>
              <a:gd name="T92" fmla="*/ 143 w 285"/>
              <a:gd name="T93" fmla="*/ 83 h 169"/>
              <a:gd name="T94" fmla="*/ 142 w 285"/>
              <a:gd name="T95" fmla="*/ 93 h 169"/>
              <a:gd name="T96" fmla="*/ 162 w 285"/>
              <a:gd name="T97" fmla="*/ 109 h 169"/>
              <a:gd name="T98" fmla="*/ 148 w 285"/>
              <a:gd name="T99" fmla="*/ 136 h 169"/>
              <a:gd name="T100" fmla="*/ 140 w 285"/>
              <a:gd name="T101" fmla="*/ 136 h 169"/>
              <a:gd name="T102" fmla="*/ 125 w 285"/>
              <a:gd name="T103" fmla="*/ 114 h 169"/>
              <a:gd name="T104" fmla="*/ 141 w 285"/>
              <a:gd name="T105" fmla="*/ 126 h 169"/>
              <a:gd name="T106" fmla="*/ 146 w 285"/>
              <a:gd name="T107" fmla="*/ 123 h 169"/>
              <a:gd name="T108" fmla="*/ 131 w 285"/>
              <a:gd name="T109" fmla="*/ 104 h 169"/>
              <a:gd name="T110" fmla="*/ 129 w 285"/>
              <a:gd name="T111" fmla="*/ 79 h 169"/>
              <a:gd name="T112" fmla="*/ 148 w 285"/>
              <a:gd name="T113" fmla="*/ 69 h 169"/>
              <a:gd name="T114" fmla="*/ 162 w 285"/>
              <a:gd name="T115" fmla="*/ 8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5" h="169">
                <a:moveTo>
                  <a:pt x="249" y="38"/>
                </a:moveTo>
                <a:cubicBezTo>
                  <a:pt x="270" y="46"/>
                  <a:pt x="285" y="71"/>
                  <a:pt x="285" y="101"/>
                </a:cubicBezTo>
                <a:cubicBezTo>
                  <a:pt x="285" y="111"/>
                  <a:pt x="284" y="120"/>
                  <a:pt x="281" y="128"/>
                </a:cubicBezTo>
                <a:cubicBezTo>
                  <a:pt x="262" y="132"/>
                  <a:pt x="243" y="133"/>
                  <a:pt x="224" y="132"/>
                </a:cubicBezTo>
                <a:cubicBezTo>
                  <a:pt x="224" y="130"/>
                  <a:pt x="224" y="128"/>
                  <a:pt x="224" y="126"/>
                </a:cubicBezTo>
                <a:cubicBezTo>
                  <a:pt x="224" y="119"/>
                  <a:pt x="223" y="112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25" y="107"/>
                  <a:pt x="228" y="109"/>
                  <a:pt x="231" y="109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6" y="109"/>
                  <a:pt x="236" y="109"/>
                  <a:pt x="236" y="109"/>
                </a:cubicBezTo>
                <a:cubicBezTo>
                  <a:pt x="241" y="108"/>
                  <a:pt x="244" y="107"/>
                  <a:pt x="246" y="104"/>
                </a:cubicBezTo>
                <a:cubicBezTo>
                  <a:pt x="248" y="102"/>
                  <a:pt x="249" y="99"/>
                  <a:pt x="249" y="94"/>
                </a:cubicBezTo>
                <a:cubicBezTo>
                  <a:pt x="249" y="92"/>
                  <a:pt x="249" y="89"/>
                  <a:pt x="248" y="87"/>
                </a:cubicBezTo>
                <a:cubicBezTo>
                  <a:pt x="247" y="86"/>
                  <a:pt x="246" y="84"/>
                  <a:pt x="245" y="83"/>
                </a:cubicBezTo>
                <a:cubicBezTo>
                  <a:pt x="244" y="82"/>
                  <a:pt x="242" y="81"/>
                  <a:pt x="239" y="79"/>
                </a:cubicBezTo>
                <a:cubicBezTo>
                  <a:pt x="235" y="77"/>
                  <a:pt x="233" y="75"/>
                  <a:pt x="232" y="75"/>
                </a:cubicBezTo>
                <a:cubicBezTo>
                  <a:pt x="231" y="74"/>
                  <a:pt x="231" y="72"/>
                  <a:pt x="231" y="71"/>
                </a:cubicBezTo>
                <a:cubicBezTo>
                  <a:pt x="231" y="69"/>
                  <a:pt x="231" y="69"/>
                  <a:pt x="231" y="68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5" y="67"/>
                  <a:pt x="235" y="68"/>
                </a:cubicBezTo>
                <a:cubicBezTo>
                  <a:pt x="235" y="69"/>
                  <a:pt x="235" y="70"/>
                  <a:pt x="235" y="72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3"/>
                  <a:pt x="248" y="73"/>
                  <a:pt x="248" y="72"/>
                </a:cubicBezTo>
                <a:cubicBezTo>
                  <a:pt x="248" y="68"/>
                  <a:pt x="247" y="66"/>
                  <a:pt x="245" y="64"/>
                </a:cubicBezTo>
                <a:cubicBezTo>
                  <a:pt x="243" y="62"/>
                  <a:pt x="240" y="60"/>
                  <a:pt x="236" y="6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1" y="56"/>
                  <a:pt x="231" y="56"/>
                  <a:pt x="231" y="56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0"/>
                  <a:pt x="224" y="62"/>
                  <a:pt x="222" y="64"/>
                </a:cubicBezTo>
                <a:cubicBezTo>
                  <a:pt x="219" y="66"/>
                  <a:pt x="218" y="69"/>
                  <a:pt x="218" y="72"/>
                </a:cubicBezTo>
                <a:cubicBezTo>
                  <a:pt x="218" y="75"/>
                  <a:pt x="219" y="77"/>
                  <a:pt x="220" y="79"/>
                </a:cubicBezTo>
                <a:cubicBezTo>
                  <a:pt x="221" y="81"/>
                  <a:pt x="222" y="82"/>
                  <a:pt x="223" y="84"/>
                </a:cubicBezTo>
                <a:cubicBezTo>
                  <a:pt x="225" y="85"/>
                  <a:pt x="227" y="86"/>
                  <a:pt x="231" y="89"/>
                </a:cubicBezTo>
                <a:cubicBezTo>
                  <a:pt x="233" y="90"/>
                  <a:pt x="234" y="91"/>
                  <a:pt x="235" y="92"/>
                </a:cubicBezTo>
                <a:cubicBezTo>
                  <a:pt x="235" y="94"/>
                  <a:pt x="235" y="96"/>
                  <a:pt x="235" y="98"/>
                </a:cubicBezTo>
                <a:cubicBezTo>
                  <a:pt x="235" y="99"/>
                  <a:pt x="235" y="100"/>
                  <a:pt x="235" y="101"/>
                </a:cubicBezTo>
                <a:cubicBezTo>
                  <a:pt x="234" y="101"/>
                  <a:pt x="234" y="102"/>
                  <a:pt x="233" y="102"/>
                </a:cubicBezTo>
                <a:cubicBezTo>
                  <a:pt x="232" y="102"/>
                  <a:pt x="231" y="101"/>
                  <a:pt x="231" y="100"/>
                </a:cubicBezTo>
                <a:cubicBezTo>
                  <a:pt x="231" y="100"/>
                  <a:pt x="231" y="98"/>
                  <a:pt x="231" y="94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19" y="91"/>
                  <a:pt x="219" y="91"/>
                  <a:pt x="219" y="91"/>
                </a:cubicBezTo>
                <a:cubicBezTo>
                  <a:pt x="215" y="77"/>
                  <a:pt x="208" y="64"/>
                  <a:pt x="198" y="53"/>
                </a:cubicBezTo>
                <a:cubicBezTo>
                  <a:pt x="203" y="47"/>
                  <a:pt x="209" y="42"/>
                  <a:pt x="215" y="3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07" y="7"/>
                  <a:pt x="207" y="7"/>
                  <a:pt x="207" y="7"/>
                </a:cubicBezTo>
                <a:cubicBezTo>
                  <a:pt x="221" y="3"/>
                  <a:pt x="221" y="3"/>
                  <a:pt x="221" y="3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8" y="2"/>
                  <a:pt x="228" y="2"/>
                  <a:pt x="228" y="2"/>
                </a:cubicBezTo>
                <a:cubicBezTo>
                  <a:pt x="240" y="4"/>
                  <a:pt x="240" y="4"/>
                  <a:pt x="240" y="4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6" y="2"/>
                  <a:pt x="246" y="2"/>
                  <a:pt x="246" y="2"/>
                </a:cubicBezTo>
                <a:cubicBezTo>
                  <a:pt x="258" y="8"/>
                  <a:pt x="258" y="8"/>
                  <a:pt x="258" y="8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8"/>
                  <a:pt x="249" y="38"/>
                  <a:pt x="249" y="38"/>
                </a:cubicBezTo>
                <a:close/>
                <a:moveTo>
                  <a:pt x="67" y="38"/>
                </a:moveTo>
                <a:cubicBezTo>
                  <a:pt x="75" y="41"/>
                  <a:pt x="83" y="47"/>
                  <a:pt x="89" y="55"/>
                </a:cubicBezTo>
                <a:cubicBezTo>
                  <a:pt x="72" y="74"/>
                  <a:pt x="64" y="101"/>
                  <a:pt x="64" y="126"/>
                </a:cubicBezTo>
                <a:cubicBezTo>
                  <a:pt x="64" y="128"/>
                  <a:pt x="64" y="130"/>
                  <a:pt x="64" y="132"/>
                </a:cubicBezTo>
                <a:cubicBezTo>
                  <a:pt x="44" y="133"/>
                  <a:pt x="24" y="132"/>
                  <a:pt x="4" y="128"/>
                </a:cubicBezTo>
                <a:cubicBezTo>
                  <a:pt x="1" y="120"/>
                  <a:pt x="0" y="111"/>
                  <a:pt x="0" y="101"/>
                </a:cubicBezTo>
                <a:cubicBezTo>
                  <a:pt x="0" y="73"/>
                  <a:pt x="14" y="48"/>
                  <a:pt x="33" y="3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11"/>
                  <a:pt x="42" y="11"/>
                  <a:pt x="42" y="11"/>
                </a:cubicBezTo>
                <a:cubicBezTo>
                  <a:pt x="46" y="2"/>
                  <a:pt x="46" y="2"/>
                  <a:pt x="46" y="2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3"/>
                  <a:pt x="57" y="13"/>
                  <a:pt x="57" y="13"/>
                </a:cubicBezTo>
                <a:cubicBezTo>
                  <a:pt x="64" y="2"/>
                  <a:pt x="64" y="2"/>
                  <a:pt x="64" y="2"/>
                </a:cubicBezTo>
                <a:cubicBezTo>
                  <a:pt x="76" y="8"/>
                  <a:pt x="76" y="8"/>
                  <a:pt x="76" y="8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38"/>
                  <a:pt x="67" y="38"/>
                  <a:pt x="67" y="38"/>
                </a:cubicBezTo>
                <a:close/>
                <a:moveTo>
                  <a:pt x="65" y="74"/>
                </a:moveTo>
                <a:cubicBezTo>
                  <a:pt x="66" y="73"/>
                  <a:pt x="66" y="73"/>
                  <a:pt x="66" y="72"/>
                </a:cubicBezTo>
                <a:cubicBezTo>
                  <a:pt x="66" y="68"/>
                  <a:pt x="65" y="66"/>
                  <a:pt x="63" y="64"/>
                </a:cubicBezTo>
                <a:cubicBezTo>
                  <a:pt x="61" y="62"/>
                  <a:pt x="58" y="60"/>
                  <a:pt x="54" y="60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0"/>
                  <a:pt x="42" y="62"/>
                  <a:pt x="40" y="64"/>
                </a:cubicBezTo>
                <a:cubicBezTo>
                  <a:pt x="37" y="66"/>
                  <a:pt x="36" y="69"/>
                  <a:pt x="36" y="72"/>
                </a:cubicBezTo>
                <a:cubicBezTo>
                  <a:pt x="36" y="75"/>
                  <a:pt x="37" y="77"/>
                  <a:pt x="38" y="79"/>
                </a:cubicBezTo>
                <a:cubicBezTo>
                  <a:pt x="39" y="81"/>
                  <a:pt x="40" y="82"/>
                  <a:pt x="41" y="84"/>
                </a:cubicBezTo>
                <a:cubicBezTo>
                  <a:pt x="43" y="85"/>
                  <a:pt x="45" y="86"/>
                  <a:pt x="49" y="89"/>
                </a:cubicBezTo>
                <a:cubicBezTo>
                  <a:pt x="51" y="90"/>
                  <a:pt x="52" y="91"/>
                  <a:pt x="53" y="92"/>
                </a:cubicBezTo>
                <a:cubicBezTo>
                  <a:pt x="53" y="94"/>
                  <a:pt x="53" y="96"/>
                  <a:pt x="53" y="98"/>
                </a:cubicBezTo>
                <a:cubicBezTo>
                  <a:pt x="53" y="99"/>
                  <a:pt x="53" y="100"/>
                  <a:pt x="53" y="101"/>
                </a:cubicBezTo>
                <a:cubicBezTo>
                  <a:pt x="52" y="101"/>
                  <a:pt x="52" y="102"/>
                  <a:pt x="51" y="102"/>
                </a:cubicBezTo>
                <a:cubicBezTo>
                  <a:pt x="50" y="102"/>
                  <a:pt x="49" y="101"/>
                  <a:pt x="49" y="100"/>
                </a:cubicBezTo>
                <a:cubicBezTo>
                  <a:pt x="49" y="100"/>
                  <a:pt x="49" y="98"/>
                  <a:pt x="49" y="94"/>
                </a:cubicBezTo>
                <a:cubicBezTo>
                  <a:pt x="49" y="91"/>
                  <a:pt x="49" y="91"/>
                  <a:pt x="49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8" y="103"/>
                  <a:pt x="40" y="105"/>
                </a:cubicBezTo>
                <a:cubicBezTo>
                  <a:pt x="43" y="107"/>
                  <a:pt x="46" y="109"/>
                  <a:pt x="49" y="109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9" y="108"/>
                  <a:pt x="62" y="107"/>
                  <a:pt x="64" y="104"/>
                </a:cubicBezTo>
                <a:cubicBezTo>
                  <a:pt x="66" y="102"/>
                  <a:pt x="67" y="99"/>
                  <a:pt x="67" y="94"/>
                </a:cubicBezTo>
                <a:cubicBezTo>
                  <a:pt x="67" y="92"/>
                  <a:pt x="66" y="89"/>
                  <a:pt x="66" y="87"/>
                </a:cubicBezTo>
                <a:cubicBezTo>
                  <a:pt x="65" y="86"/>
                  <a:pt x="64" y="84"/>
                  <a:pt x="63" y="83"/>
                </a:cubicBezTo>
                <a:cubicBezTo>
                  <a:pt x="62" y="82"/>
                  <a:pt x="60" y="81"/>
                  <a:pt x="57" y="79"/>
                </a:cubicBezTo>
                <a:cubicBezTo>
                  <a:pt x="53" y="77"/>
                  <a:pt x="51" y="75"/>
                  <a:pt x="50" y="75"/>
                </a:cubicBezTo>
                <a:cubicBezTo>
                  <a:pt x="49" y="74"/>
                  <a:pt x="49" y="72"/>
                  <a:pt x="49" y="71"/>
                </a:cubicBezTo>
                <a:cubicBezTo>
                  <a:pt x="49" y="69"/>
                  <a:pt x="49" y="69"/>
                  <a:pt x="49" y="68"/>
                </a:cubicBezTo>
                <a:cubicBezTo>
                  <a:pt x="50" y="67"/>
                  <a:pt x="50" y="67"/>
                  <a:pt x="51" y="67"/>
                </a:cubicBezTo>
                <a:cubicBezTo>
                  <a:pt x="52" y="67"/>
                  <a:pt x="53" y="67"/>
                  <a:pt x="53" y="68"/>
                </a:cubicBezTo>
                <a:cubicBezTo>
                  <a:pt x="53" y="69"/>
                  <a:pt x="53" y="70"/>
                  <a:pt x="53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65" y="74"/>
                  <a:pt x="65" y="74"/>
                  <a:pt x="65" y="74"/>
                </a:cubicBezTo>
                <a:close/>
                <a:moveTo>
                  <a:pt x="164" y="45"/>
                </a:moveTo>
                <a:cubicBezTo>
                  <a:pt x="164" y="35"/>
                  <a:pt x="164" y="35"/>
                  <a:pt x="164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75" y="8"/>
                  <a:pt x="175" y="8"/>
                  <a:pt x="175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2" y="2"/>
                  <a:pt x="152" y="2"/>
                  <a:pt x="152" y="2"/>
                </a:cubicBezTo>
                <a:cubicBezTo>
                  <a:pt x="137" y="1"/>
                  <a:pt x="137" y="1"/>
                  <a:pt x="137" y="1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8" y="2"/>
                  <a:pt x="128" y="2"/>
                  <a:pt x="128" y="2"/>
                </a:cubicBezTo>
                <a:cubicBezTo>
                  <a:pt x="111" y="7"/>
                  <a:pt x="111" y="7"/>
                  <a:pt x="111" y="7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96" y="59"/>
                  <a:pt x="78" y="90"/>
                  <a:pt x="78" y="126"/>
                </a:cubicBezTo>
                <a:cubicBezTo>
                  <a:pt x="78" y="139"/>
                  <a:pt x="80" y="150"/>
                  <a:pt x="84" y="161"/>
                </a:cubicBezTo>
                <a:cubicBezTo>
                  <a:pt x="124" y="169"/>
                  <a:pt x="164" y="169"/>
                  <a:pt x="204" y="161"/>
                </a:cubicBezTo>
                <a:cubicBezTo>
                  <a:pt x="208" y="150"/>
                  <a:pt x="210" y="139"/>
                  <a:pt x="210" y="126"/>
                </a:cubicBezTo>
                <a:cubicBezTo>
                  <a:pt x="210" y="88"/>
                  <a:pt x="191" y="56"/>
                  <a:pt x="164" y="45"/>
                </a:cubicBezTo>
                <a:close/>
                <a:moveTo>
                  <a:pt x="162" y="92"/>
                </a:moveTo>
                <a:cubicBezTo>
                  <a:pt x="146" y="92"/>
                  <a:pt x="146" y="92"/>
                  <a:pt x="146" y="92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7"/>
                  <a:pt x="146" y="85"/>
                  <a:pt x="146" y="84"/>
                </a:cubicBezTo>
                <a:cubicBezTo>
                  <a:pt x="145" y="84"/>
                  <a:pt x="145" y="83"/>
                  <a:pt x="143" y="83"/>
                </a:cubicBezTo>
                <a:cubicBezTo>
                  <a:pt x="143" y="83"/>
                  <a:pt x="142" y="83"/>
                  <a:pt x="141" y="84"/>
                </a:cubicBezTo>
                <a:cubicBezTo>
                  <a:pt x="141" y="85"/>
                  <a:pt x="141" y="86"/>
                  <a:pt x="141" y="87"/>
                </a:cubicBezTo>
                <a:cubicBezTo>
                  <a:pt x="141" y="90"/>
                  <a:pt x="141" y="92"/>
                  <a:pt x="142" y="93"/>
                </a:cubicBezTo>
                <a:cubicBezTo>
                  <a:pt x="143" y="94"/>
                  <a:pt x="146" y="95"/>
                  <a:pt x="150" y="98"/>
                </a:cubicBezTo>
                <a:cubicBezTo>
                  <a:pt x="154" y="101"/>
                  <a:pt x="157" y="102"/>
                  <a:pt x="158" y="104"/>
                </a:cubicBezTo>
                <a:cubicBezTo>
                  <a:pt x="160" y="105"/>
                  <a:pt x="161" y="107"/>
                  <a:pt x="162" y="109"/>
                </a:cubicBezTo>
                <a:cubicBezTo>
                  <a:pt x="163" y="111"/>
                  <a:pt x="164" y="114"/>
                  <a:pt x="164" y="118"/>
                </a:cubicBezTo>
                <a:cubicBezTo>
                  <a:pt x="164" y="123"/>
                  <a:pt x="162" y="128"/>
                  <a:pt x="160" y="131"/>
                </a:cubicBezTo>
                <a:cubicBezTo>
                  <a:pt x="157" y="134"/>
                  <a:pt x="153" y="136"/>
                  <a:pt x="148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6" y="136"/>
                  <a:pt x="133" y="134"/>
                  <a:pt x="130" y="132"/>
                </a:cubicBezTo>
                <a:cubicBezTo>
                  <a:pt x="127" y="129"/>
                  <a:pt x="125" y="124"/>
                  <a:pt x="125" y="117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0" y="122"/>
                  <a:pt x="141" y="125"/>
                  <a:pt x="141" y="126"/>
                </a:cubicBezTo>
                <a:cubicBezTo>
                  <a:pt x="141" y="127"/>
                  <a:pt x="142" y="127"/>
                  <a:pt x="143" y="127"/>
                </a:cubicBezTo>
                <a:cubicBezTo>
                  <a:pt x="144" y="127"/>
                  <a:pt x="145" y="127"/>
                  <a:pt x="146" y="126"/>
                </a:cubicBezTo>
                <a:cubicBezTo>
                  <a:pt x="146" y="125"/>
                  <a:pt x="146" y="124"/>
                  <a:pt x="146" y="123"/>
                </a:cubicBezTo>
                <a:cubicBezTo>
                  <a:pt x="146" y="119"/>
                  <a:pt x="146" y="117"/>
                  <a:pt x="146" y="115"/>
                </a:cubicBezTo>
                <a:cubicBezTo>
                  <a:pt x="145" y="114"/>
                  <a:pt x="143" y="112"/>
                  <a:pt x="141" y="111"/>
                </a:cubicBezTo>
                <a:cubicBezTo>
                  <a:pt x="136" y="108"/>
                  <a:pt x="133" y="105"/>
                  <a:pt x="131" y="104"/>
                </a:cubicBezTo>
                <a:cubicBezTo>
                  <a:pt x="129" y="103"/>
                  <a:pt x="128" y="101"/>
                  <a:pt x="127" y="98"/>
                </a:cubicBezTo>
                <a:cubicBezTo>
                  <a:pt x="125" y="96"/>
                  <a:pt x="125" y="93"/>
                  <a:pt x="125" y="90"/>
                </a:cubicBezTo>
                <a:cubicBezTo>
                  <a:pt x="125" y="85"/>
                  <a:pt x="126" y="81"/>
                  <a:pt x="129" y="79"/>
                </a:cubicBezTo>
                <a:cubicBezTo>
                  <a:pt x="131" y="76"/>
                  <a:pt x="135" y="74"/>
                  <a:pt x="140" y="74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52" y="74"/>
                  <a:pt x="156" y="76"/>
                  <a:pt x="158" y="79"/>
                </a:cubicBezTo>
                <a:cubicBezTo>
                  <a:pt x="161" y="81"/>
                  <a:pt x="162" y="85"/>
                  <a:pt x="162" y="89"/>
                </a:cubicBezTo>
                <a:cubicBezTo>
                  <a:pt x="162" y="90"/>
                  <a:pt x="162" y="91"/>
                  <a:pt x="162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 noEditPoints="1"/>
          </p:cNvSpPr>
          <p:nvPr/>
        </p:nvSpPr>
        <p:spPr bwMode="auto">
          <a:xfrm>
            <a:off x="7423321" y="3260583"/>
            <a:ext cx="580493" cy="654804"/>
          </a:xfrm>
          <a:custGeom>
            <a:avLst/>
            <a:gdLst>
              <a:gd name="T0" fmla="*/ 70 w 228"/>
              <a:gd name="T1" fmla="*/ 231 h 257"/>
              <a:gd name="T2" fmla="*/ 67 w 228"/>
              <a:gd name="T3" fmla="*/ 234 h 257"/>
              <a:gd name="T4" fmla="*/ 67 w 228"/>
              <a:gd name="T5" fmla="*/ 239 h 257"/>
              <a:gd name="T6" fmla="*/ 70 w 228"/>
              <a:gd name="T7" fmla="*/ 242 h 257"/>
              <a:gd name="T8" fmla="*/ 106 w 228"/>
              <a:gd name="T9" fmla="*/ 242 h 257"/>
              <a:gd name="T10" fmla="*/ 110 w 228"/>
              <a:gd name="T11" fmla="*/ 239 h 257"/>
              <a:gd name="T12" fmla="*/ 110 w 228"/>
              <a:gd name="T13" fmla="*/ 234 h 257"/>
              <a:gd name="T14" fmla="*/ 106 w 228"/>
              <a:gd name="T15" fmla="*/ 231 h 257"/>
              <a:gd name="T16" fmla="*/ 70 w 228"/>
              <a:gd name="T17" fmla="*/ 231 h 257"/>
              <a:gd name="T18" fmla="*/ 95 w 228"/>
              <a:gd name="T19" fmla="*/ 77 h 257"/>
              <a:gd name="T20" fmla="*/ 95 w 228"/>
              <a:gd name="T21" fmla="*/ 86 h 257"/>
              <a:gd name="T22" fmla="*/ 191 w 228"/>
              <a:gd name="T23" fmla="*/ 86 h 257"/>
              <a:gd name="T24" fmla="*/ 191 w 228"/>
              <a:gd name="T25" fmla="*/ 77 h 257"/>
              <a:gd name="T26" fmla="*/ 95 w 228"/>
              <a:gd name="T27" fmla="*/ 77 h 257"/>
              <a:gd name="T28" fmla="*/ 88 w 228"/>
              <a:gd name="T29" fmla="*/ 98 h 257"/>
              <a:gd name="T30" fmla="*/ 88 w 228"/>
              <a:gd name="T31" fmla="*/ 107 h 257"/>
              <a:gd name="T32" fmla="*/ 202 w 228"/>
              <a:gd name="T33" fmla="*/ 107 h 257"/>
              <a:gd name="T34" fmla="*/ 202 w 228"/>
              <a:gd name="T35" fmla="*/ 98 h 257"/>
              <a:gd name="T36" fmla="*/ 88 w 228"/>
              <a:gd name="T37" fmla="*/ 98 h 257"/>
              <a:gd name="T38" fmla="*/ 95 w 228"/>
              <a:gd name="T39" fmla="*/ 120 h 257"/>
              <a:gd name="T40" fmla="*/ 95 w 228"/>
              <a:gd name="T41" fmla="*/ 129 h 257"/>
              <a:gd name="T42" fmla="*/ 191 w 228"/>
              <a:gd name="T43" fmla="*/ 129 h 257"/>
              <a:gd name="T44" fmla="*/ 191 w 228"/>
              <a:gd name="T45" fmla="*/ 120 h 257"/>
              <a:gd name="T46" fmla="*/ 95 w 228"/>
              <a:gd name="T47" fmla="*/ 120 h 257"/>
              <a:gd name="T48" fmla="*/ 142 w 228"/>
              <a:gd name="T49" fmla="*/ 44 h 257"/>
              <a:gd name="T50" fmla="*/ 142 w 228"/>
              <a:gd name="T51" fmla="*/ 44 h 257"/>
              <a:gd name="T52" fmla="*/ 228 w 228"/>
              <a:gd name="T53" fmla="*/ 105 h 257"/>
              <a:gd name="T54" fmla="*/ 142 w 228"/>
              <a:gd name="T55" fmla="*/ 165 h 257"/>
              <a:gd name="T56" fmla="*/ 113 w 228"/>
              <a:gd name="T57" fmla="*/ 162 h 257"/>
              <a:gd name="T58" fmla="*/ 86 w 228"/>
              <a:gd name="T59" fmla="*/ 182 h 257"/>
              <a:gd name="T60" fmla="*/ 95 w 228"/>
              <a:gd name="T61" fmla="*/ 156 h 257"/>
              <a:gd name="T62" fmla="*/ 55 w 228"/>
              <a:gd name="T63" fmla="*/ 105 h 257"/>
              <a:gd name="T64" fmla="*/ 142 w 228"/>
              <a:gd name="T65" fmla="*/ 44 h 257"/>
              <a:gd name="T66" fmla="*/ 10 w 228"/>
              <a:gd name="T67" fmla="*/ 0 h 257"/>
              <a:gd name="T68" fmla="*/ 165 w 228"/>
              <a:gd name="T69" fmla="*/ 0 h 257"/>
              <a:gd name="T70" fmla="*/ 175 w 228"/>
              <a:gd name="T71" fmla="*/ 10 h 257"/>
              <a:gd name="T72" fmla="*/ 175 w 228"/>
              <a:gd name="T73" fmla="*/ 33 h 257"/>
              <a:gd name="T74" fmla="*/ 153 w 228"/>
              <a:gd name="T75" fmla="*/ 30 h 257"/>
              <a:gd name="T76" fmla="*/ 153 w 228"/>
              <a:gd name="T77" fmla="*/ 22 h 257"/>
              <a:gd name="T78" fmla="*/ 23 w 228"/>
              <a:gd name="T79" fmla="*/ 22 h 257"/>
              <a:gd name="T80" fmla="*/ 23 w 228"/>
              <a:gd name="T81" fmla="*/ 216 h 257"/>
              <a:gd name="T82" fmla="*/ 153 w 228"/>
              <a:gd name="T83" fmla="*/ 216 h 257"/>
              <a:gd name="T84" fmla="*/ 153 w 228"/>
              <a:gd name="T85" fmla="*/ 180 h 257"/>
              <a:gd name="T86" fmla="*/ 175 w 228"/>
              <a:gd name="T87" fmla="*/ 176 h 257"/>
              <a:gd name="T88" fmla="*/ 175 w 228"/>
              <a:gd name="T89" fmla="*/ 247 h 257"/>
              <a:gd name="T90" fmla="*/ 165 w 228"/>
              <a:gd name="T91" fmla="*/ 257 h 257"/>
              <a:gd name="T92" fmla="*/ 10 w 228"/>
              <a:gd name="T93" fmla="*/ 257 h 257"/>
              <a:gd name="T94" fmla="*/ 0 w 228"/>
              <a:gd name="T95" fmla="*/ 247 h 257"/>
              <a:gd name="T96" fmla="*/ 0 w 228"/>
              <a:gd name="T97" fmla="*/ 10 h 257"/>
              <a:gd name="T98" fmla="*/ 10 w 228"/>
              <a:gd name="T9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" h="257">
                <a:moveTo>
                  <a:pt x="70" y="231"/>
                </a:moveTo>
                <a:cubicBezTo>
                  <a:pt x="68" y="231"/>
                  <a:pt x="67" y="233"/>
                  <a:pt x="67" y="234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8" y="242"/>
                  <a:pt x="70" y="242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8" y="242"/>
                  <a:pt x="110" y="241"/>
                  <a:pt x="110" y="239"/>
                </a:cubicBezTo>
                <a:cubicBezTo>
                  <a:pt x="110" y="234"/>
                  <a:pt x="110" y="234"/>
                  <a:pt x="110" y="234"/>
                </a:cubicBezTo>
                <a:cubicBezTo>
                  <a:pt x="110" y="233"/>
                  <a:pt x="108" y="231"/>
                  <a:pt x="106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95" y="77"/>
                </a:moveTo>
                <a:cubicBezTo>
                  <a:pt x="95" y="86"/>
                  <a:pt x="95" y="86"/>
                  <a:pt x="95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95" y="77"/>
                  <a:pt x="95" y="77"/>
                  <a:pt x="95" y="77"/>
                </a:cubicBezTo>
                <a:close/>
                <a:moveTo>
                  <a:pt x="88" y="98"/>
                </a:moveTo>
                <a:cubicBezTo>
                  <a:pt x="88" y="107"/>
                  <a:pt x="88" y="107"/>
                  <a:pt x="88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88" y="98"/>
                  <a:pt x="88" y="98"/>
                  <a:pt x="88" y="98"/>
                </a:cubicBezTo>
                <a:close/>
                <a:moveTo>
                  <a:pt x="95" y="120"/>
                </a:moveTo>
                <a:cubicBezTo>
                  <a:pt x="95" y="129"/>
                  <a:pt x="95" y="129"/>
                  <a:pt x="95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95" y="120"/>
                  <a:pt x="95" y="120"/>
                  <a:pt x="95" y="120"/>
                </a:cubicBezTo>
                <a:close/>
                <a:moveTo>
                  <a:pt x="142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90" y="44"/>
                  <a:pt x="228" y="71"/>
                  <a:pt x="228" y="105"/>
                </a:cubicBezTo>
                <a:cubicBezTo>
                  <a:pt x="228" y="138"/>
                  <a:pt x="190" y="165"/>
                  <a:pt x="142" y="165"/>
                </a:cubicBezTo>
                <a:cubicBezTo>
                  <a:pt x="132" y="165"/>
                  <a:pt x="122" y="164"/>
                  <a:pt x="113" y="16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71" y="145"/>
                  <a:pt x="55" y="126"/>
                  <a:pt x="55" y="105"/>
                </a:cubicBezTo>
                <a:cubicBezTo>
                  <a:pt x="55" y="71"/>
                  <a:pt x="94" y="44"/>
                  <a:pt x="142" y="44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5" y="4"/>
                  <a:pt x="175" y="1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68" y="31"/>
                  <a:pt x="160" y="30"/>
                  <a:pt x="153" y="30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65" y="216"/>
                  <a:pt x="100" y="216"/>
                  <a:pt x="153" y="216"/>
                </a:cubicBezTo>
                <a:cubicBezTo>
                  <a:pt x="153" y="180"/>
                  <a:pt x="153" y="180"/>
                  <a:pt x="153" y="180"/>
                </a:cubicBezTo>
                <a:cubicBezTo>
                  <a:pt x="160" y="179"/>
                  <a:pt x="168" y="178"/>
                  <a:pt x="175" y="176"/>
                </a:cubicBezTo>
                <a:cubicBezTo>
                  <a:pt x="175" y="247"/>
                  <a:pt x="175" y="247"/>
                  <a:pt x="175" y="247"/>
                </a:cubicBezTo>
                <a:cubicBezTo>
                  <a:pt x="175" y="252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4" y="257"/>
                  <a:pt x="0" y="252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2189196" y="3275660"/>
            <a:ext cx="448024" cy="656958"/>
          </a:xfrm>
          <a:custGeom>
            <a:avLst/>
            <a:gdLst>
              <a:gd name="T0" fmla="*/ 24 w 176"/>
              <a:gd name="T1" fmla="*/ 217 h 258"/>
              <a:gd name="T2" fmla="*/ 153 w 176"/>
              <a:gd name="T3" fmla="*/ 22 h 258"/>
              <a:gd name="T4" fmla="*/ 71 w 176"/>
              <a:gd name="T5" fmla="*/ 232 h 258"/>
              <a:gd name="T6" fmla="*/ 67 w 176"/>
              <a:gd name="T7" fmla="*/ 240 h 258"/>
              <a:gd name="T8" fmla="*/ 107 w 176"/>
              <a:gd name="T9" fmla="*/ 243 h 258"/>
              <a:gd name="T10" fmla="*/ 110 w 176"/>
              <a:gd name="T11" fmla="*/ 235 h 258"/>
              <a:gd name="T12" fmla="*/ 71 w 176"/>
              <a:gd name="T13" fmla="*/ 232 h 258"/>
              <a:gd name="T14" fmla="*/ 101 w 176"/>
              <a:gd name="T15" fmla="*/ 71 h 258"/>
              <a:gd name="T16" fmla="*/ 134 w 176"/>
              <a:gd name="T17" fmla="*/ 96 h 258"/>
              <a:gd name="T18" fmla="*/ 137 w 176"/>
              <a:gd name="T19" fmla="*/ 143 h 258"/>
              <a:gd name="T20" fmla="*/ 130 w 176"/>
              <a:gd name="T21" fmla="*/ 132 h 258"/>
              <a:gd name="T22" fmla="*/ 103 w 176"/>
              <a:gd name="T23" fmla="*/ 82 h 258"/>
              <a:gd name="T24" fmla="*/ 101 w 176"/>
              <a:gd name="T25" fmla="*/ 71 h 258"/>
              <a:gd name="T26" fmla="*/ 93 w 176"/>
              <a:gd name="T27" fmla="*/ 113 h 258"/>
              <a:gd name="T28" fmla="*/ 87 w 176"/>
              <a:gd name="T29" fmla="*/ 131 h 258"/>
              <a:gd name="T30" fmla="*/ 93 w 176"/>
              <a:gd name="T31" fmla="*/ 113 h 258"/>
              <a:gd name="T32" fmla="*/ 99 w 176"/>
              <a:gd name="T33" fmla="*/ 180 h 258"/>
              <a:gd name="T34" fmla="*/ 74 w 176"/>
              <a:gd name="T35" fmla="*/ 180 h 258"/>
              <a:gd name="T36" fmla="*/ 34 w 176"/>
              <a:gd name="T37" fmla="*/ 99 h 258"/>
              <a:gd name="T38" fmla="*/ 45 w 176"/>
              <a:gd name="T39" fmla="*/ 81 h 258"/>
              <a:gd name="T40" fmla="*/ 50 w 176"/>
              <a:gd name="T41" fmla="*/ 79 h 258"/>
              <a:gd name="T42" fmla="*/ 60 w 176"/>
              <a:gd name="T43" fmla="*/ 74 h 258"/>
              <a:gd name="T44" fmla="*/ 71 w 176"/>
              <a:gd name="T45" fmla="*/ 109 h 258"/>
              <a:gd name="T46" fmla="*/ 57 w 176"/>
              <a:gd name="T47" fmla="*/ 117 h 258"/>
              <a:gd name="T48" fmla="*/ 80 w 176"/>
              <a:gd name="T49" fmla="*/ 148 h 258"/>
              <a:gd name="T50" fmla="*/ 86 w 176"/>
              <a:gd name="T51" fmla="*/ 146 h 258"/>
              <a:gd name="T52" fmla="*/ 91 w 176"/>
              <a:gd name="T53" fmla="*/ 143 h 258"/>
              <a:gd name="T54" fmla="*/ 105 w 176"/>
              <a:gd name="T55" fmla="*/ 177 h 258"/>
              <a:gd name="T56" fmla="*/ 95 w 176"/>
              <a:gd name="T57" fmla="*/ 90 h 258"/>
              <a:gd name="T58" fmla="*/ 118 w 176"/>
              <a:gd name="T59" fmla="*/ 109 h 258"/>
              <a:gd name="T60" fmla="*/ 117 w 176"/>
              <a:gd name="T61" fmla="*/ 137 h 258"/>
              <a:gd name="T62" fmla="*/ 110 w 176"/>
              <a:gd name="T63" fmla="*/ 129 h 258"/>
              <a:gd name="T64" fmla="*/ 96 w 176"/>
              <a:gd name="T65" fmla="*/ 101 h 258"/>
              <a:gd name="T66" fmla="*/ 95 w 176"/>
              <a:gd name="T67" fmla="*/ 90 h 258"/>
              <a:gd name="T68" fmla="*/ 165 w 176"/>
              <a:gd name="T69" fmla="*/ 0 h 258"/>
              <a:gd name="T70" fmla="*/ 176 w 176"/>
              <a:gd name="T71" fmla="*/ 247 h 258"/>
              <a:gd name="T72" fmla="*/ 10 w 176"/>
              <a:gd name="T73" fmla="*/ 258 h 258"/>
              <a:gd name="T74" fmla="*/ 0 w 176"/>
              <a:gd name="T75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258">
                <a:moveTo>
                  <a:pt x="24" y="22"/>
                </a:move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1" y="232"/>
                </a:moveTo>
                <a:cubicBezTo>
                  <a:pt x="69" y="232"/>
                  <a:pt x="67" y="233"/>
                  <a:pt x="67" y="235"/>
                </a:cubicBezTo>
                <a:cubicBezTo>
                  <a:pt x="67" y="240"/>
                  <a:pt x="67" y="240"/>
                  <a:pt x="67" y="240"/>
                </a:cubicBezTo>
                <a:cubicBezTo>
                  <a:pt x="67" y="242"/>
                  <a:pt x="69" y="243"/>
                  <a:pt x="71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2"/>
                  <a:pt x="110" y="240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2"/>
                  <a:pt x="107" y="232"/>
                </a:cubicBezTo>
                <a:cubicBezTo>
                  <a:pt x="71" y="232"/>
                  <a:pt x="71" y="232"/>
                  <a:pt x="71" y="232"/>
                </a:cubicBezTo>
                <a:close/>
                <a:moveTo>
                  <a:pt x="101" y="71"/>
                </a:moveTo>
                <a:cubicBezTo>
                  <a:pt x="101" y="71"/>
                  <a:pt x="101" y="71"/>
                  <a:pt x="101" y="71"/>
                </a:cubicBezTo>
                <a:cubicBezTo>
                  <a:pt x="103" y="71"/>
                  <a:pt x="105" y="72"/>
                  <a:pt x="107" y="72"/>
                </a:cubicBezTo>
                <a:cubicBezTo>
                  <a:pt x="118" y="77"/>
                  <a:pt x="128" y="85"/>
                  <a:pt x="134" y="96"/>
                </a:cubicBezTo>
                <a:cubicBezTo>
                  <a:pt x="140" y="106"/>
                  <a:pt x="143" y="120"/>
                  <a:pt x="139" y="134"/>
                </a:cubicBezTo>
                <a:cubicBezTo>
                  <a:pt x="139" y="137"/>
                  <a:pt x="138" y="140"/>
                  <a:pt x="137" y="143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37"/>
                  <a:pt x="129" y="135"/>
                  <a:pt x="130" y="132"/>
                </a:cubicBezTo>
                <a:cubicBezTo>
                  <a:pt x="132" y="120"/>
                  <a:pt x="130" y="109"/>
                  <a:pt x="125" y="100"/>
                </a:cubicBezTo>
                <a:cubicBezTo>
                  <a:pt x="120" y="92"/>
                  <a:pt x="113" y="85"/>
                  <a:pt x="103" y="82"/>
                </a:cubicBezTo>
                <a:cubicBezTo>
                  <a:pt x="101" y="81"/>
                  <a:pt x="100" y="80"/>
                  <a:pt x="98" y="80"/>
                </a:cubicBezTo>
                <a:cubicBezTo>
                  <a:pt x="101" y="71"/>
                  <a:pt x="101" y="71"/>
                  <a:pt x="101" y="71"/>
                </a:cubicBezTo>
                <a:close/>
                <a:moveTo>
                  <a:pt x="93" y="113"/>
                </a:moveTo>
                <a:cubicBezTo>
                  <a:pt x="93" y="113"/>
                  <a:pt x="93" y="113"/>
                  <a:pt x="93" y="113"/>
                </a:cubicBezTo>
                <a:cubicBezTo>
                  <a:pt x="97" y="115"/>
                  <a:pt x="100" y="120"/>
                  <a:pt x="99" y="125"/>
                </a:cubicBezTo>
                <a:cubicBezTo>
                  <a:pt x="97" y="130"/>
                  <a:pt x="92" y="132"/>
                  <a:pt x="87" y="131"/>
                </a:cubicBezTo>
                <a:cubicBezTo>
                  <a:pt x="82" y="129"/>
                  <a:pt x="80" y="124"/>
                  <a:pt x="81" y="119"/>
                </a:cubicBezTo>
                <a:cubicBezTo>
                  <a:pt x="83" y="115"/>
                  <a:pt x="88" y="112"/>
                  <a:pt x="93" y="113"/>
                </a:cubicBezTo>
                <a:close/>
                <a:moveTo>
                  <a:pt x="105" y="177"/>
                </a:move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87" y="186"/>
                  <a:pt x="80" y="185"/>
                  <a:pt x="74" y="180"/>
                </a:cubicBezTo>
                <a:cubicBezTo>
                  <a:pt x="53" y="157"/>
                  <a:pt x="40" y="131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92"/>
                  <a:pt x="37" y="86"/>
                  <a:pt x="45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79"/>
                  <a:pt x="50" y="79"/>
                  <a:pt x="50" y="79"/>
                </a:cubicBezTo>
                <a:cubicBezTo>
                  <a:pt x="55" y="76"/>
                  <a:pt x="55" y="76"/>
                  <a:pt x="55" y="76"/>
                </a:cubicBezTo>
                <a:cubicBezTo>
                  <a:pt x="60" y="74"/>
                  <a:pt x="60" y="74"/>
                  <a:pt x="60" y="74"/>
                </a:cubicBezTo>
                <a:cubicBezTo>
                  <a:pt x="66" y="79"/>
                  <a:pt x="75" y="103"/>
                  <a:pt x="74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3" y="133"/>
                  <a:pt x="64" y="138"/>
                  <a:pt x="74" y="1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4" y="143"/>
                  <a:pt x="107" y="160"/>
                  <a:pt x="110" y="174"/>
                </a:cubicBezTo>
                <a:cubicBezTo>
                  <a:pt x="105" y="177"/>
                  <a:pt x="105" y="177"/>
                  <a:pt x="105" y="177"/>
                </a:cubicBezTo>
                <a:close/>
                <a:moveTo>
                  <a:pt x="95" y="90"/>
                </a:moveTo>
                <a:cubicBezTo>
                  <a:pt x="95" y="90"/>
                  <a:pt x="95" y="90"/>
                  <a:pt x="95" y="90"/>
                </a:cubicBezTo>
                <a:cubicBezTo>
                  <a:pt x="96" y="91"/>
                  <a:pt x="98" y="91"/>
                  <a:pt x="100" y="92"/>
                </a:cubicBezTo>
                <a:cubicBezTo>
                  <a:pt x="109" y="96"/>
                  <a:pt x="115" y="102"/>
                  <a:pt x="118" y="109"/>
                </a:cubicBezTo>
                <a:cubicBezTo>
                  <a:pt x="121" y="116"/>
                  <a:pt x="121" y="124"/>
                  <a:pt x="119" y="132"/>
                </a:cubicBezTo>
                <a:cubicBezTo>
                  <a:pt x="119" y="133"/>
                  <a:pt x="118" y="135"/>
                  <a:pt x="11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2"/>
                  <a:pt x="109" y="131"/>
                  <a:pt x="110" y="129"/>
                </a:cubicBezTo>
                <a:cubicBezTo>
                  <a:pt x="111" y="123"/>
                  <a:pt x="111" y="118"/>
                  <a:pt x="109" y="113"/>
                </a:cubicBezTo>
                <a:cubicBezTo>
                  <a:pt x="107" y="108"/>
                  <a:pt x="103" y="104"/>
                  <a:pt x="96" y="101"/>
                </a:cubicBezTo>
                <a:cubicBezTo>
                  <a:pt x="95" y="100"/>
                  <a:pt x="93" y="100"/>
                  <a:pt x="92" y="99"/>
                </a:cubicBezTo>
                <a:cubicBezTo>
                  <a:pt x="95" y="90"/>
                  <a:pt x="95" y="90"/>
                  <a:pt x="95" y="90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8"/>
                  <a:pt x="165" y="258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5" y="258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3266177" y="2257915"/>
            <a:ext cx="519105" cy="653727"/>
          </a:xfrm>
          <a:custGeom>
            <a:avLst/>
            <a:gdLst>
              <a:gd name="T0" fmla="*/ 67 w 204"/>
              <a:gd name="T1" fmla="*/ 235 h 257"/>
              <a:gd name="T2" fmla="*/ 70 w 204"/>
              <a:gd name="T3" fmla="*/ 243 h 257"/>
              <a:gd name="T4" fmla="*/ 110 w 204"/>
              <a:gd name="T5" fmla="*/ 239 h 257"/>
              <a:gd name="T6" fmla="*/ 107 w 204"/>
              <a:gd name="T7" fmla="*/ 231 h 257"/>
              <a:gd name="T8" fmla="*/ 203 w 204"/>
              <a:gd name="T9" fmla="*/ 106 h 257"/>
              <a:gd name="T10" fmla="*/ 203 w 204"/>
              <a:gd name="T11" fmla="*/ 181 h 257"/>
              <a:gd name="T12" fmla="*/ 204 w 204"/>
              <a:gd name="T13" fmla="*/ 108 h 257"/>
              <a:gd name="T14" fmla="*/ 203 w 204"/>
              <a:gd name="T15" fmla="*/ 106 h 257"/>
              <a:gd name="T16" fmla="*/ 57 w 204"/>
              <a:gd name="T17" fmla="*/ 182 h 257"/>
              <a:gd name="T18" fmla="*/ 56 w 204"/>
              <a:gd name="T19" fmla="*/ 107 h 257"/>
              <a:gd name="T20" fmla="*/ 56 w 204"/>
              <a:gd name="T21" fmla="*/ 108 h 257"/>
              <a:gd name="T22" fmla="*/ 169 w 204"/>
              <a:gd name="T23" fmla="*/ 120 h 257"/>
              <a:gd name="T24" fmla="*/ 90 w 204"/>
              <a:gd name="T25" fmla="*/ 93 h 257"/>
              <a:gd name="T26" fmla="*/ 62 w 204"/>
              <a:gd name="T27" fmla="*/ 99 h 257"/>
              <a:gd name="T28" fmla="*/ 196 w 204"/>
              <a:gd name="T29" fmla="*/ 100 h 257"/>
              <a:gd name="T30" fmla="*/ 99 w 204"/>
              <a:gd name="T31" fmla="*/ 103 h 257"/>
              <a:gd name="T32" fmla="*/ 159 w 204"/>
              <a:gd name="T33" fmla="*/ 100 h 257"/>
              <a:gd name="T34" fmla="*/ 99 w 204"/>
              <a:gd name="T35" fmla="*/ 110 h 257"/>
              <a:gd name="T36" fmla="*/ 159 w 204"/>
              <a:gd name="T37" fmla="*/ 113 h 257"/>
              <a:gd name="T38" fmla="*/ 99 w 204"/>
              <a:gd name="T39" fmla="*/ 110 h 257"/>
              <a:gd name="T40" fmla="*/ 159 w 204"/>
              <a:gd name="T41" fmla="*/ 121 h 257"/>
              <a:gd name="T42" fmla="*/ 99 w 204"/>
              <a:gd name="T43" fmla="*/ 124 h 257"/>
              <a:gd name="T44" fmla="*/ 195 w 204"/>
              <a:gd name="T45" fmla="*/ 189 h 257"/>
              <a:gd name="T46" fmla="*/ 191 w 204"/>
              <a:gd name="T47" fmla="*/ 190 h 257"/>
              <a:gd name="T48" fmla="*/ 66 w 204"/>
              <a:gd name="T49" fmla="*/ 190 h 257"/>
              <a:gd name="T50" fmla="*/ 126 w 204"/>
              <a:gd name="T51" fmla="*/ 160 h 257"/>
              <a:gd name="T52" fmla="*/ 133 w 204"/>
              <a:gd name="T53" fmla="*/ 160 h 257"/>
              <a:gd name="T54" fmla="*/ 195 w 204"/>
              <a:gd name="T55" fmla="*/ 189 h 257"/>
              <a:gd name="T56" fmla="*/ 165 w 204"/>
              <a:gd name="T57" fmla="*/ 0 h 257"/>
              <a:gd name="T58" fmla="*/ 176 w 204"/>
              <a:gd name="T59" fmla="*/ 65 h 257"/>
              <a:gd name="T60" fmla="*/ 153 w 204"/>
              <a:gd name="T61" fmla="*/ 22 h 257"/>
              <a:gd name="T62" fmla="*/ 24 w 204"/>
              <a:gd name="T63" fmla="*/ 217 h 257"/>
              <a:gd name="T64" fmla="*/ 153 w 204"/>
              <a:gd name="T65" fmla="*/ 205 h 257"/>
              <a:gd name="T66" fmla="*/ 176 w 204"/>
              <a:gd name="T67" fmla="*/ 247 h 257"/>
              <a:gd name="T68" fmla="*/ 10 w 204"/>
              <a:gd name="T69" fmla="*/ 257 h 257"/>
              <a:gd name="T70" fmla="*/ 0 w 204"/>
              <a:gd name="T71" fmla="*/ 1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257">
                <a:moveTo>
                  <a:pt x="70" y="231"/>
                </a:moveTo>
                <a:cubicBezTo>
                  <a:pt x="69" y="231"/>
                  <a:pt x="67" y="233"/>
                  <a:pt x="67" y="235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9" y="243"/>
                  <a:pt x="70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1"/>
                  <a:pt x="110" y="239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1"/>
                  <a:pt x="107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203" y="106"/>
                </a:moveTo>
                <a:cubicBezTo>
                  <a:pt x="153" y="145"/>
                  <a:pt x="153" y="145"/>
                  <a:pt x="153" y="145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0"/>
                  <a:pt x="204" y="179"/>
                  <a:pt x="204" y="177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8"/>
                  <a:pt x="203" y="107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56" y="108"/>
                </a:moveTo>
                <a:cubicBezTo>
                  <a:pt x="57" y="182"/>
                  <a:pt x="57" y="182"/>
                  <a:pt x="57" y="18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6" y="108"/>
                  <a:pt x="56" y="108"/>
                </a:cubicBezTo>
                <a:close/>
                <a:moveTo>
                  <a:pt x="196" y="100"/>
                </a:moveTo>
                <a:cubicBezTo>
                  <a:pt x="169" y="120"/>
                  <a:pt x="169" y="120"/>
                  <a:pt x="169" y="120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62" y="99"/>
                  <a:pt x="62" y="99"/>
                  <a:pt x="62" y="9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96" y="100"/>
                  <a:pt x="196" y="100"/>
                  <a:pt x="196" y="100"/>
                </a:cubicBezTo>
                <a:close/>
                <a:moveTo>
                  <a:pt x="99" y="100"/>
                </a:moveTo>
                <a:cubicBezTo>
                  <a:pt x="99" y="103"/>
                  <a:pt x="99" y="103"/>
                  <a:pt x="99" y="103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99" y="100"/>
                  <a:pt x="99" y="100"/>
                  <a:pt x="99" y="100"/>
                </a:cubicBezTo>
                <a:close/>
                <a:moveTo>
                  <a:pt x="99" y="110"/>
                </a:moveTo>
                <a:cubicBezTo>
                  <a:pt x="159" y="110"/>
                  <a:pt x="159" y="110"/>
                  <a:pt x="159" y="110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0"/>
                  <a:pt x="99" y="110"/>
                  <a:pt x="99" y="110"/>
                </a:cubicBezTo>
                <a:close/>
                <a:moveTo>
                  <a:pt x="99" y="121"/>
                </a:moveTo>
                <a:cubicBezTo>
                  <a:pt x="159" y="121"/>
                  <a:pt x="159" y="121"/>
                  <a:pt x="159" y="12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1"/>
                  <a:pt x="99" y="121"/>
                  <a:pt x="99" y="121"/>
                </a:cubicBezTo>
                <a:close/>
                <a:moveTo>
                  <a:pt x="195" y="189"/>
                </a:moveTo>
                <a:cubicBezTo>
                  <a:pt x="195" y="189"/>
                  <a:pt x="195" y="189"/>
                  <a:pt x="195" y="189"/>
                </a:cubicBezTo>
                <a:cubicBezTo>
                  <a:pt x="193" y="190"/>
                  <a:pt x="192" y="190"/>
                  <a:pt x="191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0"/>
                  <a:pt x="66" y="190"/>
                  <a:pt x="66" y="190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5" y="189"/>
                  <a:pt x="195" y="189"/>
                  <a:pt x="195" y="189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05"/>
                  <a:pt x="153" y="205"/>
                  <a:pt x="153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5" y="257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1168218" y="2331149"/>
            <a:ext cx="432946" cy="537413"/>
          </a:xfrm>
          <a:custGeom>
            <a:avLst/>
            <a:gdLst>
              <a:gd name="T0" fmla="*/ 102 w 170"/>
              <a:gd name="T1" fmla="*/ 56 h 211"/>
              <a:gd name="T2" fmla="*/ 8 w 170"/>
              <a:gd name="T3" fmla="*/ 101 h 211"/>
              <a:gd name="T4" fmla="*/ 0 w 170"/>
              <a:gd name="T5" fmla="*/ 65 h 211"/>
              <a:gd name="T6" fmla="*/ 122 w 170"/>
              <a:gd name="T7" fmla="*/ 189 h 211"/>
              <a:gd name="T8" fmla="*/ 170 w 170"/>
              <a:gd name="T9" fmla="*/ 206 h 211"/>
              <a:gd name="T10" fmla="*/ 122 w 170"/>
              <a:gd name="T11" fmla="*/ 189 h 211"/>
              <a:gd name="T12" fmla="*/ 112 w 170"/>
              <a:gd name="T13" fmla="*/ 211 h 211"/>
              <a:gd name="T14" fmla="*/ 62 w 170"/>
              <a:gd name="T15" fmla="*/ 206 h 211"/>
              <a:gd name="T16" fmla="*/ 0 w 170"/>
              <a:gd name="T17" fmla="*/ 189 h 211"/>
              <a:gd name="T18" fmla="*/ 62 w 170"/>
              <a:gd name="T19" fmla="*/ 183 h 211"/>
              <a:gd name="T20" fmla="*/ 81 w 170"/>
              <a:gd name="T21" fmla="*/ 158 h 211"/>
              <a:gd name="T22" fmla="*/ 0 w 170"/>
              <a:gd name="T23" fmla="*/ 150 h 211"/>
              <a:gd name="T24" fmla="*/ 8 w 170"/>
              <a:gd name="T25" fmla="*/ 114 h 211"/>
              <a:gd name="T26" fmla="*/ 102 w 170"/>
              <a:gd name="T27" fmla="*/ 158 h 211"/>
              <a:gd name="T28" fmla="*/ 93 w 170"/>
              <a:gd name="T29" fmla="*/ 183 h 211"/>
              <a:gd name="T30" fmla="*/ 112 w 170"/>
              <a:gd name="T31" fmla="*/ 189 h 211"/>
              <a:gd name="T32" fmla="*/ 8 w 170"/>
              <a:gd name="T33" fmla="*/ 0 h 211"/>
              <a:gd name="T34" fmla="*/ 102 w 170"/>
              <a:gd name="T35" fmla="*/ 44 h 211"/>
              <a:gd name="T36" fmla="*/ 0 w 170"/>
              <a:gd name="T37" fmla="*/ 36 h 211"/>
              <a:gd name="T38" fmla="*/ 8 w 170"/>
              <a:gd name="T39" fmla="*/ 0 h 211"/>
              <a:gd name="T40" fmla="*/ 111 w 170"/>
              <a:gd name="T41" fmla="*/ 158 h 211"/>
              <a:gd name="T42" fmla="*/ 170 w 170"/>
              <a:gd name="T43" fmla="*/ 150 h 211"/>
              <a:gd name="T44" fmla="*/ 162 w 170"/>
              <a:gd name="T45" fmla="*/ 114 h 211"/>
              <a:gd name="T46" fmla="*/ 124 w 170"/>
              <a:gd name="T47" fmla="*/ 17 h 211"/>
              <a:gd name="T48" fmla="*/ 145 w 170"/>
              <a:gd name="T49" fmla="*/ 26 h 211"/>
              <a:gd name="T50" fmla="*/ 124 w 170"/>
              <a:gd name="T51" fmla="*/ 17 h 211"/>
              <a:gd name="T52" fmla="*/ 145 w 170"/>
              <a:gd name="T53" fmla="*/ 131 h 211"/>
              <a:gd name="T54" fmla="*/ 124 w 170"/>
              <a:gd name="T55" fmla="*/ 141 h 211"/>
              <a:gd name="T56" fmla="*/ 124 w 170"/>
              <a:gd name="T57" fmla="*/ 74 h 211"/>
              <a:gd name="T58" fmla="*/ 145 w 170"/>
              <a:gd name="T59" fmla="*/ 83 h 211"/>
              <a:gd name="T60" fmla="*/ 124 w 170"/>
              <a:gd name="T61" fmla="*/ 74 h 211"/>
              <a:gd name="T62" fmla="*/ 111 w 170"/>
              <a:gd name="T63" fmla="*/ 44 h 211"/>
              <a:gd name="T64" fmla="*/ 170 w 170"/>
              <a:gd name="T65" fmla="*/ 36 h 211"/>
              <a:gd name="T66" fmla="*/ 162 w 170"/>
              <a:gd name="T67" fmla="*/ 0 h 211"/>
              <a:gd name="T68" fmla="*/ 111 w 170"/>
              <a:gd name="T69" fmla="*/ 56 h 211"/>
              <a:gd name="T70" fmla="*/ 162 w 170"/>
              <a:gd name="T71" fmla="*/ 101 h 211"/>
              <a:gd name="T72" fmla="*/ 170 w 170"/>
              <a:gd name="T73" fmla="*/ 65 h 211"/>
              <a:gd name="T74" fmla="*/ 111 w 170"/>
              <a:gd name="T75" fmla="*/ 5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11">
                <a:moveTo>
                  <a:pt x="8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4" y="101"/>
                  <a:pt x="0" y="97"/>
                  <a:pt x="0" y="9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8" y="56"/>
                </a:cubicBezTo>
                <a:close/>
                <a:moveTo>
                  <a:pt x="122" y="189"/>
                </a:moveTo>
                <a:cubicBezTo>
                  <a:pt x="170" y="189"/>
                  <a:pt x="170" y="189"/>
                  <a:pt x="170" y="189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2" y="189"/>
                  <a:pt x="122" y="189"/>
                  <a:pt x="122" y="189"/>
                </a:cubicBezTo>
                <a:close/>
                <a:moveTo>
                  <a:pt x="112" y="206"/>
                </a:moveTo>
                <a:cubicBezTo>
                  <a:pt x="112" y="211"/>
                  <a:pt x="112" y="211"/>
                  <a:pt x="112" y="211"/>
                </a:cubicBezTo>
                <a:cubicBezTo>
                  <a:pt x="62" y="211"/>
                  <a:pt x="62" y="211"/>
                  <a:pt x="62" y="21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9"/>
                  <a:pt x="0" y="189"/>
                  <a:pt x="0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81" y="183"/>
                  <a:pt x="81" y="183"/>
                  <a:pt x="81" y="18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4" y="158"/>
                  <a:pt x="0" y="154"/>
                  <a:pt x="0" y="15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7"/>
                  <a:pt x="4" y="114"/>
                  <a:pt x="8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206"/>
                  <a:pt x="112" y="206"/>
                  <a:pt x="112" y="206"/>
                </a:cubicBezTo>
                <a:close/>
                <a:moveTo>
                  <a:pt x="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11" y="114"/>
                </a:moveTo>
                <a:cubicBezTo>
                  <a:pt x="111" y="158"/>
                  <a:pt x="111" y="158"/>
                  <a:pt x="111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7" y="158"/>
                  <a:pt x="170" y="154"/>
                  <a:pt x="170" y="150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17"/>
                  <a:pt x="167" y="114"/>
                  <a:pt x="162" y="114"/>
                </a:cubicBezTo>
                <a:cubicBezTo>
                  <a:pt x="111" y="114"/>
                  <a:pt x="111" y="114"/>
                  <a:pt x="111" y="114"/>
                </a:cubicBezTo>
                <a:close/>
                <a:moveTo>
                  <a:pt x="124" y="17"/>
                </a:moveTo>
                <a:cubicBezTo>
                  <a:pt x="145" y="17"/>
                  <a:pt x="145" y="17"/>
                  <a:pt x="145" y="1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24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31"/>
                  <a:pt x="124" y="131"/>
                  <a:pt x="124" y="131"/>
                </a:cubicBezTo>
                <a:close/>
                <a:moveTo>
                  <a:pt x="124" y="74"/>
                </a:moveTo>
                <a:cubicBezTo>
                  <a:pt x="145" y="74"/>
                  <a:pt x="145" y="74"/>
                  <a:pt x="145" y="74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4"/>
                  <a:pt x="124" y="74"/>
                  <a:pt x="124" y="74"/>
                </a:cubicBezTo>
                <a:close/>
                <a:moveTo>
                  <a:pt x="111" y="0"/>
                </a:moveTo>
                <a:cubicBezTo>
                  <a:pt x="111" y="44"/>
                  <a:pt x="111" y="44"/>
                  <a:pt x="11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7" y="44"/>
                  <a:pt x="170" y="40"/>
                  <a:pt x="170" y="36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7" y="0"/>
                  <a:pt x="162" y="0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111" y="56"/>
                </a:moveTo>
                <a:cubicBezTo>
                  <a:pt x="111" y="101"/>
                  <a:pt x="111" y="101"/>
                  <a:pt x="111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7" y="101"/>
                  <a:pt x="170" y="97"/>
                  <a:pt x="170" y="93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0"/>
                  <a:pt x="167" y="56"/>
                  <a:pt x="162" y="56"/>
                </a:cubicBezTo>
                <a:lnTo>
                  <a:pt x="111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2118115" y="2306378"/>
            <a:ext cx="644034" cy="491103"/>
          </a:xfrm>
          <a:custGeom>
            <a:avLst/>
            <a:gdLst>
              <a:gd name="T0" fmla="*/ 106 w 253"/>
              <a:gd name="T1" fmla="*/ 70 h 193"/>
              <a:gd name="T2" fmla="*/ 119 w 253"/>
              <a:gd name="T3" fmla="*/ 46 h 193"/>
              <a:gd name="T4" fmla="*/ 162 w 253"/>
              <a:gd name="T5" fmla="*/ 6 h 193"/>
              <a:gd name="T6" fmla="*/ 241 w 253"/>
              <a:gd name="T7" fmla="*/ 10 h 193"/>
              <a:gd name="T8" fmla="*/ 175 w 253"/>
              <a:gd name="T9" fmla="*/ 28 h 193"/>
              <a:gd name="T10" fmla="*/ 136 w 253"/>
              <a:gd name="T11" fmla="*/ 36 h 193"/>
              <a:gd name="T12" fmla="*/ 140 w 253"/>
              <a:gd name="T13" fmla="*/ 46 h 193"/>
              <a:gd name="T14" fmla="*/ 233 w 253"/>
              <a:gd name="T15" fmla="*/ 70 h 193"/>
              <a:gd name="T16" fmla="*/ 248 w 253"/>
              <a:gd name="T17" fmla="*/ 179 h 193"/>
              <a:gd name="T18" fmla="*/ 15 w 253"/>
              <a:gd name="T19" fmla="*/ 193 h 193"/>
              <a:gd name="T20" fmla="*/ 0 w 253"/>
              <a:gd name="T21" fmla="*/ 85 h 193"/>
              <a:gd name="T22" fmla="*/ 23 w 253"/>
              <a:gd name="T23" fmla="*/ 101 h 193"/>
              <a:gd name="T24" fmla="*/ 48 w 253"/>
              <a:gd name="T25" fmla="*/ 116 h 193"/>
              <a:gd name="T26" fmla="*/ 23 w 253"/>
              <a:gd name="T27" fmla="*/ 101 h 193"/>
              <a:gd name="T28" fmla="*/ 205 w 253"/>
              <a:gd name="T29" fmla="*/ 169 h 193"/>
              <a:gd name="T30" fmla="*/ 230 w 253"/>
              <a:gd name="T31" fmla="*/ 153 h 193"/>
              <a:gd name="T32" fmla="*/ 168 w 253"/>
              <a:gd name="T33" fmla="*/ 153 h 193"/>
              <a:gd name="T34" fmla="*/ 193 w 253"/>
              <a:gd name="T35" fmla="*/ 169 h 193"/>
              <a:gd name="T36" fmla="*/ 168 w 253"/>
              <a:gd name="T37" fmla="*/ 153 h 193"/>
              <a:gd name="T38" fmla="*/ 60 w 253"/>
              <a:gd name="T39" fmla="*/ 169 h 193"/>
              <a:gd name="T40" fmla="*/ 157 w 253"/>
              <a:gd name="T41" fmla="*/ 153 h 193"/>
              <a:gd name="T42" fmla="*/ 23 w 253"/>
              <a:gd name="T43" fmla="*/ 153 h 193"/>
              <a:gd name="T44" fmla="*/ 48 w 253"/>
              <a:gd name="T45" fmla="*/ 169 h 193"/>
              <a:gd name="T46" fmla="*/ 23 w 253"/>
              <a:gd name="T47" fmla="*/ 153 h 193"/>
              <a:gd name="T48" fmla="*/ 190 w 253"/>
              <a:gd name="T49" fmla="*/ 143 h 193"/>
              <a:gd name="T50" fmla="*/ 230 w 253"/>
              <a:gd name="T51" fmla="*/ 128 h 193"/>
              <a:gd name="T52" fmla="*/ 154 w 253"/>
              <a:gd name="T53" fmla="*/ 128 h 193"/>
              <a:gd name="T54" fmla="*/ 179 w 253"/>
              <a:gd name="T55" fmla="*/ 143 h 193"/>
              <a:gd name="T56" fmla="*/ 154 w 253"/>
              <a:gd name="T57" fmla="*/ 128 h 193"/>
              <a:gd name="T58" fmla="*/ 118 w 253"/>
              <a:gd name="T59" fmla="*/ 143 h 193"/>
              <a:gd name="T60" fmla="*/ 143 w 253"/>
              <a:gd name="T61" fmla="*/ 128 h 193"/>
              <a:gd name="T62" fmla="*/ 82 w 253"/>
              <a:gd name="T63" fmla="*/ 128 h 193"/>
              <a:gd name="T64" fmla="*/ 106 w 253"/>
              <a:gd name="T65" fmla="*/ 143 h 193"/>
              <a:gd name="T66" fmla="*/ 82 w 253"/>
              <a:gd name="T67" fmla="*/ 128 h 193"/>
              <a:gd name="T68" fmla="*/ 45 w 253"/>
              <a:gd name="T69" fmla="*/ 143 h 193"/>
              <a:gd name="T70" fmla="*/ 70 w 253"/>
              <a:gd name="T71" fmla="*/ 128 h 193"/>
              <a:gd name="T72" fmla="*/ 23 w 253"/>
              <a:gd name="T73" fmla="*/ 128 h 193"/>
              <a:gd name="T74" fmla="*/ 33 w 253"/>
              <a:gd name="T75" fmla="*/ 143 h 193"/>
              <a:gd name="T76" fmla="*/ 23 w 253"/>
              <a:gd name="T77" fmla="*/ 128 h 193"/>
              <a:gd name="T78" fmla="*/ 205 w 253"/>
              <a:gd name="T79" fmla="*/ 116 h 193"/>
              <a:gd name="T80" fmla="*/ 230 w 253"/>
              <a:gd name="T81" fmla="*/ 101 h 193"/>
              <a:gd name="T82" fmla="*/ 60 w 253"/>
              <a:gd name="T83" fmla="*/ 101 h 193"/>
              <a:gd name="T84" fmla="*/ 84 w 253"/>
              <a:gd name="T85" fmla="*/ 116 h 193"/>
              <a:gd name="T86" fmla="*/ 60 w 253"/>
              <a:gd name="T87" fmla="*/ 101 h 193"/>
              <a:gd name="T88" fmla="*/ 96 w 253"/>
              <a:gd name="T89" fmla="*/ 116 h 193"/>
              <a:gd name="T90" fmla="*/ 121 w 253"/>
              <a:gd name="T91" fmla="*/ 101 h 193"/>
              <a:gd name="T92" fmla="*/ 132 w 253"/>
              <a:gd name="T93" fmla="*/ 101 h 193"/>
              <a:gd name="T94" fmla="*/ 157 w 253"/>
              <a:gd name="T95" fmla="*/ 116 h 193"/>
              <a:gd name="T96" fmla="*/ 132 w 253"/>
              <a:gd name="T97" fmla="*/ 101 h 193"/>
              <a:gd name="T98" fmla="*/ 168 w 253"/>
              <a:gd name="T99" fmla="*/ 116 h 193"/>
              <a:gd name="T100" fmla="*/ 193 w 253"/>
              <a:gd name="T101" fmla="*/ 10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3" h="193">
                <a:moveTo>
                  <a:pt x="15" y="70"/>
                </a:moveTo>
                <a:cubicBezTo>
                  <a:pt x="106" y="70"/>
                  <a:pt x="106" y="70"/>
                  <a:pt x="106" y="7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2"/>
                  <a:pt x="120" y="37"/>
                  <a:pt x="122" y="31"/>
                </a:cubicBezTo>
                <a:cubicBezTo>
                  <a:pt x="132" y="3"/>
                  <a:pt x="146" y="0"/>
                  <a:pt x="162" y="6"/>
                </a:cubicBezTo>
                <a:cubicBezTo>
                  <a:pt x="169" y="8"/>
                  <a:pt x="175" y="12"/>
                  <a:pt x="182" y="16"/>
                </a:cubicBezTo>
                <a:cubicBezTo>
                  <a:pt x="200" y="27"/>
                  <a:pt x="221" y="40"/>
                  <a:pt x="241" y="10"/>
                </a:cubicBezTo>
                <a:cubicBezTo>
                  <a:pt x="253" y="17"/>
                  <a:pt x="253" y="17"/>
                  <a:pt x="253" y="17"/>
                </a:cubicBezTo>
                <a:cubicBezTo>
                  <a:pt x="226" y="59"/>
                  <a:pt x="199" y="43"/>
                  <a:pt x="175" y="28"/>
                </a:cubicBezTo>
                <a:cubicBezTo>
                  <a:pt x="169" y="25"/>
                  <a:pt x="163" y="21"/>
                  <a:pt x="158" y="19"/>
                </a:cubicBezTo>
                <a:cubicBezTo>
                  <a:pt x="149" y="16"/>
                  <a:pt x="142" y="19"/>
                  <a:pt x="136" y="36"/>
                </a:cubicBezTo>
                <a:cubicBezTo>
                  <a:pt x="134" y="40"/>
                  <a:pt x="133" y="43"/>
                  <a:pt x="133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41" y="70"/>
                  <a:pt x="248" y="77"/>
                  <a:pt x="248" y="85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87"/>
                  <a:pt x="241" y="193"/>
                  <a:pt x="233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87"/>
                  <a:pt x="0" y="1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7" y="70"/>
                  <a:pt x="15" y="70"/>
                </a:cubicBezTo>
                <a:close/>
                <a:moveTo>
                  <a:pt x="23" y="101"/>
                </a:moveTo>
                <a:cubicBezTo>
                  <a:pt x="23" y="116"/>
                  <a:pt x="23" y="116"/>
                  <a:pt x="23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205" y="153"/>
                </a:moveTo>
                <a:cubicBezTo>
                  <a:pt x="205" y="169"/>
                  <a:pt x="205" y="169"/>
                  <a:pt x="205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53"/>
                  <a:pt x="230" y="153"/>
                  <a:pt x="230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168" y="153"/>
                </a:moveTo>
                <a:cubicBezTo>
                  <a:pt x="168" y="159"/>
                  <a:pt x="168" y="164"/>
                  <a:pt x="168" y="169"/>
                </a:cubicBezTo>
                <a:cubicBezTo>
                  <a:pt x="177" y="169"/>
                  <a:pt x="185" y="169"/>
                  <a:pt x="193" y="169"/>
                </a:cubicBezTo>
                <a:cubicBezTo>
                  <a:pt x="193" y="164"/>
                  <a:pt x="193" y="159"/>
                  <a:pt x="193" y="153"/>
                </a:cubicBezTo>
                <a:cubicBezTo>
                  <a:pt x="185" y="153"/>
                  <a:pt x="177" y="153"/>
                  <a:pt x="168" y="153"/>
                </a:cubicBezTo>
                <a:close/>
                <a:moveTo>
                  <a:pt x="60" y="153"/>
                </a:moveTo>
                <a:cubicBezTo>
                  <a:pt x="60" y="159"/>
                  <a:pt x="60" y="164"/>
                  <a:pt x="60" y="169"/>
                </a:cubicBezTo>
                <a:cubicBezTo>
                  <a:pt x="92" y="169"/>
                  <a:pt x="124" y="169"/>
                  <a:pt x="157" y="169"/>
                </a:cubicBezTo>
                <a:cubicBezTo>
                  <a:pt x="157" y="164"/>
                  <a:pt x="157" y="159"/>
                  <a:pt x="157" y="153"/>
                </a:cubicBezTo>
                <a:cubicBezTo>
                  <a:pt x="124" y="153"/>
                  <a:pt x="92" y="153"/>
                  <a:pt x="60" y="153"/>
                </a:cubicBezTo>
                <a:close/>
                <a:moveTo>
                  <a:pt x="23" y="153"/>
                </a:moveTo>
                <a:cubicBezTo>
                  <a:pt x="23" y="169"/>
                  <a:pt x="23" y="169"/>
                  <a:pt x="23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23" y="153"/>
                  <a:pt x="23" y="153"/>
                  <a:pt x="23" y="153"/>
                </a:cubicBezTo>
                <a:close/>
                <a:moveTo>
                  <a:pt x="190" y="128"/>
                </a:moveTo>
                <a:cubicBezTo>
                  <a:pt x="190" y="143"/>
                  <a:pt x="190" y="143"/>
                  <a:pt x="19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190" y="128"/>
                  <a:pt x="190" y="128"/>
                  <a:pt x="190" y="128"/>
                </a:cubicBezTo>
                <a:close/>
                <a:moveTo>
                  <a:pt x="154" y="128"/>
                </a:moveTo>
                <a:cubicBezTo>
                  <a:pt x="154" y="133"/>
                  <a:pt x="154" y="138"/>
                  <a:pt x="154" y="143"/>
                </a:cubicBezTo>
                <a:cubicBezTo>
                  <a:pt x="162" y="143"/>
                  <a:pt x="171" y="143"/>
                  <a:pt x="179" y="143"/>
                </a:cubicBezTo>
                <a:cubicBezTo>
                  <a:pt x="179" y="138"/>
                  <a:pt x="179" y="133"/>
                  <a:pt x="179" y="128"/>
                </a:cubicBezTo>
                <a:cubicBezTo>
                  <a:pt x="171" y="128"/>
                  <a:pt x="162" y="128"/>
                  <a:pt x="154" y="128"/>
                </a:cubicBezTo>
                <a:close/>
                <a:moveTo>
                  <a:pt x="118" y="128"/>
                </a:moveTo>
                <a:cubicBezTo>
                  <a:pt x="118" y="133"/>
                  <a:pt x="118" y="138"/>
                  <a:pt x="118" y="143"/>
                </a:cubicBezTo>
                <a:cubicBezTo>
                  <a:pt x="126" y="143"/>
                  <a:pt x="134" y="143"/>
                  <a:pt x="143" y="143"/>
                </a:cubicBezTo>
                <a:cubicBezTo>
                  <a:pt x="143" y="138"/>
                  <a:pt x="143" y="133"/>
                  <a:pt x="143" y="128"/>
                </a:cubicBezTo>
                <a:cubicBezTo>
                  <a:pt x="134" y="128"/>
                  <a:pt x="126" y="128"/>
                  <a:pt x="118" y="128"/>
                </a:cubicBezTo>
                <a:close/>
                <a:moveTo>
                  <a:pt x="82" y="128"/>
                </a:moveTo>
                <a:cubicBezTo>
                  <a:pt x="82" y="133"/>
                  <a:pt x="82" y="138"/>
                  <a:pt x="82" y="143"/>
                </a:cubicBezTo>
                <a:cubicBezTo>
                  <a:pt x="90" y="143"/>
                  <a:pt x="98" y="143"/>
                  <a:pt x="106" y="143"/>
                </a:cubicBezTo>
                <a:cubicBezTo>
                  <a:pt x="106" y="138"/>
                  <a:pt x="106" y="133"/>
                  <a:pt x="106" y="128"/>
                </a:cubicBezTo>
                <a:cubicBezTo>
                  <a:pt x="98" y="128"/>
                  <a:pt x="90" y="128"/>
                  <a:pt x="82" y="128"/>
                </a:cubicBezTo>
                <a:close/>
                <a:moveTo>
                  <a:pt x="45" y="128"/>
                </a:moveTo>
                <a:cubicBezTo>
                  <a:pt x="45" y="133"/>
                  <a:pt x="45" y="138"/>
                  <a:pt x="45" y="143"/>
                </a:cubicBezTo>
                <a:cubicBezTo>
                  <a:pt x="54" y="143"/>
                  <a:pt x="62" y="143"/>
                  <a:pt x="70" y="143"/>
                </a:cubicBezTo>
                <a:cubicBezTo>
                  <a:pt x="70" y="138"/>
                  <a:pt x="70" y="133"/>
                  <a:pt x="70" y="128"/>
                </a:cubicBezTo>
                <a:cubicBezTo>
                  <a:pt x="62" y="128"/>
                  <a:pt x="54" y="128"/>
                  <a:pt x="45" y="128"/>
                </a:cubicBezTo>
                <a:close/>
                <a:moveTo>
                  <a:pt x="23" y="128"/>
                </a:moveTo>
                <a:cubicBezTo>
                  <a:pt x="23" y="143"/>
                  <a:pt x="23" y="143"/>
                  <a:pt x="2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23" y="128"/>
                  <a:pt x="23" y="128"/>
                  <a:pt x="23" y="128"/>
                </a:cubicBezTo>
                <a:close/>
                <a:moveTo>
                  <a:pt x="205" y="101"/>
                </a:moveTo>
                <a:cubicBezTo>
                  <a:pt x="205" y="116"/>
                  <a:pt x="205" y="116"/>
                  <a:pt x="205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05" y="101"/>
                  <a:pt x="205" y="101"/>
                  <a:pt x="205" y="101"/>
                </a:cubicBezTo>
                <a:close/>
                <a:moveTo>
                  <a:pt x="60" y="101"/>
                </a:moveTo>
                <a:cubicBezTo>
                  <a:pt x="60" y="106"/>
                  <a:pt x="60" y="111"/>
                  <a:pt x="60" y="116"/>
                </a:cubicBezTo>
                <a:cubicBezTo>
                  <a:pt x="68" y="116"/>
                  <a:pt x="76" y="116"/>
                  <a:pt x="84" y="116"/>
                </a:cubicBezTo>
                <a:cubicBezTo>
                  <a:pt x="84" y="111"/>
                  <a:pt x="84" y="106"/>
                  <a:pt x="84" y="101"/>
                </a:cubicBezTo>
                <a:cubicBezTo>
                  <a:pt x="76" y="101"/>
                  <a:pt x="68" y="101"/>
                  <a:pt x="60" y="101"/>
                </a:cubicBezTo>
                <a:close/>
                <a:moveTo>
                  <a:pt x="96" y="101"/>
                </a:moveTo>
                <a:cubicBezTo>
                  <a:pt x="96" y="106"/>
                  <a:pt x="96" y="111"/>
                  <a:pt x="96" y="116"/>
                </a:cubicBezTo>
                <a:cubicBezTo>
                  <a:pt x="104" y="116"/>
                  <a:pt x="112" y="116"/>
                  <a:pt x="121" y="116"/>
                </a:cubicBezTo>
                <a:cubicBezTo>
                  <a:pt x="121" y="111"/>
                  <a:pt x="121" y="106"/>
                  <a:pt x="121" y="101"/>
                </a:cubicBezTo>
                <a:cubicBezTo>
                  <a:pt x="112" y="101"/>
                  <a:pt x="104" y="101"/>
                  <a:pt x="96" y="101"/>
                </a:cubicBezTo>
                <a:close/>
                <a:moveTo>
                  <a:pt x="132" y="101"/>
                </a:moveTo>
                <a:cubicBezTo>
                  <a:pt x="132" y="106"/>
                  <a:pt x="132" y="111"/>
                  <a:pt x="132" y="116"/>
                </a:cubicBezTo>
                <a:cubicBezTo>
                  <a:pt x="140" y="116"/>
                  <a:pt x="149" y="116"/>
                  <a:pt x="157" y="116"/>
                </a:cubicBezTo>
                <a:cubicBezTo>
                  <a:pt x="157" y="111"/>
                  <a:pt x="157" y="106"/>
                  <a:pt x="157" y="101"/>
                </a:cubicBezTo>
                <a:cubicBezTo>
                  <a:pt x="149" y="101"/>
                  <a:pt x="140" y="101"/>
                  <a:pt x="132" y="101"/>
                </a:cubicBezTo>
                <a:close/>
                <a:moveTo>
                  <a:pt x="168" y="101"/>
                </a:moveTo>
                <a:cubicBezTo>
                  <a:pt x="168" y="106"/>
                  <a:pt x="168" y="111"/>
                  <a:pt x="168" y="116"/>
                </a:cubicBezTo>
                <a:cubicBezTo>
                  <a:pt x="177" y="116"/>
                  <a:pt x="185" y="116"/>
                  <a:pt x="193" y="116"/>
                </a:cubicBezTo>
                <a:cubicBezTo>
                  <a:pt x="193" y="111"/>
                  <a:pt x="193" y="106"/>
                  <a:pt x="193" y="101"/>
                </a:cubicBezTo>
                <a:cubicBezTo>
                  <a:pt x="185" y="101"/>
                  <a:pt x="177" y="101"/>
                  <a:pt x="168" y="10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1145602" y="3262736"/>
            <a:ext cx="516951" cy="639726"/>
          </a:xfrm>
          <a:custGeom>
            <a:avLst/>
            <a:gdLst>
              <a:gd name="T0" fmla="*/ 190 w 203"/>
              <a:gd name="T1" fmla="*/ 227 h 251"/>
              <a:gd name="T2" fmla="*/ 140 w 203"/>
              <a:gd name="T3" fmla="*/ 245 h 251"/>
              <a:gd name="T4" fmla="*/ 102 w 203"/>
              <a:gd name="T5" fmla="*/ 0 h 251"/>
              <a:gd name="T6" fmla="*/ 0 w 203"/>
              <a:gd name="T7" fmla="*/ 101 h 251"/>
              <a:gd name="T8" fmla="*/ 96 w 203"/>
              <a:gd name="T9" fmla="*/ 203 h 251"/>
              <a:gd name="T10" fmla="*/ 77 w 203"/>
              <a:gd name="T11" fmla="*/ 221 h 251"/>
              <a:gd name="T12" fmla="*/ 11 w 203"/>
              <a:gd name="T13" fmla="*/ 227 h 251"/>
              <a:gd name="T14" fmla="*/ 77 w 203"/>
              <a:gd name="T15" fmla="*/ 245 h 251"/>
              <a:gd name="T16" fmla="*/ 129 w 203"/>
              <a:gd name="T17" fmla="*/ 251 h 251"/>
              <a:gd name="T18" fmla="*/ 129 w 203"/>
              <a:gd name="T19" fmla="*/ 227 h 251"/>
              <a:gd name="T20" fmla="*/ 109 w 203"/>
              <a:gd name="T21" fmla="*/ 221 h 251"/>
              <a:gd name="T22" fmla="*/ 173 w 203"/>
              <a:gd name="T23" fmla="*/ 173 h 251"/>
              <a:gd name="T24" fmla="*/ 173 w 203"/>
              <a:gd name="T25" fmla="*/ 29 h 251"/>
              <a:gd name="T26" fmla="*/ 180 w 203"/>
              <a:gd name="T27" fmla="*/ 110 h 251"/>
              <a:gd name="T28" fmla="*/ 158 w 203"/>
              <a:gd name="T29" fmla="*/ 128 h 251"/>
              <a:gd name="T30" fmla="*/ 180 w 203"/>
              <a:gd name="T31" fmla="*/ 110 h 251"/>
              <a:gd name="T32" fmla="*/ 135 w 203"/>
              <a:gd name="T33" fmla="*/ 135 h 251"/>
              <a:gd name="T34" fmla="*/ 112 w 203"/>
              <a:gd name="T35" fmla="*/ 110 h 251"/>
              <a:gd name="T36" fmla="*/ 93 w 203"/>
              <a:gd name="T37" fmla="*/ 110 h 251"/>
              <a:gd name="T38" fmla="*/ 68 w 203"/>
              <a:gd name="T39" fmla="*/ 135 h 251"/>
              <a:gd name="T40" fmla="*/ 93 w 203"/>
              <a:gd name="T41" fmla="*/ 110 h 251"/>
              <a:gd name="T42" fmla="*/ 46 w 203"/>
              <a:gd name="T43" fmla="*/ 128 h 251"/>
              <a:gd name="T44" fmla="*/ 24 w 203"/>
              <a:gd name="T45" fmla="*/ 110 h 251"/>
              <a:gd name="T46" fmla="*/ 24 w 203"/>
              <a:gd name="T47" fmla="*/ 92 h 251"/>
              <a:gd name="T48" fmla="*/ 46 w 203"/>
              <a:gd name="T49" fmla="*/ 75 h 251"/>
              <a:gd name="T50" fmla="*/ 24 w 203"/>
              <a:gd name="T51" fmla="*/ 92 h 251"/>
              <a:gd name="T52" fmla="*/ 68 w 203"/>
              <a:gd name="T53" fmla="*/ 68 h 251"/>
              <a:gd name="T54" fmla="*/ 93 w 203"/>
              <a:gd name="T55" fmla="*/ 92 h 251"/>
              <a:gd name="T56" fmla="*/ 112 w 203"/>
              <a:gd name="T57" fmla="*/ 92 h 251"/>
              <a:gd name="T58" fmla="*/ 135 w 203"/>
              <a:gd name="T59" fmla="*/ 68 h 251"/>
              <a:gd name="T60" fmla="*/ 112 w 203"/>
              <a:gd name="T61" fmla="*/ 92 h 251"/>
              <a:gd name="T62" fmla="*/ 158 w 203"/>
              <a:gd name="T63" fmla="*/ 75 h 251"/>
              <a:gd name="T64" fmla="*/ 180 w 203"/>
              <a:gd name="T65" fmla="*/ 92 h 251"/>
              <a:gd name="T66" fmla="*/ 112 w 203"/>
              <a:gd name="T67" fmla="*/ 24 h 251"/>
              <a:gd name="T68" fmla="*/ 128 w 203"/>
              <a:gd name="T69" fmla="*/ 45 h 251"/>
              <a:gd name="T70" fmla="*/ 112 w 203"/>
              <a:gd name="T71" fmla="*/ 24 h 251"/>
              <a:gd name="T72" fmla="*/ 128 w 203"/>
              <a:gd name="T73" fmla="*/ 157 h 251"/>
              <a:gd name="T74" fmla="*/ 112 w 203"/>
              <a:gd name="T75" fmla="*/ 179 h 251"/>
              <a:gd name="T76" fmla="*/ 93 w 203"/>
              <a:gd name="T77" fmla="*/ 180 h 251"/>
              <a:gd name="T78" fmla="*/ 75 w 203"/>
              <a:gd name="T79" fmla="*/ 157 h 251"/>
              <a:gd name="T80" fmla="*/ 93 w 203"/>
              <a:gd name="T81" fmla="*/ 180 h 251"/>
              <a:gd name="T82" fmla="*/ 75 w 203"/>
              <a:gd name="T83" fmla="*/ 45 h 251"/>
              <a:gd name="T84" fmla="*/ 93 w 203"/>
              <a:gd name="T85" fmla="*/ 23 h 251"/>
              <a:gd name="T86" fmla="*/ 170 w 203"/>
              <a:gd name="T87" fmla="*/ 145 h 251"/>
              <a:gd name="T88" fmla="*/ 145 w 203"/>
              <a:gd name="T89" fmla="*/ 169 h 251"/>
              <a:gd name="T90" fmla="*/ 170 w 203"/>
              <a:gd name="T91" fmla="*/ 145 h 251"/>
              <a:gd name="T92" fmla="*/ 58 w 203"/>
              <a:gd name="T93" fmla="*/ 169 h 251"/>
              <a:gd name="T94" fmla="*/ 33 w 203"/>
              <a:gd name="T95" fmla="*/ 145 h 251"/>
              <a:gd name="T96" fmla="*/ 33 w 203"/>
              <a:gd name="T97" fmla="*/ 58 h 251"/>
              <a:gd name="T98" fmla="*/ 58 w 203"/>
              <a:gd name="T99" fmla="*/ 33 h 251"/>
              <a:gd name="T100" fmla="*/ 33 w 203"/>
              <a:gd name="T101" fmla="*/ 58 h 251"/>
              <a:gd name="T102" fmla="*/ 145 w 203"/>
              <a:gd name="T103" fmla="*/ 33 h 251"/>
              <a:gd name="T104" fmla="*/ 170 w 203"/>
              <a:gd name="T105" fmla="*/ 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" h="251">
                <a:moveTo>
                  <a:pt x="140" y="227"/>
                </a:moveTo>
                <a:cubicBezTo>
                  <a:pt x="190" y="227"/>
                  <a:pt x="190" y="227"/>
                  <a:pt x="190" y="227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0" y="227"/>
                  <a:pt x="140" y="227"/>
                  <a:pt x="140" y="227"/>
                </a:cubicBezTo>
                <a:close/>
                <a:moveTo>
                  <a:pt x="102" y="0"/>
                </a:moveTo>
                <a:cubicBezTo>
                  <a:pt x="74" y="0"/>
                  <a:pt x="48" y="11"/>
                  <a:pt x="30" y="29"/>
                </a:cubicBezTo>
                <a:cubicBezTo>
                  <a:pt x="11" y="48"/>
                  <a:pt x="0" y="73"/>
                  <a:pt x="0" y="101"/>
                </a:cubicBezTo>
                <a:cubicBezTo>
                  <a:pt x="0" y="129"/>
                  <a:pt x="11" y="155"/>
                  <a:pt x="30" y="173"/>
                </a:cubicBezTo>
                <a:cubicBezTo>
                  <a:pt x="47" y="190"/>
                  <a:pt x="70" y="201"/>
                  <a:pt x="96" y="20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7"/>
                  <a:pt x="77" y="227"/>
                  <a:pt x="77" y="227"/>
                </a:cubicBezTo>
                <a:cubicBezTo>
                  <a:pt x="11" y="227"/>
                  <a:pt x="11" y="227"/>
                  <a:pt x="11" y="22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77" y="245"/>
                  <a:pt x="77" y="245"/>
                  <a:pt x="77" y="245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27"/>
                  <a:pt x="129" y="227"/>
                  <a:pt x="129" y="227"/>
                </a:cubicBezTo>
                <a:cubicBezTo>
                  <a:pt x="129" y="221"/>
                  <a:pt x="129" y="221"/>
                  <a:pt x="12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34" y="201"/>
                  <a:pt x="157" y="190"/>
                  <a:pt x="173" y="173"/>
                </a:cubicBezTo>
                <a:cubicBezTo>
                  <a:pt x="192" y="155"/>
                  <a:pt x="203" y="129"/>
                  <a:pt x="203" y="101"/>
                </a:cubicBezTo>
                <a:cubicBezTo>
                  <a:pt x="203" y="73"/>
                  <a:pt x="192" y="48"/>
                  <a:pt x="173" y="29"/>
                </a:cubicBezTo>
                <a:cubicBezTo>
                  <a:pt x="155" y="11"/>
                  <a:pt x="130" y="0"/>
                  <a:pt x="102" y="0"/>
                </a:cubicBezTo>
                <a:close/>
                <a:moveTo>
                  <a:pt x="180" y="110"/>
                </a:moveTo>
                <a:cubicBezTo>
                  <a:pt x="176" y="116"/>
                  <a:pt x="170" y="121"/>
                  <a:pt x="161" y="126"/>
                </a:cubicBezTo>
                <a:cubicBezTo>
                  <a:pt x="160" y="126"/>
                  <a:pt x="159" y="127"/>
                  <a:pt x="158" y="128"/>
                </a:cubicBezTo>
                <a:cubicBezTo>
                  <a:pt x="159" y="122"/>
                  <a:pt x="159" y="116"/>
                  <a:pt x="159" y="110"/>
                </a:cubicBezTo>
                <a:cubicBezTo>
                  <a:pt x="180" y="110"/>
                  <a:pt x="180" y="110"/>
                  <a:pt x="180" y="110"/>
                </a:cubicBezTo>
                <a:close/>
                <a:moveTo>
                  <a:pt x="139" y="110"/>
                </a:moveTo>
                <a:cubicBezTo>
                  <a:pt x="138" y="119"/>
                  <a:pt x="137" y="127"/>
                  <a:pt x="135" y="135"/>
                </a:cubicBezTo>
                <a:cubicBezTo>
                  <a:pt x="128" y="137"/>
                  <a:pt x="120" y="138"/>
                  <a:pt x="112" y="13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93" y="110"/>
                </a:moveTo>
                <a:cubicBezTo>
                  <a:pt x="93" y="138"/>
                  <a:pt x="93" y="138"/>
                  <a:pt x="93" y="138"/>
                </a:cubicBezTo>
                <a:cubicBezTo>
                  <a:pt x="84" y="138"/>
                  <a:pt x="76" y="137"/>
                  <a:pt x="68" y="135"/>
                </a:cubicBezTo>
                <a:cubicBezTo>
                  <a:pt x="66" y="127"/>
                  <a:pt x="65" y="119"/>
                  <a:pt x="65" y="110"/>
                </a:cubicBezTo>
                <a:cubicBezTo>
                  <a:pt x="93" y="110"/>
                  <a:pt x="93" y="110"/>
                  <a:pt x="93" y="110"/>
                </a:cubicBezTo>
                <a:close/>
                <a:moveTo>
                  <a:pt x="44" y="110"/>
                </a:moveTo>
                <a:cubicBezTo>
                  <a:pt x="44" y="116"/>
                  <a:pt x="45" y="122"/>
                  <a:pt x="46" y="128"/>
                </a:cubicBezTo>
                <a:cubicBezTo>
                  <a:pt x="44" y="127"/>
                  <a:pt x="43" y="126"/>
                  <a:pt x="42" y="126"/>
                </a:cubicBezTo>
                <a:cubicBezTo>
                  <a:pt x="33" y="121"/>
                  <a:pt x="27" y="116"/>
                  <a:pt x="24" y="110"/>
                </a:cubicBezTo>
                <a:cubicBezTo>
                  <a:pt x="44" y="110"/>
                  <a:pt x="44" y="110"/>
                  <a:pt x="44" y="110"/>
                </a:cubicBezTo>
                <a:close/>
                <a:moveTo>
                  <a:pt x="24" y="92"/>
                </a:moveTo>
                <a:cubicBezTo>
                  <a:pt x="27" y="86"/>
                  <a:pt x="34" y="81"/>
                  <a:pt x="42" y="77"/>
                </a:cubicBezTo>
                <a:cubicBezTo>
                  <a:pt x="43" y="76"/>
                  <a:pt x="44" y="76"/>
                  <a:pt x="46" y="75"/>
                </a:cubicBezTo>
                <a:cubicBezTo>
                  <a:pt x="45" y="80"/>
                  <a:pt x="44" y="86"/>
                  <a:pt x="44" y="92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65" y="92"/>
                </a:moveTo>
                <a:cubicBezTo>
                  <a:pt x="65" y="83"/>
                  <a:pt x="66" y="75"/>
                  <a:pt x="68" y="68"/>
                </a:cubicBezTo>
                <a:cubicBezTo>
                  <a:pt x="76" y="66"/>
                  <a:pt x="84" y="65"/>
                  <a:pt x="93" y="64"/>
                </a:cubicBezTo>
                <a:cubicBezTo>
                  <a:pt x="93" y="92"/>
                  <a:pt x="93" y="92"/>
                  <a:pt x="93" y="92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12" y="92"/>
                </a:moveTo>
                <a:cubicBezTo>
                  <a:pt x="112" y="64"/>
                  <a:pt x="112" y="64"/>
                  <a:pt x="112" y="64"/>
                </a:cubicBezTo>
                <a:cubicBezTo>
                  <a:pt x="120" y="65"/>
                  <a:pt x="128" y="66"/>
                  <a:pt x="135" y="68"/>
                </a:cubicBezTo>
                <a:cubicBezTo>
                  <a:pt x="137" y="75"/>
                  <a:pt x="138" y="83"/>
                  <a:pt x="139" y="92"/>
                </a:cubicBezTo>
                <a:cubicBezTo>
                  <a:pt x="112" y="92"/>
                  <a:pt x="112" y="92"/>
                  <a:pt x="112" y="92"/>
                </a:cubicBezTo>
                <a:close/>
                <a:moveTo>
                  <a:pt x="159" y="92"/>
                </a:moveTo>
                <a:cubicBezTo>
                  <a:pt x="159" y="86"/>
                  <a:pt x="159" y="80"/>
                  <a:pt x="158" y="75"/>
                </a:cubicBezTo>
                <a:cubicBezTo>
                  <a:pt x="159" y="76"/>
                  <a:pt x="160" y="76"/>
                  <a:pt x="161" y="77"/>
                </a:cubicBezTo>
                <a:cubicBezTo>
                  <a:pt x="170" y="81"/>
                  <a:pt x="176" y="86"/>
                  <a:pt x="180" y="92"/>
                </a:cubicBezTo>
                <a:cubicBezTo>
                  <a:pt x="159" y="92"/>
                  <a:pt x="159" y="92"/>
                  <a:pt x="159" y="92"/>
                </a:cubicBezTo>
                <a:close/>
                <a:moveTo>
                  <a:pt x="112" y="24"/>
                </a:moveTo>
                <a:cubicBezTo>
                  <a:pt x="117" y="27"/>
                  <a:pt x="122" y="34"/>
                  <a:pt x="126" y="42"/>
                </a:cubicBezTo>
                <a:cubicBezTo>
                  <a:pt x="127" y="43"/>
                  <a:pt x="127" y="44"/>
                  <a:pt x="128" y="45"/>
                </a:cubicBezTo>
                <a:cubicBezTo>
                  <a:pt x="123" y="44"/>
                  <a:pt x="117" y="44"/>
                  <a:pt x="112" y="44"/>
                </a:cubicBezTo>
                <a:cubicBezTo>
                  <a:pt x="112" y="24"/>
                  <a:pt x="112" y="24"/>
                  <a:pt x="112" y="24"/>
                </a:cubicBezTo>
                <a:close/>
                <a:moveTo>
                  <a:pt x="112" y="159"/>
                </a:moveTo>
                <a:cubicBezTo>
                  <a:pt x="117" y="159"/>
                  <a:pt x="123" y="158"/>
                  <a:pt x="128" y="157"/>
                </a:cubicBezTo>
                <a:cubicBezTo>
                  <a:pt x="127" y="159"/>
                  <a:pt x="127" y="160"/>
                  <a:pt x="126" y="161"/>
                </a:cubicBezTo>
                <a:cubicBezTo>
                  <a:pt x="122" y="169"/>
                  <a:pt x="117" y="175"/>
                  <a:pt x="112" y="179"/>
                </a:cubicBezTo>
                <a:cubicBezTo>
                  <a:pt x="112" y="159"/>
                  <a:pt x="112" y="159"/>
                  <a:pt x="112" y="159"/>
                </a:cubicBezTo>
                <a:close/>
                <a:moveTo>
                  <a:pt x="93" y="180"/>
                </a:moveTo>
                <a:cubicBezTo>
                  <a:pt x="87" y="177"/>
                  <a:pt x="82" y="170"/>
                  <a:pt x="77" y="161"/>
                </a:cubicBezTo>
                <a:cubicBezTo>
                  <a:pt x="77" y="160"/>
                  <a:pt x="76" y="159"/>
                  <a:pt x="75" y="157"/>
                </a:cubicBezTo>
                <a:cubicBezTo>
                  <a:pt x="81" y="158"/>
                  <a:pt x="87" y="159"/>
                  <a:pt x="93" y="159"/>
                </a:cubicBezTo>
                <a:cubicBezTo>
                  <a:pt x="93" y="180"/>
                  <a:pt x="93" y="180"/>
                  <a:pt x="93" y="180"/>
                </a:cubicBezTo>
                <a:close/>
                <a:moveTo>
                  <a:pt x="93" y="43"/>
                </a:moveTo>
                <a:cubicBezTo>
                  <a:pt x="87" y="44"/>
                  <a:pt x="81" y="44"/>
                  <a:pt x="75" y="45"/>
                </a:cubicBezTo>
                <a:cubicBezTo>
                  <a:pt x="76" y="44"/>
                  <a:pt x="77" y="43"/>
                  <a:pt x="77" y="42"/>
                </a:cubicBezTo>
                <a:cubicBezTo>
                  <a:pt x="82" y="33"/>
                  <a:pt x="87" y="26"/>
                  <a:pt x="93" y="2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170" y="145"/>
                </a:moveTo>
                <a:cubicBezTo>
                  <a:pt x="167" y="150"/>
                  <a:pt x="163" y="154"/>
                  <a:pt x="159" y="158"/>
                </a:cubicBezTo>
                <a:cubicBezTo>
                  <a:pt x="155" y="163"/>
                  <a:pt x="150" y="166"/>
                  <a:pt x="145" y="169"/>
                </a:cubicBezTo>
                <a:cubicBezTo>
                  <a:pt x="148" y="164"/>
                  <a:pt x="150" y="158"/>
                  <a:pt x="152" y="152"/>
                </a:cubicBezTo>
                <a:cubicBezTo>
                  <a:pt x="159" y="150"/>
                  <a:pt x="165" y="147"/>
                  <a:pt x="170" y="145"/>
                </a:cubicBezTo>
                <a:close/>
                <a:moveTo>
                  <a:pt x="51" y="152"/>
                </a:moveTo>
                <a:cubicBezTo>
                  <a:pt x="53" y="158"/>
                  <a:pt x="56" y="164"/>
                  <a:pt x="58" y="169"/>
                </a:cubicBezTo>
                <a:cubicBezTo>
                  <a:pt x="53" y="166"/>
                  <a:pt x="49" y="163"/>
                  <a:pt x="45" y="158"/>
                </a:cubicBezTo>
                <a:cubicBezTo>
                  <a:pt x="40" y="154"/>
                  <a:pt x="37" y="150"/>
                  <a:pt x="33" y="145"/>
                </a:cubicBezTo>
                <a:cubicBezTo>
                  <a:pt x="39" y="147"/>
                  <a:pt x="45" y="150"/>
                  <a:pt x="51" y="152"/>
                </a:cubicBezTo>
                <a:close/>
                <a:moveTo>
                  <a:pt x="33" y="58"/>
                </a:moveTo>
                <a:cubicBezTo>
                  <a:pt x="37" y="53"/>
                  <a:pt x="40" y="48"/>
                  <a:pt x="45" y="44"/>
                </a:cubicBezTo>
                <a:cubicBezTo>
                  <a:pt x="49" y="40"/>
                  <a:pt x="53" y="36"/>
                  <a:pt x="58" y="33"/>
                </a:cubicBezTo>
                <a:cubicBezTo>
                  <a:pt x="56" y="38"/>
                  <a:pt x="53" y="44"/>
                  <a:pt x="51" y="51"/>
                </a:cubicBezTo>
                <a:cubicBezTo>
                  <a:pt x="45" y="53"/>
                  <a:pt x="39" y="55"/>
                  <a:pt x="33" y="58"/>
                </a:cubicBezTo>
                <a:close/>
                <a:moveTo>
                  <a:pt x="152" y="51"/>
                </a:moveTo>
                <a:cubicBezTo>
                  <a:pt x="150" y="44"/>
                  <a:pt x="148" y="38"/>
                  <a:pt x="145" y="33"/>
                </a:cubicBezTo>
                <a:cubicBezTo>
                  <a:pt x="150" y="36"/>
                  <a:pt x="155" y="40"/>
                  <a:pt x="159" y="44"/>
                </a:cubicBezTo>
                <a:cubicBezTo>
                  <a:pt x="163" y="48"/>
                  <a:pt x="167" y="53"/>
                  <a:pt x="170" y="58"/>
                </a:cubicBezTo>
                <a:cubicBezTo>
                  <a:pt x="165" y="55"/>
                  <a:pt x="159" y="53"/>
                  <a:pt x="152" y="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1117600" y="4388181"/>
            <a:ext cx="572954" cy="542798"/>
          </a:xfrm>
          <a:custGeom>
            <a:avLst/>
            <a:gdLst>
              <a:gd name="T0" fmla="*/ 62 w 225"/>
              <a:gd name="T1" fmla="*/ 84 h 213"/>
              <a:gd name="T2" fmla="*/ 166 w 225"/>
              <a:gd name="T3" fmla="*/ 84 h 213"/>
              <a:gd name="T4" fmla="*/ 166 w 225"/>
              <a:gd name="T5" fmla="*/ 29 h 213"/>
              <a:gd name="T6" fmla="*/ 159 w 225"/>
              <a:gd name="T7" fmla="*/ 38 h 213"/>
              <a:gd name="T8" fmla="*/ 157 w 225"/>
              <a:gd name="T9" fmla="*/ 40 h 213"/>
              <a:gd name="T10" fmla="*/ 156 w 225"/>
              <a:gd name="T11" fmla="*/ 39 h 213"/>
              <a:gd name="T12" fmla="*/ 93 w 225"/>
              <a:gd name="T13" fmla="*/ 15 h 213"/>
              <a:gd name="T14" fmla="*/ 62 w 225"/>
              <a:gd name="T15" fmla="*/ 15 h 213"/>
              <a:gd name="T16" fmla="*/ 62 w 225"/>
              <a:gd name="T17" fmla="*/ 84 h 213"/>
              <a:gd name="T18" fmla="*/ 198 w 225"/>
              <a:gd name="T19" fmla="*/ 182 h 213"/>
              <a:gd name="T20" fmla="*/ 198 w 225"/>
              <a:gd name="T21" fmla="*/ 203 h 213"/>
              <a:gd name="T22" fmla="*/ 198 w 225"/>
              <a:gd name="T23" fmla="*/ 213 h 213"/>
              <a:gd name="T24" fmla="*/ 188 w 225"/>
              <a:gd name="T25" fmla="*/ 213 h 213"/>
              <a:gd name="T26" fmla="*/ 41 w 225"/>
              <a:gd name="T27" fmla="*/ 213 h 213"/>
              <a:gd name="T28" fmla="*/ 32 w 225"/>
              <a:gd name="T29" fmla="*/ 213 h 213"/>
              <a:gd name="T30" fmla="*/ 32 w 225"/>
              <a:gd name="T31" fmla="*/ 203 h 213"/>
              <a:gd name="T32" fmla="*/ 32 w 225"/>
              <a:gd name="T33" fmla="*/ 182 h 213"/>
              <a:gd name="T34" fmla="*/ 24 w 225"/>
              <a:gd name="T35" fmla="*/ 182 h 213"/>
              <a:gd name="T36" fmla="*/ 0 w 225"/>
              <a:gd name="T37" fmla="*/ 157 h 213"/>
              <a:gd name="T38" fmla="*/ 0 w 225"/>
              <a:gd name="T39" fmla="*/ 94 h 213"/>
              <a:gd name="T40" fmla="*/ 24 w 225"/>
              <a:gd name="T41" fmla="*/ 69 h 213"/>
              <a:gd name="T42" fmla="*/ 47 w 225"/>
              <a:gd name="T43" fmla="*/ 69 h 213"/>
              <a:gd name="T44" fmla="*/ 47 w 225"/>
              <a:gd name="T45" fmla="*/ 8 h 213"/>
              <a:gd name="T46" fmla="*/ 47 w 225"/>
              <a:gd name="T47" fmla="*/ 0 h 213"/>
              <a:gd name="T48" fmla="*/ 55 w 225"/>
              <a:gd name="T49" fmla="*/ 0 h 213"/>
              <a:gd name="T50" fmla="*/ 95 w 225"/>
              <a:gd name="T51" fmla="*/ 0 h 213"/>
              <a:gd name="T52" fmla="*/ 95 w 225"/>
              <a:gd name="T53" fmla="*/ 0 h 213"/>
              <a:gd name="T54" fmla="*/ 96 w 225"/>
              <a:gd name="T55" fmla="*/ 0 h 213"/>
              <a:gd name="T56" fmla="*/ 174 w 225"/>
              <a:gd name="T57" fmla="*/ 10 h 213"/>
              <a:gd name="T58" fmla="*/ 180 w 225"/>
              <a:gd name="T59" fmla="*/ 11 h 213"/>
              <a:gd name="T60" fmla="*/ 180 w 225"/>
              <a:gd name="T61" fmla="*/ 17 h 213"/>
              <a:gd name="T62" fmla="*/ 180 w 225"/>
              <a:gd name="T63" fmla="*/ 69 h 213"/>
              <a:gd name="T64" fmla="*/ 201 w 225"/>
              <a:gd name="T65" fmla="*/ 69 h 213"/>
              <a:gd name="T66" fmla="*/ 225 w 225"/>
              <a:gd name="T67" fmla="*/ 94 h 213"/>
              <a:gd name="T68" fmla="*/ 225 w 225"/>
              <a:gd name="T69" fmla="*/ 157 h 213"/>
              <a:gd name="T70" fmla="*/ 201 w 225"/>
              <a:gd name="T71" fmla="*/ 182 h 213"/>
              <a:gd name="T72" fmla="*/ 198 w 225"/>
              <a:gd name="T73" fmla="*/ 182 h 213"/>
              <a:gd name="T74" fmla="*/ 51 w 225"/>
              <a:gd name="T75" fmla="*/ 182 h 213"/>
              <a:gd name="T76" fmla="*/ 51 w 225"/>
              <a:gd name="T77" fmla="*/ 194 h 213"/>
              <a:gd name="T78" fmla="*/ 178 w 225"/>
              <a:gd name="T79" fmla="*/ 194 h 213"/>
              <a:gd name="T80" fmla="*/ 178 w 225"/>
              <a:gd name="T81" fmla="*/ 182 h 213"/>
              <a:gd name="T82" fmla="*/ 51 w 225"/>
              <a:gd name="T83" fmla="*/ 182 h 213"/>
              <a:gd name="T84" fmla="*/ 80 w 225"/>
              <a:gd name="T85" fmla="*/ 64 h 213"/>
              <a:gd name="T86" fmla="*/ 152 w 225"/>
              <a:gd name="T87" fmla="*/ 64 h 213"/>
              <a:gd name="T88" fmla="*/ 152 w 225"/>
              <a:gd name="T89" fmla="*/ 69 h 213"/>
              <a:gd name="T90" fmla="*/ 80 w 225"/>
              <a:gd name="T91" fmla="*/ 69 h 213"/>
              <a:gd name="T92" fmla="*/ 80 w 225"/>
              <a:gd name="T93" fmla="*/ 64 h 213"/>
              <a:gd name="T94" fmla="*/ 80 w 225"/>
              <a:gd name="T95" fmla="*/ 48 h 213"/>
              <a:gd name="T96" fmla="*/ 148 w 225"/>
              <a:gd name="T97" fmla="*/ 48 h 213"/>
              <a:gd name="T98" fmla="*/ 148 w 225"/>
              <a:gd name="T99" fmla="*/ 53 h 213"/>
              <a:gd name="T100" fmla="*/ 80 w 225"/>
              <a:gd name="T101" fmla="*/ 53 h 213"/>
              <a:gd name="T102" fmla="*/ 80 w 225"/>
              <a:gd name="T103" fmla="*/ 48 h 213"/>
              <a:gd name="T104" fmla="*/ 80 w 225"/>
              <a:gd name="T105" fmla="*/ 33 h 213"/>
              <a:gd name="T106" fmla="*/ 111 w 225"/>
              <a:gd name="T107" fmla="*/ 33 h 213"/>
              <a:gd name="T108" fmla="*/ 111 w 225"/>
              <a:gd name="T109" fmla="*/ 38 h 213"/>
              <a:gd name="T110" fmla="*/ 80 w 225"/>
              <a:gd name="T111" fmla="*/ 38 h 213"/>
              <a:gd name="T112" fmla="*/ 80 w 225"/>
              <a:gd name="T113" fmla="*/ 33 h 213"/>
              <a:gd name="T114" fmla="*/ 163 w 225"/>
              <a:gd name="T115" fmla="*/ 24 h 213"/>
              <a:gd name="T116" fmla="*/ 156 w 225"/>
              <a:gd name="T117" fmla="*/ 34 h 213"/>
              <a:gd name="T118" fmla="*/ 112 w 225"/>
              <a:gd name="T119" fmla="*/ 17 h 213"/>
              <a:gd name="T120" fmla="*/ 163 w 225"/>
              <a:gd name="T121" fmla="*/ 2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" h="213">
                <a:moveTo>
                  <a:pt x="62" y="84"/>
                </a:moveTo>
                <a:cubicBezTo>
                  <a:pt x="166" y="84"/>
                  <a:pt x="166" y="84"/>
                  <a:pt x="166" y="84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93" y="15"/>
                  <a:pt x="93" y="15"/>
                  <a:pt x="93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84"/>
                  <a:pt x="62" y="84"/>
                  <a:pt x="62" y="84"/>
                </a:cubicBezTo>
                <a:close/>
                <a:moveTo>
                  <a:pt x="198" y="182"/>
                </a:moveTo>
                <a:cubicBezTo>
                  <a:pt x="198" y="203"/>
                  <a:pt x="198" y="203"/>
                  <a:pt x="198" y="20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0"/>
                  <a:pt x="11" y="69"/>
                  <a:pt x="24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0"/>
                  <a:pt x="47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14" y="69"/>
                  <a:pt x="225" y="80"/>
                  <a:pt x="225" y="94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5" y="171"/>
                  <a:pt x="214" y="182"/>
                  <a:pt x="201" y="182"/>
                </a:cubicBezTo>
                <a:cubicBezTo>
                  <a:pt x="198" y="182"/>
                  <a:pt x="198" y="182"/>
                  <a:pt x="198" y="182"/>
                </a:cubicBezTo>
                <a:close/>
                <a:moveTo>
                  <a:pt x="51" y="182"/>
                </a:moveTo>
                <a:cubicBezTo>
                  <a:pt x="51" y="194"/>
                  <a:pt x="51" y="194"/>
                  <a:pt x="51" y="194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51" y="182"/>
                  <a:pt x="51" y="182"/>
                  <a:pt x="51" y="182"/>
                </a:cubicBezTo>
                <a:close/>
                <a:moveTo>
                  <a:pt x="80" y="64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4"/>
                  <a:pt x="80" y="64"/>
                  <a:pt x="80" y="64"/>
                </a:cubicBezTo>
                <a:close/>
                <a:moveTo>
                  <a:pt x="8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48"/>
                  <a:pt x="80" y="48"/>
                  <a:pt x="80" y="48"/>
                </a:cubicBezTo>
                <a:close/>
                <a:moveTo>
                  <a:pt x="80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63" y="24"/>
                </a:moveTo>
                <a:cubicBezTo>
                  <a:pt x="156" y="34"/>
                  <a:pt x="156" y="34"/>
                  <a:pt x="156" y="34"/>
                </a:cubicBezTo>
                <a:cubicBezTo>
                  <a:pt x="112" y="17"/>
                  <a:pt x="112" y="17"/>
                  <a:pt x="112" y="17"/>
                </a:cubicBezTo>
                <a:lnTo>
                  <a:pt x="163" y="2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1145602" y="5493162"/>
            <a:ext cx="549260" cy="455563"/>
          </a:xfrm>
          <a:custGeom>
            <a:avLst/>
            <a:gdLst>
              <a:gd name="T0" fmla="*/ 16 w 216"/>
              <a:gd name="T1" fmla="*/ 0 h 179"/>
              <a:gd name="T2" fmla="*/ 96 w 216"/>
              <a:gd name="T3" fmla="*/ 0 h 179"/>
              <a:gd name="T4" fmla="*/ 112 w 216"/>
              <a:gd name="T5" fmla="*/ 17 h 179"/>
              <a:gd name="T6" fmla="*/ 161 w 216"/>
              <a:gd name="T7" fmla="*/ 17 h 179"/>
              <a:gd name="T8" fmla="*/ 177 w 216"/>
              <a:gd name="T9" fmla="*/ 30 h 179"/>
              <a:gd name="T10" fmla="*/ 39 w 216"/>
              <a:gd name="T11" fmla="*/ 30 h 179"/>
              <a:gd name="T12" fmla="*/ 13 w 216"/>
              <a:gd name="T13" fmla="*/ 53 h 179"/>
              <a:gd name="T14" fmla="*/ 0 w 216"/>
              <a:gd name="T15" fmla="*/ 132 h 179"/>
              <a:gd name="T16" fmla="*/ 0 w 216"/>
              <a:gd name="T17" fmla="*/ 17 h 179"/>
              <a:gd name="T18" fmla="*/ 16 w 216"/>
              <a:gd name="T19" fmla="*/ 0 h 179"/>
              <a:gd name="T20" fmla="*/ 53 w 216"/>
              <a:gd name="T21" fmla="*/ 49 h 179"/>
              <a:gd name="T22" fmla="*/ 27 w 216"/>
              <a:gd name="T23" fmla="*/ 72 h 179"/>
              <a:gd name="T24" fmla="*/ 10 w 216"/>
              <a:gd name="T25" fmla="*/ 179 h 179"/>
              <a:gd name="T26" fmla="*/ 197 w 216"/>
              <a:gd name="T27" fmla="*/ 179 h 179"/>
              <a:gd name="T28" fmla="*/ 214 w 216"/>
              <a:gd name="T29" fmla="*/ 72 h 179"/>
              <a:gd name="T30" fmla="*/ 195 w 216"/>
              <a:gd name="T31" fmla="*/ 49 h 179"/>
              <a:gd name="T32" fmla="*/ 53 w 216"/>
              <a:gd name="T3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179">
                <a:moveTo>
                  <a:pt x="16" y="0"/>
                </a:moveTo>
                <a:cubicBezTo>
                  <a:pt x="96" y="0"/>
                  <a:pt x="96" y="0"/>
                  <a:pt x="96" y="0"/>
                </a:cubicBezTo>
                <a:cubicBezTo>
                  <a:pt x="108" y="0"/>
                  <a:pt x="111" y="7"/>
                  <a:pt x="112" y="17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69" y="17"/>
                  <a:pt x="175" y="23"/>
                  <a:pt x="17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27" y="30"/>
                  <a:pt x="15" y="40"/>
                  <a:pt x="13" y="5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lose/>
                <a:moveTo>
                  <a:pt x="53" y="49"/>
                </a:moveTo>
                <a:cubicBezTo>
                  <a:pt x="41" y="49"/>
                  <a:pt x="29" y="59"/>
                  <a:pt x="27" y="72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6" y="59"/>
                  <a:pt x="207" y="49"/>
                  <a:pt x="195" y="49"/>
                </a:cubicBezTo>
                <a:lnTo>
                  <a:pt x="53" y="4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2125654" y="4436644"/>
            <a:ext cx="603109" cy="476025"/>
          </a:xfrm>
          <a:custGeom>
            <a:avLst/>
            <a:gdLst>
              <a:gd name="T0" fmla="*/ 352 w 560"/>
              <a:gd name="T1" fmla="*/ 69 h 442"/>
              <a:gd name="T2" fmla="*/ 354 w 560"/>
              <a:gd name="T3" fmla="*/ 24 h 442"/>
              <a:gd name="T4" fmla="*/ 378 w 560"/>
              <a:gd name="T5" fmla="*/ 0 h 442"/>
              <a:gd name="T6" fmla="*/ 560 w 560"/>
              <a:gd name="T7" fmla="*/ 0 h 442"/>
              <a:gd name="T8" fmla="*/ 560 w 560"/>
              <a:gd name="T9" fmla="*/ 419 h 442"/>
              <a:gd name="T10" fmla="*/ 536 w 560"/>
              <a:gd name="T11" fmla="*/ 442 h 442"/>
              <a:gd name="T12" fmla="*/ 354 w 560"/>
              <a:gd name="T13" fmla="*/ 442 h 442"/>
              <a:gd name="T14" fmla="*/ 354 w 560"/>
              <a:gd name="T15" fmla="*/ 360 h 442"/>
              <a:gd name="T16" fmla="*/ 253 w 560"/>
              <a:gd name="T17" fmla="*/ 360 h 442"/>
              <a:gd name="T18" fmla="*/ 276 w 560"/>
              <a:gd name="T19" fmla="*/ 404 h 442"/>
              <a:gd name="T20" fmla="*/ 85 w 560"/>
              <a:gd name="T21" fmla="*/ 442 h 442"/>
              <a:gd name="T22" fmla="*/ 116 w 560"/>
              <a:gd name="T23" fmla="*/ 404 h 442"/>
              <a:gd name="T24" fmla="*/ 23 w 560"/>
              <a:gd name="T25" fmla="*/ 360 h 442"/>
              <a:gd name="T26" fmla="*/ 0 w 560"/>
              <a:gd name="T27" fmla="*/ 336 h 442"/>
              <a:gd name="T28" fmla="*/ 0 w 560"/>
              <a:gd name="T29" fmla="*/ 69 h 442"/>
              <a:gd name="T30" fmla="*/ 23 w 560"/>
              <a:gd name="T31" fmla="*/ 69 h 442"/>
              <a:gd name="T32" fmla="*/ 123 w 560"/>
              <a:gd name="T33" fmla="*/ 277 h 442"/>
              <a:gd name="T34" fmla="*/ 97 w 560"/>
              <a:gd name="T35" fmla="*/ 201 h 442"/>
              <a:gd name="T36" fmla="*/ 97 w 560"/>
              <a:gd name="T37" fmla="*/ 277 h 442"/>
              <a:gd name="T38" fmla="*/ 276 w 560"/>
              <a:gd name="T39" fmla="*/ 277 h 442"/>
              <a:gd name="T40" fmla="*/ 250 w 560"/>
              <a:gd name="T41" fmla="*/ 147 h 442"/>
              <a:gd name="T42" fmla="*/ 250 w 560"/>
              <a:gd name="T43" fmla="*/ 277 h 442"/>
              <a:gd name="T44" fmla="*/ 236 w 560"/>
              <a:gd name="T45" fmla="*/ 277 h 442"/>
              <a:gd name="T46" fmla="*/ 213 w 560"/>
              <a:gd name="T47" fmla="*/ 227 h 442"/>
              <a:gd name="T48" fmla="*/ 213 w 560"/>
              <a:gd name="T49" fmla="*/ 277 h 442"/>
              <a:gd name="T50" fmla="*/ 198 w 560"/>
              <a:gd name="T51" fmla="*/ 277 h 442"/>
              <a:gd name="T52" fmla="*/ 172 w 560"/>
              <a:gd name="T53" fmla="*/ 215 h 442"/>
              <a:gd name="T54" fmla="*/ 172 w 560"/>
              <a:gd name="T55" fmla="*/ 277 h 442"/>
              <a:gd name="T56" fmla="*/ 161 w 560"/>
              <a:gd name="T57" fmla="*/ 277 h 442"/>
              <a:gd name="T58" fmla="*/ 137 w 560"/>
              <a:gd name="T59" fmla="*/ 180 h 442"/>
              <a:gd name="T60" fmla="*/ 137 w 560"/>
              <a:gd name="T61" fmla="*/ 277 h 442"/>
              <a:gd name="T62" fmla="*/ 515 w 560"/>
              <a:gd name="T63" fmla="*/ 154 h 442"/>
              <a:gd name="T64" fmla="*/ 423 w 560"/>
              <a:gd name="T65" fmla="*/ 128 h 442"/>
              <a:gd name="T66" fmla="*/ 515 w 560"/>
              <a:gd name="T67" fmla="*/ 81 h 442"/>
              <a:gd name="T68" fmla="*/ 402 w 560"/>
              <a:gd name="T69" fmla="*/ 45 h 442"/>
              <a:gd name="T70" fmla="*/ 515 w 560"/>
              <a:gd name="T71" fmla="*/ 397 h 442"/>
              <a:gd name="T72" fmla="*/ 423 w 560"/>
              <a:gd name="T73" fmla="*/ 201 h 442"/>
              <a:gd name="T74" fmla="*/ 423 w 560"/>
              <a:gd name="T75" fmla="*/ 154 h 442"/>
              <a:gd name="T76" fmla="*/ 47 w 560"/>
              <a:gd name="T77" fmla="*/ 116 h 442"/>
              <a:gd name="T78" fmla="*/ 331 w 560"/>
              <a:gd name="T79" fmla="*/ 31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0" h="442">
                <a:moveTo>
                  <a:pt x="23" y="69"/>
                </a:moveTo>
                <a:lnTo>
                  <a:pt x="352" y="69"/>
                </a:lnTo>
                <a:lnTo>
                  <a:pt x="354" y="69"/>
                </a:lnTo>
                <a:lnTo>
                  <a:pt x="354" y="24"/>
                </a:lnTo>
                <a:lnTo>
                  <a:pt x="354" y="0"/>
                </a:lnTo>
                <a:lnTo>
                  <a:pt x="378" y="0"/>
                </a:lnTo>
                <a:lnTo>
                  <a:pt x="536" y="0"/>
                </a:lnTo>
                <a:lnTo>
                  <a:pt x="560" y="0"/>
                </a:lnTo>
                <a:lnTo>
                  <a:pt x="560" y="24"/>
                </a:lnTo>
                <a:lnTo>
                  <a:pt x="560" y="419"/>
                </a:lnTo>
                <a:lnTo>
                  <a:pt x="560" y="442"/>
                </a:lnTo>
                <a:lnTo>
                  <a:pt x="536" y="442"/>
                </a:lnTo>
                <a:lnTo>
                  <a:pt x="378" y="442"/>
                </a:lnTo>
                <a:lnTo>
                  <a:pt x="354" y="442"/>
                </a:lnTo>
                <a:lnTo>
                  <a:pt x="354" y="419"/>
                </a:lnTo>
                <a:lnTo>
                  <a:pt x="354" y="360"/>
                </a:lnTo>
                <a:lnTo>
                  <a:pt x="352" y="360"/>
                </a:lnTo>
                <a:lnTo>
                  <a:pt x="253" y="360"/>
                </a:lnTo>
                <a:lnTo>
                  <a:pt x="253" y="404"/>
                </a:lnTo>
                <a:lnTo>
                  <a:pt x="276" y="404"/>
                </a:lnTo>
                <a:lnTo>
                  <a:pt x="276" y="442"/>
                </a:lnTo>
                <a:lnTo>
                  <a:pt x="85" y="442"/>
                </a:lnTo>
                <a:lnTo>
                  <a:pt x="85" y="404"/>
                </a:lnTo>
                <a:lnTo>
                  <a:pt x="116" y="404"/>
                </a:lnTo>
                <a:lnTo>
                  <a:pt x="116" y="360"/>
                </a:lnTo>
                <a:lnTo>
                  <a:pt x="23" y="360"/>
                </a:lnTo>
                <a:lnTo>
                  <a:pt x="0" y="360"/>
                </a:lnTo>
                <a:lnTo>
                  <a:pt x="0" y="336"/>
                </a:lnTo>
                <a:lnTo>
                  <a:pt x="0" y="92"/>
                </a:lnTo>
                <a:lnTo>
                  <a:pt x="0" y="69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97" y="277"/>
                </a:moveTo>
                <a:lnTo>
                  <a:pt x="123" y="277"/>
                </a:lnTo>
                <a:lnTo>
                  <a:pt x="123" y="201"/>
                </a:lnTo>
                <a:lnTo>
                  <a:pt x="97" y="201"/>
                </a:lnTo>
                <a:lnTo>
                  <a:pt x="97" y="277"/>
                </a:lnTo>
                <a:lnTo>
                  <a:pt x="97" y="277"/>
                </a:lnTo>
                <a:close/>
                <a:moveTo>
                  <a:pt x="250" y="277"/>
                </a:moveTo>
                <a:lnTo>
                  <a:pt x="276" y="277"/>
                </a:lnTo>
                <a:lnTo>
                  <a:pt x="276" y="147"/>
                </a:lnTo>
                <a:lnTo>
                  <a:pt x="250" y="147"/>
                </a:lnTo>
                <a:lnTo>
                  <a:pt x="250" y="277"/>
                </a:lnTo>
                <a:lnTo>
                  <a:pt x="250" y="277"/>
                </a:lnTo>
                <a:close/>
                <a:moveTo>
                  <a:pt x="213" y="277"/>
                </a:moveTo>
                <a:lnTo>
                  <a:pt x="236" y="277"/>
                </a:lnTo>
                <a:lnTo>
                  <a:pt x="236" y="227"/>
                </a:lnTo>
                <a:lnTo>
                  <a:pt x="213" y="227"/>
                </a:lnTo>
                <a:lnTo>
                  <a:pt x="213" y="277"/>
                </a:lnTo>
                <a:lnTo>
                  <a:pt x="213" y="277"/>
                </a:lnTo>
                <a:close/>
                <a:moveTo>
                  <a:pt x="172" y="277"/>
                </a:moveTo>
                <a:lnTo>
                  <a:pt x="198" y="277"/>
                </a:lnTo>
                <a:lnTo>
                  <a:pt x="198" y="215"/>
                </a:lnTo>
                <a:lnTo>
                  <a:pt x="172" y="215"/>
                </a:lnTo>
                <a:lnTo>
                  <a:pt x="172" y="277"/>
                </a:lnTo>
                <a:lnTo>
                  <a:pt x="172" y="277"/>
                </a:lnTo>
                <a:close/>
                <a:moveTo>
                  <a:pt x="137" y="277"/>
                </a:moveTo>
                <a:lnTo>
                  <a:pt x="161" y="277"/>
                </a:lnTo>
                <a:lnTo>
                  <a:pt x="161" y="180"/>
                </a:lnTo>
                <a:lnTo>
                  <a:pt x="137" y="180"/>
                </a:lnTo>
                <a:lnTo>
                  <a:pt x="137" y="277"/>
                </a:lnTo>
                <a:lnTo>
                  <a:pt x="137" y="277"/>
                </a:lnTo>
                <a:close/>
                <a:moveTo>
                  <a:pt x="423" y="154"/>
                </a:moveTo>
                <a:lnTo>
                  <a:pt x="515" y="154"/>
                </a:lnTo>
                <a:lnTo>
                  <a:pt x="515" y="128"/>
                </a:lnTo>
                <a:lnTo>
                  <a:pt x="423" y="128"/>
                </a:lnTo>
                <a:lnTo>
                  <a:pt x="423" y="81"/>
                </a:lnTo>
                <a:lnTo>
                  <a:pt x="515" y="81"/>
                </a:lnTo>
                <a:lnTo>
                  <a:pt x="515" y="45"/>
                </a:lnTo>
                <a:lnTo>
                  <a:pt x="402" y="45"/>
                </a:lnTo>
                <a:lnTo>
                  <a:pt x="402" y="397"/>
                </a:lnTo>
                <a:lnTo>
                  <a:pt x="515" y="397"/>
                </a:lnTo>
                <a:lnTo>
                  <a:pt x="515" y="201"/>
                </a:lnTo>
                <a:lnTo>
                  <a:pt x="423" y="201"/>
                </a:lnTo>
                <a:lnTo>
                  <a:pt x="423" y="154"/>
                </a:lnTo>
                <a:lnTo>
                  <a:pt x="423" y="154"/>
                </a:lnTo>
                <a:close/>
                <a:moveTo>
                  <a:pt x="331" y="116"/>
                </a:moveTo>
                <a:lnTo>
                  <a:pt x="47" y="116"/>
                </a:lnTo>
                <a:lnTo>
                  <a:pt x="47" y="312"/>
                </a:lnTo>
                <a:lnTo>
                  <a:pt x="331" y="312"/>
                </a:lnTo>
                <a:lnTo>
                  <a:pt x="331" y="11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9348963" y="2369920"/>
            <a:ext cx="689268" cy="491103"/>
          </a:xfrm>
          <a:custGeom>
            <a:avLst/>
            <a:gdLst>
              <a:gd name="T0" fmla="*/ 23 w 271"/>
              <a:gd name="T1" fmla="*/ 12 h 193"/>
              <a:gd name="T2" fmla="*/ 35 w 271"/>
              <a:gd name="T3" fmla="*/ 0 h 193"/>
              <a:gd name="T4" fmla="*/ 253 w 271"/>
              <a:gd name="T5" fmla="*/ 0 h 193"/>
              <a:gd name="T6" fmla="*/ 253 w 271"/>
              <a:gd name="T7" fmla="*/ 116 h 193"/>
              <a:gd name="T8" fmla="*/ 271 w 271"/>
              <a:gd name="T9" fmla="*/ 184 h 193"/>
              <a:gd name="T10" fmla="*/ 13 w 271"/>
              <a:gd name="T11" fmla="*/ 193 h 193"/>
              <a:gd name="T12" fmla="*/ 0 w 271"/>
              <a:gd name="T13" fmla="*/ 157 h 193"/>
              <a:gd name="T14" fmla="*/ 96 w 271"/>
              <a:gd name="T15" fmla="*/ 125 h 193"/>
              <a:gd name="T16" fmla="*/ 116 w 271"/>
              <a:gd name="T17" fmla="*/ 131 h 193"/>
              <a:gd name="T18" fmla="*/ 96 w 271"/>
              <a:gd name="T19" fmla="*/ 125 h 193"/>
              <a:gd name="T20" fmla="*/ 88 w 271"/>
              <a:gd name="T21" fmla="*/ 153 h 193"/>
              <a:gd name="T22" fmla="*/ 113 w 271"/>
              <a:gd name="T23" fmla="*/ 146 h 193"/>
              <a:gd name="T24" fmla="*/ 55 w 271"/>
              <a:gd name="T25" fmla="*/ 146 h 193"/>
              <a:gd name="T26" fmla="*/ 76 w 271"/>
              <a:gd name="T27" fmla="*/ 153 h 193"/>
              <a:gd name="T28" fmla="*/ 55 w 271"/>
              <a:gd name="T29" fmla="*/ 146 h 193"/>
              <a:gd name="T30" fmla="*/ 124 w 271"/>
              <a:gd name="T31" fmla="*/ 153 h 193"/>
              <a:gd name="T32" fmla="*/ 148 w 271"/>
              <a:gd name="T33" fmla="*/ 146 h 193"/>
              <a:gd name="T34" fmla="*/ 160 w 271"/>
              <a:gd name="T35" fmla="*/ 146 h 193"/>
              <a:gd name="T36" fmla="*/ 184 w 271"/>
              <a:gd name="T37" fmla="*/ 153 h 193"/>
              <a:gd name="T38" fmla="*/ 160 w 271"/>
              <a:gd name="T39" fmla="*/ 146 h 193"/>
              <a:gd name="T40" fmla="*/ 197 w 271"/>
              <a:gd name="T41" fmla="*/ 153 h 193"/>
              <a:gd name="T42" fmla="*/ 219 w 271"/>
              <a:gd name="T43" fmla="*/ 146 h 193"/>
              <a:gd name="T44" fmla="*/ 84 w 271"/>
              <a:gd name="T45" fmla="*/ 135 h 193"/>
              <a:gd name="T46" fmla="*/ 105 w 271"/>
              <a:gd name="T47" fmla="*/ 141 h 193"/>
              <a:gd name="T48" fmla="*/ 84 w 271"/>
              <a:gd name="T49" fmla="*/ 135 h 193"/>
              <a:gd name="T50" fmla="*/ 57 w 271"/>
              <a:gd name="T51" fmla="*/ 141 h 193"/>
              <a:gd name="T52" fmla="*/ 73 w 271"/>
              <a:gd name="T53" fmla="*/ 135 h 193"/>
              <a:gd name="T54" fmla="*/ 118 w 271"/>
              <a:gd name="T55" fmla="*/ 135 h 193"/>
              <a:gd name="T56" fmla="*/ 139 w 271"/>
              <a:gd name="T57" fmla="*/ 141 h 193"/>
              <a:gd name="T58" fmla="*/ 118 w 271"/>
              <a:gd name="T59" fmla="*/ 135 h 193"/>
              <a:gd name="T60" fmla="*/ 151 w 271"/>
              <a:gd name="T61" fmla="*/ 141 h 193"/>
              <a:gd name="T62" fmla="*/ 173 w 271"/>
              <a:gd name="T63" fmla="*/ 135 h 193"/>
              <a:gd name="T64" fmla="*/ 187 w 271"/>
              <a:gd name="T65" fmla="*/ 135 h 193"/>
              <a:gd name="T66" fmla="*/ 217 w 271"/>
              <a:gd name="T67" fmla="*/ 141 h 193"/>
              <a:gd name="T68" fmla="*/ 187 w 271"/>
              <a:gd name="T69" fmla="*/ 135 h 193"/>
              <a:gd name="T70" fmla="*/ 62 w 271"/>
              <a:gd name="T71" fmla="*/ 131 h 193"/>
              <a:gd name="T72" fmla="*/ 85 w 271"/>
              <a:gd name="T73" fmla="*/ 125 h 193"/>
              <a:gd name="T74" fmla="*/ 128 w 271"/>
              <a:gd name="T75" fmla="*/ 125 h 193"/>
              <a:gd name="T76" fmla="*/ 149 w 271"/>
              <a:gd name="T77" fmla="*/ 131 h 193"/>
              <a:gd name="T78" fmla="*/ 128 w 271"/>
              <a:gd name="T79" fmla="*/ 125 h 193"/>
              <a:gd name="T80" fmla="*/ 160 w 271"/>
              <a:gd name="T81" fmla="*/ 131 h 193"/>
              <a:gd name="T82" fmla="*/ 181 w 271"/>
              <a:gd name="T83" fmla="*/ 125 h 193"/>
              <a:gd name="T84" fmla="*/ 192 w 271"/>
              <a:gd name="T85" fmla="*/ 125 h 193"/>
              <a:gd name="T86" fmla="*/ 215 w 271"/>
              <a:gd name="T87" fmla="*/ 131 h 193"/>
              <a:gd name="T88" fmla="*/ 192 w 271"/>
              <a:gd name="T89" fmla="*/ 125 h 193"/>
              <a:gd name="T90" fmla="*/ 229 w 271"/>
              <a:gd name="T91" fmla="*/ 24 h 193"/>
              <a:gd name="T92" fmla="*/ 47 w 271"/>
              <a:gd name="T93" fmla="*/ 116 h 193"/>
              <a:gd name="T94" fmla="*/ 22 w 271"/>
              <a:gd name="T95" fmla="*/ 166 h 193"/>
              <a:gd name="T96" fmla="*/ 43 w 271"/>
              <a:gd name="T97" fmla="*/ 177 h 193"/>
              <a:gd name="T98" fmla="*/ 22 w 271"/>
              <a:gd name="T99" fmla="*/ 166 h 193"/>
              <a:gd name="T100" fmla="*/ 228 w 271"/>
              <a:gd name="T101" fmla="*/ 177 h 193"/>
              <a:gd name="T102" fmla="*/ 248 w 271"/>
              <a:gd name="T103" fmla="*/ 166 h 193"/>
              <a:gd name="T104" fmla="*/ 85 w 271"/>
              <a:gd name="T105" fmla="*/ 166 h 193"/>
              <a:gd name="T106" fmla="*/ 106 w 271"/>
              <a:gd name="T107" fmla="*/ 177 h 193"/>
              <a:gd name="T108" fmla="*/ 85 w 271"/>
              <a:gd name="T109" fmla="*/ 166 h 193"/>
              <a:gd name="T110" fmla="*/ 54 w 271"/>
              <a:gd name="T111" fmla="*/ 177 h 193"/>
              <a:gd name="T112" fmla="*/ 75 w 271"/>
              <a:gd name="T113" fmla="*/ 16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193">
                <a:moveTo>
                  <a:pt x="23" y="116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12"/>
                  <a:pt x="253" y="12"/>
                  <a:pt x="253" y="12"/>
                </a:cubicBezTo>
                <a:cubicBezTo>
                  <a:pt x="253" y="116"/>
                  <a:pt x="253" y="116"/>
                  <a:pt x="253" y="11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1" y="184"/>
                  <a:pt x="271" y="184"/>
                  <a:pt x="271" y="184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57"/>
                  <a:pt x="0" y="157"/>
                  <a:pt x="0" y="157"/>
                </a:cubicBezTo>
                <a:cubicBezTo>
                  <a:pt x="23" y="116"/>
                  <a:pt x="23" y="116"/>
                  <a:pt x="23" y="116"/>
                </a:cubicBezTo>
                <a:close/>
                <a:moveTo>
                  <a:pt x="96" y="125"/>
                </a:moveTo>
                <a:cubicBezTo>
                  <a:pt x="95" y="127"/>
                  <a:pt x="95" y="129"/>
                  <a:pt x="94" y="131"/>
                </a:cubicBezTo>
                <a:cubicBezTo>
                  <a:pt x="102" y="131"/>
                  <a:pt x="109" y="131"/>
                  <a:pt x="116" y="131"/>
                </a:cubicBezTo>
                <a:cubicBezTo>
                  <a:pt x="116" y="129"/>
                  <a:pt x="117" y="127"/>
                  <a:pt x="117" y="125"/>
                </a:cubicBezTo>
                <a:cubicBezTo>
                  <a:pt x="110" y="125"/>
                  <a:pt x="103" y="125"/>
                  <a:pt x="96" y="125"/>
                </a:cubicBezTo>
                <a:close/>
                <a:moveTo>
                  <a:pt x="90" y="146"/>
                </a:moveTo>
                <a:cubicBezTo>
                  <a:pt x="89" y="149"/>
                  <a:pt x="89" y="151"/>
                  <a:pt x="88" y="153"/>
                </a:cubicBezTo>
                <a:cubicBezTo>
                  <a:pt x="96" y="153"/>
                  <a:pt x="104" y="153"/>
                  <a:pt x="112" y="153"/>
                </a:cubicBezTo>
                <a:cubicBezTo>
                  <a:pt x="112" y="151"/>
                  <a:pt x="113" y="149"/>
                  <a:pt x="113" y="146"/>
                </a:cubicBezTo>
                <a:cubicBezTo>
                  <a:pt x="105" y="146"/>
                  <a:pt x="98" y="146"/>
                  <a:pt x="90" y="146"/>
                </a:cubicBezTo>
                <a:close/>
                <a:moveTo>
                  <a:pt x="55" y="146"/>
                </a:moveTo>
                <a:cubicBezTo>
                  <a:pt x="54" y="149"/>
                  <a:pt x="53" y="151"/>
                  <a:pt x="52" y="153"/>
                </a:cubicBezTo>
                <a:cubicBezTo>
                  <a:pt x="60" y="153"/>
                  <a:pt x="68" y="153"/>
                  <a:pt x="76" y="153"/>
                </a:cubicBezTo>
                <a:cubicBezTo>
                  <a:pt x="76" y="151"/>
                  <a:pt x="77" y="149"/>
                  <a:pt x="78" y="146"/>
                </a:cubicBezTo>
                <a:cubicBezTo>
                  <a:pt x="70" y="146"/>
                  <a:pt x="63" y="146"/>
                  <a:pt x="55" y="146"/>
                </a:cubicBezTo>
                <a:close/>
                <a:moveTo>
                  <a:pt x="125" y="146"/>
                </a:moveTo>
                <a:cubicBezTo>
                  <a:pt x="125" y="149"/>
                  <a:pt x="125" y="151"/>
                  <a:pt x="124" y="153"/>
                </a:cubicBezTo>
                <a:cubicBezTo>
                  <a:pt x="132" y="153"/>
                  <a:pt x="140" y="153"/>
                  <a:pt x="148" y="153"/>
                </a:cubicBezTo>
                <a:cubicBezTo>
                  <a:pt x="148" y="151"/>
                  <a:pt x="148" y="149"/>
                  <a:pt x="148" y="146"/>
                </a:cubicBezTo>
                <a:cubicBezTo>
                  <a:pt x="141" y="146"/>
                  <a:pt x="133" y="146"/>
                  <a:pt x="125" y="146"/>
                </a:cubicBezTo>
                <a:close/>
                <a:moveTo>
                  <a:pt x="160" y="146"/>
                </a:moveTo>
                <a:cubicBezTo>
                  <a:pt x="160" y="149"/>
                  <a:pt x="160" y="151"/>
                  <a:pt x="160" y="153"/>
                </a:cubicBezTo>
                <a:cubicBezTo>
                  <a:pt x="168" y="153"/>
                  <a:pt x="176" y="153"/>
                  <a:pt x="184" y="153"/>
                </a:cubicBezTo>
                <a:cubicBezTo>
                  <a:pt x="184" y="151"/>
                  <a:pt x="184" y="149"/>
                  <a:pt x="183" y="146"/>
                </a:cubicBezTo>
                <a:cubicBezTo>
                  <a:pt x="176" y="146"/>
                  <a:pt x="168" y="146"/>
                  <a:pt x="160" y="146"/>
                </a:cubicBezTo>
                <a:close/>
                <a:moveTo>
                  <a:pt x="196" y="146"/>
                </a:moveTo>
                <a:cubicBezTo>
                  <a:pt x="196" y="149"/>
                  <a:pt x="196" y="151"/>
                  <a:pt x="197" y="153"/>
                </a:cubicBezTo>
                <a:cubicBezTo>
                  <a:pt x="204" y="153"/>
                  <a:pt x="212" y="153"/>
                  <a:pt x="220" y="153"/>
                </a:cubicBezTo>
                <a:cubicBezTo>
                  <a:pt x="220" y="151"/>
                  <a:pt x="219" y="149"/>
                  <a:pt x="219" y="146"/>
                </a:cubicBezTo>
                <a:cubicBezTo>
                  <a:pt x="211" y="146"/>
                  <a:pt x="203" y="146"/>
                  <a:pt x="196" y="146"/>
                </a:cubicBezTo>
                <a:close/>
                <a:moveTo>
                  <a:pt x="84" y="135"/>
                </a:moveTo>
                <a:cubicBezTo>
                  <a:pt x="84" y="137"/>
                  <a:pt x="83" y="139"/>
                  <a:pt x="82" y="141"/>
                </a:cubicBezTo>
                <a:cubicBezTo>
                  <a:pt x="90" y="141"/>
                  <a:pt x="97" y="141"/>
                  <a:pt x="105" y="141"/>
                </a:cubicBezTo>
                <a:cubicBezTo>
                  <a:pt x="105" y="139"/>
                  <a:pt x="106" y="137"/>
                  <a:pt x="106" y="135"/>
                </a:cubicBezTo>
                <a:cubicBezTo>
                  <a:pt x="99" y="135"/>
                  <a:pt x="92" y="135"/>
                  <a:pt x="84" y="135"/>
                </a:cubicBezTo>
                <a:close/>
                <a:moveTo>
                  <a:pt x="60" y="135"/>
                </a:moveTo>
                <a:cubicBezTo>
                  <a:pt x="59" y="137"/>
                  <a:pt x="58" y="139"/>
                  <a:pt x="57" y="141"/>
                </a:cubicBezTo>
                <a:cubicBezTo>
                  <a:pt x="62" y="141"/>
                  <a:pt x="66" y="141"/>
                  <a:pt x="71" y="141"/>
                </a:cubicBezTo>
                <a:cubicBezTo>
                  <a:pt x="71" y="139"/>
                  <a:pt x="72" y="137"/>
                  <a:pt x="73" y="135"/>
                </a:cubicBezTo>
                <a:cubicBezTo>
                  <a:pt x="68" y="135"/>
                  <a:pt x="64" y="135"/>
                  <a:pt x="60" y="135"/>
                </a:cubicBezTo>
                <a:close/>
                <a:moveTo>
                  <a:pt x="118" y="135"/>
                </a:moveTo>
                <a:cubicBezTo>
                  <a:pt x="118" y="137"/>
                  <a:pt x="117" y="139"/>
                  <a:pt x="117" y="141"/>
                </a:cubicBezTo>
                <a:cubicBezTo>
                  <a:pt x="124" y="141"/>
                  <a:pt x="132" y="141"/>
                  <a:pt x="139" y="141"/>
                </a:cubicBezTo>
                <a:cubicBezTo>
                  <a:pt x="139" y="139"/>
                  <a:pt x="140" y="137"/>
                  <a:pt x="140" y="135"/>
                </a:cubicBezTo>
                <a:cubicBezTo>
                  <a:pt x="132" y="135"/>
                  <a:pt x="125" y="135"/>
                  <a:pt x="118" y="135"/>
                </a:cubicBezTo>
                <a:close/>
                <a:moveTo>
                  <a:pt x="151" y="135"/>
                </a:moveTo>
                <a:cubicBezTo>
                  <a:pt x="151" y="137"/>
                  <a:pt x="151" y="139"/>
                  <a:pt x="151" y="141"/>
                </a:cubicBezTo>
                <a:cubicBezTo>
                  <a:pt x="159" y="141"/>
                  <a:pt x="166" y="141"/>
                  <a:pt x="174" y="141"/>
                </a:cubicBezTo>
                <a:cubicBezTo>
                  <a:pt x="174" y="139"/>
                  <a:pt x="173" y="137"/>
                  <a:pt x="173" y="135"/>
                </a:cubicBezTo>
                <a:cubicBezTo>
                  <a:pt x="166" y="135"/>
                  <a:pt x="159" y="135"/>
                  <a:pt x="151" y="135"/>
                </a:cubicBezTo>
                <a:close/>
                <a:moveTo>
                  <a:pt x="187" y="135"/>
                </a:moveTo>
                <a:cubicBezTo>
                  <a:pt x="187" y="137"/>
                  <a:pt x="188" y="139"/>
                  <a:pt x="188" y="141"/>
                </a:cubicBezTo>
                <a:cubicBezTo>
                  <a:pt x="198" y="141"/>
                  <a:pt x="207" y="141"/>
                  <a:pt x="217" y="141"/>
                </a:cubicBezTo>
                <a:cubicBezTo>
                  <a:pt x="217" y="139"/>
                  <a:pt x="216" y="137"/>
                  <a:pt x="216" y="135"/>
                </a:cubicBezTo>
                <a:cubicBezTo>
                  <a:pt x="206" y="135"/>
                  <a:pt x="197" y="135"/>
                  <a:pt x="187" y="135"/>
                </a:cubicBezTo>
                <a:close/>
                <a:moveTo>
                  <a:pt x="64" y="125"/>
                </a:moveTo>
                <a:cubicBezTo>
                  <a:pt x="63" y="127"/>
                  <a:pt x="62" y="129"/>
                  <a:pt x="62" y="131"/>
                </a:cubicBezTo>
                <a:cubicBezTo>
                  <a:pt x="69" y="131"/>
                  <a:pt x="76" y="131"/>
                  <a:pt x="83" y="131"/>
                </a:cubicBezTo>
                <a:cubicBezTo>
                  <a:pt x="84" y="129"/>
                  <a:pt x="84" y="127"/>
                  <a:pt x="85" y="125"/>
                </a:cubicBezTo>
                <a:cubicBezTo>
                  <a:pt x="78" y="125"/>
                  <a:pt x="71" y="125"/>
                  <a:pt x="64" y="125"/>
                </a:cubicBezTo>
                <a:close/>
                <a:moveTo>
                  <a:pt x="128" y="125"/>
                </a:moveTo>
                <a:cubicBezTo>
                  <a:pt x="128" y="127"/>
                  <a:pt x="128" y="129"/>
                  <a:pt x="127" y="131"/>
                </a:cubicBezTo>
                <a:cubicBezTo>
                  <a:pt x="134" y="131"/>
                  <a:pt x="142" y="131"/>
                  <a:pt x="149" y="131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42" y="125"/>
                  <a:pt x="135" y="125"/>
                  <a:pt x="128" y="125"/>
                </a:cubicBezTo>
                <a:close/>
                <a:moveTo>
                  <a:pt x="160" y="125"/>
                </a:moveTo>
                <a:cubicBezTo>
                  <a:pt x="160" y="127"/>
                  <a:pt x="160" y="129"/>
                  <a:pt x="160" y="131"/>
                </a:cubicBezTo>
                <a:cubicBezTo>
                  <a:pt x="167" y="131"/>
                  <a:pt x="175" y="131"/>
                  <a:pt x="182" y="131"/>
                </a:cubicBezTo>
                <a:cubicBezTo>
                  <a:pt x="182" y="129"/>
                  <a:pt x="181" y="127"/>
                  <a:pt x="181" y="125"/>
                </a:cubicBezTo>
                <a:cubicBezTo>
                  <a:pt x="174" y="125"/>
                  <a:pt x="167" y="125"/>
                  <a:pt x="160" y="125"/>
                </a:cubicBezTo>
                <a:close/>
                <a:moveTo>
                  <a:pt x="192" y="125"/>
                </a:moveTo>
                <a:cubicBezTo>
                  <a:pt x="193" y="127"/>
                  <a:pt x="193" y="129"/>
                  <a:pt x="193" y="131"/>
                </a:cubicBezTo>
                <a:cubicBezTo>
                  <a:pt x="200" y="131"/>
                  <a:pt x="207" y="131"/>
                  <a:pt x="215" y="131"/>
                </a:cubicBezTo>
                <a:cubicBezTo>
                  <a:pt x="214" y="129"/>
                  <a:pt x="214" y="127"/>
                  <a:pt x="213" y="125"/>
                </a:cubicBezTo>
                <a:cubicBezTo>
                  <a:pt x="206" y="125"/>
                  <a:pt x="199" y="125"/>
                  <a:pt x="192" y="125"/>
                </a:cubicBezTo>
                <a:close/>
                <a:moveTo>
                  <a:pt x="229" y="116"/>
                </a:moveTo>
                <a:cubicBezTo>
                  <a:pt x="229" y="24"/>
                  <a:pt x="229" y="24"/>
                  <a:pt x="22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229" y="116"/>
                  <a:pt x="229" y="116"/>
                  <a:pt x="229" y="116"/>
                </a:cubicBezTo>
                <a:close/>
                <a:moveTo>
                  <a:pt x="22" y="166"/>
                </a:moveTo>
                <a:cubicBezTo>
                  <a:pt x="22" y="177"/>
                  <a:pt x="22" y="177"/>
                  <a:pt x="22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22" y="166"/>
                  <a:pt x="22" y="166"/>
                  <a:pt x="22" y="166"/>
                </a:cubicBezTo>
                <a:close/>
                <a:moveTo>
                  <a:pt x="228" y="166"/>
                </a:moveTo>
                <a:cubicBezTo>
                  <a:pt x="228" y="177"/>
                  <a:pt x="228" y="177"/>
                  <a:pt x="228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8" y="166"/>
                  <a:pt x="248" y="166"/>
                  <a:pt x="248" y="166"/>
                </a:cubicBezTo>
                <a:cubicBezTo>
                  <a:pt x="228" y="166"/>
                  <a:pt x="228" y="166"/>
                  <a:pt x="228" y="166"/>
                </a:cubicBezTo>
                <a:close/>
                <a:moveTo>
                  <a:pt x="85" y="166"/>
                </a:moveTo>
                <a:cubicBezTo>
                  <a:pt x="85" y="177"/>
                  <a:pt x="85" y="177"/>
                  <a:pt x="8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85" y="166"/>
                  <a:pt x="85" y="166"/>
                  <a:pt x="85" y="166"/>
                </a:cubicBezTo>
                <a:close/>
                <a:moveTo>
                  <a:pt x="54" y="166"/>
                </a:moveTo>
                <a:cubicBezTo>
                  <a:pt x="54" y="177"/>
                  <a:pt x="54" y="177"/>
                  <a:pt x="54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166"/>
                  <a:pt x="75" y="166"/>
                  <a:pt x="75" y="166"/>
                </a:cubicBezTo>
                <a:lnTo>
                  <a:pt x="54" y="16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8322600" y="2194372"/>
            <a:ext cx="722654" cy="722654"/>
          </a:xfrm>
          <a:custGeom>
            <a:avLst/>
            <a:gdLst>
              <a:gd name="T0" fmla="*/ 259 w 284"/>
              <a:gd name="T1" fmla="*/ 0 h 284"/>
              <a:gd name="T2" fmla="*/ 284 w 284"/>
              <a:gd name="T3" fmla="*/ 72 h 284"/>
              <a:gd name="T4" fmla="*/ 188 w 284"/>
              <a:gd name="T5" fmla="*/ 97 h 284"/>
              <a:gd name="T6" fmla="*/ 167 w 284"/>
              <a:gd name="T7" fmla="*/ 97 h 284"/>
              <a:gd name="T8" fmla="*/ 139 w 284"/>
              <a:gd name="T9" fmla="*/ 72 h 284"/>
              <a:gd name="T10" fmla="*/ 164 w 284"/>
              <a:gd name="T11" fmla="*/ 0 h 284"/>
              <a:gd name="T12" fmla="*/ 166 w 284"/>
              <a:gd name="T13" fmla="*/ 177 h 284"/>
              <a:gd name="T14" fmla="*/ 184 w 284"/>
              <a:gd name="T15" fmla="*/ 129 h 284"/>
              <a:gd name="T16" fmla="*/ 129 w 284"/>
              <a:gd name="T17" fmla="*/ 101 h 284"/>
              <a:gd name="T18" fmla="*/ 112 w 284"/>
              <a:gd name="T19" fmla="*/ 100 h 284"/>
              <a:gd name="T20" fmla="*/ 114 w 284"/>
              <a:gd name="T21" fmla="*/ 80 h 284"/>
              <a:gd name="T22" fmla="*/ 118 w 284"/>
              <a:gd name="T23" fmla="*/ 68 h 284"/>
              <a:gd name="T24" fmla="*/ 117 w 284"/>
              <a:gd name="T25" fmla="*/ 67 h 284"/>
              <a:gd name="T26" fmla="*/ 110 w 284"/>
              <a:gd name="T27" fmla="*/ 41 h 284"/>
              <a:gd name="T28" fmla="*/ 69 w 284"/>
              <a:gd name="T29" fmla="*/ 66 h 284"/>
              <a:gd name="T30" fmla="*/ 67 w 284"/>
              <a:gd name="T31" fmla="*/ 67 h 284"/>
              <a:gd name="T32" fmla="*/ 69 w 284"/>
              <a:gd name="T33" fmla="*/ 76 h 284"/>
              <a:gd name="T34" fmla="*/ 78 w 284"/>
              <a:gd name="T35" fmla="*/ 91 h 284"/>
              <a:gd name="T36" fmla="*/ 68 w 284"/>
              <a:gd name="T37" fmla="*/ 101 h 284"/>
              <a:gd name="T38" fmla="*/ 44 w 284"/>
              <a:gd name="T39" fmla="*/ 129 h 284"/>
              <a:gd name="T40" fmla="*/ 0 w 284"/>
              <a:gd name="T41" fmla="*/ 146 h 284"/>
              <a:gd name="T42" fmla="*/ 37 w 284"/>
              <a:gd name="T43" fmla="*/ 177 h 284"/>
              <a:gd name="T44" fmla="*/ 148 w 284"/>
              <a:gd name="T45" fmla="*/ 284 h 284"/>
              <a:gd name="T46" fmla="*/ 87 w 284"/>
              <a:gd name="T47" fmla="*/ 129 h 284"/>
              <a:gd name="T48" fmla="*/ 89 w 284"/>
              <a:gd name="T49" fmla="*/ 107 h 284"/>
              <a:gd name="T50" fmla="*/ 94 w 284"/>
              <a:gd name="T51" fmla="*/ 102 h 284"/>
              <a:gd name="T52" fmla="*/ 100 w 284"/>
              <a:gd name="T53" fmla="*/ 107 h 284"/>
              <a:gd name="T54" fmla="*/ 102 w 284"/>
              <a:gd name="T55" fmla="*/ 129 h 284"/>
              <a:gd name="T56" fmla="*/ 171 w 284"/>
              <a:gd name="T57" fmla="*/ 22 h 284"/>
              <a:gd name="T58" fmla="*/ 258 w 284"/>
              <a:gd name="T59" fmla="*/ 29 h 284"/>
              <a:gd name="T60" fmla="*/ 171 w 284"/>
              <a:gd name="T61" fmla="*/ 22 h 284"/>
              <a:gd name="T62" fmla="*/ 171 w 284"/>
              <a:gd name="T63" fmla="*/ 71 h 284"/>
              <a:gd name="T64" fmla="*/ 258 w 284"/>
              <a:gd name="T65" fmla="*/ 64 h 284"/>
              <a:gd name="T66" fmla="*/ 171 w 284"/>
              <a:gd name="T67" fmla="*/ 43 h 284"/>
              <a:gd name="T68" fmla="*/ 258 w 284"/>
              <a:gd name="T69" fmla="*/ 50 h 284"/>
              <a:gd name="T70" fmla="*/ 171 w 284"/>
              <a:gd name="T71" fmla="*/ 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4" h="284">
                <a:moveTo>
                  <a:pt x="164" y="0"/>
                </a:moveTo>
                <a:cubicBezTo>
                  <a:pt x="259" y="0"/>
                  <a:pt x="259" y="0"/>
                  <a:pt x="259" y="0"/>
                </a:cubicBezTo>
                <a:cubicBezTo>
                  <a:pt x="273" y="0"/>
                  <a:pt x="284" y="12"/>
                  <a:pt x="284" y="25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85"/>
                  <a:pt x="273" y="97"/>
                  <a:pt x="259" y="97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50" y="97"/>
                  <a:pt x="139" y="85"/>
                  <a:pt x="139" y="72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2"/>
                  <a:pt x="150" y="0"/>
                  <a:pt x="164" y="0"/>
                </a:cubicBezTo>
                <a:close/>
                <a:moveTo>
                  <a:pt x="148" y="177"/>
                </a:moveTo>
                <a:cubicBezTo>
                  <a:pt x="166" y="177"/>
                  <a:pt x="166" y="177"/>
                  <a:pt x="166" y="177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0" y="118"/>
                  <a:pt x="135" y="107"/>
                  <a:pt x="129" y="101"/>
                </a:cubicBezTo>
                <a:cubicBezTo>
                  <a:pt x="125" y="101"/>
                  <a:pt x="122" y="101"/>
                  <a:pt x="119" y="101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110" y="98"/>
                  <a:pt x="109" y="94"/>
                  <a:pt x="108" y="90"/>
                </a:cubicBezTo>
                <a:cubicBezTo>
                  <a:pt x="111" y="87"/>
                  <a:pt x="113" y="84"/>
                  <a:pt x="114" y="80"/>
                </a:cubicBezTo>
                <a:cubicBezTo>
                  <a:pt x="115" y="79"/>
                  <a:pt x="116" y="78"/>
                  <a:pt x="117" y="76"/>
                </a:cubicBezTo>
                <a:cubicBezTo>
                  <a:pt x="118" y="74"/>
                  <a:pt x="118" y="71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54"/>
                  <a:pt x="116" y="46"/>
                  <a:pt x="110" y="41"/>
                </a:cubicBezTo>
                <a:cubicBezTo>
                  <a:pt x="101" y="35"/>
                  <a:pt x="83" y="35"/>
                  <a:pt x="74" y="42"/>
                </a:cubicBezTo>
                <a:cubicBezTo>
                  <a:pt x="68" y="47"/>
                  <a:pt x="67" y="53"/>
                  <a:pt x="69" y="66"/>
                </a:cubicBezTo>
                <a:cubicBezTo>
                  <a:pt x="69" y="66"/>
                  <a:pt x="68" y="67"/>
                  <a:pt x="6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71"/>
                  <a:pt x="68" y="74"/>
                  <a:pt x="69" y="76"/>
                </a:cubicBezTo>
                <a:cubicBezTo>
                  <a:pt x="69" y="78"/>
                  <a:pt x="70" y="79"/>
                  <a:pt x="72" y="80"/>
                </a:cubicBezTo>
                <a:cubicBezTo>
                  <a:pt x="73" y="84"/>
                  <a:pt x="76" y="88"/>
                  <a:pt x="78" y="91"/>
                </a:cubicBezTo>
                <a:cubicBezTo>
                  <a:pt x="78" y="94"/>
                  <a:pt x="77" y="97"/>
                  <a:pt x="75" y="99"/>
                </a:cubicBezTo>
                <a:cubicBezTo>
                  <a:pt x="74" y="101"/>
                  <a:pt x="71" y="102"/>
                  <a:pt x="68" y="101"/>
                </a:cubicBezTo>
                <a:cubicBezTo>
                  <a:pt x="64" y="101"/>
                  <a:pt x="61" y="101"/>
                  <a:pt x="57" y="101"/>
                </a:cubicBezTo>
                <a:cubicBezTo>
                  <a:pt x="49" y="108"/>
                  <a:pt x="46" y="119"/>
                  <a:pt x="44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48" y="284"/>
                  <a:pt x="148" y="284"/>
                  <a:pt x="148" y="284"/>
                </a:cubicBezTo>
                <a:cubicBezTo>
                  <a:pt x="148" y="177"/>
                  <a:pt x="148" y="177"/>
                  <a:pt x="148" y="177"/>
                </a:cubicBezTo>
                <a:close/>
                <a:moveTo>
                  <a:pt x="87" y="129"/>
                </a:moveTo>
                <a:cubicBezTo>
                  <a:pt x="92" y="110"/>
                  <a:pt x="92" y="110"/>
                  <a:pt x="92" y="110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87" y="129"/>
                  <a:pt x="87" y="129"/>
                  <a:pt x="87" y="129"/>
                </a:cubicBezTo>
                <a:close/>
                <a:moveTo>
                  <a:pt x="171" y="22"/>
                </a:moveTo>
                <a:cubicBezTo>
                  <a:pt x="171" y="29"/>
                  <a:pt x="171" y="29"/>
                  <a:pt x="171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22"/>
                  <a:pt x="258" y="22"/>
                  <a:pt x="258" y="22"/>
                </a:cubicBezTo>
                <a:cubicBezTo>
                  <a:pt x="171" y="22"/>
                  <a:pt x="171" y="22"/>
                  <a:pt x="171" y="22"/>
                </a:cubicBezTo>
                <a:close/>
                <a:moveTo>
                  <a:pt x="171" y="64"/>
                </a:moveTo>
                <a:cubicBezTo>
                  <a:pt x="171" y="71"/>
                  <a:pt x="171" y="71"/>
                  <a:pt x="171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1" y="43"/>
                </a:moveTo>
                <a:cubicBezTo>
                  <a:pt x="171" y="50"/>
                  <a:pt x="171" y="50"/>
                  <a:pt x="171" y="50"/>
                </a:cubicBezTo>
                <a:cubicBezTo>
                  <a:pt x="258" y="50"/>
                  <a:pt x="258" y="50"/>
                  <a:pt x="258" y="50"/>
                </a:cubicBezTo>
                <a:cubicBezTo>
                  <a:pt x="258" y="43"/>
                  <a:pt x="258" y="43"/>
                  <a:pt x="258" y="43"/>
                </a:cubicBezTo>
                <a:lnTo>
                  <a:pt x="171" y="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7290853" y="2278376"/>
            <a:ext cx="746348" cy="608494"/>
          </a:xfrm>
          <a:custGeom>
            <a:avLst/>
            <a:gdLst>
              <a:gd name="T0" fmla="*/ 69 w 293"/>
              <a:gd name="T1" fmla="*/ 166 h 239"/>
              <a:gd name="T2" fmla="*/ 102 w 293"/>
              <a:gd name="T3" fmla="*/ 183 h 239"/>
              <a:gd name="T4" fmla="*/ 1 w 293"/>
              <a:gd name="T5" fmla="*/ 221 h 239"/>
              <a:gd name="T6" fmla="*/ 38 w 293"/>
              <a:gd name="T7" fmla="*/ 177 h 239"/>
              <a:gd name="T8" fmla="*/ 29 w 293"/>
              <a:gd name="T9" fmla="*/ 151 h 239"/>
              <a:gd name="T10" fmla="*/ 27 w 293"/>
              <a:gd name="T11" fmla="*/ 94 h 239"/>
              <a:gd name="T12" fmla="*/ 94 w 293"/>
              <a:gd name="T13" fmla="*/ 150 h 239"/>
              <a:gd name="T14" fmla="*/ 183 w 293"/>
              <a:gd name="T15" fmla="*/ 85 h 239"/>
              <a:gd name="T16" fmla="*/ 206 w 293"/>
              <a:gd name="T17" fmla="*/ 81 h 239"/>
              <a:gd name="T18" fmla="*/ 202 w 293"/>
              <a:gd name="T19" fmla="*/ 58 h 239"/>
              <a:gd name="T20" fmla="*/ 196 w 293"/>
              <a:gd name="T21" fmla="*/ 43 h 239"/>
              <a:gd name="T22" fmla="*/ 197 w 293"/>
              <a:gd name="T23" fmla="*/ 41 h 239"/>
              <a:gd name="T24" fmla="*/ 205 w 293"/>
              <a:gd name="T25" fmla="*/ 10 h 239"/>
              <a:gd name="T26" fmla="*/ 258 w 293"/>
              <a:gd name="T27" fmla="*/ 40 h 239"/>
              <a:gd name="T28" fmla="*/ 260 w 293"/>
              <a:gd name="T29" fmla="*/ 41 h 239"/>
              <a:gd name="T30" fmla="*/ 259 w 293"/>
              <a:gd name="T31" fmla="*/ 53 h 239"/>
              <a:gd name="T32" fmla="*/ 248 w 293"/>
              <a:gd name="T33" fmla="*/ 70 h 239"/>
              <a:gd name="T34" fmla="*/ 261 w 293"/>
              <a:gd name="T35" fmla="*/ 84 h 239"/>
              <a:gd name="T36" fmla="*/ 291 w 293"/>
              <a:gd name="T37" fmla="*/ 138 h 239"/>
              <a:gd name="T38" fmla="*/ 183 w 293"/>
              <a:gd name="T39" fmla="*/ 85 h 239"/>
              <a:gd name="T40" fmla="*/ 223 w 293"/>
              <a:gd name="T41" fmla="*/ 92 h 239"/>
              <a:gd name="T42" fmla="*/ 218 w 293"/>
              <a:gd name="T43" fmla="*/ 129 h 239"/>
              <a:gd name="T44" fmla="*/ 230 w 293"/>
              <a:gd name="T45" fmla="*/ 139 h 239"/>
              <a:gd name="T46" fmla="*/ 231 w 293"/>
              <a:gd name="T47" fmla="*/ 139 h 239"/>
              <a:gd name="T48" fmla="*/ 243 w 293"/>
              <a:gd name="T49" fmla="*/ 129 h 239"/>
              <a:gd name="T50" fmla="*/ 237 w 293"/>
              <a:gd name="T51" fmla="*/ 92 h 239"/>
              <a:gd name="T52" fmla="*/ 230 w 293"/>
              <a:gd name="T53" fmla="*/ 85 h 239"/>
              <a:gd name="T54" fmla="*/ 142 w 293"/>
              <a:gd name="T55" fmla="*/ 239 h 239"/>
              <a:gd name="T56" fmla="*/ 186 w 293"/>
              <a:gd name="T57" fmla="*/ 173 h 239"/>
              <a:gd name="T58" fmla="*/ 230 w 293"/>
              <a:gd name="T59" fmla="*/ 177 h 239"/>
              <a:gd name="T60" fmla="*/ 246 w 293"/>
              <a:gd name="T61" fmla="*/ 167 h 239"/>
              <a:gd name="T62" fmla="*/ 154 w 293"/>
              <a:gd name="T63" fmla="*/ 222 h 239"/>
              <a:gd name="T64" fmla="*/ 152 w 293"/>
              <a:gd name="T65" fmla="*/ 1 h 239"/>
              <a:gd name="T66" fmla="*/ 59 w 293"/>
              <a:gd name="T67" fmla="*/ 39 h 239"/>
              <a:gd name="T68" fmla="*/ 58 w 293"/>
              <a:gd name="T69" fmla="*/ 76 h 239"/>
              <a:gd name="T70" fmla="*/ 121 w 293"/>
              <a:gd name="T71" fmla="*/ 48 h 239"/>
              <a:gd name="T72" fmla="*/ 174 w 293"/>
              <a:gd name="T73" fmla="*/ 6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39">
                <a:moveTo>
                  <a:pt x="82" y="151"/>
                </a:moveTo>
                <a:cubicBezTo>
                  <a:pt x="79" y="157"/>
                  <a:pt x="75" y="162"/>
                  <a:pt x="69" y="166"/>
                </a:cubicBezTo>
                <a:cubicBezTo>
                  <a:pt x="71" y="172"/>
                  <a:pt x="71" y="174"/>
                  <a:pt x="73" y="177"/>
                </a:cubicBezTo>
                <a:cubicBezTo>
                  <a:pt x="76" y="178"/>
                  <a:pt x="101" y="179"/>
                  <a:pt x="102" y="183"/>
                </a:cubicBezTo>
                <a:cubicBezTo>
                  <a:pt x="111" y="193"/>
                  <a:pt x="111" y="211"/>
                  <a:pt x="110" y="221"/>
                </a:cubicBezTo>
                <a:cubicBezTo>
                  <a:pt x="84" y="232"/>
                  <a:pt x="27" y="232"/>
                  <a:pt x="1" y="221"/>
                </a:cubicBezTo>
                <a:cubicBezTo>
                  <a:pt x="0" y="211"/>
                  <a:pt x="0" y="193"/>
                  <a:pt x="9" y="183"/>
                </a:cubicBezTo>
                <a:cubicBezTo>
                  <a:pt x="11" y="179"/>
                  <a:pt x="35" y="178"/>
                  <a:pt x="38" y="177"/>
                </a:cubicBezTo>
                <a:cubicBezTo>
                  <a:pt x="39" y="174"/>
                  <a:pt x="40" y="170"/>
                  <a:pt x="41" y="166"/>
                </a:cubicBezTo>
                <a:cubicBezTo>
                  <a:pt x="36" y="162"/>
                  <a:pt x="32" y="157"/>
                  <a:pt x="29" y="151"/>
                </a:cubicBezTo>
                <a:cubicBezTo>
                  <a:pt x="27" y="151"/>
                  <a:pt x="20" y="151"/>
                  <a:pt x="18" y="151"/>
                </a:cubicBezTo>
                <a:cubicBezTo>
                  <a:pt x="14" y="130"/>
                  <a:pt x="19" y="101"/>
                  <a:pt x="27" y="94"/>
                </a:cubicBezTo>
                <a:cubicBezTo>
                  <a:pt x="40" y="84"/>
                  <a:pt x="69" y="83"/>
                  <a:pt x="82" y="92"/>
                </a:cubicBezTo>
                <a:cubicBezTo>
                  <a:pt x="91" y="99"/>
                  <a:pt x="97" y="131"/>
                  <a:pt x="94" y="150"/>
                </a:cubicBezTo>
                <a:cubicBezTo>
                  <a:pt x="92" y="151"/>
                  <a:pt x="83" y="150"/>
                  <a:pt x="82" y="151"/>
                </a:cubicBezTo>
                <a:close/>
                <a:moveTo>
                  <a:pt x="183" y="85"/>
                </a:moveTo>
                <a:cubicBezTo>
                  <a:pt x="188" y="85"/>
                  <a:pt x="193" y="85"/>
                  <a:pt x="197" y="85"/>
                </a:cubicBezTo>
                <a:cubicBezTo>
                  <a:pt x="201" y="85"/>
                  <a:pt x="204" y="84"/>
                  <a:pt x="206" y="81"/>
                </a:cubicBezTo>
                <a:cubicBezTo>
                  <a:pt x="208" y="79"/>
                  <a:pt x="209" y="75"/>
                  <a:pt x="210" y="71"/>
                </a:cubicBezTo>
                <a:cubicBezTo>
                  <a:pt x="206" y="68"/>
                  <a:pt x="204" y="63"/>
                  <a:pt x="202" y="58"/>
                </a:cubicBezTo>
                <a:cubicBezTo>
                  <a:pt x="200" y="57"/>
                  <a:pt x="199" y="55"/>
                  <a:pt x="198" y="53"/>
                </a:cubicBezTo>
                <a:cubicBezTo>
                  <a:pt x="197" y="50"/>
                  <a:pt x="196" y="47"/>
                  <a:pt x="196" y="43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8" y="41"/>
                  <a:pt x="198" y="40"/>
                </a:cubicBezTo>
                <a:cubicBezTo>
                  <a:pt x="196" y="24"/>
                  <a:pt x="197" y="16"/>
                  <a:pt x="205" y="10"/>
                </a:cubicBezTo>
                <a:cubicBezTo>
                  <a:pt x="216" y="0"/>
                  <a:pt x="238" y="0"/>
                  <a:pt x="250" y="9"/>
                </a:cubicBezTo>
                <a:cubicBezTo>
                  <a:pt x="257" y="14"/>
                  <a:pt x="260" y="25"/>
                  <a:pt x="258" y="40"/>
                </a:cubicBezTo>
                <a:cubicBezTo>
                  <a:pt x="259" y="40"/>
                  <a:pt x="259" y="41"/>
                  <a:pt x="259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7"/>
                  <a:pt x="260" y="50"/>
                  <a:pt x="259" y="53"/>
                </a:cubicBezTo>
                <a:cubicBezTo>
                  <a:pt x="258" y="55"/>
                  <a:pt x="257" y="57"/>
                  <a:pt x="255" y="58"/>
                </a:cubicBezTo>
                <a:cubicBezTo>
                  <a:pt x="253" y="63"/>
                  <a:pt x="251" y="67"/>
                  <a:pt x="248" y="70"/>
                </a:cubicBezTo>
                <a:cubicBezTo>
                  <a:pt x="249" y="76"/>
                  <a:pt x="250" y="80"/>
                  <a:pt x="253" y="83"/>
                </a:cubicBezTo>
                <a:cubicBezTo>
                  <a:pt x="255" y="84"/>
                  <a:pt x="258" y="84"/>
                  <a:pt x="261" y="84"/>
                </a:cubicBezTo>
                <a:cubicBezTo>
                  <a:pt x="265" y="84"/>
                  <a:pt x="269" y="84"/>
                  <a:pt x="274" y="84"/>
                </a:cubicBezTo>
                <a:cubicBezTo>
                  <a:pt x="285" y="95"/>
                  <a:pt x="293" y="121"/>
                  <a:pt x="291" y="138"/>
                </a:cubicBezTo>
                <a:cubicBezTo>
                  <a:pt x="272" y="151"/>
                  <a:pt x="180" y="152"/>
                  <a:pt x="165" y="138"/>
                </a:cubicBezTo>
                <a:cubicBezTo>
                  <a:pt x="166" y="123"/>
                  <a:pt x="168" y="97"/>
                  <a:pt x="183" y="85"/>
                </a:cubicBezTo>
                <a:close/>
                <a:moveTo>
                  <a:pt x="226" y="85"/>
                </a:moveTo>
                <a:cubicBezTo>
                  <a:pt x="223" y="92"/>
                  <a:pt x="223" y="92"/>
                  <a:pt x="223" y="92"/>
                </a:cubicBezTo>
                <a:cubicBezTo>
                  <a:pt x="227" y="95"/>
                  <a:pt x="227" y="95"/>
                  <a:pt x="227" y="95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6" y="85"/>
                  <a:pt x="226" y="85"/>
                  <a:pt x="226" y="85"/>
                </a:cubicBezTo>
                <a:close/>
                <a:moveTo>
                  <a:pt x="142" y="239"/>
                </a:moveTo>
                <a:cubicBezTo>
                  <a:pt x="120" y="180"/>
                  <a:pt x="120" y="180"/>
                  <a:pt x="120" y="180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93" y="203"/>
                  <a:pt x="218" y="196"/>
                  <a:pt x="230" y="177"/>
                </a:cubicBezTo>
                <a:cubicBezTo>
                  <a:pt x="233" y="173"/>
                  <a:pt x="235" y="169"/>
                  <a:pt x="236" y="16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8"/>
                  <a:pt x="242" y="191"/>
                  <a:pt x="235" y="201"/>
                </a:cubicBezTo>
                <a:cubicBezTo>
                  <a:pt x="217" y="229"/>
                  <a:pt x="182" y="237"/>
                  <a:pt x="154" y="222"/>
                </a:cubicBezTo>
                <a:cubicBezTo>
                  <a:pt x="142" y="239"/>
                  <a:pt x="142" y="239"/>
                  <a:pt x="142" y="239"/>
                </a:cubicBezTo>
                <a:close/>
                <a:moveTo>
                  <a:pt x="152" y="1"/>
                </a:moveTo>
                <a:cubicBezTo>
                  <a:pt x="140" y="18"/>
                  <a:pt x="140" y="18"/>
                  <a:pt x="140" y="18"/>
                </a:cubicBezTo>
                <a:cubicBezTo>
                  <a:pt x="112" y="3"/>
                  <a:pt x="77" y="12"/>
                  <a:pt x="59" y="39"/>
                </a:cubicBezTo>
                <a:cubicBezTo>
                  <a:pt x="52" y="50"/>
                  <a:pt x="48" y="62"/>
                  <a:pt x="48" y="74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2"/>
                  <a:pt x="61" y="67"/>
                  <a:pt x="64" y="63"/>
                </a:cubicBezTo>
                <a:cubicBezTo>
                  <a:pt x="76" y="44"/>
                  <a:pt x="101" y="38"/>
                  <a:pt x="121" y="4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74" y="61"/>
                  <a:pt x="174" y="61"/>
                  <a:pt x="174" y="61"/>
                </a:cubicBezTo>
                <a:lnTo>
                  <a:pt x="152" y="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289214" y="4398951"/>
            <a:ext cx="789427" cy="556799"/>
          </a:xfrm>
          <a:custGeom>
            <a:avLst/>
            <a:gdLst>
              <a:gd name="T0" fmla="*/ 29 w 310"/>
              <a:gd name="T1" fmla="*/ 157 h 219"/>
              <a:gd name="T2" fmla="*/ 42 w 310"/>
              <a:gd name="T3" fmla="*/ 145 h 219"/>
              <a:gd name="T4" fmla="*/ 30 w 310"/>
              <a:gd name="T5" fmla="*/ 128 h 219"/>
              <a:gd name="T6" fmla="*/ 29 w 310"/>
              <a:gd name="T7" fmla="*/ 117 h 219"/>
              <a:gd name="T8" fmla="*/ 30 w 310"/>
              <a:gd name="T9" fmla="*/ 116 h 219"/>
              <a:gd name="T10" fmla="*/ 78 w 310"/>
              <a:gd name="T11" fmla="*/ 87 h 219"/>
              <a:gd name="T12" fmla="*/ 87 w 310"/>
              <a:gd name="T13" fmla="*/ 117 h 219"/>
              <a:gd name="T14" fmla="*/ 88 w 310"/>
              <a:gd name="T15" fmla="*/ 118 h 219"/>
              <a:gd name="T16" fmla="*/ 83 w 310"/>
              <a:gd name="T17" fmla="*/ 132 h 219"/>
              <a:gd name="T18" fmla="*/ 81 w 310"/>
              <a:gd name="T19" fmla="*/ 155 h 219"/>
              <a:gd name="T20" fmla="*/ 100 w 310"/>
              <a:gd name="T21" fmla="*/ 156 h 219"/>
              <a:gd name="T22" fmla="*/ 0 w 310"/>
              <a:gd name="T23" fmla="*/ 206 h 219"/>
              <a:gd name="T24" fmla="*/ 148 w 310"/>
              <a:gd name="T25" fmla="*/ 176 h 219"/>
              <a:gd name="T26" fmla="*/ 159 w 310"/>
              <a:gd name="T27" fmla="*/ 174 h 219"/>
              <a:gd name="T28" fmla="*/ 157 w 310"/>
              <a:gd name="T29" fmla="*/ 163 h 219"/>
              <a:gd name="T30" fmla="*/ 155 w 310"/>
              <a:gd name="T31" fmla="*/ 155 h 219"/>
              <a:gd name="T32" fmla="*/ 155 w 310"/>
              <a:gd name="T33" fmla="*/ 154 h 219"/>
              <a:gd name="T34" fmla="*/ 159 w 310"/>
              <a:gd name="T35" fmla="*/ 139 h 219"/>
              <a:gd name="T36" fmla="*/ 185 w 310"/>
              <a:gd name="T37" fmla="*/ 154 h 219"/>
              <a:gd name="T38" fmla="*/ 186 w 310"/>
              <a:gd name="T39" fmla="*/ 155 h 219"/>
              <a:gd name="T40" fmla="*/ 185 w 310"/>
              <a:gd name="T41" fmla="*/ 160 h 219"/>
              <a:gd name="T42" fmla="*/ 180 w 310"/>
              <a:gd name="T43" fmla="*/ 169 h 219"/>
              <a:gd name="T44" fmla="*/ 186 w 310"/>
              <a:gd name="T45" fmla="*/ 176 h 219"/>
              <a:gd name="T46" fmla="*/ 197 w 310"/>
              <a:gd name="T47" fmla="*/ 182 h 219"/>
              <a:gd name="T48" fmla="*/ 210 w 310"/>
              <a:gd name="T49" fmla="*/ 175 h 219"/>
              <a:gd name="T50" fmla="*/ 196 w 310"/>
              <a:gd name="T51" fmla="*/ 166 h 219"/>
              <a:gd name="T52" fmla="*/ 233 w 310"/>
              <a:gd name="T53" fmla="*/ 133 h 219"/>
              <a:gd name="T54" fmla="*/ 233 w 310"/>
              <a:gd name="T55" fmla="*/ 166 h 219"/>
              <a:gd name="T56" fmla="*/ 228 w 310"/>
              <a:gd name="T57" fmla="*/ 181 h 219"/>
              <a:gd name="T58" fmla="*/ 240 w 310"/>
              <a:gd name="T59" fmla="*/ 173 h 219"/>
              <a:gd name="T60" fmla="*/ 255 w 310"/>
              <a:gd name="T61" fmla="*/ 171 h 219"/>
              <a:gd name="T62" fmla="*/ 252 w 310"/>
              <a:gd name="T63" fmla="*/ 156 h 219"/>
              <a:gd name="T64" fmla="*/ 248 w 310"/>
              <a:gd name="T65" fmla="*/ 146 h 219"/>
              <a:gd name="T66" fmla="*/ 249 w 310"/>
              <a:gd name="T67" fmla="*/ 145 h 219"/>
              <a:gd name="T68" fmla="*/ 254 w 310"/>
              <a:gd name="T69" fmla="*/ 125 h 219"/>
              <a:gd name="T70" fmla="*/ 288 w 310"/>
              <a:gd name="T71" fmla="*/ 144 h 219"/>
              <a:gd name="T72" fmla="*/ 290 w 310"/>
              <a:gd name="T73" fmla="*/ 145 h 219"/>
              <a:gd name="T74" fmla="*/ 289 w 310"/>
              <a:gd name="T75" fmla="*/ 152 h 219"/>
              <a:gd name="T76" fmla="*/ 281 w 310"/>
              <a:gd name="T77" fmla="*/ 164 h 219"/>
              <a:gd name="T78" fmla="*/ 290 w 310"/>
              <a:gd name="T79" fmla="*/ 172 h 219"/>
              <a:gd name="T80" fmla="*/ 309 w 310"/>
              <a:gd name="T81" fmla="*/ 207 h 219"/>
              <a:gd name="T82" fmla="*/ 190 w 310"/>
              <a:gd name="T83" fmla="*/ 207 h 219"/>
              <a:gd name="T84" fmla="*/ 148 w 310"/>
              <a:gd name="T85" fmla="*/ 176 h 219"/>
              <a:gd name="T86" fmla="*/ 70 w 310"/>
              <a:gd name="T87" fmla="*/ 53 h 219"/>
              <a:gd name="T88" fmla="*/ 105 w 310"/>
              <a:gd name="T89" fmla="*/ 112 h 219"/>
              <a:gd name="T90" fmla="*/ 96 w 310"/>
              <a:gd name="T91" fmla="*/ 133 h 219"/>
              <a:gd name="T92" fmla="*/ 130 w 310"/>
              <a:gd name="T93" fmla="*/ 111 h 219"/>
              <a:gd name="T94" fmla="*/ 147 w 310"/>
              <a:gd name="T95" fmla="*/ 105 h 219"/>
              <a:gd name="T96" fmla="*/ 147 w 310"/>
              <a:gd name="T97" fmla="*/ 0 h 219"/>
              <a:gd name="T98" fmla="*/ 54 w 310"/>
              <a:gd name="T99" fmla="*/ 164 h 219"/>
              <a:gd name="T100" fmla="*/ 49 w 310"/>
              <a:gd name="T101" fmla="*/ 198 h 219"/>
              <a:gd name="T102" fmla="*/ 60 w 310"/>
              <a:gd name="T103" fmla="*/ 207 h 219"/>
              <a:gd name="T104" fmla="*/ 61 w 310"/>
              <a:gd name="T105" fmla="*/ 207 h 219"/>
              <a:gd name="T106" fmla="*/ 72 w 310"/>
              <a:gd name="T107" fmla="*/ 198 h 219"/>
              <a:gd name="T108" fmla="*/ 67 w 310"/>
              <a:gd name="T109" fmla="*/ 164 h 219"/>
              <a:gd name="T110" fmla="*/ 60 w 310"/>
              <a:gd name="T111" fmla="*/ 15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0" h="219">
                <a:moveTo>
                  <a:pt x="17" y="157"/>
                </a:moveTo>
                <a:cubicBezTo>
                  <a:pt x="21" y="157"/>
                  <a:pt x="26" y="157"/>
                  <a:pt x="29" y="157"/>
                </a:cubicBezTo>
                <a:cubicBezTo>
                  <a:pt x="33" y="157"/>
                  <a:pt x="36" y="156"/>
                  <a:pt x="38" y="154"/>
                </a:cubicBezTo>
                <a:cubicBezTo>
                  <a:pt x="40" y="152"/>
                  <a:pt x="41" y="149"/>
                  <a:pt x="42" y="145"/>
                </a:cubicBezTo>
                <a:cubicBezTo>
                  <a:pt x="38" y="141"/>
                  <a:pt x="36" y="137"/>
                  <a:pt x="34" y="132"/>
                </a:cubicBezTo>
                <a:cubicBezTo>
                  <a:pt x="33" y="131"/>
                  <a:pt x="31" y="130"/>
                  <a:pt x="30" y="128"/>
                </a:cubicBezTo>
                <a:cubicBezTo>
                  <a:pt x="29" y="125"/>
                  <a:pt x="29" y="122"/>
                  <a:pt x="29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6"/>
                  <a:pt x="30" y="116"/>
                </a:cubicBezTo>
                <a:cubicBezTo>
                  <a:pt x="28" y="101"/>
                  <a:pt x="30" y="94"/>
                  <a:pt x="37" y="88"/>
                </a:cubicBezTo>
                <a:cubicBezTo>
                  <a:pt x="47" y="79"/>
                  <a:pt x="67" y="79"/>
                  <a:pt x="78" y="87"/>
                </a:cubicBezTo>
                <a:cubicBezTo>
                  <a:pt x="85" y="92"/>
                  <a:pt x="88" y="102"/>
                  <a:pt x="86" y="116"/>
                </a:cubicBezTo>
                <a:cubicBezTo>
                  <a:pt x="86" y="116"/>
                  <a:pt x="87" y="116"/>
                  <a:pt x="87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22"/>
                  <a:pt x="88" y="125"/>
                  <a:pt x="87" y="127"/>
                </a:cubicBezTo>
                <a:cubicBezTo>
                  <a:pt x="86" y="130"/>
                  <a:pt x="84" y="131"/>
                  <a:pt x="83" y="132"/>
                </a:cubicBezTo>
                <a:cubicBezTo>
                  <a:pt x="81" y="137"/>
                  <a:pt x="79" y="141"/>
                  <a:pt x="76" y="144"/>
                </a:cubicBezTo>
                <a:cubicBezTo>
                  <a:pt x="77" y="149"/>
                  <a:pt x="79" y="153"/>
                  <a:pt x="81" y="155"/>
                </a:cubicBezTo>
                <a:cubicBezTo>
                  <a:pt x="83" y="156"/>
                  <a:pt x="86" y="157"/>
                  <a:pt x="89" y="156"/>
                </a:cubicBezTo>
                <a:cubicBezTo>
                  <a:pt x="92" y="156"/>
                  <a:pt x="96" y="156"/>
                  <a:pt x="100" y="156"/>
                </a:cubicBezTo>
                <a:cubicBezTo>
                  <a:pt x="111" y="166"/>
                  <a:pt x="118" y="190"/>
                  <a:pt x="116" y="206"/>
                </a:cubicBezTo>
                <a:cubicBezTo>
                  <a:pt x="99" y="218"/>
                  <a:pt x="14" y="219"/>
                  <a:pt x="0" y="206"/>
                </a:cubicBezTo>
                <a:cubicBezTo>
                  <a:pt x="1" y="192"/>
                  <a:pt x="3" y="169"/>
                  <a:pt x="17" y="157"/>
                </a:cubicBezTo>
                <a:close/>
                <a:moveTo>
                  <a:pt x="148" y="176"/>
                </a:moveTo>
                <a:cubicBezTo>
                  <a:pt x="151" y="176"/>
                  <a:pt x="153" y="176"/>
                  <a:pt x="155" y="176"/>
                </a:cubicBezTo>
                <a:cubicBezTo>
                  <a:pt x="157" y="176"/>
                  <a:pt x="158" y="176"/>
                  <a:pt x="159" y="174"/>
                </a:cubicBezTo>
                <a:cubicBezTo>
                  <a:pt x="160" y="173"/>
                  <a:pt x="161" y="171"/>
                  <a:pt x="161" y="169"/>
                </a:cubicBezTo>
                <a:cubicBezTo>
                  <a:pt x="160" y="168"/>
                  <a:pt x="158" y="165"/>
                  <a:pt x="157" y="163"/>
                </a:cubicBezTo>
                <a:cubicBezTo>
                  <a:pt x="157" y="162"/>
                  <a:pt x="156" y="161"/>
                  <a:pt x="155" y="160"/>
                </a:cubicBezTo>
                <a:cubicBezTo>
                  <a:pt x="155" y="159"/>
                  <a:pt x="155" y="157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4" y="146"/>
                  <a:pt x="155" y="142"/>
                  <a:pt x="159" y="139"/>
                </a:cubicBezTo>
                <a:cubicBezTo>
                  <a:pt x="164" y="135"/>
                  <a:pt x="175" y="135"/>
                  <a:pt x="181" y="139"/>
                </a:cubicBezTo>
                <a:cubicBezTo>
                  <a:pt x="185" y="142"/>
                  <a:pt x="186" y="147"/>
                  <a:pt x="185" y="154"/>
                </a:cubicBezTo>
                <a:cubicBezTo>
                  <a:pt x="185" y="154"/>
                  <a:pt x="185" y="154"/>
                  <a:pt x="186" y="154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7"/>
                  <a:pt x="186" y="159"/>
                  <a:pt x="185" y="160"/>
                </a:cubicBezTo>
                <a:cubicBezTo>
                  <a:pt x="185" y="161"/>
                  <a:pt x="184" y="162"/>
                  <a:pt x="183" y="163"/>
                </a:cubicBezTo>
                <a:cubicBezTo>
                  <a:pt x="183" y="165"/>
                  <a:pt x="181" y="167"/>
                  <a:pt x="180" y="169"/>
                </a:cubicBezTo>
                <a:cubicBezTo>
                  <a:pt x="180" y="172"/>
                  <a:pt x="181" y="174"/>
                  <a:pt x="182" y="175"/>
                </a:cubicBezTo>
                <a:cubicBezTo>
                  <a:pt x="183" y="176"/>
                  <a:pt x="185" y="176"/>
                  <a:pt x="186" y="176"/>
                </a:cubicBezTo>
                <a:cubicBezTo>
                  <a:pt x="188" y="176"/>
                  <a:pt x="190" y="176"/>
                  <a:pt x="193" y="176"/>
                </a:cubicBezTo>
                <a:cubicBezTo>
                  <a:pt x="194" y="177"/>
                  <a:pt x="196" y="180"/>
                  <a:pt x="197" y="182"/>
                </a:cubicBezTo>
                <a:cubicBezTo>
                  <a:pt x="202" y="181"/>
                  <a:pt x="207" y="181"/>
                  <a:pt x="208" y="181"/>
                </a:cubicBezTo>
                <a:cubicBezTo>
                  <a:pt x="209" y="179"/>
                  <a:pt x="209" y="177"/>
                  <a:pt x="210" y="175"/>
                </a:cubicBezTo>
                <a:cubicBezTo>
                  <a:pt x="207" y="173"/>
                  <a:pt x="204" y="170"/>
                  <a:pt x="203" y="166"/>
                </a:cubicBezTo>
                <a:cubicBezTo>
                  <a:pt x="201" y="166"/>
                  <a:pt x="198" y="166"/>
                  <a:pt x="196" y="166"/>
                </a:cubicBezTo>
                <a:cubicBezTo>
                  <a:pt x="195" y="155"/>
                  <a:pt x="197" y="138"/>
                  <a:pt x="202" y="134"/>
                </a:cubicBezTo>
                <a:cubicBezTo>
                  <a:pt x="209" y="128"/>
                  <a:pt x="226" y="128"/>
                  <a:pt x="233" y="133"/>
                </a:cubicBezTo>
                <a:cubicBezTo>
                  <a:pt x="238" y="137"/>
                  <a:pt x="241" y="155"/>
                  <a:pt x="239" y="166"/>
                </a:cubicBezTo>
                <a:cubicBezTo>
                  <a:pt x="238" y="166"/>
                  <a:pt x="233" y="166"/>
                  <a:pt x="233" y="166"/>
                </a:cubicBezTo>
                <a:cubicBezTo>
                  <a:pt x="231" y="170"/>
                  <a:pt x="229" y="172"/>
                  <a:pt x="225" y="175"/>
                </a:cubicBezTo>
                <a:cubicBezTo>
                  <a:pt x="226" y="178"/>
                  <a:pt x="227" y="179"/>
                  <a:pt x="228" y="181"/>
                </a:cubicBezTo>
                <a:cubicBezTo>
                  <a:pt x="228" y="181"/>
                  <a:pt x="231" y="181"/>
                  <a:pt x="234" y="182"/>
                </a:cubicBezTo>
                <a:cubicBezTo>
                  <a:pt x="235" y="178"/>
                  <a:pt x="237" y="175"/>
                  <a:pt x="240" y="173"/>
                </a:cubicBezTo>
                <a:cubicBezTo>
                  <a:pt x="243" y="173"/>
                  <a:pt x="246" y="173"/>
                  <a:pt x="249" y="173"/>
                </a:cubicBezTo>
                <a:cubicBezTo>
                  <a:pt x="251" y="173"/>
                  <a:pt x="253" y="172"/>
                  <a:pt x="255" y="171"/>
                </a:cubicBezTo>
                <a:cubicBezTo>
                  <a:pt x="256" y="169"/>
                  <a:pt x="257" y="167"/>
                  <a:pt x="257" y="164"/>
                </a:cubicBezTo>
                <a:cubicBezTo>
                  <a:pt x="255" y="162"/>
                  <a:pt x="253" y="159"/>
                  <a:pt x="252" y="156"/>
                </a:cubicBezTo>
                <a:cubicBezTo>
                  <a:pt x="251" y="155"/>
                  <a:pt x="250" y="154"/>
                  <a:pt x="249" y="152"/>
                </a:cubicBezTo>
                <a:cubicBezTo>
                  <a:pt x="249" y="151"/>
                  <a:pt x="248" y="149"/>
                  <a:pt x="248" y="146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5"/>
                  <a:pt x="249" y="145"/>
                  <a:pt x="250" y="145"/>
                </a:cubicBezTo>
                <a:cubicBezTo>
                  <a:pt x="248" y="134"/>
                  <a:pt x="249" y="129"/>
                  <a:pt x="254" y="125"/>
                </a:cubicBezTo>
                <a:cubicBezTo>
                  <a:pt x="261" y="119"/>
                  <a:pt x="275" y="119"/>
                  <a:pt x="283" y="124"/>
                </a:cubicBezTo>
                <a:cubicBezTo>
                  <a:pt x="288" y="128"/>
                  <a:pt x="289" y="135"/>
                  <a:pt x="288" y="144"/>
                </a:cubicBezTo>
                <a:cubicBezTo>
                  <a:pt x="288" y="145"/>
                  <a:pt x="289" y="145"/>
                  <a:pt x="289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6"/>
                  <a:pt x="290" y="146"/>
                  <a:pt x="290" y="146"/>
                </a:cubicBezTo>
                <a:cubicBezTo>
                  <a:pt x="290" y="149"/>
                  <a:pt x="289" y="151"/>
                  <a:pt x="289" y="152"/>
                </a:cubicBezTo>
                <a:cubicBezTo>
                  <a:pt x="288" y="154"/>
                  <a:pt x="287" y="155"/>
                  <a:pt x="286" y="156"/>
                </a:cubicBezTo>
                <a:cubicBezTo>
                  <a:pt x="285" y="159"/>
                  <a:pt x="283" y="162"/>
                  <a:pt x="281" y="164"/>
                </a:cubicBezTo>
                <a:cubicBezTo>
                  <a:pt x="282" y="167"/>
                  <a:pt x="283" y="170"/>
                  <a:pt x="285" y="172"/>
                </a:cubicBezTo>
                <a:cubicBezTo>
                  <a:pt x="286" y="172"/>
                  <a:pt x="288" y="173"/>
                  <a:pt x="290" y="172"/>
                </a:cubicBezTo>
                <a:cubicBezTo>
                  <a:pt x="293" y="172"/>
                  <a:pt x="295" y="172"/>
                  <a:pt x="298" y="172"/>
                </a:cubicBezTo>
                <a:cubicBezTo>
                  <a:pt x="306" y="179"/>
                  <a:pt x="310" y="196"/>
                  <a:pt x="309" y="207"/>
                </a:cubicBezTo>
                <a:cubicBezTo>
                  <a:pt x="301" y="216"/>
                  <a:pt x="249" y="219"/>
                  <a:pt x="232" y="210"/>
                </a:cubicBezTo>
                <a:cubicBezTo>
                  <a:pt x="218" y="211"/>
                  <a:pt x="201" y="210"/>
                  <a:pt x="190" y="207"/>
                </a:cubicBezTo>
                <a:cubicBezTo>
                  <a:pt x="174" y="210"/>
                  <a:pt x="146" y="210"/>
                  <a:pt x="139" y="202"/>
                </a:cubicBezTo>
                <a:cubicBezTo>
                  <a:pt x="140" y="195"/>
                  <a:pt x="141" y="182"/>
                  <a:pt x="148" y="176"/>
                </a:cubicBezTo>
                <a:close/>
                <a:moveTo>
                  <a:pt x="147" y="0"/>
                </a:moveTo>
                <a:cubicBezTo>
                  <a:pt x="104" y="0"/>
                  <a:pt x="70" y="24"/>
                  <a:pt x="70" y="53"/>
                </a:cubicBezTo>
                <a:cubicBezTo>
                  <a:pt x="70" y="74"/>
                  <a:pt x="87" y="92"/>
                  <a:pt x="113" y="100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6" y="105"/>
                  <a:pt x="147" y="105"/>
                </a:cubicBezTo>
                <a:cubicBezTo>
                  <a:pt x="190" y="105"/>
                  <a:pt x="225" y="82"/>
                  <a:pt x="225" y="53"/>
                </a:cubicBezTo>
                <a:cubicBezTo>
                  <a:pt x="225" y="24"/>
                  <a:pt x="190" y="0"/>
                  <a:pt x="147" y="0"/>
                </a:cubicBezTo>
                <a:close/>
                <a:moveTo>
                  <a:pt x="57" y="157"/>
                </a:moveTo>
                <a:cubicBezTo>
                  <a:pt x="54" y="164"/>
                  <a:pt x="54" y="164"/>
                  <a:pt x="54" y="164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0" y="157"/>
                  <a:pt x="60" y="157"/>
                  <a:pt x="60" y="157"/>
                </a:cubicBezTo>
                <a:lnTo>
                  <a:pt x="57" y="15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5239205" y="2237451"/>
            <a:ext cx="662344" cy="687113"/>
          </a:xfrm>
          <a:custGeom>
            <a:avLst/>
            <a:gdLst>
              <a:gd name="T0" fmla="*/ 197 w 260"/>
              <a:gd name="T1" fmla="*/ 270 h 270"/>
              <a:gd name="T2" fmla="*/ 131 w 260"/>
              <a:gd name="T3" fmla="*/ 231 h 270"/>
              <a:gd name="T4" fmla="*/ 188 w 260"/>
              <a:gd name="T5" fmla="*/ 175 h 270"/>
              <a:gd name="T6" fmla="*/ 191 w 260"/>
              <a:gd name="T7" fmla="*/ 204 h 270"/>
              <a:gd name="T8" fmla="*/ 233 w 260"/>
              <a:gd name="T9" fmla="*/ 145 h 270"/>
              <a:gd name="T10" fmla="*/ 229 w 260"/>
              <a:gd name="T11" fmla="*/ 129 h 270"/>
              <a:gd name="T12" fmla="*/ 240 w 260"/>
              <a:gd name="T13" fmla="*/ 124 h 270"/>
              <a:gd name="T14" fmla="*/ 257 w 260"/>
              <a:gd name="T15" fmla="*/ 164 h 270"/>
              <a:gd name="T16" fmla="*/ 195 w 260"/>
              <a:gd name="T17" fmla="*/ 246 h 270"/>
              <a:gd name="T18" fmla="*/ 197 w 260"/>
              <a:gd name="T19" fmla="*/ 270 h 270"/>
              <a:gd name="T20" fmla="*/ 0 w 260"/>
              <a:gd name="T21" fmla="*/ 120 h 270"/>
              <a:gd name="T22" fmla="*/ 65 w 260"/>
              <a:gd name="T23" fmla="*/ 78 h 270"/>
              <a:gd name="T24" fmla="*/ 90 w 260"/>
              <a:gd name="T25" fmla="*/ 154 h 270"/>
              <a:gd name="T26" fmla="*/ 63 w 260"/>
              <a:gd name="T27" fmla="*/ 144 h 270"/>
              <a:gd name="T28" fmla="*/ 97 w 260"/>
              <a:gd name="T29" fmla="*/ 207 h 270"/>
              <a:gd name="T30" fmla="*/ 113 w 260"/>
              <a:gd name="T31" fmla="*/ 211 h 270"/>
              <a:gd name="T32" fmla="*/ 113 w 260"/>
              <a:gd name="T33" fmla="*/ 223 h 270"/>
              <a:gd name="T34" fmla="*/ 70 w 260"/>
              <a:gd name="T35" fmla="*/ 220 h 270"/>
              <a:gd name="T36" fmla="*/ 23 w 260"/>
              <a:gd name="T37" fmla="*/ 129 h 270"/>
              <a:gd name="T38" fmla="*/ 0 w 260"/>
              <a:gd name="T39" fmla="*/ 120 h 270"/>
              <a:gd name="T40" fmla="*/ 235 w 260"/>
              <a:gd name="T41" fmla="*/ 18 h 270"/>
              <a:gd name="T42" fmla="*/ 215 w 260"/>
              <a:gd name="T43" fmla="*/ 33 h 270"/>
              <a:gd name="T44" fmla="*/ 114 w 260"/>
              <a:gd name="T45" fmla="*/ 23 h 270"/>
              <a:gd name="T46" fmla="*/ 88 w 260"/>
              <a:gd name="T47" fmla="*/ 59 h 270"/>
              <a:gd name="T48" fmla="*/ 98 w 260"/>
              <a:gd name="T49" fmla="*/ 65 h 270"/>
              <a:gd name="T50" fmla="*/ 110 w 260"/>
              <a:gd name="T51" fmla="*/ 53 h 270"/>
              <a:gd name="T52" fmla="*/ 181 w 260"/>
              <a:gd name="T53" fmla="*/ 58 h 270"/>
              <a:gd name="T54" fmla="*/ 158 w 260"/>
              <a:gd name="T55" fmla="*/ 76 h 270"/>
              <a:gd name="T56" fmla="*/ 236 w 260"/>
              <a:gd name="T57" fmla="*/ 95 h 270"/>
              <a:gd name="T58" fmla="*/ 235 w 260"/>
              <a:gd name="T59" fmla="*/ 1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0" h="270">
                <a:moveTo>
                  <a:pt x="197" y="270"/>
                </a:moveTo>
                <a:cubicBezTo>
                  <a:pt x="131" y="231"/>
                  <a:pt x="131" y="231"/>
                  <a:pt x="131" y="231"/>
                </a:cubicBezTo>
                <a:cubicBezTo>
                  <a:pt x="188" y="175"/>
                  <a:pt x="188" y="175"/>
                  <a:pt x="188" y="175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218" y="198"/>
                  <a:pt x="236" y="173"/>
                  <a:pt x="233" y="145"/>
                </a:cubicBezTo>
                <a:cubicBezTo>
                  <a:pt x="233" y="140"/>
                  <a:pt x="231" y="134"/>
                  <a:pt x="229" y="129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9" y="135"/>
                  <a:pt x="255" y="149"/>
                  <a:pt x="257" y="164"/>
                </a:cubicBezTo>
                <a:cubicBezTo>
                  <a:pt x="260" y="204"/>
                  <a:pt x="233" y="239"/>
                  <a:pt x="195" y="246"/>
                </a:cubicBezTo>
                <a:cubicBezTo>
                  <a:pt x="197" y="270"/>
                  <a:pt x="197" y="270"/>
                  <a:pt x="197" y="270"/>
                </a:cubicBezTo>
                <a:close/>
                <a:moveTo>
                  <a:pt x="0" y="120"/>
                </a:moveTo>
                <a:cubicBezTo>
                  <a:pt x="65" y="78"/>
                  <a:pt x="65" y="78"/>
                  <a:pt x="65" y="78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57" y="170"/>
                  <a:pt x="71" y="198"/>
                  <a:pt x="97" y="207"/>
                </a:cubicBezTo>
                <a:cubicBezTo>
                  <a:pt x="102" y="210"/>
                  <a:pt x="108" y="211"/>
                  <a:pt x="113" y="211"/>
                </a:cubicBezTo>
                <a:cubicBezTo>
                  <a:pt x="113" y="223"/>
                  <a:pt x="113" y="223"/>
                  <a:pt x="113" y="223"/>
                </a:cubicBezTo>
                <a:cubicBezTo>
                  <a:pt x="99" y="226"/>
                  <a:pt x="84" y="225"/>
                  <a:pt x="70" y="220"/>
                </a:cubicBezTo>
                <a:cubicBezTo>
                  <a:pt x="33" y="206"/>
                  <a:pt x="13" y="166"/>
                  <a:pt x="23" y="129"/>
                </a:cubicBezTo>
                <a:cubicBezTo>
                  <a:pt x="0" y="120"/>
                  <a:pt x="0" y="120"/>
                  <a:pt x="0" y="120"/>
                </a:cubicBezTo>
                <a:close/>
                <a:moveTo>
                  <a:pt x="235" y="18"/>
                </a:moveTo>
                <a:cubicBezTo>
                  <a:pt x="215" y="33"/>
                  <a:pt x="215" y="33"/>
                  <a:pt x="215" y="33"/>
                </a:cubicBezTo>
                <a:cubicBezTo>
                  <a:pt x="189" y="4"/>
                  <a:pt x="145" y="0"/>
                  <a:pt x="114" y="23"/>
                </a:cubicBezTo>
                <a:cubicBezTo>
                  <a:pt x="101" y="33"/>
                  <a:pt x="93" y="45"/>
                  <a:pt x="88" y="59"/>
                </a:cubicBezTo>
                <a:cubicBezTo>
                  <a:pt x="98" y="65"/>
                  <a:pt x="98" y="65"/>
                  <a:pt x="98" y="65"/>
                </a:cubicBezTo>
                <a:cubicBezTo>
                  <a:pt x="101" y="61"/>
                  <a:pt x="105" y="56"/>
                  <a:pt x="110" y="53"/>
                </a:cubicBezTo>
                <a:cubicBezTo>
                  <a:pt x="132" y="36"/>
                  <a:pt x="163" y="39"/>
                  <a:pt x="181" y="58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236" y="95"/>
                  <a:pt x="236" y="95"/>
                  <a:pt x="236" y="95"/>
                </a:cubicBezTo>
                <a:lnTo>
                  <a:pt x="235" y="1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4223612" y="2285915"/>
            <a:ext cx="672036" cy="646188"/>
          </a:xfrm>
          <a:custGeom>
            <a:avLst/>
            <a:gdLst>
              <a:gd name="T0" fmla="*/ 123 w 264"/>
              <a:gd name="T1" fmla="*/ 0 h 254"/>
              <a:gd name="T2" fmla="*/ 234 w 264"/>
              <a:gd name="T3" fmla="*/ 0 h 254"/>
              <a:gd name="T4" fmla="*/ 255 w 264"/>
              <a:gd name="T5" fmla="*/ 9 h 254"/>
              <a:gd name="T6" fmla="*/ 264 w 264"/>
              <a:gd name="T7" fmla="*/ 30 h 254"/>
              <a:gd name="T8" fmla="*/ 264 w 264"/>
              <a:gd name="T9" fmla="*/ 93 h 254"/>
              <a:gd name="T10" fmla="*/ 255 w 264"/>
              <a:gd name="T11" fmla="*/ 114 h 254"/>
              <a:gd name="T12" fmla="*/ 234 w 264"/>
              <a:gd name="T13" fmla="*/ 123 h 254"/>
              <a:gd name="T14" fmla="*/ 171 w 264"/>
              <a:gd name="T15" fmla="*/ 123 h 254"/>
              <a:gd name="T16" fmla="*/ 140 w 264"/>
              <a:gd name="T17" fmla="*/ 150 h 254"/>
              <a:gd name="T18" fmla="*/ 137 w 264"/>
              <a:gd name="T19" fmla="*/ 148 h 254"/>
              <a:gd name="T20" fmla="*/ 129 w 264"/>
              <a:gd name="T21" fmla="*/ 142 h 254"/>
              <a:gd name="T22" fmla="*/ 135 w 264"/>
              <a:gd name="T23" fmla="*/ 123 h 254"/>
              <a:gd name="T24" fmla="*/ 132 w 264"/>
              <a:gd name="T25" fmla="*/ 123 h 254"/>
              <a:gd name="T26" fmla="*/ 137 w 264"/>
              <a:gd name="T27" fmla="*/ 109 h 254"/>
              <a:gd name="T28" fmla="*/ 143 w 264"/>
              <a:gd name="T29" fmla="*/ 109 h 254"/>
              <a:gd name="T30" fmla="*/ 152 w 264"/>
              <a:gd name="T31" fmla="*/ 109 h 254"/>
              <a:gd name="T32" fmla="*/ 150 w 264"/>
              <a:gd name="T33" fmla="*/ 118 h 254"/>
              <a:gd name="T34" fmla="*/ 148 w 264"/>
              <a:gd name="T35" fmla="*/ 126 h 254"/>
              <a:gd name="T36" fmla="*/ 164 w 264"/>
              <a:gd name="T37" fmla="*/ 111 h 254"/>
              <a:gd name="T38" fmla="*/ 166 w 264"/>
              <a:gd name="T39" fmla="*/ 109 h 254"/>
              <a:gd name="T40" fmla="*/ 169 w 264"/>
              <a:gd name="T41" fmla="*/ 109 h 254"/>
              <a:gd name="T42" fmla="*/ 234 w 264"/>
              <a:gd name="T43" fmla="*/ 109 h 254"/>
              <a:gd name="T44" fmla="*/ 246 w 264"/>
              <a:gd name="T45" fmla="*/ 104 h 254"/>
              <a:gd name="T46" fmla="*/ 251 w 264"/>
              <a:gd name="T47" fmla="*/ 93 h 254"/>
              <a:gd name="T48" fmla="*/ 251 w 264"/>
              <a:gd name="T49" fmla="*/ 30 h 254"/>
              <a:gd name="T50" fmla="*/ 246 w 264"/>
              <a:gd name="T51" fmla="*/ 19 h 254"/>
              <a:gd name="T52" fmla="*/ 234 w 264"/>
              <a:gd name="T53" fmla="*/ 14 h 254"/>
              <a:gd name="T54" fmla="*/ 123 w 264"/>
              <a:gd name="T55" fmla="*/ 14 h 254"/>
              <a:gd name="T56" fmla="*/ 111 w 264"/>
              <a:gd name="T57" fmla="*/ 19 h 254"/>
              <a:gd name="T58" fmla="*/ 106 w 264"/>
              <a:gd name="T59" fmla="*/ 30 h 254"/>
              <a:gd name="T60" fmla="*/ 106 w 264"/>
              <a:gd name="T61" fmla="*/ 39 h 254"/>
              <a:gd name="T62" fmla="*/ 93 w 264"/>
              <a:gd name="T63" fmla="*/ 34 h 254"/>
              <a:gd name="T64" fmla="*/ 93 w 264"/>
              <a:gd name="T65" fmla="*/ 30 h 254"/>
              <a:gd name="T66" fmla="*/ 102 w 264"/>
              <a:gd name="T67" fmla="*/ 9 h 254"/>
              <a:gd name="T68" fmla="*/ 123 w 264"/>
              <a:gd name="T69" fmla="*/ 0 h 254"/>
              <a:gd name="T70" fmla="*/ 213 w 264"/>
              <a:gd name="T71" fmla="*/ 50 h 254"/>
              <a:gd name="T72" fmla="*/ 202 w 264"/>
              <a:gd name="T73" fmla="*/ 61 h 254"/>
              <a:gd name="T74" fmla="*/ 213 w 264"/>
              <a:gd name="T75" fmla="*/ 72 h 254"/>
              <a:gd name="T76" fmla="*/ 224 w 264"/>
              <a:gd name="T77" fmla="*/ 61 h 254"/>
              <a:gd name="T78" fmla="*/ 213 w 264"/>
              <a:gd name="T79" fmla="*/ 50 h 254"/>
              <a:gd name="T80" fmla="*/ 179 w 264"/>
              <a:gd name="T81" fmla="*/ 50 h 254"/>
              <a:gd name="T82" fmla="*/ 168 w 264"/>
              <a:gd name="T83" fmla="*/ 61 h 254"/>
              <a:gd name="T84" fmla="*/ 179 w 264"/>
              <a:gd name="T85" fmla="*/ 72 h 254"/>
              <a:gd name="T86" fmla="*/ 189 w 264"/>
              <a:gd name="T87" fmla="*/ 61 h 254"/>
              <a:gd name="T88" fmla="*/ 179 w 264"/>
              <a:gd name="T89" fmla="*/ 50 h 254"/>
              <a:gd name="T90" fmla="*/ 145 w 264"/>
              <a:gd name="T91" fmla="*/ 50 h 254"/>
              <a:gd name="T92" fmla="*/ 135 w 264"/>
              <a:gd name="T93" fmla="*/ 61 h 254"/>
              <a:gd name="T94" fmla="*/ 145 w 264"/>
              <a:gd name="T95" fmla="*/ 72 h 254"/>
              <a:gd name="T96" fmla="*/ 156 w 264"/>
              <a:gd name="T97" fmla="*/ 61 h 254"/>
              <a:gd name="T98" fmla="*/ 145 w 264"/>
              <a:gd name="T99" fmla="*/ 50 h 254"/>
              <a:gd name="T100" fmla="*/ 77 w 264"/>
              <a:gd name="T101" fmla="*/ 50 h 254"/>
              <a:gd name="T102" fmla="*/ 33 w 264"/>
              <a:gd name="T103" fmla="*/ 94 h 254"/>
              <a:gd name="T104" fmla="*/ 77 w 264"/>
              <a:gd name="T105" fmla="*/ 137 h 254"/>
              <a:gd name="T106" fmla="*/ 121 w 264"/>
              <a:gd name="T107" fmla="*/ 94 h 254"/>
              <a:gd name="T108" fmla="*/ 77 w 264"/>
              <a:gd name="T109" fmla="*/ 50 h 254"/>
              <a:gd name="T110" fmla="*/ 156 w 264"/>
              <a:gd name="T111" fmla="*/ 234 h 254"/>
              <a:gd name="T112" fmla="*/ 108 w 264"/>
              <a:gd name="T113" fmla="*/ 151 h 254"/>
              <a:gd name="T114" fmla="*/ 78 w 264"/>
              <a:gd name="T115" fmla="*/ 197 h 254"/>
              <a:gd name="T116" fmla="*/ 49 w 264"/>
              <a:gd name="T117" fmla="*/ 150 h 254"/>
              <a:gd name="T118" fmla="*/ 0 w 264"/>
              <a:gd name="T119" fmla="*/ 234 h 254"/>
              <a:gd name="T120" fmla="*/ 156 w 264"/>
              <a:gd name="T121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" h="254">
                <a:moveTo>
                  <a:pt x="123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50" y="4"/>
                  <a:pt x="255" y="9"/>
                </a:cubicBezTo>
                <a:cubicBezTo>
                  <a:pt x="261" y="14"/>
                  <a:pt x="264" y="22"/>
                  <a:pt x="264" y="30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4" y="101"/>
                  <a:pt x="261" y="108"/>
                  <a:pt x="255" y="114"/>
                </a:cubicBezTo>
                <a:cubicBezTo>
                  <a:pt x="250" y="119"/>
                  <a:pt x="242" y="123"/>
                  <a:pt x="234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5" y="146"/>
                  <a:pt x="132" y="144"/>
                  <a:pt x="129" y="142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4" y="119"/>
                  <a:pt x="136" y="114"/>
                  <a:pt x="137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9" y="109"/>
                  <a:pt x="243" y="107"/>
                  <a:pt x="246" y="104"/>
                </a:cubicBezTo>
                <a:cubicBezTo>
                  <a:pt x="249" y="101"/>
                  <a:pt x="251" y="97"/>
                  <a:pt x="251" y="9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51" y="26"/>
                  <a:pt x="249" y="22"/>
                  <a:pt x="246" y="19"/>
                </a:cubicBezTo>
                <a:cubicBezTo>
                  <a:pt x="243" y="16"/>
                  <a:pt x="239" y="14"/>
                  <a:pt x="234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18" y="14"/>
                  <a:pt x="114" y="16"/>
                  <a:pt x="111" y="19"/>
                </a:cubicBezTo>
                <a:cubicBezTo>
                  <a:pt x="108" y="22"/>
                  <a:pt x="106" y="26"/>
                  <a:pt x="106" y="3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2" y="37"/>
                  <a:pt x="97" y="35"/>
                  <a:pt x="93" y="34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2"/>
                  <a:pt x="96" y="14"/>
                  <a:pt x="102" y="9"/>
                </a:cubicBezTo>
                <a:cubicBezTo>
                  <a:pt x="107" y="4"/>
                  <a:pt x="115" y="0"/>
                  <a:pt x="123" y="0"/>
                </a:cubicBezTo>
                <a:close/>
                <a:moveTo>
                  <a:pt x="213" y="50"/>
                </a:moveTo>
                <a:cubicBezTo>
                  <a:pt x="207" y="50"/>
                  <a:pt x="202" y="55"/>
                  <a:pt x="202" y="61"/>
                </a:cubicBezTo>
                <a:cubicBezTo>
                  <a:pt x="202" y="67"/>
                  <a:pt x="207" y="72"/>
                  <a:pt x="213" y="72"/>
                </a:cubicBezTo>
                <a:cubicBezTo>
                  <a:pt x="219" y="72"/>
                  <a:pt x="224" y="67"/>
                  <a:pt x="224" y="61"/>
                </a:cubicBezTo>
                <a:cubicBezTo>
                  <a:pt x="224" y="55"/>
                  <a:pt x="219" y="50"/>
                  <a:pt x="213" y="50"/>
                </a:cubicBezTo>
                <a:close/>
                <a:moveTo>
                  <a:pt x="179" y="50"/>
                </a:moveTo>
                <a:cubicBezTo>
                  <a:pt x="173" y="50"/>
                  <a:pt x="168" y="55"/>
                  <a:pt x="168" y="61"/>
                </a:cubicBezTo>
                <a:cubicBezTo>
                  <a:pt x="168" y="67"/>
                  <a:pt x="173" y="72"/>
                  <a:pt x="179" y="72"/>
                </a:cubicBezTo>
                <a:cubicBezTo>
                  <a:pt x="185" y="72"/>
                  <a:pt x="189" y="67"/>
                  <a:pt x="189" y="61"/>
                </a:cubicBezTo>
                <a:cubicBezTo>
                  <a:pt x="189" y="55"/>
                  <a:pt x="185" y="50"/>
                  <a:pt x="179" y="50"/>
                </a:cubicBezTo>
                <a:close/>
                <a:moveTo>
                  <a:pt x="145" y="50"/>
                </a:moveTo>
                <a:cubicBezTo>
                  <a:pt x="139" y="50"/>
                  <a:pt x="135" y="55"/>
                  <a:pt x="135" y="61"/>
                </a:cubicBezTo>
                <a:cubicBezTo>
                  <a:pt x="135" y="67"/>
                  <a:pt x="139" y="72"/>
                  <a:pt x="145" y="72"/>
                </a:cubicBezTo>
                <a:cubicBezTo>
                  <a:pt x="151" y="72"/>
                  <a:pt x="156" y="67"/>
                  <a:pt x="156" y="61"/>
                </a:cubicBezTo>
                <a:cubicBezTo>
                  <a:pt x="156" y="55"/>
                  <a:pt x="151" y="50"/>
                  <a:pt x="145" y="50"/>
                </a:cubicBezTo>
                <a:close/>
                <a:moveTo>
                  <a:pt x="77" y="50"/>
                </a:moveTo>
                <a:cubicBezTo>
                  <a:pt x="53" y="50"/>
                  <a:pt x="33" y="69"/>
                  <a:pt x="33" y="94"/>
                </a:cubicBezTo>
                <a:cubicBezTo>
                  <a:pt x="33" y="118"/>
                  <a:pt x="53" y="137"/>
                  <a:pt x="77" y="137"/>
                </a:cubicBezTo>
                <a:cubicBezTo>
                  <a:pt x="101" y="137"/>
                  <a:pt x="121" y="118"/>
                  <a:pt x="121" y="94"/>
                </a:cubicBezTo>
                <a:cubicBezTo>
                  <a:pt x="121" y="69"/>
                  <a:pt x="101" y="50"/>
                  <a:pt x="77" y="50"/>
                </a:cubicBezTo>
                <a:close/>
                <a:moveTo>
                  <a:pt x="156" y="234"/>
                </a:moveTo>
                <a:cubicBezTo>
                  <a:pt x="155" y="190"/>
                  <a:pt x="134" y="162"/>
                  <a:pt x="108" y="151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2" y="161"/>
                  <a:pt x="0" y="189"/>
                  <a:pt x="0" y="234"/>
                </a:cubicBezTo>
                <a:cubicBezTo>
                  <a:pt x="55" y="254"/>
                  <a:pt x="107" y="253"/>
                  <a:pt x="156" y="2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9496509" y="3283199"/>
            <a:ext cx="521258" cy="619264"/>
          </a:xfrm>
          <a:custGeom>
            <a:avLst/>
            <a:gdLst>
              <a:gd name="T0" fmla="*/ 16 w 205"/>
              <a:gd name="T1" fmla="*/ 0 h 243"/>
              <a:gd name="T2" fmla="*/ 189 w 205"/>
              <a:gd name="T3" fmla="*/ 0 h 243"/>
              <a:gd name="T4" fmla="*/ 205 w 205"/>
              <a:gd name="T5" fmla="*/ 16 h 243"/>
              <a:gd name="T6" fmla="*/ 205 w 205"/>
              <a:gd name="T7" fmla="*/ 226 h 243"/>
              <a:gd name="T8" fmla="*/ 189 w 205"/>
              <a:gd name="T9" fmla="*/ 243 h 243"/>
              <a:gd name="T10" fmla="*/ 16 w 205"/>
              <a:gd name="T11" fmla="*/ 243 h 243"/>
              <a:gd name="T12" fmla="*/ 0 w 205"/>
              <a:gd name="T13" fmla="*/ 226 h 243"/>
              <a:gd name="T14" fmla="*/ 0 w 205"/>
              <a:gd name="T15" fmla="*/ 198 h 243"/>
              <a:gd name="T16" fmla="*/ 17 w 205"/>
              <a:gd name="T17" fmla="*/ 198 h 243"/>
              <a:gd name="T18" fmla="*/ 31 w 205"/>
              <a:gd name="T19" fmla="*/ 207 h 243"/>
              <a:gd name="T20" fmla="*/ 46 w 205"/>
              <a:gd name="T21" fmla="*/ 191 h 243"/>
              <a:gd name="T22" fmla="*/ 31 w 205"/>
              <a:gd name="T23" fmla="*/ 176 h 243"/>
              <a:gd name="T24" fmla="*/ 17 w 205"/>
              <a:gd name="T25" fmla="*/ 185 h 243"/>
              <a:gd name="T26" fmla="*/ 0 w 205"/>
              <a:gd name="T27" fmla="*/ 185 h 243"/>
              <a:gd name="T28" fmla="*/ 0 w 205"/>
              <a:gd name="T29" fmla="*/ 148 h 243"/>
              <a:gd name="T30" fmla="*/ 17 w 205"/>
              <a:gd name="T31" fmla="*/ 148 h 243"/>
              <a:gd name="T32" fmla="*/ 31 w 205"/>
              <a:gd name="T33" fmla="*/ 157 h 243"/>
              <a:gd name="T34" fmla="*/ 46 w 205"/>
              <a:gd name="T35" fmla="*/ 142 h 243"/>
              <a:gd name="T36" fmla="*/ 31 w 205"/>
              <a:gd name="T37" fmla="*/ 126 h 243"/>
              <a:gd name="T38" fmla="*/ 17 w 205"/>
              <a:gd name="T39" fmla="*/ 135 h 243"/>
              <a:gd name="T40" fmla="*/ 0 w 205"/>
              <a:gd name="T41" fmla="*/ 135 h 243"/>
              <a:gd name="T42" fmla="*/ 0 w 205"/>
              <a:gd name="T43" fmla="*/ 100 h 243"/>
              <a:gd name="T44" fmla="*/ 17 w 205"/>
              <a:gd name="T45" fmla="*/ 100 h 243"/>
              <a:gd name="T46" fmla="*/ 31 w 205"/>
              <a:gd name="T47" fmla="*/ 109 h 243"/>
              <a:gd name="T48" fmla="*/ 46 w 205"/>
              <a:gd name="T49" fmla="*/ 94 h 243"/>
              <a:gd name="T50" fmla="*/ 31 w 205"/>
              <a:gd name="T51" fmla="*/ 78 h 243"/>
              <a:gd name="T52" fmla="*/ 17 w 205"/>
              <a:gd name="T53" fmla="*/ 87 h 243"/>
              <a:gd name="T54" fmla="*/ 0 w 205"/>
              <a:gd name="T55" fmla="*/ 87 h 243"/>
              <a:gd name="T56" fmla="*/ 0 w 205"/>
              <a:gd name="T57" fmla="*/ 53 h 243"/>
              <a:gd name="T58" fmla="*/ 17 w 205"/>
              <a:gd name="T59" fmla="*/ 53 h 243"/>
              <a:gd name="T60" fmla="*/ 31 w 205"/>
              <a:gd name="T61" fmla="*/ 62 h 243"/>
              <a:gd name="T62" fmla="*/ 46 w 205"/>
              <a:gd name="T63" fmla="*/ 46 h 243"/>
              <a:gd name="T64" fmla="*/ 31 w 205"/>
              <a:gd name="T65" fmla="*/ 31 h 243"/>
              <a:gd name="T66" fmla="*/ 17 w 205"/>
              <a:gd name="T67" fmla="*/ 40 h 243"/>
              <a:gd name="T68" fmla="*/ 0 w 205"/>
              <a:gd name="T69" fmla="*/ 40 h 243"/>
              <a:gd name="T70" fmla="*/ 0 w 205"/>
              <a:gd name="T71" fmla="*/ 16 h 243"/>
              <a:gd name="T72" fmla="*/ 16 w 205"/>
              <a:gd name="T73" fmla="*/ 0 h 243"/>
              <a:gd name="T74" fmla="*/ 148 w 205"/>
              <a:gd name="T75" fmla="*/ 117 h 243"/>
              <a:gd name="T76" fmla="*/ 159 w 205"/>
              <a:gd name="T77" fmla="*/ 116 h 243"/>
              <a:gd name="T78" fmla="*/ 148 w 205"/>
              <a:gd name="T79" fmla="*/ 62 h 243"/>
              <a:gd name="T80" fmla="*/ 96 w 205"/>
              <a:gd name="T81" fmla="*/ 63 h 243"/>
              <a:gd name="T82" fmla="*/ 87 w 205"/>
              <a:gd name="T83" fmla="*/ 117 h 243"/>
              <a:gd name="T84" fmla="*/ 98 w 205"/>
              <a:gd name="T85" fmla="*/ 117 h 243"/>
              <a:gd name="T86" fmla="*/ 109 w 205"/>
              <a:gd name="T87" fmla="*/ 131 h 243"/>
              <a:gd name="T88" fmla="*/ 107 w 205"/>
              <a:gd name="T89" fmla="*/ 142 h 243"/>
              <a:gd name="T90" fmla="*/ 79 w 205"/>
              <a:gd name="T91" fmla="*/ 147 h 243"/>
              <a:gd name="T92" fmla="*/ 72 w 205"/>
              <a:gd name="T93" fmla="*/ 183 h 243"/>
              <a:gd name="T94" fmla="*/ 174 w 205"/>
              <a:gd name="T95" fmla="*/ 183 h 243"/>
              <a:gd name="T96" fmla="*/ 167 w 205"/>
              <a:gd name="T97" fmla="*/ 147 h 243"/>
              <a:gd name="T98" fmla="*/ 139 w 205"/>
              <a:gd name="T99" fmla="*/ 142 h 243"/>
              <a:gd name="T100" fmla="*/ 136 w 205"/>
              <a:gd name="T101" fmla="*/ 131 h 243"/>
              <a:gd name="T102" fmla="*/ 148 w 205"/>
              <a:gd name="T10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5" h="243">
                <a:moveTo>
                  <a:pt x="16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8" y="0"/>
                  <a:pt x="205" y="7"/>
                  <a:pt x="205" y="1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35"/>
                  <a:pt x="198" y="243"/>
                  <a:pt x="189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7" y="243"/>
                  <a:pt x="0" y="235"/>
                  <a:pt x="0" y="226"/>
                </a:cubicBezTo>
                <a:cubicBezTo>
                  <a:pt x="0" y="198"/>
                  <a:pt x="0" y="198"/>
                  <a:pt x="0" y="198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9" y="203"/>
                  <a:pt x="25" y="207"/>
                  <a:pt x="31" y="207"/>
                </a:cubicBezTo>
                <a:cubicBezTo>
                  <a:pt x="39" y="207"/>
                  <a:pt x="46" y="200"/>
                  <a:pt x="46" y="191"/>
                </a:cubicBezTo>
                <a:cubicBezTo>
                  <a:pt x="46" y="183"/>
                  <a:pt x="39" y="176"/>
                  <a:pt x="31" y="176"/>
                </a:cubicBezTo>
                <a:cubicBezTo>
                  <a:pt x="25" y="176"/>
                  <a:pt x="19" y="180"/>
                  <a:pt x="17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48"/>
                  <a:pt x="0" y="148"/>
                  <a:pt x="0" y="148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9" y="153"/>
                  <a:pt x="25" y="157"/>
                  <a:pt x="31" y="157"/>
                </a:cubicBezTo>
                <a:cubicBezTo>
                  <a:pt x="39" y="157"/>
                  <a:pt x="46" y="150"/>
                  <a:pt x="46" y="142"/>
                </a:cubicBezTo>
                <a:cubicBezTo>
                  <a:pt x="46" y="133"/>
                  <a:pt x="39" y="126"/>
                  <a:pt x="31" y="126"/>
                </a:cubicBezTo>
                <a:cubicBezTo>
                  <a:pt x="25" y="126"/>
                  <a:pt x="19" y="130"/>
                  <a:pt x="1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00"/>
                  <a:pt x="0" y="100"/>
                  <a:pt x="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9" y="105"/>
                  <a:pt x="25" y="109"/>
                  <a:pt x="31" y="109"/>
                </a:cubicBezTo>
                <a:cubicBezTo>
                  <a:pt x="39" y="109"/>
                  <a:pt x="46" y="102"/>
                  <a:pt x="46" y="94"/>
                </a:cubicBezTo>
                <a:cubicBezTo>
                  <a:pt x="46" y="85"/>
                  <a:pt x="39" y="78"/>
                  <a:pt x="31" y="78"/>
                </a:cubicBezTo>
                <a:cubicBezTo>
                  <a:pt x="25" y="78"/>
                  <a:pt x="19" y="82"/>
                  <a:pt x="17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3"/>
                  <a:pt x="0" y="53"/>
                  <a:pt x="0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8"/>
                  <a:pt x="25" y="62"/>
                  <a:pt x="31" y="62"/>
                </a:cubicBezTo>
                <a:cubicBezTo>
                  <a:pt x="39" y="62"/>
                  <a:pt x="46" y="55"/>
                  <a:pt x="46" y="46"/>
                </a:cubicBezTo>
                <a:cubicBezTo>
                  <a:pt x="46" y="38"/>
                  <a:pt x="39" y="31"/>
                  <a:pt x="31" y="31"/>
                </a:cubicBezTo>
                <a:cubicBezTo>
                  <a:pt x="25" y="31"/>
                  <a:pt x="19" y="35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148" y="117"/>
                </a:moveTo>
                <a:cubicBezTo>
                  <a:pt x="149" y="116"/>
                  <a:pt x="158" y="117"/>
                  <a:pt x="159" y="116"/>
                </a:cubicBezTo>
                <a:cubicBezTo>
                  <a:pt x="162" y="98"/>
                  <a:pt x="156" y="68"/>
                  <a:pt x="148" y="62"/>
                </a:cubicBezTo>
                <a:cubicBezTo>
                  <a:pt x="136" y="53"/>
                  <a:pt x="108" y="53"/>
                  <a:pt x="96" y="63"/>
                </a:cubicBezTo>
                <a:cubicBezTo>
                  <a:pt x="88" y="69"/>
                  <a:pt x="84" y="97"/>
                  <a:pt x="87" y="117"/>
                </a:cubicBezTo>
                <a:cubicBezTo>
                  <a:pt x="90" y="117"/>
                  <a:pt x="96" y="117"/>
                  <a:pt x="98" y="117"/>
                </a:cubicBezTo>
                <a:cubicBezTo>
                  <a:pt x="100" y="123"/>
                  <a:pt x="104" y="128"/>
                  <a:pt x="109" y="131"/>
                </a:cubicBezTo>
                <a:cubicBezTo>
                  <a:pt x="109" y="135"/>
                  <a:pt x="108" y="138"/>
                  <a:pt x="107" y="142"/>
                </a:cubicBezTo>
                <a:cubicBezTo>
                  <a:pt x="103" y="142"/>
                  <a:pt x="80" y="143"/>
                  <a:pt x="79" y="147"/>
                </a:cubicBezTo>
                <a:cubicBezTo>
                  <a:pt x="71" y="157"/>
                  <a:pt x="70" y="174"/>
                  <a:pt x="72" y="183"/>
                </a:cubicBezTo>
                <a:cubicBezTo>
                  <a:pt x="96" y="194"/>
                  <a:pt x="150" y="194"/>
                  <a:pt x="174" y="183"/>
                </a:cubicBezTo>
                <a:cubicBezTo>
                  <a:pt x="176" y="174"/>
                  <a:pt x="175" y="157"/>
                  <a:pt x="167" y="147"/>
                </a:cubicBezTo>
                <a:cubicBezTo>
                  <a:pt x="166" y="143"/>
                  <a:pt x="143" y="142"/>
                  <a:pt x="139" y="142"/>
                </a:cubicBezTo>
                <a:cubicBezTo>
                  <a:pt x="138" y="139"/>
                  <a:pt x="137" y="137"/>
                  <a:pt x="136" y="131"/>
                </a:cubicBezTo>
                <a:cubicBezTo>
                  <a:pt x="141" y="127"/>
                  <a:pt x="145" y="122"/>
                  <a:pt x="148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2148271" y="5391927"/>
            <a:ext cx="578339" cy="605263"/>
          </a:xfrm>
          <a:custGeom>
            <a:avLst/>
            <a:gdLst>
              <a:gd name="T0" fmla="*/ 127 w 227"/>
              <a:gd name="T1" fmla="*/ 40 h 238"/>
              <a:gd name="T2" fmla="*/ 138 w 227"/>
              <a:gd name="T3" fmla="*/ 44 h 238"/>
              <a:gd name="T4" fmla="*/ 175 w 227"/>
              <a:gd name="T5" fmla="*/ 79 h 238"/>
              <a:gd name="T6" fmla="*/ 178 w 227"/>
              <a:gd name="T7" fmla="*/ 126 h 238"/>
              <a:gd name="T8" fmla="*/ 175 w 227"/>
              <a:gd name="T9" fmla="*/ 137 h 238"/>
              <a:gd name="T10" fmla="*/ 155 w 227"/>
              <a:gd name="T11" fmla="*/ 131 h 238"/>
              <a:gd name="T12" fmla="*/ 159 w 227"/>
              <a:gd name="T13" fmla="*/ 121 h 238"/>
              <a:gd name="T14" fmla="*/ 157 w 227"/>
              <a:gd name="T15" fmla="*/ 87 h 238"/>
              <a:gd name="T16" fmla="*/ 130 w 227"/>
              <a:gd name="T17" fmla="*/ 63 h 238"/>
              <a:gd name="T18" fmla="*/ 121 w 227"/>
              <a:gd name="T19" fmla="*/ 60 h 238"/>
              <a:gd name="T20" fmla="*/ 127 w 227"/>
              <a:gd name="T21" fmla="*/ 40 h 238"/>
              <a:gd name="T22" fmla="*/ 149 w 227"/>
              <a:gd name="T23" fmla="*/ 219 h 238"/>
              <a:gd name="T24" fmla="*/ 160 w 227"/>
              <a:gd name="T25" fmla="*/ 214 h 238"/>
              <a:gd name="T26" fmla="*/ 121 w 227"/>
              <a:gd name="T27" fmla="*/ 149 h 238"/>
              <a:gd name="T28" fmla="*/ 115 w 227"/>
              <a:gd name="T29" fmla="*/ 152 h 238"/>
              <a:gd name="T30" fmla="*/ 109 w 227"/>
              <a:gd name="T31" fmla="*/ 155 h 238"/>
              <a:gd name="T32" fmla="*/ 100 w 227"/>
              <a:gd name="T33" fmla="*/ 160 h 238"/>
              <a:gd name="T34" fmla="*/ 98 w 227"/>
              <a:gd name="T35" fmla="*/ 161 h 238"/>
              <a:gd name="T36" fmla="*/ 84 w 227"/>
              <a:gd name="T37" fmla="*/ 168 h 238"/>
              <a:gd name="T38" fmla="*/ 49 w 227"/>
              <a:gd name="T39" fmla="*/ 95 h 238"/>
              <a:gd name="T40" fmla="*/ 61 w 227"/>
              <a:gd name="T41" fmla="*/ 89 h 238"/>
              <a:gd name="T42" fmla="*/ 79 w 227"/>
              <a:gd name="T43" fmla="*/ 80 h 238"/>
              <a:gd name="T44" fmla="*/ 84 w 227"/>
              <a:gd name="T45" fmla="*/ 77 h 238"/>
              <a:gd name="T46" fmla="*/ 55 w 227"/>
              <a:gd name="T47" fmla="*/ 7 h 238"/>
              <a:gd name="T48" fmla="*/ 45 w 227"/>
              <a:gd name="T49" fmla="*/ 12 h 238"/>
              <a:gd name="T50" fmla="*/ 36 w 227"/>
              <a:gd name="T51" fmla="*/ 17 h 238"/>
              <a:gd name="T52" fmla="*/ 31 w 227"/>
              <a:gd name="T53" fmla="*/ 20 h 238"/>
              <a:gd name="T54" fmla="*/ 26 w 227"/>
              <a:gd name="T55" fmla="*/ 22 h 238"/>
              <a:gd name="T56" fmla="*/ 2 w 227"/>
              <a:gd name="T57" fmla="*/ 59 h 238"/>
              <a:gd name="T58" fmla="*/ 2 w 227"/>
              <a:gd name="T59" fmla="*/ 60 h 238"/>
              <a:gd name="T60" fmla="*/ 2 w 227"/>
              <a:gd name="T61" fmla="*/ 60 h 238"/>
              <a:gd name="T62" fmla="*/ 86 w 227"/>
              <a:gd name="T63" fmla="*/ 227 h 238"/>
              <a:gd name="T64" fmla="*/ 129 w 227"/>
              <a:gd name="T65" fmla="*/ 229 h 238"/>
              <a:gd name="T66" fmla="*/ 136 w 227"/>
              <a:gd name="T67" fmla="*/ 226 h 238"/>
              <a:gd name="T68" fmla="*/ 149 w 227"/>
              <a:gd name="T69" fmla="*/ 219 h 238"/>
              <a:gd name="T70" fmla="*/ 149 w 227"/>
              <a:gd name="T71" fmla="*/ 219 h 238"/>
              <a:gd name="T72" fmla="*/ 123 w 227"/>
              <a:gd name="T73" fmla="*/ 89 h 238"/>
              <a:gd name="T74" fmla="*/ 100 w 227"/>
              <a:gd name="T75" fmla="*/ 101 h 238"/>
              <a:gd name="T76" fmla="*/ 112 w 227"/>
              <a:gd name="T77" fmla="*/ 125 h 238"/>
              <a:gd name="T78" fmla="*/ 136 w 227"/>
              <a:gd name="T79" fmla="*/ 113 h 238"/>
              <a:gd name="T80" fmla="*/ 123 w 227"/>
              <a:gd name="T81" fmla="*/ 89 h 238"/>
              <a:gd name="T82" fmla="*/ 140 w 227"/>
              <a:gd name="T83" fmla="*/ 0 h 238"/>
              <a:gd name="T84" fmla="*/ 134 w 227"/>
              <a:gd name="T85" fmla="*/ 19 h 238"/>
              <a:gd name="T86" fmla="*/ 145 w 227"/>
              <a:gd name="T87" fmla="*/ 23 h 238"/>
              <a:gd name="T88" fmla="*/ 191 w 227"/>
              <a:gd name="T89" fmla="*/ 62 h 238"/>
              <a:gd name="T90" fmla="*/ 200 w 227"/>
              <a:gd name="T91" fmla="*/ 128 h 238"/>
              <a:gd name="T92" fmla="*/ 196 w 227"/>
              <a:gd name="T93" fmla="*/ 144 h 238"/>
              <a:gd name="T94" fmla="*/ 215 w 227"/>
              <a:gd name="T95" fmla="*/ 150 h 238"/>
              <a:gd name="T96" fmla="*/ 220 w 227"/>
              <a:gd name="T97" fmla="*/ 132 h 238"/>
              <a:gd name="T98" fmla="*/ 209 w 227"/>
              <a:gd name="T99" fmla="*/ 52 h 238"/>
              <a:gd name="T100" fmla="*/ 153 w 227"/>
              <a:gd name="T101" fmla="*/ 4 h 238"/>
              <a:gd name="T102" fmla="*/ 140 w 227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7" h="238">
                <a:moveTo>
                  <a:pt x="127" y="40"/>
                </a:moveTo>
                <a:cubicBezTo>
                  <a:pt x="131" y="42"/>
                  <a:pt x="135" y="43"/>
                  <a:pt x="138" y="44"/>
                </a:cubicBezTo>
                <a:cubicBezTo>
                  <a:pt x="157" y="52"/>
                  <a:pt x="169" y="65"/>
                  <a:pt x="175" y="79"/>
                </a:cubicBezTo>
                <a:cubicBezTo>
                  <a:pt x="182" y="94"/>
                  <a:pt x="182" y="110"/>
                  <a:pt x="178" y="126"/>
                </a:cubicBezTo>
                <a:cubicBezTo>
                  <a:pt x="177" y="130"/>
                  <a:pt x="176" y="134"/>
                  <a:pt x="175" y="13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7" y="128"/>
                  <a:pt x="158" y="125"/>
                  <a:pt x="159" y="121"/>
                </a:cubicBezTo>
                <a:cubicBezTo>
                  <a:pt x="162" y="109"/>
                  <a:pt x="161" y="98"/>
                  <a:pt x="157" y="87"/>
                </a:cubicBezTo>
                <a:cubicBezTo>
                  <a:pt x="152" y="77"/>
                  <a:pt x="144" y="69"/>
                  <a:pt x="130" y="63"/>
                </a:cubicBezTo>
                <a:cubicBezTo>
                  <a:pt x="128" y="62"/>
                  <a:pt x="125" y="61"/>
                  <a:pt x="121" y="60"/>
                </a:cubicBezTo>
                <a:cubicBezTo>
                  <a:pt x="127" y="40"/>
                  <a:pt x="127" y="40"/>
                  <a:pt x="127" y="40"/>
                </a:cubicBezTo>
                <a:close/>
                <a:moveTo>
                  <a:pt x="149" y="219"/>
                </a:moveTo>
                <a:cubicBezTo>
                  <a:pt x="160" y="214"/>
                  <a:pt x="160" y="214"/>
                  <a:pt x="160" y="214"/>
                </a:cubicBezTo>
                <a:cubicBezTo>
                  <a:pt x="154" y="184"/>
                  <a:pt x="127" y="151"/>
                  <a:pt x="12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65" y="139"/>
                  <a:pt x="62" y="129"/>
                  <a:pt x="49" y="95"/>
                </a:cubicBezTo>
                <a:cubicBezTo>
                  <a:pt x="61" y="89"/>
                  <a:pt x="61" y="89"/>
                  <a:pt x="61" y="89"/>
                </a:cubicBezTo>
                <a:cubicBezTo>
                  <a:pt x="79" y="80"/>
                  <a:pt x="79" y="80"/>
                  <a:pt x="79" y="80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67"/>
                  <a:pt x="69" y="18"/>
                  <a:pt x="55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36" y="17"/>
                  <a:pt x="36" y="17"/>
                  <a:pt x="36" y="17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8" y="32"/>
                  <a:pt x="0" y="44"/>
                  <a:pt x="2" y="59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5" y="126"/>
                  <a:pt x="41" y="178"/>
                  <a:pt x="86" y="227"/>
                </a:cubicBezTo>
                <a:cubicBezTo>
                  <a:pt x="97" y="237"/>
                  <a:pt x="111" y="238"/>
                  <a:pt x="129" y="229"/>
                </a:cubicBezTo>
                <a:cubicBezTo>
                  <a:pt x="136" y="226"/>
                  <a:pt x="136" y="226"/>
                  <a:pt x="136" y="226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lose/>
                <a:moveTo>
                  <a:pt x="123" y="89"/>
                </a:moveTo>
                <a:cubicBezTo>
                  <a:pt x="113" y="86"/>
                  <a:pt x="103" y="91"/>
                  <a:pt x="100" y="101"/>
                </a:cubicBezTo>
                <a:cubicBezTo>
                  <a:pt x="96" y="111"/>
                  <a:pt x="102" y="122"/>
                  <a:pt x="112" y="125"/>
                </a:cubicBezTo>
                <a:cubicBezTo>
                  <a:pt x="122" y="128"/>
                  <a:pt x="132" y="123"/>
                  <a:pt x="136" y="113"/>
                </a:cubicBezTo>
                <a:cubicBezTo>
                  <a:pt x="139" y="103"/>
                  <a:pt x="133" y="92"/>
                  <a:pt x="123" y="89"/>
                </a:cubicBezTo>
                <a:close/>
                <a:moveTo>
                  <a:pt x="140" y="0"/>
                </a:moveTo>
                <a:cubicBezTo>
                  <a:pt x="134" y="19"/>
                  <a:pt x="134" y="19"/>
                  <a:pt x="134" y="19"/>
                </a:cubicBezTo>
                <a:cubicBezTo>
                  <a:pt x="138" y="20"/>
                  <a:pt x="142" y="21"/>
                  <a:pt x="145" y="23"/>
                </a:cubicBezTo>
                <a:cubicBezTo>
                  <a:pt x="165" y="30"/>
                  <a:pt x="181" y="44"/>
                  <a:pt x="191" y="62"/>
                </a:cubicBezTo>
                <a:cubicBezTo>
                  <a:pt x="201" y="80"/>
                  <a:pt x="206" y="103"/>
                  <a:pt x="200" y="128"/>
                </a:cubicBezTo>
                <a:cubicBezTo>
                  <a:pt x="199" y="133"/>
                  <a:pt x="198" y="138"/>
                  <a:pt x="196" y="144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217" y="144"/>
                  <a:pt x="219" y="138"/>
                  <a:pt x="220" y="132"/>
                </a:cubicBezTo>
                <a:cubicBezTo>
                  <a:pt x="227" y="102"/>
                  <a:pt x="221" y="74"/>
                  <a:pt x="209" y="52"/>
                </a:cubicBezTo>
                <a:cubicBezTo>
                  <a:pt x="196" y="30"/>
                  <a:pt x="176" y="13"/>
                  <a:pt x="153" y="4"/>
                </a:cubicBezTo>
                <a:cubicBezTo>
                  <a:pt x="149" y="2"/>
                  <a:pt x="144" y="1"/>
                  <a:pt x="14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Freeform 175"/>
          <p:cNvSpPr>
            <a:spLocks noEditPoints="1"/>
          </p:cNvSpPr>
          <p:nvPr/>
        </p:nvSpPr>
        <p:spPr bwMode="auto">
          <a:xfrm>
            <a:off x="10458253" y="2298839"/>
            <a:ext cx="591263" cy="595571"/>
          </a:xfrm>
          <a:custGeom>
            <a:avLst/>
            <a:gdLst>
              <a:gd name="T0" fmla="*/ 24 w 232"/>
              <a:gd name="T1" fmla="*/ 0 h 234"/>
              <a:gd name="T2" fmla="*/ 124 w 232"/>
              <a:gd name="T3" fmla="*/ 0 h 234"/>
              <a:gd name="T4" fmla="*/ 145 w 232"/>
              <a:gd name="T5" fmla="*/ 12 h 234"/>
              <a:gd name="T6" fmla="*/ 89 w 232"/>
              <a:gd name="T7" fmla="*/ 12 h 234"/>
              <a:gd name="T8" fmla="*/ 58 w 232"/>
              <a:gd name="T9" fmla="*/ 24 h 234"/>
              <a:gd name="T10" fmla="*/ 18 w 232"/>
              <a:gd name="T11" fmla="*/ 24 h 234"/>
              <a:gd name="T12" fmla="*/ 18 w 232"/>
              <a:gd name="T13" fmla="*/ 202 h 234"/>
              <a:gd name="T14" fmla="*/ 130 w 232"/>
              <a:gd name="T15" fmla="*/ 202 h 234"/>
              <a:gd name="T16" fmla="*/ 130 w 232"/>
              <a:gd name="T17" fmla="*/ 156 h 234"/>
              <a:gd name="T18" fmla="*/ 148 w 232"/>
              <a:gd name="T19" fmla="*/ 156 h 234"/>
              <a:gd name="T20" fmla="*/ 148 w 232"/>
              <a:gd name="T21" fmla="*/ 211 h 234"/>
              <a:gd name="T22" fmla="*/ 124 w 232"/>
              <a:gd name="T23" fmla="*/ 234 h 234"/>
              <a:gd name="T24" fmla="*/ 24 w 232"/>
              <a:gd name="T25" fmla="*/ 234 h 234"/>
              <a:gd name="T26" fmla="*/ 0 w 232"/>
              <a:gd name="T27" fmla="*/ 211 h 234"/>
              <a:gd name="T28" fmla="*/ 0 w 232"/>
              <a:gd name="T29" fmla="*/ 23 h 234"/>
              <a:gd name="T30" fmla="*/ 24 w 232"/>
              <a:gd name="T31" fmla="*/ 0 h 234"/>
              <a:gd name="T32" fmla="*/ 148 w 232"/>
              <a:gd name="T33" fmla="*/ 72 h 234"/>
              <a:gd name="T34" fmla="*/ 137 w 232"/>
              <a:gd name="T35" fmla="*/ 82 h 234"/>
              <a:gd name="T36" fmla="*/ 148 w 232"/>
              <a:gd name="T37" fmla="*/ 92 h 234"/>
              <a:gd name="T38" fmla="*/ 158 w 232"/>
              <a:gd name="T39" fmla="*/ 82 h 234"/>
              <a:gd name="T40" fmla="*/ 148 w 232"/>
              <a:gd name="T41" fmla="*/ 72 h 234"/>
              <a:gd name="T42" fmla="*/ 193 w 232"/>
              <a:gd name="T43" fmla="*/ 72 h 234"/>
              <a:gd name="T44" fmla="*/ 204 w 232"/>
              <a:gd name="T45" fmla="*/ 82 h 234"/>
              <a:gd name="T46" fmla="*/ 193 w 232"/>
              <a:gd name="T47" fmla="*/ 92 h 234"/>
              <a:gd name="T48" fmla="*/ 183 w 232"/>
              <a:gd name="T49" fmla="*/ 82 h 234"/>
              <a:gd name="T50" fmla="*/ 193 w 232"/>
              <a:gd name="T51" fmla="*/ 72 h 234"/>
              <a:gd name="T52" fmla="*/ 104 w 232"/>
              <a:gd name="T53" fmla="*/ 72 h 234"/>
              <a:gd name="T54" fmla="*/ 94 w 232"/>
              <a:gd name="T55" fmla="*/ 82 h 234"/>
              <a:gd name="T56" fmla="*/ 104 w 232"/>
              <a:gd name="T57" fmla="*/ 92 h 234"/>
              <a:gd name="T58" fmla="*/ 115 w 232"/>
              <a:gd name="T59" fmla="*/ 82 h 234"/>
              <a:gd name="T60" fmla="*/ 104 w 232"/>
              <a:gd name="T61" fmla="*/ 72 h 234"/>
              <a:gd name="T62" fmla="*/ 89 w 232"/>
              <a:gd name="T63" fmla="*/ 27 h 234"/>
              <a:gd name="T64" fmla="*/ 59 w 232"/>
              <a:gd name="T65" fmla="*/ 57 h 234"/>
              <a:gd name="T66" fmla="*/ 59 w 232"/>
              <a:gd name="T67" fmla="*/ 111 h 234"/>
              <a:gd name="T68" fmla="*/ 89 w 232"/>
              <a:gd name="T69" fmla="*/ 141 h 234"/>
              <a:gd name="T70" fmla="*/ 93 w 232"/>
              <a:gd name="T71" fmla="*/ 141 h 234"/>
              <a:gd name="T72" fmla="*/ 93 w 232"/>
              <a:gd name="T73" fmla="*/ 165 h 234"/>
              <a:gd name="T74" fmla="*/ 117 w 232"/>
              <a:gd name="T75" fmla="*/ 141 h 234"/>
              <a:gd name="T76" fmla="*/ 202 w 232"/>
              <a:gd name="T77" fmla="*/ 141 h 234"/>
              <a:gd name="T78" fmla="*/ 232 w 232"/>
              <a:gd name="T79" fmla="*/ 111 h 234"/>
              <a:gd name="T80" fmla="*/ 232 w 232"/>
              <a:gd name="T81" fmla="*/ 57 h 234"/>
              <a:gd name="T82" fmla="*/ 202 w 232"/>
              <a:gd name="T83" fmla="*/ 27 h 234"/>
              <a:gd name="T84" fmla="*/ 89 w 232"/>
              <a:gd name="T85" fmla="*/ 27 h 234"/>
              <a:gd name="T86" fmla="*/ 60 w 232"/>
              <a:gd name="T87" fmla="*/ 210 h 234"/>
              <a:gd name="T88" fmla="*/ 60 w 232"/>
              <a:gd name="T89" fmla="*/ 226 h 234"/>
              <a:gd name="T90" fmla="*/ 88 w 232"/>
              <a:gd name="T91" fmla="*/ 226 h 234"/>
              <a:gd name="T92" fmla="*/ 88 w 232"/>
              <a:gd name="T93" fmla="*/ 210 h 234"/>
              <a:gd name="T94" fmla="*/ 60 w 232"/>
              <a:gd name="T95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4">
                <a:moveTo>
                  <a:pt x="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33" y="0"/>
                  <a:pt x="141" y="5"/>
                  <a:pt x="145" y="12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2"/>
                  <a:pt x="66" y="17"/>
                  <a:pt x="5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24"/>
                  <a:pt x="137" y="234"/>
                  <a:pt x="124" y="234"/>
                </a:cubicBezTo>
                <a:cubicBezTo>
                  <a:pt x="24" y="234"/>
                  <a:pt x="24" y="234"/>
                  <a:pt x="24" y="234"/>
                </a:cubicBezTo>
                <a:cubicBezTo>
                  <a:pt x="11" y="234"/>
                  <a:pt x="0" y="224"/>
                  <a:pt x="0" y="21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148" y="72"/>
                </a:moveTo>
                <a:cubicBezTo>
                  <a:pt x="142" y="72"/>
                  <a:pt x="137" y="76"/>
                  <a:pt x="137" y="82"/>
                </a:cubicBezTo>
                <a:cubicBezTo>
                  <a:pt x="137" y="88"/>
                  <a:pt x="142" y="92"/>
                  <a:pt x="148" y="92"/>
                </a:cubicBezTo>
                <a:cubicBezTo>
                  <a:pt x="153" y="92"/>
                  <a:pt x="158" y="88"/>
                  <a:pt x="158" y="82"/>
                </a:cubicBezTo>
                <a:cubicBezTo>
                  <a:pt x="158" y="76"/>
                  <a:pt x="153" y="72"/>
                  <a:pt x="148" y="72"/>
                </a:cubicBezTo>
                <a:close/>
                <a:moveTo>
                  <a:pt x="193" y="72"/>
                </a:moveTo>
                <a:cubicBezTo>
                  <a:pt x="199" y="72"/>
                  <a:pt x="204" y="76"/>
                  <a:pt x="204" y="82"/>
                </a:cubicBezTo>
                <a:cubicBezTo>
                  <a:pt x="204" y="88"/>
                  <a:pt x="199" y="92"/>
                  <a:pt x="193" y="92"/>
                </a:cubicBezTo>
                <a:cubicBezTo>
                  <a:pt x="187" y="92"/>
                  <a:pt x="183" y="88"/>
                  <a:pt x="183" y="82"/>
                </a:cubicBezTo>
                <a:cubicBezTo>
                  <a:pt x="183" y="76"/>
                  <a:pt x="187" y="72"/>
                  <a:pt x="193" y="72"/>
                </a:cubicBezTo>
                <a:close/>
                <a:moveTo>
                  <a:pt x="104" y="72"/>
                </a:moveTo>
                <a:cubicBezTo>
                  <a:pt x="98" y="72"/>
                  <a:pt x="94" y="76"/>
                  <a:pt x="94" y="82"/>
                </a:cubicBezTo>
                <a:cubicBezTo>
                  <a:pt x="94" y="88"/>
                  <a:pt x="98" y="92"/>
                  <a:pt x="104" y="92"/>
                </a:cubicBezTo>
                <a:cubicBezTo>
                  <a:pt x="110" y="92"/>
                  <a:pt x="115" y="88"/>
                  <a:pt x="115" y="82"/>
                </a:cubicBezTo>
                <a:cubicBezTo>
                  <a:pt x="115" y="76"/>
                  <a:pt x="110" y="72"/>
                  <a:pt x="104" y="72"/>
                </a:cubicBezTo>
                <a:close/>
                <a:moveTo>
                  <a:pt x="89" y="27"/>
                </a:moveTo>
                <a:cubicBezTo>
                  <a:pt x="73" y="27"/>
                  <a:pt x="59" y="40"/>
                  <a:pt x="59" y="57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28"/>
                  <a:pt x="73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202" y="141"/>
                  <a:pt x="202" y="141"/>
                  <a:pt x="202" y="141"/>
                </a:cubicBezTo>
                <a:cubicBezTo>
                  <a:pt x="218" y="141"/>
                  <a:pt x="232" y="128"/>
                  <a:pt x="232" y="111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40"/>
                  <a:pt x="218" y="27"/>
                  <a:pt x="202" y="27"/>
                </a:cubicBezTo>
                <a:cubicBezTo>
                  <a:pt x="89" y="27"/>
                  <a:pt x="89" y="27"/>
                  <a:pt x="89" y="27"/>
                </a:cubicBezTo>
                <a:close/>
                <a:moveTo>
                  <a:pt x="60" y="210"/>
                </a:moveTo>
                <a:cubicBezTo>
                  <a:pt x="60" y="226"/>
                  <a:pt x="60" y="226"/>
                  <a:pt x="60" y="226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88" y="210"/>
                  <a:pt x="88" y="210"/>
                  <a:pt x="88" y="210"/>
                </a:cubicBezTo>
                <a:lnTo>
                  <a:pt x="60" y="2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 noEditPoints="1"/>
          </p:cNvSpPr>
          <p:nvPr/>
        </p:nvSpPr>
        <p:spPr bwMode="auto">
          <a:xfrm>
            <a:off x="5300593" y="5384387"/>
            <a:ext cx="618187" cy="616032"/>
          </a:xfrm>
          <a:custGeom>
            <a:avLst/>
            <a:gdLst>
              <a:gd name="T0" fmla="*/ 35 w 243"/>
              <a:gd name="T1" fmla="*/ 157 h 242"/>
              <a:gd name="T2" fmla="*/ 0 w 243"/>
              <a:gd name="T3" fmla="*/ 101 h 242"/>
              <a:gd name="T4" fmla="*/ 58 w 243"/>
              <a:gd name="T5" fmla="*/ 39 h 242"/>
              <a:gd name="T6" fmla="*/ 116 w 243"/>
              <a:gd name="T7" fmla="*/ 0 h 242"/>
              <a:gd name="T8" fmla="*/ 173 w 243"/>
              <a:gd name="T9" fmla="*/ 38 h 242"/>
              <a:gd name="T10" fmla="*/ 180 w 243"/>
              <a:gd name="T11" fmla="*/ 38 h 242"/>
              <a:gd name="T12" fmla="*/ 243 w 243"/>
              <a:gd name="T13" fmla="*/ 101 h 242"/>
              <a:gd name="T14" fmla="*/ 206 w 243"/>
              <a:gd name="T15" fmla="*/ 157 h 242"/>
              <a:gd name="T16" fmla="*/ 168 w 243"/>
              <a:gd name="T17" fmla="*/ 157 h 242"/>
              <a:gd name="T18" fmla="*/ 168 w 243"/>
              <a:gd name="T19" fmla="*/ 79 h 242"/>
              <a:gd name="T20" fmla="*/ 69 w 243"/>
              <a:gd name="T21" fmla="*/ 79 h 242"/>
              <a:gd name="T22" fmla="*/ 69 w 243"/>
              <a:gd name="T23" fmla="*/ 157 h 242"/>
              <a:gd name="T24" fmla="*/ 35 w 243"/>
              <a:gd name="T25" fmla="*/ 157 h 242"/>
              <a:gd name="T26" fmla="*/ 91 w 243"/>
              <a:gd name="T27" fmla="*/ 97 h 242"/>
              <a:gd name="T28" fmla="*/ 91 w 243"/>
              <a:gd name="T29" fmla="*/ 173 h 242"/>
              <a:gd name="T30" fmla="*/ 65 w 243"/>
              <a:gd name="T31" fmla="*/ 173 h 242"/>
              <a:gd name="T32" fmla="*/ 118 w 243"/>
              <a:gd name="T33" fmla="*/ 242 h 242"/>
              <a:gd name="T34" fmla="*/ 172 w 243"/>
              <a:gd name="T35" fmla="*/ 173 h 242"/>
              <a:gd name="T36" fmla="*/ 145 w 243"/>
              <a:gd name="T37" fmla="*/ 173 h 242"/>
              <a:gd name="T38" fmla="*/ 145 w 243"/>
              <a:gd name="T39" fmla="*/ 97 h 242"/>
              <a:gd name="T40" fmla="*/ 91 w 243"/>
              <a:gd name="T41" fmla="*/ 9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242">
                <a:moveTo>
                  <a:pt x="35" y="157"/>
                </a:moveTo>
                <a:cubicBezTo>
                  <a:pt x="15" y="147"/>
                  <a:pt x="0" y="126"/>
                  <a:pt x="0" y="101"/>
                </a:cubicBezTo>
                <a:cubicBezTo>
                  <a:pt x="0" y="68"/>
                  <a:pt x="26" y="42"/>
                  <a:pt x="58" y="39"/>
                </a:cubicBezTo>
                <a:cubicBezTo>
                  <a:pt x="67" y="16"/>
                  <a:pt x="89" y="0"/>
                  <a:pt x="116" y="0"/>
                </a:cubicBezTo>
                <a:cubicBezTo>
                  <a:pt x="142" y="0"/>
                  <a:pt x="164" y="16"/>
                  <a:pt x="173" y="38"/>
                </a:cubicBezTo>
                <a:cubicBezTo>
                  <a:pt x="176" y="38"/>
                  <a:pt x="178" y="38"/>
                  <a:pt x="180" y="38"/>
                </a:cubicBezTo>
                <a:cubicBezTo>
                  <a:pt x="215" y="38"/>
                  <a:pt x="243" y="66"/>
                  <a:pt x="243" y="101"/>
                </a:cubicBezTo>
                <a:cubicBezTo>
                  <a:pt x="243" y="126"/>
                  <a:pt x="228" y="147"/>
                  <a:pt x="206" y="157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lose/>
                <a:moveTo>
                  <a:pt x="91" y="97"/>
                </a:moveTo>
                <a:cubicBezTo>
                  <a:pt x="91" y="173"/>
                  <a:pt x="91" y="173"/>
                  <a:pt x="91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118" y="242"/>
                  <a:pt x="118" y="242"/>
                  <a:pt x="118" y="24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5" y="97"/>
                  <a:pt x="145" y="97"/>
                  <a:pt x="145" y="97"/>
                </a:cubicBezTo>
                <a:lnTo>
                  <a:pt x="91" y="9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 noEditPoints="1"/>
          </p:cNvSpPr>
          <p:nvPr/>
        </p:nvSpPr>
        <p:spPr bwMode="auto">
          <a:xfrm>
            <a:off x="4182686" y="5366079"/>
            <a:ext cx="712961" cy="651573"/>
          </a:xfrm>
          <a:custGeom>
            <a:avLst/>
            <a:gdLst>
              <a:gd name="T0" fmla="*/ 0 w 662"/>
              <a:gd name="T1" fmla="*/ 501 h 605"/>
              <a:gd name="T2" fmla="*/ 59 w 662"/>
              <a:gd name="T3" fmla="*/ 501 h 605"/>
              <a:gd name="T4" fmla="*/ 59 w 662"/>
              <a:gd name="T5" fmla="*/ 444 h 605"/>
              <a:gd name="T6" fmla="*/ 381 w 662"/>
              <a:gd name="T7" fmla="*/ 444 h 605"/>
              <a:gd name="T8" fmla="*/ 381 w 662"/>
              <a:gd name="T9" fmla="*/ 501 h 605"/>
              <a:gd name="T10" fmla="*/ 447 w 662"/>
              <a:gd name="T11" fmla="*/ 501 h 605"/>
              <a:gd name="T12" fmla="*/ 447 w 662"/>
              <a:gd name="T13" fmla="*/ 605 h 605"/>
              <a:gd name="T14" fmla="*/ 0 w 662"/>
              <a:gd name="T15" fmla="*/ 605 h 605"/>
              <a:gd name="T16" fmla="*/ 0 w 662"/>
              <a:gd name="T17" fmla="*/ 501 h 605"/>
              <a:gd name="T18" fmla="*/ 0 w 662"/>
              <a:gd name="T19" fmla="*/ 501 h 605"/>
              <a:gd name="T20" fmla="*/ 149 w 662"/>
              <a:gd name="T21" fmla="*/ 343 h 605"/>
              <a:gd name="T22" fmla="*/ 177 w 662"/>
              <a:gd name="T23" fmla="*/ 239 h 605"/>
              <a:gd name="T24" fmla="*/ 163 w 662"/>
              <a:gd name="T25" fmla="*/ 236 h 605"/>
              <a:gd name="T26" fmla="*/ 170 w 662"/>
              <a:gd name="T27" fmla="*/ 213 h 605"/>
              <a:gd name="T28" fmla="*/ 149 w 662"/>
              <a:gd name="T29" fmla="*/ 208 h 605"/>
              <a:gd name="T30" fmla="*/ 161 w 662"/>
              <a:gd name="T31" fmla="*/ 163 h 605"/>
              <a:gd name="T32" fmla="*/ 182 w 662"/>
              <a:gd name="T33" fmla="*/ 168 h 605"/>
              <a:gd name="T34" fmla="*/ 187 w 662"/>
              <a:gd name="T35" fmla="*/ 147 h 605"/>
              <a:gd name="T36" fmla="*/ 201 w 662"/>
              <a:gd name="T37" fmla="*/ 149 h 605"/>
              <a:gd name="T38" fmla="*/ 232 w 662"/>
              <a:gd name="T39" fmla="*/ 33 h 605"/>
              <a:gd name="T40" fmla="*/ 220 w 662"/>
              <a:gd name="T41" fmla="*/ 28 h 605"/>
              <a:gd name="T42" fmla="*/ 227 w 662"/>
              <a:gd name="T43" fmla="*/ 0 h 605"/>
              <a:gd name="T44" fmla="*/ 376 w 662"/>
              <a:gd name="T45" fmla="*/ 40 h 605"/>
              <a:gd name="T46" fmla="*/ 369 w 662"/>
              <a:gd name="T47" fmla="*/ 69 h 605"/>
              <a:gd name="T48" fmla="*/ 357 w 662"/>
              <a:gd name="T49" fmla="*/ 66 h 605"/>
              <a:gd name="T50" fmla="*/ 324 w 662"/>
              <a:gd name="T51" fmla="*/ 182 h 605"/>
              <a:gd name="T52" fmla="*/ 336 w 662"/>
              <a:gd name="T53" fmla="*/ 187 h 605"/>
              <a:gd name="T54" fmla="*/ 331 w 662"/>
              <a:gd name="T55" fmla="*/ 206 h 605"/>
              <a:gd name="T56" fmla="*/ 662 w 662"/>
              <a:gd name="T57" fmla="*/ 284 h 605"/>
              <a:gd name="T58" fmla="*/ 645 w 662"/>
              <a:gd name="T59" fmla="*/ 355 h 605"/>
              <a:gd name="T60" fmla="*/ 317 w 662"/>
              <a:gd name="T61" fmla="*/ 258 h 605"/>
              <a:gd name="T62" fmla="*/ 312 w 662"/>
              <a:gd name="T63" fmla="*/ 277 h 605"/>
              <a:gd name="T64" fmla="*/ 300 w 662"/>
              <a:gd name="T65" fmla="*/ 272 h 605"/>
              <a:gd name="T66" fmla="*/ 272 w 662"/>
              <a:gd name="T67" fmla="*/ 376 h 605"/>
              <a:gd name="T68" fmla="*/ 284 w 662"/>
              <a:gd name="T69" fmla="*/ 381 h 605"/>
              <a:gd name="T70" fmla="*/ 277 w 662"/>
              <a:gd name="T71" fmla="*/ 409 h 605"/>
              <a:gd name="T72" fmla="*/ 128 w 662"/>
              <a:gd name="T73" fmla="*/ 369 h 605"/>
              <a:gd name="T74" fmla="*/ 135 w 662"/>
              <a:gd name="T75" fmla="*/ 340 h 605"/>
              <a:gd name="T76" fmla="*/ 149 w 662"/>
              <a:gd name="T77" fmla="*/ 34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2" h="605">
                <a:moveTo>
                  <a:pt x="0" y="501"/>
                </a:moveTo>
                <a:lnTo>
                  <a:pt x="59" y="501"/>
                </a:lnTo>
                <a:lnTo>
                  <a:pt x="59" y="444"/>
                </a:lnTo>
                <a:lnTo>
                  <a:pt x="381" y="444"/>
                </a:lnTo>
                <a:lnTo>
                  <a:pt x="381" y="501"/>
                </a:lnTo>
                <a:lnTo>
                  <a:pt x="447" y="501"/>
                </a:lnTo>
                <a:lnTo>
                  <a:pt x="447" y="605"/>
                </a:lnTo>
                <a:lnTo>
                  <a:pt x="0" y="605"/>
                </a:lnTo>
                <a:lnTo>
                  <a:pt x="0" y="501"/>
                </a:lnTo>
                <a:lnTo>
                  <a:pt x="0" y="501"/>
                </a:lnTo>
                <a:close/>
                <a:moveTo>
                  <a:pt x="149" y="343"/>
                </a:moveTo>
                <a:lnTo>
                  <a:pt x="177" y="239"/>
                </a:lnTo>
                <a:lnTo>
                  <a:pt x="163" y="236"/>
                </a:lnTo>
                <a:lnTo>
                  <a:pt x="170" y="213"/>
                </a:lnTo>
                <a:lnTo>
                  <a:pt x="149" y="208"/>
                </a:lnTo>
                <a:lnTo>
                  <a:pt x="161" y="163"/>
                </a:lnTo>
                <a:lnTo>
                  <a:pt x="182" y="168"/>
                </a:lnTo>
                <a:lnTo>
                  <a:pt x="187" y="147"/>
                </a:lnTo>
                <a:lnTo>
                  <a:pt x="201" y="149"/>
                </a:lnTo>
                <a:lnTo>
                  <a:pt x="232" y="33"/>
                </a:lnTo>
                <a:lnTo>
                  <a:pt x="220" y="28"/>
                </a:lnTo>
                <a:lnTo>
                  <a:pt x="227" y="0"/>
                </a:lnTo>
                <a:lnTo>
                  <a:pt x="376" y="40"/>
                </a:lnTo>
                <a:lnTo>
                  <a:pt x="369" y="69"/>
                </a:lnTo>
                <a:lnTo>
                  <a:pt x="357" y="66"/>
                </a:lnTo>
                <a:lnTo>
                  <a:pt x="324" y="182"/>
                </a:lnTo>
                <a:lnTo>
                  <a:pt x="336" y="187"/>
                </a:lnTo>
                <a:lnTo>
                  <a:pt x="331" y="206"/>
                </a:lnTo>
                <a:lnTo>
                  <a:pt x="662" y="284"/>
                </a:lnTo>
                <a:lnTo>
                  <a:pt x="645" y="355"/>
                </a:lnTo>
                <a:lnTo>
                  <a:pt x="317" y="258"/>
                </a:lnTo>
                <a:lnTo>
                  <a:pt x="312" y="277"/>
                </a:lnTo>
                <a:lnTo>
                  <a:pt x="300" y="272"/>
                </a:lnTo>
                <a:lnTo>
                  <a:pt x="272" y="376"/>
                </a:lnTo>
                <a:lnTo>
                  <a:pt x="284" y="381"/>
                </a:lnTo>
                <a:lnTo>
                  <a:pt x="277" y="409"/>
                </a:lnTo>
                <a:lnTo>
                  <a:pt x="128" y="369"/>
                </a:lnTo>
                <a:lnTo>
                  <a:pt x="135" y="340"/>
                </a:lnTo>
                <a:lnTo>
                  <a:pt x="149" y="3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5369519" y="4395720"/>
            <a:ext cx="420022" cy="565415"/>
          </a:xfrm>
          <a:custGeom>
            <a:avLst/>
            <a:gdLst>
              <a:gd name="T0" fmla="*/ 87 w 165"/>
              <a:gd name="T1" fmla="*/ 1 h 222"/>
              <a:gd name="T2" fmla="*/ 145 w 165"/>
              <a:gd name="T3" fmla="*/ 7 h 222"/>
              <a:gd name="T4" fmla="*/ 146 w 165"/>
              <a:gd name="T5" fmla="*/ 15 h 222"/>
              <a:gd name="T6" fmla="*/ 128 w 165"/>
              <a:gd name="T7" fmla="*/ 62 h 222"/>
              <a:gd name="T8" fmla="*/ 87 w 165"/>
              <a:gd name="T9" fmla="*/ 82 h 222"/>
              <a:gd name="T10" fmla="*/ 87 w 165"/>
              <a:gd name="T11" fmla="*/ 63 h 222"/>
              <a:gd name="T12" fmla="*/ 97 w 165"/>
              <a:gd name="T13" fmla="*/ 39 h 222"/>
              <a:gd name="T14" fmla="*/ 87 w 165"/>
              <a:gd name="T15" fmla="*/ 15 h 222"/>
              <a:gd name="T16" fmla="*/ 87 w 165"/>
              <a:gd name="T17" fmla="*/ 1 h 222"/>
              <a:gd name="T18" fmla="*/ 165 w 165"/>
              <a:gd name="T19" fmla="*/ 10 h 222"/>
              <a:gd name="T20" fmla="*/ 158 w 165"/>
              <a:gd name="T21" fmla="*/ 8 h 222"/>
              <a:gd name="T22" fmla="*/ 158 w 165"/>
              <a:gd name="T23" fmla="*/ 15 h 222"/>
              <a:gd name="T24" fmla="*/ 136 w 165"/>
              <a:gd name="T25" fmla="*/ 73 h 222"/>
              <a:gd name="T26" fmla="*/ 82 w 165"/>
              <a:gd name="T27" fmla="*/ 98 h 222"/>
              <a:gd name="T28" fmla="*/ 29 w 165"/>
              <a:gd name="T29" fmla="*/ 73 h 222"/>
              <a:gd name="T30" fmla="*/ 7 w 165"/>
              <a:gd name="T31" fmla="*/ 15 h 222"/>
              <a:gd name="T32" fmla="*/ 7 w 165"/>
              <a:gd name="T33" fmla="*/ 8 h 222"/>
              <a:gd name="T34" fmla="*/ 0 w 165"/>
              <a:gd name="T35" fmla="*/ 10 h 222"/>
              <a:gd name="T36" fmla="*/ 0 w 165"/>
              <a:gd name="T37" fmla="*/ 139 h 222"/>
              <a:gd name="T38" fmla="*/ 83 w 165"/>
              <a:gd name="T39" fmla="*/ 222 h 222"/>
              <a:gd name="T40" fmla="*/ 83 w 165"/>
              <a:gd name="T41" fmla="*/ 222 h 222"/>
              <a:gd name="T42" fmla="*/ 165 w 165"/>
              <a:gd name="T43" fmla="*/ 139 h 222"/>
              <a:gd name="T44" fmla="*/ 165 w 165"/>
              <a:gd name="T45" fmla="*/ 10 h 222"/>
              <a:gd name="T46" fmla="*/ 21 w 165"/>
              <a:gd name="T47" fmla="*/ 7 h 222"/>
              <a:gd name="T48" fmla="*/ 77 w 165"/>
              <a:gd name="T49" fmla="*/ 0 h 222"/>
              <a:gd name="T50" fmla="*/ 77 w 165"/>
              <a:gd name="T51" fmla="*/ 15 h 222"/>
              <a:gd name="T52" fmla="*/ 66 w 165"/>
              <a:gd name="T53" fmla="*/ 39 h 222"/>
              <a:gd name="T54" fmla="*/ 77 w 165"/>
              <a:gd name="T55" fmla="*/ 63 h 222"/>
              <a:gd name="T56" fmla="*/ 77 w 165"/>
              <a:gd name="T57" fmla="*/ 82 h 222"/>
              <a:gd name="T58" fmla="*/ 38 w 165"/>
              <a:gd name="T59" fmla="*/ 62 h 222"/>
              <a:gd name="T60" fmla="*/ 21 w 165"/>
              <a:gd name="T61" fmla="*/ 15 h 222"/>
              <a:gd name="T62" fmla="*/ 21 w 165"/>
              <a:gd name="T63" fmla="*/ 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22">
                <a:moveTo>
                  <a:pt x="87" y="1"/>
                </a:moveTo>
                <a:cubicBezTo>
                  <a:pt x="107" y="1"/>
                  <a:pt x="126" y="3"/>
                  <a:pt x="145" y="7"/>
                </a:cubicBezTo>
                <a:cubicBezTo>
                  <a:pt x="145" y="10"/>
                  <a:pt x="146" y="12"/>
                  <a:pt x="146" y="15"/>
                </a:cubicBezTo>
                <a:cubicBezTo>
                  <a:pt x="146" y="33"/>
                  <a:pt x="139" y="50"/>
                  <a:pt x="128" y="62"/>
                </a:cubicBezTo>
                <a:cubicBezTo>
                  <a:pt x="117" y="74"/>
                  <a:pt x="103" y="81"/>
                  <a:pt x="87" y="82"/>
                </a:cubicBezTo>
                <a:cubicBezTo>
                  <a:pt x="87" y="63"/>
                  <a:pt x="87" y="63"/>
                  <a:pt x="87" y="63"/>
                </a:cubicBezTo>
                <a:cubicBezTo>
                  <a:pt x="93" y="60"/>
                  <a:pt x="97" y="50"/>
                  <a:pt x="97" y="39"/>
                </a:cubicBezTo>
                <a:cubicBezTo>
                  <a:pt x="97" y="28"/>
                  <a:pt x="93" y="18"/>
                  <a:pt x="87" y="15"/>
                </a:cubicBezTo>
                <a:cubicBezTo>
                  <a:pt x="87" y="1"/>
                  <a:pt x="87" y="1"/>
                  <a:pt x="87" y="1"/>
                </a:cubicBezTo>
                <a:close/>
                <a:moveTo>
                  <a:pt x="165" y="10"/>
                </a:moveTo>
                <a:cubicBezTo>
                  <a:pt x="163" y="10"/>
                  <a:pt x="160" y="9"/>
                  <a:pt x="158" y="8"/>
                </a:cubicBezTo>
                <a:cubicBezTo>
                  <a:pt x="158" y="11"/>
                  <a:pt x="158" y="13"/>
                  <a:pt x="158" y="15"/>
                </a:cubicBezTo>
                <a:cubicBezTo>
                  <a:pt x="158" y="38"/>
                  <a:pt x="150" y="58"/>
                  <a:pt x="136" y="73"/>
                </a:cubicBezTo>
                <a:cubicBezTo>
                  <a:pt x="122" y="88"/>
                  <a:pt x="103" y="98"/>
                  <a:pt x="82" y="98"/>
                </a:cubicBezTo>
                <a:cubicBezTo>
                  <a:pt x="62" y="98"/>
                  <a:pt x="43" y="88"/>
                  <a:pt x="29" y="73"/>
                </a:cubicBezTo>
                <a:cubicBezTo>
                  <a:pt x="15" y="58"/>
                  <a:pt x="7" y="38"/>
                  <a:pt x="7" y="15"/>
                </a:cubicBezTo>
                <a:cubicBezTo>
                  <a:pt x="7" y="13"/>
                  <a:pt x="7" y="11"/>
                  <a:pt x="7" y="8"/>
                </a:cubicBezTo>
                <a:cubicBezTo>
                  <a:pt x="5" y="9"/>
                  <a:pt x="2" y="10"/>
                  <a:pt x="0" y="1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84"/>
                  <a:pt x="37" y="222"/>
                  <a:pt x="83" y="222"/>
                </a:cubicBezTo>
                <a:cubicBezTo>
                  <a:pt x="83" y="222"/>
                  <a:pt x="83" y="222"/>
                  <a:pt x="83" y="222"/>
                </a:cubicBezTo>
                <a:cubicBezTo>
                  <a:pt x="128" y="222"/>
                  <a:pt x="165" y="184"/>
                  <a:pt x="165" y="139"/>
                </a:cubicBezTo>
                <a:cubicBezTo>
                  <a:pt x="165" y="10"/>
                  <a:pt x="165" y="10"/>
                  <a:pt x="165" y="10"/>
                </a:cubicBezTo>
                <a:close/>
                <a:moveTo>
                  <a:pt x="21" y="7"/>
                </a:moveTo>
                <a:cubicBezTo>
                  <a:pt x="40" y="3"/>
                  <a:pt x="58" y="1"/>
                  <a:pt x="77" y="0"/>
                </a:cubicBezTo>
                <a:cubicBezTo>
                  <a:pt x="77" y="15"/>
                  <a:pt x="77" y="15"/>
                  <a:pt x="77" y="15"/>
                </a:cubicBezTo>
                <a:cubicBezTo>
                  <a:pt x="71" y="18"/>
                  <a:pt x="66" y="28"/>
                  <a:pt x="66" y="39"/>
                </a:cubicBezTo>
                <a:cubicBezTo>
                  <a:pt x="66" y="51"/>
                  <a:pt x="71" y="60"/>
                  <a:pt x="77" y="63"/>
                </a:cubicBezTo>
                <a:cubicBezTo>
                  <a:pt x="77" y="82"/>
                  <a:pt x="77" y="82"/>
                  <a:pt x="77" y="82"/>
                </a:cubicBezTo>
                <a:cubicBezTo>
                  <a:pt x="62" y="80"/>
                  <a:pt x="48" y="73"/>
                  <a:pt x="38" y="62"/>
                </a:cubicBezTo>
                <a:cubicBezTo>
                  <a:pt x="27" y="50"/>
                  <a:pt x="21" y="33"/>
                  <a:pt x="21" y="15"/>
                </a:cubicBezTo>
                <a:cubicBezTo>
                  <a:pt x="21" y="12"/>
                  <a:pt x="21" y="9"/>
                  <a:pt x="21" y="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8383989" y="3255198"/>
            <a:ext cx="595571" cy="641880"/>
          </a:xfrm>
          <a:custGeom>
            <a:avLst/>
            <a:gdLst>
              <a:gd name="T0" fmla="*/ 146 w 553"/>
              <a:gd name="T1" fmla="*/ 473 h 596"/>
              <a:gd name="T2" fmla="*/ 146 w 553"/>
              <a:gd name="T3" fmla="*/ 242 h 596"/>
              <a:gd name="T4" fmla="*/ 167 w 553"/>
              <a:gd name="T5" fmla="*/ 242 h 596"/>
              <a:gd name="T6" fmla="*/ 167 w 553"/>
              <a:gd name="T7" fmla="*/ 197 h 596"/>
              <a:gd name="T8" fmla="*/ 54 w 553"/>
              <a:gd name="T9" fmla="*/ 197 h 596"/>
              <a:gd name="T10" fmla="*/ 54 w 553"/>
              <a:gd name="T11" fmla="*/ 242 h 596"/>
              <a:gd name="T12" fmla="*/ 78 w 553"/>
              <a:gd name="T13" fmla="*/ 242 h 596"/>
              <a:gd name="T14" fmla="*/ 78 w 553"/>
              <a:gd name="T15" fmla="*/ 473 h 596"/>
              <a:gd name="T16" fmla="*/ 54 w 553"/>
              <a:gd name="T17" fmla="*/ 473 h 596"/>
              <a:gd name="T18" fmla="*/ 54 w 553"/>
              <a:gd name="T19" fmla="*/ 506 h 596"/>
              <a:gd name="T20" fmla="*/ 33 w 553"/>
              <a:gd name="T21" fmla="*/ 506 h 596"/>
              <a:gd name="T22" fmla="*/ 33 w 553"/>
              <a:gd name="T23" fmla="*/ 537 h 596"/>
              <a:gd name="T24" fmla="*/ 14 w 553"/>
              <a:gd name="T25" fmla="*/ 537 h 596"/>
              <a:gd name="T26" fmla="*/ 14 w 553"/>
              <a:gd name="T27" fmla="*/ 565 h 596"/>
              <a:gd name="T28" fmla="*/ 0 w 553"/>
              <a:gd name="T29" fmla="*/ 565 h 596"/>
              <a:gd name="T30" fmla="*/ 0 w 553"/>
              <a:gd name="T31" fmla="*/ 596 h 596"/>
              <a:gd name="T32" fmla="*/ 553 w 553"/>
              <a:gd name="T33" fmla="*/ 596 h 596"/>
              <a:gd name="T34" fmla="*/ 553 w 553"/>
              <a:gd name="T35" fmla="*/ 565 h 596"/>
              <a:gd name="T36" fmla="*/ 539 w 553"/>
              <a:gd name="T37" fmla="*/ 565 h 596"/>
              <a:gd name="T38" fmla="*/ 539 w 553"/>
              <a:gd name="T39" fmla="*/ 537 h 596"/>
              <a:gd name="T40" fmla="*/ 520 w 553"/>
              <a:gd name="T41" fmla="*/ 537 h 596"/>
              <a:gd name="T42" fmla="*/ 520 w 553"/>
              <a:gd name="T43" fmla="*/ 506 h 596"/>
              <a:gd name="T44" fmla="*/ 503 w 553"/>
              <a:gd name="T45" fmla="*/ 506 h 596"/>
              <a:gd name="T46" fmla="*/ 503 w 553"/>
              <a:gd name="T47" fmla="*/ 473 h 596"/>
              <a:gd name="T48" fmla="*/ 484 w 553"/>
              <a:gd name="T49" fmla="*/ 473 h 596"/>
              <a:gd name="T50" fmla="*/ 484 w 553"/>
              <a:gd name="T51" fmla="*/ 242 h 596"/>
              <a:gd name="T52" fmla="*/ 503 w 553"/>
              <a:gd name="T53" fmla="*/ 242 h 596"/>
              <a:gd name="T54" fmla="*/ 503 w 553"/>
              <a:gd name="T55" fmla="*/ 197 h 596"/>
              <a:gd name="T56" fmla="*/ 392 w 553"/>
              <a:gd name="T57" fmla="*/ 197 h 596"/>
              <a:gd name="T58" fmla="*/ 392 w 553"/>
              <a:gd name="T59" fmla="*/ 242 h 596"/>
              <a:gd name="T60" fmla="*/ 416 w 553"/>
              <a:gd name="T61" fmla="*/ 242 h 596"/>
              <a:gd name="T62" fmla="*/ 416 w 553"/>
              <a:gd name="T63" fmla="*/ 473 h 596"/>
              <a:gd name="T64" fmla="*/ 392 w 553"/>
              <a:gd name="T65" fmla="*/ 473 h 596"/>
              <a:gd name="T66" fmla="*/ 392 w 553"/>
              <a:gd name="T67" fmla="*/ 506 h 596"/>
              <a:gd name="T68" fmla="*/ 335 w 553"/>
              <a:gd name="T69" fmla="*/ 506 h 596"/>
              <a:gd name="T70" fmla="*/ 335 w 553"/>
              <a:gd name="T71" fmla="*/ 343 h 596"/>
              <a:gd name="T72" fmla="*/ 288 w 553"/>
              <a:gd name="T73" fmla="*/ 343 h 596"/>
              <a:gd name="T74" fmla="*/ 288 w 553"/>
              <a:gd name="T75" fmla="*/ 506 h 596"/>
              <a:gd name="T76" fmla="*/ 271 w 553"/>
              <a:gd name="T77" fmla="*/ 506 h 596"/>
              <a:gd name="T78" fmla="*/ 271 w 553"/>
              <a:gd name="T79" fmla="*/ 343 h 596"/>
              <a:gd name="T80" fmla="*/ 224 w 553"/>
              <a:gd name="T81" fmla="*/ 343 h 596"/>
              <a:gd name="T82" fmla="*/ 224 w 553"/>
              <a:gd name="T83" fmla="*/ 506 h 596"/>
              <a:gd name="T84" fmla="*/ 167 w 553"/>
              <a:gd name="T85" fmla="*/ 506 h 596"/>
              <a:gd name="T86" fmla="*/ 167 w 553"/>
              <a:gd name="T87" fmla="*/ 473 h 596"/>
              <a:gd name="T88" fmla="*/ 146 w 553"/>
              <a:gd name="T89" fmla="*/ 473 h 596"/>
              <a:gd name="T90" fmla="*/ 146 w 553"/>
              <a:gd name="T91" fmla="*/ 473 h 596"/>
              <a:gd name="T92" fmla="*/ 274 w 553"/>
              <a:gd name="T93" fmla="*/ 0 h 596"/>
              <a:gd name="T94" fmla="*/ 439 w 553"/>
              <a:gd name="T95" fmla="*/ 90 h 596"/>
              <a:gd name="T96" fmla="*/ 543 w 553"/>
              <a:gd name="T97" fmla="*/ 147 h 596"/>
              <a:gd name="T98" fmla="*/ 543 w 553"/>
              <a:gd name="T99" fmla="*/ 180 h 596"/>
              <a:gd name="T100" fmla="*/ 274 w 553"/>
              <a:gd name="T101" fmla="*/ 180 h 596"/>
              <a:gd name="T102" fmla="*/ 4 w 553"/>
              <a:gd name="T103" fmla="*/ 180 h 596"/>
              <a:gd name="T104" fmla="*/ 4 w 553"/>
              <a:gd name="T105" fmla="*/ 147 h 596"/>
              <a:gd name="T106" fmla="*/ 111 w 553"/>
              <a:gd name="T107" fmla="*/ 90 h 596"/>
              <a:gd name="T108" fmla="*/ 274 w 553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3" h="596">
                <a:moveTo>
                  <a:pt x="146" y="473"/>
                </a:moveTo>
                <a:lnTo>
                  <a:pt x="146" y="242"/>
                </a:lnTo>
                <a:lnTo>
                  <a:pt x="167" y="242"/>
                </a:lnTo>
                <a:lnTo>
                  <a:pt x="167" y="197"/>
                </a:lnTo>
                <a:lnTo>
                  <a:pt x="54" y="197"/>
                </a:lnTo>
                <a:lnTo>
                  <a:pt x="54" y="242"/>
                </a:lnTo>
                <a:lnTo>
                  <a:pt x="78" y="242"/>
                </a:lnTo>
                <a:lnTo>
                  <a:pt x="78" y="473"/>
                </a:lnTo>
                <a:lnTo>
                  <a:pt x="54" y="473"/>
                </a:lnTo>
                <a:lnTo>
                  <a:pt x="54" y="506"/>
                </a:lnTo>
                <a:lnTo>
                  <a:pt x="33" y="506"/>
                </a:lnTo>
                <a:lnTo>
                  <a:pt x="33" y="537"/>
                </a:lnTo>
                <a:lnTo>
                  <a:pt x="14" y="537"/>
                </a:lnTo>
                <a:lnTo>
                  <a:pt x="14" y="565"/>
                </a:lnTo>
                <a:lnTo>
                  <a:pt x="0" y="565"/>
                </a:lnTo>
                <a:lnTo>
                  <a:pt x="0" y="596"/>
                </a:lnTo>
                <a:lnTo>
                  <a:pt x="553" y="596"/>
                </a:lnTo>
                <a:lnTo>
                  <a:pt x="553" y="565"/>
                </a:lnTo>
                <a:lnTo>
                  <a:pt x="539" y="565"/>
                </a:lnTo>
                <a:lnTo>
                  <a:pt x="539" y="537"/>
                </a:lnTo>
                <a:lnTo>
                  <a:pt x="520" y="537"/>
                </a:lnTo>
                <a:lnTo>
                  <a:pt x="520" y="506"/>
                </a:lnTo>
                <a:lnTo>
                  <a:pt x="503" y="506"/>
                </a:lnTo>
                <a:lnTo>
                  <a:pt x="503" y="473"/>
                </a:lnTo>
                <a:lnTo>
                  <a:pt x="484" y="473"/>
                </a:lnTo>
                <a:lnTo>
                  <a:pt x="484" y="242"/>
                </a:lnTo>
                <a:lnTo>
                  <a:pt x="503" y="242"/>
                </a:lnTo>
                <a:lnTo>
                  <a:pt x="503" y="197"/>
                </a:lnTo>
                <a:lnTo>
                  <a:pt x="392" y="197"/>
                </a:lnTo>
                <a:lnTo>
                  <a:pt x="392" y="242"/>
                </a:lnTo>
                <a:lnTo>
                  <a:pt x="416" y="242"/>
                </a:lnTo>
                <a:lnTo>
                  <a:pt x="416" y="473"/>
                </a:lnTo>
                <a:lnTo>
                  <a:pt x="392" y="473"/>
                </a:lnTo>
                <a:lnTo>
                  <a:pt x="392" y="506"/>
                </a:lnTo>
                <a:lnTo>
                  <a:pt x="335" y="506"/>
                </a:lnTo>
                <a:lnTo>
                  <a:pt x="335" y="343"/>
                </a:lnTo>
                <a:lnTo>
                  <a:pt x="288" y="343"/>
                </a:lnTo>
                <a:lnTo>
                  <a:pt x="288" y="506"/>
                </a:lnTo>
                <a:lnTo>
                  <a:pt x="271" y="506"/>
                </a:lnTo>
                <a:lnTo>
                  <a:pt x="271" y="343"/>
                </a:lnTo>
                <a:lnTo>
                  <a:pt x="224" y="343"/>
                </a:lnTo>
                <a:lnTo>
                  <a:pt x="224" y="506"/>
                </a:lnTo>
                <a:lnTo>
                  <a:pt x="167" y="506"/>
                </a:lnTo>
                <a:lnTo>
                  <a:pt x="167" y="473"/>
                </a:lnTo>
                <a:lnTo>
                  <a:pt x="146" y="473"/>
                </a:lnTo>
                <a:lnTo>
                  <a:pt x="146" y="473"/>
                </a:lnTo>
                <a:close/>
                <a:moveTo>
                  <a:pt x="274" y="0"/>
                </a:moveTo>
                <a:lnTo>
                  <a:pt x="439" y="90"/>
                </a:lnTo>
                <a:lnTo>
                  <a:pt x="543" y="147"/>
                </a:lnTo>
                <a:lnTo>
                  <a:pt x="543" y="180"/>
                </a:lnTo>
                <a:lnTo>
                  <a:pt x="274" y="180"/>
                </a:lnTo>
                <a:lnTo>
                  <a:pt x="4" y="180"/>
                </a:lnTo>
                <a:lnTo>
                  <a:pt x="4" y="147"/>
                </a:lnTo>
                <a:lnTo>
                  <a:pt x="111" y="90"/>
                </a:lnTo>
                <a:lnTo>
                  <a:pt x="274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 noEditPoints="1"/>
          </p:cNvSpPr>
          <p:nvPr/>
        </p:nvSpPr>
        <p:spPr bwMode="auto">
          <a:xfrm>
            <a:off x="8339832" y="5513625"/>
            <a:ext cx="400637" cy="473871"/>
          </a:xfrm>
          <a:custGeom>
            <a:avLst/>
            <a:gdLst>
              <a:gd name="T0" fmla="*/ 62 w 157"/>
              <a:gd name="T1" fmla="*/ 29 h 186"/>
              <a:gd name="T2" fmla="*/ 72 w 157"/>
              <a:gd name="T3" fmla="*/ 10 h 186"/>
              <a:gd name="T4" fmla="*/ 72 w 157"/>
              <a:gd name="T5" fmla="*/ 10 h 186"/>
              <a:gd name="T6" fmla="*/ 96 w 157"/>
              <a:gd name="T7" fmla="*/ 0 h 186"/>
              <a:gd name="T8" fmla="*/ 120 w 157"/>
              <a:gd name="T9" fmla="*/ 10 h 186"/>
              <a:gd name="T10" fmla="*/ 120 w 157"/>
              <a:gd name="T11" fmla="*/ 10 h 186"/>
              <a:gd name="T12" fmla="*/ 130 w 157"/>
              <a:gd name="T13" fmla="*/ 34 h 186"/>
              <a:gd name="T14" fmla="*/ 124 w 157"/>
              <a:gd name="T15" fmla="*/ 54 h 186"/>
              <a:gd name="T16" fmla="*/ 124 w 157"/>
              <a:gd name="T17" fmla="*/ 59 h 186"/>
              <a:gd name="T18" fmla="*/ 157 w 157"/>
              <a:gd name="T19" fmla="*/ 59 h 186"/>
              <a:gd name="T20" fmla="*/ 157 w 157"/>
              <a:gd name="T21" fmla="*/ 90 h 186"/>
              <a:gd name="T22" fmla="*/ 124 w 157"/>
              <a:gd name="T23" fmla="*/ 90 h 186"/>
              <a:gd name="T24" fmla="*/ 124 w 157"/>
              <a:gd name="T25" fmla="*/ 96 h 186"/>
              <a:gd name="T26" fmla="*/ 129 w 157"/>
              <a:gd name="T27" fmla="*/ 121 h 186"/>
              <a:gd name="T28" fmla="*/ 110 w 157"/>
              <a:gd name="T29" fmla="*/ 167 h 186"/>
              <a:gd name="T30" fmla="*/ 64 w 157"/>
              <a:gd name="T31" fmla="*/ 186 h 186"/>
              <a:gd name="T32" fmla="*/ 19 w 157"/>
              <a:gd name="T33" fmla="*/ 167 h 186"/>
              <a:gd name="T34" fmla="*/ 0 w 157"/>
              <a:gd name="T35" fmla="*/ 121 h 186"/>
              <a:gd name="T36" fmla="*/ 19 w 157"/>
              <a:gd name="T37" fmla="*/ 75 h 186"/>
              <a:gd name="T38" fmla="*/ 31 w 157"/>
              <a:gd name="T39" fmla="*/ 65 h 186"/>
              <a:gd name="T40" fmla="*/ 62 w 157"/>
              <a:gd name="T41" fmla="*/ 29 h 186"/>
              <a:gd name="T42" fmla="*/ 32 w 157"/>
              <a:gd name="T43" fmla="*/ 119 h 186"/>
              <a:gd name="T44" fmla="*/ 80 w 157"/>
              <a:gd name="T45" fmla="*/ 90 h 186"/>
              <a:gd name="T46" fmla="*/ 32 w 157"/>
              <a:gd name="T47" fmla="*/ 119 h 186"/>
              <a:gd name="T48" fmla="*/ 94 w 157"/>
              <a:gd name="T49" fmla="*/ 91 h 186"/>
              <a:gd name="T50" fmla="*/ 64 w 157"/>
              <a:gd name="T51" fmla="*/ 79 h 186"/>
              <a:gd name="T52" fmla="*/ 35 w 157"/>
              <a:gd name="T53" fmla="*/ 91 h 186"/>
              <a:gd name="T54" fmla="*/ 22 w 157"/>
              <a:gd name="T55" fmla="*/ 121 h 186"/>
              <a:gd name="T56" fmla="*/ 35 w 157"/>
              <a:gd name="T57" fmla="*/ 151 h 186"/>
              <a:gd name="T58" fmla="*/ 64 w 157"/>
              <a:gd name="T59" fmla="*/ 163 h 186"/>
              <a:gd name="T60" fmla="*/ 94 w 157"/>
              <a:gd name="T61" fmla="*/ 151 h 186"/>
              <a:gd name="T62" fmla="*/ 106 w 157"/>
              <a:gd name="T63" fmla="*/ 121 h 186"/>
              <a:gd name="T64" fmla="*/ 94 w 157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86">
                <a:moveTo>
                  <a:pt x="62" y="29"/>
                </a:moveTo>
                <a:cubicBezTo>
                  <a:pt x="63" y="21"/>
                  <a:pt x="67" y="15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8" y="4"/>
                  <a:pt x="87" y="0"/>
                  <a:pt x="96" y="0"/>
                </a:cubicBezTo>
                <a:cubicBezTo>
                  <a:pt x="105" y="0"/>
                  <a:pt x="114" y="4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7" y="16"/>
                  <a:pt x="130" y="25"/>
                  <a:pt x="130" y="34"/>
                </a:cubicBezTo>
                <a:cubicBezTo>
                  <a:pt x="130" y="41"/>
                  <a:pt x="128" y="48"/>
                  <a:pt x="124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7" y="104"/>
                  <a:pt x="129" y="112"/>
                  <a:pt x="129" y="121"/>
                </a:cubicBezTo>
                <a:cubicBezTo>
                  <a:pt x="129" y="139"/>
                  <a:pt x="122" y="155"/>
                  <a:pt x="110" y="167"/>
                </a:cubicBezTo>
                <a:cubicBezTo>
                  <a:pt x="98" y="178"/>
                  <a:pt x="82" y="186"/>
                  <a:pt x="64" y="186"/>
                </a:cubicBezTo>
                <a:cubicBezTo>
                  <a:pt x="46" y="186"/>
                  <a:pt x="30" y="178"/>
                  <a:pt x="19" y="167"/>
                </a:cubicBezTo>
                <a:cubicBezTo>
                  <a:pt x="7" y="155"/>
                  <a:pt x="0" y="139"/>
                  <a:pt x="0" y="121"/>
                </a:cubicBezTo>
                <a:cubicBezTo>
                  <a:pt x="0" y="103"/>
                  <a:pt x="7" y="87"/>
                  <a:pt x="19" y="75"/>
                </a:cubicBezTo>
                <a:cubicBezTo>
                  <a:pt x="22" y="72"/>
                  <a:pt x="27" y="68"/>
                  <a:pt x="31" y="65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2" y="119"/>
                </a:moveTo>
                <a:cubicBezTo>
                  <a:pt x="43" y="107"/>
                  <a:pt x="58" y="97"/>
                  <a:pt x="80" y="90"/>
                </a:cubicBezTo>
                <a:cubicBezTo>
                  <a:pt x="59" y="87"/>
                  <a:pt x="34" y="93"/>
                  <a:pt x="32" y="119"/>
                </a:cubicBezTo>
                <a:close/>
                <a:moveTo>
                  <a:pt x="94" y="91"/>
                </a:moveTo>
                <a:cubicBezTo>
                  <a:pt x="86" y="84"/>
                  <a:pt x="76" y="79"/>
                  <a:pt x="64" y="79"/>
                </a:cubicBezTo>
                <a:cubicBezTo>
                  <a:pt x="53" y="79"/>
                  <a:pt x="42" y="84"/>
                  <a:pt x="35" y="91"/>
                </a:cubicBezTo>
                <a:cubicBezTo>
                  <a:pt x="27" y="99"/>
                  <a:pt x="22" y="109"/>
                  <a:pt x="22" y="121"/>
                </a:cubicBezTo>
                <a:cubicBezTo>
                  <a:pt x="22" y="133"/>
                  <a:pt x="27" y="143"/>
                  <a:pt x="35" y="151"/>
                </a:cubicBezTo>
                <a:cubicBezTo>
                  <a:pt x="42" y="158"/>
                  <a:pt x="53" y="163"/>
                  <a:pt x="64" y="163"/>
                </a:cubicBezTo>
                <a:cubicBezTo>
                  <a:pt x="76" y="163"/>
                  <a:pt x="86" y="158"/>
                  <a:pt x="94" y="151"/>
                </a:cubicBezTo>
                <a:cubicBezTo>
                  <a:pt x="101" y="143"/>
                  <a:pt x="106" y="133"/>
                  <a:pt x="106" y="121"/>
                </a:cubicBezTo>
                <a:cubicBezTo>
                  <a:pt x="106" y="109"/>
                  <a:pt x="101" y="99"/>
                  <a:pt x="94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 noEditPoints="1"/>
          </p:cNvSpPr>
          <p:nvPr/>
        </p:nvSpPr>
        <p:spPr bwMode="auto">
          <a:xfrm>
            <a:off x="8699544" y="5513625"/>
            <a:ext cx="338172" cy="473871"/>
          </a:xfrm>
          <a:custGeom>
            <a:avLst/>
            <a:gdLst>
              <a:gd name="T0" fmla="*/ 70 w 133"/>
              <a:gd name="T1" fmla="*/ 29 h 186"/>
              <a:gd name="T2" fmla="*/ 61 w 133"/>
              <a:gd name="T3" fmla="*/ 10 h 186"/>
              <a:gd name="T4" fmla="*/ 61 w 133"/>
              <a:gd name="T5" fmla="*/ 10 h 186"/>
              <a:gd name="T6" fmla="*/ 36 w 133"/>
              <a:gd name="T7" fmla="*/ 0 h 186"/>
              <a:gd name="T8" fmla="*/ 12 w 133"/>
              <a:gd name="T9" fmla="*/ 10 h 186"/>
              <a:gd name="T10" fmla="*/ 12 w 133"/>
              <a:gd name="T11" fmla="*/ 10 h 186"/>
              <a:gd name="T12" fmla="*/ 2 w 133"/>
              <a:gd name="T13" fmla="*/ 34 h 186"/>
              <a:gd name="T14" fmla="*/ 8 w 133"/>
              <a:gd name="T15" fmla="*/ 54 h 186"/>
              <a:gd name="T16" fmla="*/ 8 w 133"/>
              <a:gd name="T17" fmla="*/ 59 h 186"/>
              <a:gd name="T18" fmla="*/ 0 w 133"/>
              <a:gd name="T19" fmla="*/ 59 h 186"/>
              <a:gd name="T20" fmla="*/ 0 w 133"/>
              <a:gd name="T21" fmla="*/ 88 h 186"/>
              <a:gd name="T22" fmla="*/ 8 w 133"/>
              <a:gd name="T23" fmla="*/ 88 h 186"/>
              <a:gd name="T24" fmla="*/ 8 w 133"/>
              <a:gd name="T25" fmla="*/ 96 h 186"/>
              <a:gd name="T26" fmla="*/ 3 w 133"/>
              <a:gd name="T27" fmla="*/ 121 h 186"/>
              <a:gd name="T28" fmla="*/ 22 w 133"/>
              <a:gd name="T29" fmla="*/ 167 h 186"/>
              <a:gd name="T30" fmla="*/ 68 w 133"/>
              <a:gd name="T31" fmla="*/ 186 h 186"/>
              <a:gd name="T32" fmla="*/ 114 w 133"/>
              <a:gd name="T33" fmla="*/ 167 h 186"/>
              <a:gd name="T34" fmla="*/ 133 w 133"/>
              <a:gd name="T35" fmla="*/ 121 h 186"/>
              <a:gd name="T36" fmla="*/ 114 w 133"/>
              <a:gd name="T37" fmla="*/ 75 h 186"/>
              <a:gd name="T38" fmla="*/ 101 w 133"/>
              <a:gd name="T39" fmla="*/ 65 h 186"/>
              <a:gd name="T40" fmla="*/ 70 w 133"/>
              <a:gd name="T41" fmla="*/ 29 h 186"/>
              <a:gd name="T42" fmla="*/ 35 w 133"/>
              <a:gd name="T43" fmla="*/ 119 h 186"/>
              <a:gd name="T44" fmla="*/ 83 w 133"/>
              <a:gd name="T45" fmla="*/ 90 h 186"/>
              <a:gd name="T46" fmla="*/ 35 w 133"/>
              <a:gd name="T47" fmla="*/ 119 h 186"/>
              <a:gd name="T48" fmla="*/ 38 w 133"/>
              <a:gd name="T49" fmla="*/ 91 h 186"/>
              <a:gd name="T50" fmla="*/ 68 w 133"/>
              <a:gd name="T51" fmla="*/ 79 h 186"/>
              <a:gd name="T52" fmla="*/ 98 w 133"/>
              <a:gd name="T53" fmla="*/ 91 h 186"/>
              <a:gd name="T54" fmla="*/ 110 w 133"/>
              <a:gd name="T55" fmla="*/ 121 h 186"/>
              <a:gd name="T56" fmla="*/ 98 w 133"/>
              <a:gd name="T57" fmla="*/ 151 h 186"/>
              <a:gd name="T58" fmla="*/ 68 w 133"/>
              <a:gd name="T59" fmla="*/ 163 h 186"/>
              <a:gd name="T60" fmla="*/ 38 w 133"/>
              <a:gd name="T61" fmla="*/ 151 h 186"/>
              <a:gd name="T62" fmla="*/ 26 w 133"/>
              <a:gd name="T63" fmla="*/ 121 h 186"/>
              <a:gd name="T64" fmla="*/ 38 w 133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86">
                <a:moveTo>
                  <a:pt x="70" y="29"/>
                </a:moveTo>
                <a:cubicBezTo>
                  <a:pt x="69" y="21"/>
                  <a:pt x="66" y="15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4" y="4"/>
                  <a:pt x="46" y="0"/>
                  <a:pt x="36" y="0"/>
                </a:cubicBezTo>
                <a:cubicBezTo>
                  <a:pt x="27" y="0"/>
                  <a:pt x="18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16"/>
                  <a:pt x="2" y="25"/>
                  <a:pt x="2" y="34"/>
                </a:cubicBezTo>
                <a:cubicBezTo>
                  <a:pt x="2" y="41"/>
                  <a:pt x="4" y="48"/>
                  <a:pt x="8" y="54"/>
                </a:cubicBezTo>
                <a:cubicBezTo>
                  <a:pt x="8" y="59"/>
                  <a:pt x="8" y="59"/>
                  <a:pt x="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6"/>
                  <a:pt x="8" y="96"/>
                  <a:pt x="8" y="96"/>
                </a:cubicBezTo>
                <a:cubicBezTo>
                  <a:pt x="5" y="104"/>
                  <a:pt x="3" y="112"/>
                  <a:pt x="3" y="121"/>
                </a:cubicBezTo>
                <a:cubicBezTo>
                  <a:pt x="3" y="139"/>
                  <a:pt x="11" y="155"/>
                  <a:pt x="22" y="167"/>
                </a:cubicBezTo>
                <a:cubicBezTo>
                  <a:pt x="34" y="178"/>
                  <a:pt x="50" y="186"/>
                  <a:pt x="68" y="186"/>
                </a:cubicBezTo>
                <a:cubicBezTo>
                  <a:pt x="86" y="186"/>
                  <a:pt x="102" y="178"/>
                  <a:pt x="114" y="167"/>
                </a:cubicBezTo>
                <a:cubicBezTo>
                  <a:pt x="125" y="155"/>
                  <a:pt x="133" y="139"/>
                  <a:pt x="133" y="121"/>
                </a:cubicBezTo>
                <a:cubicBezTo>
                  <a:pt x="133" y="103"/>
                  <a:pt x="125" y="87"/>
                  <a:pt x="114" y="75"/>
                </a:cubicBezTo>
                <a:cubicBezTo>
                  <a:pt x="110" y="72"/>
                  <a:pt x="106" y="68"/>
                  <a:pt x="101" y="65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35" y="119"/>
                </a:moveTo>
                <a:cubicBezTo>
                  <a:pt x="37" y="93"/>
                  <a:pt x="62" y="87"/>
                  <a:pt x="83" y="90"/>
                </a:cubicBezTo>
                <a:cubicBezTo>
                  <a:pt x="62" y="97"/>
                  <a:pt x="47" y="107"/>
                  <a:pt x="35" y="119"/>
                </a:cubicBezTo>
                <a:close/>
                <a:moveTo>
                  <a:pt x="38" y="91"/>
                </a:moveTo>
                <a:cubicBezTo>
                  <a:pt x="46" y="84"/>
                  <a:pt x="56" y="79"/>
                  <a:pt x="68" y="79"/>
                </a:cubicBezTo>
                <a:cubicBezTo>
                  <a:pt x="80" y="79"/>
                  <a:pt x="90" y="84"/>
                  <a:pt x="98" y="91"/>
                </a:cubicBezTo>
                <a:cubicBezTo>
                  <a:pt x="105" y="99"/>
                  <a:pt x="110" y="109"/>
                  <a:pt x="110" y="121"/>
                </a:cubicBezTo>
                <a:cubicBezTo>
                  <a:pt x="110" y="133"/>
                  <a:pt x="105" y="143"/>
                  <a:pt x="98" y="151"/>
                </a:cubicBezTo>
                <a:cubicBezTo>
                  <a:pt x="90" y="158"/>
                  <a:pt x="80" y="163"/>
                  <a:pt x="68" y="163"/>
                </a:cubicBezTo>
                <a:cubicBezTo>
                  <a:pt x="56" y="163"/>
                  <a:pt x="46" y="158"/>
                  <a:pt x="38" y="151"/>
                </a:cubicBezTo>
                <a:cubicBezTo>
                  <a:pt x="31" y="143"/>
                  <a:pt x="26" y="133"/>
                  <a:pt x="26" y="121"/>
                </a:cubicBezTo>
                <a:cubicBezTo>
                  <a:pt x="26" y="109"/>
                  <a:pt x="31" y="99"/>
                  <a:pt x="38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Freeform 192"/>
          <p:cNvSpPr>
            <a:spLocks noEditPoints="1"/>
          </p:cNvSpPr>
          <p:nvPr/>
        </p:nvSpPr>
        <p:spPr bwMode="auto">
          <a:xfrm>
            <a:off x="10397942" y="4365564"/>
            <a:ext cx="694653" cy="534182"/>
          </a:xfrm>
          <a:custGeom>
            <a:avLst/>
            <a:gdLst>
              <a:gd name="T0" fmla="*/ 60 w 273"/>
              <a:gd name="T1" fmla="*/ 149 h 210"/>
              <a:gd name="T2" fmla="*/ 97 w 273"/>
              <a:gd name="T3" fmla="*/ 151 h 210"/>
              <a:gd name="T4" fmla="*/ 108 w 273"/>
              <a:gd name="T5" fmla="*/ 193 h 210"/>
              <a:gd name="T6" fmla="*/ 108 w 273"/>
              <a:gd name="T7" fmla="*/ 193 h 210"/>
              <a:gd name="T8" fmla="*/ 119 w 273"/>
              <a:gd name="T9" fmla="*/ 207 h 210"/>
              <a:gd name="T10" fmla="*/ 135 w 273"/>
              <a:gd name="T11" fmla="*/ 209 h 210"/>
              <a:gd name="T12" fmla="*/ 136 w 273"/>
              <a:gd name="T13" fmla="*/ 208 h 210"/>
              <a:gd name="T14" fmla="*/ 188 w 273"/>
              <a:gd name="T15" fmla="*/ 194 h 210"/>
              <a:gd name="T16" fmla="*/ 188 w 273"/>
              <a:gd name="T17" fmla="*/ 194 h 210"/>
              <a:gd name="T18" fmla="*/ 201 w 273"/>
              <a:gd name="T19" fmla="*/ 185 h 210"/>
              <a:gd name="T20" fmla="*/ 203 w 273"/>
              <a:gd name="T21" fmla="*/ 169 h 210"/>
              <a:gd name="T22" fmla="*/ 203 w 273"/>
              <a:gd name="T23" fmla="*/ 168 h 210"/>
              <a:gd name="T24" fmla="*/ 200 w 273"/>
              <a:gd name="T25" fmla="*/ 157 h 210"/>
              <a:gd name="T26" fmla="*/ 240 w 273"/>
              <a:gd name="T27" fmla="*/ 159 h 210"/>
              <a:gd name="T28" fmla="*/ 244 w 273"/>
              <a:gd name="T29" fmla="*/ 174 h 210"/>
              <a:gd name="T30" fmla="*/ 273 w 273"/>
              <a:gd name="T31" fmla="*/ 166 h 210"/>
              <a:gd name="T32" fmla="*/ 229 w 273"/>
              <a:gd name="T33" fmla="*/ 0 h 210"/>
              <a:gd name="T34" fmla="*/ 200 w 273"/>
              <a:gd name="T35" fmla="*/ 8 h 210"/>
              <a:gd name="T36" fmla="*/ 204 w 273"/>
              <a:gd name="T37" fmla="*/ 24 h 210"/>
              <a:gd name="T38" fmla="*/ 111 w 273"/>
              <a:gd name="T39" fmla="*/ 85 h 210"/>
              <a:gd name="T40" fmla="*/ 53 w 273"/>
              <a:gd name="T41" fmla="*/ 123 h 210"/>
              <a:gd name="T42" fmla="*/ 51 w 273"/>
              <a:gd name="T43" fmla="*/ 117 h 210"/>
              <a:gd name="T44" fmla="*/ 0 w 273"/>
              <a:gd name="T45" fmla="*/ 121 h 210"/>
              <a:gd name="T46" fmla="*/ 16 w 273"/>
              <a:gd name="T47" fmla="*/ 177 h 210"/>
              <a:gd name="T48" fmla="*/ 61 w 273"/>
              <a:gd name="T49" fmla="*/ 154 h 210"/>
              <a:gd name="T50" fmla="*/ 60 w 273"/>
              <a:gd name="T51" fmla="*/ 149 h 210"/>
              <a:gd name="T52" fmla="*/ 206 w 273"/>
              <a:gd name="T53" fmla="*/ 63 h 210"/>
              <a:gd name="T54" fmla="*/ 123 w 273"/>
              <a:gd name="T55" fmla="*/ 113 h 210"/>
              <a:gd name="T56" fmla="*/ 115 w 273"/>
              <a:gd name="T57" fmla="*/ 100 h 210"/>
              <a:gd name="T58" fmla="*/ 198 w 273"/>
              <a:gd name="T59" fmla="*/ 50 h 210"/>
              <a:gd name="T60" fmla="*/ 206 w 273"/>
              <a:gd name="T61" fmla="*/ 63 h 210"/>
              <a:gd name="T62" fmla="*/ 119 w 273"/>
              <a:gd name="T63" fmla="*/ 152 h 210"/>
              <a:gd name="T64" fmla="*/ 129 w 273"/>
              <a:gd name="T65" fmla="*/ 153 h 210"/>
              <a:gd name="T66" fmla="*/ 178 w 273"/>
              <a:gd name="T67" fmla="*/ 156 h 210"/>
              <a:gd name="T68" fmla="*/ 183 w 273"/>
              <a:gd name="T69" fmla="*/ 174 h 210"/>
              <a:gd name="T70" fmla="*/ 183 w 273"/>
              <a:gd name="T71" fmla="*/ 174 h 210"/>
              <a:gd name="T72" fmla="*/ 183 w 273"/>
              <a:gd name="T73" fmla="*/ 174 h 210"/>
              <a:gd name="T74" fmla="*/ 183 w 273"/>
              <a:gd name="T75" fmla="*/ 174 h 210"/>
              <a:gd name="T76" fmla="*/ 183 w 273"/>
              <a:gd name="T77" fmla="*/ 174 h 210"/>
              <a:gd name="T78" fmla="*/ 130 w 273"/>
              <a:gd name="T79" fmla="*/ 188 h 210"/>
              <a:gd name="T80" fmla="*/ 128 w 273"/>
              <a:gd name="T81" fmla="*/ 188 h 210"/>
              <a:gd name="T82" fmla="*/ 128 w 273"/>
              <a:gd name="T83" fmla="*/ 188 h 210"/>
              <a:gd name="T84" fmla="*/ 128 w 273"/>
              <a:gd name="T85" fmla="*/ 188 h 210"/>
              <a:gd name="T86" fmla="*/ 119 w 273"/>
              <a:gd name="T87" fmla="*/ 1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10">
                <a:moveTo>
                  <a:pt x="60" y="149"/>
                </a:moveTo>
                <a:cubicBezTo>
                  <a:pt x="97" y="151"/>
                  <a:pt x="97" y="151"/>
                  <a:pt x="97" y="151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0" y="200"/>
                  <a:pt x="113" y="204"/>
                  <a:pt x="119" y="207"/>
                </a:cubicBezTo>
                <a:cubicBezTo>
                  <a:pt x="123" y="209"/>
                  <a:pt x="129" y="210"/>
                  <a:pt x="135" y="209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94" y="193"/>
                  <a:pt x="198" y="189"/>
                  <a:pt x="201" y="185"/>
                </a:cubicBezTo>
                <a:cubicBezTo>
                  <a:pt x="204" y="180"/>
                  <a:pt x="204" y="174"/>
                  <a:pt x="203" y="169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73" y="166"/>
                  <a:pt x="273" y="166"/>
                  <a:pt x="273" y="166"/>
                </a:cubicBezTo>
                <a:cubicBezTo>
                  <a:pt x="229" y="0"/>
                  <a:pt x="229" y="0"/>
                  <a:pt x="229" y="0"/>
                </a:cubicBezTo>
                <a:cubicBezTo>
                  <a:pt x="200" y="8"/>
                  <a:pt x="200" y="8"/>
                  <a:pt x="200" y="8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0" y="121"/>
                  <a:pt x="0" y="121"/>
                  <a:pt x="0" y="121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206" y="63"/>
                </a:moveTo>
                <a:cubicBezTo>
                  <a:pt x="123" y="113"/>
                  <a:pt x="123" y="113"/>
                  <a:pt x="123" y="113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98" y="50"/>
                  <a:pt x="198" y="50"/>
                  <a:pt x="198" y="50"/>
                </a:cubicBezTo>
                <a:cubicBezTo>
                  <a:pt x="206" y="63"/>
                  <a:pt x="206" y="63"/>
                  <a:pt x="206" y="63"/>
                </a:cubicBezTo>
                <a:close/>
                <a:moveTo>
                  <a:pt x="119" y="152"/>
                </a:moveTo>
                <a:cubicBezTo>
                  <a:pt x="129" y="153"/>
                  <a:pt x="129" y="153"/>
                  <a:pt x="129" y="15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29" y="188"/>
                  <a:pt x="128" y="188"/>
                  <a:pt x="128" y="188"/>
                </a:cubicBezTo>
                <a:cubicBezTo>
                  <a:pt x="128" y="188"/>
                  <a:pt x="129" y="188"/>
                  <a:pt x="128" y="188"/>
                </a:cubicBezTo>
                <a:cubicBezTo>
                  <a:pt x="128" y="188"/>
                  <a:pt x="128" y="188"/>
                  <a:pt x="128" y="188"/>
                </a:cubicBezTo>
                <a:lnTo>
                  <a:pt x="119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9532049" y="4322485"/>
            <a:ext cx="373713" cy="666651"/>
          </a:xfrm>
          <a:custGeom>
            <a:avLst/>
            <a:gdLst>
              <a:gd name="T0" fmla="*/ 347 w 347"/>
              <a:gd name="T1" fmla="*/ 229 h 619"/>
              <a:gd name="T2" fmla="*/ 321 w 347"/>
              <a:gd name="T3" fmla="*/ 229 h 619"/>
              <a:gd name="T4" fmla="*/ 343 w 347"/>
              <a:gd name="T5" fmla="*/ 132 h 619"/>
              <a:gd name="T6" fmla="*/ 347 w 347"/>
              <a:gd name="T7" fmla="*/ 113 h 619"/>
              <a:gd name="T8" fmla="*/ 326 w 347"/>
              <a:gd name="T9" fmla="*/ 109 h 619"/>
              <a:gd name="T10" fmla="*/ 321 w 347"/>
              <a:gd name="T11" fmla="*/ 106 h 619"/>
              <a:gd name="T12" fmla="*/ 328 w 347"/>
              <a:gd name="T13" fmla="*/ 78 h 619"/>
              <a:gd name="T14" fmla="*/ 307 w 347"/>
              <a:gd name="T15" fmla="*/ 73 h 619"/>
              <a:gd name="T16" fmla="*/ 317 w 347"/>
              <a:gd name="T17" fmla="*/ 26 h 619"/>
              <a:gd name="T18" fmla="*/ 248 w 347"/>
              <a:gd name="T19" fmla="*/ 35 h 619"/>
              <a:gd name="T20" fmla="*/ 243 w 347"/>
              <a:gd name="T21" fmla="*/ 59 h 619"/>
              <a:gd name="T22" fmla="*/ 224 w 347"/>
              <a:gd name="T23" fmla="*/ 54 h 619"/>
              <a:gd name="T24" fmla="*/ 217 w 347"/>
              <a:gd name="T25" fmla="*/ 85 h 619"/>
              <a:gd name="T26" fmla="*/ 210 w 347"/>
              <a:gd name="T27" fmla="*/ 83 h 619"/>
              <a:gd name="T28" fmla="*/ 191 w 347"/>
              <a:gd name="T29" fmla="*/ 78 h 619"/>
              <a:gd name="T30" fmla="*/ 187 w 347"/>
              <a:gd name="T31" fmla="*/ 97 h 619"/>
              <a:gd name="T32" fmla="*/ 170 w 347"/>
              <a:gd name="T33" fmla="*/ 172 h 619"/>
              <a:gd name="T34" fmla="*/ 137 w 347"/>
              <a:gd name="T35" fmla="*/ 78 h 619"/>
              <a:gd name="T36" fmla="*/ 137 w 347"/>
              <a:gd name="T37" fmla="*/ 73 h 619"/>
              <a:gd name="T38" fmla="*/ 130 w 347"/>
              <a:gd name="T39" fmla="*/ 68 h 619"/>
              <a:gd name="T40" fmla="*/ 57 w 347"/>
              <a:gd name="T41" fmla="*/ 16 h 619"/>
              <a:gd name="T42" fmla="*/ 35 w 347"/>
              <a:gd name="T43" fmla="*/ 0 h 619"/>
              <a:gd name="T44" fmla="*/ 28 w 347"/>
              <a:gd name="T45" fmla="*/ 26 h 619"/>
              <a:gd name="T46" fmla="*/ 2 w 347"/>
              <a:gd name="T47" fmla="*/ 113 h 619"/>
              <a:gd name="T48" fmla="*/ 0 w 347"/>
              <a:gd name="T49" fmla="*/ 118 h 619"/>
              <a:gd name="T50" fmla="*/ 2 w 347"/>
              <a:gd name="T51" fmla="*/ 125 h 619"/>
              <a:gd name="T52" fmla="*/ 38 w 347"/>
              <a:gd name="T53" fmla="*/ 229 h 619"/>
              <a:gd name="T54" fmla="*/ 5 w 347"/>
              <a:gd name="T55" fmla="*/ 229 h 619"/>
              <a:gd name="T56" fmla="*/ 57 w 347"/>
              <a:gd name="T57" fmla="*/ 619 h 619"/>
              <a:gd name="T58" fmla="*/ 281 w 347"/>
              <a:gd name="T59" fmla="*/ 619 h 619"/>
              <a:gd name="T60" fmla="*/ 347 w 347"/>
              <a:gd name="T61" fmla="*/ 229 h 619"/>
              <a:gd name="T62" fmla="*/ 347 w 347"/>
              <a:gd name="T63" fmla="*/ 229 h 619"/>
              <a:gd name="T64" fmla="*/ 281 w 347"/>
              <a:gd name="T65" fmla="*/ 229 h 619"/>
              <a:gd name="T66" fmla="*/ 196 w 347"/>
              <a:gd name="T67" fmla="*/ 229 h 619"/>
              <a:gd name="T68" fmla="*/ 220 w 347"/>
              <a:gd name="T69" fmla="*/ 125 h 619"/>
              <a:gd name="T70" fmla="*/ 300 w 347"/>
              <a:gd name="T71" fmla="*/ 142 h 619"/>
              <a:gd name="T72" fmla="*/ 281 w 347"/>
              <a:gd name="T73" fmla="*/ 229 h 619"/>
              <a:gd name="T74" fmla="*/ 281 w 347"/>
              <a:gd name="T75" fmla="*/ 229 h 619"/>
              <a:gd name="T76" fmla="*/ 149 w 347"/>
              <a:gd name="T77" fmla="*/ 229 h 619"/>
              <a:gd name="T78" fmla="*/ 80 w 347"/>
              <a:gd name="T79" fmla="*/ 229 h 619"/>
              <a:gd name="T80" fmla="*/ 42 w 347"/>
              <a:gd name="T81" fmla="*/ 118 h 619"/>
              <a:gd name="T82" fmla="*/ 104 w 347"/>
              <a:gd name="T83" fmla="*/ 97 h 619"/>
              <a:gd name="T84" fmla="*/ 149 w 347"/>
              <a:gd name="T85" fmla="*/ 229 h 619"/>
              <a:gd name="T86" fmla="*/ 149 w 347"/>
              <a:gd name="T87" fmla="*/ 229 h 619"/>
              <a:gd name="T88" fmla="*/ 283 w 347"/>
              <a:gd name="T89" fmla="*/ 274 h 619"/>
              <a:gd name="T90" fmla="*/ 241 w 347"/>
              <a:gd name="T91" fmla="*/ 562 h 619"/>
              <a:gd name="T92" fmla="*/ 168 w 347"/>
              <a:gd name="T93" fmla="*/ 562 h 619"/>
              <a:gd name="T94" fmla="*/ 210 w 347"/>
              <a:gd name="T95" fmla="*/ 274 h 619"/>
              <a:gd name="T96" fmla="*/ 283 w 347"/>
              <a:gd name="T97" fmla="*/ 27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" h="619">
                <a:moveTo>
                  <a:pt x="347" y="229"/>
                </a:moveTo>
                <a:lnTo>
                  <a:pt x="321" y="229"/>
                </a:lnTo>
                <a:lnTo>
                  <a:pt x="343" y="132"/>
                </a:lnTo>
                <a:lnTo>
                  <a:pt x="347" y="113"/>
                </a:lnTo>
                <a:lnTo>
                  <a:pt x="326" y="109"/>
                </a:lnTo>
                <a:lnTo>
                  <a:pt x="321" y="106"/>
                </a:lnTo>
                <a:lnTo>
                  <a:pt x="328" y="78"/>
                </a:lnTo>
                <a:lnTo>
                  <a:pt x="307" y="73"/>
                </a:lnTo>
                <a:lnTo>
                  <a:pt x="317" y="26"/>
                </a:lnTo>
                <a:lnTo>
                  <a:pt x="248" y="35"/>
                </a:lnTo>
                <a:lnTo>
                  <a:pt x="243" y="59"/>
                </a:lnTo>
                <a:lnTo>
                  <a:pt x="224" y="54"/>
                </a:lnTo>
                <a:lnTo>
                  <a:pt x="217" y="85"/>
                </a:lnTo>
                <a:lnTo>
                  <a:pt x="210" y="83"/>
                </a:lnTo>
                <a:lnTo>
                  <a:pt x="191" y="78"/>
                </a:lnTo>
                <a:lnTo>
                  <a:pt x="187" y="97"/>
                </a:lnTo>
                <a:lnTo>
                  <a:pt x="170" y="172"/>
                </a:lnTo>
                <a:lnTo>
                  <a:pt x="137" y="78"/>
                </a:lnTo>
                <a:lnTo>
                  <a:pt x="137" y="73"/>
                </a:lnTo>
                <a:lnTo>
                  <a:pt x="130" y="68"/>
                </a:lnTo>
                <a:lnTo>
                  <a:pt x="57" y="16"/>
                </a:lnTo>
                <a:lnTo>
                  <a:pt x="35" y="0"/>
                </a:lnTo>
                <a:lnTo>
                  <a:pt x="28" y="26"/>
                </a:lnTo>
                <a:lnTo>
                  <a:pt x="2" y="113"/>
                </a:lnTo>
                <a:lnTo>
                  <a:pt x="0" y="118"/>
                </a:lnTo>
                <a:lnTo>
                  <a:pt x="2" y="125"/>
                </a:lnTo>
                <a:lnTo>
                  <a:pt x="38" y="229"/>
                </a:lnTo>
                <a:lnTo>
                  <a:pt x="5" y="229"/>
                </a:lnTo>
                <a:lnTo>
                  <a:pt x="57" y="619"/>
                </a:lnTo>
                <a:lnTo>
                  <a:pt x="281" y="619"/>
                </a:lnTo>
                <a:lnTo>
                  <a:pt x="347" y="229"/>
                </a:lnTo>
                <a:lnTo>
                  <a:pt x="347" y="229"/>
                </a:lnTo>
                <a:close/>
                <a:moveTo>
                  <a:pt x="281" y="229"/>
                </a:moveTo>
                <a:lnTo>
                  <a:pt x="196" y="229"/>
                </a:lnTo>
                <a:lnTo>
                  <a:pt x="220" y="125"/>
                </a:lnTo>
                <a:lnTo>
                  <a:pt x="300" y="142"/>
                </a:lnTo>
                <a:lnTo>
                  <a:pt x="281" y="229"/>
                </a:lnTo>
                <a:lnTo>
                  <a:pt x="281" y="229"/>
                </a:lnTo>
                <a:close/>
                <a:moveTo>
                  <a:pt x="149" y="229"/>
                </a:moveTo>
                <a:lnTo>
                  <a:pt x="80" y="229"/>
                </a:lnTo>
                <a:lnTo>
                  <a:pt x="42" y="118"/>
                </a:lnTo>
                <a:lnTo>
                  <a:pt x="104" y="97"/>
                </a:lnTo>
                <a:lnTo>
                  <a:pt x="149" y="229"/>
                </a:lnTo>
                <a:lnTo>
                  <a:pt x="149" y="229"/>
                </a:lnTo>
                <a:close/>
                <a:moveTo>
                  <a:pt x="283" y="274"/>
                </a:moveTo>
                <a:lnTo>
                  <a:pt x="241" y="562"/>
                </a:lnTo>
                <a:lnTo>
                  <a:pt x="168" y="562"/>
                </a:lnTo>
                <a:lnTo>
                  <a:pt x="210" y="274"/>
                </a:lnTo>
                <a:lnTo>
                  <a:pt x="283" y="27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7380243" y="4330024"/>
            <a:ext cx="532029" cy="644034"/>
          </a:xfrm>
          <a:custGeom>
            <a:avLst/>
            <a:gdLst>
              <a:gd name="T0" fmla="*/ 162 w 209"/>
              <a:gd name="T1" fmla="*/ 75 h 253"/>
              <a:gd name="T2" fmla="*/ 164 w 209"/>
              <a:gd name="T3" fmla="*/ 76 h 253"/>
              <a:gd name="T4" fmla="*/ 167 w 209"/>
              <a:gd name="T5" fmla="*/ 77 h 253"/>
              <a:gd name="T6" fmla="*/ 167 w 209"/>
              <a:gd name="T7" fmla="*/ 80 h 253"/>
              <a:gd name="T8" fmla="*/ 164 w 209"/>
              <a:gd name="T9" fmla="*/ 100 h 253"/>
              <a:gd name="T10" fmla="*/ 155 w 209"/>
              <a:gd name="T11" fmla="*/ 110 h 253"/>
              <a:gd name="T12" fmla="*/ 146 w 209"/>
              <a:gd name="T13" fmla="*/ 134 h 253"/>
              <a:gd name="T14" fmla="*/ 125 w 209"/>
              <a:gd name="T15" fmla="*/ 152 h 253"/>
              <a:gd name="T16" fmla="*/ 101 w 209"/>
              <a:gd name="T17" fmla="*/ 154 h 253"/>
              <a:gd name="T18" fmla="*/ 78 w 209"/>
              <a:gd name="T19" fmla="*/ 151 h 253"/>
              <a:gd name="T20" fmla="*/ 59 w 209"/>
              <a:gd name="T21" fmla="*/ 133 h 253"/>
              <a:gd name="T22" fmla="*/ 51 w 209"/>
              <a:gd name="T23" fmla="*/ 110 h 253"/>
              <a:gd name="T24" fmla="*/ 42 w 209"/>
              <a:gd name="T25" fmla="*/ 100 h 253"/>
              <a:gd name="T26" fmla="*/ 39 w 209"/>
              <a:gd name="T27" fmla="*/ 80 h 253"/>
              <a:gd name="T28" fmla="*/ 39 w 209"/>
              <a:gd name="T29" fmla="*/ 77 h 253"/>
              <a:gd name="T30" fmla="*/ 41 w 209"/>
              <a:gd name="T31" fmla="*/ 76 h 253"/>
              <a:gd name="T32" fmla="*/ 43 w 209"/>
              <a:gd name="T33" fmla="*/ 75 h 253"/>
              <a:gd name="T34" fmla="*/ 53 w 209"/>
              <a:gd name="T35" fmla="*/ 19 h 253"/>
              <a:gd name="T36" fmla="*/ 150 w 209"/>
              <a:gd name="T37" fmla="*/ 18 h 253"/>
              <a:gd name="T38" fmla="*/ 162 w 209"/>
              <a:gd name="T39" fmla="*/ 75 h 253"/>
              <a:gd name="T40" fmla="*/ 115 w 209"/>
              <a:gd name="T41" fmla="*/ 165 h 253"/>
              <a:gd name="T42" fmla="*/ 115 w 209"/>
              <a:gd name="T43" fmla="*/ 172 h 253"/>
              <a:gd name="T44" fmla="*/ 111 w 209"/>
              <a:gd name="T45" fmla="*/ 179 h 253"/>
              <a:gd name="T46" fmla="*/ 117 w 209"/>
              <a:gd name="T47" fmla="*/ 218 h 253"/>
              <a:gd name="T48" fmla="*/ 141 w 209"/>
              <a:gd name="T49" fmla="*/ 166 h 253"/>
              <a:gd name="T50" fmla="*/ 178 w 209"/>
              <a:gd name="T51" fmla="*/ 165 h 253"/>
              <a:gd name="T52" fmla="*/ 206 w 209"/>
              <a:gd name="T53" fmla="*/ 253 h 253"/>
              <a:gd name="T54" fmla="*/ 0 w 209"/>
              <a:gd name="T55" fmla="*/ 253 h 253"/>
              <a:gd name="T56" fmla="*/ 30 w 209"/>
              <a:gd name="T57" fmla="*/ 166 h 253"/>
              <a:gd name="T58" fmla="*/ 63 w 209"/>
              <a:gd name="T59" fmla="*/ 166 h 253"/>
              <a:gd name="T60" fmla="*/ 94 w 209"/>
              <a:gd name="T61" fmla="*/ 217 h 253"/>
              <a:gd name="T62" fmla="*/ 100 w 209"/>
              <a:gd name="T63" fmla="*/ 179 h 253"/>
              <a:gd name="T64" fmla="*/ 96 w 209"/>
              <a:gd name="T65" fmla="*/ 172 h 253"/>
              <a:gd name="T66" fmla="*/ 96 w 209"/>
              <a:gd name="T67" fmla="*/ 165 h 253"/>
              <a:gd name="T68" fmla="*/ 115 w 209"/>
              <a:gd name="T69" fmla="*/ 165 h 253"/>
              <a:gd name="T70" fmla="*/ 142 w 209"/>
              <a:gd name="T71" fmla="*/ 63 h 253"/>
              <a:gd name="T72" fmla="*/ 89 w 209"/>
              <a:gd name="T73" fmla="*/ 59 h 253"/>
              <a:gd name="T74" fmla="*/ 64 w 209"/>
              <a:gd name="T75" fmla="*/ 62 h 253"/>
              <a:gd name="T76" fmla="*/ 59 w 209"/>
              <a:gd name="T77" fmla="*/ 78 h 253"/>
              <a:gd name="T78" fmla="*/ 58 w 209"/>
              <a:gd name="T79" fmla="*/ 83 h 253"/>
              <a:gd name="T80" fmla="*/ 53 w 209"/>
              <a:gd name="T81" fmla="*/ 82 h 253"/>
              <a:gd name="T82" fmla="*/ 51 w 209"/>
              <a:gd name="T83" fmla="*/ 83 h 253"/>
              <a:gd name="T84" fmla="*/ 49 w 209"/>
              <a:gd name="T85" fmla="*/ 83 h 253"/>
              <a:gd name="T86" fmla="*/ 51 w 209"/>
              <a:gd name="T87" fmla="*/ 96 h 253"/>
              <a:gd name="T88" fmla="*/ 56 w 209"/>
              <a:gd name="T89" fmla="*/ 101 h 253"/>
              <a:gd name="T90" fmla="*/ 59 w 209"/>
              <a:gd name="T91" fmla="*/ 102 h 253"/>
              <a:gd name="T92" fmla="*/ 60 w 209"/>
              <a:gd name="T93" fmla="*/ 105 h 253"/>
              <a:gd name="T94" fmla="*/ 68 w 209"/>
              <a:gd name="T95" fmla="*/ 128 h 253"/>
              <a:gd name="T96" fmla="*/ 82 w 209"/>
              <a:gd name="T97" fmla="*/ 142 h 253"/>
              <a:gd name="T98" fmla="*/ 101 w 209"/>
              <a:gd name="T99" fmla="*/ 144 h 253"/>
              <a:gd name="T100" fmla="*/ 122 w 209"/>
              <a:gd name="T101" fmla="*/ 142 h 253"/>
              <a:gd name="T102" fmla="*/ 137 w 209"/>
              <a:gd name="T103" fmla="*/ 129 h 253"/>
              <a:gd name="T104" fmla="*/ 146 w 209"/>
              <a:gd name="T105" fmla="*/ 105 h 253"/>
              <a:gd name="T106" fmla="*/ 147 w 209"/>
              <a:gd name="T107" fmla="*/ 102 h 253"/>
              <a:gd name="T108" fmla="*/ 149 w 209"/>
              <a:gd name="T109" fmla="*/ 101 h 253"/>
              <a:gd name="T110" fmla="*/ 154 w 209"/>
              <a:gd name="T111" fmla="*/ 96 h 253"/>
              <a:gd name="T112" fmla="*/ 156 w 209"/>
              <a:gd name="T113" fmla="*/ 83 h 253"/>
              <a:gd name="T114" fmla="*/ 155 w 209"/>
              <a:gd name="T115" fmla="*/ 83 h 253"/>
              <a:gd name="T116" fmla="*/ 152 w 209"/>
              <a:gd name="T117" fmla="*/ 82 h 253"/>
              <a:gd name="T118" fmla="*/ 148 w 209"/>
              <a:gd name="T119" fmla="*/ 83 h 253"/>
              <a:gd name="T120" fmla="*/ 147 w 209"/>
              <a:gd name="T121" fmla="*/ 78 h 253"/>
              <a:gd name="T122" fmla="*/ 142 w 209"/>
              <a:gd name="T123" fmla="*/ 6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" h="253">
                <a:moveTo>
                  <a:pt x="162" y="75"/>
                </a:moveTo>
                <a:cubicBezTo>
                  <a:pt x="163" y="75"/>
                  <a:pt x="164" y="75"/>
                  <a:pt x="164" y="7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7" y="88"/>
                  <a:pt x="166" y="95"/>
                  <a:pt x="164" y="100"/>
                </a:cubicBezTo>
                <a:cubicBezTo>
                  <a:pt x="162" y="104"/>
                  <a:pt x="159" y="108"/>
                  <a:pt x="155" y="110"/>
                </a:cubicBezTo>
                <a:cubicBezTo>
                  <a:pt x="153" y="119"/>
                  <a:pt x="150" y="127"/>
                  <a:pt x="146" y="134"/>
                </a:cubicBezTo>
                <a:cubicBezTo>
                  <a:pt x="141" y="142"/>
                  <a:pt x="134" y="149"/>
                  <a:pt x="125" y="152"/>
                </a:cubicBezTo>
                <a:cubicBezTo>
                  <a:pt x="121" y="154"/>
                  <a:pt x="111" y="154"/>
                  <a:pt x="101" y="154"/>
                </a:cubicBezTo>
                <a:cubicBezTo>
                  <a:pt x="91" y="154"/>
                  <a:pt x="82" y="153"/>
                  <a:pt x="78" y="151"/>
                </a:cubicBezTo>
                <a:cubicBezTo>
                  <a:pt x="70" y="147"/>
                  <a:pt x="64" y="141"/>
                  <a:pt x="59" y="133"/>
                </a:cubicBezTo>
                <a:cubicBezTo>
                  <a:pt x="56" y="126"/>
                  <a:pt x="53" y="118"/>
                  <a:pt x="51" y="110"/>
                </a:cubicBezTo>
                <a:cubicBezTo>
                  <a:pt x="47" y="108"/>
                  <a:pt x="44" y="105"/>
                  <a:pt x="42" y="100"/>
                </a:cubicBezTo>
                <a:cubicBezTo>
                  <a:pt x="40" y="95"/>
                  <a:pt x="39" y="88"/>
                  <a:pt x="39" y="80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5"/>
                  <a:pt x="43" y="75"/>
                </a:cubicBezTo>
                <a:cubicBezTo>
                  <a:pt x="40" y="44"/>
                  <a:pt x="41" y="32"/>
                  <a:pt x="53" y="19"/>
                </a:cubicBezTo>
                <a:cubicBezTo>
                  <a:pt x="76" y="0"/>
                  <a:pt x="127" y="1"/>
                  <a:pt x="150" y="18"/>
                </a:cubicBezTo>
                <a:cubicBezTo>
                  <a:pt x="166" y="32"/>
                  <a:pt x="167" y="49"/>
                  <a:pt x="162" y="75"/>
                </a:cubicBezTo>
                <a:close/>
                <a:moveTo>
                  <a:pt x="115" y="165"/>
                </a:moveTo>
                <a:cubicBezTo>
                  <a:pt x="115" y="172"/>
                  <a:pt x="115" y="172"/>
                  <a:pt x="115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97" y="183"/>
                  <a:pt x="209" y="225"/>
                  <a:pt x="206" y="253"/>
                </a:cubicBezTo>
                <a:cubicBezTo>
                  <a:pt x="138" y="253"/>
                  <a:pt x="69" y="253"/>
                  <a:pt x="0" y="253"/>
                </a:cubicBezTo>
                <a:cubicBezTo>
                  <a:pt x="1" y="228"/>
                  <a:pt x="5" y="187"/>
                  <a:pt x="30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4" y="164"/>
                  <a:pt x="107" y="164"/>
                  <a:pt x="115" y="165"/>
                </a:cubicBezTo>
                <a:close/>
                <a:moveTo>
                  <a:pt x="142" y="63"/>
                </a:moveTo>
                <a:cubicBezTo>
                  <a:pt x="128" y="66"/>
                  <a:pt x="106" y="69"/>
                  <a:pt x="89" y="59"/>
                </a:cubicBezTo>
                <a:cubicBezTo>
                  <a:pt x="82" y="55"/>
                  <a:pt x="72" y="63"/>
                  <a:pt x="64" y="62"/>
                </a:cubicBezTo>
                <a:cubicBezTo>
                  <a:pt x="62" y="67"/>
                  <a:pt x="60" y="72"/>
                  <a:pt x="59" y="78"/>
                </a:cubicBezTo>
                <a:cubicBezTo>
                  <a:pt x="58" y="83"/>
                  <a:pt x="58" y="83"/>
                  <a:pt x="58" y="83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2"/>
                  <a:pt x="51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49" y="88"/>
                  <a:pt x="50" y="93"/>
                  <a:pt x="51" y="96"/>
                </a:cubicBezTo>
                <a:cubicBezTo>
                  <a:pt x="53" y="99"/>
                  <a:pt x="54" y="101"/>
                  <a:pt x="56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13"/>
                  <a:pt x="65" y="122"/>
                  <a:pt x="68" y="128"/>
                </a:cubicBezTo>
                <a:cubicBezTo>
                  <a:pt x="72" y="134"/>
                  <a:pt x="76" y="139"/>
                  <a:pt x="82" y="142"/>
                </a:cubicBezTo>
                <a:cubicBezTo>
                  <a:pt x="85" y="143"/>
                  <a:pt x="93" y="144"/>
                  <a:pt x="101" y="144"/>
                </a:cubicBezTo>
                <a:cubicBezTo>
                  <a:pt x="110" y="144"/>
                  <a:pt x="119" y="143"/>
                  <a:pt x="122" y="142"/>
                </a:cubicBezTo>
                <a:cubicBezTo>
                  <a:pt x="128" y="140"/>
                  <a:pt x="133" y="135"/>
                  <a:pt x="137" y="129"/>
                </a:cubicBezTo>
                <a:cubicBezTo>
                  <a:pt x="141" y="122"/>
                  <a:pt x="144" y="114"/>
                  <a:pt x="146" y="105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51" y="100"/>
                  <a:pt x="153" y="99"/>
                  <a:pt x="154" y="96"/>
                </a:cubicBezTo>
                <a:cubicBezTo>
                  <a:pt x="155" y="93"/>
                  <a:pt x="156" y="88"/>
                  <a:pt x="156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6" y="73"/>
                  <a:pt x="144" y="68"/>
                  <a:pt x="142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6338802" y="2168525"/>
            <a:ext cx="588031" cy="756040"/>
            <a:chOff x="6418953" y="3544811"/>
            <a:chExt cx="666348" cy="856734"/>
          </a:xfrm>
        </p:grpSpPr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6418953" y="3544811"/>
              <a:ext cx="666348" cy="856734"/>
            </a:xfrm>
            <a:custGeom>
              <a:avLst/>
              <a:gdLst>
                <a:gd name="T0" fmla="*/ 172 w 231"/>
                <a:gd name="T1" fmla="*/ 37 h 297"/>
                <a:gd name="T2" fmla="*/ 181 w 231"/>
                <a:gd name="T3" fmla="*/ 143 h 297"/>
                <a:gd name="T4" fmla="*/ 140 w 231"/>
                <a:gd name="T5" fmla="*/ 158 h 297"/>
                <a:gd name="T6" fmla="*/ 140 w 231"/>
                <a:gd name="T7" fmla="*/ 178 h 297"/>
                <a:gd name="T8" fmla="*/ 181 w 231"/>
                <a:gd name="T9" fmla="*/ 191 h 297"/>
                <a:gd name="T10" fmla="*/ 194 w 231"/>
                <a:gd name="T11" fmla="*/ 187 h 297"/>
                <a:gd name="T12" fmla="*/ 202 w 231"/>
                <a:gd name="T13" fmla="*/ 142 h 297"/>
                <a:gd name="T14" fmla="*/ 195 w 231"/>
                <a:gd name="T15" fmla="*/ 142 h 297"/>
                <a:gd name="T16" fmla="*/ 190 w 231"/>
                <a:gd name="T17" fmla="*/ 122 h 297"/>
                <a:gd name="T18" fmla="*/ 231 w 231"/>
                <a:gd name="T19" fmla="*/ 122 h 297"/>
                <a:gd name="T20" fmla="*/ 226 w 231"/>
                <a:gd name="T21" fmla="*/ 142 h 297"/>
                <a:gd name="T22" fmla="*/ 217 w 231"/>
                <a:gd name="T23" fmla="*/ 142 h 297"/>
                <a:gd name="T24" fmla="*/ 208 w 231"/>
                <a:gd name="T25" fmla="*/ 194 h 297"/>
                <a:gd name="T26" fmla="*/ 207 w 231"/>
                <a:gd name="T27" fmla="*/ 198 h 297"/>
                <a:gd name="T28" fmla="*/ 203 w 231"/>
                <a:gd name="T29" fmla="*/ 199 h 297"/>
                <a:gd name="T30" fmla="*/ 184 w 231"/>
                <a:gd name="T31" fmla="*/ 207 h 297"/>
                <a:gd name="T32" fmla="*/ 184 w 231"/>
                <a:gd name="T33" fmla="*/ 210 h 297"/>
                <a:gd name="T34" fmla="*/ 128 w 231"/>
                <a:gd name="T35" fmla="*/ 210 h 297"/>
                <a:gd name="T36" fmla="*/ 128 w 231"/>
                <a:gd name="T37" fmla="*/ 252 h 297"/>
                <a:gd name="T38" fmla="*/ 182 w 231"/>
                <a:gd name="T39" fmla="*/ 265 h 297"/>
                <a:gd name="T40" fmla="*/ 181 w 231"/>
                <a:gd name="T41" fmla="*/ 269 h 297"/>
                <a:gd name="T42" fmla="*/ 192 w 231"/>
                <a:gd name="T43" fmla="*/ 283 h 297"/>
                <a:gd name="T44" fmla="*/ 178 w 231"/>
                <a:gd name="T45" fmla="*/ 297 h 297"/>
                <a:gd name="T46" fmla="*/ 164 w 231"/>
                <a:gd name="T47" fmla="*/ 283 h 297"/>
                <a:gd name="T48" fmla="*/ 168 w 231"/>
                <a:gd name="T49" fmla="*/ 273 h 297"/>
                <a:gd name="T50" fmla="*/ 124 w 231"/>
                <a:gd name="T51" fmla="*/ 264 h 297"/>
                <a:gd name="T52" fmla="*/ 125 w 231"/>
                <a:gd name="T53" fmla="*/ 271 h 297"/>
                <a:gd name="T54" fmla="*/ 132 w 231"/>
                <a:gd name="T55" fmla="*/ 283 h 297"/>
                <a:gd name="T56" fmla="*/ 119 w 231"/>
                <a:gd name="T57" fmla="*/ 297 h 297"/>
                <a:gd name="T58" fmla="*/ 105 w 231"/>
                <a:gd name="T59" fmla="*/ 283 h 297"/>
                <a:gd name="T60" fmla="*/ 111 w 231"/>
                <a:gd name="T61" fmla="*/ 271 h 297"/>
                <a:gd name="T62" fmla="*/ 111 w 231"/>
                <a:gd name="T63" fmla="*/ 264 h 297"/>
                <a:gd name="T64" fmla="*/ 65 w 231"/>
                <a:gd name="T65" fmla="*/ 272 h 297"/>
                <a:gd name="T66" fmla="*/ 70 w 231"/>
                <a:gd name="T67" fmla="*/ 283 h 297"/>
                <a:gd name="T68" fmla="*/ 57 w 231"/>
                <a:gd name="T69" fmla="*/ 297 h 297"/>
                <a:gd name="T70" fmla="*/ 43 w 231"/>
                <a:gd name="T71" fmla="*/ 283 h 297"/>
                <a:gd name="T72" fmla="*/ 52 w 231"/>
                <a:gd name="T73" fmla="*/ 270 h 297"/>
                <a:gd name="T74" fmla="*/ 50 w 231"/>
                <a:gd name="T75" fmla="*/ 266 h 297"/>
                <a:gd name="T76" fmla="*/ 100 w 231"/>
                <a:gd name="T77" fmla="*/ 252 h 297"/>
                <a:gd name="T78" fmla="*/ 100 w 231"/>
                <a:gd name="T79" fmla="*/ 210 h 297"/>
                <a:gd name="T80" fmla="*/ 44 w 231"/>
                <a:gd name="T81" fmla="*/ 210 h 297"/>
                <a:gd name="T82" fmla="*/ 44 w 231"/>
                <a:gd name="T83" fmla="*/ 206 h 297"/>
                <a:gd name="T84" fmla="*/ 27 w 231"/>
                <a:gd name="T85" fmla="*/ 199 h 297"/>
                <a:gd name="T86" fmla="*/ 23 w 231"/>
                <a:gd name="T87" fmla="*/ 198 h 297"/>
                <a:gd name="T88" fmla="*/ 22 w 231"/>
                <a:gd name="T89" fmla="*/ 194 h 297"/>
                <a:gd name="T90" fmla="*/ 13 w 231"/>
                <a:gd name="T91" fmla="*/ 142 h 297"/>
                <a:gd name="T92" fmla="*/ 5 w 231"/>
                <a:gd name="T93" fmla="*/ 142 h 297"/>
                <a:gd name="T94" fmla="*/ 0 w 231"/>
                <a:gd name="T95" fmla="*/ 122 h 297"/>
                <a:gd name="T96" fmla="*/ 40 w 231"/>
                <a:gd name="T97" fmla="*/ 122 h 297"/>
                <a:gd name="T98" fmla="*/ 35 w 231"/>
                <a:gd name="T99" fmla="*/ 142 h 297"/>
                <a:gd name="T100" fmla="*/ 29 w 231"/>
                <a:gd name="T101" fmla="*/ 142 h 297"/>
                <a:gd name="T102" fmla="*/ 37 w 231"/>
                <a:gd name="T103" fmla="*/ 187 h 297"/>
                <a:gd name="T104" fmla="*/ 47 w 231"/>
                <a:gd name="T105" fmla="*/ 191 h 297"/>
                <a:gd name="T106" fmla="*/ 92 w 231"/>
                <a:gd name="T107" fmla="*/ 178 h 297"/>
                <a:gd name="T108" fmla="*/ 92 w 231"/>
                <a:gd name="T109" fmla="*/ 159 h 297"/>
                <a:gd name="T110" fmla="*/ 49 w 231"/>
                <a:gd name="T111" fmla="*/ 143 h 297"/>
                <a:gd name="T112" fmla="*/ 58 w 231"/>
                <a:gd name="T113" fmla="*/ 37 h 297"/>
                <a:gd name="T114" fmla="*/ 172 w 231"/>
                <a:gd name="T115" fmla="*/ 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97">
                  <a:moveTo>
                    <a:pt x="172" y="37"/>
                  </a:moveTo>
                  <a:cubicBezTo>
                    <a:pt x="175" y="72"/>
                    <a:pt x="178" y="108"/>
                    <a:pt x="181" y="143"/>
                  </a:cubicBezTo>
                  <a:cubicBezTo>
                    <a:pt x="176" y="151"/>
                    <a:pt x="160" y="156"/>
                    <a:pt x="140" y="15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59" y="180"/>
                    <a:pt x="176" y="185"/>
                    <a:pt x="181" y="191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46" y="254"/>
                    <a:pt x="164" y="258"/>
                    <a:pt x="182" y="265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7" y="271"/>
                    <a:pt x="192" y="276"/>
                    <a:pt x="192" y="283"/>
                  </a:cubicBezTo>
                  <a:cubicBezTo>
                    <a:pt x="192" y="291"/>
                    <a:pt x="186" y="297"/>
                    <a:pt x="178" y="297"/>
                  </a:cubicBezTo>
                  <a:cubicBezTo>
                    <a:pt x="170" y="297"/>
                    <a:pt x="164" y="291"/>
                    <a:pt x="164" y="283"/>
                  </a:cubicBezTo>
                  <a:cubicBezTo>
                    <a:pt x="164" y="279"/>
                    <a:pt x="166" y="276"/>
                    <a:pt x="168" y="273"/>
                  </a:cubicBezTo>
                  <a:cubicBezTo>
                    <a:pt x="154" y="268"/>
                    <a:pt x="139" y="265"/>
                    <a:pt x="124" y="264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9" y="273"/>
                    <a:pt x="132" y="278"/>
                    <a:pt x="132" y="283"/>
                  </a:cubicBezTo>
                  <a:cubicBezTo>
                    <a:pt x="132" y="291"/>
                    <a:pt x="126" y="297"/>
                    <a:pt x="119" y="297"/>
                  </a:cubicBezTo>
                  <a:cubicBezTo>
                    <a:pt x="111" y="297"/>
                    <a:pt x="105" y="291"/>
                    <a:pt x="105" y="283"/>
                  </a:cubicBezTo>
                  <a:cubicBezTo>
                    <a:pt x="105" y="278"/>
                    <a:pt x="107" y="274"/>
                    <a:pt x="111" y="271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96" y="264"/>
                    <a:pt x="81" y="267"/>
                    <a:pt x="65" y="272"/>
                  </a:cubicBezTo>
                  <a:cubicBezTo>
                    <a:pt x="68" y="275"/>
                    <a:pt x="70" y="279"/>
                    <a:pt x="70" y="283"/>
                  </a:cubicBezTo>
                  <a:cubicBezTo>
                    <a:pt x="70" y="291"/>
                    <a:pt x="64" y="297"/>
                    <a:pt x="57" y="297"/>
                  </a:cubicBezTo>
                  <a:cubicBezTo>
                    <a:pt x="49" y="297"/>
                    <a:pt x="43" y="291"/>
                    <a:pt x="43" y="283"/>
                  </a:cubicBezTo>
                  <a:cubicBezTo>
                    <a:pt x="43" y="277"/>
                    <a:pt x="47" y="272"/>
                    <a:pt x="52" y="270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7" y="258"/>
                    <a:pt x="84" y="254"/>
                    <a:pt x="100" y="25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4" y="184"/>
                    <a:pt x="71" y="180"/>
                    <a:pt x="92" y="178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70" y="157"/>
                    <a:pt x="51" y="152"/>
                    <a:pt x="49" y="143"/>
                  </a:cubicBezTo>
                  <a:cubicBezTo>
                    <a:pt x="52" y="108"/>
                    <a:pt x="55" y="72"/>
                    <a:pt x="58" y="37"/>
                  </a:cubicBezTo>
                  <a:cubicBezTo>
                    <a:pt x="63" y="2"/>
                    <a:pt x="163" y="0"/>
                    <a:pt x="172" y="3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667918" y="3686379"/>
              <a:ext cx="167198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6659376" y="3773029"/>
              <a:ext cx="180622" cy="231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6649612" y="3868222"/>
              <a:ext cx="200149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7346855" y="5363925"/>
            <a:ext cx="570800" cy="631110"/>
          </a:xfrm>
          <a:custGeom>
            <a:avLst/>
            <a:gdLst>
              <a:gd name="T0" fmla="*/ 21 w 224"/>
              <a:gd name="T1" fmla="*/ 59 h 248"/>
              <a:gd name="T2" fmla="*/ 112 w 224"/>
              <a:gd name="T3" fmla="*/ 48 h 248"/>
              <a:gd name="T4" fmla="*/ 109 w 224"/>
              <a:gd name="T5" fmla="*/ 134 h 248"/>
              <a:gd name="T6" fmla="*/ 203 w 224"/>
              <a:gd name="T7" fmla="*/ 0 h 248"/>
              <a:gd name="T8" fmla="*/ 224 w 224"/>
              <a:gd name="T9" fmla="*/ 248 h 248"/>
              <a:gd name="T10" fmla="*/ 135 w 224"/>
              <a:gd name="T11" fmla="*/ 189 h 248"/>
              <a:gd name="T12" fmla="*/ 146 w 224"/>
              <a:gd name="T13" fmla="*/ 189 h 248"/>
              <a:gd name="T14" fmla="*/ 83 w 224"/>
              <a:gd name="T15" fmla="*/ 205 h 248"/>
              <a:gd name="T16" fmla="*/ 83 w 224"/>
              <a:gd name="T17" fmla="*/ 70 h 248"/>
              <a:gd name="T18" fmla="*/ 42 w 224"/>
              <a:gd name="T19" fmla="*/ 116 h 248"/>
              <a:gd name="T20" fmla="*/ 31 w 224"/>
              <a:gd name="T21" fmla="*/ 70 h 248"/>
              <a:gd name="T22" fmla="*/ 42 w 224"/>
              <a:gd name="T23" fmla="*/ 70 h 248"/>
              <a:gd name="T24" fmla="*/ 31 w 224"/>
              <a:gd name="T25" fmla="*/ 146 h 248"/>
              <a:gd name="T26" fmla="*/ 31 w 224"/>
              <a:gd name="T27" fmla="*/ 130 h 248"/>
              <a:gd name="T28" fmla="*/ 42 w 224"/>
              <a:gd name="T29" fmla="*/ 176 h 248"/>
              <a:gd name="T30" fmla="*/ 31 w 224"/>
              <a:gd name="T31" fmla="*/ 189 h 248"/>
              <a:gd name="T32" fmla="*/ 42 w 224"/>
              <a:gd name="T33" fmla="*/ 189 h 248"/>
              <a:gd name="T34" fmla="*/ 183 w 224"/>
              <a:gd name="T35" fmla="*/ 56 h 248"/>
              <a:gd name="T36" fmla="*/ 183 w 224"/>
              <a:gd name="T37" fmla="*/ 40 h 248"/>
              <a:gd name="T38" fmla="*/ 194 w 224"/>
              <a:gd name="T39" fmla="*/ 116 h 248"/>
              <a:gd name="T40" fmla="*/ 183 w 224"/>
              <a:gd name="T41" fmla="*/ 70 h 248"/>
              <a:gd name="T42" fmla="*/ 194 w 224"/>
              <a:gd name="T43" fmla="*/ 70 h 248"/>
              <a:gd name="T44" fmla="*/ 183 w 224"/>
              <a:gd name="T45" fmla="*/ 146 h 248"/>
              <a:gd name="T46" fmla="*/ 183 w 224"/>
              <a:gd name="T47" fmla="*/ 130 h 248"/>
              <a:gd name="T48" fmla="*/ 194 w 224"/>
              <a:gd name="T49" fmla="*/ 176 h 248"/>
              <a:gd name="T50" fmla="*/ 183 w 224"/>
              <a:gd name="T51" fmla="*/ 189 h 248"/>
              <a:gd name="T52" fmla="*/ 194 w 224"/>
              <a:gd name="T53" fmla="*/ 189 h 248"/>
              <a:gd name="T54" fmla="*/ 159 w 224"/>
              <a:gd name="T55" fmla="*/ 56 h 248"/>
              <a:gd name="T56" fmla="*/ 159 w 224"/>
              <a:gd name="T57" fmla="*/ 40 h 248"/>
              <a:gd name="T58" fmla="*/ 170 w 224"/>
              <a:gd name="T59" fmla="*/ 116 h 248"/>
              <a:gd name="T60" fmla="*/ 159 w 224"/>
              <a:gd name="T61" fmla="*/ 70 h 248"/>
              <a:gd name="T62" fmla="*/ 170 w 224"/>
              <a:gd name="T63" fmla="*/ 70 h 248"/>
              <a:gd name="T64" fmla="*/ 159 w 224"/>
              <a:gd name="T65" fmla="*/ 146 h 248"/>
              <a:gd name="T66" fmla="*/ 159 w 224"/>
              <a:gd name="T67" fmla="*/ 130 h 248"/>
              <a:gd name="T68" fmla="*/ 170 w 224"/>
              <a:gd name="T69" fmla="*/ 176 h 248"/>
              <a:gd name="T70" fmla="*/ 159 w 224"/>
              <a:gd name="T71" fmla="*/ 189 h 248"/>
              <a:gd name="T72" fmla="*/ 170 w 224"/>
              <a:gd name="T73" fmla="*/ 189 h 248"/>
              <a:gd name="T74" fmla="*/ 135 w 224"/>
              <a:gd name="T75" fmla="*/ 56 h 248"/>
              <a:gd name="T76" fmla="*/ 135 w 224"/>
              <a:gd name="T77" fmla="*/ 40 h 248"/>
              <a:gd name="T78" fmla="*/ 146 w 224"/>
              <a:gd name="T79" fmla="*/ 116 h 248"/>
              <a:gd name="T80" fmla="*/ 135 w 224"/>
              <a:gd name="T81" fmla="*/ 70 h 248"/>
              <a:gd name="T82" fmla="*/ 146 w 224"/>
              <a:gd name="T83" fmla="*/ 70 h 248"/>
              <a:gd name="T84" fmla="*/ 135 w 224"/>
              <a:gd name="T85" fmla="*/ 146 h 248"/>
              <a:gd name="T86" fmla="*/ 135 w 224"/>
              <a:gd name="T87" fmla="*/ 130 h 248"/>
              <a:gd name="T88" fmla="*/ 146 w 224"/>
              <a:gd name="T89" fmla="*/ 17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48">
                <a:moveTo>
                  <a:pt x="0" y="225"/>
                </a:moveTo>
                <a:cubicBezTo>
                  <a:pt x="21" y="225"/>
                  <a:pt x="21" y="225"/>
                  <a:pt x="21" y="225"/>
                </a:cubicBezTo>
                <a:cubicBezTo>
                  <a:pt x="21" y="59"/>
                  <a:pt x="21" y="59"/>
                  <a:pt x="2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48"/>
                  <a:pt x="16" y="48"/>
                  <a:pt x="16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24" y="225"/>
                  <a:pt x="224" y="225"/>
                  <a:pt x="224" y="225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5"/>
                  <a:pt x="0" y="225"/>
                  <a:pt x="0" y="225"/>
                </a:cubicBezTo>
                <a:close/>
                <a:moveTo>
                  <a:pt x="135" y="189"/>
                </a:moveTo>
                <a:cubicBezTo>
                  <a:pt x="135" y="205"/>
                  <a:pt x="135" y="205"/>
                  <a:pt x="135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35" y="189"/>
                  <a:pt x="135" y="189"/>
                  <a:pt x="135" y="189"/>
                </a:cubicBezTo>
                <a:close/>
                <a:moveTo>
                  <a:pt x="83" y="70"/>
                </a:moveTo>
                <a:cubicBezTo>
                  <a:pt x="83" y="205"/>
                  <a:pt x="83" y="205"/>
                  <a:pt x="83" y="205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4" y="70"/>
                  <a:pt x="94" y="70"/>
                  <a:pt x="94" y="70"/>
                </a:cubicBezTo>
                <a:cubicBezTo>
                  <a:pt x="83" y="70"/>
                  <a:pt x="83" y="70"/>
                  <a:pt x="83" y="70"/>
                </a:cubicBezTo>
                <a:close/>
                <a:moveTo>
                  <a:pt x="31" y="100"/>
                </a:moveTo>
                <a:cubicBezTo>
                  <a:pt x="31" y="105"/>
                  <a:pt x="31" y="111"/>
                  <a:pt x="31" y="116"/>
                </a:cubicBezTo>
                <a:cubicBezTo>
                  <a:pt x="35" y="116"/>
                  <a:pt x="38" y="116"/>
                  <a:pt x="42" y="116"/>
                </a:cubicBezTo>
                <a:cubicBezTo>
                  <a:pt x="42" y="111"/>
                  <a:pt x="42" y="105"/>
                  <a:pt x="42" y="100"/>
                </a:cubicBezTo>
                <a:cubicBezTo>
                  <a:pt x="38" y="100"/>
                  <a:pt x="35" y="100"/>
                  <a:pt x="31" y="100"/>
                </a:cubicBezTo>
                <a:close/>
                <a:moveTo>
                  <a:pt x="31" y="70"/>
                </a:moveTo>
                <a:cubicBezTo>
                  <a:pt x="31" y="86"/>
                  <a:pt x="31" y="86"/>
                  <a:pt x="3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0"/>
                  <a:pt x="42" y="70"/>
                  <a:pt x="42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31" y="130"/>
                </a:moveTo>
                <a:cubicBezTo>
                  <a:pt x="31" y="135"/>
                  <a:pt x="31" y="140"/>
                  <a:pt x="31" y="146"/>
                </a:cubicBezTo>
                <a:cubicBezTo>
                  <a:pt x="35" y="146"/>
                  <a:pt x="38" y="146"/>
                  <a:pt x="42" y="146"/>
                </a:cubicBezTo>
                <a:cubicBezTo>
                  <a:pt x="42" y="140"/>
                  <a:pt x="42" y="135"/>
                  <a:pt x="42" y="130"/>
                </a:cubicBezTo>
                <a:cubicBezTo>
                  <a:pt x="38" y="130"/>
                  <a:pt x="35" y="130"/>
                  <a:pt x="31" y="130"/>
                </a:cubicBezTo>
                <a:close/>
                <a:moveTo>
                  <a:pt x="31" y="160"/>
                </a:moveTo>
                <a:cubicBezTo>
                  <a:pt x="31" y="165"/>
                  <a:pt x="31" y="170"/>
                  <a:pt x="31" y="176"/>
                </a:cubicBezTo>
                <a:cubicBezTo>
                  <a:pt x="35" y="176"/>
                  <a:pt x="38" y="176"/>
                  <a:pt x="42" y="176"/>
                </a:cubicBezTo>
                <a:cubicBezTo>
                  <a:pt x="42" y="170"/>
                  <a:pt x="42" y="165"/>
                  <a:pt x="42" y="160"/>
                </a:cubicBezTo>
                <a:cubicBezTo>
                  <a:pt x="38" y="160"/>
                  <a:pt x="35" y="160"/>
                  <a:pt x="31" y="160"/>
                </a:cubicBezTo>
                <a:close/>
                <a:moveTo>
                  <a:pt x="31" y="189"/>
                </a:moveTo>
                <a:cubicBezTo>
                  <a:pt x="31" y="205"/>
                  <a:pt x="31" y="205"/>
                  <a:pt x="31" y="205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31" y="189"/>
                  <a:pt x="31" y="189"/>
                  <a:pt x="31" y="189"/>
                </a:cubicBezTo>
                <a:close/>
                <a:moveTo>
                  <a:pt x="183" y="40"/>
                </a:moveTo>
                <a:cubicBezTo>
                  <a:pt x="183" y="56"/>
                  <a:pt x="183" y="56"/>
                  <a:pt x="183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83" y="40"/>
                  <a:pt x="183" y="40"/>
                  <a:pt x="183" y="40"/>
                </a:cubicBezTo>
                <a:close/>
                <a:moveTo>
                  <a:pt x="183" y="100"/>
                </a:moveTo>
                <a:cubicBezTo>
                  <a:pt x="183" y="105"/>
                  <a:pt x="183" y="111"/>
                  <a:pt x="183" y="116"/>
                </a:cubicBezTo>
                <a:cubicBezTo>
                  <a:pt x="187" y="116"/>
                  <a:pt x="190" y="116"/>
                  <a:pt x="194" y="116"/>
                </a:cubicBezTo>
                <a:cubicBezTo>
                  <a:pt x="194" y="111"/>
                  <a:pt x="194" y="105"/>
                  <a:pt x="194" y="100"/>
                </a:cubicBezTo>
                <a:cubicBezTo>
                  <a:pt x="190" y="100"/>
                  <a:pt x="187" y="100"/>
                  <a:pt x="183" y="100"/>
                </a:cubicBezTo>
                <a:close/>
                <a:moveTo>
                  <a:pt x="183" y="70"/>
                </a:moveTo>
                <a:cubicBezTo>
                  <a:pt x="183" y="86"/>
                  <a:pt x="183" y="86"/>
                  <a:pt x="183" y="86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83" y="70"/>
                  <a:pt x="183" y="70"/>
                  <a:pt x="183" y="70"/>
                </a:cubicBezTo>
                <a:close/>
                <a:moveTo>
                  <a:pt x="183" y="130"/>
                </a:moveTo>
                <a:cubicBezTo>
                  <a:pt x="183" y="135"/>
                  <a:pt x="183" y="140"/>
                  <a:pt x="183" y="146"/>
                </a:cubicBezTo>
                <a:cubicBezTo>
                  <a:pt x="187" y="146"/>
                  <a:pt x="190" y="146"/>
                  <a:pt x="194" y="146"/>
                </a:cubicBezTo>
                <a:cubicBezTo>
                  <a:pt x="194" y="140"/>
                  <a:pt x="194" y="135"/>
                  <a:pt x="194" y="130"/>
                </a:cubicBezTo>
                <a:cubicBezTo>
                  <a:pt x="190" y="130"/>
                  <a:pt x="187" y="130"/>
                  <a:pt x="183" y="130"/>
                </a:cubicBezTo>
                <a:close/>
                <a:moveTo>
                  <a:pt x="183" y="160"/>
                </a:moveTo>
                <a:cubicBezTo>
                  <a:pt x="183" y="165"/>
                  <a:pt x="183" y="170"/>
                  <a:pt x="183" y="176"/>
                </a:cubicBezTo>
                <a:cubicBezTo>
                  <a:pt x="187" y="176"/>
                  <a:pt x="190" y="176"/>
                  <a:pt x="194" y="176"/>
                </a:cubicBezTo>
                <a:cubicBezTo>
                  <a:pt x="194" y="170"/>
                  <a:pt x="194" y="165"/>
                  <a:pt x="194" y="160"/>
                </a:cubicBezTo>
                <a:cubicBezTo>
                  <a:pt x="190" y="160"/>
                  <a:pt x="187" y="160"/>
                  <a:pt x="183" y="160"/>
                </a:cubicBezTo>
                <a:close/>
                <a:moveTo>
                  <a:pt x="183" y="189"/>
                </a:moveTo>
                <a:cubicBezTo>
                  <a:pt x="183" y="205"/>
                  <a:pt x="183" y="205"/>
                  <a:pt x="18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83" y="189"/>
                  <a:pt x="183" y="189"/>
                  <a:pt x="183" y="189"/>
                </a:cubicBezTo>
                <a:close/>
                <a:moveTo>
                  <a:pt x="159" y="40"/>
                </a:moveTo>
                <a:cubicBezTo>
                  <a:pt x="159" y="56"/>
                  <a:pt x="159" y="56"/>
                  <a:pt x="15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59" y="40"/>
                  <a:pt x="159" y="40"/>
                  <a:pt x="159" y="40"/>
                </a:cubicBezTo>
                <a:close/>
                <a:moveTo>
                  <a:pt x="159" y="100"/>
                </a:moveTo>
                <a:cubicBezTo>
                  <a:pt x="159" y="105"/>
                  <a:pt x="159" y="111"/>
                  <a:pt x="159" y="116"/>
                </a:cubicBezTo>
                <a:cubicBezTo>
                  <a:pt x="162" y="116"/>
                  <a:pt x="166" y="116"/>
                  <a:pt x="170" y="116"/>
                </a:cubicBezTo>
                <a:cubicBezTo>
                  <a:pt x="170" y="111"/>
                  <a:pt x="170" y="105"/>
                  <a:pt x="170" y="100"/>
                </a:cubicBezTo>
                <a:cubicBezTo>
                  <a:pt x="166" y="100"/>
                  <a:pt x="162" y="100"/>
                  <a:pt x="159" y="100"/>
                </a:cubicBezTo>
                <a:close/>
                <a:moveTo>
                  <a:pt x="159" y="70"/>
                </a:moveTo>
                <a:cubicBezTo>
                  <a:pt x="159" y="86"/>
                  <a:pt x="159" y="86"/>
                  <a:pt x="159" y="86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59" y="130"/>
                </a:moveTo>
                <a:cubicBezTo>
                  <a:pt x="159" y="135"/>
                  <a:pt x="159" y="140"/>
                  <a:pt x="159" y="146"/>
                </a:cubicBezTo>
                <a:cubicBezTo>
                  <a:pt x="162" y="146"/>
                  <a:pt x="166" y="146"/>
                  <a:pt x="170" y="146"/>
                </a:cubicBezTo>
                <a:cubicBezTo>
                  <a:pt x="170" y="140"/>
                  <a:pt x="170" y="135"/>
                  <a:pt x="170" y="130"/>
                </a:cubicBezTo>
                <a:cubicBezTo>
                  <a:pt x="166" y="130"/>
                  <a:pt x="162" y="130"/>
                  <a:pt x="159" y="130"/>
                </a:cubicBezTo>
                <a:close/>
                <a:moveTo>
                  <a:pt x="159" y="160"/>
                </a:moveTo>
                <a:cubicBezTo>
                  <a:pt x="159" y="165"/>
                  <a:pt x="159" y="170"/>
                  <a:pt x="159" y="176"/>
                </a:cubicBezTo>
                <a:cubicBezTo>
                  <a:pt x="162" y="176"/>
                  <a:pt x="166" y="176"/>
                  <a:pt x="170" y="176"/>
                </a:cubicBezTo>
                <a:cubicBezTo>
                  <a:pt x="170" y="170"/>
                  <a:pt x="170" y="165"/>
                  <a:pt x="170" y="160"/>
                </a:cubicBezTo>
                <a:cubicBezTo>
                  <a:pt x="166" y="160"/>
                  <a:pt x="162" y="160"/>
                  <a:pt x="159" y="160"/>
                </a:cubicBezTo>
                <a:close/>
                <a:moveTo>
                  <a:pt x="159" y="189"/>
                </a:moveTo>
                <a:cubicBezTo>
                  <a:pt x="159" y="205"/>
                  <a:pt x="159" y="205"/>
                  <a:pt x="159" y="205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59" y="189"/>
                  <a:pt x="159" y="189"/>
                  <a:pt x="159" y="189"/>
                </a:cubicBezTo>
                <a:close/>
                <a:moveTo>
                  <a:pt x="135" y="40"/>
                </a:moveTo>
                <a:cubicBezTo>
                  <a:pt x="135" y="56"/>
                  <a:pt x="135" y="56"/>
                  <a:pt x="135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35" y="40"/>
                  <a:pt x="135" y="40"/>
                  <a:pt x="135" y="40"/>
                </a:cubicBezTo>
                <a:close/>
                <a:moveTo>
                  <a:pt x="135" y="100"/>
                </a:moveTo>
                <a:cubicBezTo>
                  <a:pt x="135" y="105"/>
                  <a:pt x="135" y="111"/>
                  <a:pt x="135" y="116"/>
                </a:cubicBezTo>
                <a:cubicBezTo>
                  <a:pt x="139" y="116"/>
                  <a:pt x="142" y="116"/>
                  <a:pt x="146" y="116"/>
                </a:cubicBezTo>
                <a:cubicBezTo>
                  <a:pt x="146" y="111"/>
                  <a:pt x="146" y="105"/>
                  <a:pt x="146" y="100"/>
                </a:cubicBezTo>
                <a:cubicBezTo>
                  <a:pt x="142" y="100"/>
                  <a:pt x="139" y="100"/>
                  <a:pt x="135" y="100"/>
                </a:cubicBezTo>
                <a:close/>
                <a:moveTo>
                  <a:pt x="135" y="70"/>
                </a:moveTo>
                <a:cubicBezTo>
                  <a:pt x="135" y="86"/>
                  <a:pt x="135" y="86"/>
                  <a:pt x="135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35" y="130"/>
                </a:moveTo>
                <a:cubicBezTo>
                  <a:pt x="135" y="135"/>
                  <a:pt x="135" y="140"/>
                  <a:pt x="135" y="146"/>
                </a:cubicBezTo>
                <a:cubicBezTo>
                  <a:pt x="139" y="146"/>
                  <a:pt x="142" y="146"/>
                  <a:pt x="146" y="146"/>
                </a:cubicBezTo>
                <a:cubicBezTo>
                  <a:pt x="146" y="140"/>
                  <a:pt x="146" y="135"/>
                  <a:pt x="146" y="130"/>
                </a:cubicBezTo>
                <a:cubicBezTo>
                  <a:pt x="142" y="130"/>
                  <a:pt x="139" y="130"/>
                  <a:pt x="135" y="130"/>
                </a:cubicBezTo>
                <a:close/>
                <a:moveTo>
                  <a:pt x="135" y="160"/>
                </a:moveTo>
                <a:cubicBezTo>
                  <a:pt x="135" y="165"/>
                  <a:pt x="135" y="170"/>
                  <a:pt x="135" y="176"/>
                </a:cubicBezTo>
                <a:cubicBezTo>
                  <a:pt x="139" y="176"/>
                  <a:pt x="142" y="176"/>
                  <a:pt x="146" y="176"/>
                </a:cubicBezTo>
                <a:cubicBezTo>
                  <a:pt x="146" y="170"/>
                  <a:pt x="146" y="165"/>
                  <a:pt x="146" y="160"/>
                </a:cubicBezTo>
                <a:cubicBezTo>
                  <a:pt x="142" y="160"/>
                  <a:pt x="139" y="160"/>
                  <a:pt x="135" y="16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 noEditPoints="1"/>
          </p:cNvSpPr>
          <p:nvPr/>
        </p:nvSpPr>
        <p:spPr bwMode="auto">
          <a:xfrm>
            <a:off x="10497024" y="3303661"/>
            <a:ext cx="440485" cy="623572"/>
          </a:xfrm>
          <a:custGeom>
            <a:avLst/>
            <a:gdLst>
              <a:gd name="T0" fmla="*/ 65 w 173"/>
              <a:gd name="T1" fmla="*/ 156 h 245"/>
              <a:gd name="T2" fmla="*/ 57 w 173"/>
              <a:gd name="T3" fmla="*/ 79 h 245"/>
              <a:gd name="T4" fmla="*/ 72 w 173"/>
              <a:gd name="T5" fmla="*/ 73 h 245"/>
              <a:gd name="T6" fmla="*/ 87 w 173"/>
              <a:gd name="T7" fmla="*/ 76 h 245"/>
              <a:gd name="T8" fmla="*/ 102 w 173"/>
              <a:gd name="T9" fmla="*/ 73 h 245"/>
              <a:gd name="T10" fmla="*/ 117 w 173"/>
              <a:gd name="T11" fmla="*/ 77 h 245"/>
              <a:gd name="T12" fmla="*/ 106 w 173"/>
              <a:gd name="T13" fmla="*/ 134 h 245"/>
              <a:gd name="T14" fmla="*/ 129 w 173"/>
              <a:gd name="T15" fmla="*/ 117 h 245"/>
              <a:gd name="T16" fmla="*/ 49 w 173"/>
              <a:gd name="T17" fmla="*/ 27 h 245"/>
              <a:gd name="T18" fmla="*/ 129 w 173"/>
              <a:gd name="T19" fmla="*/ 88 h 245"/>
              <a:gd name="T20" fmla="*/ 125 w 173"/>
              <a:gd name="T21" fmla="*/ 97 h 245"/>
              <a:gd name="T22" fmla="*/ 117 w 173"/>
              <a:gd name="T23" fmla="*/ 204 h 245"/>
              <a:gd name="T24" fmla="*/ 67 w 173"/>
              <a:gd name="T25" fmla="*/ 195 h 245"/>
              <a:gd name="T26" fmla="*/ 117 w 173"/>
              <a:gd name="T27" fmla="*/ 188 h 245"/>
              <a:gd name="T28" fmla="*/ 52 w 173"/>
              <a:gd name="T29" fmla="*/ 179 h 245"/>
              <a:gd name="T30" fmla="*/ 51 w 173"/>
              <a:gd name="T31" fmla="*/ 195 h 245"/>
              <a:gd name="T32" fmla="*/ 51 w 173"/>
              <a:gd name="T33" fmla="*/ 214 h 245"/>
              <a:gd name="T34" fmla="*/ 120 w 173"/>
              <a:gd name="T35" fmla="*/ 213 h 245"/>
              <a:gd name="T36" fmla="*/ 68 w 173"/>
              <a:gd name="T37" fmla="*/ 205 h 245"/>
              <a:gd name="T38" fmla="*/ 51 w 173"/>
              <a:gd name="T39" fmla="*/ 227 h 245"/>
              <a:gd name="T40" fmla="*/ 42 w 173"/>
              <a:gd name="T41" fmla="*/ 213 h 245"/>
              <a:gd name="T42" fmla="*/ 40 w 173"/>
              <a:gd name="T43" fmla="*/ 193 h 245"/>
              <a:gd name="T44" fmla="*/ 41 w 173"/>
              <a:gd name="T45" fmla="*/ 177 h 245"/>
              <a:gd name="T46" fmla="*/ 28 w 173"/>
              <a:gd name="T47" fmla="*/ 127 h 245"/>
              <a:gd name="T48" fmla="*/ 132 w 173"/>
              <a:gd name="T49" fmla="*/ 10 h 245"/>
              <a:gd name="T50" fmla="*/ 125 w 173"/>
              <a:gd name="T51" fmla="*/ 174 h 245"/>
              <a:gd name="T52" fmla="*/ 125 w 173"/>
              <a:gd name="T53" fmla="*/ 190 h 245"/>
              <a:gd name="T54" fmla="*/ 125 w 173"/>
              <a:gd name="T55" fmla="*/ 207 h 245"/>
              <a:gd name="T56" fmla="*/ 124 w 173"/>
              <a:gd name="T57" fmla="*/ 225 h 245"/>
              <a:gd name="T58" fmla="*/ 71 w 173"/>
              <a:gd name="T59" fmla="*/ 156 h 245"/>
              <a:gd name="T60" fmla="*/ 77 w 173"/>
              <a:gd name="T61" fmla="*/ 156 h 245"/>
              <a:gd name="T62" fmla="*/ 80 w 173"/>
              <a:gd name="T63" fmla="*/ 137 h 245"/>
              <a:gd name="T64" fmla="*/ 84 w 173"/>
              <a:gd name="T65" fmla="*/ 105 h 245"/>
              <a:gd name="T66" fmla="*/ 97 w 173"/>
              <a:gd name="T67" fmla="*/ 103 h 245"/>
              <a:gd name="T68" fmla="*/ 92 w 173"/>
              <a:gd name="T69" fmla="*/ 108 h 245"/>
              <a:gd name="T70" fmla="*/ 95 w 173"/>
              <a:gd name="T71" fmla="*/ 137 h 245"/>
              <a:gd name="T72" fmla="*/ 87 w 173"/>
              <a:gd name="T73" fmla="*/ 156 h 245"/>
              <a:gd name="T74" fmla="*/ 86 w 173"/>
              <a:gd name="T75" fmla="*/ 156 h 245"/>
              <a:gd name="T76" fmla="*/ 85 w 173"/>
              <a:gd name="T77" fmla="*/ 156 h 245"/>
              <a:gd name="T78" fmla="*/ 98 w 173"/>
              <a:gd name="T79" fmla="*/ 137 h 245"/>
              <a:gd name="T80" fmla="*/ 103 w 173"/>
              <a:gd name="T81" fmla="*/ 156 h 245"/>
              <a:gd name="T82" fmla="*/ 67 w 173"/>
              <a:gd name="T83" fmla="*/ 79 h 245"/>
              <a:gd name="T84" fmla="*/ 87 w 173"/>
              <a:gd name="T85" fmla="*/ 79 h 245"/>
              <a:gd name="T86" fmla="*/ 89 w 173"/>
              <a:gd name="T87" fmla="*/ 79 h 245"/>
              <a:gd name="T88" fmla="*/ 109 w 173"/>
              <a:gd name="T89" fmla="*/ 79 h 245"/>
              <a:gd name="T90" fmla="*/ 100 w 173"/>
              <a:gd name="T91" fmla="*/ 111 h 245"/>
              <a:gd name="T92" fmla="*/ 103 w 173"/>
              <a:gd name="T93" fmla="*/ 96 h 245"/>
              <a:gd name="T94" fmla="*/ 72 w 173"/>
              <a:gd name="T95" fmla="*/ 99 h 245"/>
              <a:gd name="T96" fmla="*/ 77 w 173"/>
              <a:gd name="T97" fmla="*/ 11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45">
                <a:moveTo>
                  <a:pt x="27" y="53"/>
                </a:moveTo>
                <a:cubicBezTo>
                  <a:pt x="20" y="79"/>
                  <a:pt x="32" y="98"/>
                  <a:pt x="44" y="117"/>
                </a:cubicBezTo>
                <a:cubicBezTo>
                  <a:pt x="52" y="129"/>
                  <a:pt x="59" y="141"/>
                  <a:pt x="64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5" y="140"/>
                  <a:pt x="67" y="137"/>
                  <a:pt x="69" y="134"/>
                </a:cubicBezTo>
                <a:cubicBezTo>
                  <a:pt x="71" y="132"/>
                  <a:pt x="73" y="131"/>
                  <a:pt x="76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56" y="76"/>
                  <a:pt x="56" y="76"/>
                  <a:pt x="56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7"/>
                  <a:pt x="64" y="77"/>
                  <a:pt x="66" y="77"/>
                </a:cubicBezTo>
                <a:cubicBezTo>
                  <a:pt x="68" y="76"/>
                  <a:pt x="70" y="75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5" y="74"/>
                  <a:pt x="77" y="75"/>
                  <a:pt x="80" y="75"/>
                </a:cubicBezTo>
                <a:cubicBezTo>
                  <a:pt x="82" y="76"/>
                  <a:pt x="85" y="76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3" y="76"/>
                  <a:pt x="96" y="75"/>
                </a:cubicBezTo>
                <a:cubicBezTo>
                  <a:pt x="98" y="75"/>
                  <a:pt x="100" y="74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5"/>
                  <a:pt x="107" y="76"/>
                  <a:pt x="110" y="77"/>
                </a:cubicBezTo>
                <a:cubicBezTo>
                  <a:pt x="112" y="77"/>
                  <a:pt x="114" y="77"/>
                  <a:pt x="117" y="7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4" y="133"/>
                  <a:pt x="106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7"/>
                  <a:pt x="110" y="140"/>
                  <a:pt x="110" y="14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4" y="141"/>
                  <a:pt x="121" y="129"/>
                  <a:pt x="129" y="117"/>
                </a:cubicBezTo>
                <a:cubicBezTo>
                  <a:pt x="141" y="98"/>
                  <a:pt x="153" y="79"/>
                  <a:pt x="146" y="53"/>
                </a:cubicBezTo>
                <a:cubicBezTo>
                  <a:pt x="143" y="41"/>
                  <a:pt x="135" y="33"/>
                  <a:pt x="124" y="27"/>
                </a:cubicBezTo>
                <a:cubicBezTo>
                  <a:pt x="113" y="21"/>
                  <a:pt x="100" y="19"/>
                  <a:pt x="87" y="19"/>
                </a:cubicBezTo>
                <a:cubicBezTo>
                  <a:pt x="73" y="19"/>
                  <a:pt x="60" y="21"/>
                  <a:pt x="49" y="27"/>
                </a:cubicBezTo>
                <a:cubicBezTo>
                  <a:pt x="38" y="33"/>
                  <a:pt x="30" y="41"/>
                  <a:pt x="27" y="53"/>
                </a:cubicBezTo>
                <a:close/>
                <a:moveTo>
                  <a:pt x="137" y="50"/>
                </a:moveTo>
                <a:cubicBezTo>
                  <a:pt x="144" y="62"/>
                  <a:pt x="144" y="79"/>
                  <a:pt x="137" y="92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34" y="76"/>
                  <a:pt x="136" y="63"/>
                  <a:pt x="137" y="50"/>
                </a:cubicBezTo>
                <a:close/>
                <a:moveTo>
                  <a:pt x="130" y="100"/>
                </a:moveTo>
                <a:cubicBezTo>
                  <a:pt x="127" y="103"/>
                  <a:pt x="123" y="106"/>
                  <a:pt x="119" y="107"/>
                </a:cubicBezTo>
                <a:cubicBezTo>
                  <a:pt x="121" y="104"/>
                  <a:pt x="123" y="101"/>
                  <a:pt x="125" y="97"/>
                </a:cubicBezTo>
                <a:cubicBezTo>
                  <a:pt x="130" y="100"/>
                  <a:pt x="130" y="100"/>
                  <a:pt x="130" y="100"/>
                </a:cubicBezTo>
                <a:close/>
                <a:moveTo>
                  <a:pt x="68" y="205"/>
                </a:moveTo>
                <a:cubicBezTo>
                  <a:pt x="76" y="206"/>
                  <a:pt x="85" y="206"/>
                  <a:pt x="93" y="206"/>
                </a:cubicBezTo>
                <a:cubicBezTo>
                  <a:pt x="101" y="206"/>
                  <a:pt x="109" y="205"/>
                  <a:pt x="117" y="204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0" y="195"/>
                  <a:pt x="102" y="196"/>
                  <a:pt x="93" y="196"/>
                </a:cubicBezTo>
                <a:cubicBezTo>
                  <a:pt x="84" y="197"/>
                  <a:pt x="76" y="196"/>
                  <a:pt x="67" y="195"/>
                </a:cubicBezTo>
                <a:cubicBezTo>
                  <a:pt x="68" y="189"/>
                  <a:pt x="68" y="189"/>
                  <a:pt x="68" y="189"/>
                </a:cubicBezTo>
                <a:cubicBezTo>
                  <a:pt x="76" y="190"/>
                  <a:pt x="85" y="191"/>
                  <a:pt x="93" y="190"/>
                </a:cubicBezTo>
                <a:cubicBezTo>
                  <a:pt x="101" y="190"/>
                  <a:pt x="109" y="189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18" y="178"/>
                  <a:pt x="118" y="178"/>
                  <a:pt x="118" y="178"/>
                </a:cubicBezTo>
                <a:cubicBezTo>
                  <a:pt x="54" y="178"/>
                  <a:pt x="54" y="178"/>
                  <a:pt x="54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8" y="206"/>
                  <a:pt x="58" y="206"/>
                  <a:pt x="58" y="20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66" y="225"/>
                  <a:pt x="76" y="227"/>
                  <a:pt x="86" y="227"/>
                </a:cubicBezTo>
                <a:cubicBezTo>
                  <a:pt x="96" y="227"/>
                  <a:pt x="107" y="224"/>
                  <a:pt x="117" y="220"/>
                </a:cubicBezTo>
                <a:cubicBezTo>
                  <a:pt x="120" y="213"/>
                  <a:pt x="120" y="213"/>
                  <a:pt x="120" y="213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09" y="211"/>
                  <a:pt x="101" y="212"/>
                  <a:pt x="93" y="212"/>
                </a:cubicBezTo>
                <a:cubicBezTo>
                  <a:pt x="84" y="212"/>
                  <a:pt x="76" y="212"/>
                  <a:pt x="67" y="210"/>
                </a:cubicBezTo>
                <a:cubicBezTo>
                  <a:pt x="68" y="205"/>
                  <a:pt x="68" y="205"/>
                  <a:pt x="68" y="205"/>
                </a:cubicBezTo>
                <a:close/>
                <a:moveTo>
                  <a:pt x="104" y="232"/>
                </a:moveTo>
                <a:cubicBezTo>
                  <a:pt x="101" y="240"/>
                  <a:pt x="94" y="245"/>
                  <a:pt x="86" y="245"/>
                </a:cubicBezTo>
                <a:cubicBezTo>
                  <a:pt x="77" y="245"/>
                  <a:pt x="70" y="240"/>
                  <a:pt x="67" y="232"/>
                </a:cubicBezTo>
                <a:cubicBezTo>
                  <a:pt x="62" y="231"/>
                  <a:pt x="56" y="229"/>
                  <a:pt x="51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4" y="152"/>
                  <a:pt x="36" y="140"/>
                  <a:pt x="28" y="127"/>
                </a:cubicBezTo>
                <a:cubicBezTo>
                  <a:pt x="14" y="105"/>
                  <a:pt x="0" y="82"/>
                  <a:pt x="9" y="48"/>
                </a:cubicBezTo>
                <a:cubicBezTo>
                  <a:pt x="13" y="31"/>
                  <a:pt x="25" y="18"/>
                  <a:pt x="41" y="10"/>
                </a:cubicBezTo>
                <a:cubicBezTo>
                  <a:pt x="54" y="3"/>
                  <a:pt x="70" y="0"/>
                  <a:pt x="87" y="0"/>
                </a:cubicBezTo>
                <a:cubicBezTo>
                  <a:pt x="103" y="0"/>
                  <a:pt x="119" y="3"/>
                  <a:pt x="132" y="10"/>
                </a:cubicBezTo>
                <a:cubicBezTo>
                  <a:pt x="148" y="18"/>
                  <a:pt x="160" y="31"/>
                  <a:pt x="164" y="48"/>
                </a:cubicBezTo>
                <a:cubicBezTo>
                  <a:pt x="173" y="82"/>
                  <a:pt x="159" y="105"/>
                  <a:pt x="145" y="127"/>
                </a:cubicBezTo>
                <a:cubicBezTo>
                  <a:pt x="137" y="140"/>
                  <a:pt x="129" y="152"/>
                  <a:pt x="126" y="167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29" y="212"/>
                  <a:pt x="129" y="212"/>
                  <a:pt x="129" y="212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16" y="229"/>
                  <a:pt x="110" y="231"/>
                  <a:pt x="104" y="232"/>
                </a:cubicBezTo>
                <a:close/>
                <a:moveTo>
                  <a:pt x="71" y="156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2"/>
                  <a:pt x="72" y="140"/>
                  <a:pt x="74" y="139"/>
                </a:cubicBezTo>
                <a:cubicBezTo>
                  <a:pt x="75" y="138"/>
                  <a:pt x="76" y="137"/>
                  <a:pt x="77" y="13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1" y="156"/>
                  <a:pt x="71" y="156"/>
                  <a:pt x="71" y="156"/>
                </a:cubicBezTo>
                <a:close/>
                <a:moveTo>
                  <a:pt x="80" y="156"/>
                </a:move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0" y="156"/>
                  <a:pt x="80" y="156"/>
                  <a:pt x="80" y="156"/>
                </a:cubicBezTo>
                <a:close/>
                <a:moveTo>
                  <a:pt x="98" y="156"/>
                </a:moveTo>
                <a:cubicBezTo>
                  <a:pt x="98" y="137"/>
                  <a:pt x="98" y="137"/>
                  <a:pt x="98" y="137"/>
                </a:cubicBezTo>
                <a:cubicBezTo>
                  <a:pt x="99" y="137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3" y="142"/>
                  <a:pt x="103" y="144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98" y="156"/>
                  <a:pt x="98" y="156"/>
                  <a:pt x="98" y="156"/>
                </a:cubicBezTo>
                <a:close/>
                <a:moveTo>
                  <a:pt x="77" y="126"/>
                </a:move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5" y="80"/>
                  <a:pt x="67" y="79"/>
                </a:cubicBezTo>
                <a:cubicBezTo>
                  <a:pt x="69" y="79"/>
                  <a:pt x="71" y="78"/>
                  <a:pt x="73" y="76"/>
                </a:cubicBezTo>
                <a:cubicBezTo>
                  <a:pt x="75" y="77"/>
                  <a:pt x="77" y="78"/>
                  <a:pt x="79" y="78"/>
                </a:cubicBezTo>
                <a:cubicBezTo>
                  <a:pt x="82" y="79"/>
                  <a:pt x="85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91" y="79"/>
                  <a:pt x="94" y="79"/>
                  <a:pt x="96" y="78"/>
                </a:cubicBezTo>
                <a:cubicBezTo>
                  <a:pt x="99" y="78"/>
                  <a:pt x="101" y="77"/>
                  <a:pt x="103" y="76"/>
                </a:cubicBezTo>
                <a:cubicBezTo>
                  <a:pt x="104" y="78"/>
                  <a:pt x="107" y="79"/>
                  <a:pt x="109" y="79"/>
                </a:cubicBezTo>
                <a:cubicBezTo>
                  <a:pt x="111" y="80"/>
                  <a:pt x="113" y="80"/>
                  <a:pt x="115" y="80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1"/>
                  <a:pt x="77" y="111"/>
                  <a:pt x="77" y="111"/>
                </a:cubicBezTo>
                <a:lnTo>
                  <a:pt x="77" y="1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3" name="Freeform 203"/>
          <p:cNvSpPr>
            <a:spLocks noEditPoints="1"/>
          </p:cNvSpPr>
          <p:nvPr/>
        </p:nvSpPr>
        <p:spPr bwMode="auto">
          <a:xfrm>
            <a:off x="10502409" y="5373617"/>
            <a:ext cx="500796" cy="628956"/>
          </a:xfrm>
          <a:custGeom>
            <a:avLst/>
            <a:gdLst>
              <a:gd name="T0" fmla="*/ 23 w 465"/>
              <a:gd name="T1" fmla="*/ 0 h 584"/>
              <a:gd name="T2" fmla="*/ 442 w 465"/>
              <a:gd name="T3" fmla="*/ 0 h 584"/>
              <a:gd name="T4" fmla="*/ 465 w 465"/>
              <a:gd name="T5" fmla="*/ 0 h 584"/>
              <a:gd name="T6" fmla="*/ 465 w 465"/>
              <a:gd name="T7" fmla="*/ 24 h 584"/>
              <a:gd name="T8" fmla="*/ 465 w 465"/>
              <a:gd name="T9" fmla="*/ 560 h 584"/>
              <a:gd name="T10" fmla="*/ 465 w 465"/>
              <a:gd name="T11" fmla="*/ 584 h 584"/>
              <a:gd name="T12" fmla="*/ 442 w 465"/>
              <a:gd name="T13" fmla="*/ 584 h 584"/>
              <a:gd name="T14" fmla="*/ 146 w 465"/>
              <a:gd name="T15" fmla="*/ 584 h 584"/>
              <a:gd name="T16" fmla="*/ 139 w 465"/>
              <a:gd name="T17" fmla="*/ 584 h 584"/>
              <a:gd name="T18" fmla="*/ 132 w 465"/>
              <a:gd name="T19" fmla="*/ 579 h 584"/>
              <a:gd name="T20" fmla="*/ 9 w 465"/>
              <a:gd name="T21" fmla="*/ 487 h 584"/>
              <a:gd name="T22" fmla="*/ 0 w 465"/>
              <a:gd name="T23" fmla="*/ 480 h 584"/>
              <a:gd name="T24" fmla="*/ 0 w 465"/>
              <a:gd name="T25" fmla="*/ 468 h 584"/>
              <a:gd name="T26" fmla="*/ 0 w 465"/>
              <a:gd name="T27" fmla="*/ 24 h 584"/>
              <a:gd name="T28" fmla="*/ 0 w 465"/>
              <a:gd name="T29" fmla="*/ 0 h 584"/>
              <a:gd name="T30" fmla="*/ 23 w 465"/>
              <a:gd name="T31" fmla="*/ 0 h 584"/>
              <a:gd name="T32" fmla="*/ 23 w 465"/>
              <a:gd name="T33" fmla="*/ 0 h 584"/>
              <a:gd name="T34" fmla="*/ 49 w 465"/>
              <a:gd name="T35" fmla="*/ 445 h 584"/>
              <a:gd name="T36" fmla="*/ 122 w 465"/>
              <a:gd name="T37" fmla="*/ 416 h 584"/>
              <a:gd name="T38" fmla="*/ 134 w 465"/>
              <a:gd name="T39" fmla="*/ 411 h 584"/>
              <a:gd name="T40" fmla="*/ 137 w 465"/>
              <a:gd name="T41" fmla="*/ 423 h 584"/>
              <a:gd name="T42" fmla="*/ 170 w 465"/>
              <a:gd name="T43" fmla="*/ 534 h 584"/>
              <a:gd name="T44" fmla="*/ 418 w 465"/>
              <a:gd name="T45" fmla="*/ 534 h 584"/>
              <a:gd name="T46" fmla="*/ 418 w 465"/>
              <a:gd name="T47" fmla="*/ 47 h 584"/>
              <a:gd name="T48" fmla="*/ 49 w 465"/>
              <a:gd name="T49" fmla="*/ 47 h 584"/>
              <a:gd name="T50" fmla="*/ 49 w 465"/>
              <a:gd name="T51" fmla="*/ 445 h 584"/>
              <a:gd name="T52" fmla="*/ 49 w 465"/>
              <a:gd name="T53" fmla="*/ 445 h 584"/>
              <a:gd name="T54" fmla="*/ 144 w 465"/>
              <a:gd name="T55" fmla="*/ 527 h 584"/>
              <a:gd name="T56" fmla="*/ 120 w 465"/>
              <a:gd name="T57" fmla="*/ 440 h 584"/>
              <a:gd name="T58" fmla="*/ 56 w 465"/>
              <a:gd name="T59" fmla="*/ 463 h 584"/>
              <a:gd name="T60" fmla="*/ 144 w 465"/>
              <a:gd name="T61" fmla="*/ 527 h 584"/>
              <a:gd name="T62" fmla="*/ 144 w 465"/>
              <a:gd name="T63" fmla="*/ 527 h 584"/>
              <a:gd name="T64" fmla="*/ 111 w 465"/>
              <a:gd name="T65" fmla="*/ 315 h 584"/>
              <a:gd name="T66" fmla="*/ 111 w 465"/>
              <a:gd name="T67" fmla="*/ 333 h 584"/>
              <a:gd name="T68" fmla="*/ 359 w 465"/>
              <a:gd name="T69" fmla="*/ 333 h 584"/>
              <a:gd name="T70" fmla="*/ 359 w 465"/>
              <a:gd name="T71" fmla="*/ 315 h 584"/>
              <a:gd name="T72" fmla="*/ 111 w 465"/>
              <a:gd name="T73" fmla="*/ 315 h 584"/>
              <a:gd name="T74" fmla="*/ 111 w 465"/>
              <a:gd name="T75" fmla="*/ 315 h 584"/>
              <a:gd name="T76" fmla="*/ 111 w 465"/>
              <a:gd name="T77" fmla="*/ 253 h 584"/>
              <a:gd name="T78" fmla="*/ 111 w 465"/>
              <a:gd name="T79" fmla="*/ 274 h 584"/>
              <a:gd name="T80" fmla="*/ 359 w 465"/>
              <a:gd name="T81" fmla="*/ 274 h 584"/>
              <a:gd name="T82" fmla="*/ 359 w 465"/>
              <a:gd name="T83" fmla="*/ 253 h 584"/>
              <a:gd name="T84" fmla="*/ 111 w 465"/>
              <a:gd name="T85" fmla="*/ 253 h 584"/>
              <a:gd name="T86" fmla="*/ 111 w 465"/>
              <a:gd name="T87" fmla="*/ 253 h 584"/>
              <a:gd name="T88" fmla="*/ 111 w 465"/>
              <a:gd name="T89" fmla="*/ 187 h 584"/>
              <a:gd name="T90" fmla="*/ 111 w 465"/>
              <a:gd name="T91" fmla="*/ 208 h 584"/>
              <a:gd name="T92" fmla="*/ 359 w 465"/>
              <a:gd name="T93" fmla="*/ 208 h 584"/>
              <a:gd name="T94" fmla="*/ 359 w 465"/>
              <a:gd name="T95" fmla="*/ 187 h 584"/>
              <a:gd name="T96" fmla="*/ 111 w 465"/>
              <a:gd name="T97" fmla="*/ 187 h 584"/>
              <a:gd name="T98" fmla="*/ 111 w 465"/>
              <a:gd name="T99" fmla="*/ 187 h 584"/>
              <a:gd name="T100" fmla="*/ 111 w 465"/>
              <a:gd name="T101" fmla="*/ 125 h 584"/>
              <a:gd name="T102" fmla="*/ 111 w 465"/>
              <a:gd name="T103" fmla="*/ 147 h 584"/>
              <a:gd name="T104" fmla="*/ 359 w 465"/>
              <a:gd name="T105" fmla="*/ 147 h 584"/>
              <a:gd name="T106" fmla="*/ 359 w 465"/>
              <a:gd name="T107" fmla="*/ 125 h 584"/>
              <a:gd name="T108" fmla="*/ 111 w 465"/>
              <a:gd name="T109" fmla="*/ 12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5" h="584">
                <a:moveTo>
                  <a:pt x="23" y="0"/>
                </a:moveTo>
                <a:lnTo>
                  <a:pt x="442" y="0"/>
                </a:lnTo>
                <a:lnTo>
                  <a:pt x="465" y="0"/>
                </a:lnTo>
                <a:lnTo>
                  <a:pt x="465" y="24"/>
                </a:lnTo>
                <a:lnTo>
                  <a:pt x="465" y="560"/>
                </a:lnTo>
                <a:lnTo>
                  <a:pt x="465" y="584"/>
                </a:lnTo>
                <a:lnTo>
                  <a:pt x="442" y="584"/>
                </a:lnTo>
                <a:lnTo>
                  <a:pt x="146" y="584"/>
                </a:lnTo>
                <a:lnTo>
                  <a:pt x="139" y="584"/>
                </a:lnTo>
                <a:lnTo>
                  <a:pt x="132" y="579"/>
                </a:lnTo>
                <a:lnTo>
                  <a:pt x="9" y="487"/>
                </a:lnTo>
                <a:lnTo>
                  <a:pt x="0" y="480"/>
                </a:lnTo>
                <a:lnTo>
                  <a:pt x="0" y="46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9" y="445"/>
                </a:moveTo>
                <a:lnTo>
                  <a:pt x="122" y="416"/>
                </a:lnTo>
                <a:lnTo>
                  <a:pt x="134" y="411"/>
                </a:lnTo>
                <a:lnTo>
                  <a:pt x="137" y="423"/>
                </a:lnTo>
                <a:lnTo>
                  <a:pt x="170" y="534"/>
                </a:lnTo>
                <a:lnTo>
                  <a:pt x="418" y="534"/>
                </a:lnTo>
                <a:lnTo>
                  <a:pt x="418" y="47"/>
                </a:lnTo>
                <a:lnTo>
                  <a:pt x="49" y="47"/>
                </a:lnTo>
                <a:lnTo>
                  <a:pt x="49" y="445"/>
                </a:lnTo>
                <a:lnTo>
                  <a:pt x="49" y="445"/>
                </a:lnTo>
                <a:close/>
                <a:moveTo>
                  <a:pt x="144" y="527"/>
                </a:moveTo>
                <a:lnTo>
                  <a:pt x="120" y="440"/>
                </a:lnTo>
                <a:lnTo>
                  <a:pt x="56" y="463"/>
                </a:lnTo>
                <a:lnTo>
                  <a:pt x="144" y="527"/>
                </a:lnTo>
                <a:lnTo>
                  <a:pt x="144" y="527"/>
                </a:lnTo>
                <a:close/>
                <a:moveTo>
                  <a:pt x="111" y="315"/>
                </a:moveTo>
                <a:lnTo>
                  <a:pt x="111" y="333"/>
                </a:lnTo>
                <a:lnTo>
                  <a:pt x="359" y="333"/>
                </a:lnTo>
                <a:lnTo>
                  <a:pt x="359" y="315"/>
                </a:lnTo>
                <a:lnTo>
                  <a:pt x="111" y="315"/>
                </a:lnTo>
                <a:lnTo>
                  <a:pt x="111" y="315"/>
                </a:lnTo>
                <a:close/>
                <a:moveTo>
                  <a:pt x="111" y="253"/>
                </a:moveTo>
                <a:lnTo>
                  <a:pt x="111" y="274"/>
                </a:lnTo>
                <a:lnTo>
                  <a:pt x="359" y="274"/>
                </a:lnTo>
                <a:lnTo>
                  <a:pt x="359" y="253"/>
                </a:lnTo>
                <a:lnTo>
                  <a:pt x="111" y="253"/>
                </a:lnTo>
                <a:lnTo>
                  <a:pt x="111" y="253"/>
                </a:lnTo>
                <a:close/>
                <a:moveTo>
                  <a:pt x="111" y="187"/>
                </a:moveTo>
                <a:lnTo>
                  <a:pt x="111" y="208"/>
                </a:lnTo>
                <a:lnTo>
                  <a:pt x="359" y="208"/>
                </a:lnTo>
                <a:lnTo>
                  <a:pt x="359" y="187"/>
                </a:lnTo>
                <a:lnTo>
                  <a:pt x="111" y="187"/>
                </a:lnTo>
                <a:lnTo>
                  <a:pt x="111" y="187"/>
                </a:lnTo>
                <a:close/>
                <a:moveTo>
                  <a:pt x="111" y="125"/>
                </a:moveTo>
                <a:lnTo>
                  <a:pt x="111" y="147"/>
                </a:lnTo>
                <a:lnTo>
                  <a:pt x="359" y="147"/>
                </a:lnTo>
                <a:lnTo>
                  <a:pt x="359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9457738" y="5384387"/>
            <a:ext cx="492181" cy="599878"/>
          </a:xfrm>
          <a:custGeom>
            <a:avLst/>
            <a:gdLst>
              <a:gd name="T0" fmla="*/ 88 w 193"/>
              <a:gd name="T1" fmla="*/ 220 h 236"/>
              <a:gd name="T2" fmla="*/ 193 w 193"/>
              <a:gd name="T3" fmla="*/ 220 h 236"/>
              <a:gd name="T4" fmla="*/ 193 w 193"/>
              <a:gd name="T5" fmla="*/ 236 h 236"/>
              <a:gd name="T6" fmla="*/ 54 w 193"/>
              <a:gd name="T7" fmla="*/ 236 h 236"/>
              <a:gd name="T8" fmla="*/ 88 w 193"/>
              <a:gd name="T9" fmla="*/ 220 h 236"/>
              <a:gd name="T10" fmla="*/ 146 w 193"/>
              <a:gd name="T11" fmla="*/ 78 h 236"/>
              <a:gd name="T12" fmla="*/ 151 w 193"/>
              <a:gd name="T13" fmla="*/ 69 h 236"/>
              <a:gd name="T14" fmla="*/ 152 w 193"/>
              <a:gd name="T15" fmla="*/ 69 h 236"/>
              <a:gd name="T16" fmla="*/ 153 w 193"/>
              <a:gd name="T17" fmla="*/ 57 h 236"/>
              <a:gd name="T18" fmla="*/ 145 w 193"/>
              <a:gd name="T19" fmla="*/ 47 h 236"/>
              <a:gd name="T20" fmla="*/ 98 w 193"/>
              <a:gd name="T21" fmla="*/ 19 h 236"/>
              <a:gd name="T22" fmla="*/ 86 w 193"/>
              <a:gd name="T23" fmla="*/ 18 h 236"/>
              <a:gd name="T24" fmla="*/ 86 w 193"/>
              <a:gd name="T25" fmla="*/ 18 h 236"/>
              <a:gd name="T26" fmla="*/ 76 w 193"/>
              <a:gd name="T27" fmla="*/ 25 h 236"/>
              <a:gd name="T28" fmla="*/ 76 w 193"/>
              <a:gd name="T29" fmla="*/ 25 h 236"/>
              <a:gd name="T30" fmla="*/ 70 w 193"/>
              <a:gd name="T31" fmla="*/ 34 h 236"/>
              <a:gd name="T32" fmla="*/ 72 w 193"/>
              <a:gd name="T33" fmla="*/ 35 h 236"/>
              <a:gd name="T34" fmla="*/ 91 w 193"/>
              <a:gd name="T35" fmla="*/ 46 h 236"/>
              <a:gd name="T36" fmla="*/ 126 w 193"/>
              <a:gd name="T37" fmla="*/ 66 h 236"/>
              <a:gd name="T38" fmla="*/ 145 w 193"/>
              <a:gd name="T39" fmla="*/ 77 h 236"/>
              <a:gd name="T40" fmla="*/ 146 w 193"/>
              <a:gd name="T41" fmla="*/ 78 h 236"/>
              <a:gd name="T42" fmla="*/ 167 w 193"/>
              <a:gd name="T43" fmla="*/ 73 h 236"/>
              <a:gd name="T44" fmla="*/ 167 w 193"/>
              <a:gd name="T45" fmla="*/ 73 h 236"/>
              <a:gd name="T46" fmla="*/ 159 w 193"/>
              <a:gd name="T47" fmla="*/ 87 h 236"/>
              <a:gd name="T48" fmla="*/ 155 w 193"/>
              <a:gd name="T49" fmla="*/ 93 h 236"/>
              <a:gd name="T50" fmla="*/ 154 w 193"/>
              <a:gd name="T51" fmla="*/ 96 h 236"/>
              <a:gd name="T52" fmla="*/ 154 w 193"/>
              <a:gd name="T53" fmla="*/ 97 h 236"/>
              <a:gd name="T54" fmla="*/ 154 w 193"/>
              <a:gd name="T55" fmla="*/ 97 h 236"/>
              <a:gd name="T56" fmla="*/ 104 w 193"/>
              <a:gd name="T57" fmla="*/ 183 h 236"/>
              <a:gd name="T58" fmla="*/ 102 w 193"/>
              <a:gd name="T59" fmla="*/ 186 h 236"/>
              <a:gd name="T60" fmla="*/ 99 w 193"/>
              <a:gd name="T61" fmla="*/ 187 h 236"/>
              <a:gd name="T62" fmla="*/ 73 w 193"/>
              <a:gd name="T63" fmla="*/ 188 h 236"/>
              <a:gd name="T64" fmla="*/ 65 w 193"/>
              <a:gd name="T65" fmla="*/ 176 h 236"/>
              <a:gd name="T66" fmla="*/ 44 w 193"/>
              <a:gd name="T67" fmla="*/ 171 h 236"/>
              <a:gd name="T68" fmla="*/ 27 w 193"/>
              <a:gd name="T69" fmla="*/ 153 h 236"/>
              <a:gd name="T70" fmla="*/ 12 w 193"/>
              <a:gd name="T71" fmla="*/ 152 h 236"/>
              <a:gd name="T72" fmla="*/ 0 w 193"/>
              <a:gd name="T73" fmla="*/ 129 h 236"/>
              <a:gd name="T74" fmla="*/ 0 w 193"/>
              <a:gd name="T75" fmla="*/ 126 h 236"/>
              <a:gd name="T76" fmla="*/ 1 w 193"/>
              <a:gd name="T77" fmla="*/ 124 h 236"/>
              <a:gd name="T78" fmla="*/ 51 w 193"/>
              <a:gd name="T79" fmla="*/ 37 h 236"/>
              <a:gd name="T80" fmla="*/ 51 w 193"/>
              <a:gd name="T81" fmla="*/ 37 h 236"/>
              <a:gd name="T82" fmla="*/ 53 w 193"/>
              <a:gd name="T83" fmla="*/ 34 h 236"/>
              <a:gd name="T84" fmla="*/ 56 w 193"/>
              <a:gd name="T85" fmla="*/ 28 h 236"/>
              <a:gd name="T86" fmla="*/ 56 w 193"/>
              <a:gd name="T87" fmla="*/ 28 h 236"/>
              <a:gd name="T88" fmla="*/ 64 w 193"/>
              <a:gd name="T89" fmla="*/ 14 h 236"/>
              <a:gd name="T90" fmla="*/ 64 w 193"/>
              <a:gd name="T91" fmla="*/ 14 h 236"/>
              <a:gd name="T92" fmla="*/ 81 w 193"/>
              <a:gd name="T93" fmla="*/ 2 h 236"/>
              <a:gd name="T94" fmla="*/ 81 w 193"/>
              <a:gd name="T95" fmla="*/ 2 h 236"/>
              <a:gd name="T96" fmla="*/ 101 w 193"/>
              <a:gd name="T97" fmla="*/ 4 h 236"/>
              <a:gd name="T98" fmla="*/ 157 w 193"/>
              <a:gd name="T99" fmla="*/ 37 h 236"/>
              <a:gd name="T100" fmla="*/ 170 w 193"/>
              <a:gd name="T101" fmla="*/ 53 h 236"/>
              <a:gd name="T102" fmla="*/ 167 w 193"/>
              <a:gd name="T103" fmla="*/ 73 h 236"/>
              <a:gd name="T104" fmla="*/ 2 w 193"/>
              <a:gd name="T105" fmla="*/ 171 h 236"/>
              <a:gd name="T106" fmla="*/ 4 w 193"/>
              <a:gd name="T107" fmla="*/ 219 h 236"/>
              <a:gd name="T108" fmla="*/ 25 w 193"/>
              <a:gd name="T109" fmla="*/ 231 h 236"/>
              <a:gd name="T110" fmla="*/ 68 w 193"/>
              <a:gd name="T111" fmla="*/ 209 h 236"/>
              <a:gd name="T112" fmla="*/ 2 w 193"/>
              <a:gd name="T113" fmla="*/ 17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236">
                <a:moveTo>
                  <a:pt x="88" y="220"/>
                </a:moveTo>
                <a:cubicBezTo>
                  <a:pt x="193" y="220"/>
                  <a:pt x="193" y="220"/>
                  <a:pt x="193" y="220"/>
                </a:cubicBezTo>
                <a:cubicBezTo>
                  <a:pt x="193" y="236"/>
                  <a:pt x="193" y="236"/>
                  <a:pt x="193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88" y="220"/>
                  <a:pt x="88" y="220"/>
                  <a:pt x="88" y="220"/>
                </a:cubicBezTo>
                <a:close/>
                <a:moveTo>
                  <a:pt x="146" y="78"/>
                </a:moveTo>
                <a:cubicBezTo>
                  <a:pt x="151" y="69"/>
                  <a:pt x="151" y="69"/>
                  <a:pt x="151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4" y="65"/>
                  <a:pt x="154" y="61"/>
                  <a:pt x="153" y="57"/>
                </a:cubicBezTo>
                <a:cubicBezTo>
                  <a:pt x="152" y="52"/>
                  <a:pt x="149" y="49"/>
                  <a:pt x="145" y="47"/>
                </a:cubicBezTo>
                <a:cubicBezTo>
                  <a:pt x="98" y="19"/>
                  <a:pt x="98" y="19"/>
                  <a:pt x="98" y="19"/>
                </a:cubicBezTo>
                <a:cubicBezTo>
                  <a:pt x="94" y="17"/>
                  <a:pt x="90" y="16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2" y="19"/>
                  <a:pt x="78" y="21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0" y="34"/>
                  <a:pt x="70" y="34"/>
                  <a:pt x="70" y="34"/>
                </a:cubicBezTo>
                <a:cubicBezTo>
                  <a:pt x="72" y="35"/>
                  <a:pt x="72" y="35"/>
                  <a:pt x="72" y="35"/>
                </a:cubicBezTo>
                <a:cubicBezTo>
                  <a:pt x="91" y="46"/>
                  <a:pt x="91" y="46"/>
                  <a:pt x="91" y="4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6" y="78"/>
                  <a:pt x="146" y="78"/>
                  <a:pt x="146" y="78"/>
                </a:cubicBezTo>
                <a:close/>
                <a:moveTo>
                  <a:pt x="167" y="73"/>
                </a:moveTo>
                <a:cubicBezTo>
                  <a:pt x="167" y="73"/>
                  <a:pt x="167" y="73"/>
                  <a:pt x="167" y="73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8" y="192"/>
                  <a:pt x="80" y="192"/>
                  <a:pt x="73" y="188"/>
                </a:cubicBezTo>
                <a:cubicBezTo>
                  <a:pt x="69" y="185"/>
                  <a:pt x="67" y="181"/>
                  <a:pt x="65" y="176"/>
                </a:cubicBezTo>
                <a:cubicBezTo>
                  <a:pt x="57" y="176"/>
                  <a:pt x="50" y="174"/>
                  <a:pt x="44" y="171"/>
                </a:cubicBezTo>
                <a:cubicBezTo>
                  <a:pt x="37" y="167"/>
                  <a:pt x="31" y="161"/>
                  <a:pt x="27" y="153"/>
                </a:cubicBezTo>
                <a:cubicBezTo>
                  <a:pt x="22" y="155"/>
                  <a:pt x="17" y="154"/>
                  <a:pt x="12" y="152"/>
                </a:cubicBezTo>
                <a:cubicBezTo>
                  <a:pt x="5" y="149"/>
                  <a:pt x="0" y="142"/>
                  <a:pt x="0" y="129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4"/>
                  <a:pt x="1" y="124"/>
                  <a:pt x="1" y="124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8"/>
                  <a:pt x="74" y="4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7" y="0"/>
                  <a:pt x="94" y="1"/>
                  <a:pt x="101" y="4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3" y="41"/>
                  <a:pt x="168" y="47"/>
                  <a:pt x="170" y="53"/>
                </a:cubicBezTo>
                <a:cubicBezTo>
                  <a:pt x="171" y="60"/>
                  <a:pt x="171" y="67"/>
                  <a:pt x="167" y="73"/>
                </a:cubicBezTo>
                <a:close/>
                <a:moveTo>
                  <a:pt x="2" y="171"/>
                </a:moveTo>
                <a:cubicBezTo>
                  <a:pt x="4" y="219"/>
                  <a:pt x="4" y="219"/>
                  <a:pt x="4" y="219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68" y="209"/>
                  <a:pt x="68" y="209"/>
                  <a:pt x="68" y="209"/>
                </a:cubicBezTo>
                <a:lnTo>
                  <a:pt x="2" y="17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4993198" y="990677"/>
            <a:ext cx="2165978" cy="928282"/>
            <a:chOff x="4993198" y="990677"/>
            <a:chExt cx="2165978" cy="928282"/>
          </a:xfrm>
        </p:grpSpPr>
        <p:sp>
          <p:nvSpPr>
            <p:cNvPr id="214" name="矩形 21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" name="Text Box 3"/>
            <p:cNvSpPr txBox="1">
              <a:spLocks noChangeArrowheads="1"/>
            </p:cNvSpPr>
            <p:nvPr/>
          </p:nvSpPr>
          <p:spPr bwMode="auto">
            <a:xfrm>
              <a:off x="5286160" y="990677"/>
              <a:ext cx="165257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赠送图标</a:t>
              </a:r>
              <a:r>
                <a:rPr lang="en-US" altLang="zh-CN" sz="2400" dirty="0" smtClean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7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4993198" y="1359825"/>
              <a:ext cx="21659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zh-CN" altLang="en-US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金融类超实用图标</a:t>
              </a:r>
              <a:r>
                <a:rPr lang="en-US" altLang="zh-CN" dirty="0">
                  <a:solidFill>
                    <a:srgbClr val="88888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3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6" name="Text Box 3"/>
          <p:cNvSpPr txBox="1">
            <a:spLocks noChangeArrowheads="1"/>
          </p:cNvSpPr>
          <p:nvPr/>
        </p:nvSpPr>
        <p:spPr bwMode="auto">
          <a:xfrm>
            <a:off x="5242617" y="990677"/>
            <a:ext cx="172628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赠送图标</a:t>
            </a:r>
            <a:r>
              <a:rPr lang="en-US" altLang="zh-CN" sz="2400" dirty="0" smtClean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608848" y="135982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b="1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学前教育</a:t>
            </a:r>
            <a:r>
              <a:rPr lang="zh-CN" altLang="en-US" dirty="0">
                <a:solidFill>
                  <a:srgbClr val="8888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常用简笔线形图标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2881937" y="2418408"/>
            <a:ext cx="578783" cy="596970"/>
            <a:chOff x="946150" y="1208088"/>
            <a:chExt cx="858838" cy="885825"/>
          </a:xfrm>
          <a:solidFill>
            <a:srgbClr val="FC621E"/>
          </a:solidFill>
        </p:grpSpPr>
        <p:sp>
          <p:nvSpPr>
            <p:cNvPr id="129" name="Freeform 26"/>
            <p:cNvSpPr>
              <a:spLocks/>
            </p:cNvSpPr>
            <p:nvPr/>
          </p:nvSpPr>
          <p:spPr bwMode="auto">
            <a:xfrm>
              <a:off x="993775" y="1212850"/>
              <a:ext cx="763588" cy="731837"/>
            </a:xfrm>
            <a:custGeom>
              <a:avLst/>
              <a:gdLst>
                <a:gd name="T0" fmla="*/ 84 w 272"/>
                <a:gd name="T1" fmla="*/ 260 h 261"/>
                <a:gd name="T2" fmla="*/ 82 w 272"/>
                <a:gd name="T3" fmla="*/ 260 h 261"/>
                <a:gd name="T4" fmla="*/ 0 w 272"/>
                <a:gd name="T5" fmla="*/ 136 h 261"/>
                <a:gd name="T6" fmla="*/ 136 w 272"/>
                <a:gd name="T7" fmla="*/ 0 h 261"/>
                <a:gd name="T8" fmla="*/ 272 w 272"/>
                <a:gd name="T9" fmla="*/ 136 h 261"/>
                <a:gd name="T10" fmla="*/ 190 w 272"/>
                <a:gd name="T11" fmla="*/ 260 h 261"/>
                <a:gd name="T12" fmla="*/ 184 w 272"/>
                <a:gd name="T13" fmla="*/ 258 h 261"/>
                <a:gd name="T14" fmla="*/ 187 w 272"/>
                <a:gd name="T15" fmla="*/ 252 h 261"/>
                <a:gd name="T16" fmla="*/ 262 w 272"/>
                <a:gd name="T17" fmla="*/ 136 h 261"/>
                <a:gd name="T18" fmla="*/ 136 w 272"/>
                <a:gd name="T19" fmla="*/ 9 h 261"/>
                <a:gd name="T20" fmla="*/ 10 w 272"/>
                <a:gd name="T21" fmla="*/ 136 h 261"/>
                <a:gd name="T22" fmla="*/ 86 w 272"/>
                <a:gd name="T23" fmla="*/ 252 h 261"/>
                <a:gd name="T24" fmla="*/ 88 w 272"/>
                <a:gd name="T25" fmla="*/ 258 h 261"/>
                <a:gd name="T26" fmla="*/ 84 w 272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61">
                  <a:moveTo>
                    <a:pt x="84" y="260"/>
                  </a:moveTo>
                  <a:cubicBezTo>
                    <a:pt x="83" y="260"/>
                    <a:pt x="82" y="260"/>
                    <a:pt x="82" y="260"/>
                  </a:cubicBezTo>
                  <a:cubicBezTo>
                    <a:pt x="32" y="238"/>
                    <a:pt x="0" y="190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190"/>
                    <a:pt x="240" y="238"/>
                    <a:pt x="190" y="260"/>
                  </a:cubicBezTo>
                  <a:cubicBezTo>
                    <a:pt x="188" y="261"/>
                    <a:pt x="185" y="260"/>
                    <a:pt x="184" y="258"/>
                  </a:cubicBezTo>
                  <a:cubicBezTo>
                    <a:pt x="183" y="255"/>
                    <a:pt x="184" y="253"/>
                    <a:pt x="187" y="252"/>
                  </a:cubicBezTo>
                  <a:cubicBezTo>
                    <a:pt x="233" y="231"/>
                    <a:pt x="262" y="186"/>
                    <a:pt x="262" y="136"/>
                  </a:cubicBezTo>
                  <a:cubicBezTo>
                    <a:pt x="262" y="66"/>
                    <a:pt x="206" y="9"/>
                    <a:pt x="136" y="9"/>
                  </a:cubicBezTo>
                  <a:cubicBezTo>
                    <a:pt x="66" y="9"/>
                    <a:pt x="10" y="66"/>
                    <a:pt x="10" y="136"/>
                  </a:cubicBezTo>
                  <a:cubicBezTo>
                    <a:pt x="10" y="186"/>
                    <a:pt x="39" y="231"/>
                    <a:pt x="86" y="252"/>
                  </a:cubicBezTo>
                  <a:cubicBezTo>
                    <a:pt x="88" y="253"/>
                    <a:pt x="89" y="255"/>
                    <a:pt x="88" y="258"/>
                  </a:cubicBezTo>
                  <a:cubicBezTo>
                    <a:pt x="87" y="259"/>
                    <a:pt x="85" y="260"/>
                    <a:pt x="8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7"/>
            <p:cNvSpPr>
              <a:spLocks/>
            </p:cNvSpPr>
            <p:nvPr/>
          </p:nvSpPr>
          <p:spPr bwMode="auto">
            <a:xfrm>
              <a:off x="1336675" y="1658938"/>
              <a:ext cx="80963" cy="47625"/>
            </a:xfrm>
            <a:custGeom>
              <a:avLst/>
              <a:gdLst>
                <a:gd name="T0" fmla="*/ 5 w 29"/>
                <a:gd name="T1" fmla="*/ 17 h 17"/>
                <a:gd name="T2" fmla="*/ 4 w 29"/>
                <a:gd name="T3" fmla="*/ 17 h 17"/>
                <a:gd name="T4" fmla="*/ 1 w 29"/>
                <a:gd name="T5" fmla="*/ 12 h 17"/>
                <a:gd name="T6" fmla="*/ 15 w 29"/>
                <a:gd name="T7" fmla="*/ 0 h 17"/>
                <a:gd name="T8" fmla="*/ 29 w 29"/>
                <a:gd name="T9" fmla="*/ 12 h 17"/>
                <a:gd name="T10" fmla="*/ 25 w 29"/>
                <a:gd name="T11" fmla="*/ 17 h 17"/>
                <a:gd name="T12" fmla="*/ 20 w 29"/>
                <a:gd name="T13" fmla="*/ 13 h 17"/>
                <a:gd name="T14" fmla="*/ 15 w 29"/>
                <a:gd name="T15" fmla="*/ 9 h 17"/>
                <a:gd name="T16" fmla="*/ 10 w 29"/>
                <a:gd name="T17" fmla="*/ 13 h 17"/>
                <a:gd name="T18" fmla="*/ 5 w 29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5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2" y="17"/>
                    <a:pt x="0" y="14"/>
                    <a:pt x="1" y="12"/>
                  </a:cubicBezTo>
                  <a:cubicBezTo>
                    <a:pt x="2" y="5"/>
                    <a:pt x="8" y="0"/>
                    <a:pt x="15" y="0"/>
                  </a:cubicBezTo>
                  <a:cubicBezTo>
                    <a:pt x="22" y="0"/>
                    <a:pt x="27" y="5"/>
                    <a:pt x="29" y="12"/>
                  </a:cubicBezTo>
                  <a:cubicBezTo>
                    <a:pt x="29" y="14"/>
                    <a:pt x="27" y="17"/>
                    <a:pt x="25" y="17"/>
                  </a:cubicBezTo>
                  <a:cubicBezTo>
                    <a:pt x="22" y="17"/>
                    <a:pt x="20" y="16"/>
                    <a:pt x="20" y="13"/>
                  </a:cubicBezTo>
                  <a:cubicBezTo>
                    <a:pt x="19" y="11"/>
                    <a:pt x="17" y="9"/>
                    <a:pt x="15" y="9"/>
                  </a:cubicBezTo>
                  <a:cubicBezTo>
                    <a:pt x="12" y="9"/>
                    <a:pt x="10" y="11"/>
                    <a:pt x="10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8"/>
            <p:cNvSpPr>
              <a:spLocks/>
            </p:cNvSpPr>
            <p:nvPr/>
          </p:nvSpPr>
          <p:spPr bwMode="auto">
            <a:xfrm>
              <a:off x="946150" y="1570038"/>
              <a:ext cx="80963" cy="133350"/>
            </a:xfrm>
            <a:custGeom>
              <a:avLst/>
              <a:gdLst>
                <a:gd name="T0" fmla="*/ 24 w 29"/>
                <a:gd name="T1" fmla="*/ 48 h 48"/>
                <a:gd name="T2" fmla="*/ 24 w 29"/>
                <a:gd name="T3" fmla="*/ 48 h 48"/>
                <a:gd name="T4" fmla="*/ 1 w 29"/>
                <a:gd name="T5" fmla="*/ 26 h 48"/>
                <a:gd name="T6" fmla="*/ 19 w 29"/>
                <a:gd name="T7" fmla="*/ 0 h 48"/>
                <a:gd name="T8" fmla="*/ 24 w 29"/>
                <a:gd name="T9" fmla="*/ 4 h 48"/>
                <a:gd name="T10" fmla="*/ 21 w 29"/>
                <a:gd name="T11" fmla="*/ 9 h 48"/>
                <a:gd name="T12" fmla="*/ 10 w 29"/>
                <a:gd name="T13" fmla="*/ 25 h 48"/>
                <a:gd name="T14" fmla="*/ 24 w 29"/>
                <a:gd name="T15" fmla="*/ 39 h 48"/>
                <a:gd name="T16" fmla="*/ 29 w 29"/>
                <a:gd name="T17" fmla="*/ 43 h 48"/>
                <a:gd name="T18" fmla="*/ 24 w 29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7"/>
                    <a:pt x="2" y="38"/>
                    <a:pt x="1" y="26"/>
                  </a:cubicBezTo>
                  <a:cubicBezTo>
                    <a:pt x="0" y="14"/>
                    <a:pt x="7" y="3"/>
                    <a:pt x="19" y="0"/>
                  </a:cubicBezTo>
                  <a:cubicBezTo>
                    <a:pt x="21" y="0"/>
                    <a:pt x="24" y="1"/>
                    <a:pt x="24" y="4"/>
                  </a:cubicBezTo>
                  <a:cubicBezTo>
                    <a:pt x="25" y="6"/>
                    <a:pt x="24" y="9"/>
                    <a:pt x="21" y="9"/>
                  </a:cubicBezTo>
                  <a:cubicBezTo>
                    <a:pt x="14" y="11"/>
                    <a:pt x="9" y="18"/>
                    <a:pt x="10" y="25"/>
                  </a:cubicBezTo>
                  <a:cubicBezTo>
                    <a:pt x="11" y="33"/>
                    <a:pt x="17" y="38"/>
                    <a:pt x="24" y="39"/>
                  </a:cubicBezTo>
                  <a:cubicBezTo>
                    <a:pt x="27" y="39"/>
                    <a:pt x="29" y="41"/>
                    <a:pt x="29" y="43"/>
                  </a:cubicBezTo>
                  <a:cubicBezTo>
                    <a:pt x="29" y="46"/>
                    <a:pt x="27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9"/>
            <p:cNvSpPr>
              <a:spLocks/>
            </p:cNvSpPr>
            <p:nvPr/>
          </p:nvSpPr>
          <p:spPr bwMode="auto">
            <a:xfrm>
              <a:off x="1725613" y="1570038"/>
              <a:ext cx="79375" cy="133350"/>
            </a:xfrm>
            <a:custGeom>
              <a:avLst/>
              <a:gdLst>
                <a:gd name="T0" fmla="*/ 5 w 28"/>
                <a:gd name="T1" fmla="*/ 48 h 48"/>
                <a:gd name="T2" fmla="*/ 0 w 28"/>
                <a:gd name="T3" fmla="*/ 44 h 48"/>
                <a:gd name="T4" fmla="*/ 4 w 28"/>
                <a:gd name="T5" fmla="*/ 39 h 48"/>
                <a:gd name="T6" fmla="*/ 18 w 28"/>
                <a:gd name="T7" fmla="*/ 25 h 48"/>
                <a:gd name="T8" fmla="*/ 6 w 28"/>
                <a:gd name="T9" fmla="*/ 9 h 48"/>
                <a:gd name="T10" fmla="*/ 3 w 28"/>
                <a:gd name="T11" fmla="*/ 4 h 48"/>
                <a:gd name="T12" fmla="*/ 9 w 28"/>
                <a:gd name="T13" fmla="*/ 1 h 48"/>
                <a:gd name="T14" fmla="*/ 27 w 28"/>
                <a:gd name="T15" fmla="*/ 26 h 48"/>
                <a:gd name="T16" fmla="*/ 5 w 28"/>
                <a:gd name="T17" fmla="*/ 48 h 48"/>
                <a:gd name="T18" fmla="*/ 5 w 2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12" y="38"/>
                    <a:pt x="17" y="33"/>
                    <a:pt x="18" y="25"/>
                  </a:cubicBezTo>
                  <a:cubicBezTo>
                    <a:pt x="19" y="18"/>
                    <a:pt x="14" y="11"/>
                    <a:pt x="6" y="9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20" y="3"/>
                    <a:pt x="28" y="14"/>
                    <a:pt x="27" y="26"/>
                  </a:cubicBezTo>
                  <a:cubicBezTo>
                    <a:pt x="26" y="38"/>
                    <a:pt x="17" y="47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"/>
            <p:cNvSpPr>
              <a:spLocks/>
            </p:cNvSpPr>
            <p:nvPr/>
          </p:nvSpPr>
          <p:spPr bwMode="auto">
            <a:xfrm>
              <a:off x="1300163" y="1754188"/>
              <a:ext cx="150813" cy="65087"/>
            </a:xfrm>
            <a:custGeom>
              <a:avLst/>
              <a:gdLst>
                <a:gd name="T0" fmla="*/ 27 w 54"/>
                <a:gd name="T1" fmla="*/ 23 h 23"/>
                <a:gd name="T2" fmla="*/ 27 w 54"/>
                <a:gd name="T3" fmla="*/ 23 h 23"/>
                <a:gd name="T4" fmla="*/ 2 w 54"/>
                <a:gd name="T5" fmla="*/ 8 h 23"/>
                <a:gd name="T6" fmla="*/ 4 w 54"/>
                <a:gd name="T7" fmla="*/ 1 h 23"/>
                <a:gd name="T8" fmla="*/ 10 w 54"/>
                <a:gd name="T9" fmla="*/ 3 h 23"/>
                <a:gd name="T10" fmla="*/ 27 w 54"/>
                <a:gd name="T11" fmla="*/ 14 h 23"/>
                <a:gd name="T12" fmla="*/ 44 w 54"/>
                <a:gd name="T13" fmla="*/ 3 h 23"/>
                <a:gd name="T14" fmla="*/ 51 w 54"/>
                <a:gd name="T15" fmla="*/ 1 h 23"/>
                <a:gd name="T16" fmla="*/ 53 w 54"/>
                <a:gd name="T17" fmla="*/ 8 h 23"/>
                <a:gd name="T18" fmla="*/ 27 w 5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3" y="10"/>
                    <a:pt x="20" y="14"/>
                    <a:pt x="27" y="14"/>
                  </a:cubicBezTo>
                  <a:cubicBezTo>
                    <a:pt x="35" y="14"/>
                    <a:pt x="41" y="10"/>
                    <a:pt x="44" y="3"/>
                  </a:cubicBezTo>
                  <a:cubicBezTo>
                    <a:pt x="46" y="1"/>
                    <a:pt x="48" y="0"/>
                    <a:pt x="51" y="1"/>
                  </a:cubicBezTo>
                  <a:cubicBezTo>
                    <a:pt x="53" y="3"/>
                    <a:pt x="54" y="5"/>
                    <a:pt x="53" y="8"/>
                  </a:cubicBezTo>
                  <a:cubicBezTo>
                    <a:pt x="48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1322388" y="1943100"/>
              <a:ext cx="103188" cy="117475"/>
            </a:xfrm>
            <a:custGeom>
              <a:avLst/>
              <a:gdLst>
                <a:gd name="T0" fmla="*/ 19 w 37"/>
                <a:gd name="T1" fmla="*/ 42 h 42"/>
                <a:gd name="T2" fmla="*/ 0 w 37"/>
                <a:gd name="T3" fmla="*/ 23 h 42"/>
                <a:gd name="T4" fmla="*/ 0 w 37"/>
                <a:gd name="T5" fmla="*/ 18 h 42"/>
                <a:gd name="T6" fmla="*/ 19 w 37"/>
                <a:gd name="T7" fmla="*/ 0 h 42"/>
                <a:gd name="T8" fmla="*/ 37 w 37"/>
                <a:gd name="T9" fmla="*/ 18 h 42"/>
                <a:gd name="T10" fmla="*/ 37 w 37"/>
                <a:gd name="T11" fmla="*/ 23 h 42"/>
                <a:gd name="T12" fmla="*/ 19 w 37"/>
                <a:gd name="T13" fmla="*/ 42 h 42"/>
                <a:gd name="T14" fmla="*/ 19 w 37"/>
                <a:gd name="T15" fmla="*/ 9 h 42"/>
                <a:gd name="T16" fmla="*/ 10 w 37"/>
                <a:gd name="T17" fmla="*/ 18 h 42"/>
                <a:gd name="T18" fmla="*/ 10 w 37"/>
                <a:gd name="T19" fmla="*/ 23 h 42"/>
                <a:gd name="T20" fmla="*/ 19 w 37"/>
                <a:gd name="T21" fmla="*/ 32 h 42"/>
                <a:gd name="T22" fmla="*/ 28 w 37"/>
                <a:gd name="T23" fmla="*/ 23 h 42"/>
                <a:gd name="T24" fmla="*/ 28 w 37"/>
                <a:gd name="T25" fmla="*/ 18 h 42"/>
                <a:gd name="T26" fmla="*/ 19 w 37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9" y="42"/>
                  </a:moveTo>
                  <a:cubicBezTo>
                    <a:pt x="9" y="42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3"/>
                    <a:pt x="29" y="42"/>
                    <a:pt x="19" y="42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19" y="32"/>
                  </a:cubicBezTo>
                  <a:cubicBezTo>
                    <a:pt x="24" y="32"/>
                    <a:pt x="28" y="28"/>
                    <a:pt x="28" y="2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2"/>
            <p:cNvSpPr>
              <a:spLocks noEditPoints="1"/>
            </p:cNvSpPr>
            <p:nvPr/>
          </p:nvSpPr>
          <p:spPr bwMode="auto">
            <a:xfrm>
              <a:off x="1216025" y="1900238"/>
              <a:ext cx="136525" cy="193675"/>
            </a:xfrm>
            <a:custGeom>
              <a:avLst/>
              <a:gdLst>
                <a:gd name="T0" fmla="*/ 14 w 49"/>
                <a:gd name="T1" fmla="*/ 69 h 69"/>
                <a:gd name="T2" fmla="*/ 7 w 49"/>
                <a:gd name="T3" fmla="*/ 67 h 69"/>
                <a:gd name="T4" fmla="*/ 0 w 49"/>
                <a:gd name="T5" fmla="*/ 54 h 69"/>
                <a:gd name="T6" fmla="*/ 0 w 49"/>
                <a:gd name="T7" fmla="*/ 14 h 69"/>
                <a:gd name="T8" fmla="*/ 6 w 49"/>
                <a:gd name="T9" fmla="*/ 3 h 69"/>
                <a:gd name="T10" fmla="*/ 21 w 49"/>
                <a:gd name="T11" fmla="*/ 5 h 69"/>
                <a:gd name="T12" fmla="*/ 46 w 49"/>
                <a:gd name="T13" fmla="*/ 21 h 69"/>
                <a:gd name="T14" fmla="*/ 48 w 49"/>
                <a:gd name="T15" fmla="*/ 27 h 69"/>
                <a:gd name="T16" fmla="*/ 48 w 49"/>
                <a:gd name="T17" fmla="*/ 28 h 69"/>
                <a:gd name="T18" fmla="*/ 48 w 49"/>
                <a:gd name="T19" fmla="*/ 43 h 69"/>
                <a:gd name="T20" fmla="*/ 48 w 49"/>
                <a:gd name="T21" fmla="*/ 45 h 69"/>
                <a:gd name="T22" fmla="*/ 46 w 49"/>
                <a:gd name="T23" fmla="*/ 50 h 69"/>
                <a:gd name="T24" fmla="*/ 21 w 49"/>
                <a:gd name="T25" fmla="*/ 67 h 69"/>
                <a:gd name="T26" fmla="*/ 21 w 49"/>
                <a:gd name="T27" fmla="*/ 67 h 69"/>
                <a:gd name="T28" fmla="*/ 14 w 49"/>
                <a:gd name="T29" fmla="*/ 69 h 69"/>
                <a:gd name="T30" fmla="*/ 12 w 49"/>
                <a:gd name="T31" fmla="*/ 11 h 69"/>
                <a:gd name="T32" fmla="*/ 10 w 49"/>
                <a:gd name="T33" fmla="*/ 11 h 69"/>
                <a:gd name="T34" fmla="*/ 9 w 49"/>
                <a:gd name="T35" fmla="*/ 14 h 69"/>
                <a:gd name="T36" fmla="*/ 9 w 49"/>
                <a:gd name="T37" fmla="*/ 54 h 69"/>
                <a:gd name="T38" fmla="*/ 12 w 49"/>
                <a:gd name="T39" fmla="*/ 59 h 69"/>
                <a:gd name="T40" fmla="*/ 16 w 49"/>
                <a:gd name="T41" fmla="*/ 59 h 69"/>
                <a:gd name="T42" fmla="*/ 38 w 49"/>
                <a:gd name="T43" fmla="*/ 44 h 69"/>
                <a:gd name="T44" fmla="*/ 38 w 49"/>
                <a:gd name="T45" fmla="*/ 43 h 69"/>
                <a:gd name="T46" fmla="*/ 38 w 49"/>
                <a:gd name="T47" fmla="*/ 28 h 69"/>
                <a:gd name="T48" fmla="*/ 38 w 49"/>
                <a:gd name="T49" fmla="*/ 27 h 69"/>
                <a:gd name="T50" fmla="*/ 16 w 49"/>
                <a:gd name="T51" fmla="*/ 12 h 69"/>
                <a:gd name="T52" fmla="*/ 12 w 49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9">
                  <a:moveTo>
                    <a:pt x="14" y="69"/>
                  </a:moveTo>
                  <a:cubicBezTo>
                    <a:pt x="11" y="69"/>
                    <a:pt x="9" y="69"/>
                    <a:pt x="7" y="67"/>
                  </a:cubicBezTo>
                  <a:cubicBezTo>
                    <a:pt x="3" y="65"/>
                    <a:pt x="0" y="60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2"/>
                    <a:pt x="49" y="25"/>
                    <a:pt x="48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9" y="47"/>
                    <a:pt x="48" y="49"/>
                    <a:pt x="46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9"/>
                    <a:pt x="16" y="69"/>
                    <a:pt x="14" y="69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2"/>
                    <a:pt x="9" y="1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10" y="59"/>
                    <a:pt x="12" y="59"/>
                  </a:cubicBezTo>
                  <a:cubicBezTo>
                    <a:pt x="13" y="60"/>
                    <a:pt x="15" y="60"/>
                    <a:pt x="16" y="59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1398588" y="1903413"/>
              <a:ext cx="136525" cy="190500"/>
            </a:xfrm>
            <a:custGeom>
              <a:avLst/>
              <a:gdLst>
                <a:gd name="T0" fmla="*/ 37 w 49"/>
                <a:gd name="T1" fmla="*/ 68 h 68"/>
                <a:gd name="T2" fmla="*/ 28 w 49"/>
                <a:gd name="T3" fmla="*/ 65 h 68"/>
                <a:gd name="T4" fmla="*/ 3 w 49"/>
                <a:gd name="T5" fmla="*/ 48 h 68"/>
                <a:gd name="T6" fmla="*/ 1 w 49"/>
                <a:gd name="T7" fmla="*/ 43 h 68"/>
                <a:gd name="T8" fmla="*/ 2 w 49"/>
                <a:gd name="T9" fmla="*/ 41 h 68"/>
                <a:gd name="T10" fmla="*/ 2 w 49"/>
                <a:gd name="T11" fmla="*/ 26 h 68"/>
                <a:gd name="T12" fmla="*/ 1 w 49"/>
                <a:gd name="T13" fmla="*/ 25 h 68"/>
                <a:gd name="T14" fmla="*/ 3 w 49"/>
                <a:gd name="T15" fmla="*/ 19 h 68"/>
                <a:gd name="T16" fmla="*/ 28 w 49"/>
                <a:gd name="T17" fmla="*/ 3 h 68"/>
                <a:gd name="T18" fmla="*/ 28 w 49"/>
                <a:gd name="T19" fmla="*/ 2 h 68"/>
                <a:gd name="T20" fmla="*/ 42 w 49"/>
                <a:gd name="T21" fmla="*/ 2 h 68"/>
                <a:gd name="T22" fmla="*/ 49 w 49"/>
                <a:gd name="T23" fmla="*/ 16 h 68"/>
                <a:gd name="T24" fmla="*/ 49 w 49"/>
                <a:gd name="T25" fmla="*/ 56 h 68"/>
                <a:gd name="T26" fmla="*/ 43 w 49"/>
                <a:gd name="T27" fmla="*/ 67 h 68"/>
                <a:gd name="T28" fmla="*/ 37 w 49"/>
                <a:gd name="T29" fmla="*/ 68 h 68"/>
                <a:gd name="T30" fmla="*/ 11 w 49"/>
                <a:gd name="T31" fmla="*/ 42 h 68"/>
                <a:gd name="T32" fmla="*/ 33 w 49"/>
                <a:gd name="T33" fmla="*/ 57 h 68"/>
                <a:gd name="T34" fmla="*/ 39 w 49"/>
                <a:gd name="T35" fmla="*/ 59 h 68"/>
                <a:gd name="T36" fmla="*/ 40 w 49"/>
                <a:gd name="T37" fmla="*/ 56 h 68"/>
                <a:gd name="T38" fmla="*/ 40 w 49"/>
                <a:gd name="T39" fmla="*/ 16 h 68"/>
                <a:gd name="T40" fmla="*/ 38 w 49"/>
                <a:gd name="T41" fmla="*/ 10 h 68"/>
                <a:gd name="T42" fmla="*/ 33 w 49"/>
                <a:gd name="T43" fmla="*/ 10 h 68"/>
                <a:gd name="T44" fmla="*/ 11 w 49"/>
                <a:gd name="T45" fmla="*/ 25 h 68"/>
                <a:gd name="T46" fmla="*/ 11 w 49"/>
                <a:gd name="T47" fmla="*/ 26 h 68"/>
                <a:gd name="T48" fmla="*/ 11 w 49"/>
                <a:gd name="T49" fmla="*/ 41 h 68"/>
                <a:gd name="T50" fmla="*/ 11 w 49"/>
                <a:gd name="T5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8">
                  <a:moveTo>
                    <a:pt x="37" y="68"/>
                  </a:moveTo>
                  <a:cubicBezTo>
                    <a:pt x="34" y="68"/>
                    <a:pt x="31" y="67"/>
                    <a:pt x="28" y="6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1" y="42"/>
                    <a:pt x="2" y="42"/>
                    <a:pt x="2" y="4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1" y="20"/>
                    <a:pt x="3" y="19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0"/>
                    <a:pt x="38" y="0"/>
                    <a:pt x="42" y="2"/>
                  </a:cubicBezTo>
                  <a:cubicBezTo>
                    <a:pt x="47" y="5"/>
                    <a:pt x="49" y="10"/>
                    <a:pt x="49" y="1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1"/>
                    <a:pt x="47" y="65"/>
                    <a:pt x="43" y="67"/>
                  </a:cubicBezTo>
                  <a:cubicBezTo>
                    <a:pt x="41" y="68"/>
                    <a:pt x="39" y="68"/>
                    <a:pt x="37" y="68"/>
                  </a:cubicBezTo>
                  <a:close/>
                  <a:moveTo>
                    <a:pt x="11" y="42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5" y="59"/>
                    <a:pt x="38" y="59"/>
                    <a:pt x="39" y="59"/>
                  </a:cubicBezTo>
                  <a:cubicBezTo>
                    <a:pt x="40" y="58"/>
                    <a:pt x="40" y="57"/>
                    <a:pt x="40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9" y="11"/>
                    <a:pt x="38" y="10"/>
                  </a:cubicBezTo>
                  <a:cubicBezTo>
                    <a:pt x="36" y="9"/>
                    <a:pt x="34" y="9"/>
                    <a:pt x="33" y="1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4"/>
            <p:cNvSpPr>
              <a:spLocks/>
            </p:cNvSpPr>
            <p:nvPr/>
          </p:nvSpPr>
          <p:spPr bwMode="auto">
            <a:xfrm>
              <a:off x="996950" y="1398588"/>
              <a:ext cx="750888" cy="241300"/>
            </a:xfrm>
            <a:custGeom>
              <a:avLst/>
              <a:gdLst>
                <a:gd name="T0" fmla="*/ 263 w 268"/>
                <a:gd name="T1" fmla="*/ 86 h 86"/>
                <a:gd name="T2" fmla="*/ 259 w 268"/>
                <a:gd name="T3" fmla="*/ 83 h 86"/>
                <a:gd name="T4" fmla="*/ 144 w 268"/>
                <a:gd name="T5" fmla="*/ 10 h 86"/>
                <a:gd name="T6" fmla="*/ 149 w 268"/>
                <a:gd name="T7" fmla="*/ 21 h 86"/>
                <a:gd name="T8" fmla="*/ 144 w 268"/>
                <a:gd name="T9" fmla="*/ 25 h 86"/>
                <a:gd name="T10" fmla="*/ 52 w 268"/>
                <a:gd name="T11" fmla="*/ 12 h 86"/>
                <a:gd name="T12" fmla="*/ 6 w 268"/>
                <a:gd name="T13" fmla="*/ 58 h 86"/>
                <a:gd name="T14" fmla="*/ 1 w 268"/>
                <a:gd name="T15" fmla="*/ 55 h 86"/>
                <a:gd name="T16" fmla="*/ 4 w 268"/>
                <a:gd name="T17" fmla="*/ 49 h 86"/>
                <a:gd name="T18" fmla="*/ 44 w 268"/>
                <a:gd name="T19" fmla="*/ 8 h 86"/>
                <a:gd name="T20" fmla="*/ 46 w 268"/>
                <a:gd name="T21" fmla="*/ 3 h 86"/>
                <a:gd name="T22" fmla="*/ 48 w 268"/>
                <a:gd name="T23" fmla="*/ 0 h 86"/>
                <a:gd name="T24" fmla="*/ 52 w 268"/>
                <a:gd name="T25" fmla="*/ 1 h 86"/>
                <a:gd name="T26" fmla="*/ 137 w 268"/>
                <a:gd name="T27" fmla="*/ 16 h 86"/>
                <a:gd name="T28" fmla="*/ 137 w 268"/>
                <a:gd name="T29" fmla="*/ 16 h 86"/>
                <a:gd name="T30" fmla="*/ 131 w 268"/>
                <a:gd name="T31" fmla="*/ 4 h 86"/>
                <a:gd name="T32" fmla="*/ 136 w 268"/>
                <a:gd name="T33" fmla="*/ 0 h 86"/>
                <a:gd name="T34" fmla="*/ 137 w 268"/>
                <a:gd name="T35" fmla="*/ 0 h 86"/>
                <a:gd name="T36" fmla="*/ 267 w 268"/>
                <a:gd name="T37" fmla="*/ 79 h 86"/>
                <a:gd name="T38" fmla="*/ 265 w 268"/>
                <a:gd name="T39" fmla="*/ 85 h 86"/>
                <a:gd name="T40" fmla="*/ 263 w 268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86">
                  <a:moveTo>
                    <a:pt x="263" y="86"/>
                  </a:moveTo>
                  <a:cubicBezTo>
                    <a:pt x="261" y="86"/>
                    <a:pt x="260" y="85"/>
                    <a:pt x="259" y="83"/>
                  </a:cubicBezTo>
                  <a:cubicBezTo>
                    <a:pt x="259" y="83"/>
                    <a:pt x="224" y="18"/>
                    <a:pt x="144" y="10"/>
                  </a:cubicBezTo>
                  <a:cubicBezTo>
                    <a:pt x="148" y="14"/>
                    <a:pt x="151" y="17"/>
                    <a:pt x="149" y="21"/>
                  </a:cubicBezTo>
                  <a:cubicBezTo>
                    <a:pt x="149" y="22"/>
                    <a:pt x="147" y="24"/>
                    <a:pt x="144" y="25"/>
                  </a:cubicBezTo>
                  <a:cubicBezTo>
                    <a:pt x="112" y="28"/>
                    <a:pt x="79" y="28"/>
                    <a:pt x="52" y="12"/>
                  </a:cubicBezTo>
                  <a:cubicBezTo>
                    <a:pt x="48" y="25"/>
                    <a:pt x="40" y="47"/>
                    <a:pt x="6" y="58"/>
                  </a:cubicBezTo>
                  <a:cubicBezTo>
                    <a:pt x="4" y="59"/>
                    <a:pt x="1" y="58"/>
                    <a:pt x="1" y="55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33" y="40"/>
                    <a:pt x="39" y="22"/>
                    <a:pt x="44" y="8"/>
                  </a:cubicBezTo>
                  <a:cubicBezTo>
                    <a:pt x="44" y="6"/>
                    <a:pt x="45" y="5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77" y="18"/>
                    <a:pt x="107" y="18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3" y="11"/>
                    <a:pt x="129" y="8"/>
                    <a:pt x="131" y="4"/>
                  </a:cubicBezTo>
                  <a:cubicBezTo>
                    <a:pt x="131" y="3"/>
                    <a:pt x="132" y="1"/>
                    <a:pt x="136" y="0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227" y="5"/>
                    <a:pt x="267" y="78"/>
                    <a:pt x="267" y="79"/>
                  </a:cubicBezTo>
                  <a:cubicBezTo>
                    <a:pt x="268" y="81"/>
                    <a:pt x="267" y="84"/>
                    <a:pt x="265" y="85"/>
                  </a:cubicBezTo>
                  <a:cubicBezTo>
                    <a:pt x="264" y="85"/>
                    <a:pt x="264" y="86"/>
                    <a:pt x="26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35"/>
            <p:cNvSpPr>
              <a:spLocks/>
            </p:cNvSpPr>
            <p:nvPr/>
          </p:nvSpPr>
          <p:spPr bwMode="auto">
            <a:xfrm>
              <a:off x="1081088" y="1208088"/>
              <a:ext cx="114300" cy="92075"/>
            </a:xfrm>
            <a:custGeom>
              <a:avLst/>
              <a:gdLst>
                <a:gd name="T0" fmla="*/ 31 w 41"/>
                <a:gd name="T1" fmla="*/ 33 h 33"/>
                <a:gd name="T2" fmla="*/ 28 w 41"/>
                <a:gd name="T3" fmla="*/ 32 h 33"/>
                <a:gd name="T4" fmla="*/ 5 w 41"/>
                <a:gd name="T5" fmla="*/ 26 h 33"/>
                <a:gd name="T6" fmla="*/ 0 w 41"/>
                <a:gd name="T7" fmla="*/ 22 h 33"/>
                <a:gd name="T8" fmla="*/ 4 w 41"/>
                <a:gd name="T9" fmla="*/ 16 h 33"/>
                <a:gd name="T10" fmla="*/ 26 w 41"/>
                <a:gd name="T11" fmla="*/ 20 h 33"/>
                <a:gd name="T12" fmla="*/ 32 w 41"/>
                <a:gd name="T13" fmla="*/ 2 h 33"/>
                <a:gd name="T14" fmla="*/ 39 w 41"/>
                <a:gd name="T15" fmla="*/ 1 h 33"/>
                <a:gd name="T16" fmla="*/ 39 w 41"/>
                <a:gd name="T17" fmla="*/ 8 h 33"/>
                <a:gd name="T18" fmla="*/ 36 w 41"/>
                <a:gd name="T19" fmla="*/ 28 h 33"/>
                <a:gd name="T20" fmla="*/ 34 w 41"/>
                <a:gd name="T21" fmla="*/ 33 h 33"/>
                <a:gd name="T22" fmla="*/ 31 w 41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1" y="33"/>
                  </a:moveTo>
                  <a:cubicBezTo>
                    <a:pt x="30" y="33"/>
                    <a:pt x="29" y="33"/>
                    <a:pt x="28" y="32"/>
                  </a:cubicBezTo>
                  <a:cubicBezTo>
                    <a:pt x="28" y="31"/>
                    <a:pt x="20" y="24"/>
                    <a:pt x="5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9"/>
                    <a:pt x="1" y="17"/>
                    <a:pt x="4" y="16"/>
                  </a:cubicBezTo>
                  <a:cubicBezTo>
                    <a:pt x="14" y="15"/>
                    <a:pt x="21" y="17"/>
                    <a:pt x="26" y="20"/>
                  </a:cubicBezTo>
                  <a:cubicBezTo>
                    <a:pt x="26" y="14"/>
                    <a:pt x="28" y="7"/>
                    <a:pt x="32" y="2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1" y="3"/>
                    <a:pt x="41" y="6"/>
                    <a:pt x="39" y="8"/>
                  </a:cubicBezTo>
                  <a:cubicBezTo>
                    <a:pt x="33" y="15"/>
                    <a:pt x="36" y="27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2" y="33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1198563" y="1603375"/>
              <a:ext cx="25400" cy="61912"/>
            </a:xfrm>
            <a:custGeom>
              <a:avLst/>
              <a:gdLst>
                <a:gd name="T0" fmla="*/ 4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4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4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7"/>
            <p:cNvSpPr>
              <a:spLocks/>
            </p:cNvSpPr>
            <p:nvPr/>
          </p:nvSpPr>
          <p:spPr bwMode="auto">
            <a:xfrm>
              <a:off x="1530350" y="1603375"/>
              <a:ext cx="25400" cy="61912"/>
            </a:xfrm>
            <a:custGeom>
              <a:avLst/>
              <a:gdLst>
                <a:gd name="T0" fmla="*/ 5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5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5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1" name="Freeform 38"/>
          <p:cNvSpPr>
            <a:spLocks noEditPoints="1"/>
          </p:cNvSpPr>
          <p:nvPr/>
        </p:nvSpPr>
        <p:spPr bwMode="auto">
          <a:xfrm>
            <a:off x="2738579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012757" y="2367055"/>
            <a:ext cx="633344" cy="593760"/>
            <a:chOff x="2624138" y="1131888"/>
            <a:chExt cx="939800" cy="881062"/>
          </a:xfrm>
          <a:solidFill>
            <a:srgbClr val="FC621E"/>
          </a:solidFill>
        </p:grpSpPr>
        <p:sp>
          <p:nvSpPr>
            <p:cNvPr id="143" name="Freeform 39"/>
            <p:cNvSpPr>
              <a:spLocks noEditPoints="1"/>
            </p:cNvSpPr>
            <p:nvPr/>
          </p:nvSpPr>
          <p:spPr bwMode="auto">
            <a:xfrm>
              <a:off x="2713038" y="1131888"/>
              <a:ext cx="760413" cy="757237"/>
            </a:xfrm>
            <a:custGeom>
              <a:avLst/>
              <a:gdLst>
                <a:gd name="T0" fmla="*/ 133 w 271"/>
                <a:gd name="T1" fmla="*/ 270 h 270"/>
                <a:gd name="T2" fmla="*/ 81 w 271"/>
                <a:gd name="T3" fmla="*/ 260 h 270"/>
                <a:gd name="T4" fmla="*/ 0 w 271"/>
                <a:gd name="T5" fmla="*/ 135 h 270"/>
                <a:gd name="T6" fmla="*/ 136 w 271"/>
                <a:gd name="T7" fmla="*/ 0 h 270"/>
                <a:gd name="T8" fmla="*/ 271 w 271"/>
                <a:gd name="T9" fmla="*/ 135 h 270"/>
                <a:gd name="T10" fmla="*/ 252 w 271"/>
                <a:gd name="T11" fmla="*/ 205 h 270"/>
                <a:gd name="T12" fmla="*/ 189 w 271"/>
                <a:gd name="T13" fmla="*/ 259 h 270"/>
                <a:gd name="T14" fmla="*/ 189 w 271"/>
                <a:gd name="T15" fmla="*/ 259 h 270"/>
                <a:gd name="T16" fmla="*/ 133 w 271"/>
                <a:gd name="T17" fmla="*/ 270 h 270"/>
                <a:gd name="T18" fmla="*/ 136 w 271"/>
                <a:gd name="T19" fmla="*/ 9 h 270"/>
                <a:gd name="T20" fmla="*/ 9 w 271"/>
                <a:gd name="T21" fmla="*/ 135 h 270"/>
                <a:gd name="T22" fmla="*/ 85 w 271"/>
                <a:gd name="T23" fmla="*/ 251 h 270"/>
                <a:gd name="T24" fmla="*/ 186 w 271"/>
                <a:gd name="T25" fmla="*/ 250 h 270"/>
                <a:gd name="T26" fmla="*/ 244 w 271"/>
                <a:gd name="T27" fmla="*/ 200 h 270"/>
                <a:gd name="T28" fmla="*/ 262 w 271"/>
                <a:gd name="T29" fmla="*/ 135 h 270"/>
                <a:gd name="T30" fmla="*/ 136 w 271"/>
                <a:gd name="T31" fmla="*/ 9 h 270"/>
                <a:gd name="T32" fmla="*/ 188 w 271"/>
                <a:gd name="T33" fmla="*/ 254 h 270"/>
                <a:gd name="T34" fmla="*/ 188 w 271"/>
                <a:gd name="T35" fmla="*/ 2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270">
                  <a:moveTo>
                    <a:pt x="133" y="270"/>
                  </a:moveTo>
                  <a:cubicBezTo>
                    <a:pt x="115" y="270"/>
                    <a:pt x="98" y="267"/>
                    <a:pt x="81" y="260"/>
                  </a:cubicBezTo>
                  <a:cubicBezTo>
                    <a:pt x="32" y="238"/>
                    <a:pt x="0" y="189"/>
                    <a:pt x="0" y="135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" y="0"/>
                    <a:pt x="271" y="61"/>
                    <a:pt x="271" y="135"/>
                  </a:cubicBezTo>
                  <a:cubicBezTo>
                    <a:pt x="271" y="160"/>
                    <a:pt x="265" y="184"/>
                    <a:pt x="252" y="205"/>
                  </a:cubicBezTo>
                  <a:cubicBezTo>
                    <a:pt x="238" y="228"/>
                    <a:pt x="216" y="247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71" y="266"/>
                    <a:pt x="152" y="270"/>
                    <a:pt x="133" y="270"/>
                  </a:cubicBezTo>
                  <a:close/>
                  <a:moveTo>
                    <a:pt x="136" y="9"/>
                  </a:moveTo>
                  <a:cubicBezTo>
                    <a:pt x="66" y="9"/>
                    <a:pt x="9" y="66"/>
                    <a:pt x="9" y="135"/>
                  </a:cubicBezTo>
                  <a:cubicBezTo>
                    <a:pt x="9" y="186"/>
                    <a:pt x="39" y="231"/>
                    <a:pt x="85" y="251"/>
                  </a:cubicBezTo>
                  <a:cubicBezTo>
                    <a:pt x="116" y="265"/>
                    <a:pt x="153" y="264"/>
                    <a:pt x="186" y="250"/>
                  </a:cubicBezTo>
                  <a:cubicBezTo>
                    <a:pt x="210" y="240"/>
                    <a:pt x="231" y="222"/>
                    <a:pt x="244" y="200"/>
                  </a:cubicBezTo>
                  <a:cubicBezTo>
                    <a:pt x="256" y="181"/>
                    <a:pt x="262" y="158"/>
                    <a:pt x="262" y="135"/>
                  </a:cubicBezTo>
                  <a:cubicBezTo>
                    <a:pt x="262" y="66"/>
                    <a:pt x="205" y="9"/>
                    <a:pt x="136" y="9"/>
                  </a:cubicBezTo>
                  <a:close/>
                  <a:moveTo>
                    <a:pt x="188" y="254"/>
                  </a:moveTo>
                  <a:cubicBezTo>
                    <a:pt x="188" y="254"/>
                    <a:pt x="188" y="254"/>
                    <a:pt x="188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40"/>
            <p:cNvSpPr>
              <a:spLocks/>
            </p:cNvSpPr>
            <p:nvPr/>
          </p:nvSpPr>
          <p:spPr bwMode="auto">
            <a:xfrm>
              <a:off x="3055938" y="1589088"/>
              <a:ext cx="80963" cy="50800"/>
            </a:xfrm>
            <a:custGeom>
              <a:avLst/>
              <a:gdLst>
                <a:gd name="T0" fmla="*/ 5 w 29"/>
                <a:gd name="T1" fmla="*/ 17 h 18"/>
                <a:gd name="T2" fmla="*/ 4 w 29"/>
                <a:gd name="T3" fmla="*/ 17 h 18"/>
                <a:gd name="T4" fmla="*/ 0 w 29"/>
                <a:gd name="T5" fmla="*/ 12 h 18"/>
                <a:gd name="T6" fmla="*/ 14 w 29"/>
                <a:gd name="T7" fmla="*/ 0 h 18"/>
                <a:gd name="T8" fmla="*/ 28 w 29"/>
                <a:gd name="T9" fmla="*/ 12 h 18"/>
                <a:gd name="T10" fmla="*/ 24 w 29"/>
                <a:gd name="T11" fmla="*/ 17 h 18"/>
                <a:gd name="T12" fmla="*/ 19 w 29"/>
                <a:gd name="T13" fmla="*/ 13 h 18"/>
                <a:gd name="T14" fmla="*/ 14 w 29"/>
                <a:gd name="T15" fmla="*/ 9 h 18"/>
                <a:gd name="T16" fmla="*/ 9 w 29"/>
                <a:gd name="T17" fmla="*/ 13 h 18"/>
                <a:gd name="T18" fmla="*/ 5 w 29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7" y="5"/>
                    <a:pt x="28" y="12"/>
                  </a:cubicBezTo>
                  <a:cubicBezTo>
                    <a:pt x="29" y="14"/>
                    <a:pt x="27" y="17"/>
                    <a:pt x="24" y="17"/>
                  </a:cubicBezTo>
                  <a:cubicBezTo>
                    <a:pt x="22" y="18"/>
                    <a:pt x="19" y="16"/>
                    <a:pt x="19" y="13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2" y="9"/>
                    <a:pt x="10" y="11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1"/>
            <p:cNvSpPr>
              <a:spLocks/>
            </p:cNvSpPr>
            <p:nvPr/>
          </p:nvSpPr>
          <p:spPr bwMode="auto">
            <a:xfrm>
              <a:off x="2674938" y="1560513"/>
              <a:ext cx="96838" cy="131762"/>
            </a:xfrm>
            <a:custGeom>
              <a:avLst/>
              <a:gdLst>
                <a:gd name="T0" fmla="*/ 27 w 35"/>
                <a:gd name="T1" fmla="*/ 47 h 47"/>
                <a:gd name="T2" fmla="*/ 4 w 35"/>
                <a:gd name="T3" fmla="*/ 30 h 47"/>
                <a:gd name="T4" fmla="*/ 17 w 35"/>
                <a:gd name="T5" fmla="*/ 1 h 47"/>
                <a:gd name="T6" fmla="*/ 23 w 35"/>
                <a:gd name="T7" fmla="*/ 3 h 47"/>
                <a:gd name="T8" fmla="*/ 21 w 35"/>
                <a:gd name="T9" fmla="*/ 9 h 47"/>
                <a:gd name="T10" fmla="*/ 13 w 35"/>
                <a:gd name="T11" fmla="*/ 27 h 47"/>
                <a:gd name="T12" fmla="*/ 29 w 35"/>
                <a:gd name="T13" fmla="*/ 37 h 47"/>
                <a:gd name="T14" fmla="*/ 34 w 35"/>
                <a:gd name="T15" fmla="*/ 41 h 47"/>
                <a:gd name="T16" fmla="*/ 30 w 35"/>
                <a:gd name="T17" fmla="*/ 47 h 47"/>
                <a:gd name="T18" fmla="*/ 27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7" y="47"/>
                  </a:moveTo>
                  <a:cubicBezTo>
                    <a:pt x="16" y="47"/>
                    <a:pt x="7" y="40"/>
                    <a:pt x="4" y="30"/>
                  </a:cubicBezTo>
                  <a:cubicBezTo>
                    <a:pt x="0" y="18"/>
                    <a:pt x="6" y="6"/>
                    <a:pt x="17" y="1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4" y="5"/>
                    <a:pt x="23" y="8"/>
                    <a:pt x="21" y="9"/>
                  </a:cubicBezTo>
                  <a:cubicBezTo>
                    <a:pt x="14" y="12"/>
                    <a:pt x="11" y="20"/>
                    <a:pt x="13" y="27"/>
                  </a:cubicBezTo>
                  <a:cubicBezTo>
                    <a:pt x="15" y="34"/>
                    <a:pt x="22" y="39"/>
                    <a:pt x="29" y="37"/>
                  </a:cubicBezTo>
                  <a:cubicBezTo>
                    <a:pt x="32" y="37"/>
                    <a:pt x="34" y="39"/>
                    <a:pt x="34" y="41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2"/>
            <p:cNvSpPr>
              <a:spLocks/>
            </p:cNvSpPr>
            <p:nvPr/>
          </p:nvSpPr>
          <p:spPr bwMode="auto">
            <a:xfrm>
              <a:off x="3417888" y="1558925"/>
              <a:ext cx="92075" cy="133350"/>
            </a:xfrm>
            <a:custGeom>
              <a:avLst/>
              <a:gdLst>
                <a:gd name="T0" fmla="*/ 6 w 33"/>
                <a:gd name="T1" fmla="*/ 48 h 48"/>
                <a:gd name="T2" fmla="*/ 4 w 33"/>
                <a:gd name="T3" fmla="*/ 48 h 48"/>
                <a:gd name="T4" fmla="*/ 0 w 33"/>
                <a:gd name="T5" fmla="*/ 43 h 48"/>
                <a:gd name="T6" fmla="*/ 5 w 33"/>
                <a:gd name="T7" fmla="*/ 39 h 48"/>
                <a:gd name="T8" fmla="*/ 21 w 33"/>
                <a:gd name="T9" fmla="*/ 27 h 48"/>
                <a:gd name="T10" fmla="*/ 12 w 33"/>
                <a:gd name="T11" fmla="*/ 10 h 48"/>
                <a:gd name="T12" fmla="*/ 10 w 33"/>
                <a:gd name="T13" fmla="*/ 4 h 48"/>
                <a:gd name="T14" fmla="*/ 16 w 33"/>
                <a:gd name="T15" fmla="*/ 1 h 48"/>
                <a:gd name="T16" fmla="*/ 30 w 33"/>
                <a:gd name="T17" fmla="*/ 30 h 48"/>
                <a:gd name="T18" fmla="*/ 6 w 3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6" y="48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40"/>
                    <a:pt x="2" y="38"/>
                    <a:pt x="5" y="39"/>
                  </a:cubicBezTo>
                  <a:cubicBezTo>
                    <a:pt x="12" y="39"/>
                    <a:pt x="19" y="35"/>
                    <a:pt x="21" y="27"/>
                  </a:cubicBezTo>
                  <a:cubicBezTo>
                    <a:pt x="23" y="20"/>
                    <a:pt x="19" y="13"/>
                    <a:pt x="12" y="10"/>
                  </a:cubicBezTo>
                  <a:cubicBezTo>
                    <a:pt x="10" y="9"/>
                    <a:pt x="9" y="6"/>
                    <a:pt x="10" y="4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27" y="6"/>
                    <a:pt x="33" y="18"/>
                    <a:pt x="30" y="30"/>
                  </a:cubicBezTo>
                  <a:cubicBezTo>
                    <a:pt x="27" y="40"/>
                    <a:pt x="17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43"/>
            <p:cNvSpPr>
              <a:spLocks/>
            </p:cNvSpPr>
            <p:nvPr/>
          </p:nvSpPr>
          <p:spPr bwMode="auto">
            <a:xfrm>
              <a:off x="3019425" y="1679575"/>
              <a:ext cx="149225" cy="63500"/>
            </a:xfrm>
            <a:custGeom>
              <a:avLst/>
              <a:gdLst>
                <a:gd name="T0" fmla="*/ 27 w 53"/>
                <a:gd name="T1" fmla="*/ 23 h 23"/>
                <a:gd name="T2" fmla="*/ 27 w 53"/>
                <a:gd name="T3" fmla="*/ 23 h 23"/>
                <a:gd name="T4" fmla="*/ 1 w 53"/>
                <a:gd name="T5" fmla="*/ 8 h 23"/>
                <a:gd name="T6" fmla="*/ 3 w 53"/>
                <a:gd name="T7" fmla="*/ 2 h 23"/>
                <a:gd name="T8" fmla="*/ 9 w 53"/>
                <a:gd name="T9" fmla="*/ 4 h 23"/>
                <a:gd name="T10" fmla="*/ 27 w 53"/>
                <a:gd name="T11" fmla="*/ 14 h 23"/>
                <a:gd name="T12" fmla="*/ 44 w 53"/>
                <a:gd name="T13" fmla="*/ 4 h 23"/>
                <a:gd name="T14" fmla="*/ 50 w 53"/>
                <a:gd name="T15" fmla="*/ 2 h 23"/>
                <a:gd name="T16" fmla="*/ 52 w 53"/>
                <a:gd name="T17" fmla="*/ 8 h 23"/>
                <a:gd name="T18" fmla="*/ 27 w 5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3" y="10"/>
                    <a:pt x="19" y="14"/>
                    <a:pt x="27" y="14"/>
                  </a:cubicBezTo>
                  <a:cubicBezTo>
                    <a:pt x="34" y="14"/>
                    <a:pt x="41" y="10"/>
                    <a:pt x="44" y="4"/>
                  </a:cubicBezTo>
                  <a:cubicBezTo>
                    <a:pt x="45" y="1"/>
                    <a:pt x="48" y="0"/>
                    <a:pt x="50" y="2"/>
                  </a:cubicBezTo>
                  <a:cubicBezTo>
                    <a:pt x="52" y="3"/>
                    <a:pt x="53" y="6"/>
                    <a:pt x="52" y="8"/>
                  </a:cubicBezTo>
                  <a:cubicBezTo>
                    <a:pt x="47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44"/>
            <p:cNvSpPr>
              <a:spLocks/>
            </p:cNvSpPr>
            <p:nvPr/>
          </p:nvSpPr>
          <p:spPr bwMode="auto">
            <a:xfrm>
              <a:off x="2713038" y="1401763"/>
              <a:ext cx="760413" cy="150812"/>
            </a:xfrm>
            <a:custGeom>
              <a:avLst/>
              <a:gdLst>
                <a:gd name="T0" fmla="*/ 131 w 271"/>
                <a:gd name="T1" fmla="*/ 54 h 54"/>
                <a:gd name="T2" fmla="*/ 119 w 271"/>
                <a:gd name="T3" fmla="*/ 54 h 54"/>
                <a:gd name="T4" fmla="*/ 107 w 271"/>
                <a:gd name="T5" fmla="*/ 28 h 54"/>
                <a:gd name="T6" fmla="*/ 95 w 271"/>
                <a:gd name="T7" fmla="*/ 53 h 54"/>
                <a:gd name="T8" fmla="*/ 63 w 271"/>
                <a:gd name="T9" fmla="*/ 50 h 54"/>
                <a:gd name="T10" fmla="*/ 55 w 271"/>
                <a:gd name="T11" fmla="*/ 28 h 54"/>
                <a:gd name="T12" fmla="*/ 37 w 271"/>
                <a:gd name="T13" fmla="*/ 47 h 54"/>
                <a:gd name="T14" fmla="*/ 4 w 271"/>
                <a:gd name="T15" fmla="*/ 40 h 54"/>
                <a:gd name="T16" fmla="*/ 0 w 271"/>
                <a:gd name="T17" fmla="*/ 35 h 54"/>
                <a:gd name="T18" fmla="*/ 6 w 271"/>
                <a:gd name="T19" fmla="*/ 31 h 54"/>
                <a:gd name="T20" fmla="*/ 37 w 271"/>
                <a:gd name="T21" fmla="*/ 37 h 54"/>
                <a:gd name="T22" fmla="*/ 55 w 271"/>
                <a:gd name="T23" fmla="*/ 10 h 54"/>
                <a:gd name="T24" fmla="*/ 60 w 271"/>
                <a:gd name="T25" fmla="*/ 7 h 54"/>
                <a:gd name="T26" fmla="*/ 63 w 271"/>
                <a:gd name="T27" fmla="*/ 12 h 54"/>
                <a:gd name="T28" fmla="*/ 66 w 271"/>
                <a:gd name="T29" fmla="*/ 41 h 54"/>
                <a:gd name="T30" fmla="*/ 93 w 271"/>
                <a:gd name="T31" fmla="*/ 43 h 54"/>
                <a:gd name="T32" fmla="*/ 102 w 271"/>
                <a:gd name="T33" fmla="*/ 4 h 54"/>
                <a:gd name="T34" fmla="*/ 107 w 271"/>
                <a:gd name="T35" fmla="*/ 0 h 54"/>
                <a:gd name="T36" fmla="*/ 111 w 271"/>
                <a:gd name="T37" fmla="*/ 4 h 54"/>
                <a:gd name="T38" fmla="*/ 121 w 271"/>
                <a:gd name="T39" fmla="*/ 44 h 54"/>
                <a:gd name="T40" fmla="*/ 201 w 271"/>
                <a:gd name="T41" fmla="*/ 41 h 54"/>
                <a:gd name="T42" fmla="*/ 199 w 271"/>
                <a:gd name="T43" fmla="*/ 10 h 54"/>
                <a:gd name="T44" fmla="*/ 203 w 271"/>
                <a:gd name="T45" fmla="*/ 6 h 54"/>
                <a:gd name="T46" fmla="*/ 208 w 271"/>
                <a:gd name="T47" fmla="*/ 8 h 54"/>
                <a:gd name="T48" fmla="*/ 225 w 271"/>
                <a:gd name="T49" fmla="*/ 38 h 54"/>
                <a:gd name="T50" fmla="*/ 265 w 271"/>
                <a:gd name="T51" fmla="*/ 30 h 54"/>
                <a:gd name="T52" fmla="*/ 271 w 271"/>
                <a:gd name="T53" fmla="*/ 33 h 54"/>
                <a:gd name="T54" fmla="*/ 267 w 271"/>
                <a:gd name="T55" fmla="*/ 39 h 54"/>
                <a:gd name="T56" fmla="*/ 225 w 271"/>
                <a:gd name="T57" fmla="*/ 47 h 54"/>
                <a:gd name="T58" fmla="*/ 210 w 271"/>
                <a:gd name="T59" fmla="*/ 31 h 54"/>
                <a:gd name="T60" fmla="*/ 205 w 271"/>
                <a:gd name="T61" fmla="*/ 50 h 54"/>
                <a:gd name="T62" fmla="*/ 131 w 271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54">
                  <a:moveTo>
                    <a:pt x="131" y="54"/>
                  </a:moveTo>
                  <a:cubicBezTo>
                    <a:pt x="127" y="54"/>
                    <a:pt x="123" y="54"/>
                    <a:pt x="119" y="54"/>
                  </a:cubicBezTo>
                  <a:cubicBezTo>
                    <a:pt x="116" y="54"/>
                    <a:pt x="113" y="53"/>
                    <a:pt x="107" y="28"/>
                  </a:cubicBezTo>
                  <a:cubicBezTo>
                    <a:pt x="101" y="53"/>
                    <a:pt x="98" y="53"/>
                    <a:pt x="95" y="53"/>
                  </a:cubicBezTo>
                  <a:cubicBezTo>
                    <a:pt x="84" y="52"/>
                    <a:pt x="73" y="51"/>
                    <a:pt x="63" y="50"/>
                  </a:cubicBezTo>
                  <a:cubicBezTo>
                    <a:pt x="60" y="50"/>
                    <a:pt x="56" y="49"/>
                    <a:pt x="55" y="28"/>
                  </a:cubicBezTo>
                  <a:cubicBezTo>
                    <a:pt x="43" y="48"/>
                    <a:pt x="39" y="47"/>
                    <a:pt x="37" y="47"/>
                  </a:cubicBezTo>
                  <a:cubicBezTo>
                    <a:pt x="25" y="45"/>
                    <a:pt x="14" y="43"/>
                    <a:pt x="4" y="40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1" y="32"/>
                    <a:pt x="3" y="31"/>
                    <a:pt x="6" y="31"/>
                  </a:cubicBezTo>
                  <a:cubicBezTo>
                    <a:pt x="16" y="34"/>
                    <a:pt x="26" y="36"/>
                    <a:pt x="37" y="37"/>
                  </a:cubicBezTo>
                  <a:cubicBezTo>
                    <a:pt x="40" y="34"/>
                    <a:pt x="49" y="21"/>
                    <a:pt x="55" y="10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3" y="23"/>
                    <a:pt x="64" y="37"/>
                    <a:pt x="66" y="41"/>
                  </a:cubicBezTo>
                  <a:cubicBezTo>
                    <a:pt x="75" y="42"/>
                    <a:pt x="84" y="43"/>
                    <a:pt x="93" y="43"/>
                  </a:cubicBezTo>
                  <a:cubicBezTo>
                    <a:pt x="95" y="38"/>
                    <a:pt x="99" y="20"/>
                    <a:pt x="102" y="4"/>
                  </a:cubicBezTo>
                  <a:cubicBezTo>
                    <a:pt x="103" y="2"/>
                    <a:pt x="104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4" y="20"/>
                    <a:pt x="119" y="39"/>
                    <a:pt x="121" y="44"/>
                  </a:cubicBezTo>
                  <a:cubicBezTo>
                    <a:pt x="148" y="45"/>
                    <a:pt x="175" y="44"/>
                    <a:pt x="201" y="41"/>
                  </a:cubicBezTo>
                  <a:cubicBezTo>
                    <a:pt x="201" y="35"/>
                    <a:pt x="200" y="22"/>
                    <a:pt x="199" y="10"/>
                  </a:cubicBezTo>
                  <a:cubicBezTo>
                    <a:pt x="199" y="8"/>
                    <a:pt x="201" y="6"/>
                    <a:pt x="203" y="6"/>
                  </a:cubicBezTo>
                  <a:cubicBezTo>
                    <a:pt x="205" y="5"/>
                    <a:pt x="207" y="6"/>
                    <a:pt x="208" y="8"/>
                  </a:cubicBezTo>
                  <a:cubicBezTo>
                    <a:pt x="214" y="20"/>
                    <a:pt x="222" y="34"/>
                    <a:pt x="225" y="38"/>
                  </a:cubicBezTo>
                  <a:cubicBezTo>
                    <a:pt x="239" y="35"/>
                    <a:pt x="252" y="33"/>
                    <a:pt x="265" y="30"/>
                  </a:cubicBezTo>
                  <a:cubicBezTo>
                    <a:pt x="267" y="29"/>
                    <a:pt x="270" y="31"/>
                    <a:pt x="271" y="33"/>
                  </a:cubicBezTo>
                  <a:cubicBezTo>
                    <a:pt x="271" y="36"/>
                    <a:pt x="270" y="38"/>
                    <a:pt x="267" y="39"/>
                  </a:cubicBezTo>
                  <a:cubicBezTo>
                    <a:pt x="253" y="42"/>
                    <a:pt x="239" y="45"/>
                    <a:pt x="225" y="47"/>
                  </a:cubicBezTo>
                  <a:cubicBezTo>
                    <a:pt x="222" y="47"/>
                    <a:pt x="219" y="48"/>
                    <a:pt x="210" y="31"/>
                  </a:cubicBezTo>
                  <a:cubicBezTo>
                    <a:pt x="210" y="49"/>
                    <a:pt x="208" y="49"/>
                    <a:pt x="205" y="50"/>
                  </a:cubicBezTo>
                  <a:cubicBezTo>
                    <a:pt x="180" y="52"/>
                    <a:pt x="156" y="54"/>
                    <a:pt x="1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45"/>
            <p:cNvSpPr>
              <a:spLocks/>
            </p:cNvSpPr>
            <p:nvPr/>
          </p:nvSpPr>
          <p:spPr bwMode="auto">
            <a:xfrm>
              <a:off x="2916238" y="1555750"/>
              <a:ext cx="23813" cy="58737"/>
            </a:xfrm>
            <a:custGeom>
              <a:avLst/>
              <a:gdLst>
                <a:gd name="T0" fmla="*/ 5 w 9"/>
                <a:gd name="T1" fmla="*/ 21 h 21"/>
                <a:gd name="T2" fmla="*/ 0 w 9"/>
                <a:gd name="T3" fmla="*/ 17 h 21"/>
                <a:gd name="T4" fmla="*/ 0 w 9"/>
                <a:gd name="T5" fmla="*/ 5 h 21"/>
                <a:gd name="T6" fmla="*/ 5 w 9"/>
                <a:gd name="T7" fmla="*/ 0 h 21"/>
                <a:gd name="T8" fmla="*/ 9 w 9"/>
                <a:gd name="T9" fmla="*/ 5 h 21"/>
                <a:gd name="T10" fmla="*/ 9 w 9"/>
                <a:gd name="T11" fmla="*/ 17 h 21"/>
                <a:gd name="T12" fmla="*/ 5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5" y="21"/>
                  </a:moveTo>
                  <a:cubicBezTo>
                    <a:pt x="2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46"/>
            <p:cNvSpPr>
              <a:spLocks/>
            </p:cNvSpPr>
            <p:nvPr/>
          </p:nvSpPr>
          <p:spPr bwMode="auto">
            <a:xfrm>
              <a:off x="3246438" y="1555750"/>
              <a:ext cx="28575" cy="58737"/>
            </a:xfrm>
            <a:custGeom>
              <a:avLst/>
              <a:gdLst>
                <a:gd name="T0" fmla="*/ 5 w 10"/>
                <a:gd name="T1" fmla="*/ 21 h 21"/>
                <a:gd name="T2" fmla="*/ 0 w 10"/>
                <a:gd name="T3" fmla="*/ 17 h 21"/>
                <a:gd name="T4" fmla="*/ 0 w 10"/>
                <a:gd name="T5" fmla="*/ 5 h 21"/>
                <a:gd name="T6" fmla="*/ 5 w 10"/>
                <a:gd name="T7" fmla="*/ 0 h 21"/>
                <a:gd name="T8" fmla="*/ 10 w 10"/>
                <a:gd name="T9" fmla="*/ 5 h 21"/>
                <a:gd name="T10" fmla="*/ 10 w 10"/>
                <a:gd name="T11" fmla="*/ 17 h 21"/>
                <a:gd name="T12" fmla="*/ 5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3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8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47"/>
            <p:cNvSpPr>
              <a:spLocks noEditPoints="1"/>
            </p:cNvSpPr>
            <p:nvPr/>
          </p:nvSpPr>
          <p:spPr bwMode="auto">
            <a:xfrm>
              <a:off x="2733675" y="1695450"/>
              <a:ext cx="100013" cy="101600"/>
            </a:xfrm>
            <a:custGeom>
              <a:avLst/>
              <a:gdLst>
                <a:gd name="T0" fmla="*/ 22 w 36"/>
                <a:gd name="T1" fmla="*/ 36 h 36"/>
                <a:gd name="T2" fmla="*/ 20 w 36"/>
                <a:gd name="T3" fmla="*/ 36 h 36"/>
                <a:gd name="T4" fmla="*/ 12 w 36"/>
                <a:gd name="T5" fmla="*/ 31 h 36"/>
                <a:gd name="T6" fmla="*/ 4 w 36"/>
                <a:gd name="T7" fmla="*/ 20 h 36"/>
                <a:gd name="T8" fmla="*/ 6 w 36"/>
                <a:gd name="T9" fmla="*/ 3 h 36"/>
                <a:gd name="T10" fmla="*/ 15 w 36"/>
                <a:gd name="T11" fmla="*/ 1 h 36"/>
                <a:gd name="T12" fmla="*/ 24 w 36"/>
                <a:gd name="T13" fmla="*/ 5 h 36"/>
                <a:gd name="T14" fmla="*/ 32 w 36"/>
                <a:gd name="T15" fmla="*/ 16 h 36"/>
                <a:gd name="T16" fmla="*/ 29 w 36"/>
                <a:gd name="T17" fmla="*/ 34 h 36"/>
                <a:gd name="T18" fmla="*/ 22 w 36"/>
                <a:gd name="T19" fmla="*/ 36 h 36"/>
                <a:gd name="T20" fmla="*/ 14 w 36"/>
                <a:gd name="T21" fmla="*/ 10 h 36"/>
                <a:gd name="T22" fmla="*/ 12 w 36"/>
                <a:gd name="T23" fmla="*/ 10 h 36"/>
                <a:gd name="T24" fmla="*/ 11 w 36"/>
                <a:gd name="T25" fmla="*/ 15 h 36"/>
                <a:gd name="T26" fmla="*/ 19 w 36"/>
                <a:gd name="T27" fmla="*/ 26 h 36"/>
                <a:gd name="T28" fmla="*/ 21 w 36"/>
                <a:gd name="T29" fmla="*/ 27 h 36"/>
                <a:gd name="T30" fmla="*/ 24 w 36"/>
                <a:gd name="T31" fmla="*/ 26 h 36"/>
                <a:gd name="T32" fmla="*/ 25 w 36"/>
                <a:gd name="T33" fmla="*/ 24 h 36"/>
                <a:gd name="T34" fmla="*/ 24 w 36"/>
                <a:gd name="T35" fmla="*/ 22 h 36"/>
                <a:gd name="T36" fmla="*/ 16 w 36"/>
                <a:gd name="T37" fmla="*/ 11 h 36"/>
                <a:gd name="T38" fmla="*/ 14 w 36"/>
                <a:gd name="T39" fmla="*/ 10 h 36"/>
                <a:gd name="T40" fmla="*/ 14 w 36"/>
                <a:gd name="T4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22" y="36"/>
                  </a:moveTo>
                  <a:cubicBezTo>
                    <a:pt x="21" y="36"/>
                    <a:pt x="21" y="36"/>
                    <a:pt x="20" y="36"/>
                  </a:cubicBezTo>
                  <a:cubicBezTo>
                    <a:pt x="17" y="35"/>
                    <a:pt x="14" y="34"/>
                    <a:pt x="12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1" y="7"/>
                    <a:pt x="6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9" y="1"/>
                    <a:pt x="22" y="3"/>
                    <a:pt x="2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2"/>
                    <a:pt x="35" y="29"/>
                    <a:pt x="29" y="34"/>
                  </a:cubicBezTo>
                  <a:cubicBezTo>
                    <a:pt x="27" y="35"/>
                    <a:pt x="24" y="36"/>
                    <a:pt x="22" y="36"/>
                  </a:cubicBezTo>
                  <a:close/>
                  <a:moveTo>
                    <a:pt x="14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0" y="11"/>
                    <a:pt x="10" y="13"/>
                    <a:pt x="11" y="1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48"/>
            <p:cNvSpPr>
              <a:spLocks/>
            </p:cNvSpPr>
            <p:nvPr/>
          </p:nvSpPr>
          <p:spPr bwMode="auto">
            <a:xfrm>
              <a:off x="2624138" y="1731963"/>
              <a:ext cx="165100" cy="280987"/>
            </a:xfrm>
            <a:custGeom>
              <a:avLst/>
              <a:gdLst>
                <a:gd name="T0" fmla="*/ 21 w 59"/>
                <a:gd name="T1" fmla="*/ 100 h 100"/>
                <a:gd name="T2" fmla="*/ 20 w 59"/>
                <a:gd name="T3" fmla="*/ 100 h 100"/>
                <a:gd name="T4" fmla="*/ 17 w 59"/>
                <a:gd name="T5" fmla="*/ 97 h 100"/>
                <a:gd name="T6" fmla="*/ 1 w 59"/>
                <a:gd name="T7" fmla="*/ 49 h 100"/>
                <a:gd name="T8" fmla="*/ 27 w 59"/>
                <a:gd name="T9" fmla="*/ 4 h 100"/>
                <a:gd name="T10" fmla="*/ 43 w 59"/>
                <a:gd name="T11" fmla="*/ 0 h 100"/>
                <a:gd name="T12" fmla="*/ 48 w 59"/>
                <a:gd name="T13" fmla="*/ 4 h 100"/>
                <a:gd name="T14" fmla="*/ 44 w 59"/>
                <a:gd name="T15" fmla="*/ 9 h 100"/>
                <a:gd name="T16" fmla="*/ 30 w 59"/>
                <a:gd name="T17" fmla="*/ 12 h 100"/>
                <a:gd name="T18" fmla="*/ 10 w 59"/>
                <a:gd name="T19" fmla="*/ 48 h 100"/>
                <a:gd name="T20" fmla="*/ 23 w 59"/>
                <a:gd name="T21" fmla="*/ 89 h 100"/>
                <a:gd name="T22" fmla="*/ 43 w 59"/>
                <a:gd name="T23" fmla="*/ 62 h 100"/>
                <a:gd name="T24" fmla="*/ 43 w 59"/>
                <a:gd name="T25" fmla="*/ 46 h 100"/>
                <a:gd name="T26" fmla="*/ 50 w 59"/>
                <a:gd name="T27" fmla="*/ 13 h 100"/>
                <a:gd name="T28" fmla="*/ 56 w 59"/>
                <a:gd name="T29" fmla="*/ 13 h 100"/>
                <a:gd name="T30" fmla="*/ 57 w 59"/>
                <a:gd name="T31" fmla="*/ 19 h 100"/>
                <a:gd name="T32" fmla="*/ 52 w 59"/>
                <a:gd name="T33" fmla="*/ 45 h 100"/>
                <a:gd name="T34" fmla="*/ 52 w 59"/>
                <a:gd name="T35" fmla="*/ 64 h 100"/>
                <a:gd name="T36" fmla="*/ 24 w 59"/>
                <a:gd name="T37" fmla="*/ 99 h 100"/>
                <a:gd name="T38" fmla="*/ 21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21" y="100"/>
                  </a:moveTo>
                  <a:cubicBezTo>
                    <a:pt x="21" y="100"/>
                    <a:pt x="20" y="100"/>
                    <a:pt x="20" y="100"/>
                  </a:cubicBezTo>
                  <a:cubicBezTo>
                    <a:pt x="19" y="99"/>
                    <a:pt x="18" y="98"/>
                    <a:pt x="17" y="97"/>
                  </a:cubicBezTo>
                  <a:cubicBezTo>
                    <a:pt x="10" y="83"/>
                    <a:pt x="2" y="66"/>
                    <a:pt x="1" y="49"/>
                  </a:cubicBezTo>
                  <a:cubicBezTo>
                    <a:pt x="0" y="32"/>
                    <a:pt x="8" y="11"/>
                    <a:pt x="27" y="4"/>
                  </a:cubicBezTo>
                  <a:cubicBezTo>
                    <a:pt x="31" y="2"/>
                    <a:pt x="37" y="1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7"/>
                    <a:pt x="46" y="9"/>
                    <a:pt x="44" y="9"/>
                  </a:cubicBezTo>
                  <a:cubicBezTo>
                    <a:pt x="38" y="10"/>
                    <a:pt x="34" y="11"/>
                    <a:pt x="30" y="12"/>
                  </a:cubicBezTo>
                  <a:cubicBezTo>
                    <a:pt x="15" y="18"/>
                    <a:pt x="9" y="35"/>
                    <a:pt x="10" y="48"/>
                  </a:cubicBezTo>
                  <a:cubicBezTo>
                    <a:pt x="11" y="62"/>
                    <a:pt x="17" y="76"/>
                    <a:pt x="23" y="89"/>
                  </a:cubicBezTo>
                  <a:cubicBezTo>
                    <a:pt x="32" y="83"/>
                    <a:pt x="39" y="73"/>
                    <a:pt x="43" y="62"/>
                  </a:cubicBezTo>
                  <a:cubicBezTo>
                    <a:pt x="44" y="57"/>
                    <a:pt x="44" y="52"/>
                    <a:pt x="43" y="46"/>
                  </a:cubicBezTo>
                  <a:cubicBezTo>
                    <a:pt x="42" y="36"/>
                    <a:pt x="41" y="24"/>
                    <a:pt x="50" y="13"/>
                  </a:cubicBezTo>
                  <a:cubicBezTo>
                    <a:pt x="52" y="11"/>
                    <a:pt x="55" y="11"/>
                    <a:pt x="56" y="13"/>
                  </a:cubicBezTo>
                  <a:cubicBezTo>
                    <a:pt x="58" y="14"/>
                    <a:pt x="59" y="17"/>
                    <a:pt x="57" y="19"/>
                  </a:cubicBezTo>
                  <a:cubicBezTo>
                    <a:pt x="51" y="27"/>
                    <a:pt x="52" y="36"/>
                    <a:pt x="52" y="45"/>
                  </a:cubicBezTo>
                  <a:cubicBezTo>
                    <a:pt x="53" y="52"/>
                    <a:pt x="54" y="58"/>
                    <a:pt x="52" y="64"/>
                  </a:cubicBezTo>
                  <a:cubicBezTo>
                    <a:pt x="47" y="80"/>
                    <a:pt x="37" y="92"/>
                    <a:pt x="24" y="99"/>
                  </a:cubicBezTo>
                  <a:cubicBezTo>
                    <a:pt x="23" y="100"/>
                    <a:pt x="22" y="100"/>
                    <a:pt x="2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9"/>
            <p:cNvSpPr>
              <a:spLocks noEditPoints="1"/>
            </p:cNvSpPr>
            <p:nvPr/>
          </p:nvSpPr>
          <p:spPr bwMode="auto">
            <a:xfrm>
              <a:off x="3352800" y="1695450"/>
              <a:ext cx="101600" cy="101600"/>
            </a:xfrm>
            <a:custGeom>
              <a:avLst/>
              <a:gdLst>
                <a:gd name="T0" fmla="*/ 14 w 36"/>
                <a:gd name="T1" fmla="*/ 36 h 36"/>
                <a:gd name="T2" fmla="*/ 7 w 36"/>
                <a:gd name="T3" fmla="*/ 34 h 36"/>
                <a:gd name="T4" fmla="*/ 4 w 36"/>
                <a:gd name="T5" fmla="*/ 16 h 36"/>
                <a:gd name="T6" fmla="*/ 13 w 36"/>
                <a:gd name="T7" fmla="*/ 5 h 36"/>
                <a:gd name="T8" fmla="*/ 21 w 36"/>
                <a:gd name="T9" fmla="*/ 1 h 36"/>
                <a:gd name="T10" fmla="*/ 30 w 36"/>
                <a:gd name="T11" fmla="*/ 3 h 36"/>
                <a:gd name="T12" fmla="*/ 32 w 36"/>
                <a:gd name="T13" fmla="*/ 20 h 36"/>
                <a:gd name="T14" fmla="*/ 24 w 36"/>
                <a:gd name="T15" fmla="*/ 31 h 36"/>
                <a:gd name="T16" fmla="*/ 14 w 36"/>
                <a:gd name="T17" fmla="*/ 36 h 36"/>
                <a:gd name="T18" fmla="*/ 22 w 36"/>
                <a:gd name="T19" fmla="*/ 10 h 36"/>
                <a:gd name="T20" fmla="*/ 22 w 36"/>
                <a:gd name="T21" fmla="*/ 10 h 36"/>
                <a:gd name="T22" fmla="*/ 20 w 36"/>
                <a:gd name="T23" fmla="*/ 11 h 36"/>
                <a:gd name="T24" fmla="*/ 12 w 36"/>
                <a:gd name="T25" fmla="*/ 22 h 36"/>
                <a:gd name="T26" fmla="*/ 11 w 36"/>
                <a:gd name="T27" fmla="*/ 24 h 36"/>
                <a:gd name="T28" fmla="*/ 12 w 36"/>
                <a:gd name="T29" fmla="*/ 26 h 36"/>
                <a:gd name="T30" fmla="*/ 15 w 36"/>
                <a:gd name="T31" fmla="*/ 27 h 36"/>
                <a:gd name="T32" fmla="*/ 17 w 36"/>
                <a:gd name="T33" fmla="*/ 26 h 36"/>
                <a:gd name="T34" fmla="*/ 25 w 36"/>
                <a:gd name="T35" fmla="*/ 15 h 36"/>
                <a:gd name="T36" fmla="*/ 24 w 36"/>
                <a:gd name="T37" fmla="*/ 10 h 36"/>
                <a:gd name="T38" fmla="*/ 22 w 36"/>
                <a:gd name="T3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14" y="36"/>
                  </a:moveTo>
                  <a:cubicBezTo>
                    <a:pt x="12" y="36"/>
                    <a:pt x="9" y="35"/>
                    <a:pt x="7" y="34"/>
                  </a:cubicBezTo>
                  <a:cubicBezTo>
                    <a:pt x="1" y="29"/>
                    <a:pt x="0" y="22"/>
                    <a:pt x="4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3"/>
                    <a:pt x="17" y="1"/>
                    <a:pt x="21" y="1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5" y="7"/>
                    <a:pt x="36" y="15"/>
                    <a:pt x="3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4"/>
                    <a:pt x="18" y="36"/>
                    <a:pt x="14" y="36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2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3"/>
                    <a:pt x="26" y="11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0"/>
            <p:cNvSpPr>
              <a:spLocks/>
            </p:cNvSpPr>
            <p:nvPr/>
          </p:nvSpPr>
          <p:spPr bwMode="auto">
            <a:xfrm>
              <a:off x="3398838" y="1731963"/>
              <a:ext cx="165100" cy="280987"/>
            </a:xfrm>
            <a:custGeom>
              <a:avLst/>
              <a:gdLst>
                <a:gd name="T0" fmla="*/ 38 w 59"/>
                <a:gd name="T1" fmla="*/ 100 h 100"/>
                <a:gd name="T2" fmla="*/ 36 w 59"/>
                <a:gd name="T3" fmla="*/ 99 h 100"/>
                <a:gd name="T4" fmla="*/ 7 w 59"/>
                <a:gd name="T5" fmla="*/ 64 h 100"/>
                <a:gd name="T6" fmla="*/ 7 w 59"/>
                <a:gd name="T7" fmla="*/ 45 h 100"/>
                <a:gd name="T8" fmla="*/ 2 w 59"/>
                <a:gd name="T9" fmla="*/ 19 h 100"/>
                <a:gd name="T10" fmla="*/ 3 w 59"/>
                <a:gd name="T11" fmla="*/ 13 h 100"/>
                <a:gd name="T12" fmla="*/ 9 w 59"/>
                <a:gd name="T13" fmla="*/ 13 h 100"/>
                <a:gd name="T14" fmla="*/ 16 w 59"/>
                <a:gd name="T15" fmla="*/ 46 h 100"/>
                <a:gd name="T16" fmla="*/ 16 w 59"/>
                <a:gd name="T17" fmla="*/ 62 h 100"/>
                <a:gd name="T18" fmla="*/ 36 w 59"/>
                <a:gd name="T19" fmla="*/ 89 h 100"/>
                <a:gd name="T20" fmla="*/ 49 w 59"/>
                <a:gd name="T21" fmla="*/ 48 h 100"/>
                <a:gd name="T22" fmla="*/ 29 w 59"/>
                <a:gd name="T23" fmla="*/ 12 h 100"/>
                <a:gd name="T24" fmla="*/ 15 w 59"/>
                <a:gd name="T25" fmla="*/ 9 h 100"/>
                <a:gd name="T26" fmla="*/ 11 w 59"/>
                <a:gd name="T27" fmla="*/ 4 h 100"/>
                <a:gd name="T28" fmla="*/ 16 w 59"/>
                <a:gd name="T29" fmla="*/ 0 h 100"/>
                <a:gd name="T30" fmla="*/ 32 w 59"/>
                <a:gd name="T31" fmla="*/ 4 h 100"/>
                <a:gd name="T32" fmla="*/ 58 w 59"/>
                <a:gd name="T33" fmla="*/ 49 h 100"/>
                <a:gd name="T34" fmla="*/ 42 w 59"/>
                <a:gd name="T35" fmla="*/ 97 h 100"/>
                <a:gd name="T36" fmla="*/ 39 w 59"/>
                <a:gd name="T37" fmla="*/ 100 h 100"/>
                <a:gd name="T38" fmla="*/ 38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38" y="100"/>
                  </a:moveTo>
                  <a:cubicBezTo>
                    <a:pt x="37" y="100"/>
                    <a:pt x="36" y="100"/>
                    <a:pt x="36" y="99"/>
                  </a:cubicBezTo>
                  <a:cubicBezTo>
                    <a:pt x="22" y="92"/>
                    <a:pt x="12" y="80"/>
                    <a:pt x="7" y="64"/>
                  </a:cubicBezTo>
                  <a:cubicBezTo>
                    <a:pt x="5" y="58"/>
                    <a:pt x="6" y="52"/>
                    <a:pt x="7" y="45"/>
                  </a:cubicBezTo>
                  <a:cubicBezTo>
                    <a:pt x="8" y="36"/>
                    <a:pt x="8" y="27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5" y="11"/>
                    <a:pt x="7" y="11"/>
                    <a:pt x="9" y="13"/>
                  </a:cubicBezTo>
                  <a:cubicBezTo>
                    <a:pt x="18" y="24"/>
                    <a:pt x="17" y="36"/>
                    <a:pt x="16" y="46"/>
                  </a:cubicBezTo>
                  <a:cubicBezTo>
                    <a:pt x="15" y="52"/>
                    <a:pt x="15" y="57"/>
                    <a:pt x="16" y="62"/>
                  </a:cubicBezTo>
                  <a:cubicBezTo>
                    <a:pt x="20" y="73"/>
                    <a:pt x="27" y="83"/>
                    <a:pt x="36" y="89"/>
                  </a:cubicBezTo>
                  <a:cubicBezTo>
                    <a:pt x="42" y="76"/>
                    <a:pt x="48" y="62"/>
                    <a:pt x="49" y="48"/>
                  </a:cubicBezTo>
                  <a:cubicBezTo>
                    <a:pt x="50" y="35"/>
                    <a:pt x="44" y="18"/>
                    <a:pt x="29" y="12"/>
                  </a:cubicBezTo>
                  <a:cubicBezTo>
                    <a:pt x="25" y="11"/>
                    <a:pt x="21" y="10"/>
                    <a:pt x="15" y="9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1" y="2"/>
                    <a:pt x="14" y="0"/>
                    <a:pt x="16" y="0"/>
                  </a:cubicBezTo>
                  <a:cubicBezTo>
                    <a:pt x="22" y="1"/>
                    <a:pt x="28" y="2"/>
                    <a:pt x="32" y="4"/>
                  </a:cubicBezTo>
                  <a:cubicBezTo>
                    <a:pt x="51" y="11"/>
                    <a:pt x="59" y="32"/>
                    <a:pt x="58" y="49"/>
                  </a:cubicBezTo>
                  <a:cubicBezTo>
                    <a:pt x="57" y="66"/>
                    <a:pt x="49" y="83"/>
                    <a:pt x="42" y="97"/>
                  </a:cubicBezTo>
                  <a:cubicBezTo>
                    <a:pt x="41" y="98"/>
                    <a:pt x="40" y="99"/>
                    <a:pt x="39" y="100"/>
                  </a:cubicBezTo>
                  <a:cubicBezTo>
                    <a:pt x="39" y="100"/>
                    <a:pt x="38" y="100"/>
                    <a:pt x="3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1"/>
            <p:cNvSpPr>
              <a:spLocks/>
            </p:cNvSpPr>
            <p:nvPr/>
          </p:nvSpPr>
          <p:spPr bwMode="auto">
            <a:xfrm>
              <a:off x="2843213" y="1858963"/>
              <a:ext cx="184150" cy="125412"/>
            </a:xfrm>
            <a:custGeom>
              <a:avLst/>
              <a:gdLst>
                <a:gd name="T0" fmla="*/ 5 w 66"/>
                <a:gd name="T1" fmla="*/ 45 h 45"/>
                <a:gd name="T2" fmla="*/ 1 w 66"/>
                <a:gd name="T3" fmla="*/ 42 h 45"/>
                <a:gd name="T4" fmla="*/ 3 w 66"/>
                <a:gd name="T5" fmla="*/ 36 h 45"/>
                <a:gd name="T6" fmla="*/ 57 w 66"/>
                <a:gd name="T7" fmla="*/ 19 h 45"/>
                <a:gd name="T8" fmla="*/ 57 w 66"/>
                <a:gd name="T9" fmla="*/ 5 h 45"/>
                <a:gd name="T10" fmla="*/ 62 w 66"/>
                <a:gd name="T11" fmla="*/ 0 h 45"/>
                <a:gd name="T12" fmla="*/ 66 w 66"/>
                <a:gd name="T13" fmla="*/ 5 h 45"/>
                <a:gd name="T14" fmla="*/ 66 w 66"/>
                <a:gd name="T15" fmla="*/ 22 h 45"/>
                <a:gd name="T16" fmla="*/ 63 w 66"/>
                <a:gd name="T17" fmla="*/ 26 h 45"/>
                <a:gd name="T18" fmla="*/ 6 w 66"/>
                <a:gd name="T19" fmla="*/ 45 h 45"/>
                <a:gd name="T20" fmla="*/ 5 w 6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5" y="45"/>
                  </a:moveTo>
                  <a:cubicBezTo>
                    <a:pt x="3" y="45"/>
                    <a:pt x="1" y="44"/>
                    <a:pt x="1" y="42"/>
                  </a:cubicBezTo>
                  <a:cubicBezTo>
                    <a:pt x="0" y="40"/>
                    <a:pt x="1" y="37"/>
                    <a:pt x="3" y="3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9" y="0"/>
                    <a:pt x="62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5" y="26"/>
                    <a:pt x="63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2"/>
            <p:cNvSpPr>
              <a:spLocks/>
            </p:cNvSpPr>
            <p:nvPr/>
          </p:nvSpPr>
          <p:spPr bwMode="auto">
            <a:xfrm>
              <a:off x="3159125" y="1855788"/>
              <a:ext cx="188913" cy="128587"/>
            </a:xfrm>
            <a:custGeom>
              <a:avLst/>
              <a:gdLst>
                <a:gd name="T0" fmla="*/ 62 w 67"/>
                <a:gd name="T1" fmla="*/ 46 h 46"/>
                <a:gd name="T2" fmla="*/ 60 w 67"/>
                <a:gd name="T3" fmla="*/ 46 h 46"/>
                <a:gd name="T4" fmla="*/ 3 w 67"/>
                <a:gd name="T5" fmla="*/ 27 h 46"/>
                <a:gd name="T6" fmla="*/ 0 w 67"/>
                <a:gd name="T7" fmla="*/ 23 h 46"/>
                <a:gd name="T8" fmla="*/ 0 w 67"/>
                <a:gd name="T9" fmla="*/ 5 h 46"/>
                <a:gd name="T10" fmla="*/ 5 w 67"/>
                <a:gd name="T11" fmla="*/ 0 h 46"/>
                <a:gd name="T12" fmla="*/ 9 w 67"/>
                <a:gd name="T13" fmla="*/ 5 h 46"/>
                <a:gd name="T14" fmla="*/ 9 w 67"/>
                <a:gd name="T15" fmla="*/ 20 h 46"/>
                <a:gd name="T16" fmla="*/ 63 w 67"/>
                <a:gd name="T17" fmla="*/ 37 h 46"/>
                <a:gd name="T18" fmla="*/ 66 w 67"/>
                <a:gd name="T19" fmla="*/ 43 h 46"/>
                <a:gd name="T20" fmla="*/ 62 w 67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6">
                  <a:moveTo>
                    <a:pt x="62" y="46"/>
                  </a:moveTo>
                  <a:cubicBezTo>
                    <a:pt x="61" y="46"/>
                    <a:pt x="61" y="46"/>
                    <a:pt x="60" y="4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8"/>
                    <a:pt x="67" y="41"/>
                    <a:pt x="66" y="43"/>
                  </a:cubicBezTo>
                  <a:cubicBezTo>
                    <a:pt x="66" y="45"/>
                    <a:pt x="64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3"/>
            <p:cNvSpPr>
              <a:spLocks/>
            </p:cNvSpPr>
            <p:nvPr/>
          </p:nvSpPr>
          <p:spPr bwMode="auto">
            <a:xfrm>
              <a:off x="2909888" y="1906588"/>
              <a:ext cx="198438" cy="106362"/>
            </a:xfrm>
            <a:custGeom>
              <a:avLst/>
              <a:gdLst>
                <a:gd name="T0" fmla="*/ 45 w 71"/>
                <a:gd name="T1" fmla="*/ 38 h 38"/>
                <a:gd name="T2" fmla="*/ 3 w 71"/>
                <a:gd name="T3" fmla="*/ 19 h 38"/>
                <a:gd name="T4" fmla="*/ 2 w 71"/>
                <a:gd name="T5" fmla="*/ 13 h 38"/>
                <a:gd name="T6" fmla="*/ 8 w 71"/>
                <a:gd name="T7" fmla="*/ 12 h 38"/>
                <a:gd name="T8" fmla="*/ 53 w 71"/>
                <a:gd name="T9" fmla="*/ 27 h 38"/>
                <a:gd name="T10" fmla="*/ 61 w 71"/>
                <a:gd name="T11" fmla="*/ 18 h 38"/>
                <a:gd name="T12" fmla="*/ 36 w 71"/>
                <a:gd name="T13" fmla="*/ 9 h 38"/>
                <a:gd name="T14" fmla="*/ 34 w 71"/>
                <a:gd name="T15" fmla="*/ 3 h 38"/>
                <a:gd name="T16" fmla="*/ 39 w 71"/>
                <a:gd name="T17" fmla="*/ 1 h 38"/>
                <a:gd name="T18" fmla="*/ 67 w 71"/>
                <a:gd name="T19" fmla="*/ 11 h 38"/>
                <a:gd name="T20" fmla="*/ 70 w 71"/>
                <a:gd name="T21" fmla="*/ 15 h 38"/>
                <a:gd name="T22" fmla="*/ 58 w 71"/>
                <a:gd name="T23" fmla="*/ 35 h 38"/>
                <a:gd name="T24" fmla="*/ 45 w 71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8">
                  <a:moveTo>
                    <a:pt x="45" y="38"/>
                  </a:moveTo>
                  <a:cubicBezTo>
                    <a:pt x="35" y="38"/>
                    <a:pt x="21" y="34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4" y="11"/>
                    <a:pt x="6" y="10"/>
                    <a:pt x="8" y="12"/>
                  </a:cubicBezTo>
                  <a:cubicBezTo>
                    <a:pt x="34" y="33"/>
                    <a:pt x="49" y="29"/>
                    <a:pt x="53" y="27"/>
                  </a:cubicBezTo>
                  <a:cubicBezTo>
                    <a:pt x="58" y="25"/>
                    <a:pt x="60" y="21"/>
                    <a:pt x="61" y="18"/>
                  </a:cubicBezTo>
                  <a:cubicBezTo>
                    <a:pt x="55" y="16"/>
                    <a:pt x="42" y="11"/>
                    <a:pt x="36" y="9"/>
                  </a:cubicBezTo>
                  <a:cubicBezTo>
                    <a:pt x="34" y="8"/>
                    <a:pt x="33" y="6"/>
                    <a:pt x="34" y="3"/>
                  </a:cubicBezTo>
                  <a:cubicBezTo>
                    <a:pt x="34" y="1"/>
                    <a:pt x="37" y="0"/>
                    <a:pt x="39" y="1"/>
                  </a:cubicBezTo>
                  <a:cubicBezTo>
                    <a:pt x="42" y="1"/>
                    <a:pt x="65" y="10"/>
                    <a:pt x="67" y="11"/>
                  </a:cubicBezTo>
                  <a:cubicBezTo>
                    <a:pt x="69" y="11"/>
                    <a:pt x="70" y="13"/>
                    <a:pt x="70" y="15"/>
                  </a:cubicBezTo>
                  <a:cubicBezTo>
                    <a:pt x="71" y="23"/>
                    <a:pt x="66" y="31"/>
                    <a:pt x="58" y="35"/>
                  </a:cubicBezTo>
                  <a:cubicBezTo>
                    <a:pt x="55" y="37"/>
                    <a:pt x="50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4"/>
            <p:cNvSpPr>
              <a:spLocks/>
            </p:cNvSpPr>
            <p:nvPr/>
          </p:nvSpPr>
          <p:spPr bwMode="auto">
            <a:xfrm>
              <a:off x="3081338" y="1906588"/>
              <a:ext cx="196850" cy="106362"/>
            </a:xfrm>
            <a:custGeom>
              <a:avLst/>
              <a:gdLst>
                <a:gd name="T0" fmla="*/ 26 w 70"/>
                <a:gd name="T1" fmla="*/ 38 h 38"/>
                <a:gd name="T2" fmla="*/ 13 w 70"/>
                <a:gd name="T3" fmla="*/ 35 h 38"/>
                <a:gd name="T4" fmla="*/ 0 w 70"/>
                <a:gd name="T5" fmla="*/ 15 h 38"/>
                <a:gd name="T6" fmla="*/ 3 w 70"/>
                <a:gd name="T7" fmla="*/ 11 h 38"/>
                <a:gd name="T8" fmla="*/ 31 w 70"/>
                <a:gd name="T9" fmla="*/ 1 h 38"/>
                <a:gd name="T10" fmla="*/ 37 w 70"/>
                <a:gd name="T11" fmla="*/ 3 h 38"/>
                <a:gd name="T12" fmla="*/ 34 w 70"/>
                <a:gd name="T13" fmla="*/ 9 h 38"/>
                <a:gd name="T14" fmla="*/ 10 w 70"/>
                <a:gd name="T15" fmla="*/ 18 h 38"/>
                <a:gd name="T16" fmla="*/ 17 w 70"/>
                <a:gd name="T17" fmla="*/ 27 h 38"/>
                <a:gd name="T18" fmla="*/ 62 w 70"/>
                <a:gd name="T19" fmla="*/ 12 h 38"/>
                <a:gd name="T20" fmla="*/ 68 w 70"/>
                <a:gd name="T21" fmla="*/ 13 h 38"/>
                <a:gd name="T22" fmla="*/ 68 w 70"/>
                <a:gd name="T23" fmla="*/ 19 h 38"/>
                <a:gd name="T24" fmla="*/ 26 w 70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8">
                  <a:moveTo>
                    <a:pt x="26" y="38"/>
                  </a:moveTo>
                  <a:cubicBezTo>
                    <a:pt x="20" y="38"/>
                    <a:pt x="16" y="37"/>
                    <a:pt x="13" y="35"/>
                  </a:cubicBezTo>
                  <a:cubicBezTo>
                    <a:pt x="5" y="31"/>
                    <a:pt x="0" y="23"/>
                    <a:pt x="0" y="15"/>
                  </a:cubicBezTo>
                  <a:cubicBezTo>
                    <a:pt x="0" y="13"/>
                    <a:pt x="1" y="11"/>
                    <a:pt x="3" y="11"/>
                  </a:cubicBezTo>
                  <a:cubicBezTo>
                    <a:pt x="5" y="10"/>
                    <a:pt x="28" y="1"/>
                    <a:pt x="31" y="1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6"/>
                    <a:pt x="36" y="8"/>
                    <a:pt x="34" y="9"/>
                  </a:cubicBezTo>
                  <a:cubicBezTo>
                    <a:pt x="28" y="11"/>
                    <a:pt x="16" y="16"/>
                    <a:pt x="10" y="18"/>
                  </a:cubicBezTo>
                  <a:cubicBezTo>
                    <a:pt x="10" y="21"/>
                    <a:pt x="13" y="25"/>
                    <a:pt x="17" y="27"/>
                  </a:cubicBezTo>
                  <a:cubicBezTo>
                    <a:pt x="22" y="29"/>
                    <a:pt x="36" y="33"/>
                    <a:pt x="62" y="12"/>
                  </a:cubicBezTo>
                  <a:cubicBezTo>
                    <a:pt x="64" y="10"/>
                    <a:pt x="67" y="11"/>
                    <a:pt x="68" y="13"/>
                  </a:cubicBezTo>
                  <a:cubicBezTo>
                    <a:pt x="70" y="15"/>
                    <a:pt x="70" y="17"/>
                    <a:pt x="68" y="19"/>
                  </a:cubicBezTo>
                  <a:cubicBezTo>
                    <a:pt x="49" y="34"/>
                    <a:pt x="35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55"/>
          <p:cNvSpPr>
            <a:spLocks noEditPoints="1"/>
          </p:cNvSpPr>
          <p:nvPr/>
        </p:nvSpPr>
        <p:spPr bwMode="auto">
          <a:xfrm>
            <a:off x="3897214" y="2270770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5280515" y="2389522"/>
            <a:ext cx="492126" cy="593760"/>
            <a:chOff x="4505325" y="1165225"/>
            <a:chExt cx="730250" cy="881062"/>
          </a:xfrm>
          <a:solidFill>
            <a:srgbClr val="FC621E"/>
          </a:solidFill>
        </p:grpSpPr>
        <p:sp>
          <p:nvSpPr>
            <p:cNvPr id="161" name="Freeform 56"/>
            <p:cNvSpPr>
              <a:spLocks noEditPoints="1"/>
            </p:cNvSpPr>
            <p:nvPr/>
          </p:nvSpPr>
          <p:spPr bwMode="auto">
            <a:xfrm>
              <a:off x="4508500" y="1165225"/>
              <a:ext cx="727075" cy="881062"/>
            </a:xfrm>
            <a:custGeom>
              <a:avLst/>
              <a:gdLst>
                <a:gd name="T0" fmla="*/ 255 w 259"/>
                <a:gd name="T1" fmla="*/ 314 h 314"/>
                <a:gd name="T2" fmla="*/ 4 w 259"/>
                <a:gd name="T3" fmla="*/ 314 h 314"/>
                <a:gd name="T4" fmla="*/ 1 w 259"/>
                <a:gd name="T5" fmla="*/ 313 h 314"/>
                <a:gd name="T6" fmla="*/ 0 w 259"/>
                <a:gd name="T7" fmla="*/ 310 h 314"/>
                <a:gd name="T8" fmla="*/ 59 w 259"/>
                <a:gd name="T9" fmla="*/ 135 h 314"/>
                <a:gd name="T10" fmla="*/ 59 w 259"/>
                <a:gd name="T11" fmla="*/ 109 h 314"/>
                <a:gd name="T12" fmla="*/ 49 w 259"/>
                <a:gd name="T13" fmla="*/ 23 h 314"/>
                <a:gd name="T14" fmla="*/ 49 w 259"/>
                <a:gd name="T15" fmla="*/ 22 h 314"/>
                <a:gd name="T16" fmla="*/ 72 w 259"/>
                <a:gd name="T17" fmla="*/ 0 h 314"/>
                <a:gd name="T18" fmla="*/ 99 w 259"/>
                <a:gd name="T19" fmla="*/ 0 h 314"/>
                <a:gd name="T20" fmla="*/ 104 w 259"/>
                <a:gd name="T21" fmla="*/ 5 h 314"/>
                <a:gd name="T22" fmla="*/ 130 w 259"/>
                <a:gd name="T23" fmla="*/ 30 h 314"/>
                <a:gd name="T24" fmla="*/ 155 w 259"/>
                <a:gd name="T25" fmla="*/ 5 h 314"/>
                <a:gd name="T26" fmla="*/ 160 w 259"/>
                <a:gd name="T27" fmla="*/ 0 h 314"/>
                <a:gd name="T28" fmla="*/ 188 w 259"/>
                <a:gd name="T29" fmla="*/ 0 h 314"/>
                <a:gd name="T30" fmla="*/ 210 w 259"/>
                <a:gd name="T31" fmla="*/ 22 h 314"/>
                <a:gd name="T32" fmla="*/ 210 w 259"/>
                <a:gd name="T33" fmla="*/ 23 h 314"/>
                <a:gd name="T34" fmla="*/ 201 w 259"/>
                <a:gd name="T35" fmla="*/ 110 h 314"/>
                <a:gd name="T36" fmla="*/ 201 w 259"/>
                <a:gd name="T37" fmla="*/ 135 h 314"/>
                <a:gd name="T38" fmla="*/ 259 w 259"/>
                <a:gd name="T39" fmla="*/ 310 h 314"/>
                <a:gd name="T40" fmla="*/ 258 w 259"/>
                <a:gd name="T41" fmla="*/ 313 h 314"/>
                <a:gd name="T42" fmla="*/ 255 w 259"/>
                <a:gd name="T43" fmla="*/ 314 h 314"/>
                <a:gd name="T44" fmla="*/ 9 w 259"/>
                <a:gd name="T45" fmla="*/ 305 h 314"/>
                <a:gd name="T46" fmla="*/ 250 w 259"/>
                <a:gd name="T47" fmla="*/ 305 h 314"/>
                <a:gd name="T48" fmla="*/ 193 w 259"/>
                <a:gd name="T49" fmla="*/ 140 h 314"/>
                <a:gd name="T50" fmla="*/ 191 w 259"/>
                <a:gd name="T51" fmla="*/ 137 h 314"/>
                <a:gd name="T52" fmla="*/ 192 w 259"/>
                <a:gd name="T53" fmla="*/ 110 h 314"/>
                <a:gd name="T54" fmla="*/ 192 w 259"/>
                <a:gd name="T55" fmla="*/ 110 h 314"/>
                <a:gd name="T56" fmla="*/ 201 w 259"/>
                <a:gd name="T57" fmla="*/ 22 h 314"/>
                <a:gd name="T58" fmla="*/ 188 w 259"/>
                <a:gd name="T59" fmla="*/ 9 h 314"/>
                <a:gd name="T60" fmla="*/ 164 w 259"/>
                <a:gd name="T61" fmla="*/ 9 h 314"/>
                <a:gd name="T62" fmla="*/ 130 w 259"/>
                <a:gd name="T63" fmla="*/ 40 h 314"/>
                <a:gd name="T64" fmla="*/ 95 w 259"/>
                <a:gd name="T65" fmla="*/ 9 h 314"/>
                <a:gd name="T66" fmla="*/ 72 w 259"/>
                <a:gd name="T67" fmla="*/ 9 h 314"/>
                <a:gd name="T68" fmla="*/ 59 w 259"/>
                <a:gd name="T69" fmla="*/ 22 h 314"/>
                <a:gd name="T70" fmla="*/ 68 w 259"/>
                <a:gd name="T71" fmla="*/ 108 h 314"/>
                <a:gd name="T72" fmla="*/ 68 w 259"/>
                <a:gd name="T73" fmla="*/ 109 h 314"/>
                <a:gd name="T74" fmla="*/ 68 w 259"/>
                <a:gd name="T75" fmla="*/ 137 h 314"/>
                <a:gd name="T76" fmla="*/ 66 w 259"/>
                <a:gd name="T77" fmla="*/ 140 h 314"/>
                <a:gd name="T78" fmla="*/ 9 w 259"/>
                <a:gd name="T79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314">
                  <a:moveTo>
                    <a:pt x="255" y="314"/>
                  </a:moveTo>
                  <a:cubicBezTo>
                    <a:pt x="4" y="314"/>
                    <a:pt x="4" y="314"/>
                    <a:pt x="4" y="314"/>
                  </a:cubicBezTo>
                  <a:cubicBezTo>
                    <a:pt x="3" y="314"/>
                    <a:pt x="2" y="314"/>
                    <a:pt x="1" y="313"/>
                  </a:cubicBezTo>
                  <a:cubicBezTo>
                    <a:pt x="0" y="312"/>
                    <a:pt x="0" y="311"/>
                    <a:pt x="0" y="310"/>
                  </a:cubicBezTo>
                  <a:cubicBezTo>
                    <a:pt x="0" y="239"/>
                    <a:pt x="22" y="173"/>
                    <a:pt x="59" y="13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10"/>
                    <a:pt x="59" y="0"/>
                    <a:pt x="7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5"/>
                  </a:cubicBezTo>
                  <a:cubicBezTo>
                    <a:pt x="104" y="19"/>
                    <a:pt x="116" y="30"/>
                    <a:pt x="130" y="30"/>
                  </a:cubicBezTo>
                  <a:cubicBezTo>
                    <a:pt x="144" y="30"/>
                    <a:pt x="155" y="19"/>
                    <a:pt x="155" y="5"/>
                  </a:cubicBezTo>
                  <a:cubicBezTo>
                    <a:pt x="155" y="2"/>
                    <a:pt x="157" y="0"/>
                    <a:pt x="16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0" y="0"/>
                    <a:pt x="210" y="10"/>
                    <a:pt x="210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37" y="173"/>
                    <a:pt x="259" y="239"/>
                    <a:pt x="259" y="310"/>
                  </a:cubicBezTo>
                  <a:cubicBezTo>
                    <a:pt x="259" y="311"/>
                    <a:pt x="259" y="312"/>
                    <a:pt x="258" y="313"/>
                  </a:cubicBezTo>
                  <a:cubicBezTo>
                    <a:pt x="257" y="314"/>
                    <a:pt x="256" y="314"/>
                    <a:pt x="255" y="314"/>
                  </a:cubicBezTo>
                  <a:close/>
                  <a:moveTo>
                    <a:pt x="9" y="305"/>
                  </a:moveTo>
                  <a:cubicBezTo>
                    <a:pt x="250" y="305"/>
                    <a:pt x="250" y="305"/>
                    <a:pt x="250" y="305"/>
                  </a:cubicBezTo>
                  <a:cubicBezTo>
                    <a:pt x="249" y="237"/>
                    <a:pt x="228" y="176"/>
                    <a:pt x="193" y="140"/>
                  </a:cubicBezTo>
                  <a:cubicBezTo>
                    <a:pt x="192" y="139"/>
                    <a:pt x="191" y="138"/>
                    <a:pt x="191" y="137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5"/>
                    <a:pt x="195" y="9"/>
                    <a:pt x="188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26"/>
                    <a:pt x="147" y="40"/>
                    <a:pt x="130" y="40"/>
                  </a:cubicBezTo>
                  <a:cubicBezTo>
                    <a:pt x="112" y="40"/>
                    <a:pt x="97" y="26"/>
                    <a:pt x="95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5" y="9"/>
                    <a:pt x="59" y="15"/>
                    <a:pt x="59" y="22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9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7" y="139"/>
                    <a:pt x="66" y="140"/>
                  </a:cubicBezTo>
                  <a:cubicBezTo>
                    <a:pt x="32" y="176"/>
                    <a:pt x="10" y="237"/>
                    <a:pt x="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>
              <a:spLocks/>
            </p:cNvSpPr>
            <p:nvPr/>
          </p:nvSpPr>
          <p:spPr bwMode="auto">
            <a:xfrm>
              <a:off x="4675188" y="1530350"/>
              <a:ext cx="396875" cy="28575"/>
            </a:xfrm>
            <a:custGeom>
              <a:avLst/>
              <a:gdLst>
                <a:gd name="T0" fmla="*/ 137 w 142"/>
                <a:gd name="T1" fmla="*/ 10 h 10"/>
                <a:gd name="T2" fmla="*/ 4 w 142"/>
                <a:gd name="T3" fmla="*/ 10 h 10"/>
                <a:gd name="T4" fmla="*/ 0 w 142"/>
                <a:gd name="T5" fmla="*/ 5 h 10"/>
                <a:gd name="T6" fmla="*/ 4 w 142"/>
                <a:gd name="T7" fmla="*/ 0 h 10"/>
                <a:gd name="T8" fmla="*/ 137 w 142"/>
                <a:gd name="T9" fmla="*/ 0 h 10"/>
                <a:gd name="T10" fmla="*/ 142 w 142"/>
                <a:gd name="T11" fmla="*/ 5 h 10"/>
                <a:gd name="T12" fmla="*/ 137 w 14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">
                  <a:moveTo>
                    <a:pt x="137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5"/>
                  </a:cubicBezTo>
                  <a:cubicBezTo>
                    <a:pt x="142" y="8"/>
                    <a:pt x="140" y="10"/>
                    <a:pt x="1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>
              <a:spLocks/>
            </p:cNvSpPr>
            <p:nvPr/>
          </p:nvSpPr>
          <p:spPr bwMode="auto">
            <a:xfrm>
              <a:off x="4675188" y="1462088"/>
              <a:ext cx="396875" cy="25400"/>
            </a:xfrm>
            <a:custGeom>
              <a:avLst/>
              <a:gdLst>
                <a:gd name="T0" fmla="*/ 137 w 142"/>
                <a:gd name="T1" fmla="*/ 9 h 9"/>
                <a:gd name="T2" fmla="*/ 4 w 142"/>
                <a:gd name="T3" fmla="*/ 9 h 9"/>
                <a:gd name="T4" fmla="*/ 0 w 142"/>
                <a:gd name="T5" fmla="*/ 4 h 9"/>
                <a:gd name="T6" fmla="*/ 4 w 142"/>
                <a:gd name="T7" fmla="*/ 0 h 9"/>
                <a:gd name="T8" fmla="*/ 137 w 142"/>
                <a:gd name="T9" fmla="*/ 0 h 9"/>
                <a:gd name="T10" fmla="*/ 142 w 142"/>
                <a:gd name="T11" fmla="*/ 4 h 9"/>
                <a:gd name="T12" fmla="*/ 137 w 1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">
                  <a:moveTo>
                    <a:pt x="13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7"/>
                    <a:pt x="140" y="9"/>
                    <a:pt x="1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45291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7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6132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46942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47783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48593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49434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>
              <a:spLocks noEditPoints="1"/>
            </p:cNvSpPr>
            <p:nvPr/>
          </p:nvSpPr>
          <p:spPr bwMode="auto">
            <a:xfrm>
              <a:off x="50244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>
              <a:spLocks noEditPoints="1"/>
            </p:cNvSpPr>
            <p:nvPr/>
          </p:nvSpPr>
          <p:spPr bwMode="auto">
            <a:xfrm>
              <a:off x="5108575" y="1800225"/>
              <a:ext cx="107950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7"/>
            <p:cNvSpPr>
              <a:spLocks/>
            </p:cNvSpPr>
            <p:nvPr/>
          </p:nvSpPr>
          <p:spPr bwMode="auto">
            <a:xfrm>
              <a:off x="4514850" y="1925638"/>
              <a:ext cx="717550" cy="25400"/>
            </a:xfrm>
            <a:custGeom>
              <a:avLst/>
              <a:gdLst>
                <a:gd name="T0" fmla="*/ 251 w 256"/>
                <a:gd name="T1" fmla="*/ 9 h 9"/>
                <a:gd name="T2" fmla="*/ 4 w 256"/>
                <a:gd name="T3" fmla="*/ 9 h 9"/>
                <a:gd name="T4" fmla="*/ 0 w 256"/>
                <a:gd name="T5" fmla="*/ 4 h 9"/>
                <a:gd name="T6" fmla="*/ 4 w 256"/>
                <a:gd name="T7" fmla="*/ 0 h 9"/>
                <a:gd name="T8" fmla="*/ 251 w 256"/>
                <a:gd name="T9" fmla="*/ 0 h 9"/>
                <a:gd name="T10" fmla="*/ 256 w 256"/>
                <a:gd name="T11" fmla="*/ 4 h 9"/>
                <a:gd name="T12" fmla="*/ 251 w 25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">
                  <a:moveTo>
                    <a:pt x="25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4" y="0"/>
                    <a:pt x="256" y="2"/>
                    <a:pt x="256" y="4"/>
                  </a:cubicBezTo>
                  <a:cubicBezTo>
                    <a:pt x="256" y="7"/>
                    <a:pt x="254" y="9"/>
                    <a:pt x="2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8"/>
            <p:cNvSpPr>
              <a:spLocks/>
            </p:cNvSpPr>
            <p:nvPr/>
          </p:nvSpPr>
          <p:spPr bwMode="auto">
            <a:xfrm>
              <a:off x="4505325" y="1193800"/>
              <a:ext cx="188913" cy="230187"/>
            </a:xfrm>
            <a:custGeom>
              <a:avLst/>
              <a:gdLst>
                <a:gd name="T0" fmla="*/ 62 w 67"/>
                <a:gd name="T1" fmla="*/ 82 h 82"/>
                <a:gd name="T2" fmla="*/ 61 w 67"/>
                <a:gd name="T3" fmla="*/ 82 h 82"/>
                <a:gd name="T4" fmla="*/ 4 w 67"/>
                <a:gd name="T5" fmla="*/ 66 h 82"/>
                <a:gd name="T6" fmla="*/ 1 w 67"/>
                <a:gd name="T7" fmla="*/ 62 h 82"/>
                <a:gd name="T8" fmla="*/ 2 w 67"/>
                <a:gd name="T9" fmla="*/ 58 h 82"/>
                <a:gd name="T10" fmla="*/ 53 w 67"/>
                <a:gd name="T11" fmla="*/ 2 h 82"/>
                <a:gd name="T12" fmla="*/ 60 w 67"/>
                <a:gd name="T13" fmla="*/ 2 h 82"/>
                <a:gd name="T14" fmla="*/ 60 w 67"/>
                <a:gd name="T15" fmla="*/ 8 h 82"/>
                <a:gd name="T16" fmla="*/ 14 w 67"/>
                <a:gd name="T17" fmla="*/ 59 h 82"/>
                <a:gd name="T18" fmla="*/ 63 w 67"/>
                <a:gd name="T19" fmla="*/ 73 h 82"/>
                <a:gd name="T20" fmla="*/ 67 w 67"/>
                <a:gd name="T21" fmla="*/ 78 h 82"/>
                <a:gd name="T22" fmla="*/ 62 w 67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2">
                  <a:moveTo>
                    <a:pt x="62" y="82"/>
                  </a:moveTo>
                  <a:cubicBezTo>
                    <a:pt x="62" y="82"/>
                    <a:pt x="61" y="82"/>
                    <a:pt x="61" y="8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1" y="64"/>
                    <a:pt x="1" y="62"/>
                  </a:cubicBezTo>
                  <a:cubicBezTo>
                    <a:pt x="0" y="61"/>
                    <a:pt x="1" y="59"/>
                    <a:pt x="2" y="58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2" y="3"/>
                    <a:pt x="62" y="6"/>
                    <a:pt x="60" y="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6" y="73"/>
                    <a:pt x="67" y="76"/>
                    <a:pt x="67" y="78"/>
                  </a:cubicBezTo>
                  <a:cubicBezTo>
                    <a:pt x="66" y="80"/>
                    <a:pt x="64" y="82"/>
                    <a:pt x="6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69"/>
            <p:cNvSpPr>
              <a:spLocks/>
            </p:cNvSpPr>
            <p:nvPr/>
          </p:nvSpPr>
          <p:spPr bwMode="auto">
            <a:xfrm>
              <a:off x="5049838" y="1193800"/>
              <a:ext cx="182563" cy="230187"/>
            </a:xfrm>
            <a:custGeom>
              <a:avLst/>
              <a:gdLst>
                <a:gd name="T0" fmla="*/ 5 w 65"/>
                <a:gd name="T1" fmla="*/ 82 h 82"/>
                <a:gd name="T2" fmla="*/ 1 w 65"/>
                <a:gd name="T3" fmla="*/ 79 h 82"/>
                <a:gd name="T4" fmla="*/ 4 w 65"/>
                <a:gd name="T5" fmla="*/ 73 h 82"/>
                <a:gd name="T6" fmla="*/ 52 w 65"/>
                <a:gd name="T7" fmla="*/ 55 h 82"/>
                <a:gd name="T8" fmla="*/ 7 w 65"/>
                <a:gd name="T9" fmla="*/ 8 h 82"/>
                <a:gd name="T10" fmla="*/ 7 w 65"/>
                <a:gd name="T11" fmla="*/ 2 h 82"/>
                <a:gd name="T12" fmla="*/ 14 w 65"/>
                <a:gd name="T13" fmla="*/ 2 h 82"/>
                <a:gd name="T14" fmla="*/ 64 w 65"/>
                <a:gd name="T15" fmla="*/ 54 h 82"/>
                <a:gd name="T16" fmla="*/ 65 w 65"/>
                <a:gd name="T17" fmla="*/ 58 h 82"/>
                <a:gd name="T18" fmla="*/ 62 w 65"/>
                <a:gd name="T19" fmla="*/ 61 h 82"/>
                <a:gd name="T20" fmla="*/ 7 w 65"/>
                <a:gd name="T21" fmla="*/ 81 h 82"/>
                <a:gd name="T22" fmla="*/ 5 w 65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2">
                  <a:moveTo>
                    <a:pt x="5" y="82"/>
                  </a:moveTo>
                  <a:cubicBezTo>
                    <a:pt x="3" y="82"/>
                    <a:pt x="2" y="81"/>
                    <a:pt x="1" y="79"/>
                  </a:cubicBezTo>
                  <a:cubicBezTo>
                    <a:pt x="0" y="76"/>
                    <a:pt x="1" y="74"/>
                    <a:pt x="4" y="7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5"/>
                    <a:pt x="65" y="57"/>
                    <a:pt x="65" y="58"/>
                  </a:cubicBezTo>
                  <a:cubicBezTo>
                    <a:pt x="65" y="60"/>
                    <a:pt x="63" y="61"/>
                    <a:pt x="62" y="6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6" y="82"/>
                    <a:pt x="6" y="82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0"/>
            <p:cNvSpPr>
              <a:spLocks/>
            </p:cNvSpPr>
            <p:nvPr/>
          </p:nvSpPr>
          <p:spPr bwMode="auto">
            <a:xfrm>
              <a:off x="4724400" y="1168400"/>
              <a:ext cx="163513" cy="150812"/>
            </a:xfrm>
            <a:custGeom>
              <a:avLst/>
              <a:gdLst>
                <a:gd name="T0" fmla="*/ 31 w 58"/>
                <a:gd name="T1" fmla="*/ 54 h 54"/>
                <a:gd name="T2" fmla="*/ 25 w 58"/>
                <a:gd name="T3" fmla="*/ 53 h 54"/>
                <a:gd name="T4" fmla="*/ 0 w 58"/>
                <a:gd name="T5" fmla="*/ 5 h 54"/>
                <a:gd name="T6" fmla="*/ 4 w 58"/>
                <a:gd name="T7" fmla="*/ 0 h 54"/>
                <a:gd name="T8" fmla="*/ 9 w 58"/>
                <a:gd name="T9" fmla="*/ 5 h 54"/>
                <a:gd name="T10" fmla="*/ 27 w 58"/>
                <a:gd name="T11" fmla="*/ 44 h 54"/>
                <a:gd name="T12" fmla="*/ 49 w 58"/>
                <a:gd name="T13" fmla="*/ 31 h 54"/>
                <a:gd name="T14" fmla="*/ 55 w 58"/>
                <a:gd name="T15" fmla="*/ 30 h 54"/>
                <a:gd name="T16" fmla="*/ 56 w 58"/>
                <a:gd name="T17" fmla="*/ 37 h 54"/>
                <a:gd name="T18" fmla="*/ 31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31" y="54"/>
                  </a:moveTo>
                  <a:cubicBezTo>
                    <a:pt x="28" y="54"/>
                    <a:pt x="26" y="53"/>
                    <a:pt x="25" y="53"/>
                  </a:cubicBezTo>
                  <a:cubicBezTo>
                    <a:pt x="9" y="48"/>
                    <a:pt x="0" y="24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3"/>
                    <a:pt x="17" y="41"/>
                    <a:pt x="27" y="44"/>
                  </a:cubicBezTo>
                  <a:cubicBezTo>
                    <a:pt x="36" y="47"/>
                    <a:pt x="43" y="39"/>
                    <a:pt x="49" y="31"/>
                  </a:cubicBezTo>
                  <a:cubicBezTo>
                    <a:pt x="50" y="29"/>
                    <a:pt x="53" y="29"/>
                    <a:pt x="55" y="30"/>
                  </a:cubicBezTo>
                  <a:cubicBezTo>
                    <a:pt x="57" y="32"/>
                    <a:pt x="58" y="35"/>
                    <a:pt x="56" y="37"/>
                  </a:cubicBezTo>
                  <a:cubicBezTo>
                    <a:pt x="47" y="50"/>
                    <a:pt x="38" y="54"/>
                    <a:pt x="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1"/>
            <p:cNvSpPr>
              <a:spLocks/>
            </p:cNvSpPr>
            <p:nvPr/>
          </p:nvSpPr>
          <p:spPr bwMode="auto">
            <a:xfrm>
              <a:off x="4856163" y="1168400"/>
              <a:ext cx="163513" cy="150812"/>
            </a:xfrm>
            <a:custGeom>
              <a:avLst/>
              <a:gdLst>
                <a:gd name="T0" fmla="*/ 27 w 58"/>
                <a:gd name="T1" fmla="*/ 54 h 54"/>
                <a:gd name="T2" fmla="*/ 2 w 58"/>
                <a:gd name="T3" fmla="*/ 37 h 54"/>
                <a:gd name="T4" fmla="*/ 3 w 58"/>
                <a:gd name="T5" fmla="*/ 30 h 54"/>
                <a:gd name="T6" fmla="*/ 9 w 58"/>
                <a:gd name="T7" fmla="*/ 31 h 54"/>
                <a:gd name="T8" fmla="*/ 31 w 58"/>
                <a:gd name="T9" fmla="*/ 44 h 54"/>
                <a:gd name="T10" fmla="*/ 49 w 58"/>
                <a:gd name="T11" fmla="*/ 5 h 54"/>
                <a:gd name="T12" fmla="*/ 54 w 58"/>
                <a:gd name="T13" fmla="*/ 0 h 54"/>
                <a:gd name="T14" fmla="*/ 58 w 58"/>
                <a:gd name="T15" fmla="*/ 5 h 54"/>
                <a:gd name="T16" fmla="*/ 33 w 58"/>
                <a:gd name="T17" fmla="*/ 53 h 54"/>
                <a:gd name="T18" fmla="*/ 27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27" y="54"/>
                  </a:moveTo>
                  <a:cubicBezTo>
                    <a:pt x="20" y="54"/>
                    <a:pt x="11" y="50"/>
                    <a:pt x="2" y="37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5" y="29"/>
                    <a:pt x="8" y="29"/>
                    <a:pt x="9" y="31"/>
                  </a:cubicBezTo>
                  <a:cubicBezTo>
                    <a:pt x="15" y="39"/>
                    <a:pt x="22" y="47"/>
                    <a:pt x="31" y="44"/>
                  </a:cubicBezTo>
                  <a:cubicBezTo>
                    <a:pt x="41" y="41"/>
                    <a:pt x="49" y="23"/>
                    <a:pt x="49" y="5"/>
                  </a:cubicBezTo>
                  <a:cubicBezTo>
                    <a:pt x="49" y="2"/>
                    <a:pt x="51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24"/>
                    <a:pt x="49" y="48"/>
                    <a:pt x="33" y="53"/>
                  </a:cubicBezTo>
                  <a:cubicBezTo>
                    <a:pt x="32" y="53"/>
                    <a:pt x="30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72"/>
          <p:cNvSpPr>
            <a:spLocks noEditPoints="1"/>
          </p:cNvSpPr>
          <p:nvPr/>
        </p:nvSpPr>
        <p:spPr bwMode="auto">
          <a:xfrm>
            <a:off x="5095433" y="2270770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6455197" y="2386313"/>
            <a:ext cx="487847" cy="604458"/>
            <a:chOff x="6248400" y="1160463"/>
            <a:chExt cx="723901" cy="896937"/>
          </a:xfrm>
          <a:solidFill>
            <a:srgbClr val="FC621E"/>
          </a:solidFill>
        </p:grpSpPr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383338" y="1160463"/>
              <a:ext cx="241300" cy="363537"/>
            </a:xfrm>
            <a:custGeom>
              <a:avLst/>
              <a:gdLst>
                <a:gd name="T0" fmla="*/ 30 w 86"/>
                <a:gd name="T1" fmla="*/ 130 h 130"/>
                <a:gd name="T2" fmla="*/ 28 w 86"/>
                <a:gd name="T3" fmla="*/ 129 h 130"/>
                <a:gd name="T4" fmla="*/ 26 w 86"/>
                <a:gd name="T5" fmla="*/ 127 h 130"/>
                <a:gd name="T6" fmla="*/ 4 w 86"/>
                <a:gd name="T7" fmla="*/ 57 h 130"/>
                <a:gd name="T8" fmla="*/ 16 w 86"/>
                <a:gd name="T9" fmla="*/ 15 h 130"/>
                <a:gd name="T10" fmla="*/ 33 w 86"/>
                <a:gd name="T11" fmla="*/ 2 h 130"/>
                <a:gd name="T12" fmla="*/ 74 w 86"/>
                <a:gd name="T13" fmla="*/ 1 h 130"/>
                <a:gd name="T14" fmla="*/ 82 w 86"/>
                <a:gd name="T15" fmla="*/ 1 h 130"/>
                <a:gd name="T16" fmla="*/ 86 w 86"/>
                <a:gd name="T17" fmla="*/ 5 h 130"/>
                <a:gd name="T18" fmla="*/ 82 w 86"/>
                <a:gd name="T19" fmla="*/ 10 h 130"/>
                <a:gd name="T20" fmla="*/ 74 w 86"/>
                <a:gd name="T21" fmla="*/ 10 h 130"/>
                <a:gd name="T22" fmla="*/ 36 w 86"/>
                <a:gd name="T23" fmla="*/ 11 h 130"/>
                <a:gd name="T24" fmla="*/ 25 w 86"/>
                <a:gd name="T25" fmla="*/ 18 h 130"/>
                <a:gd name="T26" fmla="*/ 24 w 86"/>
                <a:gd name="T27" fmla="*/ 18 h 130"/>
                <a:gd name="T28" fmla="*/ 24 w 86"/>
                <a:gd name="T29" fmla="*/ 20 h 130"/>
                <a:gd name="T30" fmla="*/ 30 w 86"/>
                <a:gd name="T31" fmla="*/ 37 h 130"/>
                <a:gd name="T32" fmla="*/ 41 w 86"/>
                <a:gd name="T33" fmla="*/ 50 h 130"/>
                <a:gd name="T34" fmla="*/ 83 w 86"/>
                <a:gd name="T35" fmla="*/ 100 h 130"/>
                <a:gd name="T36" fmla="*/ 83 w 86"/>
                <a:gd name="T37" fmla="*/ 103 h 130"/>
                <a:gd name="T38" fmla="*/ 81 w 86"/>
                <a:gd name="T39" fmla="*/ 107 h 130"/>
                <a:gd name="T40" fmla="*/ 32 w 86"/>
                <a:gd name="T41" fmla="*/ 129 h 130"/>
                <a:gd name="T42" fmla="*/ 30 w 86"/>
                <a:gd name="T43" fmla="*/ 130 h 130"/>
                <a:gd name="T44" fmla="*/ 17 w 86"/>
                <a:gd name="T45" fmla="*/ 34 h 130"/>
                <a:gd name="T46" fmla="*/ 13 w 86"/>
                <a:gd name="T47" fmla="*/ 54 h 130"/>
                <a:gd name="T48" fmla="*/ 33 w 86"/>
                <a:gd name="T49" fmla="*/ 119 h 130"/>
                <a:gd name="T50" fmla="*/ 72 w 86"/>
                <a:gd name="T51" fmla="*/ 101 h 130"/>
                <a:gd name="T52" fmla="*/ 34 w 86"/>
                <a:gd name="T53" fmla="*/ 56 h 130"/>
                <a:gd name="T54" fmla="*/ 23 w 86"/>
                <a:gd name="T55" fmla="*/ 42 h 130"/>
                <a:gd name="T56" fmla="*/ 17 w 86"/>
                <a:gd name="T5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30">
                  <a:moveTo>
                    <a:pt x="30" y="130"/>
                  </a:moveTo>
                  <a:cubicBezTo>
                    <a:pt x="30" y="130"/>
                    <a:pt x="29" y="130"/>
                    <a:pt x="28" y="129"/>
                  </a:cubicBezTo>
                  <a:cubicBezTo>
                    <a:pt x="27" y="129"/>
                    <a:pt x="26" y="128"/>
                    <a:pt x="26" y="127"/>
                  </a:cubicBezTo>
                  <a:cubicBezTo>
                    <a:pt x="26" y="126"/>
                    <a:pt x="7" y="66"/>
                    <a:pt x="4" y="57"/>
                  </a:cubicBezTo>
                  <a:cubicBezTo>
                    <a:pt x="0" y="48"/>
                    <a:pt x="11" y="24"/>
                    <a:pt x="16" y="15"/>
                  </a:cubicBezTo>
                  <a:cubicBezTo>
                    <a:pt x="18" y="9"/>
                    <a:pt x="24" y="4"/>
                    <a:pt x="33" y="2"/>
                  </a:cubicBezTo>
                  <a:cubicBezTo>
                    <a:pt x="39" y="0"/>
                    <a:pt x="57" y="0"/>
                    <a:pt x="74" y="1"/>
                  </a:cubicBezTo>
                  <a:cubicBezTo>
                    <a:pt x="77" y="1"/>
                    <a:pt x="80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8"/>
                    <a:pt x="84" y="10"/>
                    <a:pt x="82" y="10"/>
                  </a:cubicBezTo>
                  <a:cubicBezTo>
                    <a:pt x="80" y="10"/>
                    <a:pt x="77" y="10"/>
                    <a:pt x="74" y="10"/>
                  </a:cubicBezTo>
                  <a:cubicBezTo>
                    <a:pt x="63" y="10"/>
                    <a:pt x="41" y="9"/>
                    <a:pt x="36" y="11"/>
                  </a:cubicBezTo>
                  <a:cubicBezTo>
                    <a:pt x="30" y="12"/>
                    <a:pt x="26" y="15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3" y="24"/>
                    <a:pt x="25" y="30"/>
                    <a:pt x="30" y="37"/>
                  </a:cubicBezTo>
                  <a:cubicBezTo>
                    <a:pt x="33" y="41"/>
                    <a:pt x="37" y="46"/>
                    <a:pt x="41" y="5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4" y="102"/>
                    <a:pt x="83" y="103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30"/>
                    <a:pt x="31" y="130"/>
                    <a:pt x="30" y="130"/>
                  </a:cubicBezTo>
                  <a:close/>
                  <a:moveTo>
                    <a:pt x="17" y="34"/>
                  </a:moveTo>
                  <a:cubicBezTo>
                    <a:pt x="14" y="43"/>
                    <a:pt x="12" y="52"/>
                    <a:pt x="13" y="54"/>
                  </a:cubicBezTo>
                  <a:cubicBezTo>
                    <a:pt x="15" y="62"/>
                    <a:pt x="28" y="104"/>
                    <a:pt x="33" y="119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1"/>
                    <a:pt x="26" y="47"/>
                    <a:pt x="23" y="42"/>
                  </a:cubicBezTo>
                  <a:cubicBezTo>
                    <a:pt x="21" y="40"/>
                    <a:pt x="19" y="37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4"/>
            <p:cNvSpPr>
              <a:spLocks noEditPoints="1"/>
            </p:cNvSpPr>
            <p:nvPr/>
          </p:nvSpPr>
          <p:spPr bwMode="auto">
            <a:xfrm>
              <a:off x="6592888" y="1160463"/>
              <a:ext cx="238125" cy="363537"/>
            </a:xfrm>
            <a:custGeom>
              <a:avLst/>
              <a:gdLst>
                <a:gd name="T0" fmla="*/ 56 w 85"/>
                <a:gd name="T1" fmla="*/ 130 h 130"/>
                <a:gd name="T2" fmla="*/ 54 w 85"/>
                <a:gd name="T3" fmla="*/ 129 h 130"/>
                <a:gd name="T4" fmla="*/ 5 w 85"/>
                <a:gd name="T5" fmla="*/ 107 h 130"/>
                <a:gd name="T6" fmla="*/ 2 w 85"/>
                <a:gd name="T7" fmla="*/ 103 h 130"/>
                <a:gd name="T8" fmla="*/ 3 w 85"/>
                <a:gd name="T9" fmla="*/ 100 h 130"/>
                <a:gd name="T10" fmla="*/ 45 w 85"/>
                <a:gd name="T11" fmla="*/ 50 h 130"/>
                <a:gd name="T12" fmla="*/ 56 w 85"/>
                <a:gd name="T13" fmla="*/ 37 h 130"/>
                <a:gd name="T14" fmla="*/ 62 w 85"/>
                <a:gd name="T15" fmla="*/ 20 h 130"/>
                <a:gd name="T16" fmla="*/ 62 w 85"/>
                <a:gd name="T17" fmla="*/ 18 h 130"/>
                <a:gd name="T18" fmla="*/ 61 w 85"/>
                <a:gd name="T19" fmla="*/ 18 h 130"/>
                <a:gd name="T20" fmla="*/ 50 w 85"/>
                <a:gd name="T21" fmla="*/ 11 h 130"/>
                <a:gd name="T22" fmla="*/ 12 w 85"/>
                <a:gd name="T23" fmla="*/ 10 h 130"/>
                <a:gd name="T24" fmla="*/ 4 w 85"/>
                <a:gd name="T25" fmla="*/ 10 h 130"/>
                <a:gd name="T26" fmla="*/ 0 w 85"/>
                <a:gd name="T27" fmla="*/ 5 h 130"/>
                <a:gd name="T28" fmla="*/ 4 w 85"/>
                <a:gd name="T29" fmla="*/ 1 h 130"/>
                <a:gd name="T30" fmla="*/ 12 w 85"/>
                <a:gd name="T31" fmla="*/ 1 h 130"/>
                <a:gd name="T32" fmla="*/ 53 w 85"/>
                <a:gd name="T33" fmla="*/ 2 h 130"/>
                <a:gd name="T34" fmla="*/ 70 w 85"/>
                <a:gd name="T35" fmla="*/ 15 h 130"/>
                <a:gd name="T36" fmla="*/ 82 w 85"/>
                <a:gd name="T37" fmla="*/ 57 h 130"/>
                <a:gd name="T38" fmla="*/ 60 w 85"/>
                <a:gd name="T39" fmla="*/ 127 h 130"/>
                <a:gd name="T40" fmla="*/ 57 w 85"/>
                <a:gd name="T41" fmla="*/ 129 h 130"/>
                <a:gd name="T42" fmla="*/ 56 w 85"/>
                <a:gd name="T43" fmla="*/ 130 h 130"/>
                <a:gd name="T44" fmla="*/ 14 w 85"/>
                <a:gd name="T45" fmla="*/ 101 h 130"/>
                <a:gd name="T46" fmla="*/ 53 w 85"/>
                <a:gd name="T47" fmla="*/ 119 h 130"/>
                <a:gd name="T48" fmla="*/ 73 w 85"/>
                <a:gd name="T49" fmla="*/ 54 h 130"/>
                <a:gd name="T50" fmla="*/ 68 w 85"/>
                <a:gd name="T51" fmla="*/ 34 h 130"/>
                <a:gd name="T52" fmla="*/ 63 w 85"/>
                <a:gd name="T53" fmla="*/ 42 h 130"/>
                <a:gd name="T54" fmla="*/ 52 w 85"/>
                <a:gd name="T55" fmla="*/ 56 h 130"/>
                <a:gd name="T56" fmla="*/ 14 w 85"/>
                <a:gd name="T57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30">
                  <a:moveTo>
                    <a:pt x="56" y="130"/>
                  </a:moveTo>
                  <a:cubicBezTo>
                    <a:pt x="55" y="130"/>
                    <a:pt x="54" y="130"/>
                    <a:pt x="54" y="12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6"/>
                    <a:pt x="3" y="105"/>
                    <a:pt x="2" y="103"/>
                  </a:cubicBezTo>
                  <a:cubicBezTo>
                    <a:pt x="2" y="102"/>
                    <a:pt x="2" y="101"/>
                    <a:pt x="3" y="10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9" y="46"/>
                    <a:pt x="52" y="41"/>
                    <a:pt x="56" y="37"/>
                  </a:cubicBezTo>
                  <a:cubicBezTo>
                    <a:pt x="61" y="30"/>
                    <a:pt x="63" y="24"/>
                    <a:pt x="62" y="20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5"/>
                    <a:pt x="56" y="12"/>
                    <a:pt x="50" y="11"/>
                  </a:cubicBezTo>
                  <a:cubicBezTo>
                    <a:pt x="45" y="9"/>
                    <a:pt x="23" y="10"/>
                    <a:pt x="12" y="10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1"/>
                    <a:pt x="12" y="1"/>
                  </a:cubicBezTo>
                  <a:cubicBezTo>
                    <a:pt x="29" y="0"/>
                    <a:pt x="47" y="0"/>
                    <a:pt x="53" y="2"/>
                  </a:cubicBezTo>
                  <a:cubicBezTo>
                    <a:pt x="62" y="4"/>
                    <a:pt x="67" y="9"/>
                    <a:pt x="70" y="15"/>
                  </a:cubicBezTo>
                  <a:cubicBezTo>
                    <a:pt x="74" y="24"/>
                    <a:pt x="85" y="48"/>
                    <a:pt x="82" y="57"/>
                  </a:cubicBezTo>
                  <a:cubicBezTo>
                    <a:pt x="79" y="66"/>
                    <a:pt x="60" y="126"/>
                    <a:pt x="60" y="127"/>
                  </a:cubicBezTo>
                  <a:cubicBezTo>
                    <a:pt x="60" y="128"/>
                    <a:pt x="59" y="129"/>
                    <a:pt x="57" y="129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4" y="101"/>
                  </a:moveTo>
                  <a:cubicBezTo>
                    <a:pt x="53" y="119"/>
                    <a:pt x="53" y="119"/>
                    <a:pt x="53" y="119"/>
                  </a:cubicBezTo>
                  <a:cubicBezTo>
                    <a:pt x="57" y="104"/>
                    <a:pt x="71" y="62"/>
                    <a:pt x="73" y="54"/>
                  </a:cubicBezTo>
                  <a:cubicBezTo>
                    <a:pt x="74" y="52"/>
                    <a:pt x="72" y="43"/>
                    <a:pt x="68" y="34"/>
                  </a:cubicBezTo>
                  <a:cubicBezTo>
                    <a:pt x="67" y="37"/>
                    <a:pt x="65" y="40"/>
                    <a:pt x="63" y="42"/>
                  </a:cubicBezTo>
                  <a:cubicBezTo>
                    <a:pt x="60" y="47"/>
                    <a:pt x="56" y="51"/>
                    <a:pt x="52" y="56"/>
                  </a:cubicBezTo>
                  <a:lnTo>
                    <a:pt x="1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5"/>
            <p:cNvSpPr>
              <a:spLocks/>
            </p:cNvSpPr>
            <p:nvPr/>
          </p:nvSpPr>
          <p:spPr bwMode="auto">
            <a:xfrm>
              <a:off x="6248400" y="1220788"/>
              <a:ext cx="377825" cy="836612"/>
            </a:xfrm>
            <a:custGeom>
              <a:avLst/>
              <a:gdLst>
                <a:gd name="T0" fmla="*/ 131 w 135"/>
                <a:gd name="T1" fmla="*/ 298 h 298"/>
                <a:gd name="T2" fmla="*/ 27 w 135"/>
                <a:gd name="T3" fmla="*/ 298 h 298"/>
                <a:gd name="T4" fmla="*/ 0 w 135"/>
                <a:gd name="T5" fmla="*/ 273 h 298"/>
                <a:gd name="T6" fmla="*/ 0 w 135"/>
                <a:gd name="T7" fmla="*/ 32 h 298"/>
                <a:gd name="T8" fmla="*/ 65 w 135"/>
                <a:gd name="T9" fmla="*/ 0 h 298"/>
                <a:gd name="T10" fmla="*/ 70 w 135"/>
                <a:gd name="T11" fmla="*/ 4 h 298"/>
                <a:gd name="T12" fmla="*/ 65 w 135"/>
                <a:gd name="T13" fmla="*/ 9 h 298"/>
                <a:gd name="T14" fmla="*/ 9 w 135"/>
                <a:gd name="T15" fmla="*/ 32 h 298"/>
                <a:gd name="T16" fmla="*/ 9 w 135"/>
                <a:gd name="T17" fmla="*/ 273 h 298"/>
                <a:gd name="T18" fmla="*/ 27 w 135"/>
                <a:gd name="T19" fmla="*/ 289 h 298"/>
                <a:gd name="T20" fmla="*/ 131 w 135"/>
                <a:gd name="T21" fmla="*/ 289 h 298"/>
                <a:gd name="T22" fmla="*/ 135 w 135"/>
                <a:gd name="T23" fmla="*/ 293 h 298"/>
                <a:gd name="T24" fmla="*/ 131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31" y="298"/>
                  </a:moveTo>
                  <a:cubicBezTo>
                    <a:pt x="27" y="298"/>
                    <a:pt x="27" y="298"/>
                    <a:pt x="27" y="298"/>
                  </a:cubicBezTo>
                  <a:cubicBezTo>
                    <a:pt x="12" y="298"/>
                    <a:pt x="0" y="287"/>
                    <a:pt x="0" y="2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54" y="0"/>
                    <a:pt x="65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9"/>
                    <a:pt x="65" y="9"/>
                  </a:cubicBezTo>
                  <a:cubicBezTo>
                    <a:pt x="50" y="9"/>
                    <a:pt x="11" y="26"/>
                    <a:pt x="9" y="32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9" y="282"/>
                    <a:pt x="17" y="289"/>
                    <a:pt x="27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33" y="289"/>
                    <a:pt x="135" y="291"/>
                    <a:pt x="135" y="293"/>
                  </a:cubicBezTo>
                  <a:cubicBezTo>
                    <a:pt x="135" y="296"/>
                    <a:pt x="133" y="298"/>
                    <a:pt x="13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6"/>
            <p:cNvSpPr>
              <a:spLocks/>
            </p:cNvSpPr>
            <p:nvPr/>
          </p:nvSpPr>
          <p:spPr bwMode="auto">
            <a:xfrm>
              <a:off x="6592888" y="1220788"/>
              <a:ext cx="379413" cy="836612"/>
            </a:xfrm>
            <a:custGeom>
              <a:avLst/>
              <a:gdLst>
                <a:gd name="T0" fmla="*/ 108 w 135"/>
                <a:gd name="T1" fmla="*/ 298 h 298"/>
                <a:gd name="T2" fmla="*/ 4 w 135"/>
                <a:gd name="T3" fmla="*/ 298 h 298"/>
                <a:gd name="T4" fmla="*/ 0 w 135"/>
                <a:gd name="T5" fmla="*/ 293 h 298"/>
                <a:gd name="T6" fmla="*/ 4 w 135"/>
                <a:gd name="T7" fmla="*/ 289 h 298"/>
                <a:gd name="T8" fmla="*/ 108 w 135"/>
                <a:gd name="T9" fmla="*/ 289 h 298"/>
                <a:gd name="T10" fmla="*/ 126 w 135"/>
                <a:gd name="T11" fmla="*/ 273 h 298"/>
                <a:gd name="T12" fmla="*/ 126 w 135"/>
                <a:gd name="T13" fmla="*/ 32 h 298"/>
                <a:gd name="T14" fmla="*/ 70 w 135"/>
                <a:gd name="T15" fmla="*/ 9 h 298"/>
                <a:gd name="T16" fmla="*/ 65 w 135"/>
                <a:gd name="T17" fmla="*/ 4 h 298"/>
                <a:gd name="T18" fmla="*/ 70 w 135"/>
                <a:gd name="T19" fmla="*/ 0 h 298"/>
                <a:gd name="T20" fmla="*/ 135 w 135"/>
                <a:gd name="T21" fmla="*/ 32 h 298"/>
                <a:gd name="T22" fmla="*/ 135 w 135"/>
                <a:gd name="T23" fmla="*/ 273 h 298"/>
                <a:gd name="T24" fmla="*/ 108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4" y="298"/>
                    <a:pt x="4" y="298"/>
                    <a:pt x="4" y="298"/>
                  </a:cubicBezTo>
                  <a:cubicBezTo>
                    <a:pt x="2" y="298"/>
                    <a:pt x="0" y="296"/>
                    <a:pt x="0" y="293"/>
                  </a:cubicBezTo>
                  <a:cubicBezTo>
                    <a:pt x="0" y="291"/>
                    <a:pt x="2" y="289"/>
                    <a:pt x="4" y="289"/>
                  </a:cubicBezTo>
                  <a:cubicBezTo>
                    <a:pt x="108" y="289"/>
                    <a:pt x="108" y="289"/>
                    <a:pt x="108" y="289"/>
                  </a:cubicBezTo>
                  <a:cubicBezTo>
                    <a:pt x="118" y="289"/>
                    <a:pt x="126" y="282"/>
                    <a:pt x="126" y="273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4" y="26"/>
                    <a:pt x="85" y="9"/>
                    <a:pt x="70" y="9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81" y="0"/>
                    <a:pt x="135" y="15"/>
                    <a:pt x="135" y="32"/>
                  </a:cubicBezTo>
                  <a:cubicBezTo>
                    <a:pt x="135" y="273"/>
                    <a:pt x="135" y="273"/>
                    <a:pt x="135" y="273"/>
                  </a:cubicBezTo>
                  <a:cubicBezTo>
                    <a:pt x="135" y="287"/>
                    <a:pt x="123" y="298"/>
                    <a:pt x="108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7"/>
            <p:cNvSpPr>
              <a:spLocks/>
            </p:cNvSpPr>
            <p:nvPr/>
          </p:nvSpPr>
          <p:spPr bwMode="auto">
            <a:xfrm>
              <a:off x="6553200" y="1460500"/>
              <a:ext cx="25400" cy="596900"/>
            </a:xfrm>
            <a:custGeom>
              <a:avLst/>
              <a:gdLst>
                <a:gd name="T0" fmla="*/ 4 w 9"/>
                <a:gd name="T1" fmla="*/ 213 h 213"/>
                <a:gd name="T2" fmla="*/ 0 w 9"/>
                <a:gd name="T3" fmla="*/ 208 h 213"/>
                <a:gd name="T4" fmla="*/ 0 w 9"/>
                <a:gd name="T5" fmla="*/ 4 h 213"/>
                <a:gd name="T6" fmla="*/ 4 w 9"/>
                <a:gd name="T7" fmla="*/ 0 h 213"/>
                <a:gd name="T8" fmla="*/ 9 w 9"/>
                <a:gd name="T9" fmla="*/ 4 h 213"/>
                <a:gd name="T10" fmla="*/ 9 w 9"/>
                <a:gd name="T11" fmla="*/ 208 h 213"/>
                <a:gd name="T12" fmla="*/ 4 w 9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3">
                  <a:moveTo>
                    <a:pt x="4" y="213"/>
                  </a:moveTo>
                  <a:cubicBezTo>
                    <a:pt x="2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211"/>
                    <a:pt x="7" y="213"/>
                    <a:pt x="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8"/>
            <p:cNvSpPr>
              <a:spLocks/>
            </p:cNvSpPr>
            <p:nvPr/>
          </p:nvSpPr>
          <p:spPr bwMode="auto">
            <a:xfrm>
              <a:off x="6637338" y="1460500"/>
              <a:ext cx="28575" cy="596900"/>
            </a:xfrm>
            <a:custGeom>
              <a:avLst/>
              <a:gdLst>
                <a:gd name="T0" fmla="*/ 5 w 10"/>
                <a:gd name="T1" fmla="*/ 213 h 213"/>
                <a:gd name="T2" fmla="*/ 0 w 10"/>
                <a:gd name="T3" fmla="*/ 208 h 213"/>
                <a:gd name="T4" fmla="*/ 0 w 10"/>
                <a:gd name="T5" fmla="*/ 4 h 213"/>
                <a:gd name="T6" fmla="*/ 5 w 10"/>
                <a:gd name="T7" fmla="*/ 0 h 213"/>
                <a:gd name="T8" fmla="*/ 10 w 10"/>
                <a:gd name="T9" fmla="*/ 4 h 213"/>
                <a:gd name="T10" fmla="*/ 10 w 10"/>
                <a:gd name="T11" fmla="*/ 208 h 213"/>
                <a:gd name="T12" fmla="*/ 5 w 10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3">
                  <a:moveTo>
                    <a:pt x="5" y="213"/>
                  </a:moveTo>
                  <a:cubicBezTo>
                    <a:pt x="3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11"/>
                    <a:pt x="8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9"/>
            <p:cNvSpPr>
              <a:spLocks noEditPoints="1"/>
            </p:cNvSpPr>
            <p:nvPr/>
          </p:nvSpPr>
          <p:spPr bwMode="auto">
            <a:xfrm>
              <a:off x="6248400" y="1577975"/>
              <a:ext cx="215900" cy="80962"/>
            </a:xfrm>
            <a:custGeom>
              <a:avLst/>
              <a:gdLst>
                <a:gd name="T0" fmla="*/ 72 w 77"/>
                <a:gd name="T1" fmla="*/ 29 h 29"/>
                <a:gd name="T2" fmla="*/ 5 w 77"/>
                <a:gd name="T3" fmla="*/ 29 h 29"/>
                <a:gd name="T4" fmla="*/ 0 w 77"/>
                <a:gd name="T5" fmla="*/ 25 h 29"/>
                <a:gd name="T6" fmla="*/ 0 w 77"/>
                <a:gd name="T7" fmla="*/ 5 h 29"/>
                <a:gd name="T8" fmla="*/ 5 w 77"/>
                <a:gd name="T9" fmla="*/ 0 h 29"/>
                <a:gd name="T10" fmla="*/ 72 w 77"/>
                <a:gd name="T11" fmla="*/ 0 h 29"/>
                <a:gd name="T12" fmla="*/ 77 w 77"/>
                <a:gd name="T13" fmla="*/ 5 h 29"/>
                <a:gd name="T14" fmla="*/ 77 w 77"/>
                <a:gd name="T15" fmla="*/ 25 h 29"/>
                <a:gd name="T16" fmla="*/ 72 w 77"/>
                <a:gd name="T17" fmla="*/ 29 h 29"/>
                <a:gd name="T18" fmla="*/ 9 w 77"/>
                <a:gd name="T19" fmla="*/ 20 h 29"/>
                <a:gd name="T20" fmla="*/ 67 w 77"/>
                <a:gd name="T21" fmla="*/ 20 h 29"/>
                <a:gd name="T22" fmla="*/ 67 w 77"/>
                <a:gd name="T23" fmla="*/ 10 h 29"/>
                <a:gd name="T24" fmla="*/ 9 w 77"/>
                <a:gd name="T25" fmla="*/ 10 h 29"/>
                <a:gd name="T26" fmla="*/ 9 w 77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29">
                  <a:moveTo>
                    <a:pt x="72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4" y="29"/>
                    <a:pt x="72" y="29"/>
                  </a:cubicBezTo>
                  <a:close/>
                  <a:moveTo>
                    <a:pt x="9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80"/>
            <p:cNvSpPr>
              <a:spLocks noChangeArrowheads="1"/>
            </p:cNvSpPr>
            <p:nvPr/>
          </p:nvSpPr>
          <p:spPr bwMode="auto">
            <a:xfrm>
              <a:off x="6592888" y="1611313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81"/>
            <p:cNvSpPr>
              <a:spLocks noChangeArrowheads="1"/>
            </p:cNvSpPr>
            <p:nvPr/>
          </p:nvSpPr>
          <p:spPr bwMode="auto">
            <a:xfrm>
              <a:off x="6592888" y="179387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82"/>
            <p:cNvSpPr>
              <a:spLocks noChangeArrowheads="1"/>
            </p:cNvSpPr>
            <p:nvPr/>
          </p:nvSpPr>
          <p:spPr bwMode="auto">
            <a:xfrm>
              <a:off x="6592888" y="1979613"/>
              <a:ext cx="3175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83"/>
          <p:cNvSpPr>
            <a:spLocks noEditPoints="1"/>
          </p:cNvSpPr>
          <p:nvPr/>
        </p:nvSpPr>
        <p:spPr bwMode="auto">
          <a:xfrm>
            <a:off x="6265836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7613833" y="2387382"/>
            <a:ext cx="561665" cy="561665"/>
            <a:chOff x="7967663" y="1162050"/>
            <a:chExt cx="833437" cy="833437"/>
          </a:xfrm>
          <a:solidFill>
            <a:srgbClr val="FC621E"/>
          </a:solidFill>
        </p:grpSpPr>
        <p:sp>
          <p:nvSpPr>
            <p:cNvPr id="191" name="Freeform 84"/>
            <p:cNvSpPr>
              <a:spLocks noEditPoints="1"/>
            </p:cNvSpPr>
            <p:nvPr/>
          </p:nvSpPr>
          <p:spPr bwMode="auto">
            <a:xfrm>
              <a:off x="7967663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5"/>
            <p:cNvSpPr>
              <a:spLocks noEditPoints="1"/>
            </p:cNvSpPr>
            <p:nvPr/>
          </p:nvSpPr>
          <p:spPr bwMode="auto">
            <a:xfrm>
              <a:off x="8237538" y="1701800"/>
              <a:ext cx="293688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8505825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5 w 105"/>
                <a:gd name="T29" fmla="*/ 76 h 105"/>
                <a:gd name="T30" fmla="*/ 95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2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5" y="87"/>
                    <a:pt x="95" y="76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87"/>
            <p:cNvSpPr>
              <a:spLocks noEditPoints="1"/>
            </p:cNvSpPr>
            <p:nvPr/>
          </p:nvSpPr>
          <p:spPr bwMode="auto">
            <a:xfrm>
              <a:off x="8102600" y="1431925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88"/>
            <p:cNvSpPr>
              <a:spLocks noEditPoints="1"/>
            </p:cNvSpPr>
            <p:nvPr/>
          </p:nvSpPr>
          <p:spPr bwMode="auto">
            <a:xfrm>
              <a:off x="8370888" y="1431925"/>
              <a:ext cx="295275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89"/>
            <p:cNvSpPr>
              <a:spLocks noEditPoints="1"/>
            </p:cNvSpPr>
            <p:nvPr/>
          </p:nvSpPr>
          <p:spPr bwMode="auto">
            <a:xfrm>
              <a:off x="8237538" y="1162050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90"/>
            <p:cNvSpPr>
              <a:spLocks noEditPoints="1"/>
            </p:cNvSpPr>
            <p:nvPr/>
          </p:nvSpPr>
          <p:spPr bwMode="auto">
            <a:xfrm>
              <a:off x="8318500" y="1235075"/>
              <a:ext cx="134938" cy="152400"/>
            </a:xfrm>
            <a:custGeom>
              <a:avLst/>
              <a:gdLst>
                <a:gd name="T0" fmla="*/ 15 w 48"/>
                <a:gd name="T1" fmla="*/ 41 h 54"/>
                <a:gd name="T2" fmla="*/ 11 w 48"/>
                <a:gd name="T3" fmla="*/ 50 h 54"/>
                <a:gd name="T4" fmla="*/ 4 w 48"/>
                <a:gd name="T5" fmla="*/ 53 h 54"/>
                <a:gd name="T6" fmla="*/ 1 w 48"/>
                <a:gd name="T7" fmla="*/ 46 h 54"/>
                <a:gd name="T8" fmla="*/ 16 w 48"/>
                <a:gd name="T9" fmla="*/ 5 h 54"/>
                <a:gd name="T10" fmla="*/ 24 w 48"/>
                <a:gd name="T11" fmla="*/ 0 h 54"/>
                <a:gd name="T12" fmla="*/ 24 w 48"/>
                <a:gd name="T13" fmla="*/ 0 h 54"/>
                <a:gd name="T14" fmla="*/ 32 w 48"/>
                <a:gd name="T15" fmla="*/ 5 h 54"/>
                <a:gd name="T16" fmla="*/ 47 w 48"/>
                <a:gd name="T17" fmla="*/ 46 h 54"/>
                <a:gd name="T18" fmla="*/ 43 w 48"/>
                <a:gd name="T19" fmla="*/ 53 h 54"/>
                <a:gd name="T20" fmla="*/ 36 w 48"/>
                <a:gd name="T21" fmla="*/ 50 h 54"/>
                <a:gd name="T22" fmla="*/ 33 w 48"/>
                <a:gd name="T23" fmla="*/ 41 h 54"/>
                <a:gd name="T24" fmla="*/ 15 w 48"/>
                <a:gd name="T25" fmla="*/ 41 h 54"/>
                <a:gd name="T26" fmla="*/ 29 w 48"/>
                <a:gd name="T27" fmla="*/ 31 h 54"/>
                <a:gd name="T28" fmla="*/ 24 w 48"/>
                <a:gd name="T29" fmla="*/ 12 h 54"/>
                <a:gd name="T30" fmla="*/ 18 w 48"/>
                <a:gd name="T31" fmla="*/ 31 h 54"/>
                <a:gd name="T32" fmla="*/ 29 w 48"/>
                <a:gd name="T33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4">
                  <a:moveTo>
                    <a:pt x="15" y="4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3"/>
                    <a:pt x="7" y="54"/>
                    <a:pt x="4" y="53"/>
                  </a:cubicBezTo>
                  <a:cubicBezTo>
                    <a:pt x="1" y="52"/>
                    <a:pt x="0" y="49"/>
                    <a:pt x="1" y="4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2"/>
                    <a:pt x="32" y="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9"/>
                    <a:pt x="46" y="52"/>
                    <a:pt x="43" y="53"/>
                  </a:cubicBezTo>
                  <a:cubicBezTo>
                    <a:pt x="41" y="54"/>
                    <a:pt x="37" y="53"/>
                    <a:pt x="36" y="50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15" y="41"/>
                  </a:lnTo>
                  <a:close/>
                  <a:moveTo>
                    <a:pt x="29" y="3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2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91"/>
            <p:cNvSpPr>
              <a:spLocks noEditPoints="1"/>
            </p:cNvSpPr>
            <p:nvPr/>
          </p:nvSpPr>
          <p:spPr bwMode="auto">
            <a:xfrm>
              <a:off x="8186738" y="1504950"/>
              <a:ext cx="112713" cy="149225"/>
            </a:xfrm>
            <a:custGeom>
              <a:avLst/>
              <a:gdLst>
                <a:gd name="T0" fmla="*/ 5 w 40"/>
                <a:gd name="T1" fmla="*/ 53 h 53"/>
                <a:gd name="T2" fmla="*/ 0 w 40"/>
                <a:gd name="T3" fmla="*/ 48 h 53"/>
                <a:gd name="T4" fmla="*/ 0 w 40"/>
                <a:gd name="T5" fmla="*/ 5 h 53"/>
                <a:gd name="T6" fmla="*/ 5 w 40"/>
                <a:gd name="T7" fmla="*/ 0 h 53"/>
                <a:gd name="T8" fmla="*/ 21 w 40"/>
                <a:gd name="T9" fmla="*/ 0 h 53"/>
                <a:gd name="T10" fmla="*/ 37 w 40"/>
                <a:gd name="T11" fmla="*/ 15 h 53"/>
                <a:gd name="T12" fmla="*/ 30 w 40"/>
                <a:gd name="T13" fmla="*/ 25 h 53"/>
                <a:gd name="T14" fmla="*/ 40 w 40"/>
                <a:gd name="T15" fmla="*/ 37 h 53"/>
                <a:gd name="T16" fmla="*/ 23 w 40"/>
                <a:gd name="T17" fmla="*/ 53 h 53"/>
                <a:gd name="T18" fmla="*/ 5 w 40"/>
                <a:gd name="T19" fmla="*/ 53 h 53"/>
                <a:gd name="T20" fmla="*/ 20 w 40"/>
                <a:gd name="T21" fmla="*/ 21 h 53"/>
                <a:gd name="T22" fmla="*/ 25 w 40"/>
                <a:gd name="T23" fmla="*/ 16 h 53"/>
                <a:gd name="T24" fmla="*/ 20 w 40"/>
                <a:gd name="T25" fmla="*/ 10 h 53"/>
                <a:gd name="T26" fmla="*/ 12 w 40"/>
                <a:gd name="T27" fmla="*/ 10 h 53"/>
                <a:gd name="T28" fmla="*/ 12 w 40"/>
                <a:gd name="T29" fmla="*/ 21 h 53"/>
                <a:gd name="T30" fmla="*/ 20 w 40"/>
                <a:gd name="T31" fmla="*/ 21 h 53"/>
                <a:gd name="T32" fmla="*/ 12 w 40"/>
                <a:gd name="T33" fmla="*/ 30 h 53"/>
                <a:gd name="T34" fmla="*/ 12 w 40"/>
                <a:gd name="T35" fmla="*/ 43 h 53"/>
                <a:gd name="T36" fmla="*/ 22 w 40"/>
                <a:gd name="T37" fmla="*/ 43 h 53"/>
                <a:gd name="T38" fmla="*/ 28 w 40"/>
                <a:gd name="T39" fmla="*/ 36 h 53"/>
                <a:gd name="T40" fmla="*/ 22 w 40"/>
                <a:gd name="T41" fmla="*/ 30 h 53"/>
                <a:gd name="T42" fmla="*/ 12 w 40"/>
                <a:gd name="T4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3">
                  <a:moveTo>
                    <a:pt x="5" y="53"/>
                  </a:move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0"/>
                    <a:pt x="37" y="6"/>
                    <a:pt x="37" y="15"/>
                  </a:cubicBezTo>
                  <a:cubicBezTo>
                    <a:pt x="37" y="18"/>
                    <a:pt x="35" y="23"/>
                    <a:pt x="30" y="25"/>
                  </a:cubicBezTo>
                  <a:cubicBezTo>
                    <a:pt x="37" y="26"/>
                    <a:pt x="40" y="32"/>
                    <a:pt x="40" y="37"/>
                  </a:cubicBezTo>
                  <a:cubicBezTo>
                    <a:pt x="40" y="45"/>
                    <a:pt x="33" y="53"/>
                    <a:pt x="23" y="53"/>
                  </a:cubicBezTo>
                  <a:lnTo>
                    <a:pt x="5" y="53"/>
                  </a:lnTo>
                  <a:close/>
                  <a:moveTo>
                    <a:pt x="20" y="21"/>
                  </a:moveTo>
                  <a:cubicBezTo>
                    <a:pt x="23" y="21"/>
                    <a:pt x="25" y="19"/>
                    <a:pt x="25" y="16"/>
                  </a:cubicBezTo>
                  <a:cubicBezTo>
                    <a:pt x="25" y="12"/>
                    <a:pt x="24" y="10"/>
                    <a:pt x="2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20" y="21"/>
                  </a:lnTo>
                  <a:close/>
                  <a:moveTo>
                    <a:pt x="12" y="30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8" y="40"/>
                    <a:pt x="28" y="36"/>
                  </a:cubicBezTo>
                  <a:cubicBezTo>
                    <a:pt x="28" y="33"/>
                    <a:pt x="26" y="30"/>
                    <a:pt x="22" y="30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92"/>
            <p:cNvSpPr>
              <a:spLocks/>
            </p:cNvSpPr>
            <p:nvPr/>
          </p:nvSpPr>
          <p:spPr bwMode="auto">
            <a:xfrm>
              <a:off x="8464550" y="1501775"/>
              <a:ext cx="134938" cy="153987"/>
            </a:xfrm>
            <a:custGeom>
              <a:avLst/>
              <a:gdLst>
                <a:gd name="T0" fmla="*/ 27 w 48"/>
                <a:gd name="T1" fmla="*/ 0 h 55"/>
                <a:gd name="T2" fmla="*/ 46 w 48"/>
                <a:gd name="T3" fmla="*/ 8 h 55"/>
                <a:gd name="T4" fmla="*/ 45 w 48"/>
                <a:gd name="T5" fmla="*/ 15 h 55"/>
                <a:gd name="T6" fmla="*/ 38 w 48"/>
                <a:gd name="T7" fmla="*/ 15 h 55"/>
                <a:gd name="T8" fmla="*/ 27 w 48"/>
                <a:gd name="T9" fmla="*/ 11 h 55"/>
                <a:gd name="T10" fmla="*/ 12 w 48"/>
                <a:gd name="T11" fmla="*/ 27 h 55"/>
                <a:gd name="T12" fmla="*/ 27 w 48"/>
                <a:gd name="T13" fmla="*/ 44 h 55"/>
                <a:gd name="T14" fmla="*/ 38 w 48"/>
                <a:gd name="T15" fmla="*/ 40 h 55"/>
                <a:gd name="T16" fmla="*/ 45 w 48"/>
                <a:gd name="T17" fmla="*/ 40 h 55"/>
                <a:gd name="T18" fmla="*/ 46 w 48"/>
                <a:gd name="T19" fmla="*/ 47 h 55"/>
                <a:gd name="T20" fmla="*/ 27 w 48"/>
                <a:gd name="T21" fmla="*/ 55 h 55"/>
                <a:gd name="T22" fmla="*/ 0 w 48"/>
                <a:gd name="T23" fmla="*/ 27 h 55"/>
                <a:gd name="T24" fmla="*/ 27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27" y="0"/>
                  </a:moveTo>
                  <a:cubicBezTo>
                    <a:pt x="34" y="0"/>
                    <a:pt x="41" y="3"/>
                    <a:pt x="46" y="8"/>
                  </a:cubicBezTo>
                  <a:cubicBezTo>
                    <a:pt x="48" y="10"/>
                    <a:pt x="47" y="13"/>
                    <a:pt x="45" y="15"/>
                  </a:cubicBezTo>
                  <a:cubicBezTo>
                    <a:pt x="43" y="17"/>
                    <a:pt x="40" y="17"/>
                    <a:pt x="38" y="15"/>
                  </a:cubicBezTo>
                  <a:cubicBezTo>
                    <a:pt x="35" y="13"/>
                    <a:pt x="31" y="11"/>
                    <a:pt x="27" y="11"/>
                  </a:cubicBezTo>
                  <a:cubicBezTo>
                    <a:pt x="18" y="11"/>
                    <a:pt x="12" y="19"/>
                    <a:pt x="12" y="27"/>
                  </a:cubicBezTo>
                  <a:cubicBezTo>
                    <a:pt x="12" y="36"/>
                    <a:pt x="18" y="44"/>
                    <a:pt x="27" y="44"/>
                  </a:cubicBezTo>
                  <a:cubicBezTo>
                    <a:pt x="31" y="44"/>
                    <a:pt x="35" y="42"/>
                    <a:pt x="38" y="40"/>
                  </a:cubicBezTo>
                  <a:cubicBezTo>
                    <a:pt x="40" y="38"/>
                    <a:pt x="43" y="38"/>
                    <a:pt x="45" y="40"/>
                  </a:cubicBezTo>
                  <a:cubicBezTo>
                    <a:pt x="47" y="41"/>
                    <a:pt x="48" y="45"/>
                    <a:pt x="46" y="47"/>
                  </a:cubicBezTo>
                  <a:cubicBezTo>
                    <a:pt x="41" y="52"/>
                    <a:pt x="34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93"/>
            <p:cNvSpPr>
              <a:spLocks noEditPoints="1"/>
            </p:cNvSpPr>
            <p:nvPr/>
          </p:nvSpPr>
          <p:spPr bwMode="auto">
            <a:xfrm>
              <a:off x="8051800" y="1776413"/>
              <a:ext cx="127000" cy="146050"/>
            </a:xfrm>
            <a:custGeom>
              <a:avLst/>
              <a:gdLst>
                <a:gd name="T0" fmla="*/ 5 w 45"/>
                <a:gd name="T1" fmla="*/ 52 h 52"/>
                <a:gd name="T2" fmla="*/ 0 w 45"/>
                <a:gd name="T3" fmla="*/ 48 h 52"/>
                <a:gd name="T4" fmla="*/ 0 w 45"/>
                <a:gd name="T5" fmla="*/ 4 h 52"/>
                <a:gd name="T6" fmla="*/ 5 w 45"/>
                <a:gd name="T7" fmla="*/ 0 h 52"/>
                <a:gd name="T8" fmla="*/ 21 w 45"/>
                <a:gd name="T9" fmla="*/ 0 h 52"/>
                <a:gd name="T10" fmla="*/ 45 w 45"/>
                <a:gd name="T11" fmla="*/ 26 h 52"/>
                <a:gd name="T12" fmla="*/ 21 w 45"/>
                <a:gd name="T13" fmla="*/ 52 h 52"/>
                <a:gd name="T14" fmla="*/ 5 w 45"/>
                <a:gd name="T15" fmla="*/ 52 h 52"/>
                <a:gd name="T16" fmla="*/ 12 w 45"/>
                <a:gd name="T17" fmla="*/ 43 h 52"/>
                <a:gd name="T18" fmla="*/ 21 w 45"/>
                <a:gd name="T19" fmla="*/ 43 h 52"/>
                <a:gd name="T20" fmla="*/ 34 w 45"/>
                <a:gd name="T21" fmla="*/ 26 h 52"/>
                <a:gd name="T22" fmla="*/ 21 w 45"/>
                <a:gd name="T23" fmla="*/ 9 h 52"/>
                <a:gd name="T24" fmla="*/ 12 w 45"/>
                <a:gd name="T25" fmla="*/ 9 h 52"/>
                <a:gd name="T26" fmla="*/ 12 w 45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45" y="11"/>
                    <a:pt x="45" y="26"/>
                  </a:cubicBezTo>
                  <a:cubicBezTo>
                    <a:pt x="45" y="41"/>
                    <a:pt x="36" y="52"/>
                    <a:pt x="21" y="52"/>
                  </a:cubicBezTo>
                  <a:lnTo>
                    <a:pt x="5" y="52"/>
                  </a:lnTo>
                  <a:close/>
                  <a:moveTo>
                    <a:pt x="12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30" y="43"/>
                    <a:pt x="34" y="35"/>
                    <a:pt x="34" y="26"/>
                  </a:cubicBezTo>
                  <a:cubicBezTo>
                    <a:pt x="34" y="17"/>
                    <a:pt x="30" y="9"/>
                    <a:pt x="21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8337550" y="1776413"/>
              <a:ext cx="95250" cy="146050"/>
            </a:xfrm>
            <a:custGeom>
              <a:avLst/>
              <a:gdLst>
                <a:gd name="T0" fmla="*/ 28 w 34"/>
                <a:gd name="T1" fmla="*/ 0 h 52"/>
                <a:gd name="T2" fmla="*/ 33 w 34"/>
                <a:gd name="T3" fmla="*/ 5 h 52"/>
                <a:gd name="T4" fmla="*/ 28 w 34"/>
                <a:gd name="T5" fmla="*/ 9 h 52"/>
                <a:gd name="T6" fmla="*/ 11 w 34"/>
                <a:gd name="T7" fmla="*/ 9 h 52"/>
                <a:gd name="T8" fmla="*/ 11 w 34"/>
                <a:gd name="T9" fmla="*/ 22 h 52"/>
                <a:gd name="T10" fmla="*/ 26 w 34"/>
                <a:gd name="T11" fmla="*/ 22 h 52"/>
                <a:gd name="T12" fmla="*/ 31 w 34"/>
                <a:gd name="T13" fmla="*/ 26 h 52"/>
                <a:gd name="T14" fmla="*/ 26 w 34"/>
                <a:gd name="T15" fmla="*/ 31 h 52"/>
                <a:gd name="T16" fmla="*/ 11 w 34"/>
                <a:gd name="T17" fmla="*/ 31 h 52"/>
                <a:gd name="T18" fmla="*/ 11 w 34"/>
                <a:gd name="T19" fmla="*/ 43 h 52"/>
                <a:gd name="T20" fmla="*/ 29 w 34"/>
                <a:gd name="T21" fmla="*/ 43 h 52"/>
                <a:gd name="T22" fmla="*/ 34 w 34"/>
                <a:gd name="T23" fmla="*/ 47 h 52"/>
                <a:gd name="T24" fmla="*/ 29 w 34"/>
                <a:gd name="T25" fmla="*/ 52 h 52"/>
                <a:gd name="T26" fmla="*/ 4 w 34"/>
                <a:gd name="T27" fmla="*/ 52 h 52"/>
                <a:gd name="T28" fmla="*/ 0 w 34"/>
                <a:gd name="T29" fmla="*/ 48 h 52"/>
                <a:gd name="T30" fmla="*/ 0 w 34"/>
                <a:gd name="T31" fmla="*/ 4 h 52"/>
                <a:gd name="T32" fmla="*/ 4 w 34"/>
                <a:gd name="T33" fmla="*/ 0 h 52"/>
                <a:gd name="T34" fmla="*/ 28 w 34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8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2"/>
                    <a:pt x="31" y="24"/>
                    <a:pt x="31" y="26"/>
                  </a:cubicBezTo>
                  <a:cubicBezTo>
                    <a:pt x="31" y="29"/>
                    <a:pt x="28" y="31"/>
                    <a:pt x="26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3"/>
                    <a:pt x="34" y="45"/>
                    <a:pt x="34" y="47"/>
                  </a:cubicBezTo>
                  <a:cubicBezTo>
                    <a:pt x="34" y="50"/>
                    <a:pt x="32" y="52"/>
                    <a:pt x="29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8612188" y="1776413"/>
              <a:ext cx="93663" cy="149225"/>
            </a:xfrm>
            <a:custGeom>
              <a:avLst/>
              <a:gdLst>
                <a:gd name="T0" fmla="*/ 29 w 33"/>
                <a:gd name="T1" fmla="*/ 0 h 53"/>
                <a:gd name="T2" fmla="*/ 33 w 33"/>
                <a:gd name="T3" fmla="*/ 5 h 53"/>
                <a:gd name="T4" fmla="*/ 29 w 33"/>
                <a:gd name="T5" fmla="*/ 9 h 53"/>
                <a:gd name="T6" fmla="*/ 11 w 33"/>
                <a:gd name="T7" fmla="*/ 9 h 53"/>
                <a:gd name="T8" fmla="*/ 11 w 33"/>
                <a:gd name="T9" fmla="*/ 22 h 53"/>
                <a:gd name="T10" fmla="*/ 24 w 33"/>
                <a:gd name="T11" fmla="*/ 22 h 53"/>
                <a:gd name="T12" fmla="*/ 29 w 33"/>
                <a:gd name="T13" fmla="*/ 26 h 53"/>
                <a:gd name="T14" fmla="*/ 24 w 33"/>
                <a:gd name="T15" fmla="*/ 31 h 53"/>
                <a:gd name="T16" fmla="*/ 11 w 33"/>
                <a:gd name="T17" fmla="*/ 31 h 53"/>
                <a:gd name="T18" fmla="*/ 11 w 33"/>
                <a:gd name="T19" fmla="*/ 47 h 53"/>
                <a:gd name="T20" fmla="*/ 6 w 33"/>
                <a:gd name="T21" fmla="*/ 53 h 53"/>
                <a:gd name="T22" fmla="*/ 0 w 33"/>
                <a:gd name="T23" fmla="*/ 47 h 53"/>
                <a:gd name="T24" fmla="*/ 0 w 33"/>
                <a:gd name="T25" fmla="*/ 4 h 53"/>
                <a:gd name="T26" fmla="*/ 5 w 33"/>
                <a:gd name="T27" fmla="*/ 0 h 53"/>
                <a:gd name="T28" fmla="*/ 29 w 3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4"/>
                    <a:pt x="29" y="26"/>
                  </a:cubicBezTo>
                  <a:cubicBezTo>
                    <a:pt x="29" y="29"/>
                    <a:pt x="27" y="31"/>
                    <a:pt x="2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9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3" name="Freeform 96"/>
          <p:cNvSpPr>
            <a:spLocks noEditPoints="1"/>
          </p:cNvSpPr>
          <p:nvPr/>
        </p:nvSpPr>
        <p:spPr bwMode="auto">
          <a:xfrm>
            <a:off x="7462985" y="2270770"/>
            <a:ext cx="863360" cy="86335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8755350" y="2386313"/>
            <a:ext cx="571294" cy="602319"/>
            <a:chOff x="9661525" y="1160463"/>
            <a:chExt cx="847725" cy="893762"/>
          </a:xfrm>
          <a:solidFill>
            <a:srgbClr val="FC621E"/>
          </a:solidFill>
        </p:grpSpPr>
        <p:sp>
          <p:nvSpPr>
            <p:cNvPr id="205" name="Freeform 97"/>
            <p:cNvSpPr>
              <a:spLocks noEditPoints="1"/>
            </p:cNvSpPr>
            <p:nvPr/>
          </p:nvSpPr>
          <p:spPr bwMode="auto">
            <a:xfrm>
              <a:off x="9661525" y="1457325"/>
              <a:ext cx="595313" cy="596900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0 h 213"/>
                <a:gd name="T12" fmla="*/ 9 w 212"/>
                <a:gd name="T13" fmla="*/ 106 h 213"/>
                <a:gd name="T14" fmla="*/ 106 w 212"/>
                <a:gd name="T15" fmla="*/ 203 h 213"/>
                <a:gd name="T16" fmla="*/ 203 w 212"/>
                <a:gd name="T17" fmla="*/ 106 h 213"/>
                <a:gd name="T18" fmla="*/ 106 w 212"/>
                <a:gd name="T19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3"/>
                    <a:pt x="106" y="213"/>
                  </a:cubicBezTo>
                  <a:close/>
                  <a:moveTo>
                    <a:pt x="106" y="10"/>
                  </a:moveTo>
                  <a:cubicBezTo>
                    <a:pt x="53" y="10"/>
                    <a:pt x="9" y="53"/>
                    <a:pt x="9" y="106"/>
                  </a:cubicBezTo>
                  <a:cubicBezTo>
                    <a:pt x="9" y="160"/>
                    <a:pt x="53" y="203"/>
                    <a:pt x="106" y="203"/>
                  </a:cubicBezTo>
                  <a:cubicBezTo>
                    <a:pt x="159" y="203"/>
                    <a:pt x="203" y="160"/>
                    <a:pt x="203" y="106"/>
                  </a:cubicBezTo>
                  <a:cubicBezTo>
                    <a:pt x="203" y="53"/>
                    <a:pt x="159" y="10"/>
                    <a:pt x="10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 noEditPoints="1"/>
            </p:cNvSpPr>
            <p:nvPr/>
          </p:nvSpPr>
          <p:spPr bwMode="auto">
            <a:xfrm>
              <a:off x="9755188" y="1549400"/>
              <a:ext cx="409575" cy="412750"/>
            </a:xfrm>
            <a:custGeom>
              <a:avLst/>
              <a:gdLst>
                <a:gd name="T0" fmla="*/ 73 w 146"/>
                <a:gd name="T1" fmla="*/ 147 h 147"/>
                <a:gd name="T2" fmla="*/ 0 w 146"/>
                <a:gd name="T3" fmla="*/ 73 h 147"/>
                <a:gd name="T4" fmla="*/ 73 w 146"/>
                <a:gd name="T5" fmla="*/ 0 h 147"/>
                <a:gd name="T6" fmla="*/ 146 w 146"/>
                <a:gd name="T7" fmla="*/ 73 h 147"/>
                <a:gd name="T8" fmla="*/ 73 w 146"/>
                <a:gd name="T9" fmla="*/ 147 h 147"/>
                <a:gd name="T10" fmla="*/ 73 w 146"/>
                <a:gd name="T11" fmla="*/ 9 h 147"/>
                <a:gd name="T12" fmla="*/ 9 w 146"/>
                <a:gd name="T13" fmla="*/ 73 h 147"/>
                <a:gd name="T14" fmla="*/ 73 w 146"/>
                <a:gd name="T15" fmla="*/ 137 h 147"/>
                <a:gd name="T16" fmla="*/ 137 w 146"/>
                <a:gd name="T17" fmla="*/ 73 h 147"/>
                <a:gd name="T18" fmla="*/ 73 w 146"/>
                <a:gd name="T1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7"/>
                    <a:pt x="73" y="147"/>
                  </a:cubicBezTo>
                  <a:close/>
                  <a:moveTo>
                    <a:pt x="73" y="9"/>
                  </a:moveTo>
                  <a:cubicBezTo>
                    <a:pt x="38" y="9"/>
                    <a:pt x="9" y="38"/>
                    <a:pt x="9" y="73"/>
                  </a:cubicBezTo>
                  <a:cubicBezTo>
                    <a:pt x="9" y="109"/>
                    <a:pt x="38" y="137"/>
                    <a:pt x="73" y="137"/>
                  </a:cubicBezTo>
                  <a:cubicBezTo>
                    <a:pt x="108" y="137"/>
                    <a:pt x="137" y="109"/>
                    <a:pt x="137" y="73"/>
                  </a:cubicBezTo>
                  <a:cubicBezTo>
                    <a:pt x="137" y="38"/>
                    <a:pt x="108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 noEditPoints="1"/>
            </p:cNvSpPr>
            <p:nvPr/>
          </p:nvSpPr>
          <p:spPr bwMode="auto">
            <a:xfrm>
              <a:off x="10033000" y="1160463"/>
              <a:ext cx="341313" cy="341312"/>
            </a:xfrm>
            <a:custGeom>
              <a:avLst/>
              <a:gdLst>
                <a:gd name="T0" fmla="*/ 61 w 122"/>
                <a:gd name="T1" fmla="*/ 122 h 122"/>
                <a:gd name="T2" fmla="*/ 0 w 122"/>
                <a:gd name="T3" fmla="*/ 61 h 122"/>
                <a:gd name="T4" fmla="*/ 61 w 122"/>
                <a:gd name="T5" fmla="*/ 0 h 122"/>
                <a:gd name="T6" fmla="*/ 122 w 122"/>
                <a:gd name="T7" fmla="*/ 61 h 122"/>
                <a:gd name="T8" fmla="*/ 61 w 122"/>
                <a:gd name="T9" fmla="*/ 122 h 122"/>
                <a:gd name="T10" fmla="*/ 61 w 122"/>
                <a:gd name="T11" fmla="*/ 9 h 122"/>
                <a:gd name="T12" fmla="*/ 9 w 122"/>
                <a:gd name="T13" fmla="*/ 61 h 122"/>
                <a:gd name="T14" fmla="*/ 61 w 122"/>
                <a:gd name="T15" fmla="*/ 113 h 122"/>
                <a:gd name="T16" fmla="*/ 113 w 122"/>
                <a:gd name="T17" fmla="*/ 61 h 122"/>
                <a:gd name="T18" fmla="*/ 61 w 122"/>
                <a:gd name="T1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2" y="27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1"/>
                  </a:cubicBezTo>
                  <a:cubicBezTo>
                    <a:pt x="9" y="90"/>
                    <a:pt x="32" y="113"/>
                    <a:pt x="61" y="113"/>
                  </a:cubicBezTo>
                  <a:cubicBezTo>
                    <a:pt x="89" y="113"/>
                    <a:pt x="113" y="90"/>
                    <a:pt x="113" y="61"/>
                  </a:cubicBezTo>
                  <a:cubicBezTo>
                    <a:pt x="113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>
              <a:spLocks/>
            </p:cNvSpPr>
            <p:nvPr/>
          </p:nvSpPr>
          <p:spPr bwMode="auto">
            <a:xfrm>
              <a:off x="10344150" y="1282700"/>
              <a:ext cx="165100" cy="95250"/>
            </a:xfrm>
            <a:custGeom>
              <a:avLst/>
              <a:gdLst>
                <a:gd name="T0" fmla="*/ 42 w 59"/>
                <a:gd name="T1" fmla="*/ 34 h 34"/>
                <a:gd name="T2" fmla="*/ 5 w 59"/>
                <a:gd name="T3" fmla="*/ 34 h 34"/>
                <a:gd name="T4" fmla="*/ 0 w 59"/>
                <a:gd name="T5" fmla="*/ 30 h 34"/>
                <a:gd name="T6" fmla="*/ 5 w 59"/>
                <a:gd name="T7" fmla="*/ 25 h 34"/>
                <a:gd name="T8" fmla="*/ 42 w 59"/>
                <a:gd name="T9" fmla="*/ 25 h 34"/>
                <a:gd name="T10" fmla="*/ 50 w 59"/>
                <a:gd name="T11" fmla="*/ 17 h 34"/>
                <a:gd name="T12" fmla="*/ 42 w 59"/>
                <a:gd name="T13" fmla="*/ 9 h 34"/>
                <a:gd name="T14" fmla="*/ 5 w 59"/>
                <a:gd name="T15" fmla="*/ 9 h 34"/>
                <a:gd name="T16" fmla="*/ 0 w 59"/>
                <a:gd name="T17" fmla="*/ 4 h 34"/>
                <a:gd name="T18" fmla="*/ 5 w 59"/>
                <a:gd name="T19" fmla="*/ 0 h 34"/>
                <a:gd name="T20" fmla="*/ 42 w 59"/>
                <a:gd name="T21" fmla="*/ 0 h 34"/>
                <a:gd name="T22" fmla="*/ 59 w 59"/>
                <a:gd name="T23" fmla="*/ 17 h 34"/>
                <a:gd name="T24" fmla="*/ 42 w 59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42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5"/>
                    <a:pt x="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50" y="21"/>
                    <a:pt x="50" y="17"/>
                  </a:cubicBezTo>
                  <a:cubicBezTo>
                    <a:pt x="50" y="13"/>
                    <a:pt x="46" y="9"/>
                    <a:pt x="4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9" y="8"/>
                    <a:pt x="59" y="17"/>
                  </a:cubicBezTo>
                  <a:cubicBezTo>
                    <a:pt x="59" y="26"/>
                    <a:pt x="51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 noEditPoints="1"/>
            </p:cNvSpPr>
            <p:nvPr/>
          </p:nvSpPr>
          <p:spPr bwMode="auto">
            <a:xfrm>
              <a:off x="10113963" y="1333500"/>
              <a:ext cx="176213" cy="95250"/>
            </a:xfrm>
            <a:custGeom>
              <a:avLst/>
              <a:gdLst>
                <a:gd name="T0" fmla="*/ 46 w 63"/>
                <a:gd name="T1" fmla="*/ 34 h 34"/>
                <a:gd name="T2" fmla="*/ 17 w 63"/>
                <a:gd name="T3" fmla="*/ 34 h 34"/>
                <a:gd name="T4" fmla="*/ 0 w 63"/>
                <a:gd name="T5" fmla="*/ 17 h 34"/>
                <a:gd name="T6" fmla="*/ 17 w 63"/>
                <a:gd name="T7" fmla="*/ 0 h 34"/>
                <a:gd name="T8" fmla="*/ 46 w 63"/>
                <a:gd name="T9" fmla="*/ 0 h 34"/>
                <a:gd name="T10" fmla="*/ 63 w 63"/>
                <a:gd name="T11" fmla="*/ 17 h 34"/>
                <a:gd name="T12" fmla="*/ 46 w 63"/>
                <a:gd name="T13" fmla="*/ 34 h 34"/>
                <a:gd name="T14" fmla="*/ 17 w 63"/>
                <a:gd name="T15" fmla="*/ 9 h 34"/>
                <a:gd name="T16" fmla="*/ 10 w 63"/>
                <a:gd name="T17" fmla="*/ 17 h 34"/>
                <a:gd name="T18" fmla="*/ 17 w 63"/>
                <a:gd name="T19" fmla="*/ 25 h 34"/>
                <a:gd name="T20" fmla="*/ 46 w 63"/>
                <a:gd name="T21" fmla="*/ 25 h 34"/>
                <a:gd name="T22" fmla="*/ 54 w 63"/>
                <a:gd name="T23" fmla="*/ 17 h 34"/>
                <a:gd name="T24" fmla="*/ 46 w 63"/>
                <a:gd name="T25" fmla="*/ 9 h 34"/>
                <a:gd name="T26" fmla="*/ 17 w 63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4">
                  <a:moveTo>
                    <a:pt x="4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3" y="8"/>
                    <a:pt x="63" y="17"/>
                  </a:cubicBezTo>
                  <a:cubicBezTo>
                    <a:pt x="63" y="27"/>
                    <a:pt x="56" y="34"/>
                    <a:pt x="46" y="34"/>
                  </a:cubicBezTo>
                  <a:close/>
                  <a:moveTo>
                    <a:pt x="17" y="9"/>
                  </a:moveTo>
                  <a:cubicBezTo>
                    <a:pt x="13" y="9"/>
                    <a:pt x="10" y="13"/>
                    <a:pt x="10" y="17"/>
                  </a:cubicBezTo>
                  <a:cubicBezTo>
                    <a:pt x="10" y="22"/>
                    <a:pt x="13" y="25"/>
                    <a:pt x="1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4" y="22"/>
                    <a:pt x="54" y="17"/>
                  </a:cubicBezTo>
                  <a:cubicBezTo>
                    <a:pt x="54" y="13"/>
                    <a:pt x="50" y="9"/>
                    <a:pt x="46" y="9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102"/>
            <p:cNvSpPr>
              <a:spLocks noChangeArrowheads="1"/>
            </p:cNvSpPr>
            <p:nvPr/>
          </p:nvSpPr>
          <p:spPr bwMode="auto">
            <a:xfrm>
              <a:off x="10153650" y="13731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>
              <a:spLocks/>
            </p:cNvSpPr>
            <p:nvPr/>
          </p:nvSpPr>
          <p:spPr bwMode="auto">
            <a:xfrm>
              <a:off x="10191750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7 h 8"/>
                <a:gd name="T6" fmla="*/ 1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>
              <a:spLocks/>
            </p:cNvSpPr>
            <p:nvPr/>
          </p:nvSpPr>
          <p:spPr bwMode="auto">
            <a:xfrm>
              <a:off x="10231438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7 w 8"/>
                <a:gd name="T3" fmla="*/ 7 h 8"/>
                <a:gd name="T4" fmla="*/ 1 w 8"/>
                <a:gd name="T5" fmla="*/ 7 h 8"/>
                <a:gd name="T6" fmla="*/ 2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 noEditPoints="1"/>
            </p:cNvSpPr>
            <p:nvPr/>
          </p:nvSpPr>
          <p:spPr bwMode="auto">
            <a:xfrm>
              <a:off x="10309225" y="1549400"/>
              <a:ext cx="180975" cy="496887"/>
            </a:xfrm>
            <a:custGeom>
              <a:avLst/>
              <a:gdLst>
                <a:gd name="T0" fmla="*/ 32 w 64"/>
                <a:gd name="T1" fmla="*/ 177 h 177"/>
                <a:gd name="T2" fmla="*/ 13 w 64"/>
                <a:gd name="T3" fmla="*/ 155 h 177"/>
                <a:gd name="T4" fmla="*/ 18 w 64"/>
                <a:gd name="T5" fmla="*/ 140 h 177"/>
                <a:gd name="T6" fmla="*/ 18 w 64"/>
                <a:gd name="T7" fmla="*/ 79 h 177"/>
                <a:gd name="T8" fmla="*/ 0 w 64"/>
                <a:gd name="T9" fmla="*/ 45 h 177"/>
                <a:gd name="T10" fmla="*/ 32 w 64"/>
                <a:gd name="T11" fmla="*/ 0 h 177"/>
                <a:gd name="T12" fmla="*/ 64 w 64"/>
                <a:gd name="T13" fmla="*/ 45 h 177"/>
                <a:gd name="T14" fmla="*/ 46 w 64"/>
                <a:gd name="T15" fmla="*/ 79 h 177"/>
                <a:gd name="T16" fmla="*/ 46 w 64"/>
                <a:gd name="T17" fmla="*/ 140 h 177"/>
                <a:gd name="T18" fmla="*/ 51 w 64"/>
                <a:gd name="T19" fmla="*/ 155 h 177"/>
                <a:gd name="T20" fmla="*/ 32 w 64"/>
                <a:gd name="T21" fmla="*/ 177 h 177"/>
                <a:gd name="T22" fmla="*/ 32 w 64"/>
                <a:gd name="T23" fmla="*/ 9 h 177"/>
                <a:gd name="T24" fmla="*/ 10 w 64"/>
                <a:gd name="T25" fmla="*/ 45 h 177"/>
                <a:gd name="T26" fmla="*/ 25 w 64"/>
                <a:gd name="T27" fmla="*/ 72 h 177"/>
                <a:gd name="T28" fmla="*/ 28 w 64"/>
                <a:gd name="T29" fmla="*/ 76 h 177"/>
                <a:gd name="T30" fmla="*/ 28 w 64"/>
                <a:gd name="T31" fmla="*/ 142 h 177"/>
                <a:gd name="T32" fmla="*/ 26 w 64"/>
                <a:gd name="T33" fmla="*/ 145 h 177"/>
                <a:gd name="T34" fmla="*/ 22 w 64"/>
                <a:gd name="T35" fmla="*/ 155 h 177"/>
                <a:gd name="T36" fmla="*/ 32 w 64"/>
                <a:gd name="T37" fmla="*/ 168 h 177"/>
                <a:gd name="T38" fmla="*/ 42 w 64"/>
                <a:gd name="T39" fmla="*/ 155 h 177"/>
                <a:gd name="T40" fmla="*/ 38 w 64"/>
                <a:gd name="T41" fmla="*/ 145 h 177"/>
                <a:gd name="T42" fmla="*/ 37 w 64"/>
                <a:gd name="T43" fmla="*/ 142 h 177"/>
                <a:gd name="T44" fmla="*/ 37 w 64"/>
                <a:gd name="T45" fmla="*/ 76 h 177"/>
                <a:gd name="T46" fmla="*/ 40 w 64"/>
                <a:gd name="T47" fmla="*/ 72 h 177"/>
                <a:gd name="T48" fmla="*/ 55 w 64"/>
                <a:gd name="T49" fmla="*/ 45 h 177"/>
                <a:gd name="T50" fmla="*/ 32 w 64"/>
                <a:gd name="T51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77">
                  <a:moveTo>
                    <a:pt x="32" y="177"/>
                  </a:moveTo>
                  <a:cubicBezTo>
                    <a:pt x="22" y="177"/>
                    <a:pt x="13" y="167"/>
                    <a:pt x="13" y="155"/>
                  </a:cubicBezTo>
                  <a:cubicBezTo>
                    <a:pt x="13" y="149"/>
                    <a:pt x="15" y="144"/>
                    <a:pt x="18" y="14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7" y="73"/>
                    <a:pt x="0" y="60"/>
                    <a:pt x="0" y="45"/>
                  </a:cubicBezTo>
                  <a:cubicBezTo>
                    <a:pt x="0" y="24"/>
                    <a:pt x="14" y="0"/>
                    <a:pt x="32" y="0"/>
                  </a:cubicBezTo>
                  <a:cubicBezTo>
                    <a:pt x="50" y="0"/>
                    <a:pt x="64" y="24"/>
                    <a:pt x="64" y="45"/>
                  </a:cubicBezTo>
                  <a:cubicBezTo>
                    <a:pt x="64" y="60"/>
                    <a:pt x="57" y="73"/>
                    <a:pt x="46" y="7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44"/>
                    <a:pt x="51" y="149"/>
                    <a:pt x="51" y="155"/>
                  </a:cubicBezTo>
                  <a:cubicBezTo>
                    <a:pt x="51" y="167"/>
                    <a:pt x="43" y="177"/>
                    <a:pt x="32" y="177"/>
                  </a:cubicBezTo>
                  <a:close/>
                  <a:moveTo>
                    <a:pt x="32" y="9"/>
                  </a:moveTo>
                  <a:cubicBezTo>
                    <a:pt x="20" y="9"/>
                    <a:pt x="10" y="30"/>
                    <a:pt x="10" y="45"/>
                  </a:cubicBezTo>
                  <a:cubicBezTo>
                    <a:pt x="10" y="57"/>
                    <a:pt x="16" y="68"/>
                    <a:pt x="25" y="72"/>
                  </a:cubicBezTo>
                  <a:cubicBezTo>
                    <a:pt x="26" y="73"/>
                    <a:pt x="28" y="74"/>
                    <a:pt x="28" y="76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143"/>
                    <a:pt x="27" y="144"/>
                    <a:pt x="26" y="145"/>
                  </a:cubicBezTo>
                  <a:cubicBezTo>
                    <a:pt x="24" y="147"/>
                    <a:pt x="22" y="151"/>
                    <a:pt x="22" y="155"/>
                  </a:cubicBezTo>
                  <a:cubicBezTo>
                    <a:pt x="22" y="162"/>
                    <a:pt x="27" y="168"/>
                    <a:pt x="32" y="168"/>
                  </a:cubicBezTo>
                  <a:cubicBezTo>
                    <a:pt x="38" y="168"/>
                    <a:pt x="42" y="162"/>
                    <a:pt x="42" y="155"/>
                  </a:cubicBezTo>
                  <a:cubicBezTo>
                    <a:pt x="42" y="151"/>
                    <a:pt x="41" y="147"/>
                    <a:pt x="38" y="145"/>
                  </a:cubicBezTo>
                  <a:cubicBezTo>
                    <a:pt x="37" y="144"/>
                    <a:pt x="37" y="143"/>
                    <a:pt x="37" y="14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40" y="72"/>
                  </a:cubicBezTo>
                  <a:cubicBezTo>
                    <a:pt x="49" y="68"/>
                    <a:pt x="55" y="57"/>
                    <a:pt x="55" y="45"/>
                  </a:cubicBezTo>
                  <a:cubicBezTo>
                    <a:pt x="55" y="30"/>
                    <a:pt x="44" y="9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106"/>
          <p:cNvSpPr>
            <a:spLocks noEditPoints="1"/>
          </p:cNvSpPr>
          <p:nvPr/>
        </p:nvSpPr>
        <p:spPr bwMode="auto">
          <a:xfrm>
            <a:off x="8616271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2901194" y="3691343"/>
            <a:ext cx="542408" cy="605529"/>
            <a:chOff x="974725" y="2927350"/>
            <a:chExt cx="804863" cy="898525"/>
          </a:xfrm>
          <a:solidFill>
            <a:srgbClr val="FC621E"/>
          </a:solidFill>
        </p:grpSpPr>
        <p:sp>
          <p:nvSpPr>
            <p:cNvPr id="216" name="Freeform 107"/>
            <p:cNvSpPr>
              <a:spLocks/>
            </p:cNvSpPr>
            <p:nvPr/>
          </p:nvSpPr>
          <p:spPr bwMode="auto">
            <a:xfrm>
              <a:off x="1089025" y="2989263"/>
              <a:ext cx="211138" cy="128587"/>
            </a:xfrm>
            <a:custGeom>
              <a:avLst/>
              <a:gdLst>
                <a:gd name="T0" fmla="*/ 5 w 75"/>
                <a:gd name="T1" fmla="*/ 46 h 46"/>
                <a:gd name="T2" fmla="*/ 4 w 75"/>
                <a:gd name="T3" fmla="*/ 46 h 46"/>
                <a:gd name="T4" fmla="*/ 1 w 75"/>
                <a:gd name="T5" fmla="*/ 40 h 46"/>
                <a:gd name="T6" fmla="*/ 19 w 75"/>
                <a:gd name="T7" fmla="*/ 13 h 46"/>
                <a:gd name="T8" fmla="*/ 71 w 75"/>
                <a:gd name="T9" fmla="*/ 3 h 46"/>
                <a:gd name="T10" fmla="*/ 75 w 75"/>
                <a:gd name="T11" fmla="*/ 8 h 46"/>
                <a:gd name="T12" fmla="*/ 70 w 75"/>
                <a:gd name="T13" fmla="*/ 12 h 46"/>
                <a:gd name="T14" fmla="*/ 25 w 75"/>
                <a:gd name="T15" fmla="*/ 21 h 46"/>
                <a:gd name="T16" fmla="*/ 9 w 75"/>
                <a:gd name="T17" fmla="*/ 43 h 46"/>
                <a:gd name="T18" fmla="*/ 5 w 7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5" y="46"/>
                    <a:pt x="4" y="46"/>
                    <a:pt x="4" y="46"/>
                  </a:cubicBezTo>
                  <a:cubicBezTo>
                    <a:pt x="1" y="45"/>
                    <a:pt x="0" y="43"/>
                    <a:pt x="1" y="40"/>
                  </a:cubicBezTo>
                  <a:cubicBezTo>
                    <a:pt x="4" y="29"/>
                    <a:pt x="10" y="20"/>
                    <a:pt x="19" y="13"/>
                  </a:cubicBezTo>
                  <a:cubicBezTo>
                    <a:pt x="33" y="4"/>
                    <a:pt x="52" y="0"/>
                    <a:pt x="71" y="3"/>
                  </a:cubicBezTo>
                  <a:cubicBezTo>
                    <a:pt x="74" y="3"/>
                    <a:pt x="75" y="6"/>
                    <a:pt x="75" y="8"/>
                  </a:cubicBezTo>
                  <a:cubicBezTo>
                    <a:pt x="75" y="11"/>
                    <a:pt x="72" y="12"/>
                    <a:pt x="70" y="12"/>
                  </a:cubicBezTo>
                  <a:cubicBezTo>
                    <a:pt x="53" y="10"/>
                    <a:pt x="36" y="13"/>
                    <a:pt x="25" y="21"/>
                  </a:cubicBezTo>
                  <a:cubicBezTo>
                    <a:pt x="17" y="26"/>
                    <a:pt x="12" y="33"/>
                    <a:pt x="9" y="43"/>
                  </a:cubicBezTo>
                  <a:cubicBezTo>
                    <a:pt x="9" y="45"/>
                    <a:pt x="7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08"/>
            <p:cNvSpPr>
              <a:spLocks/>
            </p:cNvSpPr>
            <p:nvPr/>
          </p:nvSpPr>
          <p:spPr bwMode="auto">
            <a:xfrm>
              <a:off x="1011238" y="3028950"/>
              <a:ext cx="768350" cy="796925"/>
            </a:xfrm>
            <a:custGeom>
              <a:avLst/>
              <a:gdLst>
                <a:gd name="T0" fmla="*/ 119 w 274"/>
                <a:gd name="T1" fmla="*/ 284 h 284"/>
                <a:gd name="T2" fmla="*/ 30 w 274"/>
                <a:gd name="T3" fmla="*/ 266 h 284"/>
                <a:gd name="T4" fmla="*/ 2 w 274"/>
                <a:gd name="T5" fmla="*/ 215 h 284"/>
                <a:gd name="T6" fmla="*/ 26 w 274"/>
                <a:gd name="T7" fmla="*/ 153 h 284"/>
                <a:gd name="T8" fmla="*/ 33 w 274"/>
                <a:gd name="T9" fmla="*/ 147 h 284"/>
                <a:gd name="T10" fmla="*/ 52 w 274"/>
                <a:gd name="T11" fmla="*/ 124 h 284"/>
                <a:gd name="T12" fmla="*/ 37 w 274"/>
                <a:gd name="T13" fmla="*/ 88 h 284"/>
                <a:gd name="T14" fmla="*/ 38 w 274"/>
                <a:gd name="T15" fmla="*/ 81 h 284"/>
                <a:gd name="T16" fmla="*/ 44 w 274"/>
                <a:gd name="T17" fmla="*/ 81 h 284"/>
                <a:gd name="T18" fmla="*/ 61 w 274"/>
                <a:gd name="T19" fmla="*/ 127 h 284"/>
                <a:gd name="T20" fmla="*/ 39 w 274"/>
                <a:gd name="T21" fmla="*/ 154 h 284"/>
                <a:gd name="T22" fmla="*/ 33 w 274"/>
                <a:gd name="T23" fmla="*/ 159 h 284"/>
                <a:gd name="T24" fmla="*/ 11 w 274"/>
                <a:gd name="T25" fmla="*/ 214 h 284"/>
                <a:gd name="T26" fmla="*/ 35 w 274"/>
                <a:gd name="T27" fmla="*/ 258 h 284"/>
                <a:gd name="T28" fmla="*/ 207 w 274"/>
                <a:gd name="T29" fmla="*/ 263 h 284"/>
                <a:gd name="T30" fmla="*/ 264 w 274"/>
                <a:gd name="T31" fmla="*/ 170 h 284"/>
                <a:gd name="T32" fmla="*/ 264 w 274"/>
                <a:gd name="T33" fmla="*/ 166 h 284"/>
                <a:gd name="T34" fmla="*/ 258 w 274"/>
                <a:gd name="T35" fmla="*/ 149 h 284"/>
                <a:gd name="T36" fmla="*/ 245 w 274"/>
                <a:gd name="T37" fmla="*/ 139 h 284"/>
                <a:gd name="T38" fmla="*/ 230 w 274"/>
                <a:gd name="T39" fmla="*/ 150 h 284"/>
                <a:gd name="T40" fmla="*/ 226 w 274"/>
                <a:gd name="T41" fmla="*/ 154 h 284"/>
                <a:gd name="T42" fmla="*/ 216 w 274"/>
                <a:gd name="T43" fmla="*/ 162 h 284"/>
                <a:gd name="T44" fmla="*/ 191 w 274"/>
                <a:gd name="T45" fmla="*/ 156 h 284"/>
                <a:gd name="T46" fmla="*/ 188 w 274"/>
                <a:gd name="T47" fmla="*/ 154 h 284"/>
                <a:gd name="T48" fmla="*/ 156 w 274"/>
                <a:gd name="T49" fmla="*/ 145 h 284"/>
                <a:gd name="T50" fmla="*/ 155 w 274"/>
                <a:gd name="T51" fmla="*/ 145 h 284"/>
                <a:gd name="T52" fmla="*/ 139 w 274"/>
                <a:gd name="T53" fmla="*/ 140 h 284"/>
                <a:gd name="T54" fmla="*/ 135 w 274"/>
                <a:gd name="T55" fmla="*/ 120 h 284"/>
                <a:gd name="T56" fmla="*/ 145 w 274"/>
                <a:gd name="T57" fmla="*/ 89 h 284"/>
                <a:gd name="T58" fmla="*/ 155 w 274"/>
                <a:gd name="T59" fmla="*/ 49 h 284"/>
                <a:gd name="T60" fmla="*/ 130 w 274"/>
                <a:gd name="T61" fmla="*/ 10 h 284"/>
                <a:gd name="T62" fmla="*/ 128 w 274"/>
                <a:gd name="T63" fmla="*/ 3 h 284"/>
                <a:gd name="T64" fmla="*/ 135 w 274"/>
                <a:gd name="T65" fmla="*/ 2 h 284"/>
                <a:gd name="T66" fmla="*/ 165 w 274"/>
                <a:gd name="T67" fmla="*/ 49 h 284"/>
                <a:gd name="T68" fmla="*/ 153 w 274"/>
                <a:gd name="T69" fmla="*/ 93 h 284"/>
                <a:gd name="T70" fmla="*/ 144 w 274"/>
                <a:gd name="T71" fmla="*/ 121 h 284"/>
                <a:gd name="T72" fmla="*/ 146 w 274"/>
                <a:gd name="T73" fmla="*/ 134 h 284"/>
                <a:gd name="T74" fmla="*/ 155 w 274"/>
                <a:gd name="T75" fmla="*/ 136 h 284"/>
                <a:gd name="T76" fmla="*/ 156 w 274"/>
                <a:gd name="T77" fmla="*/ 136 h 284"/>
                <a:gd name="T78" fmla="*/ 192 w 274"/>
                <a:gd name="T79" fmla="*/ 146 h 284"/>
                <a:gd name="T80" fmla="*/ 196 w 274"/>
                <a:gd name="T81" fmla="*/ 148 h 284"/>
                <a:gd name="T82" fmla="*/ 213 w 274"/>
                <a:gd name="T83" fmla="*/ 154 h 284"/>
                <a:gd name="T84" fmla="*/ 220 w 274"/>
                <a:gd name="T85" fmla="*/ 148 h 284"/>
                <a:gd name="T86" fmla="*/ 223 w 274"/>
                <a:gd name="T87" fmla="*/ 144 h 284"/>
                <a:gd name="T88" fmla="*/ 245 w 274"/>
                <a:gd name="T89" fmla="*/ 130 h 284"/>
                <a:gd name="T90" fmla="*/ 266 w 274"/>
                <a:gd name="T91" fmla="*/ 144 h 284"/>
                <a:gd name="T92" fmla="*/ 273 w 274"/>
                <a:gd name="T93" fmla="*/ 164 h 284"/>
                <a:gd name="T94" fmla="*/ 273 w 274"/>
                <a:gd name="T95" fmla="*/ 169 h 284"/>
                <a:gd name="T96" fmla="*/ 273 w 274"/>
                <a:gd name="T97" fmla="*/ 170 h 284"/>
                <a:gd name="T98" fmla="*/ 210 w 274"/>
                <a:gd name="T99" fmla="*/ 272 h 284"/>
                <a:gd name="T100" fmla="*/ 119 w 274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284">
                  <a:moveTo>
                    <a:pt x="119" y="284"/>
                  </a:moveTo>
                  <a:cubicBezTo>
                    <a:pt x="85" y="284"/>
                    <a:pt x="50" y="279"/>
                    <a:pt x="30" y="266"/>
                  </a:cubicBezTo>
                  <a:cubicBezTo>
                    <a:pt x="13" y="254"/>
                    <a:pt x="3" y="236"/>
                    <a:pt x="2" y="215"/>
                  </a:cubicBezTo>
                  <a:cubicBezTo>
                    <a:pt x="0" y="192"/>
                    <a:pt x="10" y="168"/>
                    <a:pt x="26" y="153"/>
                  </a:cubicBezTo>
                  <a:cubicBezTo>
                    <a:pt x="29" y="151"/>
                    <a:pt x="31" y="149"/>
                    <a:pt x="33" y="147"/>
                  </a:cubicBezTo>
                  <a:cubicBezTo>
                    <a:pt x="41" y="140"/>
                    <a:pt x="49" y="134"/>
                    <a:pt x="52" y="124"/>
                  </a:cubicBezTo>
                  <a:cubicBezTo>
                    <a:pt x="55" y="114"/>
                    <a:pt x="51" y="102"/>
                    <a:pt x="37" y="88"/>
                  </a:cubicBezTo>
                  <a:cubicBezTo>
                    <a:pt x="36" y="86"/>
                    <a:pt x="36" y="83"/>
                    <a:pt x="38" y="81"/>
                  </a:cubicBezTo>
                  <a:cubicBezTo>
                    <a:pt x="40" y="79"/>
                    <a:pt x="42" y="79"/>
                    <a:pt x="44" y="81"/>
                  </a:cubicBezTo>
                  <a:cubicBezTo>
                    <a:pt x="50" y="88"/>
                    <a:pt x="68" y="107"/>
                    <a:pt x="61" y="127"/>
                  </a:cubicBezTo>
                  <a:cubicBezTo>
                    <a:pt x="56" y="140"/>
                    <a:pt x="48" y="147"/>
                    <a:pt x="39" y="154"/>
                  </a:cubicBezTo>
                  <a:cubicBezTo>
                    <a:pt x="37" y="156"/>
                    <a:pt x="35" y="158"/>
                    <a:pt x="33" y="159"/>
                  </a:cubicBezTo>
                  <a:cubicBezTo>
                    <a:pt x="18" y="173"/>
                    <a:pt x="10" y="194"/>
                    <a:pt x="11" y="214"/>
                  </a:cubicBezTo>
                  <a:cubicBezTo>
                    <a:pt x="12" y="233"/>
                    <a:pt x="21" y="248"/>
                    <a:pt x="35" y="258"/>
                  </a:cubicBezTo>
                  <a:cubicBezTo>
                    <a:pt x="72" y="282"/>
                    <a:pt x="163" y="278"/>
                    <a:pt x="207" y="263"/>
                  </a:cubicBezTo>
                  <a:cubicBezTo>
                    <a:pt x="247" y="249"/>
                    <a:pt x="265" y="236"/>
                    <a:pt x="264" y="170"/>
                  </a:cubicBezTo>
                  <a:cubicBezTo>
                    <a:pt x="264" y="169"/>
                    <a:pt x="264" y="167"/>
                    <a:pt x="264" y="166"/>
                  </a:cubicBezTo>
                  <a:cubicBezTo>
                    <a:pt x="263" y="162"/>
                    <a:pt x="261" y="155"/>
                    <a:pt x="258" y="149"/>
                  </a:cubicBezTo>
                  <a:cubicBezTo>
                    <a:pt x="254" y="142"/>
                    <a:pt x="250" y="139"/>
                    <a:pt x="245" y="139"/>
                  </a:cubicBezTo>
                  <a:cubicBezTo>
                    <a:pt x="239" y="140"/>
                    <a:pt x="235" y="145"/>
                    <a:pt x="230" y="150"/>
                  </a:cubicBezTo>
                  <a:cubicBezTo>
                    <a:pt x="229" y="152"/>
                    <a:pt x="227" y="153"/>
                    <a:pt x="226" y="154"/>
                  </a:cubicBezTo>
                  <a:cubicBezTo>
                    <a:pt x="224" y="157"/>
                    <a:pt x="220" y="161"/>
                    <a:pt x="216" y="162"/>
                  </a:cubicBezTo>
                  <a:cubicBezTo>
                    <a:pt x="207" y="166"/>
                    <a:pt x="198" y="160"/>
                    <a:pt x="191" y="156"/>
                  </a:cubicBezTo>
                  <a:cubicBezTo>
                    <a:pt x="190" y="155"/>
                    <a:pt x="189" y="155"/>
                    <a:pt x="188" y="154"/>
                  </a:cubicBezTo>
                  <a:cubicBezTo>
                    <a:pt x="178" y="148"/>
                    <a:pt x="167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0" y="145"/>
                    <a:pt x="144" y="145"/>
                    <a:pt x="139" y="140"/>
                  </a:cubicBezTo>
                  <a:cubicBezTo>
                    <a:pt x="133" y="135"/>
                    <a:pt x="134" y="126"/>
                    <a:pt x="135" y="120"/>
                  </a:cubicBezTo>
                  <a:cubicBezTo>
                    <a:pt x="136" y="109"/>
                    <a:pt x="141" y="99"/>
                    <a:pt x="145" y="89"/>
                  </a:cubicBezTo>
                  <a:cubicBezTo>
                    <a:pt x="151" y="76"/>
                    <a:pt x="156" y="63"/>
                    <a:pt x="155" y="49"/>
                  </a:cubicBezTo>
                  <a:cubicBezTo>
                    <a:pt x="154" y="33"/>
                    <a:pt x="145" y="19"/>
                    <a:pt x="130" y="10"/>
                  </a:cubicBezTo>
                  <a:cubicBezTo>
                    <a:pt x="128" y="8"/>
                    <a:pt x="127" y="5"/>
                    <a:pt x="128" y="3"/>
                  </a:cubicBezTo>
                  <a:cubicBezTo>
                    <a:pt x="130" y="1"/>
                    <a:pt x="133" y="0"/>
                    <a:pt x="135" y="2"/>
                  </a:cubicBezTo>
                  <a:cubicBezTo>
                    <a:pt x="153" y="13"/>
                    <a:pt x="163" y="30"/>
                    <a:pt x="165" y="49"/>
                  </a:cubicBezTo>
                  <a:cubicBezTo>
                    <a:pt x="166" y="65"/>
                    <a:pt x="160" y="79"/>
                    <a:pt x="153" y="93"/>
                  </a:cubicBezTo>
                  <a:cubicBezTo>
                    <a:pt x="149" y="102"/>
                    <a:pt x="145" y="112"/>
                    <a:pt x="144" y="121"/>
                  </a:cubicBezTo>
                  <a:cubicBezTo>
                    <a:pt x="143" y="127"/>
                    <a:pt x="143" y="132"/>
                    <a:pt x="146" y="134"/>
                  </a:cubicBezTo>
                  <a:cubicBezTo>
                    <a:pt x="148" y="136"/>
                    <a:pt x="151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69" y="136"/>
                    <a:pt x="181" y="140"/>
                    <a:pt x="192" y="146"/>
                  </a:cubicBezTo>
                  <a:cubicBezTo>
                    <a:pt x="193" y="147"/>
                    <a:pt x="195" y="147"/>
                    <a:pt x="196" y="148"/>
                  </a:cubicBezTo>
                  <a:cubicBezTo>
                    <a:pt x="202" y="152"/>
                    <a:pt x="208" y="155"/>
                    <a:pt x="213" y="154"/>
                  </a:cubicBezTo>
                  <a:cubicBezTo>
                    <a:pt x="215" y="153"/>
                    <a:pt x="217" y="150"/>
                    <a:pt x="220" y="148"/>
                  </a:cubicBezTo>
                  <a:cubicBezTo>
                    <a:pt x="221" y="147"/>
                    <a:pt x="222" y="146"/>
                    <a:pt x="223" y="144"/>
                  </a:cubicBezTo>
                  <a:cubicBezTo>
                    <a:pt x="229" y="138"/>
                    <a:pt x="235" y="130"/>
                    <a:pt x="245" y="130"/>
                  </a:cubicBezTo>
                  <a:cubicBezTo>
                    <a:pt x="251" y="130"/>
                    <a:pt x="259" y="132"/>
                    <a:pt x="266" y="144"/>
                  </a:cubicBezTo>
                  <a:cubicBezTo>
                    <a:pt x="270" y="152"/>
                    <a:pt x="272" y="160"/>
                    <a:pt x="273" y="164"/>
                  </a:cubicBezTo>
                  <a:cubicBezTo>
                    <a:pt x="273" y="166"/>
                    <a:pt x="273" y="168"/>
                    <a:pt x="273" y="169"/>
                  </a:cubicBezTo>
                  <a:cubicBezTo>
                    <a:pt x="273" y="169"/>
                    <a:pt x="273" y="170"/>
                    <a:pt x="273" y="170"/>
                  </a:cubicBezTo>
                  <a:cubicBezTo>
                    <a:pt x="274" y="239"/>
                    <a:pt x="255" y="256"/>
                    <a:pt x="210" y="272"/>
                  </a:cubicBezTo>
                  <a:cubicBezTo>
                    <a:pt x="188" y="279"/>
                    <a:pt x="153" y="284"/>
                    <a:pt x="1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09"/>
            <p:cNvSpPr>
              <a:spLocks noEditPoints="1"/>
            </p:cNvSpPr>
            <p:nvPr/>
          </p:nvSpPr>
          <p:spPr bwMode="auto">
            <a:xfrm>
              <a:off x="1139825" y="3440113"/>
              <a:ext cx="428625" cy="309562"/>
            </a:xfrm>
            <a:custGeom>
              <a:avLst/>
              <a:gdLst>
                <a:gd name="T0" fmla="*/ 74 w 153"/>
                <a:gd name="T1" fmla="*/ 110 h 110"/>
                <a:gd name="T2" fmla="*/ 60 w 153"/>
                <a:gd name="T3" fmla="*/ 109 h 110"/>
                <a:gd name="T4" fmla="*/ 15 w 153"/>
                <a:gd name="T5" fmla="*/ 82 h 110"/>
                <a:gd name="T6" fmla="*/ 4 w 153"/>
                <a:gd name="T7" fmla="*/ 32 h 110"/>
                <a:gd name="T8" fmla="*/ 42 w 153"/>
                <a:gd name="T9" fmla="*/ 2 h 110"/>
                <a:gd name="T10" fmla="*/ 83 w 153"/>
                <a:gd name="T11" fmla="*/ 17 h 110"/>
                <a:gd name="T12" fmla="*/ 86 w 153"/>
                <a:gd name="T13" fmla="*/ 21 h 110"/>
                <a:gd name="T14" fmla="*/ 95 w 153"/>
                <a:gd name="T15" fmla="*/ 31 h 110"/>
                <a:gd name="T16" fmla="*/ 117 w 153"/>
                <a:gd name="T17" fmla="*/ 37 h 110"/>
                <a:gd name="T18" fmla="*/ 139 w 153"/>
                <a:gd name="T19" fmla="*/ 42 h 110"/>
                <a:gd name="T20" fmla="*/ 149 w 153"/>
                <a:gd name="T21" fmla="*/ 52 h 110"/>
                <a:gd name="T22" fmla="*/ 149 w 153"/>
                <a:gd name="T23" fmla="*/ 52 h 110"/>
                <a:gd name="T24" fmla="*/ 149 w 153"/>
                <a:gd name="T25" fmla="*/ 74 h 110"/>
                <a:gd name="T26" fmla="*/ 132 w 153"/>
                <a:gd name="T27" fmla="*/ 92 h 110"/>
                <a:gd name="T28" fmla="*/ 74 w 153"/>
                <a:gd name="T29" fmla="*/ 110 h 110"/>
                <a:gd name="T30" fmla="*/ 48 w 153"/>
                <a:gd name="T31" fmla="*/ 11 h 110"/>
                <a:gd name="T32" fmla="*/ 43 w 153"/>
                <a:gd name="T33" fmla="*/ 11 h 110"/>
                <a:gd name="T34" fmla="*/ 13 w 153"/>
                <a:gd name="T35" fmla="*/ 35 h 110"/>
                <a:gd name="T36" fmla="*/ 23 w 153"/>
                <a:gd name="T37" fmla="*/ 77 h 110"/>
                <a:gd name="T38" fmla="*/ 61 w 153"/>
                <a:gd name="T39" fmla="*/ 100 h 110"/>
                <a:gd name="T40" fmla="*/ 127 w 153"/>
                <a:gd name="T41" fmla="*/ 84 h 110"/>
                <a:gd name="T42" fmla="*/ 141 w 153"/>
                <a:gd name="T43" fmla="*/ 70 h 110"/>
                <a:gd name="T44" fmla="*/ 141 w 153"/>
                <a:gd name="T45" fmla="*/ 56 h 110"/>
                <a:gd name="T46" fmla="*/ 141 w 153"/>
                <a:gd name="T47" fmla="*/ 56 h 110"/>
                <a:gd name="T48" fmla="*/ 135 w 153"/>
                <a:gd name="T49" fmla="*/ 50 h 110"/>
                <a:gd name="T50" fmla="*/ 116 w 153"/>
                <a:gd name="T51" fmla="*/ 46 h 110"/>
                <a:gd name="T52" fmla="*/ 90 w 153"/>
                <a:gd name="T53" fmla="*/ 39 h 110"/>
                <a:gd name="T54" fmla="*/ 79 w 153"/>
                <a:gd name="T55" fmla="*/ 27 h 110"/>
                <a:gd name="T56" fmla="*/ 76 w 153"/>
                <a:gd name="T57" fmla="*/ 23 h 110"/>
                <a:gd name="T58" fmla="*/ 48 w 153"/>
                <a:gd name="T59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10">
                  <a:moveTo>
                    <a:pt x="74" y="110"/>
                  </a:moveTo>
                  <a:cubicBezTo>
                    <a:pt x="69" y="110"/>
                    <a:pt x="65" y="110"/>
                    <a:pt x="60" y="109"/>
                  </a:cubicBezTo>
                  <a:cubicBezTo>
                    <a:pt x="41" y="106"/>
                    <a:pt x="25" y="97"/>
                    <a:pt x="15" y="82"/>
                  </a:cubicBezTo>
                  <a:cubicBezTo>
                    <a:pt x="4" y="66"/>
                    <a:pt x="0" y="48"/>
                    <a:pt x="4" y="32"/>
                  </a:cubicBezTo>
                  <a:cubicBezTo>
                    <a:pt x="9" y="16"/>
                    <a:pt x="24" y="4"/>
                    <a:pt x="42" y="2"/>
                  </a:cubicBezTo>
                  <a:cubicBezTo>
                    <a:pt x="59" y="0"/>
                    <a:pt x="74" y="6"/>
                    <a:pt x="83" y="17"/>
                  </a:cubicBezTo>
                  <a:cubicBezTo>
                    <a:pt x="84" y="18"/>
                    <a:pt x="85" y="20"/>
                    <a:pt x="86" y="21"/>
                  </a:cubicBezTo>
                  <a:cubicBezTo>
                    <a:pt x="89" y="25"/>
                    <a:pt x="92" y="29"/>
                    <a:pt x="95" y="31"/>
                  </a:cubicBezTo>
                  <a:cubicBezTo>
                    <a:pt x="102" y="36"/>
                    <a:pt x="109" y="36"/>
                    <a:pt x="117" y="37"/>
                  </a:cubicBezTo>
                  <a:cubicBezTo>
                    <a:pt x="125" y="38"/>
                    <a:pt x="132" y="39"/>
                    <a:pt x="139" y="42"/>
                  </a:cubicBezTo>
                  <a:cubicBezTo>
                    <a:pt x="144" y="44"/>
                    <a:pt x="147" y="48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3" y="58"/>
                    <a:pt x="153" y="67"/>
                    <a:pt x="149" y="74"/>
                  </a:cubicBezTo>
                  <a:cubicBezTo>
                    <a:pt x="145" y="82"/>
                    <a:pt x="138" y="87"/>
                    <a:pt x="132" y="92"/>
                  </a:cubicBezTo>
                  <a:cubicBezTo>
                    <a:pt x="116" y="104"/>
                    <a:pt x="94" y="110"/>
                    <a:pt x="74" y="110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3" y="11"/>
                  </a:cubicBezTo>
                  <a:cubicBezTo>
                    <a:pt x="29" y="13"/>
                    <a:pt x="17" y="22"/>
                    <a:pt x="13" y="35"/>
                  </a:cubicBezTo>
                  <a:cubicBezTo>
                    <a:pt x="10" y="47"/>
                    <a:pt x="13" y="63"/>
                    <a:pt x="23" y="77"/>
                  </a:cubicBezTo>
                  <a:cubicBezTo>
                    <a:pt x="32" y="89"/>
                    <a:pt x="45" y="97"/>
                    <a:pt x="61" y="100"/>
                  </a:cubicBezTo>
                  <a:cubicBezTo>
                    <a:pt x="83" y="104"/>
                    <a:pt x="108" y="98"/>
                    <a:pt x="127" y="84"/>
                  </a:cubicBezTo>
                  <a:cubicBezTo>
                    <a:pt x="132" y="80"/>
                    <a:pt x="137" y="76"/>
                    <a:pt x="141" y="70"/>
                  </a:cubicBezTo>
                  <a:cubicBezTo>
                    <a:pt x="143" y="65"/>
                    <a:pt x="144" y="60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4"/>
                    <a:pt x="138" y="52"/>
                    <a:pt x="135" y="50"/>
                  </a:cubicBezTo>
                  <a:cubicBezTo>
                    <a:pt x="130" y="48"/>
                    <a:pt x="123" y="47"/>
                    <a:pt x="116" y="46"/>
                  </a:cubicBezTo>
                  <a:cubicBezTo>
                    <a:pt x="107" y="45"/>
                    <a:pt x="98" y="45"/>
                    <a:pt x="90" y="39"/>
                  </a:cubicBezTo>
                  <a:cubicBezTo>
                    <a:pt x="85" y="35"/>
                    <a:pt x="82" y="31"/>
                    <a:pt x="79" y="27"/>
                  </a:cubicBezTo>
                  <a:cubicBezTo>
                    <a:pt x="78" y="26"/>
                    <a:pt x="77" y="24"/>
                    <a:pt x="76" y="23"/>
                  </a:cubicBezTo>
                  <a:cubicBezTo>
                    <a:pt x="70" y="15"/>
                    <a:pt x="60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10"/>
            <p:cNvSpPr>
              <a:spLocks noEditPoints="1"/>
            </p:cNvSpPr>
            <p:nvPr/>
          </p:nvSpPr>
          <p:spPr bwMode="auto">
            <a:xfrm>
              <a:off x="974725" y="3090863"/>
              <a:ext cx="179388" cy="187325"/>
            </a:xfrm>
            <a:custGeom>
              <a:avLst/>
              <a:gdLst>
                <a:gd name="T0" fmla="*/ 54 w 64"/>
                <a:gd name="T1" fmla="*/ 67 h 67"/>
                <a:gd name="T2" fmla="*/ 53 w 64"/>
                <a:gd name="T3" fmla="*/ 67 h 67"/>
                <a:gd name="T4" fmla="*/ 49 w 64"/>
                <a:gd name="T5" fmla="*/ 61 h 67"/>
                <a:gd name="T6" fmla="*/ 51 w 64"/>
                <a:gd name="T7" fmla="*/ 53 h 67"/>
                <a:gd name="T8" fmla="*/ 51 w 64"/>
                <a:gd name="T9" fmla="*/ 48 h 67"/>
                <a:gd name="T10" fmla="*/ 6 w 64"/>
                <a:gd name="T11" fmla="*/ 29 h 67"/>
                <a:gd name="T12" fmla="*/ 0 w 64"/>
                <a:gd name="T13" fmla="*/ 12 h 67"/>
                <a:gd name="T14" fmla="*/ 2 w 64"/>
                <a:gd name="T15" fmla="*/ 4 h 67"/>
                <a:gd name="T16" fmla="*/ 11 w 64"/>
                <a:gd name="T17" fmla="*/ 0 h 67"/>
                <a:gd name="T18" fmla="*/ 19 w 64"/>
                <a:gd name="T19" fmla="*/ 1 h 67"/>
                <a:gd name="T20" fmla="*/ 23 w 64"/>
                <a:gd name="T21" fmla="*/ 2 h 67"/>
                <a:gd name="T22" fmla="*/ 33 w 64"/>
                <a:gd name="T23" fmla="*/ 5 h 67"/>
                <a:gd name="T24" fmla="*/ 43 w 64"/>
                <a:gd name="T25" fmla="*/ 2 h 67"/>
                <a:gd name="T26" fmla="*/ 48 w 64"/>
                <a:gd name="T27" fmla="*/ 1 h 67"/>
                <a:gd name="T28" fmla="*/ 51 w 64"/>
                <a:gd name="T29" fmla="*/ 6 h 67"/>
                <a:gd name="T30" fmla="*/ 50 w 64"/>
                <a:gd name="T31" fmla="*/ 16 h 67"/>
                <a:gd name="T32" fmla="*/ 51 w 64"/>
                <a:gd name="T33" fmla="*/ 21 h 67"/>
                <a:gd name="T34" fmla="*/ 53 w 64"/>
                <a:gd name="T35" fmla="*/ 22 h 67"/>
                <a:gd name="T36" fmla="*/ 57 w 64"/>
                <a:gd name="T37" fmla="*/ 24 h 67"/>
                <a:gd name="T38" fmla="*/ 61 w 64"/>
                <a:gd name="T39" fmla="*/ 48 h 67"/>
                <a:gd name="T40" fmla="*/ 60 w 64"/>
                <a:gd name="T41" fmla="*/ 55 h 67"/>
                <a:gd name="T42" fmla="*/ 58 w 64"/>
                <a:gd name="T43" fmla="*/ 64 h 67"/>
                <a:gd name="T44" fmla="*/ 54 w 64"/>
                <a:gd name="T45" fmla="*/ 67 h 67"/>
                <a:gd name="T46" fmla="*/ 12 w 64"/>
                <a:gd name="T47" fmla="*/ 9 h 67"/>
                <a:gd name="T48" fmla="*/ 11 w 64"/>
                <a:gd name="T49" fmla="*/ 9 h 67"/>
                <a:gd name="T50" fmla="*/ 9 w 64"/>
                <a:gd name="T51" fmla="*/ 10 h 67"/>
                <a:gd name="T52" fmla="*/ 9 w 64"/>
                <a:gd name="T53" fmla="*/ 12 h 67"/>
                <a:gd name="T54" fmla="*/ 13 w 64"/>
                <a:gd name="T55" fmla="*/ 24 h 67"/>
                <a:gd name="T56" fmla="*/ 53 w 64"/>
                <a:gd name="T57" fmla="*/ 39 h 67"/>
                <a:gd name="T58" fmla="*/ 51 w 64"/>
                <a:gd name="T59" fmla="*/ 31 h 67"/>
                <a:gd name="T60" fmla="*/ 49 w 64"/>
                <a:gd name="T61" fmla="*/ 30 h 67"/>
                <a:gd name="T62" fmla="*/ 44 w 64"/>
                <a:gd name="T63" fmla="*/ 27 h 67"/>
                <a:gd name="T64" fmla="*/ 41 w 64"/>
                <a:gd name="T65" fmla="*/ 16 h 67"/>
                <a:gd name="T66" fmla="*/ 41 w 64"/>
                <a:gd name="T67" fmla="*/ 14 h 67"/>
                <a:gd name="T68" fmla="*/ 32 w 64"/>
                <a:gd name="T69" fmla="*/ 14 h 67"/>
                <a:gd name="T70" fmla="*/ 20 w 64"/>
                <a:gd name="T71" fmla="*/ 11 h 67"/>
                <a:gd name="T72" fmla="*/ 16 w 64"/>
                <a:gd name="T73" fmla="*/ 10 h 67"/>
                <a:gd name="T74" fmla="*/ 12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54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0" y="66"/>
                    <a:pt x="49" y="64"/>
                    <a:pt x="49" y="61"/>
                  </a:cubicBezTo>
                  <a:cubicBezTo>
                    <a:pt x="50" y="59"/>
                    <a:pt x="50" y="56"/>
                    <a:pt x="51" y="53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39" y="47"/>
                    <a:pt x="14" y="40"/>
                    <a:pt x="6" y="29"/>
                  </a:cubicBezTo>
                  <a:cubicBezTo>
                    <a:pt x="2" y="24"/>
                    <a:pt x="0" y="18"/>
                    <a:pt x="0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0" y="1"/>
                    <a:pt x="21" y="2"/>
                    <a:pt x="23" y="2"/>
                  </a:cubicBezTo>
                  <a:cubicBezTo>
                    <a:pt x="26" y="3"/>
                    <a:pt x="29" y="4"/>
                    <a:pt x="33" y="5"/>
                  </a:cubicBezTo>
                  <a:cubicBezTo>
                    <a:pt x="38" y="5"/>
                    <a:pt x="41" y="5"/>
                    <a:pt x="43" y="2"/>
                  </a:cubicBezTo>
                  <a:cubicBezTo>
                    <a:pt x="44" y="1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0" y="9"/>
                    <a:pt x="50" y="13"/>
                    <a:pt x="50" y="16"/>
                  </a:cubicBezTo>
                  <a:cubicBezTo>
                    <a:pt x="50" y="18"/>
                    <a:pt x="50" y="20"/>
                    <a:pt x="51" y="21"/>
                  </a:cubicBezTo>
                  <a:cubicBezTo>
                    <a:pt x="52" y="21"/>
                    <a:pt x="53" y="22"/>
                    <a:pt x="53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64" y="31"/>
                    <a:pt x="62" y="42"/>
                    <a:pt x="61" y="48"/>
                  </a:cubicBezTo>
                  <a:cubicBezTo>
                    <a:pt x="60" y="50"/>
                    <a:pt x="60" y="52"/>
                    <a:pt x="60" y="55"/>
                  </a:cubicBezTo>
                  <a:cubicBezTo>
                    <a:pt x="59" y="57"/>
                    <a:pt x="59" y="61"/>
                    <a:pt x="58" y="64"/>
                  </a:cubicBezTo>
                  <a:cubicBezTo>
                    <a:pt x="58" y="66"/>
                    <a:pt x="56" y="67"/>
                    <a:pt x="54" y="6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6"/>
                    <a:pt x="10" y="20"/>
                    <a:pt x="13" y="24"/>
                  </a:cubicBezTo>
                  <a:cubicBezTo>
                    <a:pt x="19" y="31"/>
                    <a:pt x="43" y="39"/>
                    <a:pt x="53" y="39"/>
                  </a:cubicBezTo>
                  <a:cubicBezTo>
                    <a:pt x="53" y="36"/>
                    <a:pt x="53" y="33"/>
                    <a:pt x="51" y="31"/>
                  </a:cubicBezTo>
                  <a:cubicBezTo>
                    <a:pt x="50" y="31"/>
                    <a:pt x="49" y="30"/>
                    <a:pt x="49" y="30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2" y="24"/>
                    <a:pt x="41" y="20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38" y="14"/>
                    <a:pt x="35" y="14"/>
                    <a:pt x="32" y="14"/>
                  </a:cubicBezTo>
                  <a:cubicBezTo>
                    <a:pt x="27" y="13"/>
                    <a:pt x="24" y="12"/>
                    <a:pt x="20" y="11"/>
                  </a:cubicBezTo>
                  <a:cubicBezTo>
                    <a:pt x="18" y="11"/>
                    <a:pt x="17" y="10"/>
                    <a:pt x="16" y="10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11"/>
            <p:cNvSpPr>
              <a:spLocks/>
            </p:cNvSpPr>
            <p:nvPr/>
          </p:nvSpPr>
          <p:spPr bwMode="auto">
            <a:xfrm>
              <a:off x="974725" y="3168650"/>
              <a:ext cx="165100" cy="109537"/>
            </a:xfrm>
            <a:custGeom>
              <a:avLst/>
              <a:gdLst>
                <a:gd name="T0" fmla="*/ 54 w 59"/>
                <a:gd name="T1" fmla="*/ 39 h 39"/>
                <a:gd name="T2" fmla="*/ 51 w 59"/>
                <a:gd name="T3" fmla="*/ 38 h 39"/>
                <a:gd name="T4" fmla="*/ 16 w 59"/>
                <a:gd name="T5" fmla="*/ 26 h 39"/>
                <a:gd name="T6" fmla="*/ 11 w 59"/>
                <a:gd name="T7" fmla="*/ 25 h 39"/>
                <a:gd name="T8" fmla="*/ 1 w 59"/>
                <a:gd name="T9" fmla="*/ 19 h 39"/>
                <a:gd name="T10" fmla="*/ 0 w 59"/>
                <a:gd name="T11" fmla="*/ 13 h 39"/>
                <a:gd name="T12" fmla="*/ 4 w 59"/>
                <a:gd name="T13" fmla="*/ 6 h 39"/>
                <a:gd name="T14" fmla="*/ 15 w 59"/>
                <a:gd name="T15" fmla="*/ 0 h 39"/>
                <a:gd name="T16" fmla="*/ 20 w 59"/>
                <a:gd name="T17" fmla="*/ 4 h 39"/>
                <a:gd name="T18" fmla="*/ 17 w 59"/>
                <a:gd name="T19" fmla="*/ 9 h 39"/>
                <a:gd name="T20" fmla="*/ 11 w 59"/>
                <a:gd name="T21" fmla="*/ 12 h 39"/>
                <a:gd name="T22" fmla="*/ 9 w 59"/>
                <a:gd name="T23" fmla="*/ 14 h 39"/>
                <a:gd name="T24" fmla="*/ 10 w 59"/>
                <a:gd name="T25" fmla="*/ 15 h 39"/>
                <a:gd name="T26" fmla="*/ 13 w 59"/>
                <a:gd name="T27" fmla="*/ 16 h 39"/>
                <a:gd name="T28" fmla="*/ 17 w 59"/>
                <a:gd name="T29" fmla="*/ 17 h 39"/>
                <a:gd name="T30" fmla="*/ 56 w 59"/>
                <a:gd name="T31" fmla="*/ 31 h 39"/>
                <a:gd name="T32" fmla="*/ 58 w 59"/>
                <a:gd name="T33" fmla="*/ 37 h 39"/>
                <a:gd name="T34" fmla="*/ 54 w 5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9">
                  <a:moveTo>
                    <a:pt x="54" y="39"/>
                  </a:moveTo>
                  <a:cubicBezTo>
                    <a:pt x="53" y="39"/>
                    <a:pt x="52" y="39"/>
                    <a:pt x="51" y="38"/>
                  </a:cubicBezTo>
                  <a:cubicBezTo>
                    <a:pt x="39" y="31"/>
                    <a:pt x="25" y="28"/>
                    <a:pt x="16" y="26"/>
                  </a:cubicBezTo>
                  <a:cubicBezTo>
                    <a:pt x="14" y="26"/>
                    <a:pt x="13" y="26"/>
                    <a:pt x="11" y="25"/>
                  </a:cubicBezTo>
                  <a:cubicBezTo>
                    <a:pt x="9" y="25"/>
                    <a:pt x="4" y="24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7" y="2"/>
                    <a:pt x="12" y="1"/>
                    <a:pt x="15" y="0"/>
                  </a:cubicBezTo>
                  <a:cubicBezTo>
                    <a:pt x="17" y="0"/>
                    <a:pt x="20" y="2"/>
                    <a:pt x="20" y="4"/>
                  </a:cubicBezTo>
                  <a:cubicBezTo>
                    <a:pt x="21" y="7"/>
                    <a:pt x="19" y="9"/>
                    <a:pt x="17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2" y="16"/>
                    <a:pt x="13" y="16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27" y="19"/>
                    <a:pt x="43" y="22"/>
                    <a:pt x="56" y="31"/>
                  </a:cubicBezTo>
                  <a:cubicBezTo>
                    <a:pt x="58" y="32"/>
                    <a:pt x="59" y="35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112"/>
            <p:cNvSpPr>
              <a:spLocks noChangeArrowheads="1"/>
            </p:cNvSpPr>
            <p:nvPr/>
          </p:nvSpPr>
          <p:spPr bwMode="auto">
            <a:xfrm>
              <a:off x="1162050" y="3087688"/>
              <a:ext cx="31750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13"/>
            <p:cNvSpPr>
              <a:spLocks/>
            </p:cNvSpPr>
            <p:nvPr/>
          </p:nvSpPr>
          <p:spPr bwMode="auto">
            <a:xfrm>
              <a:off x="1227138" y="3603625"/>
              <a:ext cx="171450" cy="142875"/>
            </a:xfrm>
            <a:custGeom>
              <a:avLst/>
              <a:gdLst>
                <a:gd name="T0" fmla="*/ 56 w 61"/>
                <a:gd name="T1" fmla="*/ 51 h 51"/>
                <a:gd name="T2" fmla="*/ 54 w 61"/>
                <a:gd name="T3" fmla="*/ 51 h 51"/>
                <a:gd name="T4" fmla="*/ 1 w 61"/>
                <a:gd name="T5" fmla="*/ 8 h 51"/>
                <a:gd name="T6" fmla="*/ 3 w 61"/>
                <a:gd name="T7" fmla="*/ 1 h 51"/>
                <a:gd name="T8" fmla="*/ 9 w 61"/>
                <a:gd name="T9" fmla="*/ 3 h 51"/>
                <a:gd name="T10" fmla="*/ 57 w 61"/>
                <a:gd name="T11" fmla="*/ 42 h 51"/>
                <a:gd name="T12" fmla="*/ 60 w 61"/>
                <a:gd name="T13" fmla="*/ 48 h 51"/>
                <a:gd name="T14" fmla="*/ 56 w 6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6" y="51"/>
                  </a:moveTo>
                  <a:cubicBezTo>
                    <a:pt x="55" y="51"/>
                    <a:pt x="55" y="51"/>
                    <a:pt x="54" y="51"/>
                  </a:cubicBezTo>
                  <a:cubicBezTo>
                    <a:pt x="32" y="45"/>
                    <a:pt x="12" y="29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9" y="22"/>
                    <a:pt x="37" y="37"/>
                    <a:pt x="57" y="42"/>
                  </a:cubicBezTo>
                  <a:cubicBezTo>
                    <a:pt x="59" y="43"/>
                    <a:pt x="61" y="45"/>
                    <a:pt x="60" y="48"/>
                  </a:cubicBezTo>
                  <a:cubicBezTo>
                    <a:pt x="60" y="50"/>
                    <a:pt x="58" y="51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14"/>
            <p:cNvSpPr>
              <a:spLocks/>
            </p:cNvSpPr>
            <p:nvPr/>
          </p:nvSpPr>
          <p:spPr bwMode="auto">
            <a:xfrm>
              <a:off x="1271588" y="3567113"/>
              <a:ext cx="222250" cy="142875"/>
            </a:xfrm>
            <a:custGeom>
              <a:avLst/>
              <a:gdLst>
                <a:gd name="T0" fmla="*/ 74 w 79"/>
                <a:gd name="T1" fmla="*/ 51 h 51"/>
                <a:gd name="T2" fmla="*/ 74 w 79"/>
                <a:gd name="T3" fmla="*/ 51 h 51"/>
                <a:gd name="T4" fmla="*/ 1 w 79"/>
                <a:gd name="T5" fmla="*/ 7 h 51"/>
                <a:gd name="T6" fmla="*/ 2 w 79"/>
                <a:gd name="T7" fmla="*/ 1 h 51"/>
                <a:gd name="T8" fmla="*/ 9 w 79"/>
                <a:gd name="T9" fmla="*/ 2 h 51"/>
                <a:gd name="T10" fmla="*/ 75 w 79"/>
                <a:gd name="T11" fmla="*/ 42 h 51"/>
                <a:gd name="T12" fmla="*/ 79 w 79"/>
                <a:gd name="T13" fmla="*/ 47 h 51"/>
                <a:gd name="T14" fmla="*/ 74 w 7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1">
                  <a:moveTo>
                    <a:pt x="74" y="51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45" y="48"/>
                    <a:pt x="18" y="3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24" y="24"/>
                    <a:pt x="49" y="39"/>
                    <a:pt x="75" y="42"/>
                  </a:cubicBezTo>
                  <a:cubicBezTo>
                    <a:pt x="77" y="42"/>
                    <a:pt x="79" y="45"/>
                    <a:pt x="79" y="47"/>
                  </a:cubicBezTo>
                  <a:cubicBezTo>
                    <a:pt x="79" y="49"/>
                    <a:pt x="77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15"/>
            <p:cNvSpPr>
              <a:spLocks/>
            </p:cNvSpPr>
            <p:nvPr/>
          </p:nvSpPr>
          <p:spPr bwMode="auto">
            <a:xfrm>
              <a:off x="1316038" y="3533775"/>
              <a:ext cx="244475" cy="106362"/>
            </a:xfrm>
            <a:custGeom>
              <a:avLst/>
              <a:gdLst>
                <a:gd name="T0" fmla="*/ 71 w 87"/>
                <a:gd name="T1" fmla="*/ 38 h 38"/>
                <a:gd name="T2" fmla="*/ 39 w 87"/>
                <a:gd name="T3" fmla="*/ 33 h 38"/>
                <a:gd name="T4" fmla="*/ 2 w 87"/>
                <a:gd name="T5" fmla="*/ 8 h 38"/>
                <a:gd name="T6" fmla="*/ 3 w 87"/>
                <a:gd name="T7" fmla="*/ 2 h 38"/>
                <a:gd name="T8" fmla="*/ 9 w 87"/>
                <a:gd name="T9" fmla="*/ 3 h 38"/>
                <a:gd name="T10" fmla="*/ 42 w 87"/>
                <a:gd name="T11" fmla="*/ 25 h 38"/>
                <a:gd name="T12" fmla="*/ 81 w 87"/>
                <a:gd name="T13" fmla="*/ 28 h 38"/>
                <a:gd name="T14" fmla="*/ 86 w 87"/>
                <a:gd name="T15" fmla="*/ 33 h 38"/>
                <a:gd name="T16" fmla="*/ 82 w 87"/>
                <a:gd name="T17" fmla="*/ 38 h 38"/>
                <a:gd name="T18" fmla="*/ 71 w 8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71" y="38"/>
                  </a:moveTo>
                  <a:cubicBezTo>
                    <a:pt x="59" y="38"/>
                    <a:pt x="49" y="36"/>
                    <a:pt x="39" y="33"/>
                  </a:cubicBezTo>
                  <a:cubicBezTo>
                    <a:pt x="24" y="28"/>
                    <a:pt x="11" y="20"/>
                    <a:pt x="2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7" y="13"/>
                    <a:pt x="28" y="20"/>
                    <a:pt x="42" y="25"/>
                  </a:cubicBezTo>
                  <a:cubicBezTo>
                    <a:pt x="54" y="28"/>
                    <a:pt x="67" y="30"/>
                    <a:pt x="81" y="28"/>
                  </a:cubicBezTo>
                  <a:cubicBezTo>
                    <a:pt x="84" y="28"/>
                    <a:pt x="86" y="30"/>
                    <a:pt x="86" y="33"/>
                  </a:cubicBezTo>
                  <a:cubicBezTo>
                    <a:pt x="87" y="35"/>
                    <a:pt x="85" y="37"/>
                    <a:pt x="82" y="38"/>
                  </a:cubicBezTo>
                  <a:cubicBezTo>
                    <a:pt x="78" y="38"/>
                    <a:pt x="75" y="38"/>
                    <a:pt x="7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16"/>
            <p:cNvSpPr>
              <a:spLocks/>
            </p:cNvSpPr>
            <p:nvPr/>
          </p:nvSpPr>
          <p:spPr bwMode="auto">
            <a:xfrm>
              <a:off x="1274763" y="2927350"/>
              <a:ext cx="134938" cy="127000"/>
            </a:xfrm>
            <a:custGeom>
              <a:avLst/>
              <a:gdLst>
                <a:gd name="T0" fmla="*/ 38 w 48"/>
                <a:gd name="T1" fmla="*/ 45 h 45"/>
                <a:gd name="T2" fmla="*/ 37 w 48"/>
                <a:gd name="T3" fmla="*/ 45 h 45"/>
                <a:gd name="T4" fmla="*/ 34 w 48"/>
                <a:gd name="T5" fmla="*/ 39 h 45"/>
                <a:gd name="T6" fmla="*/ 34 w 48"/>
                <a:gd name="T7" fmla="*/ 18 h 45"/>
                <a:gd name="T8" fmla="*/ 34 w 48"/>
                <a:gd name="T9" fmla="*/ 19 h 45"/>
                <a:gd name="T10" fmla="*/ 24 w 48"/>
                <a:gd name="T11" fmla="*/ 31 h 45"/>
                <a:gd name="T12" fmla="*/ 4 w 48"/>
                <a:gd name="T13" fmla="*/ 34 h 45"/>
                <a:gd name="T14" fmla="*/ 0 w 48"/>
                <a:gd name="T15" fmla="*/ 29 h 45"/>
                <a:gd name="T16" fmla="*/ 5 w 48"/>
                <a:gd name="T17" fmla="*/ 25 h 45"/>
                <a:gd name="T18" fmla="*/ 19 w 48"/>
                <a:gd name="T19" fmla="*/ 23 h 45"/>
                <a:gd name="T20" fmla="*/ 25 w 48"/>
                <a:gd name="T21" fmla="*/ 16 h 45"/>
                <a:gd name="T22" fmla="*/ 25 w 48"/>
                <a:gd name="T23" fmla="*/ 6 h 45"/>
                <a:gd name="T24" fmla="*/ 26 w 48"/>
                <a:gd name="T25" fmla="*/ 2 h 45"/>
                <a:gd name="T26" fmla="*/ 29 w 48"/>
                <a:gd name="T27" fmla="*/ 0 h 45"/>
                <a:gd name="T28" fmla="*/ 36 w 48"/>
                <a:gd name="T29" fmla="*/ 4 h 45"/>
                <a:gd name="T30" fmla="*/ 43 w 48"/>
                <a:gd name="T31" fmla="*/ 42 h 45"/>
                <a:gd name="T32" fmla="*/ 38 w 4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5">
                  <a:moveTo>
                    <a:pt x="38" y="45"/>
                  </a:moveTo>
                  <a:cubicBezTo>
                    <a:pt x="38" y="45"/>
                    <a:pt x="37" y="45"/>
                    <a:pt x="37" y="45"/>
                  </a:cubicBezTo>
                  <a:cubicBezTo>
                    <a:pt x="34" y="44"/>
                    <a:pt x="33" y="41"/>
                    <a:pt x="34" y="39"/>
                  </a:cubicBezTo>
                  <a:cubicBezTo>
                    <a:pt x="37" y="32"/>
                    <a:pt x="37" y="25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4"/>
                    <a:pt x="29" y="28"/>
                    <a:pt x="24" y="31"/>
                  </a:cubicBezTo>
                  <a:cubicBezTo>
                    <a:pt x="19" y="34"/>
                    <a:pt x="10" y="35"/>
                    <a:pt x="4" y="34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0" y="26"/>
                    <a:pt x="17" y="24"/>
                    <a:pt x="19" y="23"/>
                  </a:cubicBezTo>
                  <a:cubicBezTo>
                    <a:pt x="22" y="21"/>
                    <a:pt x="24" y="19"/>
                    <a:pt x="25" y="16"/>
                  </a:cubicBezTo>
                  <a:cubicBezTo>
                    <a:pt x="26" y="13"/>
                    <a:pt x="25" y="9"/>
                    <a:pt x="25" y="6"/>
                  </a:cubicBezTo>
                  <a:cubicBezTo>
                    <a:pt x="25" y="5"/>
                    <a:pt x="25" y="3"/>
                    <a:pt x="26" y="2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33" y="0"/>
                    <a:pt x="35" y="3"/>
                    <a:pt x="36" y="4"/>
                  </a:cubicBezTo>
                  <a:cubicBezTo>
                    <a:pt x="45" y="14"/>
                    <a:pt x="48" y="29"/>
                    <a:pt x="43" y="42"/>
                  </a:cubicBezTo>
                  <a:cubicBezTo>
                    <a:pt x="42" y="44"/>
                    <a:pt x="40" y="45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117"/>
          <p:cNvSpPr>
            <a:spLocks noEditPoints="1"/>
          </p:cNvSpPr>
          <p:nvPr/>
        </p:nvSpPr>
        <p:spPr bwMode="auto">
          <a:xfrm>
            <a:off x="2738579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4071598" y="3700971"/>
            <a:ext cx="515663" cy="610877"/>
            <a:chOff x="2711450" y="2941638"/>
            <a:chExt cx="765176" cy="906462"/>
          </a:xfrm>
          <a:solidFill>
            <a:srgbClr val="FC621E"/>
          </a:solidFill>
        </p:grpSpPr>
        <p:sp>
          <p:nvSpPr>
            <p:cNvPr id="228" name="Freeform 118"/>
            <p:cNvSpPr>
              <a:spLocks noEditPoints="1"/>
            </p:cNvSpPr>
            <p:nvPr/>
          </p:nvSpPr>
          <p:spPr bwMode="auto">
            <a:xfrm>
              <a:off x="2778125" y="2941638"/>
              <a:ext cx="622300" cy="512762"/>
            </a:xfrm>
            <a:custGeom>
              <a:avLst/>
              <a:gdLst>
                <a:gd name="T0" fmla="*/ 16 w 222"/>
                <a:gd name="T1" fmla="*/ 97 h 183"/>
                <a:gd name="T2" fmla="*/ 8 w 222"/>
                <a:gd name="T3" fmla="*/ 61 h 183"/>
                <a:gd name="T4" fmla="*/ 16 w 222"/>
                <a:gd name="T5" fmla="*/ 12 h 183"/>
                <a:gd name="T6" fmla="*/ 68 w 222"/>
                <a:gd name="T7" fmla="*/ 21 h 183"/>
                <a:gd name="T8" fmla="*/ 158 w 222"/>
                <a:gd name="T9" fmla="*/ 15 h 183"/>
                <a:gd name="T10" fmla="*/ 221 w 222"/>
                <a:gd name="T11" fmla="*/ 36 h 183"/>
                <a:gd name="T12" fmla="*/ 202 w 222"/>
                <a:gd name="T13" fmla="*/ 70 h 183"/>
                <a:gd name="T14" fmla="*/ 111 w 222"/>
                <a:gd name="T15" fmla="*/ 183 h 183"/>
                <a:gd name="T16" fmla="*/ 22 w 222"/>
                <a:gd name="T17" fmla="*/ 19 h 183"/>
                <a:gd name="T18" fmla="*/ 15 w 222"/>
                <a:gd name="T19" fmla="*/ 55 h 183"/>
                <a:gd name="T20" fmla="*/ 31 w 222"/>
                <a:gd name="T21" fmla="*/ 65 h 183"/>
                <a:gd name="T22" fmla="*/ 25 w 222"/>
                <a:gd name="T23" fmla="*/ 97 h 183"/>
                <a:gd name="T24" fmla="*/ 198 w 222"/>
                <a:gd name="T25" fmla="*/ 97 h 183"/>
                <a:gd name="T26" fmla="*/ 192 w 222"/>
                <a:gd name="T27" fmla="*/ 65 h 183"/>
                <a:gd name="T28" fmla="*/ 207 w 222"/>
                <a:gd name="T29" fmla="*/ 55 h 183"/>
                <a:gd name="T30" fmla="*/ 201 w 222"/>
                <a:gd name="T31" fmla="*/ 19 h 183"/>
                <a:gd name="T32" fmla="*/ 161 w 222"/>
                <a:gd name="T33" fmla="*/ 28 h 183"/>
                <a:gd name="T34" fmla="*/ 155 w 222"/>
                <a:gd name="T35" fmla="*/ 31 h 183"/>
                <a:gd name="T36" fmla="*/ 68 w 222"/>
                <a:gd name="T37" fmla="*/ 31 h 183"/>
                <a:gd name="T38" fmla="*/ 61 w 222"/>
                <a:gd name="T39" fmla="*/ 28 h 183"/>
                <a:gd name="T40" fmla="*/ 40 w 222"/>
                <a:gd name="T41" fmla="*/ 13 h 183"/>
                <a:gd name="T42" fmla="*/ 187 w 222"/>
                <a:gd name="T43" fmla="*/ 56 h 183"/>
                <a:gd name="T44" fmla="*/ 169 w 222"/>
                <a:gd name="T45" fmla="*/ 40 h 183"/>
                <a:gd name="T46" fmla="*/ 171 w 222"/>
                <a:gd name="T47" fmla="*/ 25 h 183"/>
                <a:gd name="T48" fmla="*/ 198 w 222"/>
                <a:gd name="T49" fmla="*/ 24 h 183"/>
                <a:gd name="T50" fmla="*/ 202 w 222"/>
                <a:gd name="T51" fmla="*/ 50 h 183"/>
                <a:gd name="T52" fmla="*/ 188 w 222"/>
                <a:gd name="T53" fmla="*/ 56 h 183"/>
                <a:gd name="T54" fmla="*/ 189 w 222"/>
                <a:gd name="T55" fmla="*/ 47 h 183"/>
                <a:gd name="T56" fmla="*/ 194 w 222"/>
                <a:gd name="T57" fmla="*/ 44 h 183"/>
                <a:gd name="T58" fmla="*/ 192 w 222"/>
                <a:gd name="T59" fmla="*/ 31 h 183"/>
                <a:gd name="T60" fmla="*/ 178 w 222"/>
                <a:gd name="T61" fmla="*/ 31 h 183"/>
                <a:gd name="T62" fmla="*/ 35 w 222"/>
                <a:gd name="T63" fmla="*/ 56 h 183"/>
                <a:gd name="T64" fmla="*/ 21 w 222"/>
                <a:gd name="T65" fmla="*/ 50 h 183"/>
                <a:gd name="T66" fmla="*/ 25 w 222"/>
                <a:gd name="T67" fmla="*/ 24 h 183"/>
                <a:gd name="T68" fmla="*/ 56 w 222"/>
                <a:gd name="T69" fmla="*/ 37 h 183"/>
                <a:gd name="T70" fmla="*/ 39 w 222"/>
                <a:gd name="T71" fmla="*/ 55 h 183"/>
                <a:gd name="T72" fmla="*/ 35 w 222"/>
                <a:gd name="T73" fmla="*/ 56 h 183"/>
                <a:gd name="T74" fmla="*/ 34 w 222"/>
                <a:gd name="T75" fmla="*/ 47 h 183"/>
                <a:gd name="T76" fmla="*/ 45 w 222"/>
                <a:gd name="T77" fmla="*/ 31 h 183"/>
                <a:gd name="T78" fmla="*/ 27 w 222"/>
                <a:gd name="T79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83">
                  <a:moveTo>
                    <a:pt x="111" y="183"/>
                  </a:moveTo>
                  <a:cubicBezTo>
                    <a:pt x="59" y="183"/>
                    <a:pt x="16" y="144"/>
                    <a:pt x="16" y="97"/>
                  </a:cubicBezTo>
                  <a:cubicBezTo>
                    <a:pt x="16" y="88"/>
                    <a:pt x="17" y="78"/>
                    <a:pt x="21" y="70"/>
                  </a:cubicBezTo>
                  <a:cubicBezTo>
                    <a:pt x="16" y="68"/>
                    <a:pt x="12" y="65"/>
                    <a:pt x="8" y="61"/>
                  </a:cubicBezTo>
                  <a:cubicBezTo>
                    <a:pt x="3" y="54"/>
                    <a:pt x="0" y="45"/>
                    <a:pt x="2" y="36"/>
                  </a:cubicBezTo>
                  <a:cubicBezTo>
                    <a:pt x="3" y="27"/>
                    <a:pt x="8" y="18"/>
                    <a:pt x="16" y="12"/>
                  </a:cubicBezTo>
                  <a:cubicBezTo>
                    <a:pt x="31" y="0"/>
                    <a:pt x="53" y="1"/>
                    <a:pt x="65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95" y="9"/>
                    <a:pt x="128" y="9"/>
                    <a:pt x="154" y="21"/>
                  </a:cubicBezTo>
                  <a:cubicBezTo>
                    <a:pt x="155" y="19"/>
                    <a:pt x="157" y="17"/>
                    <a:pt x="158" y="15"/>
                  </a:cubicBezTo>
                  <a:cubicBezTo>
                    <a:pt x="170" y="1"/>
                    <a:pt x="191" y="0"/>
                    <a:pt x="207" y="12"/>
                  </a:cubicBezTo>
                  <a:cubicBezTo>
                    <a:pt x="214" y="18"/>
                    <a:pt x="219" y="27"/>
                    <a:pt x="221" y="36"/>
                  </a:cubicBezTo>
                  <a:cubicBezTo>
                    <a:pt x="222" y="45"/>
                    <a:pt x="220" y="54"/>
                    <a:pt x="214" y="61"/>
                  </a:cubicBezTo>
                  <a:cubicBezTo>
                    <a:pt x="211" y="65"/>
                    <a:pt x="207" y="68"/>
                    <a:pt x="202" y="70"/>
                  </a:cubicBezTo>
                  <a:cubicBezTo>
                    <a:pt x="205" y="78"/>
                    <a:pt x="207" y="88"/>
                    <a:pt x="207" y="97"/>
                  </a:cubicBezTo>
                  <a:cubicBezTo>
                    <a:pt x="207" y="144"/>
                    <a:pt x="164" y="183"/>
                    <a:pt x="111" y="183"/>
                  </a:cubicBezTo>
                  <a:close/>
                  <a:moveTo>
                    <a:pt x="40" y="13"/>
                  </a:moveTo>
                  <a:cubicBezTo>
                    <a:pt x="34" y="13"/>
                    <a:pt x="27" y="15"/>
                    <a:pt x="22" y="19"/>
                  </a:cubicBezTo>
                  <a:cubicBezTo>
                    <a:pt x="16" y="24"/>
                    <a:pt x="12" y="30"/>
                    <a:pt x="11" y="37"/>
                  </a:cubicBezTo>
                  <a:cubicBezTo>
                    <a:pt x="10" y="44"/>
                    <a:pt x="12" y="50"/>
                    <a:pt x="15" y="55"/>
                  </a:cubicBezTo>
                  <a:cubicBezTo>
                    <a:pt x="18" y="59"/>
                    <a:pt x="23" y="61"/>
                    <a:pt x="28" y="62"/>
                  </a:cubicBezTo>
                  <a:cubicBezTo>
                    <a:pt x="29" y="62"/>
                    <a:pt x="30" y="63"/>
                    <a:pt x="31" y="65"/>
                  </a:cubicBezTo>
                  <a:cubicBezTo>
                    <a:pt x="32" y="66"/>
                    <a:pt x="32" y="67"/>
                    <a:pt x="31" y="69"/>
                  </a:cubicBezTo>
                  <a:cubicBezTo>
                    <a:pt x="27" y="78"/>
                    <a:pt x="25" y="87"/>
                    <a:pt x="25" y="97"/>
                  </a:cubicBezTo>
                  <a:cubicBezTo>
                    <a:pt x="25" y="139"/>
                    <a:pt x="64" y="173"/>
                    <a:pt x="111" y="173"/>
                  </a:cubicBezTo>
                  <a:cubicBezTo>
                    <a:pt x="159" y="173"/>
                    <a:pt x="198" y="139"/>
                    <a:pt x="198" y="97"/>
                  </a:cubicBezTo>
                  <a:cubicBezTo>
                    <a:pt x="198" y="87"/>
                    <a:pt x="196" y="78"/>
                    <a:pt x="192" y="69"/>
                  </a:cubicBezTo>
                  <a:cubicBezTo>
                    <a:pt x="191" y="67"/>
                    <a:pt x="191" y="66"/>
                    <a:pt x="192" y="65"/>
                  </a:cubicBezTo>
                  <a:cubicBezTo>
                    <a:pt x="192" y="63"/>
                    <a:pt x="194" y="62"/>
                    <a:pt x="195" y="62"/>
                  </a:cubicBezTo>
                  <a:cubicBezTo>
                    <a:pt x="200" y="61"/>
                    <a:pt x="204" y="59"/>
                    <a:pt x="207" y="55"/>
                  </a:cubicBezTo>
                  <a:cubicBezTo>
                    <a:pt x="211" y="50"/>
                    <a:pt x="213" y="44"/>
                    <a:pt x="212" y="37"/>
                  </a:cubicBezTo>
                  <a:cubicBezTo>
                    <a:pt x="211" y="30"/>
                    <a:pt x="207" y="24"/>
                    <a:pt x="201" y="19"/>
                  </a:cubicBezTo>
                  <a:cubicBezTo>
                    <a:pt x="190" y="10"/>
                    <a:pt x="173" y="10"/>
                    <a:pt x="165" y="20"/>
                  </a:cubicBezTo>
                  <a:cubicBezTo>
                    <a:pt x="163" y="23"/>
                    <a:pt x="162" y="25"/>
                    <a:pt x="161" y="28"/>
                  </a:cubicBezTo>
                  <a:cubicBezTo>
                    <a:pt x="161" y="30"/>
                    <a:pt x="160" y="31"/>
                    <a:pt x="159" y="31"/>
                  </a:cubicBezTo>
                  <a:cubicBezTo>
                    <a:pt x="157" y="32"/>
                    <a:pt x="156" y="32"/>
                    <a:pt x="155" y="31"/>
                  </a:cubicBezTo>
                  <a:cubicBezTo>
                    <a:pt x="142" y="24"/>
                    <a:pt x="127" y="21"/>
                    <a:pt x="111" y="21"/>
                  </a:cubicBezTo>
                  <a:cubicBezTo>
                    <a:pt x="96" y="21"/>
                    <a:pt x="81" y="24"/>
                    <a:pt x="68" y="31"/>
                  </a:cubicBezTo>
                  <a:cubicBezTo>
                    <a:pt x="67" y="32"/>
                    <a:pt x="65" y="32"/>
                    <a:pt x="64" y="31"/>
                  </a:cubicBezTo>
                  <a:cubicBezTo>
                    <a:pt x="63" y="31"/>
                    <a:pt x="62" y="30"/>
                    <a:pt x="61" y="28"/>
                  </a:cubicBezTo>
                  <a:cubicBezTo>
                    <a:pt x="61" y="25"/>
                    <a:pt x="59" y="23"/>
                    <a:pt x="58" y="20"/>
                  </a:cubicBezTo>
                  <a:cubicBezTo>
                    <a:pt x="53" y="15"/>
                    <a:pt x="47" y="13"/>
                    <a:pt x="40" y="13"/>
                  </a:cubicBezTo>
                  <a:close/>
                  <a:moveTo>
                    <a:pt x="188" y="56"/>
                  </a:moveTo>
                  <a:cubicBezTo>
                    <a:pt x="188" y="56"/>
                    <a:pt x="187" y="56"/>
                    <a:pt x="187" y="56"/>
                  </a:cubicBezTo>
                  <a:cubicBezTo>
                    <a:pt x="185" y="56"/>
                    <a:pt x="184" y="56"/>
                    <a:pt x="183" y="55"/>
                  </a:cubicBezTo>
                  <a:cubicBezTo>
                    <a:pt x="179" y="49"/>
                    <a:pt x="174" y="44"/>
                    <a:pt x="169" y="40"/>
                  </a:cubicBezTo>
                  <a:cubicBezTo>
                    <a:pt x="168" y="39"/>
                    <a:pt x="167" y="38"/>
                    <a:pt x="167" y="37"/>
                  </a:cubicBezTo>
                  <a:cubicBezTo>
                    <a:pt x="167" y="32"/>
                    <a:pt x="168" y="28"/>
                    <a:pt x="171" y="25"/>
                  </a:cubicBezTo>
                  <a:cubicBezTo>
                    <a:pt x="174" y="21"/>
                    <a:pt x="179" y="19"/>
                    <a:pt x="184" y="19"/>
                  </a:cubicBezTo>
                  <a:cubicBezTo>
                    <a:pt x="189" y="19"/>
                    <a:pt x="194" y="20"/>
                    <a:pt x="198" y="24"/>
                  </a:cubicBezTo>
                  <a:cubicBezTo>
                    <a:pt x="202" y="27"/>
                    <a:pt x="204" y="31"/>
                    <a:pt x="205" y="36"/>
                  </a:cubicBezTo>
                  <a:cubicBezTo>
                    <a:pt x="206" y="41"/>
                    <a:pt x="205" y="46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8" y="54"/>
                    <a:pt x="193" y="56"/>
                    <a:pt x="188" y="56"/>
                  </a:cubicBezTo>
                  <a:close/>
                  <a:moveTo>
                    <a:pt x="177" y="34"/>
                  </a:moveTo>
                  <a:cubicBezTo>
                    <a:pt x="181" y="38"/>
                    <a:pt x="185" y="43"/>
                    <a:pt x="189" y="47"/>
                  </a:cubicBezTo>
                  <a:cubicBezTo>
                    <a:pt x="191" y="47"/>
                    <a:pt x="193" y="46"/>
                    <a:pt x="194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6" y="43"/>
                    <a:pt x="197" y="40"/>
                    <a:pt x="196" y="38"/>
                  </a:cubicBezTo>
                  <a:cubicBezTo>
                    <a:pt x="196" y="35"/>
                    <a:pt x="194" y="33"/>
                    <a:pt x="192" y="31"/>
                  </a:cubicBezTo>
                  <a:cubicBezTo>
                    <a:pt x="190" y="29"/>
                    <a:pt x="187" y="28"/>
                    <a:pt x="184" y="28"/>
                  </a:cubicBezTo>
                  <a:cubicBezTo>
                    <a:pt x="182" y="28"/>
                    <a:pt x="179" y="29"/>
                    <a:pt x="178" y="31"/>
                  </a:cubicBezTo>
                  <a:cubicBezTo>
                    <a:pt x="177" y="32"/>
                    <a:pt x="177" y="33"/>
                    <a:pt x="177" y="34"/>
                  </a:cubicBezTo>
                  <a:close/>
                  <a:moveTo>
                    <a:pt x="35" y="56"/>
                  </a:moveTo>
                  <a:cubicBezTo>
                    <a:pt x="29" y="56"/>
                    <a:pt x="24" y="54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46"/>
                    <a:pt x="17" y="41"/>
                    <a:pt x="18" y="36"/>
                  </a:cubicBezTo>
                  <a:cubicBezTo>
                    <a:pt x="18" y="31"/>
                    <a:pt x="21" y="27"/>
                    <a:pt x="25" y="24"/>
                  </a:cubicBezTo>
                  <a:cubicBezTo>
                    <a:pt x="34" y="17"/>
                    <a:pt x="46" y="17"/>
                    <a:pt x="52" y="25"/>
                  </a:cubicBezTo>
                  <a:cubicBezTo>
                    <a:pt x="54" y="28"/>
                    <a:pt x="56" y="32"/>
                    <a:pt x="56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48" y="44"/>
                    <a:pt x="44" y="49"/>
                    <a:pt x="39" y="55"/>
                  </a:cubicBezTo>
                  <a:cubicBezTo>
                    <a:pt x="39" y="56"/>
                    <a:pt x="37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lose/>
                  <a:moveTo>
                    <a:pt x="28" y="44"/>
                  </a:moveTo>
                  <a:cubicBezTo>
                    <a:pt x="30" y="46"/>
                    <a:pt x="31" y="47"/>
                    <a:pt x="34" y="47"/>
                  </a:cubicBezTo>
                  <a:cubicBezTo>
                    <a:pt x="37" y="43"/>
                    <a:pt x="42" y="38"/>
                    <a:pt x="46" y="34"/>
                  </a:cubicBezTo>
                  <a:cubicBezTo>
                    <a:pt x="46" y="33"/>
                    <a:pt x="46" y="32"/>
                    <a:pt x="45" y="31"/>
                  </a:cubicBezTo>
                  <a:cubicBezTo>
                    <a:pt x="42" y="27"/>
                    <a:pt x="35" y="27"/>
                    <a:pt x="31" y="31"/>
                  </a:cubicBezTo>
                  <a:cubicBezTo>
                    <a:pt x="29" y="33"/>
                    <a:pt x="27" y="35"/>
                    <a:pt x="27" y="38"/>
                  </a:cubicBezTo>
                  <a:cubicBezTo>
                    <a:pt x="26" y="40"/>
                    <a:pt x="27" y="43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19"/>
            <p:cNvSpPr>
              <a:spLocks noEditPoints="1"/>
            </p:cNvSpPr>
            <p:nvPr/>
          </p:nvSpPr>
          <p:spPr bwMode="auto">
            <a:xfrm>
              <a:off x="2917825" y="3125788"/>
              <a:ext cx="346075" cy="239712"/>
            </a:xfrm>
            <a:custGeom>
              <a:avLst/>
              <a:gdLst>
                <a:gd name="T0" fmla="*/ 61 w 123"/>
                <a:gd name="T1" fmla="*/ 85 h 85"/>
                <a:gd name="T2" fmla="*/ 0 w 123"/>
                <a:gd name="T3" fmla="*/ 31 h 85"/>
                <a:gd name="T4" fmla="*/ 37 w 123"/>
                <a:gd name="T5" fmla="*/ 3 h 85"/>
                <a:gd name="T6" fmla="*/ 91 w 123"/>
                <a:gd name="T7" fmla="*/ 4 h 85"/>
                <a:gd name="T8" fmla="*/ 123 w 123"/>
                <a:gd name="T9" fmla="*/ 31 h 85"/>
                <a:gd name="T10" fmla="*/ 61 w 123"/>
                <a:gd name="T11" fmla="*/ 85 h 85"/>
                <a:gd name="T12" fmla="*/ 60 w 123"/>
                <a:gd name="T13" fmla="*/ 10 h 85"/>
                <a:gd name="T14" fmla="*/ 38 w 123"/>
                <a:gd name="T15" fmla="*/ 12 h 85"/>
                <a:gd name="T16" fmla="*/ 9 w 123"/>
                <a:gd name="T17" fmla="*/ 31 h 85"/>
                <a:gd name="T18" fmla="*/ 61 w 123"/>
                <a:gd name="T19" fmla="*/ 75 h 85"/>
                <a:gd name="T20" fmla="*/ 114 w 123"/>
                <a:gd name="T21" fmla="*/ 31 h 85"/>
                <a:gd name="T22" fmla="*/ 89 w 123"/>
                <a:gd name="T23" fmla="*/ 13 h 85"/>
                <a:gd name="T24" fmla="*/ 60 w 123"/>
                <a:gd name="T2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5">
                  <a:moveTo>
                    <a:pt x="61" y="85"/>
                  </a:moveTo>
                  <a:cubicBezTo>
                    <a:pt x="27" y="85"/>
                    <a:pt x="0" y="61"/>
                    <a:pt x="0" y="31"/>
                  </a:cubicBezTo>
                  <a:cubicBezTo>
                    <a:pt x="0" y="9"/>
                    <a:pt x="26" y="5"/>
                    <a:pt x="37" y="3"/>
                  </a:cubicBezTo>
                  <a:cubicBezTo>
                    <a:pt x="55" y="0"/>
                    <a:pt x="73" y="0"/>
                    <a:pt x="91" y="4"/>
                  </a:cubicBezTo>
                  <a:cubicBezTo>
                    <a:pt x="112" y="9"/>
                    <a:pt x="123" y="18"/>
                    <a:pt x="123" y="31"/>
                  </a:cubicBezTo>
                  <a:cubicBezTo>
                    <a:pt x="123" y="61"/>
                    <a:pt x="95" y="85"/>
                    <a:pt x="61" y="85"/>
                  </a:cubicBezTo>
                  <a:close/>
                  <a:moveTo>
                    <a:pt x="60" y="10"/>
                  </a:moveTo>
                  <a:cubicBezTo>
                    <a:pt x="53" y="10"/>
                    <a:pt x="46" y="11"/>
                    <a:pt x="38" y="12"/>
                  </a:cubicBezTo>
                  <a:cubicBezTo>
                    <a:pt x="24" y="14"/>
                    <a:pt x="9" y="19"/>
                    <a:pt x="9" y="31"/>
                  </a:cubicBezTo>
                  <a:cubicBezTo>
                    <a:pt x="9" y="55"/>
                    <a:pt x="33" y="75"/>
                    <a:pt x="61" y="75"/>
                  </a:cubicBezTo>
                  <a:cubicBezTo>
                    <a:pt x="90" y="75"/>
                    <a:pt x="114" y="55"/>
                    <a:pt x="114" y="31"/>
                  </a:cubicBezTo>
                  <a:cubicBezTo>
                    <a:pt x="114" y="23"/>
                    <a:pt x="106" y="17"/>
                    <a:pt x="89" y="13"/>
                  </a:cubicBezTo>
                  <a:cubicBezTo>
                    <a:pt x="80" y="11"/>
                    <a:pt x="70" y="10"/>
                    <a:pt x="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20"/>
            <p:cNvSpPr>
              <a:spLocks/>
            </p:cNvSpPr>
            <p:nvPr/>
          </p:nvSpPr>
          <p:spPr bwMode="auto">
            <a:xfrm>
              <a:off x="2960688" y="3416300"/>
              <a:ext cx="260350" cy="223837"/>
            </a:xfrm>
            <a:custGeom>
              <a:avLst/>
              <a:gdLst>
                <a:gd name="T0" fmla="*/ 47 w 93"/>
                <a:gd name="T1" fmla="*/ 80 h 80"/>
                <a:gd name="T2" fmla="*/ 0 w 93"/>
                <a:gd name="T3" fmla="*/ 26 h 80"/>
                <a:gd name="T4" fmla="*/ 18 w 93"/>
                <a:gd name="T5" fmla="*/ 1 h 80"/>
                <a:gd name="T6" fmla="*/ 24 w 93"/>
                <a:gd name="T7" fmla="*/ 4 h 80"/>
                <a:gd name="T8" fmla="*/ 21 w 93"/>
                <a:gd name="T9" fmla="*/ 10 h 80"/>
                <a:gd name="T10" fmla="*/ 10 w 93"/>
                <a:gd name="T11" fmla="*/ 26 h 80"/>
                <a:gd name="T12" fmla="*/ 47 w 93"/>
                <a:gd name="T13" fmla="*/ 70 h 80"/>
                <a:gd name="T14" fmla="*/ 84 w 93"/>
                <a:gd name="T15" fmla="*/ 26 h 80"/>
                <a:gd name="T16" fmla="*/ 71 w 93"/>
                <a:gd name="T17" fmla="*/ 10 h 80"/>
                <a:gd name="T18" fmla="*/ 68 w 93"/>
                <a:gd name="T19" fmla="*/ 4 h 80"/>
                <a:gd name="T20" fmla="*/ 74 w 93"/>
                <a:gd name="T21" fmla="*/ 1 h 80"/>
                <a:gd name="T22" fmla="*/ 93 w 93"/>
                <a:gd name="T23" fmla="*/ 26 h 80"/>
                <a:gd name="T24" fmla="*/ 47 w 93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0">
                  <a:moveTo>
                    <a:pt x="47" y="80"/>
                  </a:moveTo>
                  <a:cubicBezTo>
                    <a:pt x="21" y="80"/>
                    <a:pt x="0" y="55"/>
                    <a:pt x="0" y="26"/>
                  </a:cubicBezTo>
                  <a:cubicBezTo>
                    <a:pt x="0" y="14"/>
                    <a:pt x="6" y="6"/>
                    <a:pt x="18" y="1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5" y="6"/>
                    <a:pt x="24" y="9"/>
                    <a:pt x="21" y="10"/>
                  </a:cubicBezTo>
                  <a:cubicBezTo>
                    <a:pt x="13" y="13"/>
                    <a:pt x="10" y="18"/>
                    <a:pt x="10" y="26"/>
                  </a:cubicBezTo>
                  <a:cubicBezTo>
                    <a:pt x="10" y="50"/>
                    <a:pt x="26" y="70"/>
                    <a:pt x="47" y="70"/>
                  </a:cubicBezTo>
                  <a:cubicBezTo>
                    <a:pt x="67" y="70"/>
                    <a:pt x="84" y="50"/>
                    <a:pt x="84" y="26"/>
                  </a:cubicBezTo>
                  <a:cubicBezTo>
                    <a:pt x="84" y="18"/>
                    <a:pt x="80" y="13"/>
                    <a:pt x="71" y="10"/>
                  </a:cubicBezTo>
                  <a:cubicBezTo>
                    <a:pt x="69" y="9"/>
                    <a:pt x="67" y="6"/>
                    <a:pt x="68" y="4"/>
                  </a:cubicBezTo>
                  <a:cubicBezTo>
                    <a:pt x="69" y="1"/>
                    <a:pt x="72" y="0"/>
                    <a:pt x="74" y="1"/>
                  </a:cubicBezTo>
                  <a:cubicBezTo>
                    <a:pt x="90" y="7"/>
                    <a:pt x="93" y="18"/>
                    <a:pt x="93" y="26"/>
                  </a:cubicBezTo>
                  <a:cubicBezTo>
                    <a:pt x="93" y="55"/>
                    <a:pt x="72" y="80"/>
                    <a:pt x="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121"/>
            <p:cNvSpPr>
              <a:spLocks noChangeArrowheads="1"/>
            </p:cNvSpPr>
            <p:nvPr/>
          </p:nvSpPr>
          <p:spPr bwMode="auto">
            <a:xfrm>
              <a:off x="2974975" y="3098800"/>
              <a:ext cx="30163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3176588" y="3098800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23"/>
            <p:cNvSpPr>
              <a:spLocks/>
            </p:cNvSpPr>
            <p:nvPr/>
          </p:nvSpPr>
          <p:spPr bwMode="auto">
            <a:xfrm>
              <a:off x="2994025" y="3135313"/>
              <a:ext cx="193675" cy="80962"/>
            </a:xfrm>
            <a:custGeom>
              <a:avLst/>
              <a:gdLst>
                <a:gd name="T0" fmla="*/ 34 w 69"/>
                <a:gd name="T1" fmla="*/ 29 h 29"/>
                <a:gd name="T2" fmla="*/ 2 w 69"/>
                <a:gd name="T3" fmla="*/ 7 h 29"/>
                <a:gd name="T4" fmla="*/ 4 w 69"/>
                <a:gd name="T5" fmla="*/ 1 h 29"/>
                <a:gd name="T6" fmla="*/ 10 w 69"/>
                <a:gd name="T7" fmla="*/ 3 h 29"/>
                <a:gd name="T8" fmla="*/ 34 w 69"/>
                <a:gd name="T9" fmla="*/ 19 h 29"/>
                <a:gd name="T10" fmla="*/ 59 w 69"/>
                <a:gd name="T11" fmla="*/ 4 h 29"/>
                <a:gd name="T12" fmla="*/ 66 w 69"/>
                <a:gd name="T13" fmla="*/ 2 h 29"/>
                <a:gd name="T14" fmla="*/ 67 w 69"/>
                <a:gd name="T15" fmla="*/ 8 h 29"/>
                <a:gd name="T16" fmla="*/ 34 w 6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9">
                  <a:moveTo>
                    <a:pt x="34" y="29"/>
                  </a:moveTo>
                  <a:cubicBezTo>
                    <a:pt x="13" y="29"/>
                    <a:pt x="2" y="8"/>
                    <a:pt x="2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0" y="4"/>
                    <a:pt x="19" y="19"/>
                    <a:pt x="34" y="19"/>
                  </a:cubicBezTo>
                  <a:cubicBezTo>
                    <a:pt x="51" y="19"/>
                    <a:pt x="59" y="4"/>
                    <a:pt x="59" y="4"/>
                  </a:cubicBezTo>
                  <a:cubicBezTo>
                    <a:pt x="61" y="1"/>
                    <a:pt x="63" y="1"/>
                    <a:pt x="66" y="2"/>
                  </a:cubicBezTo>
                  <a:cubicBezTo>
                    <a:pt x="68" y="3"/>
                    <a:pt x="69" y="6"/>
                    <a:pt x="67" y="8"/>
                  </a:cubicBezTo>
                  <a:cubicBezTo>
                    <a:pt x="67" y="9"/>
                    <a:pt x="56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24"/>
            <p:cNvSpPr>
              <a:spLocks/>
            </p:cNvSpPr>
            <p:nvPr/>
          </p:nvSpPr>
          <p:spPr bwMode="auto">
            <a:xfrm>
              <a:off x="3078163" y="3187700"/>
              <a:ext cx="25400" cy="95250"/>
            </a:xfrm>
            <a:custGeom>
              <a:avLst/>
              <a:gdLst>
                <a:gd name="T0" fmla="*/ 4 w 9"/>
                <a:gd name="T1" fmla="*/ 34 h 34"/>
                <a:gd name="T2" fmla="*/ 0 w 9"/>
                <a:gd name="T3" fmla="*/ 29 h 34"/>
                <a:gd name="T4" fmla="*/ 0 w 9"/>
                <a:gd name="T5" fmla="*/ 5 h 34"/>
                <a:gd name="T6" fmla="*/ 4 w 9"/>
                <a:gd name="T7" fmla="*/ 0 h 34"/>
                <a:gd name="T8" fmla="*/ 9 w 9"/>
                <a:gd name="T9" fmla="*/ 5 h 34"/>
                <a:gd name="T10" fmla="*/ 9 w 9"/>
                <a:gd name="T11" fmla="*/ 29 h 34"/>
                <a:gd name="T12" fmla="*/ 4 w 9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4">
                  <a:moveTo>
                    <a:pt x="4" y="34"/>
                  </a:move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7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25"/>
            <p:cNvSpPr>
              <a:spLocks/>
            </p:cNvSpPr>
            <p:nvPr/>
          </p:nvSpPr>
          <p:spPr bwMode="auto">
            <a:xfrm>
              <a:off x="3016250" y="3222625"/>
              <a:ext cx="149225" cy="63500"/>
            </a:xfrm>
            <a:custGeom>
              <a:avLst/>
              <a:gdLst>
                <a:gd name="T0" fmla="*/ 26 w 53"/>
                <a:gd name="T1" fmla="*/ 23 h 23"/>
                <a:gd name="T2" fmla="*/ 1 w 53"/>
                <a:gd name="T3" fmla="*/ 7 h 23"/>
                <a:gd name="T4" fmla="*/ 3 w 53"/>
                <a:gd name="T5" fmla="*/ 1 h 23"/>
                <a:gd name="T6" fmla="*/ 9 w 53"/>
                <a:gd name="T7" fmla="*/ 3 h 23"/>
                <a:gd name="T8" fmla="*/ 26 w 53"/>
                <a:gd name="T9" fmla="*/ 13 h 23"/>
                <a:gd name="T10" fmla="*/ 44 w 53"/>
                <a:gd name="T11" fmla="*/ 3 h 23"/>
                <a:gd name="T12" fmla="*/ 50 w 53"/>
                <a:gd name="T13" fmla="*/ 1 h 23"/>
                <a:gd name="T14" fmla="*/ 52 w 53"/>
                <a:gd name="T15" fmla="*/ 7 h 23"/>
                <a:gd name="T16" fmla="*/ 26 w 5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cubicBezTo>
                    <a:pt x="15" y="23"/>
                    <a:pt x="6" y="1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10"/>
                    <a:pt x="19" y="13"/>
                    <a:pt x="26" y="13"/>
                  </a:cubicBezTo>
                  <a:cubicBezTo>
                    <a:pt x="34" y="13"/>
                    <a:pt x="40" y="10"/>
                    <a:pt x="44" y="3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2" y="2"/>
                    <a:pt x="53" y="5"/>
                    <a:pt x="52" y="7"/>
                  </a:cubicBezTo>
                  <a:cubicBezTo>
                    <a:pt x="47" y="17"/>
                    <a:pt x="37" y="23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26"/>
            <p:cNvSpPr>
              <a:spLocks/>
            </p:cNvSpPr>
            <p:nvPr/>
          </p:nvSpPr>
          <p:spPr bwMode="auto">
            <a:xfrm>
              <a:off x="2808288" y="3395663"/>
              <a:ext cx="152400" cy="212725"/>
            </a:xfrm>
            <a:custGeom>
              <a:avLst/>
              <a:gdLst>
                <a:gd name="T0" fmla="*/ 5 w 54"/>
                <a:gd name="T1" fmla="*/ 76 h 76"/>
                <a:gd name="T2" fmla="*/ 4 w 54"/>
                <a:gd name="T3" fmla="*/ 76 h 76"/>
                <a:gd name="T4" fmla="*/ 1 w 54"/>
                <a:gd name="T5" fmla="*/ 70 h 76"/>
                <a:gd name="T6" fmla="*/ 47 w 54"/>
                <a:gd name="T7" fmla="*/ 1 h 76"/>
                <a:gd name="T8" fmla="*/ 53 w 54"/>
                <a:gd name="T9" fmla="*/ 2 h 76"/>
                <a:gd name="T10" fmla="*/ 52 w 54"/>
                <a:gd name="T11" fmla="*/ 9 h 76"/>
                <a:gd name="T12" fmla="*/ 10 w 54"/>
                <a:gd name="T13" fmla="*/ 73 h 76"/>
                <a:gd name="T14" fmla="*/ 5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5" y="76"/>
                  </a:moveTo>
                  <a:cubicBezTo>
                    <a:pt x="5" y="76"/>
                    <a:pt x="4" y="76"/>
                    <a:pt x="4" y="76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8" y="42"/>
                    <a:pt x="24" y="17"/>
                    <a:pt x="47" y="1"/>
                  </a:cubicBezTo>
                  <a:cubicBezTo>
                    <a:pt x="49" y="0"/>
                    <a:pt x="51" y="0"/>
                    <a:pt x="53" y="2"/>
                  </a:cubicBezTo>
                  <a:cubicBezTo>
                    <a:pt x="54" y="4"/>
                    <a:pt x="54" y="7"/>
                    <a:pt x="52" y="9"/>
                  </a:cubicBezTo>
                  <a:cubicBezTo>
                    <a:pt x="31" y="23"/>
                    <a:pt x="16" y="46"/>
                    <a:pt x="10" y="73"/>
                  </a:cubicBezTo>
                  <a:cubicBezTo>
                    <a:pt x="9" y="75"/>
                    <a:pt x="7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27"/>
            <p:cNvSpPr>
              <a:spLocks/>
            </p:cNvSpPr>
            <p:nvPr/>
          </p:nvSpPr>
          <p:spPr bwMode="auto">
            <a:xfrm>
              <a:off x="2946400" y="3789363"/>
              <a:ext cx="292100" cy="41275"/>
            </a:xfrm>
            <a:custGeom>
              <a:avLst/>
              <a:gdLst>
                <a:gd name="T0" fmla="*/ 52 w 104"/>
                <a:gd name="T1" fmla="*/ 15 h 15"/>
                <a:gd name="T2" fmla="*/ 4 w 104"/>
                <a:gd name="T3" fmla="*/ 9 h 15"/>
                <a:gd name="T4" fmla="*/ 0 w 104"/>
                <a:gd name="T5" fmla="*/ 4 h 15"/>
                <a:gd name="T6" fmla="*/ 6 w 104"/>
                <a:gd name="T7" fmla="*/ 0 h 15"/>
                <a:gd name="T8" fmla="*/ 98 w 104"/>
                <a:gd name="T9" fmla="*/ 0 h 15"/>
                <a:gd name="T10" fmla="*/ 103 w 104"/>
                <a:gd name="T11" fmla="*/ 4 h 15"/>
                <a:gd name="T12" fmla="*/ 100 w 104"/>
                <a:gd name="T13" fmla="*/ 9 h 15"/>
                <a:gd name="T14" fmla="*/ 52 w 10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5">
                  <a:moveTo>
                    <a:pt x="52" y="15"/>
                  </a:moveTo>
                  <a:cubicBezTo>
                    <a:pt x="35" y="15"/>
                    <a:pt x="18" y="13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34" y="7"/>
                    <a:pt x="69" y="7"/>
                    <a:pt x="98" y="0"/>
                  </a:cubicBezTo>
                  <a:cubicBezTo>
                    <a:pt x="100" y="0"/>
                    <a:pt x="102" y="1"/>
                    <a:pt x="103" y="4"/>
                  </a:cubicBezTo>
                  <a:cubicBezTo>
                    <a:pt x="104" y="6"/>
                    <a:pt x="102" y="9"/>
                    <a:pt x="100" y="9"/>
                  </a:cubicBezTo>
                  <a:cubicBezTo>
                    <a:pt x="85" y="13"/>
                    <a:pt x="68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28"/>
            <p:cNvSpPr>
              <a:spLocks/>
            </p:cNvSpPr>
            <p:nvPr/>
          </p:nvSpPr>
          <p:spPr bwMode="auto">
            <a:xfrm>
              <a:off x="3221038" y="3395663"/>
              <a:ext cx="152400" cy="215900"/>
            </a:xfrm>
            <a:custGeom>
              <a:avLst/>
              <a:gdLst>
                <a:gd name="T0" fmla="*/ 49 w 54"/>
                <a:gd name="T1" fmla="*/ 77 h 77"/>
                <a:gd name="T2" fmla="*/ 45 w 54"/>
                <a:gd name="T3" fmla="*/ 74 h 77"/>
                <a:gd name="T4" fmla="*/ 2 w 54"/>
                <a:gd name="T5" fmla="*/ 9 h 77"/>
                <a:gd name="T6" fmla="*/ 1 w 54"/>
                <a:gd name="T7" fmla="*/ 2 h 77"/>
                <a:gd name="T8" fmla="*/ 7 w 54"/>
                <a:gd name="T9" fmla="*/ 1 h 77"/>
                <a:gd name="T10" fmla="*/ 54 w 54"/>
                <a:gd name="T11" fmla="*/ 72 h 77"/>
                <a:gd name="T12" fmla="*/ 50 w 54"/>
                <a:gd name="T13" fmla="*/ 77 h 77"/>
                <a:gd name="T14" fmla="*/ 49 w 5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49" y="77"/>
                  </a:moveTo>
                  <a:cubicBezTo>
                    <a:pt x="47" y="77"/>
                    <a:pt x="45" y="76"/>
                    <a:pt x="45" y="74"/>
                  </a:cubicBezTo>
                  <a:cubicBezTo>
                    <a:pt x="38" y="46"/>
                    <a:pt x="23" y="23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0" y="17"/>
                    <a:pt x="47" y="42"/>
                    <a:pt x="54" y="72"/>
                  </a:cubicBezTo>
                  <a:cubicBezTo>
                    <a:pt x="54" y="74"/>
                    <a:pt x="53" y="77"/>
                    <a:pt x="50" y="77"/>
                  </a:cubicBezTo>
                  <a:cubicBezTo>
                    <a:pt x="50" y="77"/>
                    <a:pt x="50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29"/>
            <p:cNvSpPr>
              <a:spLocks noEditPoints="1"/>
            </p:cNvSpPr>
            <p:nvPr/>
          </p:nvSpPr>
          <p:spPr bwMode="auto">
            <a:xfrm>
              <a:off x="2741613" y="3575050"/>
              <a:ext cx="269875" cy="273050"/>
            </a:xfrm>
            <a:custGeom>
              <a:avLst/>
              <a:gdLst>
                <a:gd name="T0" fmla="*/ 53 w 96"/>
                <a:gd name="T1" fmla="*/ 97 h 97"/>
                <a:gd name="T2" fmla="*/ 33 w 96"/>
                <a:gd name="T3" fmla="*/ 92 h 97"/>
                <a:gd name="T4" fmla="*/ 9 w 96"/>
                <a:gd name="T5" fmla="*/ 64 h 97"/>
                <a:gd name="T6" fmla="*/ 30 w 96"/>
                <a:gd name="T7" fmla="*/ 4 h 97"/>
                <a:gd name="T8" fmla="*/ 63 w 96"/>
                <a:gd name="T9" fmla="*/ 7 h 97"/>
                <a:gd name="T10" fmla="*/ 86 w 96"/>
                <a:gd name="T11" fmla="*/ 35 h 97"/>
                <a:gd name="T12" fmla="*/ 86 w 96"/>
                <a:gd name="T13" fmla="*/ 35 h 97"/>
                <a:gd name="T14" fmla="*/ 65 w 96"/>
                <a:gd name="T15" fmla="*/ 95 h 97"/>
                <a:gd name="T16" fmla="*/ 53 w 96"/>
                <a:gd name="T17" fmla="*/ 97 h 97"/>
                <a:gd name="T18" fmla="*/ 43 w 96"/>
                <a:gd name="T19" fmla="*/ 11 h 97"/>
                <a:gd name="T20" fmla="*/ 33 w 96"/>
                <a:gd name="T21" fmla="*/ 12 h 97"/>
                <a:gd name="T22" fmla="*/ 18 w 96"/>
                <a:gd name="T23" fmla="*/ 61 h 97"/>
                <a:gd name="T24" fmla="*/ 37 w 96"/>
                <a:gd name="T25" fmla="*/ 84 h 97"/>
                <a:gd name="T26" fmla="*/ 62 w 96"/>
                <a:gd name="T27" fmla="*/ 86 h 97"/>
                <a:gd name="T28" fmla="*/ 77 w 96"/>
                <a:gd name="T29" fmla="*/ 38 h 97"/>
                <a:gd name="T30" fmla="*/ 77 w 96"/>
                <a:gd name="T31" fmla="*/ 38 h 97"/>
                <a:gd name="T32" fmla="*/ 58 w 96"/>
                <a:gd name="T33" fmla="*/ 15 h 97"/>
                <a:gd name="T34" fmla="*/ 43 w 96"/>
                <a:gd name="T35" fmla="*/ 11 h 97"/>
                <a:gd name="T36" fmla="*/ 51 w 96"/>
                <a:gd name="T37" fmla="*/ 79 h 97"/>
                <a:gd name="T38" fmla="*/ 24 w 96"/>
                <a:gd name="T39" fmla="*/ 59 h 97"/>
                <a:gd name="T40" fmla="*/ 37 w 96"/>
                <a:gd name="T41" fmla="*/ 21 h 97"/>
                <a:gd name="T42" fmla="*/ 57 w 96"/>
                <a:gd name="T43" fmla="*/ 23 h 97"/>
                <a:gd name="T44" fmla="*/ 72 w 96"/>
                <a:gd name="T45" fmla="*/ 40 h 97"/>
                <a:gd name="T46" fmla="*/ 72 w 96"/>
                <a:gd name="T47" fmla="*/ 63 h 97"/>
                <a:gd name="T48" fmla="*/ 58 w 96"/>
                <a:gd name="T49" fmla="*/ 78 h 97"/>
                <a:gd name="T50" fmla="*/ 51 w 96"/>
                <a:gd name="T51" fmla="*/ 79 h 97"/>
                <a:gd name="T52" fmla="*/ 45 w 96"/>
                <a:gd name="T53" fmla="*/ 29 h 97"/>
                <a:gd name="T54" fmla="*/ 40 w 96"/>
                <a:gd name="T55" fmla="*/ 30 h 97"/>
                <a:gd name="T56" fmla="*/ 32 w 96"/>
                <a:gd name="T57" fmla="*/ 55 h 97"/>
                <a:gd name="T58" fmla="*/ 55 w 96"/>
                <a:gd name="T59" fmla="*/ 69 h 97"/>
                <a:gd name="T60" fmla="*/ 64 w 96"/>
                <a:gd name="T61" fmla="*/ 60 h 97"/>
                <a:gd name="T62" fmla="*/ 63 w 96"/>
                <a:gd name="T63" fmla="*/ 43 h 97"/>
                <a:gd name="T64" fmla="*/ 53 w 96"/>
                <a:gd name="T65" fmla="*/ 31 h 97"/>
                <a:gd name="T66" fmla="*/ 45 w 96"/>
                <a:gd name="T6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53" y="97"/>
                  </a:moveTo>
                  <a:cubicBezTo>
                    <a:pt x="46" y="97"/>
                    <a:pt x="39" y="96"/>
                    <a:pt x="33" y="92"/>
                  </a:cubicBezTo>
                  <a:cubicBezTo>
                    <a:pt x="22" y="86"/>
                    <a:pt x="14" y="76"/>
                    <a:pt x="9" y="64"/>
                  </a:cubicBezTo>
                  <a:cubicBezTo>
                    <a:pt x="0" y="39"/>
                    <a:pt x="9" y="12"/>
                    <a:pt x="30" y="4"/>
                  </a:cubicBezTo>
                  <a:cubicBezTo>
                    <a:pt x="40" y="0"/>
                    <a:pt x="52" y="1"/>
                    <a:pt x="63" y="7"/>
                  </a:cubicBezTo>
                  <a:cubicBezTo>
                    <a:pt x="73" y="13"/>
                    <a:pt x="81" y="23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6" y="60"/>
                    <a:pt x="86" y="87"/>
                    <a:pt x="65" y="95"/>
                  </a:cubicBezTo>
                  <a:cubicBezTo>
                    <a:pt x="61" y="97"/>
                    <a:pt x="57" y="97"/>
                    <a:pt x="53" y="97"/>
                  </a:cubicBezTo>
                  <a:close/>
                  <a:moveTo>
                    <a:pt x="43" y="11"/>
                  </a:moveTo>
                  <a:cubicBezTo>
                    <a:pt x="40" y="11"/>
                    <a:pt x="36" y="11"/>
                    <a:pt x="33" y="12"/>
                  </a:cubicBezTo>
                  <a:cubicBezTo>
                    <a:pt x="17" y="19"/>
                    <a:pt x="10" y="40"/>
                    <a:pt x="18" y="61"/>
                  </a:cubicBezTo>
                  <a:cubicBezTo>
                    <a:pt x="22" y="71"/>
                    <a:pt x="29" y="79"/>
                    <a:pt x="37" y="84"/>
                  </a:cubicBezTo>
                  <a:cubicBezTo>
                    <a:pt x="45" y="89"/>
                    <a:pt x="54" y="89"/>
                    <a:pt x="62" y="86"/>
                  </a:cubicBezTo>
                  <a:cubicBezTo>
                    <a:pt x="78" y="80"/>
                    <a:pt x="85" y="5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3" y="28"/>
                    <a:pt x="67" y="20"/>
                    <a:pt x="58" y="15"/>
                  </a:cubicBezTo>
                  <a:cubicBezTo>
                    <a:pt x="53" y="12"/>
                    <a:pt x="48" y="11"/>
                    <a:pt x="43" y="11"/>
                  </a:cubicBezTo>
                  <a:close/>
                  <a:moveTo>
                    <a:pt x="51" y="79"/>
                  </a:moveTo>
                  <a:cubicBezTo>
                    <a:pt x="39" y="79"/>
                    <a:pt x="28" y="71"/>
                    <a:pt x="24" y="59"/>
                  </a:cubicBezTo>
                  <a:cubicBezTo>
                    <a:pt x="18" y="43"/>
                    <a:pt x="23" y="26"/>
                    <a:pt x="37" y="21"/>
                  </a:cubicBezTo>
                  <a:cubicBezTo>
                    <a:pt x="43" y="19"/>
                    <a:pt x="51" y="19"/>
                    <a:pt x="57" y="23"/>
                  </a:cubicBezTo>
                  <a:cubicBezTo>
                    <a:pt x="64" y="27"/>
                    <a:pt x="69" y="33"/>
                    <a:pt x="72" y="40"/>
                  </a:cubicBezTo>
                  <a:cubicBezTo>
                    <a:pt x="75" y="48"/>
                    <a:pt x="75" y="56"/>
                    <a:pt x="72" y="63"/>
                  </a:cubicBezTo>
                  <a:cubicBezTo>
                    <a:pt x="70" y="70"/>
                    <a:pt x="65" y="75"/>
                    <a:pt x="58" y="78"/>
                  </a:cubicBezTo>
                  <a:cubicBezTo>
                    <a:pt x="56" y="79"/>
                    <a:pt x="53" y="79"/>
                    <a:pt x="51" y="79"/>
                  </a:cubicBezTo>
                  <a:close/>
                  <a:moveTo>
                    <a:pt x="45" y="29"/>
                  </a:moveTo>
                  <a:cubicBezTo>
                    <a:pt x="43" y="29"/>
                    <a:pt x="42" y="29"/>
                    <a:pt x="40" y="30"/>
                  </a:cubicBezTo>
                  <a:cubicBezTo>
                    <a:pt x="32" y="33"/>
                    <a:pt x="28" y="44"/>
                    <a:pt x="32" y="55"/>
                  </a:cubicBezTo>
                  <a:cubicBezTo>
                    <a:pt x="36" y="66"/>
                    <a:pt x="47" y="72"/>
                    <a:pt x="55" y="69"/>
                  </a:cubicBezTo>
                  <a:cubicBezTo>
                    <a:pt x="59" y="68"/>
                    <a:pt x="62" y="64"/>
                    <a:pt x="64" y="60"/>
                  </a:cubicBezTo>
                  <a:cubicBezTo>
                    <a:pt x="65" y="55"/>
                    <a:pt x="65" y="49"/>
                    <a:pt x="63" y="43"/>
                  </a:cubicBezTo>
                  <a:cubicBezTo>
                    <a:pt x="61" y="38"/>
                    <a:pt x="57" y="34"/>
                    <a:pt x="53" y="31"/>
                  </a:cubicBezTo>
                  <a:cubicBezTo>
                    <a:pt x="50" y="30"/>
                    <a:pt x="47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30"/>
            <p:cNvSpPr>
              <a:spLocks noEditPoints="1"/>
            </p:cNvSpPr>
            <p:nvPr/>
          </p:nvSpPr>
          <p:spPr bwMode="auto">
            <a:xfrm>
              <a:off x="3184525" y="3575050"/>
              <a:ext cx="244475" cy="273050"/>
            </a:xfrm>
            <a:custGeom>
              <a:avLst/>
              <a:gdLst>
                <a:gd name="T0" fmla="*/ 38 w 87"/>
                <a:gd name="T1" fmla="*/ 97 h 97"/>
                <a:gd name="T2" fmla="*/ 26 w 87"/>
                <a:gd name="T3" fmla="*/ 95 h 97"/>
                <a:gd name="T4" fmla="*/ 26 w 87"/>
                <a:gd name="T5" fmla="*/ 95 h 97"/>
                <a:gd name="T6" fmla="*/ 4 w 87"/>
                <a:gd name="T7" fmla="*/ 71 h 97"/>
                <a:gd name="T8" fmla="*/ 5 w 87"/>
                <a:gd name="T9" fmla="*/ 35 h 97"/>
                <a:gd name="T10" fmla="*/ 28 w 87"/>
                <a:gd name="T11" fmla="*/ 7 h 97"/>
                <a:gd name="T12" fmla="*/ 61 w 87"/>
                <a:gd name="T13" fmla="*/ 4 h 97"/>
                <a:gd name="T14" fmla="*/ 83 w 87"/>
                <a:gd name="T15" fmla="*/ 28 h 97"/>
                <a:gd name="T16" fmla="*/ 82 w 87"/>
                <a:gd name="T17" fmla="*/ 64 h 97"/>
                <a:gd name="T18" fmla="*/ 58 w 87"/>
                <a:gd name="T19" fmla="*/ 92 h 97"/>
                <a:gd name="T20" fmla="*/ 38 w 87"/>
                <a:gd name="T21" fmla="*/ 97 h 97"/>
                <a:gd name="T22" fmla="*/ 48 w 87"/>
                <a:gd name="T23" fmla="*/ 11 h 97"/>
                <a:gd name="T24" fmla="*/ 33 w 87"/>
                <a:gd name="T25" fmla="*/ 15 h 97"/>
                <a:gd name="T26" fmla="*/ 14 w 87"/>
                <a:gd name="T27" fmla="*/ 38 h 97"/>
                <a:gd name="T28" fmla="*/ 12 w 87"/>
                <a:gd name="T29" fmla="*/ 68 h 97"/>
                <a:gd name="T30" fmla="*/ 29 w 87"/>
                <a:gd name="T31" fmla="*/ 86 h 97"/>
                <a:gd name="T32" fmla="*/ 29 w 87"/>
                <a:gd name="T33" fmla="*/ 86 h 97"/>
                <a:gd name="T34" fmla="*/ 54 w 87"/>
                <a:gd name="T35" fmla="*/ 84 h 97"/>
                <a:gd name="T36" fmla="*/ 73 w 87"/>
                <a:gd name="T37" fmla="*/ 61 h 97"/>
                <a:gd name="T38" fmla="*/ 74 w 87"/>
                <a:gd name="T39" fmla="*/ 31 h 97"/>
                <a:gd name="T40" fmla="*/ 57 w 87"/>
                <a:gd name="T41" fmla="*/ 12 h 97"/>
                <a:gd name="T42" fmla="*/ 48 w 87"/>
                <a:gd name="T43" fmla="*/ 11 h 97"/>
                <a:gd name="T44" fmla="*/ 40 w 87"/>
                <a:gd name="T45" fmla="*/ 79 h 97"/>
                <a:gd name="T46" fmla="*/ 32 w 87"/>
                <a:gd name="T47" fmla="*/ 78 h 97"/>
                <a:gd name="T48" fmla="*/ 19 w 87"/>
                <a:gd name="T49" fmla="*/ 40 h 97"/>
                <a:gd name="T50" fmla="*/ 19 w 87"/>
                <a:gd name="T51" fmla="*/ 40 h 97"/>
                <a:gd name="T52" fmla="*/ 34 w 87"/>
                <a:gd name="T53" fmla="*/ 23 h 97"/>
                <a:gd name="T54" fmla="*/ 54 w 87"/>
                <a:gd name="T55" fmla="*/ 21 h 97"/>
                <a:gd name="T56" fmla="*/ 67 w 87"/>
                <a:gd name="T57" fmla="*/ 59 h 97"/>
                <a:gd name="T58" fmla="*/ 53 w 87"/>
                <a:gd name="T59" fmla="*/ 76 h 97"/>
                <a:gd name="T60" fmla="*/ 40 w 87"/>
                <a:gd name="T61" fmla="*/ 79 h 97"/>
                <a:gd name="T62" fmla="*/ 28 w 87"/>
                <a:gd name="T63" fmla="*/ 43 h 97"/>
                <a:gd name="T64" fmla="*/ 36 w 87"/>
                <a:gd name="T65" fmla="*/ 69 h 97"/>
                <a:gd name="T66" fmla="*/ 48 w 87"/>
                <a:gd name="T67" fmla="*/ 68 h 97"/>
                <a:gd name="T68" fmla="*/ 59 w 87"/>
                <a:gd name="T69" fmla="*/ 55 h 97"/>
                <a:gd name="T70" fmla="*/ 51 w 87"/>
                <a:gd name="T71" fmla="*/ 30 h 97"/>
                <a:gd name="T72" fmla="*/ 38 w 87"/>
                <a:gd name="T73" fmla="*/ 31 h 97"/>
                <a:gd name="T74" fmla="*/ 28 w 87"/>
                <a:gd name="T7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7">
                  <a:moveTo>
                    <a:pt x="38" y="97"/>
                  </a:moveTo>
                  <a:cubicBezTo>
                    <a:pt x="34" y="97"/>
                    <a:pt x="30" y="97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15" y="91"/>
                    <a:pt x="8" y="83"/>
                    <a:pt x="4" y="71"/>
                  </a:cubicBezTo>
                  <a:cubicBezTo>
                    <a:pt x="0" y="60"/>
                    <a:pt x="0" y="47"/>
                    <a:pt x="5" y="35"/>
                  </a:cubicBezTo>
                  <a:cubicBezTo>
                    <a:pt x="10" y="23"/>
                    <a:pt x="18" y="13"/>
                    <a:pt x="28" y="7"/>
                  </a:cubicBezTo>
                  <a:cubicBezTo>
                    <a:pt x="39" y="1"/>
                    <a:pt x="50" y="0"/>
                    <a:pt x="61" y="4"/>
                  </a:cubicBezTo>
                  <a:cubicBezTo>
                    <a:pt x="71" y="8"/>
                    <a:pt x="79" y="16"/>
                    <a:pt x="83" y="28"/>
                  </a:cubicBezTo>
                  <a:cubicBezTo>
                    <a:pt x="87" y="39"/>
                    <a:pt x="86" y="52"/>
                    <a:pt x="82" y="64"/>
                  </a:cubicBezTo>
                  <a:cubicBezTo>
                    <a:pt x="77" y="76"/>
                    <a:pt x="69" y="86"/>
                    <a:pt x="58" y="92"/>
                  </a:cubicBezTo>
                  <a:cubicBezTo>
                    <a:pt x="52" y="96"/>
                    <a:pt x="45" y="97"/>
                    <a:pt x="38" y="97"/>
                  </a:cubicBezTo>
                  <a:close/>
                  <a:moveTo>
                    <a:pt x="48" y="11"/>
                  </a:moveTo>
                  <a:cubicBezTo>
                    <a:pt x="43" y="11"/>
                    <a:pt x="38" y="12"/>
                    <a:pt x="33" y="15"/>
                  </a:cubicBezTo>
                  <a:cubicBezTo>
                    <a:pt x="24" y="20"/>
                    <a:pt x="17" y="28"/>
                    <a:pt x="14" y="38"/>
                  </a:cubicBezTo>
                  <a:cubicBezTo>
                    <a:pt x="10" y="48"/>
                    <a:pt x="9" y="59"/>
                    <a:pt x="12" y="68"/>
                  </a:cubicBezTo>
                  <a:cubicBezTo>
                    <a:pt x="15" y="77"/>
                    <a:pt x="21" y="84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89"/>
                    <a:pt x="46" y="89"/>
                    <a:pt x="54" y="84"/>
                  </a:cubicBezTo>
                  <a:cubicBezTo>
                    <a:pt x="62" y="79"/>
                    <a:pt x="69" y="71"/>
                    <a:pt x="73" y="61"/>
                  </a:cubicBezTo>
                  <a:cubicBezTo>
                    <a:pt x="77" y="51"/>
                    <a:pt x="77" y="40"/>
                    <a:pt x="74" y="31"/>
                  </a:cubicBezTo>
                  <a:cubicBezTo>
                    <a:pt x="71" y="22"/>
                    <a:pt x="65" y="15"/>
                    <a:pt x="57" y="12"/>
                  </a:cubicBezTo>
                  <a:cubicBezTo>
                    <a:pt x="55" y="11"/>
                    <a:pt x="51" y="11"/>
                    <a:pt x="48" y="11"/>
                  </a:cubicBezTo>
                  <a:close/>
                  <a:moveTo>
                    <a:pt x="40" y="79"/>
                  </a:moveTo>
                  <a:cubicBezTo>
                    <a:pt x="38" y="79"/>
                    <a:pt x="35" y="79"/>
                    <a:pt x="32" y="78"/>
                  </a:cubicBezTo>
                  <a:cubicBezTo>
                    <a:pt x="19" y="73"/>
                    <a:pt x="13" y="56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3"/>
                    <a:pt x="27" y="27"/>
                    <a:pt x="34" y="23"/>
                  </a:cubicBezTo>
                  <a:cubicBezTo>
                    <a:pt x="40" y="19"/>
                    <a:pt x="48" y="19"/>
                    <a:pt x="54" y="21"/>
                  </a:cubicBezTo>
                  <a:cubicBezTo>
                    <a:pt x="67" y="26"/>
                    <a:pt x="73" y="43"/>
                    <a:pt x="67" y="59"/>
                  </a:cubicBezTo>
                  <a:cubicBezTo>
                    <a:pt x="64" y="66"/>
                    <a:pt x="59" y="72"/>
                    <a:pt x="53" y="76"/>
                  </a:cubicBezTo>
                  <a:cubicBezTo>
                    <a:pt x="49" y="78"/>
                    <a:pt x="45" y="79"/>
                    <a:pt x="40" y="79"/>
                  </a:cubicBezTo>
                  <a:close/>
                  <a:moveTo>
                    <a:pt x="28" y="43"/>
                  </a:moveTo>
                  <a:cubicBezTo>
                    <a:pt x="24" y="54"/>
                    <a:pt x="27" y="66"/>
                    <a:pt x="36" y="69"/>
                  </a:cubicBezTo>
                  <a:cubicBezTo>
                    <a:pt x="40" y="71"/>
                    <a:pt x="44" y="70"/>
                    <a:pt x="48" y="68"/>
                  </a:cubicBezTo>
                  <a:cubicBezTo>
                    <a:pt x="53" y="65"/>
                    <a:pt x="57" y="61"/>
                    <a:pt x="59" y="55"/>
                  </a:cubicBezTo>
                  <a:cubicBezTo>
                    <a:pt x="63" y="44"/>
                    <a:pt x="59" y="33"/>
                    <a:pt x="51" y="30"/>
                  </a:cubicBezTo>
                  <a:cubicBezTo>
                    <a:pt x="47" y="28"/>
                    <a:pt x="42" y="29"/>
                    <a:pt x="38" y="31"/>
                  </a:cubicBezTo>
                  <a:cubicBezTo>
                    <a:pt x="34" y="34"/>
                    <a:pt x="30" y="38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31"/>
            <p:cNvSpPr>
              <a:spLocks/>
            </p:cNvSpPr>
            <p:nvPr/>
          </p:nvSpPr>
          <p:spPr bwMode="auto">
            <a:xfrm>
              <a:off x="2711450" y="3367088"/>
              <a:ext cx="223838" cy="306387"/>
            </a:xfrm>
            <a:custGeom>
              <a:avLst/>
              <a:gdLst>
                <a:gd name="T0" fmla="*/ 23 w 80"/>
                <a:gd name="T1" fmla="*/ 109 h 109"/>
                <a:gd name="T2" fmla="*/ 21 w 80"/>
                <a:gd name="T3" fmla="*/ 108 h 109"/>
                <a:gd name="T4" fmla="*/ 2 w 80"/>
                <a:gd name="T5" fmla="*/ 83 h 109"/>
                <a:gd name="T6" fmla="*/ 72 w 80"/>
                <a:gd name="T7" fmla="*/ 2 h 109"/>
                <a:gd name="T8" fmla="*/ 79 w 80"/>
                <a:gd name="T9" fmla="*/ 3 h 109"/>
                <a:gd name="T10" fmla="*/ 77 w 80"/>
                <a:gd name="T11" fmla="*/ 10 h 109"/>
                <a:gd name="T12" fmla="*/ 11 w 80"/>
                <a:gd name="T13" fmla="*/ 83 h 109"/>
                <a:gd name="T14" fmla="*/ 25 w 80"/>
                <a:gd name="T15" fmla="*/ 100 h 109"/>
                <a:gd name="T16" fmla="*/ 27 w 80"/>
                <a:gd name="T17" fmla="*/ 106 h 109"/>
                <a:gd name="T18" fmla="*/ 23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23" y="109"/>
                  </a:moveTo>
                  <a:cubicBezTo>
                    <a:pt x="22" y="109"/>
                    <a:pt x="22" y="109"/>
                    <a:pt x="21" y="108"/>
                  </a:cubicBezTo>
                  <a:cubicBezTo>
                    <a:pt x="9" y="102"/>
                    <a:pt x="2" y="94"/>
                    <a:pt x="2" y="83"/>
                  </a:cubicBezTo>
                  <a:cubicBezTo>
                    <a:pt x="0" y="48"/>
                    <a:pt x="70" y="4"/>
                    <a:pt x="72" y="2"/>
                  </a:cubicBezTo>
                  <a:cubicBezTo>
                    <a:pt x="75" y="0"/>
                    <a:pt x="77" y="1"/>
                    <a:pt x="79" y="3"/>
                  </a:cubicBezTo>
                  <a:cubicBezTo>
                    <a:pt x="80" y="5"/>
                    <a:pt x="80" y="8"/>
                    <a:pt x="77" y="10"/>
                  </a:cubicBezTo>
                  <a:cubicBezTo>
                    <a:pt x="59" y="22"/>
                    <a:pt x="10" y="58"/>
                    <a:pt x="11" y="83"/>
                  </a:cubicBezTo>
                  <a:cubicBezTo>
                    <a:pt x="11" y="90"/>
                    <a:pt x="16" y="96"/>
                    <a:pt x="25" y="100"/>
                  </a:cubicBezTo>
                  <a:cubicBezTo>
                    <a:pt x="27" y="101"/>
                    <a:pt x="28" y="104"/>
                    <a:pt x="27" y="106"/>
                  </a:cubicBezTo>
                  <a:cubicBezTo>
                    <a:pt x="26" y="108"/>
                    <a:pt x="25" y="109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32"/>
            <p:cNvSpPr>
              <a:spLocks/>
            </p:cNvSpPr>
            <p:nvPr/>
          </p:nvSpPr>
          <p:spPr bwMode="auto">
            <a:xfrm>
              <a:off x="3252788" y="3367088"/>
              <a:ext cx="223838" cy="306387"/>
            </a:xfrm>
            <a:custGeom>
              <a:avLst/>
              <a:gdLst>
                <a:gd name="T0" fmla="*/ 57 w 80"/>
                <a:gd name="T1" fmla="*/ 109 h 109"/>
                <a:gd name="T2" fmla="*/ 53 w 80"/>
                <a:gd name="T3" fmla="*/ 106 h 109"/>
                <a:gd name="T4" fmla="*/ 55 w 80"/>
                <a:gd name="T5" fmla="*/ 100 h 109"/>
                <a:gd name="T6" fmla="*/ 69 w 80"/>
                <a:gd name="T7" fmla="*/ 83 h 109"/>
                <a:gd name="T8" fmla="*/ 3 w 80"/>
                <a:gd name="T9" fmla="*/ 10 h 109"/>
                <a:gd name="T10" fmla="*/ 1 w 80"/>
                <a:gd name="T11" fmla="*/ 3 h 109"/>
                <a:gd name="T12" fmla="*/ 8 w 80"/>
                <a:gd name="T13" fmla="*/ 2 h 109"/>
                <a:gd name="T14" fmla="*/ 78 w 80"/>
                <a:gd name="T15" fmla="*/ 83 h 109"/>
                <a:gd name="T16" fmla="*/ 59 w 80"/>
                <a:gd name="T17" fmla="*/ 108 h 109"/>
                <a:gd name="T18" fmla="*/ 57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57" y="109"/>
                  </a:moveTo>
                  <a:cubicBezTo>
                    <a:pt x="55" y="109"/>
                    <a:pt x="54" y="108"/>
                    <a:pt x="53" y="106"/>
                  </a:cubicBezTo>
                  <a:cubicBezTo>
                    <a:pt x="52" y="104"/>
                    <a:pt x="53" y="101"/>
                    <a:pt x="55" y="100"/>
                  </a:cubicBezTo>
                  <a:cubicBezTo>
                    <a:pt x="64" y="96"/>
                    <a:pt x="69" y="90"/>
                    <a:pt x="69" y="83"/>
                  </a:cubicBezTo>
                  <a:cubicBezTo>
                    <a:pt x="70" y="58"/>
                    <a:pt x="21" y="22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11" y="4"/>
                    <a:pt x="80" y="48"/>
                    <a:pt x="78" y="83"/>
                  </a:cubicBezTo>
                  <a:cubicBezTo>
                    <a:pt x="78" y="94"/>
                    <a:pt x="71" y="102"/>
                    <a:pt x="59" y="108"/>
                  </a:cubicBezTo>
                  <a:cubicBezTo>
                    <a:pt x="58" y="109"/>
                    <a:pt x="58" y="109"/>
                    <a:pt x="5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3" name="Freeform 133"/>
          <p:cNvSpPr>
            <a:spLocks noEditPoints="1"/>
          </p:cNvSpPr>
          <p:nvPr/>
        </p:nvSpPr>
        <p:spPr bwMode="auto">
          <a:xfrm>
            <a:off x="3897214" y="3577940"/>
            <a:ext cx="864429" cy="86443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5289074" y="3695622"/>
            <a:ext cx="517802" cy="602319"/>
            <a:chOff x="4518025" y="2933700"/>
            <a:chExt cx="768350" cy="893763"/>
          </a:xfrm>
          <a:solidFill>
            <a:srgbClr val="FC621E"/>
          </a:solidFill>
        </p:grpSpPr>
        <p:sp>
          <p:nvSpPr>
            <p:cNvPr id="245" name="Freeform 134"/>
            <p:cNvSpPr>
              <a:spLocks noEditPoints="1"/>
            </p:cNvSpPr>
            <p:nvPr/>
          </p:nvSpPr>
          <p:spPr bwMode="auto">
            <a:xfrm>
              <a:off x="4548188" y="3246438"/>
              <a:ext cx="606425" cy="250825"/>
            </a:xfrm>
            <a:custGeom>
              <a:avLst/>
              <a:gdLst>
                <a:gd name="T0" fmla="*/ 194 w 216"/>
                <a:gd name="T1" fmla="*/ 89 h 89"/>
                <a:gd name="T2" fmla="*/ 22 w 216"/>
                <a:gd name="T3" fmla="*/ 89 h 89"/>
                <a:gd name="T4" fmla="*/ 0 w 216"/>
                <a:gd name="T5" fmla="*/ 67 h 89"/>
                <a:gd name="T6" fmla="*/ 0 w 216"/>
                <a:gd name="T7" fmla="*/ 5 h 89"/>
                <a:gd name="T8" fmla="*/ 5 w 216"/>
                <a:gd name="T9" fmla="*/ 0 h 89"/>
                <a:gd name="T10" fmla="*/ 211 w 216"/>
                <a:gd name="T11" fmla="*/ 0 h 89"/>
                <a:gd name="T12" fmla="*/ 216 w 216"/>
                <a:gd name="T13" fmla="*/ 5 h 89"/>
                <a:gd name="T14" fmla="*/ 216 w 216"/>
                <a:gd name="T15" fmla="*/ 67 h 89"/>
                <a:gd name="T16" fmla="*/ 194 w 216"/>
                <a:gd name="T17" fmla="*/ 89 h 89"/>
                <a:gd name="T18" fmla="*/ 9 w 216"/>
                <a:gd name="T19" fmla="*/ 9 h 89"/>
                <a:gd name="T20" fmla="*/ 9 w 216"/>
                <a:gd name="T21" fmla="*/ 67 h 89"/>
                <a:gd name="T22" fmla="*/ 22 w 216"/>
                <a:gd name="T23" fmla="*/ 80 h 89"/>
                <a:gd name="T24" fmla="*/ 194 w 216"/>
                <a:gd name="T25" fmla="*/ 80 h 89"/>
                <a:gd name="T26" fmla="*/ 206 w 216"/>
                <a:gd name="T27" fmla="*/ 67 h 89"/>
                <a:gd name="T28" fmla="*/ 206 w 216"/>
                <a:gd name="T29" fmla="*/ 9 h 89"/>
                <a:gd name="T30" fmla="*/ 9 w 216"/>
                <a:gd name="T3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9">
                  <a:moveTo>
                    <a:pt x="194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6" y="2"/>
                    <a:pt x="216" y="5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6" y="79"/>
                    <a:pt x="206" y="89"/>
                    <a:pt x="194" y="89"/>
                  </a:cubicBezTo>
                  <a:close/>
                  <a:moveTo>
                    <a:pt x="9" y="9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74"/>
                    <a:pt x="15" y="80"/>
                    <a:pt x="22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201" y="80"/>
                    <a:pt x="206" y="74"/>
                    <a:pt x="206" y="67"/>
                  </a:cubicBezTo>
                  <a:cubicBezTo>
                    <a:pt x="206" y="9"/>
                    <a:pt x="206" y="9"/>
                    <a:pt x="206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35"/>
            <p:cNvSpPr>
              <a:spLocks noEditPoints="1"/>
            </p:cNvSpPr>
            <p:nvPr/>
          </p:nvSpPr>
          <p:spPr bwMode="auto">
            <a:xfrm>
              <a:off x="4541838" y="2933700"/>
              <a:ext cx="323850" cy="341312"/>
            </a:xfrm>
            <a:custGeom>
              <a:avLst/>
              <a:gdLst>
                <a:gd name="T0" fmla="*/ 7 w 115"/>
                <a:gd name="T1" fmla="*/ 121 h 122"/>
                <a:gd name="T2" fmla="*/ 2 w 115"/>
                <a:gd name="T3" fmla="*/ 117 h 122"/>
                <a:gd name="T4" fmla="*/ 27 w 115"/>
                <a:gd name="T5" fmla="*/ 34 h 122"/>
                <a:gd name="T6" fmla="*/ 110 w 115"/>
                <a:gd name="T7" fmla="*/ 0 h 122"/>
                <a:gd name="T8" fmla="*/ 115 w 115"/>
                <a:gd name="T9" fmla="*/ 5 h 122"/>
                <a:gd name="T10" fmla="*/ 115 w 115"/>
                <a:gd name="T11" fmla="*/ 117 h 122"/>
                <a:gd name="T12" fmla="*/ 112 w 115"/>
                <a:gd name="T13" fmla="*/ 121 h 122"/>
                <a:gd name="T14" fmla="*/ 108 w 115"/>
                <a:gd name="T15" fmla="*/ 121 h 122"/>
                <a:gd name="T16" fmla="*/ 17 w 115"/>
                <a:gd name="T17" fmla="*/ 70 h 122"/>
                <a:gd name="T18" fmla="*/ 11 w 115"/>
                <a:gd name="T19" fmla="*/ 116 h 122"/>
                <a:gd name="T20" fmla="*/ 7 w 115"/>
                <a:gd name="T21" fmla="*/ 121 h 122"/>
                <a:gd name="T22" fmla="*/ 7 w 115"/>
                <a:gd name="T23" fmla="*/ 121 h 122"/>
                <a:gd name="T24" fmla="*/ 20 w 115"/>
                <a:gd name="T25" fmla="*/ 62 h 122"/>
                <a:gd name="T26" fmla="*/ 105 w 115"/>
                <a:gd name="T27" fmla="*/ 109 h 122"/>
                <a:gd name="T28" fmla="*/ 105 w 115"/>
                <a:gd name="T29" fmla="*/ 9 h 122"/>
                <a:gd name="T30" fmla="*/ 34 w 115"/>
                <a:gd name="T31" fmla="*/ 40 h 122"/>
                <a:gd name="T32" fmla="*/ 20 w 115"/>
                <a:gd name="T3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22">
                  <a:moveTo>
                    <a:pt x="7" y="121"/>
                  </a:moveTo>
                  <a:cubicBezTo>
                    <a:pt x="4" y="121"/>
                    <a:pt x="2" y="119"/>
                    <a:pt x="2" y="117"/>
                  </a:cubicBezTo>
                  <a:cubicBezTo>
                    <a:pt x="0" y="82"/>
                    <a:pt x="8" y="54"/>
                    <a:pt x="27" y="34"/>
                  </a:cubicBezTo>
                  <a:cubicBezTo>
                    <a:pt x="59" y="0"/>
                    <a:pt x="108" y="0"/>
                    <a:pt x="110" y="0"/>
                  </a:cubicBezTo>
                  <a:cubicBezTo>
                    <a:pt x="112" y="0"/>
                    <a:pt x="115" y="2"/>
                    <a:pt x="115" y="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4" y="120"/>
                    <a:pt x="112" y="121"/>
                  </a:cubicBezTo>
                  <a:cubicBezTo>
                    <a:pt x="111" y="121"/>
                    <a:pt x="109" y="122"/>
                    <a:pt x="108" y="12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2" y="84"/>
                    <a:pt x="10" y="99"/>
                    <a:pt x="11" y="116"/>
                  </a:cubicBezTo>
                  <a:cubicBezTo>
                    <a:pt x="12" y="119"/>
                    <a:pt x="10" y="121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20" y="62"/>
                  </a:moveTo>
                  <a:cubicBezTo>
                    <a:pt x="105" y="109"/>
                    <a:pt x="105" y="109"/>
                    <a:pt x="105" y="10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10"/>
                    <a:pt x="58" y="15"/>
                    <a:pt x="34" y="40"/>
                  </a:cubicBezTo>
                  <a:cubicBezTo>
                    <a:pt x="28" y="47"/>
                    <a:pt x="24" y="54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36"/>
            <p:cNvSpPr>
              <a:spLocks/>
            </p:cNvSpPr>
            <p:nvPr/>
          </p:nvSpPr>
          <p:spPr bwMode="auto">
            <a:xfrm>
              <a:off x="4697413" y="2970213"/>
              <a:ext cx="168275" cy="301625"/>
            </a:xfrm>
            <a:custGeom>
              <a:avLst/>
              <a:gdLst>
                <a:gd name="T0" fmla="*/ 55 w 60"/>
                <a:gd name="T1" fmla="*/ 108 h 108"/>
                <a:gd name="T2" fmla="*/ 51 w 60"/>
                <a:gd name="T3" fmla="*/ 106 h 108"/>
                <a:gd name="T4" fmla="*/ 1 w 60"/>
                <a:gd name="T5" fmla="*/ 7 h 108"/>
                <a:gd name="T6" fmla="*/ 4 w 60"/>
                <a:gd name="T7" fmla="*/ 1 h 108"/>
                <a:gd name="T8" fmla="*/ 10 w 60"/>
                <a:gd name="T9" fmla="*/ 3 h 108"/>
                <a:gd name="T10" fmla="*/ 59 w 60"/>
                <a:gd name="T11" fmla="*/ 102 h 108"/>
                <a:gd name="T12" fmla="*/ 57 w 60"/>
                <a:gd name="T13" fmla="*/ 108 h 108"/>
                <a:gd name="T14" fmla="*/ 55 w 60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08">
                  <a:moveTo>
                    <a:pt x="55" y="108"/>
                  </a:moveTo>
                  <a:cubicBezTo>
                    <a:pt x="53" y="108"/>
                    <a:pt x="52" y="107"/>
                    <a:pt x="51" y="10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4"/>
                    <a:pt x="59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37"/>
            <p:cNvSpPr>
              <a:spLocks noEditPoints="1"/>
            </p:cNvSpPr>
            <p:nvPr/>
          </p:nvSpPr>
          <p:spPr bwMode="auto">
            <a:xfrm>
              <a:off x="4518025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138"/>
            <p:cNvSpPr>
              <a:spLocks noEditPoints="1"/>
            </p:cNvSpPr>
            <p:nvPr/>
          </p:nvSpPr>
          <p:spPr bwMode="auto">
            <a:xfrm>
              <a:off x="4565650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2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4" y="9"/>
                    <a:pt x="9" y="14"/>
                    <a:pt x="9" y="20"/>
                  </a:cubicBezTo>
                  <a:cubicBezTo>
                    <a:pt x="9" y="27"/>
                    <a:pt x="14" y="32"/>
                    <a:pt x="21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5019675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3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cubicBezTo>
                    <a:pt x="9" y="27"/>
                    <a:pt x="15" y="32"/>
                    <a:pt x="21" y="32"/>
                  </a:cubicBezTo>
                  <a:cubicBezTo>
                    <a:pt x="27" y="32"/>
                    <a:pt x="33" y="27"/>
                    <a:pt x="33" y="20"/>
                  </a:cubicBezTo>
                  <a:cubicBezTo>
                    <a:pt x="33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4972050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41"/>
            <p:cNvSpPr>
              <a:spLocks/>
            </p:cNvSpPr>
            <p:nvPr/>
          </p:nvSpPr>
          <p:spPr bwMode="auto">
            <a:xfrm>
              <a:off x="4705350" y="3709988"/>
              <a:ext cx="292100" cy="25400"/>
            </a:xfrm>
            <a:custGeom>
              <a:avLst/>
              <a:gdLst>
                <a:gd name="T0" fmla="*/ 99 w 104"/>
                <a:gd name="T1" fmla="*/ 9 h 9"/>
                <a:gd name="T2" fmla="*/ 4 w 104"/>
                <a:gd name="T3" fmla="*/ 9 h 9"/>
                <a:gd name="T4" fmla="*/ 0 w 104"/>
                <a:gd name="T5" fmla="*/ 4 h 9"/>
                <a:gd name="T6" fmla="*/ 4 w 104"/>
                <a:gd name="T7" fmla="*/ 0 h 9"/>
                <a:gd name="T8" fmla="*/ 99 w 104"/>
                <a:gd name="T9" fmla="*/ 0 h 9"/>
                <a:gd name="T10" fmla="*/ 104 w 104"/>
                <a:gd name="T11" fmla="*/ 4 h 9"/>
                <a:gd name="T12" fmla="*/ 99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9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7"/>
                    <a:pt x="102" y="9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142"/>
            <p:cNvSpPr>
              <a:spLocks/>
            </p:cNvSpPr>
            <p:nvPr/>
          </p:nvSpPr>
          <p:spPr bwMode="auto">
            <a:xfrm>
              <a:off x="4610100" y="3468688"/>
              <a:ext cx="414338" cy="266700"/>
            </a:xfrm>
            <a:custGeom>
              <a:avLst/>
              <a:gdLst>
                <a:gd name="T0" fmla="*/ 5 w 148"/>
                <a:gd name="T1" fmla="*/ 95 h 95"/>
                <a:gd name="T2" fmla="*/ 1 w 148"/>
                <a:gd name="T3" fmla="*/ 93 h 95"/>
                <a:gd name="T4" fmla="*/ 2 w 148"/>
                <a:gd name="T5" fmla="*/ 86 h 95"/>
                <a:gd name="T6" fmla="*/ 140 w 148"/>
                <a:gd name="T7" fmla="*/ 1 h 95"/>
                <a:gd name="T8" fmla="*/ 147 w 148"/>
                <a:gd name="T9" fmla="*/ 3 h 95"/>
                <a:gd name="T10" fmla="*/ 145 w 148"/>
                <a:gd name="T11" fmla="*/ 9 h 95"/>
                <a:gd name="T12" fmla="*/ 7 w 148"/>
                <a:gd name="T13" fmla="*/ 94 h 95"/>
                <a:gd name="T14" fmla="*/ 5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5" y="95"/>
                  </a:moveTo>
                  <a:cubicBezTo>
                    <a:pt x="3" y="95"/>
                    <a:pt x="2" y="94"/>
                    <a:pt x="1" y="93"/>
                  </a:cubicBezTo>
                  <a:cubicBezTo>
                    <a:pt x="0" y="91"/>
                    <a:pt x="0" y="88"/>
                    <a:pt x="2" y="86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3" y="0"/>
                    <a:pt x="145" y="1"/>
                    <a:pt x="147" y="3"/>
                  </a:cubicBezTo>
                  <a:cubicBezTo>
                    <a:pt x="148" y="5"/>
                    <a:pt x="147" y="8"/>
                    <a:pt x="145" y="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143"/>
            <p:cNvSpPr>
              <a:spLocks/>
            </p:cNvSpPr>
            <p:nvPr/>
          </p:nvSpPr>
          <p:spPr bwMode="auto">
            <a:xfrm>
              <a:off x="4676775" y="3468688"/>
              <a:ext cx="415925" cy="266700"/>
            </a:xfrm>
            <a:custGeom>
              <a:avLst/>
              <a:gdLst>
                <a:gd name="T0" fmla="*/ 143 w 148"/>
                <a:gd name="T1" fmla="*/ 95 h 95"/>
                <a:gd name="T2" fmla="*/ 141 w 148"/>
                <a:gd name="T3" fmla="*/ 94 h 95"/>
                <a:gd name="T4" fmla="*/ 3 w 148"/>
                <a:gd name="T5" fmla="*/ 9 h 95"/>
                <a:gd name="T6" fmla="*/ 1 w 148"/>
                <a:gd name="T7" fmla="*/ 3 h 95"/>
                <a:gd name="T8" fmla="*/ 7 w 148"/>
                <a:gd name="T9" fmla="*/ 1 h 95"/>
                <a:gd name="T10" fmla="*/ 145 w 148"/>
                <a:gd name="T11" fmla="*/ 86 h 95"/>
                <a:gd name="T12" fmla="*/ 147 w 148"/>
                <a:gd name="T13" fmla="*/ 93 h 95"/>
                <a:gd name="T14" fmla="*/ 143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143" y="95"/>
                  </a:moveTo>
                  <a:cubicBezTo>
                    <a:pt x="142" y="95"/>
                    <a:pt x="141" y="95"/>
                    <a:pt x="141" y="9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8" y="88"/>
                    <a:pt x="148" y="91"/>
                    <a:pt x="147" y="93"/>
                  </a:cubicBezTo>
                  <a:cubicBezTo>
                    <a:pt x="146" y="94"/>
                    <a:pt x="145" y="95"/>
                    <a:pt x="1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144"/>
            <p:cNvSpPr>
              <a:spLocks/>
            </p:cNvSpPr>
            <p:nvPr/>
          </p:nvSpPr>
          <p:spPr bwMode="auto">
            <a:xfrm>
              <a:off x="5019675" y="3076575"/>
              <a:ext cx="209550" cy="314325"/>
            </a:xfrm>
            <a:custGeom>
              <a:avLst/>
              <a:gdLst>
                <a:gd name="T0" fmla="*/ 5 w 75"/>
                <a:gd name="T1" fmla="*/ 112 h 112"/>
                <a:gd name="T2" fmla="*/ 3 w 75"/>
                <a:gd name="T3" fmla="*/ 111 h 112"/>
                <a:gd name="T4" fmla="*/ 0 w 75"/>
                <a:gd name="T5" fmla="*/ 106 h 112"/>
                <a:gd name="T6" fmla="*/ 26 w 75"/>
                <a:gd name="T7" fmla="*/ 25 h 112"/>
                <a:gd name="T8" fmla="*/ 28 w 75"/>
                <a:gd name="T9" fmla="*/ 22 h 112"/>
                <a:gd name="T10" fmla="*/ 68 w 75"/>
                <a:gd name="T11" fmla="*/ 1 h 112"/>
                <a:gd name="T12" fmla="*/ 74 w 75"/>
                <a:gd name="T13" fmla="*/ 3 h 112"/>
                <a:gd name="T14" fmla="*/ 72 w 75"/>
                <a:gd name="T15" fmla="*/ 9 h 112"/>
                <a:gd name="T16" fmla="*/ 34 w 75"/>
                <a:gd name="T17" fmla="*/ 30 h 112"/>
                <a:gd name="T18" fmla="*/ 9 w 75"/>
                <a:gd name="T19" fmla="*/ 108 h 112"/>
                <a:gd name="T20" fmla="*/ 5 w 75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12">
                  <a:moveTo>
                    <a:pt x="5" y="112"/>
                  </a:moveTo>
                  <a:cubicBezTo>
                    <a:pt x="4" y="112"/>
                    <a:pt x="4" y="112"/>
                    <a:pt x="3" y="111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7" y="23"/>
                    <a:pt x="28" y="2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0"/>
                    <a:pt x="73" y="0"/>
                    <a:pt x="74" y="3"/>
                  </a:cubicBezTo>
                  <a:cubicBezTo>
                    <a:pt x="75" y="5"/>
                    <a:pt x="74" y="8"/>
                    <a:pt x="72" y="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10"/>
                    <a:pt x="7" y="112"/>
                    <a:pt x="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145"/>
            <p:cNvSpPr>
              <a:spLocks noEditPoints="1"/>
            </p:cNvSpPr>
            <p:nvPr/>
          </p:nvSpPr>
          <p:spPr bwMode="auto">
            <a:xfrm>
              <a:off x="5207000" y="3033713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10 h 28"/>
                <a:gd name="T12" fmla="*/ 9 w 28"/>
                <a:gd name="T13" fmla="*/ 14 h 28"/>
                <a:gd name="T14" fmla="*/ 14 w 28"/>
                <a:gd name="T15" fmla="*/ 19 h 28"/>
                <a:gd name="T16" fmla="*/ 18 w 28"/>
                <a:gd name="T17" fmla="*/ 14 h 28"/>
                <a:gd name="T18" fmla="*/ 14 w 28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7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  <a:moveTo>
                    <a:pt x="14" y="10"/>
                  </a:moveTo>
                  <a:cubicBezTo>
                    <a:pt x="11" y="10"/>
                    <a:pt x="9" y="12"/>
                    <a:pt x="9" y="14"/>
                  </a:cubicBezTo>
                  <a:cubicBezTo>
                    <a:pt x="9" y="17"/>
                    <a:pt x="11" y="19"/>
                    <a:pt x="14" y="19"/>
                  </a:cubicBezTo>
                  <a:cubicBezTo>
                    <a:pt x="16" y="19"/>
                    <a:pt x="18" y="17"/>
                    <a:pt x="18" y="14"/>
                  </a:cubicBezTo>
                  <a:cubicBezTo>
                    <a:pt x="18" y="12"/>
                    <a:pt x="16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7" name="Freeform 146"/>
          <p:cNvSpPr>
            <a:spLocks noEditPoints="1"/>
          </p:cNvSpPr>
          <p:nvPr/>
        </p:nvSpPr>
        <p:spPr bwMode="auto">
          <a:xfrm>
            <a:off x="5095433" y="3577940"/>
            <a:ext cx="864429" cy="86443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6502270" y="3683854"/>
            <a:ext cx="393701" cy="665440"/>
            <a:chOff x="6318250" y="2916238"/>
            <a:chExt cx="584200" cy="987425"/>
          </a:xfrm>
          <a:solidFill>
            <a:srgbClr val="FC621E"/>
          </a:solidFill>
        </p:grpSpPr>
        <p:sp>
          <p:nvSpPr>
            <p:cNvPr id="259" name="Freeform 147"/>
            <p:cNvSpPr>
              <a:spLocks noEditPoints="1"/>
            </p:cNvSpPr>
            <p:nvPr/>
          </p:nvSpPr>
          <p:spPr bwMode="auto">
            <a:xfrm>
              <a:off x="6430963" y="3028950"/>
              <a:ext cx="358775" cy="358775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9 h 128"/>
                <a:gd name="T12" fmla="*/ 9 w 128"/>
                <a:gd name="T13" fmla="*/ 64 h 128"/>
                <a:gd name="T14" fmla="*/ 64 w 128"/>
                <a:gd name="T15" fmla="*/ 118 h 128"/>
                <a:gd name="T16" fmla="*/ 119 w 128"/>
                <a:gd name="T17" fmla="*/ 64 h 128"/>
                <a:gd name="T18" fmla="*/ 64 w 128"/>
                <a:gd name="T1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4"/>
                  </a:cubicBezTo>
                  <a:cubicBezTo>
                    <a:pt x="9" y="94"/>
                    <a:pt x="34" y="118"/>
                    <a:pt x="64" y="118"/>
                  </a:cubicBezTo>
                  <a:cubicBezTo>
                    <a:pt x="94" y="118"/>
                    <a:pt x="119" y="94"/>
                    <a:pt x="119" y="64"/>
                  </a:cubicBezTo>
                  <a:cubicBezTo>
                    <a:pt x="119" y="34"/>
                    <a:pt x="94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48"/>
            <p:cNvSpPr>
              <a:spLocks noEditPoints="1"/>
            </p:cNvSpPr>
            <p:nvPr/>
          </p:nvSpPr>
          <p:spPr bwMode="auto">
            <a:xfrm>
              <a:off x="6318250" y="2916238"/>
              <a:ext cx="584200" cy="987425"/>
            </a:xfrm>
            <a:custGeom>
              <a:avLst/>
              <a:gdLst>
                <a:gd name="T0" fmla="*/ 72 w 208"/>
                <a:gd name="T1" fmla="*/ 319 h 352"/>
                <a:gd name="T2" fmla="*/ 86 w 208"/>
                <a:gd name="T3" fmla="*/ 203 h 352"/>
                <a:gd name="T4" fmla="*/ 31 w 208"/>
                <a:gd name="T5" fmla="*/ 177 h 352"/>
                <a:gd name="T6" fmla="*/ 0 w 208"/>
                <a:gd name="T7" fmla="*/ 104 h 352"/>
                <a:gd name="T8" fmla="*/ 31 w 208"/>
                <a:gd name="T9" fmla="*/ 30 h 352"/>
                <a:gd name="T10" fmla="*/ 104 w 208"/>
                <a:gd name="T11" fmla="*/ 0 h 352"/>
                <a:gd name="T12" fmla="*/ 177 w 208"/>
                <a:gd name="T13" fmla="*/ 30 h 352"/>
                <a:gd name="T14" fmla="*/ 208 w 208"/>
                <a:gd name="T15" fmla="*/ 104 h 352"/>
                <a:gd name="T16" fmla="*/ 177 w 208"/>
                <a:gd name="T17" fmla="*/ 177 h 352"/>
                <a:gd name="T18" fmla="*/ 122 w 208"/>
                <a:gd name="T19" fmla="*/ 203 h 352"/>
                <a:gd name="T20" fmla="*/ 136 w 208"/>
                <a:gd name="T21" fmla="*/ 319 h 352"/>
                <a:gd name="T22" fmla="*/ 78 w 208"/>
                <a:gd name="T23" fmla="*/ 180 h 352"/>
                <a:gd name="T24" fmla="*/ 96 w 208"/>
                <a:gd name="T25" fmla="*/ 200 h 352"/>
                <a:gd name="T26" fmla="*/ 95 w 208"/>
                <a:gd name="T27" fmla="*/ 286 h 352"/>
                <a:gd name="T28" fmla="*/ 104 w 208"/>
                <a:gd name="T29" fmla="*/ 343 h 352"/>
                <a:gd name="T30" fmla="*/ 113 w 208"/>
                <a:gd name="T31" fmla="*/ 286 h 352"/>
                <a:gd name="T32" fmla="*/ 112 w 208"/>
                <a:gd name="T33" fmla="*/ 200 h 352"/>
                <a:gd name="T34" fmla="*/ 130 w 208"/>
                <a:gd name="T35" fmla="*/ 180 h 352"/>
                <a:gd name="T36" fmla="*/ 78 w 208"/>
                <a:gd name="T37" fmla="*/ 180 h 352"/>
                <a:gd name="T38" fmla="*/ 171 w 208"/>
                <a:gd name="T39" fmla="*/ 171 h 352"/>
                <a:gd name="T40" fmla="*/ 139 w 208"/>
                <a:gd name="T41" fmla="*/ 176 h 352"/>
                <a:gd name="T42" fmla="*/ 37 w 208"/>
                <a:gd name="T43" fmla="*/ 171 h 352"/>
                <a:gd name="T44" fmla="*/ 32 w 208"/>
                <a:gd name="T45" fmla="*/ 139 h 352"/>
                <a:gd name="T46" fmla="*/ 33 w 208"/>
                <a:gd name="T47" fmla="*/ 104 h 352"/>
                <a:gd name="T48" fmla="*/ 175 w 208"/>
                <a:gd name="T49" fmla="*/ 104 h 352"/>
                <a:gd name="T50" fmla="*/ 180 w 208"/>
                <a:gd name="T51" fmla="*/ 78 h 352"/>
                <a:gd name="T52" fmla="*/ 180 w 208"/>
                <a:gd name="T53" fmla="*/ 130 h 352"/>
                <a:gd name="T54" fmla="*/ 180 w 208"/>
                <a:gd name="T55" fmla="*/ 78 h 352"/>
                <a:gd name="T56" fmla="*/ 9 w 208"/>
                <a:gd name="T57" fmla="*/ 104 h 352"/>
                <a:gd name="T58" fmla="*/ 24 w 208"/>
                <a:gd name="T59" fmla="*/ 104 h 352"/>
                <a:gd name="T60" fmla="*/ 139 w 208"/>
                <a:gd name="T61" fmla="*/ 32 h 352"/>
                <a:gd name="T62" fmla="*/ 171 w 208"/>
                <a:gd name="T63" fmla="*/ 37 h 352"/>
                <a:gd name="T64" fmla="*/ 56 w 208"/>
                <a:gd name="T65" fmla="*/ 29 h 352"/>
                <a:gd name="T66" fmla="*/ 32 w 208"/>
                <a:gd name="T67" fmla="*/ 69 h 352"/>
                <a:gd name="T68" fmla="*/ 56 w 208"/>
                <a:gd name="T69" fmla="*/ 29 h 352"/>
                <a:gd name="T70" fmla="*/ 130 w 208"/>
                <a:gd name="T71" fmla="*/ 28 h 352"/>
                <a:gd name="T72" fmla="*/ 78 w 208"/>
                <a:gd name="T73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352">
                  <a:moveTo>
                    <a:pt x="104" y="352"/>
                  </a:moveTo>
                  <a:cubicBezTo>
                    <a:pt x="83" y="352"/>
                    <a:pt x="72" y="340"/>
                    <a:pt x="72" y="319"/>
                  </a:cubicBezTo>
                  <a:cubicBezTo>
                    <a:pt x="72" y="310"/>
                    <a:pt x="77" y="297"/>
                    <a:pt x="86" y="282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79" y="199"/>
                    <a:pt x="73" y="193"/>
                    <a:pt x="70" y="185"/>
                  </a:cubicBezTo>
                  <a:cubicBezTo>
                    <a:pt x="57" y="191"/>
                    <a:pt x="41" y="188"/>
                    <a:pt x="31" y="177"/>
                  </a:cubicBezTo>
                  <a:cubicBezTo>
                    <a:pt x="20" y="167"/>
                    <a:pt x="17" y="151"/>
                    <a:pt x="23" y="137"/>
                  </a:cubicBezTo>
                  <a:cubicBezTo>
                    <a:pt x="9" y="132"/>
                    <a:pt x="0" y="119"/>
                    <a:pt x="0" y="104"/>
                  </a:cubicBezTo>
                  <a:cubicBezTo>
                    <a:pt x="0" y="89"/>
                    <a:pt x="9" y="76"/>
                    <a:pt x="23" y="70"/>
                  </a:cubicBezTo>
                  <a:cubicBezTo>
                    <a:pt x="17" y="57"/>
                    <a:pt x="20" y="41"/>
                    <a:pt x="31" y="30"/>
                  </a:cubicBezTo>
                  <a:cubicBezTo>
                    <a:pt x="41" y="20"/>
                    <a:pt x="57" y="17"/>
                    <a:pt x="70" y="23"/>
                  </a:cubicBezTo>
                  <a:cubicBezTo>
                    <a:pt x="76" y="9"/>
                    <a:pt x="89" y="0"/>
                    <a:pt x="104" y="0"/>
                  </a:cubicBezTo>
                  <a:cubicBezTo>
                    <a:pt x="119" y="0"/>
                    <a:pt x="132" y="9"/>
                    <a:pt x="138" y="23"/>
                  </a:cubicBezTo>
                  <a:cubicBezTo>
                    <a:pt x="151" y="17"/>
                    <a:pt x="167" y="20"/>
                    <a:pt x="177" y="30"/>
                  </a:cubicBezTo>
                  <a:cubicBezTo>
                    <a:pt x="188" y="41"/>
                    <a:pt x="191" y="57"/>
                    <a:pt x="185" y="70"/>
                  </a:cubicBezTo>
                  <a:cubicBezTo>
                    <a:pt x="199" y="76"/>
                    <a:pt x="208" y="89"/>
                    <a:pt x="208" y="104"/>
                  </a:cubicBezTo>
                  <a:cubicBezTo>
                    <a:pt x="208" y="119"/>
                    <a:pt x="199" y="132"/>
                    <a:pt x="185" y="137"/>
                  </a:cubicBezTo>
                  <a:cubicBezTo>
                    <a:pt x="191" y="151"/>
                    <a:pt x="188" y="167"/>
                    <a:pt x="177" y="177"/>
                  </a:cubicBezTo>
                  <a:cubicBezTo>
                    <a:pt x="167" y="188"/>
                    <a:pt x="151" y="191"/>
                    <a:pt x="138" y="185"/>
                  </a:cubicBezTo>
                  <a:cubicBezTo>
                    <a:pt x="135" y="193"/>
                    <a:pt x="129" y="199"/>
                    <a:pt x="122" y="203"/>
                  </a:cubicBezTo>
                  <a:cubicBezTo>
                    <a:pt x="122" y="282"/>
                    <a:pt x="122" y="282"/>
                    <a:pt x="122" y="282"/>
                  </a:cubicBezTo>
                  <a:cubicBezTo>
                    <a:pt x="131" y="297"/>
                    <a:pt x="136" y="310"/>
                    <a:pt x="136" y="319"/>
                  </a:cubicBezTo>
                  <a:cubicBezTo>
                    <a:pt x="136" y="340"/>
                    <a:pt x="125" y="352"/>
                    <a:pt x="104" y="352"/>
                  </a:cubicBezTo>
                  <a:close/>
                  <a:moveTo>
                    <a:pt x="78" y="180"/>
                  </a:moveTo>
                  <a:cubicBezTo>
                    <a:pt x="80" y="187"/>
                    <a:pt x="86" y="193"/>
                    <a:pt x="93" y="196"/>
                  </a:cubicBezTo>
                  <a:cubicBezTo>
                    <a:pt x="95" y="197"/>
                    <a:pt x="96" y="199"/>
                    <a:pt x="96" y="200"/>
                  </a:cubicBezTo>
                  <a:cubicBezTo>
                    <a:pt x="96" y="284"/>
                    <a:pt x="96" y="284"/>
                    <a:pt x="96" y="284"/>
                  </a:cubicBezTo>
                  <a:cubicBezTo>
                    <a:pt x="96" y="284"/>
                    <a:pt x="95" y="285"/>
                    <a:pt x="95" y="286"/>
                  </a:cubicBezTo>
                  <a:cubicBezTo>
                    <a:pt x="86" y="300"/>
                    <a:pt x="81" y="311"/>
                    <a:pt x="81" y="319"/>
                  </a:cubicBezTo>
                  <a:cubicBezTo>
                    <a:pt x="81" y="335"/>
                    <a:pt x="88" y="343"/>
                    <a:pt x="104" y="343"/>
                  </a:cubicBezTo>
                  <a:cubicBezTo>
                    <a:pt x="120" y="343"/>
                    <a:pt x="127" y="335"/>
                    <a:pt x="127" y="319"/>
                  </a:cubicBezTo>
                  <a:cubicBezTo>
                    <a:pt x="127" y="311"/>
                    <a:pt x="122" y="300"/>
                    <a:pt x="113" y="286"/>
                  </a:cubicBezTo>
                  <a:cubicBezTo>
                    <a:pt x="113" y="285"/>
                    <a:pt x="112" y="284"/>
                    <a:pt x="112" y="284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112" y="199"/>
                    <a:pt x="113" y="197"/>
                    <a:pt x="115" y="196"/>
                  </a:cubicBezTo>
                  <a:cubicBezTo>
                    <a:pt x="122" y="193"/>
                    <a:pt x="128" y="187"/>
                    <a:pt x="130" y="180"/>
                  </a:cubicBezTo>
                  <a:cubicBezTo>
                    <a:pt x="122" y="182"/>
                    <a:pt x="113" y="184"/>
                    <a:pt x="104" y="184"/>
                  </a:cubicBezTo>
                  <a:cubicBezTo>
                    <a:pt x="95" y="184"/>
                    <a:pt x="86" y="182"/>
                    <a:pt x="78" y="180"/>
                  </a:cubicBezTo>
                  <a:close/>
                  <a:moveTo>
                    <a:pt x="139" y="176"/>
                  </a:moveTo>
                  <a:cubicBezTo>
                    <a:pt x="150" y="181"/>
                    <a:pt x="162" y="179"/>
                    <a:pt x="171" y="171"/>
                  </a:cubicBezTo>
                  <a:cubicBezTo>
                    <a:pt x="179" y="162"/>
                    <a:pt x="181" y="150"/>
                    <a:pt x="176" y="139"/>
                  </a:cubicBezTo>
                  <a:cubicBezTo>
                    <a:pt x="168" y="155"/>
                    <a:pt x="155" y="168"/>
                    <a:pt x="139" y="176"/>
                  </a:cubicBezTo>
                  <a:close/>
                  <a:moveTo>
                    <a:pt x="32" y="139"/>
                  </a:moveTo>
                  <a:cubicBezTo>
                    <a:pt x="27" y="150"/>
                    <a:pt x="29" y="162"/>
                    <a:pt x="37" y="171"/>
                  </a:cubicBezTo>
                  <a:cubicBezTo>
                    <a:pt x="46" y="179"/>
                    <a:pt x="58" y="181"/>
                    <a:pt x="69" y="176"/>
                  </a:cubicBezTo>
                  <a:cubicBezTo>
                    <a:pt x="53" y="168"/>
                    <a:pt x="40" y="155"/>
                    <a:pt x="32" y="139"/>
                  </a:cubicBezTo>
                  <a:close/>
                  <a:moveTo>
                    <a:pt x="104" y="33"/>
                  </a:moveTo>
                  <a:cubicBezTo>
                    <a:pt x="65" y="33"/>
                    <a:pt x="33" y="65"/>
                    <a:pt x="33" y="104"/>
                  </a:cubicBezTo>
                  <a:cubicBezTo>
                    <a:pt x="33" y="143"/>
                    <a:pt x="65" y="175"/>
                    <a:pt x="104" y="175"/>
                  </a:cubicBezTo>
                  <a:cubicBezTo>
                    <a:pt x="143" y="175"/>
                    <a:pt x="175" y="143"/>
                    <a:pt x="175" y="104"/>
                  </a:cubicBezTo>
                  <a:cubicBezTo>
                    <a:pt x="175" y="65"/>
                    <a:pt x="143" y="33"/>
                    <a:pt x="104" y="33"/>
                  </a:cubicBezTo>
                  <a:close/>
                  <a:moveTo>
                    <a:pt x="180" y="78"/>
                  </a:moveTo>
                  <a:cubicBezTo>
                    <a:pt x="183" y="86"/>
                    <a:pt x="184" y="95"/>
                    <a:pt x="184" y="104"/>
                  </a:cubicBezTo>
                  <a:cubicBezTo>
                    <a:pt x="184" y="113"/>
                    <a:pt x="183" y="122"/>
                    <a:pt x="180" y="130"/>
                  </a:cubicBezTo>
                  <a:cubicBezTo>
                    <a:pt x="191" y="126"/>
                    <a:pt x="199" y="116"/>
                    <a:pt x="199" y="104"/>
                  </a:cubicBezTo>
                  <a:cubicBezTo>
                    <a:pt x="199" y="92"/>
                    <a:pt x="191" y="82"/>
                    <a:pt x="180" y="78"/>
                  </a:cubicBezTo>
                  <a:close/>
                  <a:moveTo>
                    <a:pt x="28" y="78"/>
                  </a:moveTo>
                  <a:cubicBezTo>
                    <a:pt x="17" y="82"/>
                    <a:pt x="9" y="92"/>
                    <a:pt x="9" y="104"/>
                  </a:cubicBezTo>
                  <a:cubicBezTo>
                    <a:pt x="9" y="116"/>
                    <a:pt x="17" y="126"/>
                    <a:pt x="28" y="130"/>
                  </a:cubicBezTo>
                  <a:cubicBezTo>
                    <a:pt x="25" y="122"/>
                    <a:pt x="24" y="113"/>
                    <a:pt x="24" y="104"/>
                  </a:cubicBezTo>
                  <a:cubicBezTo>
                    <a:pt x="24" y="95"/>
                    <a:pt x="25" y="86"/>
                    <a:pt x="28" y="78"/>
                  </a:cubicBezTo>
                  <a:close/>
                  <a:moveTo>
                    <a:pt x="139" y="32"/>
                  </a:moveTo>
                  <a:cubicBezTo>
                    <a:pt x="155" y="40"/>
                    <a:pt x="168" y="53"/>
                    <a:pt x="176" y="69"/>
                  </a:cubicBezTo>
                  <a:cubicBezTo>
                    <a:pt x="181" y="58"/>
                    <a:pt x="179" y="45"/>
                    <a:pt x="171" y="37"/>
                  </a:cubicBezTo>
                  <a:cubicBezTo>
                    <a:pt x="162" y="28"/>
                    <a:pt x="150" y="27"/>
                    <a:pt x="139" y="32"/>
                  </a:cubicBezTo>
                  <a:close/>
                  <a:moveTo>
                    <a:pt x="56" y="29"/>
                  </a:moveTo>
                  <a:cubicBezTo>
                    <a:pt x="49" y="29"/>
                    <a:pt x="42" y="32"/>
                    <a:pt x="37" y="37"/>
                  </a:cubicBezTo>
                  <a:cubicBezTo>
                    <a:pt x="29" y="45"/>
                    <a:pt x="27" y="58"/>
                    <a:pt x="32" y="69"/>
                  </a:cubicBezTo>
                  <a:cubicBezTo>
                    <a:pt x="40" y="53"/>
                    <a:pt x="53" y="40"/>
                    <a:pt x="69" y="32"/>
                  </a:cubicBezTo>
                  <a:cubicBezTo>
                    <a:pt x="65" y="30"/>
                    <a:pt x="60" y="29"/>
                    <a:pt x="56" y="29"/>
                  </a:cubicBezTo>
                  <a:close/>
                  <a:moveTo>
                    <a:pt x="104" y="24"/>
                  </a:moveTo>
                  <a:cubicBezTo>
                    <a:pt x="113" y="24"/>
                    <a:pt x="122" y="25"/>
                    <a:pt x="130" y="28"/>
                  </a:cubicBezTo>
                  <a:cubicBezTo>
                    <a:pt x="126" y="17"/>
                    <a:pt x="116" y="9"/>
                    <a:pt x="104" y="9"/>
                  </a:cubicBezTo>
                  <a:cubicBezTo>
                    <a:pt x="92" y="9"/>
                    <a:pt x="82" y="17"/>
                    <a:pt x="78" y="28"/>
                  </a:cubicBezTo>
                  <a:cubicBezTo>
                    <a:pt x="86" y="25"/>
                    <a:pt x="95" y="24"/>
                    <a:pt x="10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149"/>
            <p:cNvSpPr>
              <a:spLocks/>
            </p:cNvSpPr>
            <p:nvPr/>
          </p:nvSpPr>
          <p:spPr bwMode="auto">
            <a:xfrm>
              <a:off x="6442075" y="3132138"/>
              <a:ext cx="336550" cy="25400"/>
            </a:xfrm>
            <a:custGeom>
              <a:avLst/>
              <a:gdLst>
                <a:gd name="T0" fmla="*/ 115 w 120"/>
                <a:gd name="T1" fmla="*/ 9 h 9"/>
                <a:gd name="T2" fmla="*/ 5 w 120"/>
                <a:gd name="T3" fmla="*/ 9 h 9"/>
                <a:gd name="T4" fmla="*/ 0 w 120"/>
                <a:gd name="T5" fmla="*/ 5 h 9"/>
                <a:gd name="T6" fmla="*/ 5 w 120"/>
                <a:gd name="T7" fmla="*/ 0 h 9"/>
                <a:gd name="T8" fmla="*/ 115 w 120"/>
                <a:gd name="T9" fmla="*/ 0 h 9"/>
                <a:gd name="T10" fmla="*/ 120 w 120"/>
                <a:gd name="T11" fmla="*/ 5 h 9"/>
                <a:gd name="T12" fmla="*/ 115 w 12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">
                  <a:moveTo>
                    <a:pt x="11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7"/>
                    <a:pt x="118" y="9"/>
                    <a:pt x="1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150"/>
            <p:cNvSpPr>
              <a:spLocks/>
            </p:cNvSpPr>
            <p:nvPr/>
          </p:nvSpPr>
          <p:spPr bwMode="auto">
            <a:xfrm>
              <a:off x="6442075" y="3246438"/>
              <a:ext cx="336550" cy="28575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3" name="Freeform 151"/>
          <p:cNvSpPr>
            <a:spLocks noEditPoints="1"/>
          </p:cNvSpPr>
          <p:nvPr/>
        </p:nvSpPr>
        <p:spPr bwMode="auto">
          <a:xfrm>
            <a:off x="6265836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7577458" y="3704181"/>
            <a:ext cx="633344" cy="617297"/>
            <a:chOff x="7913688" y="2946400"/>
            <a:chExt cx="939800" cy="915987"/>
          </a:xfrm>
          <a:solidFill>
            <a:srgbClr val="FC621E"/>
          </a:solidFill>
        </p:grpSpPr>
        <p:sp>
          <p:nvSpPr>
            <p:cNvPr id="265" name="Freeform 152"/>
            <p:cNvSpPr>
              <a:spLocks noEditPoints="1"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1 w 105"/>
                <a:gd name="T5" fmla="*/ 2 h 54"/>
                <a:gd name="T6" fmla="*/ 5 w 105"/>
                <a:gd name="T7" fmla="*/ 0 h 54"/>
                <a:gd name="T8" fmla="*/ 100 w 105"/>
                <a:gd name="T9" fmla="*/ 0 h 54"/>
                <a:gd name="T10" fmla="*/ 103 w 105"/>
                <a:gd name="T11" fmla="*/ 2 h 54"/>
                <a:gd name="T12" fmla="*/ 105 w 105"/>
                <a:gd name="T13" fmla="*/ 5 h 54"/>
                <a:gd name="T14" fmla="*/ 52 w 105"/>
                <a:gd name="T15" fmla="*/ 54 h 54"/>
                <a:gd name="T16" fmla="*/ 10 w 105"/>
                <a:gd name="T17" fmla="*/ 9 h 54"/>
                <a:gd name="T18" fmla="*/ 52 w 105"/>
                <a:gd name="T19" fmla="*/ 45 h 54"/>
                <a:gd name="T20" fmla="*/ 95 w 105"/>
                <a:gd name="T21" fmla="*/ 9 h 54"/>
                <a:gd name="T22" fmla="*/ 10 w 105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3" y="2"/>
                  </a:cubicBezTo>
                  <a:cubicBezTo>
                    <a:pt x="104" y="3"/>
                    <a:pt x="105" y="4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  <a:moveTo>
                    <a:pt x="10" y="9"/>
                  </a:moveTo>
                  <a:cubicBezTo>
                    <a:pt x="13" y="30"/>
                    <a:pt x="31" y="45"/>
                    <a:pt x="52" y="45"/>
                  </a:cubicBezTo>
                  <a:cubicBezTo>
                    <a:pt x="73" y="45"/>
                    <a:pt x="91" y="30"/>
                    <a:pt x="9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153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154"/>
            <p:cNvSpPr>
              <a:spLocks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4 w 105"/>
                <a:gd name="T5" fmla="*/ 0 h 54"/>
                <a:gd name="T6" fmla="*/ 9 w 105"/>
                <a:gd name="T7" fmla="*/ 5 h 54"/>
                <a:gd name="T8" fmla="*/ 52 w 105"/>
                <a:gd name="T9" fmla="*/ 45 h 54"/>
                <a:gd name="T10" fmla="*/ 95 w 105"/>
                <a:gd name="T11" fmla="*/ 5 h 54"/>
                <a:gd name="T12" fmla="*/ 100 w 105"/>
                <a:gd name="T13" fmla="*/ 0 h 54"/>
                <a:gd name="T14" fmla="*/ 105 w 105"/>
                <a:gd name="T15" fmla="*/ 5 h 54"/>
                <a:gd name="T16" fmla="*/ 52 w 10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11" y="27"/>
                    <a:pt x="30" y="45"/>
                    <a:pt x="52" y="45"/>
                  </a:cubicBezTo>
                  <a:cubicBezTo>
                    <a:pt x="75" y="45"/>
                    <a:pt x="94" y="27"/>
                    <a:pt x="95" y="5"/>
                  </a:cubicBezTo>
                  <a:cubicBezTo>
                    <a:pt x="96" y="2"/>
                    <a:pt x="98" y="0"/>
                    <a:pt x="100" y="0"/>
                  </a:cubicBezTo>
                  <a:cubicBezTo>
                    <a:pt x="103" y="0"/>
                    <a:pt x="105" y="3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155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156"/>
            <p:cNvSpPr>
              <a:spLocks/>
            </p:cNvSpPr>
            <p:nvPr/>
          </p:nvSpPr>
          <p:spPr bwMode="auto">
            <a:xfrm>
              <a:off x="8186738" y="2946400"/>
              <a:ext cx="392113" cy="511175"/>
            </a:xfrm>
            <a:custGeom>
              <a:avLst/>
              <a:gdLst>
                <a:gd name="T0" fmla="*/ 136 w 140"/>
                <a:gd name="T1" fmla="*/ 182 h 182"/>
                <a:gd name="T2" fmla="*/ 131 w 140"/>
                <a:gd name="T3" fmla="*/ 177 h 182"/>
                <a:gd name="T4" fmla="*/ 128 w 140"/>
                <a:gd name="T5" fmla="*/ 174 h 182"/>
                <a:gd name="T6" fmla="*/ 118 w 140"/>
                <a:gd name="T7" fmla="*/ 174 h 182"/>
                <a:gd name="T8" fmla="*/ 114 w 140"/>
                <a:gd name="T9" fmla="*/ 172 h 182"/>
                <a:gd name="T10" fmla="*/ 102 w 140"/>
                <a:gd name="T11" fmla="*/ 128 h 182"/>
                <a:gd name="T12" fmla="*/ 115 w 140"/>
                <a:gd name="T13" fmla="*/ 98 h 182"/>
                <a:gd name="T14" fmla="*/ 118 w 140"/>
                <a:gd name="T15" fmla="*/ 93 h 182"/>
                <a:gd name="T16" fmla="*/ 126 w 140"/>
                <a:gd name="T17" fmla="*/ 65 h 182"/>
                <a:gd name="T18" fmla="*/ 70 w 140"/>
                <a:gd name="T19" fmla="*/ 10 h 182"/>
                <a:gd name="T20" fmla="*/ 15 w 140"/>
                <a:gd name="T21" fmla="*/ 65 h 182"/>
                <a:gd name="T22" fmla="*/ 22 w 140"/>
                <a:gd name="T23" fmla="*/ 93 h 182"/>
                <a:gd name="T24" fmla="*/ 25 w 140"/>
                <a:gd name="T25" fmla="*/ 98 h 182"/>
                <a:gd name="T26" fmla="*/ 39 w 140"/>
                <a:gd name="T27" fmla="*/ 128 h 182"/>
                <a:gd name="T28" fmla="*/ 27 w 140"/>
                <a:gd name="T29" fmla="*/ 172 h 182"/>
                <a:gd name="T30" fmla="*/ 23 w 140"/>
                <a:gd name="T31" fmla="*/ 174 h 182"/>
                <a:gd name="T32" fmla="*/ 13 w 140"/>
                <a:gd name="T33" fmla="*/ 174 h 182"/>
                <a:gd name="T34" fmla="*/ 9 w 140"/>
                <a:gd name="T35" fmla="*/ 177 h 182"/>
                <a:gd name="T36" fmla="*/ 5 w 140"/>
                <a:gd name="T37" fmla="*/ 182 h 182"/>
                <a:gd name="T38" fmla="*/ 0 w 140"/>
                <a:gd name="T39" fmla="*/ 177 h 182"/>
                <a:gd name="T40" fmla="*/ 13 w 140"/>
                <a:gd name="T41" fmla="*/ 165 h 182"/>
                <a:gd name="T42" fmla="*/ 20 w 140"/>
                <a:gd name="T43" fmla="*/ 165 h 182"/>
                <a:gd name="T44" fmla="*/ 30 w 140"/>
                <a:gd name="T45" fmla="*/ 130 h 182"/>
                <a:gd name="T46" fmla="*/ 17 w 140"/>
                <a:gd name="T47" fmla="*/ 103 h 182"/>
                <a:gd name="T48" fmla="*/ 14 w 140"/>
                <a:gd name="T49" fmla="*/ 97 h 182"/>
                <a:gd name="T50" fmla="*/ 6 w 140"/>
                <a:gd name="T51" fmla="*/ 65 h 182"/>
                <a:gd name="T52" fmla="*/ 70 w 140"/>
                <a:gd name="T53" fmla="*/ 0 h 182"/>
                <a:gd name="T54" fmla="*/ 70 w 140"/>
                <a:gd name="T55" fmla="*/ 0 h 182"/>
                <a:gd name="T56" fmla="*/ 71 w 140"/>
                <a:gd name="T57" fmla="*/ 0 h 182"/>
                <a:gd name="T58" fmla="*/ 135 w 140"/>
                <a:gd name="T59" fmla="*/ 65 h 182"/>
                <a:gd name="T60" fmla="*/ 126 w 140"/>
                <a:gd name="T61" fmla="*/ 97 h 182"/>
                <a:gd name="T62" fmla="*/ 123 w 140"/>
                <a:gd name="T63" fmla="*/ 103 h 182"/>
                <a:gd name="T64" fmla="*/ 111 w 140"/>
                <a:gd name="T65" fmla="*/ 130 h 182"/>
                <a:gd name="T66" fmla="*/ 120 w 140"/>
                <a:gd name="T67" fmla="*/ 165 h 182"/>
                <a:gd name="T68" fmla="*/ 128 w 140"/>
                <a:gd name="T69" fmla="*/ 165 h 182"/>
                <a:gd name="T70" fmla="*/ 140 w 140"/>
                <a:gd name="T71" fmla="*/ 177 h 182"/>
                <a:gd name="T72" fmla="*/ 136 w 140"/>
                <a:gd name="T7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82">
                  <a:moveTo>
                    <a:pt x="136" y="182"/>
                  </a:moveTo>
                  <a:cubicBezTo>
                    <a:pt x="133" y="182"/>
                    <a:pt x="131" y="180"/>
                    <a:pt x="131" y="177"/>
                  </a:cubicBezTo>
                  <a:cubicBezTo>
                    <a:pt x="131" y="176"/>
                    <a:pt x="130" y="174"/>
                    <a:pt x="12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6" y="174"/>
                    <a:pt x="114" y="173"/>
                    <a:pt x="114" y="172"/>
                  </a:cubicBezTo>
                  <a:cubicBezTo>
                    <a:pt x="107" y="160"/>
                    <a:pt x="99" y="144"/>
                    <a:pt x="102" y="128"/>
                  </a:cubicBezTo>
                  <a:cubicBezTo>
                    <a:pt x="104" y="117"/>
                    <a:pt x="110" y="107"/>
                    <a:pt x="115" y="98"/>
                  </a:cubicBezTo>
                  <a:cubicBezTo>
                    <a:pt x="116" y="96"/>
                    <a:pt x="117" y="95"/>
                    <a:pt x="118" y="93"/>
                  </a:cubicBezTo>
                  <a:cubicBezTo>
                    <a:pt x="123" y="85"/>
                    <a:pt x="126" y="75"/>
                    <a:pt x="126" y="65"/>
                  </a:cubicBezTo>
                  <a:cubicBezTo>
                    <a:pt x="126" y="35"/>
                    <a:pt x="101" y="10"/>
                    <a:pt x="70" y="10"/>
                  </a:cubicBezTo>
                  <a:cubicBezTo>
                    <a:pt x="40" y="10"/>
                    <a:pt x="15" y="35"/>
                    <a:pt x="15" y="65"/>
                  </a:cubicBezTo>
                  <a:cubicBezTo>
                    <a:pt x="15" y="75"/>
                    <a:pt x="18" y="85"/>
                    <a:pt x="22" y="93"/>
                  </a:cubicBezTo>
                  <a:cubicBezTo>
                    <a:pt x="23" y="94"/>
                    <a:pt x="24" y="96"/>
                    <a:pt x="25" y="98"/>
                  </a:cubicBezTo>
                  <a:cubicBezTo>
                    <a:pt x="31" y="107"/>
                    <a:pt x="37" y="117"/>
                    <a:pt x="39" y="128"/>
                  </a:cubicBezTo>
                  <a:cubicBezTo>
                    <a:pt x="41" y="144"/>
                    <a:pt x="33" y="160"/>
                    <a:pt x="27" y="172"/>
                  </a:cubicBezTo>
                  <a:cubicBezTo>
                    <a:pt x="26" y="173"/>
                    <a:pt x="25" y="174"/>
                    <a:pt x="2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1" y="174"/>
                    <a:pt x="9" y="176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171"/>
                    <a:pt x="6" y="165"/>
                    <a:pt x="1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6" y="154"/>
                    <a:pt x="32" y="142"/>
                    <a:pt x="30" y="130"/>
                  </a:cubicBezTo>
                  <a:cubicBezTo>
                    <a:pt x="28" y="120"/>
                    <a:pt x="23" y="111"/>
                    <a:pt x="17" y="103"/>
                  </a:cubicBezTo>
                  <a:cubicBezTo>
                    <a:pt x="16" y="101"/>
                    <a:pt x="15" y="99"/>
                    <a:pt x="14" y="97"/>
                  </a:cubicBezTo>
                  <a:cubicBezTo>
                    <a:pt x="9" y="88"/>
                    <a:pt x="6" y="77"/>
                    <a:pt x="6" y="65"/>
                  </a:cubicBezTo>
                  <a:cubicBezTo>
                    <a:pt x="6" y="30"/>
                    <a:pt x="35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106" y="1"/>
                    <a:pt x="135" y="30"/>
                    <a:pt x="135" y="65"/>
                  </a:cubicBezTo>
                  <a:cubicBezTo>
                    <a:pt x="135" y="77"/>
                    <a:pt x="132" y="88"/>
                    <a:pt x="126" y="97"/>
                  </a:cubicBezTo>
                  <a:cubicBezTo>
                    <a:pt x="125" y="99"/>
                    <a:pt x="124" y="101"/>
                    <a:pt x="123" y="103"/>
                  </a:cubicBezTo>
                  <a:cubicBezTo>
                    <a:pt x="118" y="111"/>
                    <a:pt x="113" y="120"/>
                    <a:pt x="111" y="130"/>
                  </a:cubicBezTo>
                  <a:cubicBezTo>
                    <a:pt x="109" y="142"/>
                    <a:pt x="115" y="154"/>
                    <a:pt x="120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5" y="165"/>
                    <a:pt x="140" y="171"/>
                    <a:pt x="140" y="177"/>
                  </a:cubicBezTo>
                  <a:cubicBezTo>
                    <a:pt x="140" y="180"/>
                    <a:pt x="138" y="182"/>
                    <a:pt x="13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157"/>
            <p:cNvSpPr>
              <a:spLocks/>
            </p:cNvSpPr>
            <p:nvPr/>
          </p:nvSpPr>
          <p:spPr bwMode="auto">
            <a:xfrm>
              <a:off x="8370888" y="2997200"/>
              <a:ext cx="68263" cy="33337"/>
            </a:xfrm>
            <a:custGeom>
              <a:avLst/>
              <a:gdLst>
                <a:gd name="T0" fmla="*/ 19 w 24"/>
                <a:gd name="T1" fmla="*/ 12 h 12"/>
                <a:gd name="T2" fmla="*/ 18 w 24"/>
                <a:gd name="T3" fmla="*/ 12 h 12"/>
                <a:gd name="T4" fmla="*/ 4 w 24"/>
                <a:gd name="T5" fmla="*/ 10 h 12"/>
                <a:gd name="T6" fmla="*/ 4 w 24"/>
                <a:gd name="T7" fmla="*/ 10 h 12"/>
                <a:gd name="T8" fmla="*/ 4 w 24"/>
                <a:gd name="T9" fmla="*/ 10 h 12"/>
                <a:gd name="T10" fmla="*/ 0 w 24"/>
                <a:gd name="T11" fmla="*/ 5 h 12"/>
                <a:gd name="T12" fmla="*/ 4 w 24"/>
                <a:gd name="T13" fmla="*/ 0 h 12"/>
                <a:gd name="T14" fmla="*/ 4 w 24"/>
                <a:gd name="T15" fmla="*/ 0 h 12"/>
                <a:gd name="T16" fmla="*/ 21 w 24"/>
                <a:gd name="T17" fmla="*/ 3 h 12"/>
                <a:gd name="T18" fmla="*/ 24 w 24"/>
                <a:gd name="T19" fmla="*/ 9 h 12"/>
                <a:gd name="T20" fmla="*/ 19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19" y="12"/>
                  </a:moveTo>
                  <a:cubicBezTo>
                    <a:pt x="19" y="12"/>
                    <a:pt x="18" y="12"/>
                    <a:pt x="18" y="12"/>
                  </a:cubicBezTo>
                  <a:cubicBezTo>
                    <a:pt x="13" y="10"/>
                    <a:pt x="9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3" y="4"/>
                    <a:pt x="24" y="7"/>
                    <a:pt x="24" y="9"/>
                  </a:cubicBezTo>
                  <a:cubicBezTo>
                    <a:pt x="23" y="11"/>
                    <a:pt x="21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158"/>
            <p:cNvSpPr>
              <a:spLocks/>
            </p:cNvSpPr>
            <p:nvPr/>
          </p:nvSpPr>
          <p:spPr bwMode="auto">
            <a:xfrm>
              <a:off x="8458200" y="3033713"/>
              <a:ext cx="73025" cy="157162"/>
            </a:xfrm>
            <a:custGeom>
              <a:avLst/>
              <a:gdLst>
                <a:gd name="T0" fmla="*/ 13 w 26"/>
                <a:gd name="T1" fmla="*/ 56 h 56"/>
                <a:gd name="T2" fmla="*/ 11 w 26"/>
                <a:gd name="T3" fmla="*/ 56 h 56"/>
                <a:gd name="T4" fmla="*/ 9 w 26"/>
                <a:gd name="T5" fmla="*/ 50 h 56"/>
                <a:gd name="T6" fmla="*/ 2 w 26"/>
                <a:gd name="T7" fmla="*/ 9 h 56"/>
                <a:gd name="T8" fmla="*/ 2 w 26"/>
                <a:gd name="T9" fmla="*/ 2 h 56"/>
                <a:gd name="T10" fmla="*/ 8 w 26"/>
                <a:gd name="T11" fmla="*/ 2 h 56"/>
                <a:gd name="T12" fmla="*/ 17 w 26"/>
                <a:gd name="T13" fmla="*/ 54 h 56"/>
                <a:gd name="T14" fmla="*/ 13 w 2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13" y="56"/>
                  </a:moveTo>
                  <a:cubicBezTo>
                    <a:pt x="12" y="56"/>
                    <a:pt x="12" y="56"/>
                    <a:pt x="11" y="56"/>
                  </a:cubicBezTo>
                  <a:cubicBezTo>
                    <a:pt x="9" y="55"/>
                    <a:pt x="8" y="52"/>
                    <a:pt x="9" y="50"/>
                  </a:cubicBezTo>
                  <a:cubicBezTo>
                    <a:pt x="16" y="36"/>
                    <a:pt x="13" y="2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3" y="16"/>
                    <a:pt x="26" y="37"/>
                    <a:pt x="17" y="54"/>
                  </a:cubicBezTo>
                  <a:cubicBezTo>
                    <a:pt x="16" y="55"/>
                    <a:pt x="15" y="56"/>
                    <a:pt x="1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159"/>
            <p:cNvSpPr>
              <a:spLocks noEditPoints="1"/>
            </p:cNvSpPr>
            <p:nvPr/>
          </p:nvSpPr>
          <p:spPr bwMode="auto">
            <a:xfrm>
              <a:off x="7913688" y="3387725"/>
              <a:ext cx="939800" cy="142875"/>
            </a:xfrm>
            <a:custGeom>
              <a:avLst/>
              <a:gdLst>
                <a:gd name="T0" fmla="*/ 167 w 335"/>
                <a:gd name="T1" fmla="*/ 51 h 51"/>
                <a:gd name="T2" fmla="*/ 10 w 335"/>
                <a:gd name="T3" fmla="*/ 28 h 51"/>
                <a:gd name="T4" fmla="*/ 3 w 335"/>
                <a:gd name="T5" fmla="*/ 9 h 51"/>
                <a:gd name="T6" fmla="*/ 10 w 335"/>
                <a:gd name="T7" fmla="*/ 2 h 51"/>
                <a:gd name="T8" fmla="*/ 21 w 335"/>
                <a:gd name="T9" fmla="*/ 2 h 51"/>
                <a:gd name="T10" fmla="*/ 167 w 335"/>
                <a:gd name="T11" fmla="*/ 23 h 51"/>
                <a:gd name="T12" fmla="*/ 313 w 335"/>
                <a:gd name="T13" fmla="*/ 2 h 51"/>
                <a:gd name="T14" fmla="*/ 324 w 335"/>
                <a:gd name="T15" fmla="*/ 2 h 51"/>
                <a:gd name="T16" fmla="*/ 332 w 335"/>
                <a:gd name="T17" fmla="*/ 9 h 51"/>
                <a:gd name="T18" fmla="*/ 324 w 335"/>
                <a:gd name="T19" fmla="*/ 28 h 51"/>
                <a:gd name="T20" fmla="*/ 167 w 335"/>
                <a:gd name="T21" fmla="*/ 51 h 51"/>
                <a:gd name="T22" fmla="*/ 16 w 335"/>
                <a:gd name="T23" fmla="*/ 10 h 51"/>
                <a:gd name="T24" fmla="*/ 14 w 335"/>
                <a:gd name="T25" fmla="*/ 10 h 51"/>
                <a:gd name="T26" fmla="*/ 11 w 335"/>
                <a:gd name="T27" fmla="*/ 13 h 51"/>
                <a:gd name="T28" fmla="*/ 14 w 335"/>
                <a:gd name="T29" fmla="*/ 20 h 51"/>
                <a:gd name="T30" fmla="*/ 167 w 335"/>
                <a:gd name="T31" fmla="*/ 42 h 51"/>
                <a:gd name="T32" fmla="*/ 321 w 335"/>
                <a:gd name="T33" fmla="*/ 20 h 51"/>
                <a:gd name="T34" fmla="*/ 323 w 335"/>
                <a:gd name="T35" fmla="*/ 13 h 51"/>
                <a:gd name="T36" fmla="*/ 321 w 335"/>
                <a:gd name="T37" fmla="*/ 10 h 51"/>
                <a:gd name="T38" fmla="*/ 317 w 335"/>
                <a:gd name="T39" fmla="*/ 10 h 51"/>
                <a:gd name="T40" fmla="*/ 167 w 335"/>
                <a:gd name="T41" fmla="*/ 32 h 51"/>
                <a:gd name="T42" fmla="*/ 18 w 335"/>
                <a:gd name="T43" fmla="*/ 10 h 51"/>
                <a:gd name="T44" fmla="*/ 16 w 335"/>
                <a:gd name="T4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51">
                  <a:moveTo>
                    <a:pt x="167" y="51"/>
                  </a:moveTo>
                  <a:cubicBezTo>
                    <a:pt x="67" y="51"/>
                    <a:pt x="13" y="29"/>
                    <a:pt x="10" y="28"/>
                  </a:cubicBezTo>
                  <a:cubicBezTo>
                    <a:pt x="3" y="25"/>
                    <a:pt x="0" y="17"/>
                    <a:pt x="3" y="9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22" y="2"/>
                    <a:pt x="73" y="23"/>
                    <a:pt x="167" y="23"/>
                  </a:cubicBezTo>
                  <a:cubicBezTo>
                    <a:pt x="262" y="23"/>
                    <a:pt x="313" y="2"/>
                    <a:pt x="313" y="2"/>
                  </a:cubicBezTo>
                  <a:cubicBezTo>
                    <a:pt x="317" y="0"/>
                    <a:pt x="321" y="0"/>
                    <a:pt x="324" y="2"/>
                  </a:cubicBezTo>
                  <a:cubicBezTo>
                    <a:pt x="328" y="3"/>
                    <a:pt x="330" y="6"/>
                    <a:pt x="332" y="9"/>
                  </a:cubicBezTo>
                  <a:cubicBezTo>
                    <a:pt x="335" y="17"/>
                    <a:pt x="332" y="25"/>
                    <a:pt x="324" y="28"/>
                  </a:cubicBezTo>
                  <a:cubicBezTo>
                    <a:pt x="322" y="29"/>
                    <a:pt x="268" y="51"/>
                    <a:pt x="167" y="51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0" y="16"/>
                    <a:pt x="11" y="19"/>
                    <a:pt x="14" y="20"/>
                  </a:cubicBezTo>
                  <a:cubicBezTo>
                    <a:pt x="16" y="21"/>
                    <a:pt x="68" y="42"/>
                    <a:pt x="167" y="42"/>
                  </a:cubicBezTo>
                  <a:cubicBezTo>
                    <a:pt x="266" y="42"/>
                    <a:pt x="319" y="21"/>
                    <a:pt x="321" y="20"/>
                  </a:cubicBezTo>
                  <a:cubicBezTo>
                    <a:pt x="323" y="19"/>
                    <a:pt x="324" y="16"/>
                    <a:pt x="323" y="13"/>
                  </a:cubicBezTo>
                  <a:cubicBezTo>
                    <a:pt x="323" y="12"/>
                    <a:pt x="322" y="11"/>
                    <a:pt x="321" y="10"/>
                  </a:cubicBezTo>
                  <a:cubicBezTo>
                    <a:pt x="319" y="10"/>
                    <a:pt x="318" y="10"/>
                    <a:pt x="317" y="10"/>
                  </a:cubicBezTo>
                  <a:cubicBezTo>
                    <a:pt x="316" y="10"/>
                    <a:pt x="264" y="32"/>
                    <a:pt x="167" y="32"/>
                  </a:cubicBezTo>
                  <a:cubicBezTo>
                    <a:pt x="71" y="32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3" name="Freeform 160"/>
          <p:cNvSpPr>
            <a:spLocks noEditPoints="1"/>
          </p:cNvSpPr>
          <p:nvPr/>
        </p:nvSpPr>
        <p:spPr bwMode="auto">
          <a:xfrm>
            <a:off x="7462985" y="3577940"/>
            <a:ext cx="863360" cy="86443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8764979" y="3687063"/>
            <a:ext cx="567014" cy="617297"/>
            <a:chOff x="9675813" y="2921000"/>
            <a:chExt cx="841375" cy="915987"/>
          </a:xfrm>
          <a:solidFill>
            <a:srgbClr val="FC621E"/>
          </a:solidFill>
        </p:grpSpPr>
        <p:sp>
          <p:nvSpPr>
            <p:cNvPr id="275" name="Freeform 161"/>
            <p:cNvSpPr>
              <a:spLocks noEditPoints="1"/>
            </p:cNvSpPr>
            <p:nvPr/>
          </p:nvSpPr>
          <p:spPr bwMode="auto">
            <a:xfrm>
              <a:off x="9740900" y="3463925"/>
              <a:ext cx="692150" cy="201612"/>
            </a:xfrm>
            <a:custGeom>
              <a:avLst/>
              <a:gdLst>
                <a:gd name="T0" fmla="*/ 243 w 247"/>
                <a:gd name="T1" fmla="*/ 72 h 72"/>
                <a:gd name="T2" fmla="*/ 5 w 247"/>
                <a:gd name="T3" fmla="*/ 72 h 72"/>
                <a:gd name="T4" fmla="*/ 0 w 247"/>
                <a:gd name="T5" fmla="*/ 67 h 72"/>
                <a:gd name="T6" fmla="*/ 0 w 247"/>
                <a:gd name="T7" fmla="*/ 5 h 72"/>
                <a:gd name="T8" fmla="*/ 5 w 247"/>
                <a:gd name="T9" fmla="*/ 0 h 72"/>
                <a:gd name="T10" fmla="*/ 243 w 247"/>
                <a:gd name="T11" fmla="*/ 0 h 72"/>
                <a:gd name="T12" fmla="*/ 247 w 247"/>
                <a:gd name="T13" fmla="*/ 5 h 72"/>
                <a:gd name="T14" fmla="*/ 247 w 247"/>
                <a:gd name="T15" fmla="*/ 67 h 72"/>
                <a:gd name="T16" fmla="*/ 243 w 247"/>
                <a:gd name="T17" fmla="*/ 72 h 72"/>
                <a:gd name="T18" fmla="*/ 10 w 247"/>
                <a:gd name="T19" fmla="*/ 63 h 72"/>
                <a:gd name="T20" fmla="*/ 238 w 247"/>
                <a:gd name="T21" fmla="*/ 63 h 72"/>
                <a:gd name="T22" fmla="*/ 238 w 247"/>
                <a:gd name="T23" fmla="*/ 9 h 72"/>
                <a:gd name="T24" fmla="*/ 10 w 247"/>
                <a:gd name="T25" fmla="*/ 9 h 72"/>
                <a:gd name="T26" fmla="*/ 10 w 247"/>
                <a:gd name="T2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72">
                  <a:moveTo>
                    <a:pt x="243" y="72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5" y="0"/>
                    <a:pt x="247" y="2"/>
                    <a:pt x="247" y="5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70"/>
                    <a:pt x="245" y="72"/>
                    <a:pt x="243" y="72"/>
                  </a:cubicBezTo>
                  <a:close/>
                  <a:moveTo>
                    <a:pt x="10" y="63"/>
                  </a:moveTo>
                  <a:cubicBezTo>
                    <a:pt x="238" y="63"/>
                    <a:pt x="238" y="63"/>
                    <a:pt x="238" y="63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162"/>
            <p:cNvSpPr>
              <a:spLocks noEditPoints="1"/>
            </p:cNvSpPr>
            <p:nvPr/>
          </p:nvSpPr>
          <p:spPr bwMode="auto">
            <a:xfrm>
              <a:off x="9804400" y="3138488"/>
              <a:ext cx="87313" cy="349250"/>
            </a:xfrm>
            <a:custGeom>
              <a:avLst/>
              <a:gdLst>
                <a:gd name="T0" fmla="*/ 27 w 31"/>
                <a:gd name="T1" fmla="*/ 125 h 125"/>
                <a:gd name="T2" fmla="*/ 4 w 31"/>
                <a:gd name="T3" fmla="*/ 125 h 125"/>
                <a:gd name="T4" fmla="*/ 0 w 31"/>
                <a:gd name="T5" fmla="*/ 121 h 125"/>
                <a:gd name="T6" fmla="*/ 0 w 31"/>
                <a:gd name="T7" fmla="*/ 5 h 125"/>
                <a:gd name="T8" fmla="*/ 4 w 31"/>
                <a:gd name="T9" fmla="*/ 0 h 125"/>
                <a:gd name="T10" fmla="*/ 27 w 31"/>
                <a:gd name="T11" fmla="*/ 0 h 125"/>
                <a:gd name="T12" fmla="*/ 31 w 31"/>
                <a:gd name="T13" fmla="*/ 5 h 125"/>
                <a:gd name="T14" fmla="*/ 31 w 31"/>
                <a:gd name="T15" fmla="*/ 121 h 125"/>
                <a:gd name="T16" fmla="*/ 27 w 31"/>
                <a:gd name="T17" fmla="*/ 125 h 125"/>
                <a:gd name="T18" fmla="*/ 9 w 31"/>
                <a:gd name="T19" fmla="*/ 116 h 125"/>
                <a:gd name="T20" fmla="*/ 22 w 31"/>
                <a:gd name="T21" fmla="*/ 116 h 125"/>
                <a:gd name="T22" fmla="*/ 22 w 31"/>
                <a:gd name="T23" fmla="*/ 9 h 125"/>
                <a:gd name="T24" fmla="*/ 9 w 31"/>
                <a:gd name="T25" fmla="*/ 9 h 125"/>
                <a:gd name="T26" fmla="*/ 9 w 31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25">
                  <a:moveTo>
                    <a:pt x="27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3"/>
                    <a:pt x="29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163"/>
            <p:cNvSpPr>
              <a:spLocks noEditPoints="1"/>
            </p:cNvSpPr>
            <p:nvPr/>
          </p:nvSpPr>
          <p:spPr bwMode="auto">
            <a:xfrm>
              <a:off x="9961563" y="3138488"/>
              <a:ext cx="90488" cy="349250"/>
            </a:xfrm>
            <a:custGeom>
              <a:avLst/>
              <a:gdLst>
                <a:gd name="T0" fmla="*/ 28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8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8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8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3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8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164"/>
            <p:cNvSpPr>
              <a:spLocks noEditPoints="1"/>
            </p:cNvSpPr>
            <p:nvPr/>
          </p:nvSpPr>
          <p:spPr bwMode="auto">
            <a:xfrm>
              <a:off x="10121900" y="3138488"/>
              <a:ext cx="90488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65"/>
            <p:cNvSpPr>
              <a:spLocks noEditPoints="1"/>
            </p:cNvSpPr>
            <p:nvPr/>
          </p:nvSpPr>
          <p:spPr bwMode="auto">
            <a:xfrm>
              <a:off x="10282238" y="3138488"/>
              <a:ext cx="88900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9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9 w 32"/>
                <a:gd name="T25" fmla="*/ 9 h 125"/>
                <a:gd name="T26" fmla="*/ 9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66"/>
            <p:cNvSpPr>
              <a:spLocks/>
            </p:cNvSpPr>
            <p:nvPr/>
          </p:nvSpPr>
          <p:spPr bwMode="auto">
            <a:xfrm>
              <a:off x="9804400" y="3640138"/>
              <a:ext cx="87313" cy="117475"/>
            </a:xfrm>
            <a:custGeom>
              <a:avLst/>
              <a:gdLst>
                <a:gd name="T0" fmla="*/ 27 w 31"/>
                <a:gd name="T1" fmla="*/ 42 h 42"/>
                <a:gd name="T2" fmla="*/ 22 w 31"/>
                <a:gd name="T3" fmla="*/ 38 h 42"/>
                <a:gd name="T4" fmla="*/ 22 w 31"/>
                <a:gd name="T5" fmla="*/ 9 h 42"/>
                <a:gd name="T6" fmla="*/ 9 w 31"/>
                <a:gd name="T7" fmla="*/ 9 h 42"/>
                <a:gd name="T8" fmla="*/ 9 w 31"/>
                <a:gd name="T9" fmla="*/ 34 h 42"/>
                <a:gd name="T10" fmla="*/ 4 w 31"/>
                <a:gd name="T11" fmla="*/ 39 h 42"/>
                <a:gd name="T12" fmla="*/ 0 w 31"/>
                <a:gd name="T13" fmla="*/ 34 h 42"/>
                <a:gd name="T14" fmla="*/ 0 w 31"/>
                <a:gd name="T15" fmla="*/ 4 h 42"/>
                <a:gd name="T16" fmla="*/ 4 w 31"/>
                <a:gd name="T17" fmla="*/ 0 h 42"/>
                <a:gd name="T18" fmla="*/ 27 w 31"/>
                <a:gd name="T19" fmla="*/ 0 h 42"/>
                <a:gd name="T20" fmla="*/ 31 w 31"/>
                <a:gd name="T21" fmla="*/ 4 h 42"/>
                <a:gd name="T22" fmla="*/ 31 w 31"/>
                <a:gd name="T23" fmla="*/ 38 h 42"/>
                <a:gd name="T24" fmla="*/ 27 w 3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2">
                  <a:moveTo>
                    <a:pt x="27" y="42"/>
                  </a:moveTo>
                  <a:cubicBezTo>
                    <a:pt x="24" y="42"/>
                    <a:pt x="22" y="40"/>
                    <a:pt x="22" y="3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7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2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67"/>
            <p:cNvSpPr>
              <a:spLocks/>
            </p:cNvSpPr>
            <p:nvPr/>
          </p:nvSpPr>
          <p:spPr bwMode="auto">
            <a:xfrm>
              <a:off x="10282238" y="3640138"/>
              <a:ext cx="88900" cy="117475"/>
            </a:xfrm>
            <a:custGeom>
              <a:avLst/>
              <a:gdLst>
                <a:gd name="T0" fmla="*/ 5 w 32"/>
                <a:gd name="T1" fmla="*/ 42 h 42"/>
                <a:gd name="T2" fmla="*/ 0 w 32"/>
                <a:gd name="T3" fmla="*/ 38 h 42"/>
                <a:gd name="T4" fmla="*/ 0 w 32"/>
                <a:gd name="T5" fmla="*/ 4 h 42"/>
                <a:gd name="T6" fmla="*/ 5 w 32"/>
                <a:gd name="T7" fmla="*/ 0 h 42"/>
                <a:gd name="T8" fmla="*/ 27 w 32"/>
                <a:gd name="T9" fmla="*/ 0 h 42"/>
                <a:gd name="T10" fmla="*/ 32 w 32"/>
                <a:gd name="T11" fmla="*/ 4 h 42"/>
                <a:gd name="T12" fmla="*/ 32 w 32"/>
                <a:gd name="T13" fmla="*/ 36 h 42"/>
                <a:gd name="T14" fmla="*/ 27 w 32"/>
                <a:gd name="T15" fmla="*/ 41 h 42"/>
                <a:gd name="T16" fmla="*/ 23 w 32"/>
                <a:gd name="T17" fmla="*/ 36 h 42"/>
                <a:gd name="T18" fmla="*/ 23 w 32"/>
                <a:gd name="T19" fmla="*/ 9 h 42"/>
                <a:gd name="T20" fmla="*/ 9 w 32"/>
                <a:gd name="T21" fmla="*/ 9 h 42"/>
                <a:gd name="T22" fmla="*/ 9 w 32"/>
                <a:gd name="T23" fmla="*/ 38 h 42"/>
                <a:gd name="T24" fmla="*/ 5 w 3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0" y="41"/>
                    <a:pt x="27" y="41"/>
                  </a:cubicBezTo>
                  <a:cubicBezTo>
                    <a:pt x="25" y="41"/>
                    <a:pt x="23" y="39"/>
                    <a:pt x="23" y="3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68"/>
            <p:cNvSpPr>
              <a:spLocks noEditPoints="1"/>
            </p:cNvSpPr>
            <p:nvPr/>
          </p:nvSpPr>
          <p:spPr bwMode="auto">
            <a:xfrm>
              <a:off x="9675813" y="3679825"/>
              <a:ext cx="841375" cy="157162"/>
            </a:xfrm>
            <a:custGeom>
              <a:avLst/>
              <a:gdLst>
                <a:gd name="T0" fmla="*/ 147 w 300"/>
                <a:gd name="T1" fmla="*/ 56 h 56"/>
                <a:gd name="T2" fmla="*/ 2 w 300"/>
                <a:gd name="T3" fmla="*/ 28 h 56"/>
                <a:gd name="T4" fmla="*/ 0 w 300"/>
                <a:gd name="T5" fmla="*/ 24 h 56"/>
                <a:gd name="T6" fmla="*/ 0 w 300"/>
                <a:gd name="T7" fmla="*/ 5 h 56"/>
                <a:gd name="T8" fmla="*/ 2 w 300"/>
                <a:gd name="T9" fmla="*/ 1 h 56"/>
                <a:gd name="T10" fmla="*/ 7 w 300"/>
                <a:gd name="T11" fmla="*/ 1 h 56"/>
                <a:gd name="T12" fmla="*/ 147 w 300"/>
                <a:gd name="T13" fmla="*/ 28 h 56"/>
                <a:gd name="T14" fmla="*/ 293 w 300"/>
                <a:gd name="T15" fmla="*/ 1 h 56"/>
                <a:gd name="T16" fmla="*/ 298 w 300"/>
                <a:gd name="T17" fmla="*/ 1 h 56"/>
                <a:gd name="T18" fmla="*/ 300 w 300"/>
                <a:gd name="T19" fmla="*/ 5 h 56"/>
                <a:gd name="T20" fmla="*/ 300 w 300"/>
                <a:gd name="T21" fmla="*/ 24 h 56"/>
                <a:gd name="T22" fmla="*/ 298 w 300"/>
                <a:gd name="T23" fmla="*/ 28 h 56"/>
                <a:gd name="T24" fmla="*/ 147 w 300"/>
                <a:gd name="T25" fmla="*/ 56 h 56"/>
                <a:gd name="T26" fmla="*/ 9 w 300"/>
                <a:gd name="T27" fmla="*/ 21 h 56"/>
                <a:gd name="T28" fmla="*/ 147 w 300"/>
                <a:gd name="T29" fmla="*/ 47 h 56"/>
                <a:gd name="T30" fmla="*/ 291 w 300"/>
                <a:gd name="T31" fmla="*/ 21 h 56"/>
                <a:gd name="T32" fmla="*/ 291 w 300"/>
                <a:gd name="T33" fmla="*/ 12 h 56"/>
                <a:gd name="T34" fmla="*/ 147 w 300"/>
                <a:gd name="T35" fmla="*/ 38 h 56"/>
                <a:gd name="T36" fmla="*/ 9 w 300"/>
                <a:gd name="T37" fmla="*/ 13 h 56"/>
                <a:gd name="T38" fmla="*/ 9 w 300"/>
                <a:gd name="T39" fmla="*/ 21 h 56"/>
                <a:gd name="T40" fmla="*/ 296 w 300"/>
                <a:gd name="T41" fmla="*/ 24 h 56"/>
                <a:gd name="T42" fmla="*/ 296 w 300"/>
                <a:gd name="T4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6">
                  <a:moveTo>
                    <a:pt x="147" y="56"/>
                  </a:moveTo>
                  <a:cubicBezTo>
                    <a:pt x="51" y="56"/>
                    <a:pt x="4" y="29"/>
                    <a:pt x="2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"/>
                    <a:pt x="53" y="28"/>
                    <a:pt x="147" y="28"/>
                  </a:cubicBezTo>
                  <a:cubicBezTo>
                    <a:pt x="240" y="28"/>
                    <a:pt x="293" y="1"/>
                    <a:pt x="293" y="1"/>
                  </a:cubicBezTo>
                  <a:cubicBezTo>
                    <a:pt x="295" y="0"/>
                    <a:pt x="297" y="0"/>
                    <a:pt x="298" y="1"/>
                  </a:cubicBezTo>
                  <a:cubicBezTo>
                    <a:pt x="299" y="2"/>
                    <a:pt x="300" y="3"/>
                    <a:pt x="300" y="5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5"/>
                    <a:pt x="299" y="27"/>
                    <a:pt x="298" y="28"/>
                  </a:cubicBezTo>
                  <a:cubicBezTo>
                    <a:pt x="296" y="29"/>
                    <a:pt x="243" y="56"/>
                    <a:pt x="147" y="56"/>
                  </a:cubicBezTo>
                  <a:close/>
                  <a:moveTo>
                    <a:pt x="9" y="21"/>
                  </a:moveTo>
                  <a:cubicBezTo>
                    <a:pt x="19" y="26"/>
                    <a:pt x="65" y="47"/>
                    <a:pt x="147" y="47"/>
                  </a:cubicBezTo>
                  <a:cubicBezTo>
                    <a:pt x="229" y="47"/>
                    <a:pt x="280" y="26"/>
                    <a:pt x="291" y="21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74" y="20"/>
                    <a:pt x="224" y="38"/>
                    <a:pt x="147" y="38"/>
                  </a:cubicBezTo>
                  <a:cubicBezTo>
                    <a:pt x="70" y="38"/>
                    <a:pt x="25" y="20"/>
                    <a:pt x="9" y="13"/>
                  </a:cubicBezTo>
                  <a:lnTo>
                    <a:pt x="9" y="21"/>
                  </a:lnTo>
                  <a:close/>
                  <a:moveTo>
                    <a:pt x="296" y="24"/>
                  </a:moveTo>
                  <a:cubicBezTo>
                    <a:pt x="296" y="24"/>
                    <a:pt x="296" y="24"/>
                    <a:pt x="2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69"/>
            <p:cNvSpPr>
              <a:spLocks noEditPoints="1"/>
            </p:cNvSpPr>
            <p:nvPr/>
          </p:nvSpPr>
          <p:spPr bwMode="auto">
            <a:xfrm>
              <a:off x="9740900" y="2921000"/>
              <a:ext cx="692150" cy="241300"/>
            </a:xfrm>
            <a:custGeom>
              <a:avLst/>
              <a:gdLst>
                <a:gd name="T0" fmla="*/ 243 w 247"/>
                <a:gd name="T1" fmla="*/ 86 h 86"/>
                <a:gd name="T2" fmla="*/ 5 w 247"/>
                <a:gd name="T3" fmla="*/ 86 h 86"/>
                <a:gd name="T4" fmla="*/ 0 w 247"/>
                <a:gd name="T5" fmla="*/ 82 h 86"/>
                <a:gd name="T6" fmla="*/ 0 w 247"/>
                <a:gd name="T7" fmla="*/ 33 h 86"/>
                <a:gd name="T8" fmla="*/ 5 w 247"/>
                <a:gd name="T9" fmla="*/ 28 h 86"/>
                <a:gd name="T10" fmla="*/ 30 w 247"/>
                <a:gd name="T11" fmla="*/ 28 h 86"/>
                <a:gd name="T12" fmla="*/ 124 w 247"/>
                <a:gd name="T13" fmla="*/ 0 h 86"/>
                <a:gd name="T14" fmla="*/ 217 w 247"/>
                <a:gd name="T15" fmla="*/ 28 h 86"/>
                <a:gd name="T16" fmla="*/ 243 w 247"/>
                <a:gd name="T17" fmla="*/ 28 h 86"/>
                <a:gd name="T18" fmla="*/ 247 w 247"/>
                <a:gd name="T19" fmla="*/ 33 h 86"/>
                <a:gd name="T20" fmla="*/ 247 w 247"/>
                <a:gd name="T21" fmla="*/ 82 h 86"/>
                <a:gd name="T22" fmla="*/ 243 w 247"/>
                <a:gd name="T23" fmla="*/ 86 h 86"/>
                <a:gd name="T24" fmla="*/ 10 w 247"/>
                <a:gd name="T25" fmla="*/ 77 h 86"/>
                <a:gd name="T26" fmla="*/ 238 w 247"/>
                <a:gd name="T27" fmla="*/ 77 h 86"/>
                <a:gd name="T28" fmla="*/ 238 w 247"/>
                <a:gd name="T29" fmla="*/ 37 h 86"/>
                <a:gd name="T30" fmla="*/ 216 w 247"/>
                <a:gd name="T31" fmla="*/ 37 h 86"/>
                <a:gd name="T32" fmla="*/ 213 w 247"/>
                <a:gd name="T33" fmla="*/ 36 h 86"/>
                <a:gd name="T34" fmla="*/ 124 w 247"/>
                <a:gd name="T35" fmla="*/ 9 h 86"/>
                <a:gd name="T36" fmla="*/ 35 w 247"/>
                <a:gd name="T37" fmla="*/ 36 h 86"/>
                <a:gd name="T38" fmla="*/ 32 w 247"/>
                <a:gd name="T39" fmla="*/ 37 h 86"/>
                <a:gd name="T40" fmla="*/ 10 w 247"/>
                <a:gd name="T41" fmla="*/ 37 h 86"/>
                <a:gd name="T42" fmla="*/ 10 w 247"/>
                <a:gd name="T43" fmla="*/ 77 h 86"/>
                <a:gd name="T44" fmla="*/ 126 w 247"/>
                <a:gd name="T45" fmla="*/ 69 h 86"/>
                <a:gd name="T46" fmla="*/ 124 w 247"/>
                <a:gd name="T47" fmla="*/ 69 h 86"/>
                <a:gd name="T48" fmla="*/ 95 w 247"/>
                <a:gd name="T49" fmla="*/ 39 h 86"/>
                <a:gd name="T50" fmla="*/ 113 w 247"/>
                <a:gd name="T51" fmla="*/ 21 h 86"/>
                <a:gd name="T52" fmla="*/ 126 w 247"/>
                <a:gd name="T53" fmla="*/ 26 h 86"/>
                <a:gd name="T54" fmla="*/ 138 w 247"/>
                <a:gd name="T55" fmla="*/ 21 h 86"/>
                <a:gd name="T56" fmla="*/ 157 w 247"/>
                <a:gd name="T57" fmla="*/ 39 h 86"/>
                <a:gd name="T58" fmla="*/ 128 w 247"/>
                <a:gd name="T59" fmla="*/ 69 h 86"/>
                <a:gd name="T60" fmla="*/ 126 w 247"/>
                <a:gd name="T61" fmla="*/ 69 h 86"/>
                <a:gd name="T62" fmla="*/ 113 w 247"/>
                <a:gd name="T63" fmla="*/ 30 h 86"/>
                <a:gd name="T64" fmla="*/ 104 w 247"/>
                <a:gd name="T65" fmla="*/ 39 h 86"/>
                <a:gd name="T66" fmla="*/ 126 w 247"/>
                <a:gd name="T67" fmla="*/ 59 h 86"/>
                <a:gd name="T68" fmla="*/ 148 w 247"/>
                <a:gd name="T69" fmla="*/ 39 h 86"/>
                <a:gd name="T70" fmla="*/ 138 w 247"/>
                <a:gd name="T71" fmla="*/ 30 h 86"/>
                <a:gd name="T72" fmla="*/ 130 w 247"/>
                <a:gd name="T73" fmla="*/ 36 h 86"/>
                <a:gd name="T74" fmla="*/ 126 w 247"/>
                <a:gd name="T75" fmla="*/ 38 h 86"/>
                <a:gd name="T76" fmla="*/ 126 w 247"/>
                <a:gd name="T77" fmla="*/ 38 h 86"/>
                <a:gd name="T78" fmla="*/ 122 w 247"/>
                <a:gd name="T79" fmla="*/ 36 h 86"/>
                <a:gd name="T80" fmla="*/ 113 w 247"/>
                <a:gd name="T81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86">
                  <a:moveTo>
                    <a:pt x="243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2" y="28"/>
                    <a:pt x="5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4" y="10"/>
                    <a:pt x="88" y="0"/>
                    <a:pt x="124" y="0"/>
                  </a:cubicBezTo>
                  <a:cubicBezTo>
                    <a:pt x="160" y="0"/>
                    <a:pt x="194" y="10"/>
                    <a:pt x="217" y="28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5" y="28"/>
                    <a:pt x="247" y="30"/>
                    <a:pt x="247" y="3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4"/>
                    <a:pt x="245" y="86"/>
                    <a:pt x="243" y="86"/>
                  </a:cubicBezTo>
                  <a:close/>
                  <a:moveTo>
                    <a:pt x="10" y="77"/>
                  </a:moveTo>
                  <a:cubicBezTo>
                    <a:pt x="238" y="77"/>
                    <a:pt x="238" y="77"/>
                    <a:pt x="238" y="77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5" y="37"/>
                    <a:pt x="214" y="37"/>
                    <a:pt x="213" y="36"/>
                  </a:cubicBezTo>
                  <a:cubicBezTo>
                    <a:pt x="191" y="19"/>
                    <a:pt x="158" y="9"/>
                    <a:pt x="124" y="9"/>
                  </a:cubicBezTo>
                  <a:cubicBezTo>
                    <a:pt x="89" y="9"/>
                    <a:pt x="57" y="19"/>
                    <a:pt x="35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0" y="77"/>
                  </a:lnTo>
                  <a:close/>
                  <a:moveTo>
                    <a:pt x="126" y="69"/>
                  </a:moveTo>
                  <a:cubicBezTo>
                    <a:pt x="125" y="69"/>
                    <a:pt x="124" y="69"/>
                    <a:pt x="124" y="69"/>
                  </a:cubicBezTo>
                  <a:cubicBezTo>
                    <a:pt x="121" y="67"/>
                    <a:pt x="95" y="55"/>
                    <a:pt x="95" y="39"/>
                  </a:cubicBezTo>
                  <a:cubicBezTo>
                    <a:pt x="95" y="29"/>
                    <a:pt x="103" y="21"/>
                    <a:pt x="113" y="21"/>
                  </a:cubicBezTo>
                  <a:cubicBezTo>
                    <a:pt x="118" y="21"/>
                    <a:pt x="122" y="23"/>
                    <a:pt x="126" y="26"/>
                  </a:cubicBezTo>
                  <a:cubicBezTo>
                    <a:pt x="129" y="23"/>
                    <a:pt x="134" y="21"/>
                    <a:pt x="138" y="21"/>
                  </a:cubicBezTo>
                  <a:cubicBezTo>
                    <a:pt x="149" y="21"/>
                    <a:pt x="157" y="29"/>
                    <a:pt x="157" y="39"/>
                  </a:cubicBezTo>
                  <a:cubicBezTo>
                    <a:pt x="157" y="56"/>
                    <a:pt x="131" y="67"/>
                    <a:pt x="128" y="69"/>
                  </a:cubicBezTo>
                  <a:cubicBezTo>
                    <a:pt x="127" y="69"/>
                    <a:pt x="126" y="69"/>
                    <a:pt x="126" y="69"/>
                  </a:cubicBezTo>
                  <a:close/>
                  <a:moveTo>
                    <a:pt x="113" y="30"/>
                  </a:moveTo>
                  <a:cubicBezTo>
                    <a:pt x="108" y="30"/>
                    <a:pt x="104" y="34"/>
                    <a:pt x="104" y="39"/>
                  </a:cubicBezTo>
                  <a:cubicBezTo>
                    <a:pt x="104" y="46"/>
                    <a:pt x="116" y="55"/>
                    <a:pt x="126" y="59"/>
                  </a:cubicBezTo>
                  <a:cubicBezTo>
                    <a:pt x="135" y="55"/>
                    <a:pt x="148" y="47"/>
                    <a:pt x="148" y="39"/>
                  </a:cubicBezTo>
                  <a:cubicBezTo>
                    <a:pt x="148" y="34"/>
                    <a:pt x="144" y="30"/>
                    <a:pt x="138" y="30"/>
                  </a:cubicBezTo>
                  <a:cubicBezTo>
                    <a:pt x="135" y="30"/>
                    <a:pt x="131" y="32"/>
                    <a:pt x="130" y="36"/>
                  </a:cubicBezTo>
                  <a:cubicBezTo>
                    <a:pt x="129" y="37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4" y="38"/>
                    <a:pt x="122" y="37"/>
                    <a:pt x="122" y="36"/>
                  </a:cubicBezTo>
                  <a:cubicBezTo>
                    <a:pt x="120" y="32"/>
                    <a:pt x="117" y="30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4" name="Freeform 170"/>
          <p:cNvSpPr>
            <a:spLocks noEditPoints="1"/>
          </p:cNvSpPr>
          <p:nvPr/>
        </p:nvSpPr>
        <p:spPr bwMode="auto">
          <a:xfrm>
            <a:off x="8616271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3022086" y="4980325"/>
            <a:ext cx="298485" cy="602319"/>
            <a:chOff x="1154113" y="4670425"/>
            <a:chExt cx="442913" cy="893762"/>
          </a:xfrm>
          <a:solidFill>
            <a:srgbClr val="FC621E"/>
          </a:solidFill>
        </p:grpSpPr>
        <p:sp>
          <p:nvSpPr>
            <p:cNvPr id="286" name="Freeform 171"/>
            <p:cNvSpPr>
              <a:spLocks noEditPoints="1"/>
            </p:cNvSpPr>
            <p:nvPr/>
          </p:nvSpPr>
          <p:spPr bwMode="auto">
            <a:xfrm>
              <a:off x="1154113" y="4959350"/>
              <a:ext cx="442913" cy="604837"/>
            </a:xfrm>
            <a:custGeom>
              <a:avLst/>
              <a:gdLst>
                <a:gd name="T0" fmla="*/ 129 w 158"/>
                <a:gd name="T1" fmla="*/ 216 h 216"/>
                <a:gd name="T2" fmla="*/ 29 w 158"/>
                <a:gd name="T3" fmla="*/ 216 h 216"/>
                <a:gd name="T4" fmla="*/ 0 w 158"/>
                <a:gd name="T5" fmla="*/ 187 h 216"/>
                <a:gd name="T6" fmla="*/ 0 w 158"/>
                <a:gd name="T7" fmla="*/ 29 h 216"/>
                <a:gd name="T8" fmla="*/ 29 w 158"/>
                <a:gd name="T9" fmla="*/ 0 h 216"/>
                <a:gd name="T10" fmla="*/ 129 w 158"/>
                <a:gd name="T11" fmla="*/ 0 h 216"/>
                <a:gd name="T12" fmla="*/ 158 w 158"/>
                <a:gd name="T13" fmla="*/ 29 h 216"/>
                <a:gd name="T14" fmla="*/ 158 w 158"/>
                <a:gd name="T15" fmla="*/ 187 h 216"/>
                <a:gd name="T16" fmla="*/ 129 w 158"/>
                <a:gd name="T17" fmla="*/ 216 h 216"/>
                <a:gd name="T18" fmla="*/ 29 w 158"/>
                <a:gd name="T19" fmla="*/ 10 h 216"/>
                <a:gd name="T20" fmla="*/ 9 w 158"/>
                <a:gd name="T21" fmla="*/ 29 h 216"/>
                <a:gd name="T22" fmla="*/ 9 w 158"/>
                <a:gd name="T23" fmla="*/ 187 h 216"/>
                <a:gd name="T24" fmla="*/ 29 w 158"/>
                <a:gd name="T25" fmla="*/ 207 h 216"/>
                <a:gd name="T26" fmla="*/ 129 w 158"/>
                <a:gd name="T27" fmla="*/ 207 h 216"/>
                <a:gd name="T28" fmla="*/ 149 w 158"/>
                <a:gd name="T29" fmla="*/ 187 h 216"/>
                <a:gd name="T30" fmla="*/ 149 w 158"/>
                <a:gd name="T31" fmla="*/ 29 h 216"/>
                <a:gd name="T32" fmla="*/ 129 w 158"/>
                <a:gd name="T33" fmla="*/ 10 h 216"/>
                <a:gd name="T34" fmla="*/ 29 w 158"/>
                <a:gd name="T35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16">
                  <a:moveTo>
                    <a:pt x="129" y="216"/>
                  </a:moveTo>
                  <a:cubicBezTo>
                    <a:pt x="29" y="216"/>
                    <a:pt x="29" y="216"/>
                    <a:pt x="29" y="216"/>
                  </a:cubicBezTo>
                  <a:cubicBezTo>
                    <a:pt x="13" y="216"/>
                    <a:pt x="0" y="203"/>
                    <a:pt x="0" y="18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203"/>
                    <a:pt x="145" y="216"/>
                    <a:pt x="129" y="216"/>
                  </a:cubicBezTo>
                  <a:close/>
                  <a:moveTo>
                    <a:pt x="29" y="10"/>
                  </a:moveTo>
                  <a:cubicBezTo>
                    <a:pt x="18" y="10"/>
                    <a:pt x="9" y="18"/>
                    <a:pt x="9" y="29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8"/>
                    <a:pt x="18" y="207"/>
                    <a:pt x="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40" y="207"/>
                    <a:pt x="149" y="198"/>
                    <a:pt x="149" y="18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8"/>
                    <a:pt x="140" y="10"/>
                    <a:pt x="129" y="10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72"/>
            <p:cNvSpPr>
              <a:spLocks noEditPoints="1"/>
            </p:cNvSpPr>
            <p:nvPr/>
          </p:nvSpPr>
          <p:spPr bwMode="auto">
            <a:xfrm>
              <a:off x="1198563" y="4860925"/>
              <a:ext cx="354013" cy="125412"/>
            </a:xfrm>
            <a:custGeom>
              <a:avLst/>
              <a:gdLst>
                <a:gd name="T0" fmla="*/ 104 w 126"/>
                <a:gd name="T1" fmla="*/ 45 h 45"/>
                <a:gd name="T2" fmla="*/ 22 w 126"/>
                <a:gd name="T3" fmla="*/ 45 h 45"/>
                <a:gd name="T4" fmla="*/ 0 w 126"/>
                <a:gd name="T5" fmla="*/ 22 h 45"/>
                <a:gd name="T6" fmla="*/ 22 w 126"/>
                <a:gd name="T7" fmla="*/ 0 h 45"/>
                <a:gd name="T8" fmla="*/ 104 w 126"/>
                <a:gd name="T9" fmla="*/ 0 h 45"/>
                <a:gd name="T10" fmla="*/ 126 w 126"/>
                <a:gd name="T11" fmla="*/ 22 h 45"/>
                <a:gd name="T12" fmla="*/ 104 w 126"/>
                <a:gd name="T13" fmla="*/ 45 h 45"/>
                <a:gd name="T14" fmla="*/ 22 w 126"/>
                <a:gd name="T15" fmla="*/ 9 h 45"/>
                <a:gd name="T16" fmla="*/ 9 w 126"/>
                <a:gd name="T17" fmla="*/ 22 h 45"/>
                <a:gd name="T18" fmla="*/ 22 w 126"/>
                <a:gd name="T19" fmla="*/ 35 h 45"/>
                <a:gd name="T20" fmla="*/ 104 w 126"/>
                <a:gd name="T21" fmla="*/ 35 h 45"/>
                <a:gd name="T22" fmla="*/ 117 w 126"/>
                <a:gd name="T23" fmla="*/ 22 h 45"/>
                <a:gd name="T24" fmla="*/ 104 w 126"/>
                <a:gd name="T25" fmla="*/ 9 h 45"/>
                <a:gd name="T26" fmla="*/ 22 w 126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45">
                  <a:moveTo>
                    <a:pt x="104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5"/>
                    <a:pt x="116" y="45"/>
                    <a:pt x="104" y="45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11" y="35"/>
                    <a:pt x="117" y="29"/>
                    <a:pt x="117" y="22"/>
                  </a:cubicBezTo>
                  <a:cubicBezTo>
                    <a:pt x="117" y="15"/>
                    <a:pt x="111" y="9"/>
                    <a:pt x="104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73"/>
            <p:cNvSpPr>
              <a:spLocks noEditPoints="1"/>
            </p:cNvSpPr>
            <p:nvPr/>
          </p:nvSpPr>
          <p:spPr bwMode="auto">
            <a:xfrm>
              <a:off x="1263650" y="4670425"/>
              <a:ext cx="223838" cy="215900"/>
            </a:xfrm>
            <a:custGeom>
              <a:avLst/>
              <a:gdLst>
                <a:gd name="T0" fmla="*/ 75 w 80"/>
                <a:gd name="T1" fmla="*/ 77 h 77"/>
                <a:gd name="T2" fmla="*/ 5 w 80"/>
                <a:gd name="T3" fmla="*/ 77 h 77"/>
                <a:gd name="T4" fmla="*/ 1 w 80"/>
                <a:gd name="T5" fmla="*/ 73 h 77"/>
                <a:gd name="T6" fmla="*/ 3 w 80"/>
                <a:gd name="T7" fmla="*/ 68 h 77"/>
                <a:gd name="T8" fmla="*/ 14 w 80"/>
                <a:gd name="T9" fmla="*/ 38 h 77"/>
                <a:gd name="T10" fmla="*/ 13 w 80"/>
                <a:gd name="T11" fmla="*/ 37 h 77"/>
                <a:gd name="T12" fmla="*/ 12 w 80"/>
                <a:gd name="T13" fmla="*/ 28 h 77"/>
                <a:gd name="T14" fmla="*/ 40 w 80"/>
                <a:gd name="T15" fmla="*/ 0 h 77"/>
                <a:gd name="T16" fmla="*/ 68 w 80"/>
                <a:gd name="T17" fmla="*/ 28 h 77"/>
                <a:gd name="T18" fmla="*/ 67 w 80"/>
                <a:gd name="T19" fmla="*/ 37 h 77"/>
                <a:gd name="T20" fmla="*/ 67 w 80"/>
                <a:gd name="T21" fmla="*/ 38 h 77"/>
                <a:gd name="T22" fmla="*/ 77 w 80"/>
                <a:gd name="T23" fmla="*/ 68 h 77"/>
                <a:gd name="T24" fmla="*/ 80 w 80"/>
                <a:gd name="T25" fmla="*/ 73 h 77"/>
                <a:gd name="T26" fmla="*/ 75 w 80"/>
                <a:gd name="T27" fmla="*/ 77 h 77"/>
                <a:gd name="T28" fmla="*/ 19 w 80"/>
                <a:gd name="T29" fmla="*/ 68 h 77"/>
                <a:gd name="T30" fmla="*/ 62 w 80"/>
                <a:gd name="T31" fmla="*/ 68 h 77"/>
                <a:gd name="T32" fmla="*/ 58 w 80"/>
                <a:gd name="T33" fmla="*/ 35 h 77"/>
                <a:gd name="T34" fmla="*/ 59 w 80"/>
                <a:gd name="T35" fmla="*/ 28 h 77"/>
                <a:gd name="T36" fmla="*/ 40 w 80"/>
                <a:gd name="T37" fmla="*/ 9 h 77"/>
                <a:gd name="T38" fmla="*/ 22 w 80"/>
                <a:gd name="T39" fmla="*/ 28 h 77"/>
                <a:gd name="T40" fmla="*/ 22 w 80"/>
                <a:gd name="T41" fmla="*/ 35 h 77"/>
                <a:gd name="T42" fmla="*/ 19 w 80"/>
                <a:gd name="T43" fmla="*/ 68 h 77"/>
                <a:gd name="T44" fmla="*/ 63 w 80"/>
                <a:gd name="T45" fmla="*/ 36 h 77"/>
                <a:gd name="T46" fmla="*/ 63 w 80"/>
                <a:gd name="T4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77">
                  <a:moveTo>
                    <a:pt x="7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1" y="76"/>
                    <a:pt x="1" y="73"/>
                  </a:cubicBezTo>
                  <a:cubicBezTo>
                    <a:pt x="0" y="71"/>
                    <a:pt x="1" y="69"/>
                    <a:pt x="3" y="68"/>
                  </a:cubicBezTo>
                  <a:cubicBezTo>
                    <a:pt x="5" y="68"/>
                    <a:pt x="22" y="60"/>
                    <a:pt x="14" y="38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6"/>
                    <a:pt x="12" y="31"/>
                    <a:pt x="12" y="28"/>
                  </a:cubicBezTo>
                  <a:cubicBezTo>
                    <a:pt x="12" y="13"/>
                    <a:pt x="25" y="0"/>
                    <a:pt x="40" y="0"/>
                  </a:cubicBezTo>
                  <a:cubicBezTo>
                    <a:pt x="56" y="0"/>
                    <a:pt x="68" y="13"/>
                    <a:pt x="68" y="28"/>
                  </a:cubicBezTo>
                  <a:cubicBezTo>
                    <a:pt x="68" y="31"/>
                    <a:pt x="67" y="36"/>
                    <a:pt x="67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58" y="61"/>
                    <a:pt x="76" y="68"/>
                    <a:pt x="77" y="68"/>
                  </a:cubicBezTo>
                  <a:cubicBezTo>
                    <a:pt x="79" y="69"/>
                    <a:pt x="80" y="71"/>
                    <a:pt x="80" y="73"/>
                  </a:cubicBezTo>
                  <a:cubicBezTo>
                    <a:pt x="80" y="76"/>
                    <a:pt x="78" y="77"/>
                    <a:pt x="75" y="77"/>
                  </a:cubicBezTo>
                  <a:close/>
                  <a:moveTo>
                    <a:pt x="19" y="68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56" y="61"/>
                    <a:pt x="53" y="50"/>
                    <a:pt x="58" y="35"/>
                  </a:cubicBezTo>
                  <a:cubicBezTo>
                    <a:pt x="58" y="33"/>
                    <a:pt x="59" y="30"/>
                    <a:pt x="59" y="28"/>
                  </a:cubicBezTo>
                  <a:cubicBezTo>
                    <a:pt x="59" y="18"/>
                    <a:pt x="51" y="9"/>
                    <a:pt x="40" y="9"/>
                  </a:cubicBezTo>
                  <a:cubicBezTo>
                    <a:pt x="30" y="9"/>
                    <a:pt x="22" y="18"/>
                    <a:pt x="22" y="28"/>
                  </a:cubicBezTo>
                  <a:cubicBezTo>
                    <a:pt x="22" y="30"/>
                    <a:pt x="22" y="33"/>
                    <a:pt x="22" y="35"/>
                  </a:cubicBezTo>
                  <a:cubicBezTo>
                    <a:pt x="28" y="50"/>
                    <a:pt x="25" y="61"/>
                    <a:pt x="19" y="68"/>
                  </a:cubicBezTo>
                  <a:close/>
                  <a:moveTo>
                    <a:pt x="63" y="36"/>
                  </a:moveTo>
                  <a:cubicBezTo>
                    <a:pt x="63" y="36"/>
                    <a:pt x="63" y="36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174"/>
            <p:cNvSpPr>
              <a:spLocks/>
            </p:cNvSpPr>
            <p:nvPr/>
          </p:nvSpPr>
          <p:spPr bwMode="auto">
            <a:xfrm>
              <a:off x="1154113" y="5059363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3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175"/>
            <p:cNvSpPr>
              <a:spLocks/>
            </p:cNvSpPr>
            <p:nvPr/>
          </p:nvSpPr>
          <p:spPr bwMode="auto">
            <a:xfrm>
              <a:off x="1154113" y="5197475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5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5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176"/>
            <p:cNvSpPr>
              <a:spLocks/>
            </p:cNvSpPr>
            <p:nvPr/>
          </p:nvSpPr>
          <p:spPr bwMode="auto">
            <a:xfrm>
              <a:off x="1154113" y="5334000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4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4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177"/>
            <p:cNvSpPr>
              <a:spLocks/>
            </p:cNvSpPr>
            <p:nvPr/>
          </p:nvSpPr>
          <p:spPr bwMode="auto">
            <a:xfrm>
              <a:off x="1154113" y="5468938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178"/>
            <p:cNvSpPr>
              <a:spLocks/>
            </p:cNvSpPr>
            <p:nvPr/>
          </p:nvSpPr>
          <p:spPr bwMode="auto">
            <a:xfrm>
              <a:off x="1154113" y="512762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179"/>
            <p:cNvSpPr>
              <a:spLocks/>
            </p:cNvSpPr>
            <p:nvPr/>
          </p:nvSpPr>
          <p:spPr bwMode="auto">
            <a:xfrm>
              <a:off x="1154113" y="5264150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180"/>
            <p:cNvSpPr>
              <a:spLocks/>
            </p:cNvSpPr>
            <p:nvPr/>
          </p:nvSpPr>
          <p:spPr bwMode="auto">
            <a:xfrm>
              <a:off x="1154113" y="5402263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6" name="Freeform 181"/>
          <p:cNvSpPr>
            <a:spLocks noEditPoints="1"/>
          </p:cNvSpPr>
          <p:nvPr/>
        </p:nvSpPr>
        <p:spPr bwMode="auto">
          <a:xfrm>
            <a:off x="2738579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4079087" y="5010281"/>
            <a:ext cx="500684" cy="603389"/>
            <a:chOff x="2722563" y="4714875"/>
            <a:chExt cx="742950" cy="895350"/>
          </a:xfrm>
          <a:solidFill>
            <a:srgbClr val="FC621E"/>
          </a:solidFill>
        </p:grpSpPr>
        <p:sp>
          <p:nvSpPr>
            <p:cNvPr id="298" name="Freeform 182"/>
            <p:cNvSpPr>
              <a:spLocks noEditPoints="1"/>
            </p:cNvSpPr>
            <p:nvPr/>
          </p:nvSpPr>
          <p:spPr bwMode="auto">
            <a:xfrm>
              <a:off x="2847975" y="4714875"/>
              <a:ext cx="617538" cy="895350"/>
            </a:xfrm>
            <a:custGeom>
              <a:avLst/>
              <a:gdLst>
                <a:gd name="T0" fmla="*/ 191 w 220"/>
                <a:gd name="T1" fmla="*/ 319 h 319"/>
                <a:gd name="T2" fmla="*/ 28 w 220"/>
                <a:gd name="T3" fmla="*/ 319 h 319"/>
                <a:gd name="T4" fmla="*/ 0 w 220"/>
                <a:gd name="T5" fmla="*/ 290 h 319"/>
                <a:gd name="T6" fmla="*/ 0 w 220"/>
                <a:gd name="T7" fmla="*/ 28 h 319"/>
                <a:gd name="T8" fmla="*/ 28 w 220"/>
                <a:gd name="T9" fmla="*/ 0 h 319"/>
                <a:gd name="T10" fmla="*/ 191 w 220"/>
                <a:gd name="T11" fmla="*/ 0 h 319"/>
                <a:gd name="T12" fmla="*/ 220 w 220"/>
                <a:gd name="T13" fmla="*/ 28 h 319"/>
                <a:gd name="T14" fmla="*/ 220 w 220"/>
                <a:gd name="T15" fmla="*/ 290 h 319"/>
                <a:gd name="T16" fmla="*/ 191 w 220"/>
                <a:gd name="T17" fmla="*/ 319 h 319"/>
                <a:gd name="T18" fmla="*/ 28 w 220"/>
                <a:gd name="T19" fmla="*/ 9 h 319"/>
                <a:gd name="T20" fmla="*/ 9 w 220"/>
                <a:gd name="T21" fmla="*/ 28 h 319"/>
                <a:gd name="T22" fmla="*/ 9 w 220"/>
                <a:gd name="T23" fmla="*/ 290 h 319"/>
                <a:gd name="T24" fmla="*/ 28 w 220"/>
                <a:gd name="T25" fmla="*/ 309 h 319"/>
                <a:gd name="T26" fmla="*/ 191 w 220"/>
                <a:gd name="T27" fmla="*/ 309 h 319"/>
                <a:gd name="T28" fmla="*/ 211 w 220"/>
                <a:gd name="T29" fmla="*/ 290 h 319"/>
                <a:gd name="T30" fmla="*/ 211 w 220"/>
                <a:gd name="T31" fmla="*/ 28 h 319"/>
                <a:gd name="T32" fmla="*/ 191 w 220"/>
                <a:gd name="T33" fmla="*/ 9 h 319"/>
                <a:gd name="T34" fmla="*/ 28 w 220"/>
                <a:gd name="T35" fmla="*/ 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319">
                  <a:moveTo>
                    <a:pt x="191" y="319"/>
                  </a:moveTo>
                  <a:cubicBezTo>
                    <a:pt x="28" y="319"/>
                    <a:pt x="28" y="319"/>
                    <a:pt x="28" y="319"/>
                  </a:cubicBezTo>
                  <a:cubicBezTo>
                    <a:pt x="13" y="319"/>
                    <a:pt x="0" y="306"/>
                    <a:pt x="0" y="29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07" y="0"/>
                    <a:pt x="220" y="12"/>
                    <a:pt x="220" y="28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306"/>
                    <a:pt x="207" y="319"/>
                    <a:pt x="191" y="319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301"/>
                    <a:pt x="18" y="309"/>
                    <a:pt x="28" y="309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2" y="309"/>
                    <a:pt x="211" y="301"/>
                    <a:pt x="211" y="290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17"/>
                    <a:pt x="202" y="9"/>
                    <a:pt x="191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183"/>
            <p:cNvSpPr>
              <a:spLocks/>
            </p:cNvSpPr>
            <p:nvPr/>
          </p:nvSpPr>
          <p:spPr bwMode="auto">
            <a:xfrm>
              <a:off x="2722563" y="4714875"/>
              <a:ext cx="201613" cy="895350"/>
            </a:xfrm>
            <a:custGeom>
              <a:avLst/>
              <a:gdLst>
                <a:gd name="T0" fmla="*/ 68 w 72"/>
                <a:gd name="T1" fmla="*/ 319 h 319"/>
                <a:gd name="T2" fmla="*/ 22 w 72"/>
                <a:gd name="T3" fmla="*/ 319 h 319"/>
                <a:gd name="T4" fmla="*/ 0 w 72"/>
                <a:gd name="T5" fmla="*/ 296 h 319"/>
                <a:gd name="T6" fmla="*/ 0 w 72"/>
                <a:gd name="T7" fmla="*/ 22 h 319"/>
                <a:gd name="T8" fmla="*/ 22 w 72"/>
                <a:gd name="T9" fmla="*/ 0 h 319"/>
                <a:gd name="T10" fmla="*/ 68 w 72"/>
                <a:gd name="T11" fmla="*/ 0 h 319"/>
                <a:gd name="T12" fmla="*/ 72 w 72"/>
                <a:gd name="T13" fmla="*/ 4 h 319"/>
                <a:gd name="T14" fmla="*/ 68 w 72"/>
                <a:gd name="T15" fmla="*/ 9 h 319"/>
                <a:gd name="T16" fmla="*/ 22 w 72"/>
                <a:gd name="T17" fmla="*/ 9 h 319"/>
                <a:gd name="T18" fmla="*/ 9 w 72"/>
                <a:gd name="T19" fmla="*/ 22 h 319"/>
                <a:gd name="T20" fmla="*/ 9 w 72"/>
                <a:gd name="T21" fmla="*/ 296 h 319"/>
                <a:gd name="T22" fmla="*/ 22 w 72"/>
                <a:gd name="T23" fmla="*/ 309 h 319"/>
                <a:gd name="T24" fmla="*/ 68 w 72"/>
                <a:gd name="T25" fmla="*/ 309 h 319"/>
                <a:gd name="T26" fmla="*/ 72 w 72"/>
                <a:gd name="T27" fmla="*/ 314 h 319"/>
                <a:gd name="T28" fmla="*/ 68 w 72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19">
                  <a:moveTo>
                    <a:pt x="68" y="319"/>
                  </a:move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7"/>
                    <a:pt x="70" y="9"/>
                    <a:pt x="68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03"/>
                    <a:pt x="15" y="309"/>
                    <a:pt x="22" y="309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70" y="309"/>
                    <a:pt x="72" y="311"/>
                    <a:pt x="72" y="314"/>
                  </a:cubicBezTo>
                  <a:cubicBezTo>
                    <a:pt x="72" y="317"/>
                    <a:pt x="70" y="319"/>
                    <a:pt x="6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184"/>
            <p:cNvSpPr>
              <a:spLocks/>
            </p:cNvSpPr>
            <p:nvPr/>
          </p:nvSpPr>
          <p:spPr bwMode="auto">
            <a:xfrm>
              <a:off x="2722563" y="4824413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5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5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185"/>
            <p:cNvSpPr>
              <a:spLocks/>
            </p:cNvSpPr>
            <p:nvPr/>
          </p:nvSpPr>
          <p:spPr bwMode="auto">
            <a:xfrm>
              <a:off x="2722563" y="49022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3"/>
                    <a:pt x="54" y="5"/>
                  </a:cubicBezTo>
                  <a:cubicBezTo>
                    <a:pt x="54" y="8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186"/>
            <p:cNvSpPr>
              <a:spLocks/>
            </p:cNvSpPr>
            <p:nvPr/>
          </p:nvSpPr>
          <p:spPr bwMode="auto">
            <a:xfrm>
              <a:off x="2722563" y="5407025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4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4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87"/>
            <p:cNvSpPr>
              <a:spLocks/>
            </p:cNvSpPr>
            <p:nvPr/>
          </p:nvSpPr>
          <p:spPr bwMode="auto">
            <a:xfrm>
              <a:off x="2722563" y="54864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88"/>
            <p:cNvSpPr>
              <a:spLocks noEditPoints="1"/>
            </p:cNvSpPr>
            <p:nvPr/>
          </p:nvSpPr>
          <p:spPr bwMode="auto">
            <a:xfrm>
              <a:off x="3084513" y="4919663"/>
              <a:ext cx="128588" cy="153987"/>
            </a:xfrm>
            <a:custGeom>
              <a:avLst/>
              <a:gdLst>
                <a:gd name="T0" fmla="*/ 46 w 46"/>
                <a:gd name="T1" fmla="*/ 49 h 55"/>
                <a:gd name="T2" fmla="*/ 44 w 46"/>
                <a:gd name="T3" fmla="*/ 54 h 55"/>
                <a:gd name="T4" fmla="*/ 39 w 46"/>
                <a:gd name="T5" fmla="*/ 52 h 55"/>
                <a:gd name="T6" fmla="*/ 34 w 46"/>
                <a:gd name="T7" fmla="*/ 40 h 55"/>
                <a:gd name="T8" fmla="*/ 12 w 46"/>
                <a:gd name="T9" fmla="*/ 40 h 55"/>
                <a:gd name="T10" fmla="*/ 7 w 46"/>
                <a:gd name="T11" fmla="*/ 52 h 55"/>
                <a:gd name="T12" fmla="*/ 2 w 46"/>
                <a:gd name="T13" fmla="*/ 54 h 55"/>
                <a:gd name="T14" fmla="*/ 0 w 46"/>
                <a:gd name="T15" fmla="*/ 49 h 55"/>
                <a:gd name="T16" fmla="*/ 18 w 46"/>
                <a:gd name="T17" fmla="*/ 3 h 55"/>
                <a:gd name="T18" fmla="*/ 23 w 46"/>
                <a:gd name="T19" fmla="*/ 0 h 55"/>
                <a:gd name="T20" fmla="*/ 23 w 46"/>
                <a:gd name="T21" fmla="*/ 0 h 55"/>
                <a:gd name="T22" fmla="*/ 28 w 46"/>
                <a:gd name="T23" fmla="*/ 3 h 55"/>
                <a:gd name="T24" fmla="*/ 46 w 46"/>
                <a:gd name="T25" fmla="*/ 49 h 55"/>
                <a:gd name="T26" fmla="*/ 32 w 46"/>
                <a:gd name="T27" fmla="*/ 34 h 55"/>
                <a:gd name="T28" fmla="*/ 23 w 46"/>
                <a:gd name="T29" fmla="*/ 8 h 55"/>
                <a:gd name="T30" fmla="*/ 14 w 46"/>
                <a:gd name="T31" fmla="*/ 34 h 55"/>
                <a:gd name="T32" fmla="*/ 32 w 46"/>
                <a:gd name="T33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6" y="49"/>
                  </a:moveTo>
                  <a:cubicBezTo>
                    <a:pt x="46" y="51"/>
                    <a:pt x="46" y="53"/>
                    <a:pt x="44" y="54"/>
                  </a:cubicBezTo>
                  <a:cubicBezTo>
                    <a:pt x="42" y="55"/>
                    <a:pt x="40" y="54"/>
                    <a:pt x="39" y="52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4" y="55"/>
                    <a:pt x="2" y="54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7" y="1"/>
                    <a:pt x="28" y="3"/>
                  </a:cubicBezTo>
                  <a:lnTo>
                    <a:pt x="46" y="49"/>
                  </a:lnTo>
                  <a:close/>
                  <a:moveTo>
                    <a:pt x="32" y="3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189"/>
            <p:cNvSpPr>
              <a:spLocks noEditPoints="1"/>
            </p:cNvSpPr>
            <p:nvPr/>
          </p:nvSpPr>
          <p:spPr bwMode="auto">
            <a:xfrm>
              <a:off x="3078163" y="4913313"/>
              <a:ext cx="139700" cy="166687"/>
            </a:xfrm>
            <a:custGeom>
              <a:avLst/>
              <a:gdLst>
                <a:gd name="T0" fmla="*/ 6 w 50"/>
                <a:gd name="T1" fmla="*/ 58 h 59"/>
                <a:gd name="T2" fmla="*/ 4 w 50"/>
                <a:gd name="T3" fmla="*/ 58 h 59"/>
                <a:gd name="T4" fmla="*/ 1 w 50"/>
                <a:gd name="T5" fmla="*/ 50 h 59"/>
                <a:gd name="T6" fmla="*/ 18 w 50"/>
                <a:gd name="T7" fmla="*/ 4 h 59"/>
                <a:gd name="T8" fmla="*/ 25 w 50"/>
                <a:gd name="T9" fmla="*/ 0 h 59"/>
                <a:gd name="T10" fmla="*/ 25 w 50"/>
                <a:gd name="T11" fmla="*/ 0 h 59"/>
                <a:gd name="T12" fmla="*/ 32 w 50"/>
                <a:gd name="T13" fmla="*/ 4 h 59"/>
                <a:gd name="T14" fmla="*/ 49 w 50"/>
                <a:gd name="T15" fmla="*/ 50 h 59"/>
                <a:gd name="T16" fmla="*/ 46 w 50"/>
                <a:gd name="T17" fmla="*/ 58 h 59"/>
                <a:gd name="T18" fmla="*/ 39 w 50"/>
                <a:gd name="T19" fmla="*/ 54 h 59"/>
                <a:gd name="T20" fmla="*/ 35 w 50"/>
                <a:gd name="T21" fmla="*/ 44 h 59"/>
                <a:gd name="T22" fmla="*/ 15 w 50"/>
                <a:gd name="T23" fmla="*/ 44 h 59"/>
                <a:gd name="T24" fmla="*/ 11 w 50"/>
                <a:gd name="T25" fmla="*/ 54 h 59"/>
                <a:gd name="T26" fmla="*/ 6 w 50"/>
                <a:gd name="T27" fmla="*/ 58 h 59"/>
                <a:gd name="T28" fmla="*/ 25 w 50"/>
                <a:gd name="T29" fmla="*/ 3 h 59"/>
                <a:gd name="T30" fmla="*/ 21 w 50"/>
                <a:gd name="T31" fmla="*/ 6 h 59"/>
                <a:gd name="T32" fmla="*/ 4 w 50"/>
                <a:gd name="T33" fmla="*/ 52 h 59"/>
                <a:gd name="T34" fmla="*/ 5 w 50"/>
                <a:gd name="T35" fmla="*/ 54 h 59"/>
                <a:gd name="T36" fmla="*/ 7 w 50"/>
                <a:gd name="T37" fmla="*/ 53 h 59"/>
                <a:gd name="T38" fmla="*/ 12 w 50"/>
                <a:gd name="T39" fmla="*/ 40 h 59"/>
                <a:gd name="T40" fmla="*/ 38 w 50"/>
                <a:gd name="T41" fmla="*/ 40 h 59"/>
                <a:gd name="T42" fmla="*/ 43 w 50"/>
                <a:gd name="T43" fmla="*/ 53 h 59"/>
                <a:gd name="T44" fmla="*/ 45 w 50"/>
                <a:gd name="T45" fmla="*/ 54 h 59"/>
                <a:gd name="T46" fmla="*/ 46 w 50"/>
                <a:gd name="T47" fmla="*/ 53 h 59"/>
                <a:gd name="T48" fmla="*/ 46 w 50"/>
                <a:gd name="T49" fmla="*/ 52 h 59"/>
                <a:gd name="T50" fmla="*/ 46 w 50"/>
                <a:gd name="T51" fmla="*/ 52 h 59"/>
                <a:gd name="T52" fmla="*/ 28 w 50"/>
                <a:gd name="T53" fmla="*/ 6 h 59"/>
                <a:gd name="T54" fmla="*/ 25 w 50"/>
                <a:gd name="T55" fmla="*/ 3 h 59"/>
                <a:gd name="T56" fmla="*/ 36 w 50"/>
                <a:gd name="T57" fmla="*/ 37 h 59"/>
                <a:gd name="T58" fmla="*/ 14 w 50"/>
                <a:gd name="T59" fmla="*/ 37 h 59"/>
                <a:gd name="T60" fmla="*/ 25 w 50"/>
                <a:gd name="T61" fmla="*/ 5 h 59"/>
                <a:gd name="T62" fmla="*/ 36 w 50"/>
                <a:gd name="T63" fmla="*/ 37 h 59"/>
                <a:gd name="T64" fmla="*/ 19 w 50"/>
                <a:gd name="T65" fmla="*/ 34 h 59"/>
                <a:gd name="T66" fmla="*/ 31 w 50"/>
                <a:gd name="T67" fmla="*/ 34 h 59"/>
                <a:gd name="T68" fmla="*/ 25 w 50"/>
                <a:gd name="T69" fmla="*/ 16 h 59"/>
                <a:gd name="T70" fmla="*/ 19 w 50"/>
                <a:gd name="T7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9">
                  <a:moveTo>
                    <a:pt x="6" y="58"/>
                  </a:moveTo>
                  <a:cubicBezTo>
                    <a:pt x="5" y="58"/>
                    <a:pt x="4" y="58"/>
                    <a:pt x="4" y="58"/>
                  </a:cubicBezTo>
                  <a:cubicBezTo>
                    <a:pt x="1" y="56"/>
                    <a:pt x="0" y="53"/>
                    <a:pt x="1" y="5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2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3"/>
                    <a:pt x="49" y="56"/>
                    <a:pt x="46" y="58"/>
                  </a:cubicBezTo>
                  <a:cubicBezTo>
                    <a:pt x="43" y="59"/>
                    <a:pt x="40" y="57"/>
                    <a:pt x="39" y="5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7"/>
                    <a:pt x="8" y="58"/>
                    <a:pt x="6" y="58"/>
                  </a:cubicBezTo>
                  <a:close/>
                  <a:moveTo>
                    <a:pt x="25" y="3"/>
                  </a:moveTo>
                  <a:cubicBezTo>
                    <a:pt x="23" y="3"/>
                    <a:pt x="22" y="4"/>
                    <a:pt x="21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4" y="55"/>
                    <a:pt x="45" y="54"/>
                  </a:cubicBezTo>
                  <a:cubicBezTo>
                    <a:pt x="45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lose/>
                  <a:moveTo>
                    <a:pt x="36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36" y="37"/>
                  </a:lnTo>
                  <a:close/>
                  <a:moveTo>
                    <a:pt x="19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1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190"/>
            <p:cNvSpPr>
              <a:spLocks noEditPoints="1"/>
            </p:cNvSpPr>
            <p:nvPr/>
          </p:nvSpPr>
          <p:spPr bwMode="auto">
            <a:xfrm>
              <a:off x="3022600" y="5095875"/>
              <a:ext cx="103188" cy="152400"/>
            </a:xfrm>
            <a:custGeom>
              <a:avLst/>
              <a:gdLst>
                <a:gd name="T0" fmla="*/ 3 w 37"/>
                <a:gd name="T1" fmla="*/ 54 h 54"/>
                <a:gd name="T2" fmla="*/ 0 w 37"/>
                <a:gd name="T3" fmla="*/ 51 h 54"/>
                <a:gd name="T4" fmla="*/ 0 w 37"/>
                <a:gd name="T5" fmla="*/ 3 h 54"/>
                <a:gd name="T6" fmla="*/ 3 w 37"/>
                <a:gd name="T7" fmla="*/ 0 h 54"/>
                <a:gd name="T8" fmla="*/ 20 w 37"/>
                <a:gd name="T9" fmla="*/ 0 h 54"/>
                <a:gd name="T10" fmla="*/ 34 w 37"/>
                <a:gd name="T11" fmla="*/ 14 h 54"/>
                <a:gd name="T12" fmla="*/ 28 w 37"/>
                <a:gd name="T13" fmla="*/ 25 h 54"/>
                <a:gd name="T14" fmla="*/ 37 w 37"/>
                <a:gd name="T15" fmla="*/ 38 h 54"/>
                <a:gd name="T16" fmla="*/ 22 w 37"/>
                <a:gd name="T17" fmla="*/ 54 h 54"/>
                <a:gd name="T18" fmla="*/ 3 w 37"/>
                <a:gd name="T19" fmla="*/ 54 h 54"/>
                <a:gd name="T20" fmla="*/ 20 w 37"/>
                <a:gd name="T21" fmla="*/ 22 h 54"/>
                <a:gd name="T22" fmla="*/ 27 w 37"/>
                <a:gd name="T23" fmla="*/ 14 h 54"/>
                <a:gd name="T24" fmla="*/ 19 w 37"/>
                <a:gd name="T25" fmla="*/ 7 h 54"/>
                <a:gd name="T26" fmla="*/ 7 w 37"/>
                <a:gd name="T27" fmla="*/ 7 h 54"/>
                <a:gd name="T28" fmla="*/ 7 w 37"/>
                <a:gd name="T29" fmla="*/ 22 h 54"/>
                <a:gd name="T30" fmla="*/ 20 w 37"/>
                <a:gd name="T31" fmla="*/ 22 h 54"/>
                <a:gd name="T32" fmla="*/ 7 w 37"/>
                <a:gd name="T33" fmla="*/ 29 h 54"/>
                <a:gd name="T34" fmla="*/ 7 w 37"/>
                <a:gd name="T35" fmla="*/ 47 h 54"/>
                <a:gd name="T36" fmla="*/ 21 w 37"/>
                <a:gd name="T37" fmla="*/ 47 h 54"/>
                <a:gd name="T38" fmla="*/ 30 w 37"/>
                <a:gd name="T39" fmla="*/ 38 h 54"/>
                <a:gd name="T40" fmla="*/ 21 w 37"/>
                <a:gd name="T41" fmla="*/ 29 h 54"/>
                <a:gd name="T42" fmla="*/ 7 w 37"/>
                <a:gd name="T4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4">
                  <a:moveTo>
                    <a:pt x="3" y="54"/>
                  </a:moveTo>
                  <a:cubicBezTo>
                    <a:pt x="1" y="54"/>
                    <a:pt x="0" y="52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4" y="5"/>
                    <a:pt x="34" y="14"/>
                  </a:cubicBezTo>
                  <a:cubicBezTo>
                    <a:pt x="34" y="18"/>
                    <a:pt x="33" y="23"/>
                    <a:pt x="28" y="25"/>
                  </a:cubicBezTo>
                  <a:cubicBezTo>
                    <a:pt x="34" y="26"/>
                    <a:pt x="37" y="33"/>
                    <a:pt x="37" y="38"/>
                  </a:cubicBezTo>
                  <a:cubicBezTo>
                    <a:pt x="37" y="46"/>
                    <a:pt x="32" y="54"/>
                    <a:pt x="22" y="54"/>
                  </a:cubicBezTo>
                  <a:lnTo>
                    <a:pt x="3" y="54"/>
                  </a:lnTo>
                  <a:close/>
                  <a:moveTo>
                    <a:pt x="20" y="22"/>
                  </a:moveTo>
                  <a:cubicBezTo>
                    <a:pt x="25" y="22"/>
                    <a:pt x="27" y="18"/>
                    <a:pt x="27" y="14"/>
                  </a:cubicBezTo>
                  <a:cubicBezTo>
                    <a:pt x="27" y="9"/>
                    <a:pt x="24" y="7"/>
                    <a:pt x="1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20" y="22"/>
                  </a:lnTo>
                  <a:close/>
                  <a:moveTo>
                    <a:pt x="7" y="2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7" y="47"/>
                    <a:pt x="30" y="43"/>
                    <a:pt x="30" y="38"/>
                  </a:cubicBezTo>
                  <a:cubicBezTo>
                    <a:pt x="30" y="34"/>
                    <a:pt x="27" y="29"/>
                    <a:pt x="21" y="2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91"/>
            <p:cNvSpPr>
              <a:spLocks noEditPoints="1"/>
            </p:cNvSpPr>
            <p:nvPr/>
          </p:nvSpPr>
          <p:spPr bwMode="auto">
            <a:xfrm>
              <a:off x="3016250" y="5091113"/>
              <a:ext cx="115888" cy="158750"/>
            </a:xfrm>
            <a:custGeom>
              <a:avLst/>
              <a:gdLst>
                <a:gd name="T0" fmla="*/ 24 w 41"/>
                <a:gd name="T1" fmla="*/ 57 h 57"/>
                <a:gd name="T2" fmla="*/ 5 w 41"/>
                <a:gd name="T3" fmla="*/ 57 h 57"/>
                <a:gd name="T4" fmla="*/ 0 w 41"/>
                <a:gd name="T5" fmla="*/ 53 h 57"/>
                <a:gd name="T6" fmla="*/ 0 w 41"/>
                <a:gd name="T7" fmla="*/ 5 h 57"/>
                <a:gd name="T8" fmla="*/ 5 w 41"/>
                <a:gd name="T9" fmla="*/ 0 h 57"/>
                <a:gd name="T10" fmla="*/ 22 w 41"/>
                <a:gd name="T11" fmla="*/ 0 h 57"/>
                <a:gd name="T12" fmla="*/ 38 w 41"/>
                <a:gd name="T13" fmla="*/ 16 h 57"/>
                <a:gd name="T14" fmla="*/ 34 w 41"/>
                <a:gd name="T15" fmla="*/ 27 h 57"/>
                <a:gd name="T16" fmla="*/ 41 w 41"/>
                <a:gd name="T17" fmla="*/ 40 h 57"/>
                <a:gd name="T18" fmla="*/ 24 w 41"/>
                <a:gd name="T19" fmla="*/ 57 h 57"/>
                <a:gd name="T20" fmla="*/ 5 w 41"/>
                <a:gd name="T21" fmla="*/ 4 h 57"/>
                <a:gd name="T22" fmla="*/ 3 w 41"/>
                <a:gd name="T23" fmla="*/ 5 h 57"/>
                <a:gd name="T24" fmla="*/ 3 w 41"/>
                <a:gd name="T25" fmla="*/ 53 h 57"/>
                <a:gd name="T26" fmla="*/ 5 w 41"/>
                <a:gd name="T27" fmla="*/ 54 h 57"/>
                <a:gd name="T28" fmla="*/ 24 w 41"/>
                <a:gd name="T29" fmla="*/ 54 h 57"/>
                <a:gd name="T30" fmla="*/ 38 w 41"/>
                <a:gd name="T31" fmla="*/ 40 h 57"/>
                <a:gd name="T32" fmla="*/ 29 w 41"/>
                <a:gd name="T33" fmla="*/ 29 h 57"/>
                <a:gd name="T34" fmla="*/ 24 w 41"/>
                <a:gd name="T35" fmla="*/ 28 h 57"/>
                <a:gd name="T36" fmla="*/ 29 w 41"/>
                <a:gd name="T37" fmla="*/ 25 h 57"/>
                <a:gd name="T38" fmla="*/ 35 w 41"/>
                <a:gd name="T39" fmla="*/ 16 h 57"/>
                <a:gd name="T40" fmla="*/ 22 w 41"/>
                <a:gd name="T41" fmla="*/ 4 h 57"/>
                <a:gd name="T42" fmla="*/ 5 w 41"/>
                <a:gd name="T43" fmla="*/ 4 h 57"/>
                <a:gd name="T44" fmla="*/ 23 w 41"/>
                <a:gd name="T45" fmla="*/ 51 h 57"/>
                <a:gd name="T46" fmla="*/ 7 w 41"/>
                <a:gd name="T47" fmla="*/ 51 h 57"/>
                <a:gd name="T48" fmla="*/ 7 w 41"/>
                <a:gd name="T49" fmla="*/ 29 h 57"/>
                <a:gd name="T50" fmla="*/ 23 w 41"/>
                <a:gd name="T51" fmla="*/ 29 h 57"/>
                <a:gd name="T52" fmla="*/ 34 w 41"/>
                <a:gd name="T53" fmla="*/ 40 h 57"/>
                <a:gd name="T54" fmla="*/ 23 w 41"/>
                <a:gd name="T55" fmla="*/ 51 h 57"/>
                <a:gd name="T56" fmla="*/ 11 w 41"/>
                <a:gd name="T57" fmla="*/ 47 h 57"/>
                <a:gd name="T58" fmla="*/ 23 w 41"/>
                <a:gd name="T59" fmla="*/ 47 h 57"/>
                <a:gd name="T60" fmla="*/ 30 w 41"/>
                <a:gd name="T61" fmla="*/ 40 h 57"/>
                <a:gd name="T62" fmla="*/ 23 w 41"/>
                <a:gd name="T63" fmla="*/ 32 h 57"/>
                <a:gd name="T64" fmla="*/ 11 w 41"/>
                <a:gd name="T65" fmla="*/ 32 h 57"/>
                <a:gd name="T66" fmla="*/ 11 w 41"/>
                <a:gd name="T67" fmla="*/ 47 h 57"/>
                <a:gd name="T68" fmla="*/ 22 w 41"/>
                <a:gd name="T69" fmla="*/ 26 h 57"/>
                <a:gd name="T70" fmla="*/ 7 w 41"/>
                <a:gd name="T71" fmla="*/ 26 h 57"/>
                <a:gd name="T72" fmla="*/ 7 w 41"/>
                <a:gd name="T73" fmla="*/ 7 h 57"/>
                <a:gd name="T74" fmla="*/ 21 w 41"/>
                <a:gd name="T75" fmla="*/ 7 h 57"/>
                <a:gd name="T76" fmla="*/ 31 w 41"/>
                <a:gd name="T77" fmla="*/ 16 h 57"/>
                <a:gd name="T78" fmla="*/ 22 w 41"/>
                <a:gd name="T79" fmla="*/ 26 h 57"/>
                <a:gd name="T80" fmla="*/ 11 w 41"/>
                <a:gd name="T81" fmla="*/ 22 h 57"/>
                <a:gd name="T82" fmla="*/ 22 w 41"/>
                <a:gd name="T83" fmla="*/ 22 h 57"/>
                <a:gd name="T84" fmla="*/ 27 w 41"/>
                <a:gd name="T85" fmla="*/ 16 h 57"/>
                <a:gd name="T86" fmla="*/ 21 w 41"/>
                <a:gd name="T87" fmla="*/ 10 h 57"/>
                <a:gd name="T88" fmla="*/ 11 w 41"/>
                <a:gd name="T89" fmla="*/ 10 h 57"/>
                <a:gd name="T90" fmla="*/ 11 w 41"/>
                <a:gd name="T9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7">
                  <a:moveTo>
                    <a:pt x="24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8" y="6"/>
                    <a:pt x="38" y="16"/>
                  </a:cubicBezTo>
                  <a:cubicBezTo>
                    <a:pt x="38" y="20"/>
                    <a:pt x="37" y="24"/>
                    <a:pt x="34" y="27"/>
                  </a:cubicBezTo>
                  <a:cubicBezTo>
                    <a:pt x="38" y="29"/>
                    <a:pt x="41" y="35"/>
                    <a:pt x="41" y="40"/>
                  </a:cubicBezTo>
                  <a:cubicBezTo>
                    <a:pt x="41" y="50"/>
                    <a:pt x="34" y="57"/>
                    <a:pt x="24" y="57"/>
                  </a:cubicBezTo>
                  <a:close/>
                  <a:moveTo>
                    <a:pt x="5" y="4"/>
                  </a:moveTo>
                  <a:cubicBezTo>
                    <a:pt x="4" y="4"/>
                    <a:pt x="3" y="4"/>
                    <a:pt x="3" y="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4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3" y="54"/>
                    <a:pt x="38" y="47"/>
                    <a:pt x="38" y="40"/>
                  </a:cubicBezTo>
                  <a:cubicBezTo>
                    <a:pt x="38" y="35"/>
                    <a:pt x="34" y="30"/>
                    <a:pt x="29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4" y="23"/>
                    <a:pt x="35" y="19"/>
                    <a:pt x="35" y="16"/>
                  </a:cubicBezTo>
                  <a:cubicBezTo>
                    <a:pt x="35" y="8"/>
                    <a:pt x="30" y="4"/>
                    <a:pt x="22" y="4"/>
                  </a:cubicBezTo>
                  <a:lnTo>
                    <a:pt x="5" y="4"/>
                  </a:lnTo>
                  <a:close/>
                  <a:moveTo>
                    <a:pt x="23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9" y="29"/>
                    <a:pt x="34" y="35"/>
                    <a:pt x="34" y="40"/>
                  </a:cubicBezTo>
                  <a:cubicBezTo>
                    <a:pt x="34" y="45"/>
                    <a:pt x="30" y="51"/>
                    <a:pt x="23" y="51"/>
                  </a:cubicBezTo>
                  <a:close/>
                  <a:moveTo>
                    <a:pt x="11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8" y="47"/>
                    <a:pt x="30" y="43"/>
                    <a:pt x="30" y="40"/>
                  </a:cubicBezTo>
                  <a:cubicBezTo>
                    <a:pt x="30" y="37"/>
                    <a:pt x="28" y="32"/>
                    <a:pt x="23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47"/>
                  </a:lnTo>
                  <a:close/>
                  <a:moveTo>
                    <a:pt x="22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31" y="10"/>
                    <a:pt x="31" y="16"/>
                  </a:cubicBezTo>
                  <a:cubicBezTo>
                    <a:pt x="31" y="22"/>
                    <a:pt x="27" y="26"/>
                    <a:pt x="22" y="26"/>
                  </a:cubicBezTo>
                  <a:close/>
                  <a:moveTo>
                    <a:pt x="11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2"/>
                    <a:pt x="25" y="10"/>
                    <a:pt x="21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92"/>
            <p:cNvSpPr>
              <a:spLocks/>
            </p:cNvSpPr>
            <p:nvPr/>
          </p:nvSpPr>
          <p:spPr bwMode="auto">
            <a:xfrm>
              <a:off x="3148013" y="5092700"/>
              <a:ext cx="131763" cy="155575"/>
            </a:xfrm>
            <a:custGeom>
              <a:avLst/>
              <a:gdLst>
                <a:gd name="T0" fmla="*/ 27 w 47"/>
                <a:gd name="T1" fmla="*/ 0 h 55"/>
                <a:gd name="T2" fmla="*/ 45 w 47"/>
                <a:gd name="T3" fmla="*/ 7 h 55"/>
                <a:gd name="T4" fmla="*/ 46 w 47"/>
                <a:gd name="T5" fmla="*/ 12 h 55"/>
                <a:gd name="T6" fmla="*/ 40 w 47"/>
                <a:gd name="T7" fmla="*/ 12 h 55"/>
                <a:gd name="T8" fmla="*/ 27 w 47"/>
                <a:gd name="T9" fmla="*/ 7 h 55"/>
                <a:gd name="T10" fmla="*/ 7 w 47"/>
                <a:gd name="T11" fmla="*/ 28 h 55"/>
                <a:gd name="T12" fmla="*/ 27 w 47"/>
                <a:gd name="T13" fmla="*/ 48 h 55"/>
                <a:gd name="T14" fmla="*/ 40 w 47"/>
                <a:gd name="T15" fmla="*/ 43 h 55"/>
                <a:gd name="T16" fmla="*/ 46 w 47"/>
                <a:gd name="T17" fmla="*/ 44 h 55"/>
                <a:gd name="T18" fmla="*/ 45 w 47"/>
                <a:gd name="T19" fmla="*/ 49 h 55"/>
                <a:gd name="T20" fmla="*/ 27 w 47"/>
                <a:gd name="T21" fmla="*/ 55 h 55"/>
                <a:gd name="T22" fmla="*/ 0 w 47"/>
                <a:gd name="T23" fmla="*/ 28 h 55"/>
                <a:gd name="T24" fmla="*/ 27 w 47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27" y="0"/>
                  </a:moveTo>
                  <a:cubicBezTo>
                    <a:pt x="34" y="0"/>
                    <a:pt x="41" y="3"/>
                    <a:pt x="45" y="7"/>
                  </a:cubicBezTo>
                  <a:cubicBezTo>
                    <a:pt x="47" y="8"/>
                    <a:pt x="47" y="10"/>
                    <a:pt x="46" y="12"/>
                  </a:cubicBezTo>
                  <a:cubicBezTo>
                    <a:pt x="44" y="14"/>
                    <a:pt x="42" y="14"/>
                    <a:pt x="40" y="12"/>
                  </a:cubicBezTo>
                  <a:cubicBezTo>
                    <a:pt x="37" y="9"/>
                    <a:pt x="32" y="7"/>
                    <a:pt x="27" y="7"/>
                  </a:cubicBezTo>
                  <a:cubicBezTo>
                    <a:pt x="16" y="7"/>
                    <a:pt x="7" y="17"/>
                    <a:pt x="7" y="28"/>
                  </a:cubicBezTo>
                  <a:cubicBezTo>
                    <a:pt x="7" y="39"/>
                    <a:pt x="16" y="48"/>
                    <a:pt x="27" y="48"/>
                  </a:cubicBezTo>
                  <a:cubicBezTo>
                    <a:pt x="32" y="48"/>
                    <a:pt x="37" y="46"/>
                    <a:pt x="40" y="43"/>
                  </a:cubicBezTo>
                  <a:cubicBezTo>
                    <a:pt x="42" y="42"/>
                    <a:pt x="44" y="42"/>
                    <a:pt x="46" y="44"/>
                  </a:cubicBezTo>
                  <a:cubicBezTo>
                    <a:pt x="47" y="45"/>
                    <a:pt x="47" y="47"/>
                    <a:pt x="45" y="49"/>
                  </a:cubicBezTo>
                  <a:cubicBezTo>
                    <a:pt x="41" y="53"/>
                    <a:pt x="34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93"/>
            <p:cNvSpPr>
              <a:spLocks noEditPoints="1"/>
            </p:cNvSpPr>
            <p:nvPr/>
          </p:nvSpPr>
          <p:spPr bwMode="auto">
            <a:xfrm>
              <a:off x="3143250" y="5091113"/>
              <a:ext cx="142875" cy="161925"/>
            </a:xfrm>
            <a:custGeom>
              <a:avLst/>
              <a:gdLst>
                <a:gd name="T0" fmla="*/ 29 w 51"/>
                <a:gd name="T1" fmla="*/ 58 h 58"/>
                <a:gd name="T2" fmla="*/ 0 w 51"/>
                <a:gd name="T3" fmla="*/ 29 h 58"/>
                <a:gd name="T4" fmla="*/ 29 w 51"/>
                <a:gd name="T5" fmla="*/ 0 h 58"/>
                <a:gd name="T6" fmla="*/ 48 w 51"/>
                <a:gd name="T7" fmla="*/ 7 h 58"/>
                <a:gd name="T8" fmla="*/ 49 w 51"/>
                <a:gd name="T9" fmla="*/ 14 h 58"/>
                <a:gd name="T10" fmla="*/ 41 w 51"/>
                <a:gd name="T11" fmla="*/ 15 h 58"/>
                <a:gd name="T12" fmla="*/ 29 w 51"/>
                <a:gd name="T13" fmla="*/ 10 h 58"/>
                <a:gd name="T14" fmla="*/ 11 w 51"/>
                <a:gd name="T15" fmla="*/ 29 h 58"/>
                <a:gd name="T16" fmla="*/ 29 w 51"/>
                <a:gd name="T17" fmla="*/ 48 h 58"/>
                <a:gd name="T18" fmla="*/ 41 w 51"/>
                <a:gd name="T19" fmla="*/ 43 h 58"/>
                <a:gd name="T20" fmla="*/ 49 w 51"/>
                <a:gd name="T21" fmla="*/ 43 h 58"/>
                <a:gd name="T22" fmla="*/ 48 w 51"/>
                <a:gd name="T23" fmla="*/ 51 h 58"/>
                <a:gd name="T24" fmla="*/ 29 w 51"/>
                <a:gd name="T25" fmla="*/ 58 h 58"/>
                <a:gd name="T26" fmla="*/ 29 w 51"/>
                <a:gd name="T27" fmla="*/ 3 h 58"/>
                <a:gd name="T28" fmla="*/ 4 w 51"/>
                <a:gd name="T29" fmla="*/ 29 h 58"/>
                <a:gd name="T30" fmla="*/ 29 w 51"/>
                <a:gd name="T31" fmla="*/ 55 h 58"/>
                <a:gd name="T32" fmla="*/ 46 w 51"/>
                <a:gd name="T33" fmla="*/ 48 h 58"/>
                <a:gd name="T34" fmla="*/ 46 w 51"/>
                <a:gd name="T35" fmla="*/ 46 h 58"/>
                <a:gd name="T36" fmla="*/ 43 w 51"/>
                <a:gd name="T37" fmla="*/ 46 h 58"/>
                <a:gd name="T38" fmla="*/ 29 w 51"/>
                <a:gd name="T39" fmla="*/ 51 h 58"/>
                <a:gd name="T40" fmla="*/ 8 w 51"/>
                <a:gd name="T41" fmla="*/ 29 h 58"/>
                <a:gd name="T42" fmla="*/ 29 w 51"/>
                <a:gd name="T43" fmla="*/ 7 h 58"/>
                <a:gd name="T44" fmla="*/ 44 w 51"/>
                <a:gd name="T45" fmla="*/ 12 h 58"/>
                <a:gd name="T46" fmla="*/ 46 w 51"/>
                <a:gd name="T47" fmla="*/ 12 h 58"/>
                <a:gd name="T48" fmla="*/ 46 w 51"/>
                <a:gd name="T49" fmla="*/ 9 h 58"/>
                <a:gd name="T50" fmla="*/ 29 w 51"/>
                <a:gd name="T5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0" y="9"/>
                    <a:pt x="51" y="12"/>
                    <a:pt x="49" y="14"/>
                  </a:cubicBezTo>
                  <a:cubicBezTo>
                    <a:pt x="47" y="16"/>
                    <a:pt x="43" y="17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19" y="10"/>
                    <a:pt x="11" y="18"/>
                    <a:pt x="11" y="29"/>
                  </a:cubicBezTo>
                  <a:cubicBezTo>
                    <a:pt x="11" y="39"/>
                    <a:pt x="19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3" y="41"/>
                    <a:pt x="47" y="41"/>
                    <a:pt x="49" y="43"/>
                  </a:cubicBezTo>
                  <a:cubicBezTo>
                    <a:pt x="51" y="46"/>
                    <a:pt x="50" y="49"/>
                    <a:pt x="48" y="51"/>
                  </a:cubicBezTo>
                  <a:cubicBezTo>
                    <a:pt x="43" y="56"/>
                    <a:pt x="36" y="58"/>
                    <a:pt x="29" y="58"/>
                  </a:cubicBezTo>
                  <a:close/>
                  <a:moveTo>
                    <a:pt x="29" y="3"/>
                  </a:moveTo>
                  <a:cubicBezTo>
                    <a:pt x="15" y="3"/>
                    <a:pt x="4" y="14"/>
                    <a:pt x="4" y="29"/>
                  </a:cubicBezTo>
                  <a:cubicBezTo>
                    <a:pt x="4" y="43"/>
                    <a:pt x="15" y="55"/>
                    <a:pt x="29" y="55"/>
                  </a:cubicBezTo>
                  <a:cubicBezTo>
                    <a:pt x="36" y="55"/>
                    <a:pt x="42" y="52"/>
                    <a:pt x="46" y="48"/>
                  </a:cubicBezTo>
                  <a:cubicBezTo>
                    <a:pt x="47" y="48"/>
                    <a:pt x="47" y="47"/>
                    <a:pt x="46" y="46"/>
                  </a:cubicBezTo>
                  <a:cubicBezTo>
                    <a:pt x="45" y="45"/>
                    <a:pt x="44" y="45"/>
                    <a:pt x="43" y="46"/>
                  </a:cubicBezTo>
                  <a:cubicBezTo>
                    <a:pt x="39" y="49"/>
                    <a:pt x="34" y="51"/>
                    <a:pt x="29" y="51"/>
                  </a:cubicBezTo>
                  <a:cubicBezTo>
                    <a:pt x="17" y="51"/>
                    <a:pt x="8" y="41"/>
                    <a:pt x="8" y="29"/>
                  </a:cubicBezTo>
                  <a:cubicBezTo>
                    <a:pt x="8" y="16"/>
                    <a:pt x="17" y="7"/>
                    <a:pt x="29" y="7"/>
                  </a:cubicBezTo>
                  <a:cubicBezTo>
                    <a:pt x="34" y="7"/>
                    <a:pt x="39" y="8"/>
                    <a:pt x="44" y="12"/>
                  </a:cubicBezTo>
                  <a:cubicBezTo>
                    <a:pt x="44" y="13"/>
                    <a:pt x="45" y="13"/>
                    <a:pt x="46" y="12"/>
                  </a:cubicBezTo>
                  <a:cubicBezTo>
                    <a:pt x="47" y="11"/>
                    <a:pt x="47" y="10"/>
                    <a:pt x="46" y="9"/>
                  </a:cubicBezTo>
                  <a:cubicBezTo>
                    <a:pt x="42" y="5"/>
                    <a:pt x="36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194"/>
            <p:cNvSpPr>
              <a:spLocks noEditPoints="1"/>
            </p:cNvSpPr>
            <p:nvPr/>
          </p:nvSpPr>
          <p:spPr bwMode="auto">
            <a:xfrm>
              <a:off x="2916238" y="4854575"/>
              <a:ext cx="473075" cy="460375"/>
            </a:xfrm>
            <a:custGeom>
              <a:avLst/>
              <a:gdLst>
                <a:gd name="T0" fmla="*/ 140 w 169"/>
                <a:gd name="T1" fmla="*/ 164 h 164"/>
                <a:gd name="T2" fmla="*/ 28 w 169"/>
                <a:gd name="T3" fmla="*/ 164 h 164"/>
                <a:gd name="T4" fmla="*/ 0 w 169"/>
                <a:gd name="T5" fmla="*/ 136 h 164"/>
                <a:gd name="T6" fmla="*/ 0 w 169"/>
                <a:gd name="T7" fmla="*/ 28 h 164"/>
                <a:gd name="T8" fmla="*/ 28 w 169"/>
                <a:gd name="T9" fmla="*/ 0 h 164"/>
                <a:gd name="T10" fmla="*/ 140 w 169"/>
                <a:gd name="T11" fmla="*/ 0 h 164"/>
                <a:gd name="T12" fmla="*/ 169 w 169"/>
                <a:gd name="T13" fmla="*/ 28 h 164"/>
                <a:gd name="T14" fmla="*/ 169 w 169"/>
                <a:gd name="T15" fmla="*/ 136 h 164"/>
                <a:gd name="T16" fmla="*/ 140 w 169"/>
                <a:gd name="T17" fmla="*/ 164 h 164"/>
                <a:gd name="T18" fmla="*/ 28 w 169"/>
                <a:gd name="T19" fmla="*/ 9 h 164"/>
                <a:gd name="T20" fmla="*/ 9 w 169"/>
                <a:gd name="T21" fmla="*/ 28 h 164"/>
                <a:gd name="T22" fmla="*/ 9 w 169"/>
                <a:gd name="T23" fmla="*/ 136 h 164"/>
                <a:gd name="T24" fmla="*/ 28 w 169"/>
                <a:gd name="T25" fmla="*/ 155 h 164"/>
                <a:gd name="T26" fmla="*/ 140 w 169"/>
                <a:gd name="T27" fmla="*/ 155 h 164"/>
                <a:gd name="T28" fmla="*/ 160 w 169"/>
                <a:gd name="T29" fmla="*/ 136 h 164"/>
                <a:gd name="T30" fmla="*/ 160 w 169"/>
                <a:gd name="T31" fmla="*/ 28 h 164"/>
                <a:gd name="T32" fmla="*/ 140 w 169"/>
                <a:gd name="T33" fmla="*/ 9 h 164"/>
                <a:gd name="T34" fmla="*/ 28 w 169"/>
                <a:gd name="T35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4">
                  <a:moveTo>
                    <a:pt x="140" y="164"/>
                  </a:move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1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6" y="0"/>
                    <a:pt x="169" y="13"/>
                    <a:pt x="169" y="28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51"/>
                    <a:pt x="156" y="164"/>
                    <a:pt x="140" y="164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46"/>
                    <a:pt x="18" y="155"/>
                    <a:pt x="28" y="155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51" y="155"/>
                    <a:pt x="160" y="146"/>
                    <a:pt x="160" y="136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8"/>
                    <a:pt x="151" y="9"/>
                    <a:pt x="140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1" name="Freeform 195"/>
          <p:cNvSpPr>
            <a:spLocks noEditPoints="1"/>
          </p:cNvSpPr>
          <p:nvPr/>
        </p:nvSpPr>
        <p:spPr bwMode="auto">
          <a:xfrm>
            <a:off x="3897214" y="4877621"/>
            <a:ext cx="864429" cy="866569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2" name="组合 311"/>
          <p:cNvGrpSpPr/>
          <p:nvPr/>
        </p:nvGrpSpPr>
        <p:grpSpPr>
          <a:xfrm>
            <a:off x="5343636" y="5010281"/>
            <a:ext cx="368024" cy="603389"/>
            <a:chOff x="4598988" y="4714875"/>
            <a:chExt cx="546100" cy="895350"/>
          </a:xfrm>
          <a:solidFill>
            <a:srgbClr val="FC621E"/>
          </a:solidFill>
        </p:grpSpPr>
        <p:sp>
          <p:nvSpPr>
            <p:cNvPr id="313" name="Freeform 196"/>
            <p:cNvSpPr>
              <a:spLocks noEditPoints="1"/>
            </p:cNvSpPr>
            <p:nvPr/>
          </p:nvSpPr>
          <p:spPr bwMode="auto">
            <a:xfrm>
              <a:off x="4702175" y="4714875"/>
              <a:ext cx="339725" cy="336550"/>
            </a:xfrm>
            <a:custGeom>
              <a:avLst/>
              <a:gdLst>
                <a:gd name="T0" fmla="*/ 61 w 121"/>
                <a:gd name="T1" fmla="*/ 120 h 120"/>
                <a:gd name="T2" fmla="*/ 0 w 121"/>
                <a:gd name="T3" fmla="*/ 60 h 120"/>
                <a:gd name="T4" fmla="*/ 61 w 121"/>
                <a:gd name="T5" fmla="*/ 0 h 120"/>
                <a:gd name="T6" fmla="*/ 121 w 121"/>
                <a:gd name="T7" fmla="*/ 60 h 120"/>
                <a:gd name="T8" fmla="*/ 61 w 121"/>
                <a:gd name="T9" fmla="*/ 120 h 120"/>
                <a:gd name="T10" fmla="*/ 61 w 121"/>
                <a:gd name="T11" fmla="*/ 9 h 120"/>
                <a:gd name="T12" fmla="*/ 9 w 121"/>
                <a:gd name="T13" fmla="*/ 60 h 120"/>
                <a:gd name="T14" fmla="*/ 61 w 121"/>
                <a:gd name="T15" fmla="*/ 111 h 120"/>
                <a:gd name="T16" fmla="*/ 112 w 121"/>
                <a:gd name="T17" fmla="*/ 60 h 120"/>
                <a:gd name="T18" fmla="*/ 61 w 121"/>
                <a:gd name="T19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61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93"/>
                    <a:pt x="94" y="120"/>
                    <a:pt x="61" y="120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0"/>
                  </a:cubicBezTo>
                  <a:cubicBezTo>
                    <a:pt x="9" y="88"/>
                    <a:pt x="32" y="111"/>
                    <a:pt x="61" y="111"/>
                  </a:cubicBezTo>
                  <a:cubicBezTo>
                    <a:pt x="89" y="111"/>
                    <a:pt x="112" y="88"/>
                    <a:pt x="112" y="60"/>
                  </a:cubicBezTo>
                  <a:cubicBezTo>
                    <a:pt x="112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97"/>
            <p:cNvSpPr>
              <a:spLocks noEditPoints="1"/>
            </p:cNvSpPr>
            <p:nvPr/>
          </p:nvSpPr>
          <p:spPr bwMode="auto">
            <a:xfrm>
              <a:off x="4702175" y="4714875"/>
              <a:ext cx="339725" cy="182562"/>
            </a:xfrm>
            <a:custGeom>
              <a:avLst/>
              <a:gdLst>
                <a:gd name="T0" fmla="*/ 116 w 121"/>
                <a:gd name="T1" fmla="*/ 65 h 65"/>
                <a:gd name="T2" fmla="*/ 61 w 121"/>
                <a:gd name="T3" fmla="*/ 33 h 65"/>
                <a:gd name="T4" fmla="*/ 5 w 121"/>
                <a:gd name="T5" fmla="*/ 65 h 65"/>
                <a:gd name="T6" fmla="*/ 0 w 121"/>
                <a:gd name="T7" fmla="*/ 60 h 65"/>
                <a:gd name="T8" fmla="*/ 61 w 121"/>
                <a:gd name="T9" fmla="*/ 0 h 65"/>
                <a:gd name="T10" fmla="*/ 121 w 121"/>
                <a:gd name="T11" fmla="*/ 60 h 65"/>
                <a:gd name="T12" fmla="*/ 116 w 121"/>
                <a:gd name="T13" fmla="*/ 65 h 65"/>
                <a:gd name="T14" fmla="*/ 61 w 121"/>
                <a:gd name="T15" fmla="*/ 9 h 65"/>
                <a:gd name="T16" fmla="*/ 10 w 121"/>
                <a:gd name="T17" fmla="*/ 55 h 65"/>
                <a:gd name="T18" fmla="*/ 57 w 121"/>
                <a:gd name="T19" fmla="*/ 23 h 65"/>
                <a:gd name="T20" fmla="*/ 61 w 121"/>
                <a:gd name="T21" fmla="*/ 21 h 65"/>
                <a:gd name="T22" fmla="*/ 64 w 121"/>
                <a:gd name="T23" fmla="*/ 23 h 65"/>
                <a:gd name="T24" fmla="*/ 112 w 121"/>
                <a:gd name="T25" fmla="*/ 55 h 65"/>
                <a:gd name="T26" fmla="*/ 61 w 121"/>
                <a:gd name="T2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65">
                  <a:moveTo>
                    <a:pt x="116" y="65"/>
                  </a:moveTo>
                  <a:cubicBezTo>
                    <a:pt x="90" y="65"/>
                    <a:pt x="69" y="43"/>
                    <a:pt x="61" y="33"/>
                  </a:cubicBezTo>
                  <a:cubicBezTo>
                    <a:pt x="53" y="43"/>
                    <a:pt x="32" y="65"/>
                    <a:pt x="5" y="65"/>
                  </a:cubicBezTo>
                  <a:cubicBezTo>
                    <a:pt x="2" y="65"/>
                    <a:pt x="0" y="6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3"/>
                    <a:pt x="119" y="65"/>
                    <a:pt x="116" y="65"/>
                  </a:cubicBezTo>
                  <a:close/>
                  <a:moveTo>
                    <a:pt x="61" y="9"/>
                  </a:moveTo>
                  <a:cubicBezTo>
                    <a:pt x="34" y="9"/>
                    <a:pt x="12" y="29"/>
                    <a:pt x="10" y="55"/>
                  </a:cubicBezTo>
                  <a:cubicBezTo>
                    <a:pt x="37" y="52"/>
                    <a:pt x="57" y="23"/>
                    <a:pt x="57" y="23"/>
                  </a:cubicBezTo>
                  <a:cubicBezTo>
                    <a:pt x="58" y="22"/>
                    <a:pt x="59" y="21"/>
                    <a:pt x="61" y="21"/>
                  </a:cubicBezTo>
                  <a:cubicBezTo>
                    <a:pt x="62" y="21"/>
                    <a:pt x="64" y="22"/>
                    <a:pt x="64" y="23"/>
                  </a:cubicBezTo>
                  <a:cubicBezTo>
                    <a:pt x="65" y="23"/>
                    <a:pt x="85" y="52"/>
                    <a:pt x="112" y="55"/>
                  </a:cubicBezTo>
                  <a:cubicBezTo>
                    <a:pt x="109" y="29"/>
                    <a:pt x="87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198"/>
            <p:cNvSpPr>
              <a:spLocks/>
            </p:cNvSpPr>
            <p:nvPr/>
          </p:nvSpPr>
          <p:spPr bwMode="auto">
            <a:xfrm>
              <a:off x="4702175" y="5006975"/>
              <a:ext cx="339725" cy="355600"/>
            </a:xfrm>
            <a:custGeom>
              <a:avLst/>
              <a:gdLst>
                <a:gd name="T0" fmla="*/ 57 w 121"/>
                <a:gd name="T1" fmla="*/ 127 h 127"/>
                <a:gd name="T2" fmla="*/ 45 w 121"/>
                <a:gd name="T3" fmla="*/ 127 h 127"/>
                <a:gd name="T4" fmla="*/ 0 w 121"/>
                <a:gd name="T5" fmla="*/ 106 h 127"/>
                <a:gd name="T6" fmla="*/ 0 w 121"/>
                <a:gd name="T7" fmla="*/ 105 h 127"/>
                <a:gd name="T8" fmla="*/ 30 w 121"/>
                <a:gd name="T9" fmla="*/ 2 h 127"/>
                <a:gd name="T10" fmla="*/ 37 w 121"/>
                <a:gd name="T11" fmla="*/ 1 h 127"/>
                <a:gd name="T12" fmla="*/ 37 w 121"/>
                <a:gd name="T13" fmla="*/ 8 h 127"/>
                <a:gd name="T14" fmla="*/ 9 w 121"/>
                <a:gd name="T15" fmla="*/ 104 h 127"/>
                <a:gd name="T16" fmla="*/ 45 w 121"/>
                <a:gd name="T17" fmla="*/ 118 h 127"/>
                <a:gd name="T18" fmla="*/ 112 w 121"/>
                <a:gd name="T19" fmla="*/ 104 h 127"/>
                <a:gd name="T20" fmla="*/ 84 w 121"/>
                <a:gd name="T21" fmla="*/ 8 h 127"/>
                <a:gd name="T22" fmla="*/ 85 w 121"/>
                <a:gd name="T23" fmla="*/ 1 h 127"/>
                <a:gd name="T24" fmla="*/ 91 w 121"/>
                <a:gd name="T25" fmla="*/ 2 h 127"/>
                <a:gd name="T26" fmla="*/ 121 w 121"/>
                <a:gd name="T27" fmla="*/ 105 h 127"/>
                <a:gd name="T28" fmla="*/ 121 w 121"/>
                <a:gd name="T29" fmla="*/ 106 h 127"/>
                <a:gd name="T30" fmla="*/ 57 w 121"/>
                <a:gd name="T3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7">
                  <a:moveTo>
                    <a:pt x="57" y="127"/>
                  </a:moveTo>
                  <a:cubicBezTo>
                    <a:pt x="53" y="127"/>
                    <a:pt x="49" y="127"/>
                    <a:pt x="45" y="127"/>
                  </a:cubicBezTo>
                  <a:cubicBezTo>
                    <a:pt x="29" y="126"/>
                    <a:pt x="3" y="122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2"/>
                    <a:pt x="12" y="23"/>
                    <a:pt x="30" y="2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8" y="3"/>
                    <a:pt x="39" y="6"/>
                    <a:pt x="37" y="8"/>
                  </a:cubicBezTo>
                  <a:cubicBezTo>
                    <a:pt x="20" y="27"/>
                    <a:pt x="9" y="64"/>
                    <a:pt x="9" y="104"/>
                  </a:cubicBezTo>
                  <a:cubicBezTo>
                    <a:pt x="11" y="111"/>
                    <a:pt x="25" y="116"/>
                    <a:pt x="45" y="118"/>
                  </a:cubicBezTo>
                  <a:cubicBezTo>
                    <a:pt x="75" y="120"/>
                    <a:pt x="108" y="113"/>
                    <a:pt x="112" y="104"/>
                  </a:cubicBezTo>
                  <a:cubicBezTo>
                    <a:pt x="112" y="64"/>
                    <a:pt x="101" y="27"/>
                    <a:pt x="84" y="8"/>
                  </a:cubicBezTo>
                  <a:cubicBezTo>
                    <a:pt x="83" y="6"/>
                    <a:pt x="83" y="3"/>
                    <a:pt x="85" y="1"/>
                  </a:cubicBezTo>
                  <a:cubicBezTo>
                    <a:pt x="87" y="0"/>
                    <a:pt x="89" y="0"/>
                    <a:pt x="91" y="2"/>
                  </a:cubicBezTo>
                  <a:cubicBezTo>
                    <a:pt x="110" y="23"/>
                    <a:pt x="121" y="62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16" y="122"/>
                    <a:pt x="84" y="127"/>
                    <a:pt x="5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199"/>
            <p:cNvSpPr>
              <a:spLocks/>
            </p:cNvSpPr>
            <p:nvPr/>
          </p:nvSpPr>
          <p:spPr bwMode="auto">
            <a:xfrm>
              <a:off x="4829175" y="5337175"/>
              <a:ext cx="25400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200"/>
            <p:cNvSpPr>
              <a:spLocks noEditPoints="1"/>
            </p:cNvSpPr>
            <p:nvPr/>
          </p:nvSpPr>
          <p:spPr bwMode="auto">
            <a:xfrm>
              <a:off x="4598988" y="4868863"/>
              <a:ext cx="131763" cy="182562"/>
            </a:xfrm>
            <a:custGeom>
              <a:avLst/>
              <a:gdLst>
                <a:gd name="T0" fmla="*/ 23 w 47"/>
                <a:gd name="T1" fmla="*/ 65 h 65"/>
                <a:gd name="T2" fmla="*/ 21 w 47"/>
                <a:gd name="T3" fmla="*/ 65 h 65"/>
                <a:gd name="T4" fmla="*/ 1 w 47"/>
                <a:gd name="T5" fmla="*/ 58 h 65"/>
                <a:gd name="T6" fmla="*/ 0 w 47"/>
                <a:gd name="T7" fmla="*/ 55 h 65"/>
                <a:gd name="T8" fmla="*/ 40 w 47"/>
                <a:gd name="T9" fmla="*/ 1 h 65"/>
                <a:gd name="T10" fmla="*/ 45 w 47"/>
                <a:gd name="T11" fmla="*/ 2 h 65"/>
                <a:gd name="T12" fmla="*/ 46 w 47"/>
                <a:gd name="T13" fmla="*/ 7 h 65"/>
                <a:gd name="T14" fmla="*/ 46 w 47"/>
                <a:gd name="T15" fmla="*/ 53 h 65"/>
                <a:gd name="T16" fmla="*/ 45 w 47"/>
                <a:gd name="T17" fmla="*/ 58 h 65"/>
                <a:gd name="T18" fmla="*/ 23 w 47"/>
                <a:gd name="T19" fmla="*/ 65 h 65"/>
                <a:gd name="T20" fmla="*/ 9 w 47"/>
                <a:gd name="T21" fmla="*/ 54 h 65"/>
                <a:gd name="T22" fmla="*/ 21 w 47"/>
                <a:gd name="T23" fmla="*/ 56 h 65"/>
                <a:gd name="T24" fmla="*/ 36 w 47"/>
                <a:gd name="T25" fmla="*/ 54 h 65"/>
                <a:gd name="T26" fmla="*/ 34 w 47"/>
                <a:gd name="T27" fmla="*/ 16 h 65"/>
                <a:gd name="T28" fmla="*/ 9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3" y="65"/>
                  </a:moveTo>
                  <a:cubicBezTo>
                    <a:pt x="22" y="65"/>
                    <a:pt x="21" y="65"/>
                    <a:pt x="21" y="65"/>
                  </a:cubicBezTo>
                  <a:cubicBezTo>
                    <a:pt x="15" y="65"/>
                    <a:pt x="5" y="64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22"/>
                    <a:pt x="38" y="2"/>
                    <a:pt x="40" y="1"/>
                  </a:cubicBezTo>
                  <a:cubicBezTo>
                    <a:pt x="41" y="0"/>
                    <a:pt x="43" y="0"/>
                    <a:pt x="45" y="2"/>
                  </a:cubicBezTo>
                  <a:cubicBezTo>
                    <a:pt x="46" y="3"/>
                    <a:pt x="47" y="5"/>
                    <a:pt x="46" y="7"/>
                  </a:cubicBezTo>
                  <a:cubicBezTo>
                    <a:pt x="46" y="7"/>
                    <a:pt x="34" y="35"/>
                    <a:pt x="46" y="53"/>
                  </a:cubicBezTo>
                  <a:cubicBezTo>
                    <a:pt x="47" y="55"/>
                    <a:pt x="46" y="57"/>
                    <a:pt x="45" y="58"/>
                  </a:cubicBezTo>
                  <a:cubicBezTo>
                    <a:pt x="41" y="64"/>
                    <a:pt x="31" y="65"/>
                    <a:pt x="23" y="65"/>
                  </a:cubicBezTo>
                  <a:close/>
                  <a:moveTo>
                    <a:pt x="9" y="54"/>
                  </a:moveTo>
                  <a:cubicBezTo>
                    <a:pt x="11" y="55"/>
                    <a:pt x="15" y="56"/>
                    <a:pt x="21" y="56"/>
                  </a:cubicBezTo>
                  <a:cubicBezTo>
                    <a:pt x="27" y="56"/>
                    <a:pt x="33" y="55"/>
                    <a:pt x="36" y="54"/>
                  </a:cubicBezTo>
                  <a:cubicBezTo>
                    <a:pt x="30" y="41"/>
                    <a:pt x="31" y="26"/>
                    <a:pt x="34" y="16"/>
                  </a:cubicBezTo>
                  <a:cubicBezTo>
                    <a:pt x="24" y="23"/>
                    <a:pt x="10" y="37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201"/>
            <p:cNvSpPr>
              <a:spLocks noEditPoints="1"/>
            </p:cNvSpPr>
            <p:nvPr/>
          </p:nvSpPr>
          <p:spPr bwMode="auto">
            <a:xfrm>
              <a:off x="5013325" y="4868863"/>
              <a:ext cx="131763" cy="182562"/>
            </a:xfrm>
            <a:custGeom>
              <a:avLst/>
              <a:gdLst>
                <a:gd name="T0" fmla="*/ 24 w 47"/>
                <a:gd name="T1" fmla="*/ 65 h 65"/>
                <a:gd name="T2" fmla="*/ 2 w 47"/>
                <a:gd name="T3" fmla="*/ 58 h 65"/>
                <a:gd name="T4" fmla="*/ 2 w 47"/>
                <a:gd name="T5" fmla="*/ 53 h 65"/>
                <a:gd name="T6" fmla="*/ 1 w 47"/>
                <a:gd name="T7" fmla="*/ 7 h 65"/>
                <a:gd name="T8" fmla="*/ 2 w 47"/>
                <a:gd name="T9" fmla="*/ 2 h 65"/>
                <a:gd name="T10" fmla="*/ 8 w 47"/>
                <a:gd name="T11" fmla="*/ 1 h 65"/>
                <a:gd name="T12" fmla="*/ 47 w 47"/>
                <a:gd name="T13" fmla="*/ 55 h 65"/>
                <a:gd name="T14" fmla="*/ 46 w 47"/>
                <a:gd name="T15" fmla="*/ 58 h 65"/>
                <a:gd name="T16" fmla="*/ 27 w 47"/>
                <a:gd name="T17" fmla="*/ 65 h 65"/>
                <a:gd name="T18" fmla="*/ 24 w 47"/>
                <a:gd name="T19" fmla="*/ 65 h 65"/>
                <a:gd name="T20" fmla="*/ 12 w 47"/>
                <a:gd name="T21" fmla="*/ 54 h 65"/>
                <a:gd name="T22" fmla="*/ 26 w 47"/>
                <a:gd name="T23" fmla="*/ 56 h 65"/>
                <a:gd name="T24" fmla="*/ 38 w 47"/>
                <a:gd name="T25" fmla="*/ 54 h 65"/>
                <a:gd name="T26" fmla="*/ 14 w 47"/>
                <a:gd name="T27" fmla="*/ 16 h 65"/>
                <a:gd name="T28" fmla="*/ 12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4" y="65"/>
                  </a:moveTo>
                  <a:cubicBezTo>
                    <a:pt x="16" y="65"/>
                    <a:pt x="6" y="64"/>
                    <a:pt x="2" y="58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13" y="35"/>
                    <a:pt x="1" y="7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47" y="22"/>
                    <a:pt x="47" y="55"/>
                  </a:cubicBezTo>
                  <a:cubicBezTo>
                    <a:pt x="47" y="56"/>
                    <a:pt x="47" y="57"/>
                    <a:pt x="46" y="58"/>
                  </a:cubicBezTo>
                  <a:cubicBezTo>
                    <a:pt x="42" y="64"/>
                    <a:pt x="32" y="65"/>
                    <a:pt x="27" y="65"/>
                  </a:cubicBezTo>
                  <a:cubicBezTo>
                    <a:pt x="26" y="65"/>
                    <a:pt x="25" y="65"/>
                    <a:pt x="24" y="65"/>
                  </a:cubicBezTo>
                  <a:close/>
                  <a:moveTo>
                    <a:pt x="12" y="54"/>
                  </a:moveTo>
                  <a:cubicBezTo>
                    <a:pt x="14" y="55"/>
                    <a:pt x="20" y="56"/>
                    <a:pt x="26" y="56"/>
                  </a:cubicBezTo>
                  <a:cubicBezTo>
                    <a:pt x="32" y="56"/>
                    <a:pt x="36" y="55"/>
                    <a:pt x="38" y="54"/>
                  </a:cubicBezTo>
                  <a:cubicBezTo>
                    <a:pt x="37" y="37"/>
                    <a:pt x="23" y="23"/>
                    <a:pt x="14" y="16"/>
                  </a:cubicBezTo>
                  <a:cubicBezTo>
                    <a:pt x="16" y="26"/>
                    <a:pt x="18" y="41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202"/>
            <p:cNvSpPr>
              <a:spLocks/>
            </p:cNvSpPr>
            <p:nvPr/>
          </p:nvSpPr>
          <p:spPr bwMode="auto">
            <a:xfrm>
              <a:off x="4843463" y="4956175"/>
              <a:ext cx="58738" cy="36512"/>
            </a:xfrm>
            <a:custGeom>
              <a:avLst/>
              <a:gdLst>
                <a:gd name="T0" fmla="*/ 11 w 21"/>
                <a:gd name="T1" fmla="*/ 13 h 13"/>
                <a:gd name="T2" fmla="*/ 1 w 21"/>
                <a:gd name="T3" fmla="*/ 8 h 13"/>
                <a:gd name="T4" fmla="*/ 3 w 21"/>
                <a:gd name="T5" fmla="*/ 2 h 13"/>
                <a:gd name="T6" fmla="*/ 9 w 21"/>
                <a:gd name="T7" fmla="*/ 4 h 13"/>
                <a:gd name="T8" fmla="*/ 11 w 21"/>
                <a:gd name="T9" fmla="*/ 4 h 13"/>
                <a:gd name="T10" fmla="*/ 12 w 21"/>
                <a:gd name="T11" fmla="*/ 4 h 13"/>
                <a:gd name="T12" fmla="*/ 18 w 21"/>
                <a:gd name="T13" fmla="*/ 2 h 13"/>
                <a:gd name="T14" fmla="*/ 20 w 21"/>
                <a:gd name="T15" fmla="*/ 8 h 13"/>
                <a:gd name="T16" fmla="*/ 11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11" y="13"/>
                  </a:moveTo>
                  <a:cubicBezTo>
                    <a:pt x="7" y="13"/>
                    <a:pt x="3" y="11"/>
                    <a:pt x="1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1"/>
                    <a:pt x="16" y="0"/>
                    <a:pt x="18" y="2"/>
                  </a:cubicBezTo>
                  <a:cubicBezTo>
                    <a:pt x="20" y="3"/>
                    <a:pt x="21" y="5"/>
                    <a:pt x="20" y="8"/>
                  </a:cubicBezTo>
                  <a:cubicBezTo>
                    <a:pt x="18" y="11"/>
                    <a:pt x="15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4716463" y="5527675"/>
              <a:ext cx="146050" cy="82550"/>
            </a:xfrm>
            <a:custGeom>
              <a:avLst/>
              <a:gdLst>
                <a:gd name="T0" fmla="*/ 26 w 52"/>
                <a:gd name="T1" fmla="*/ 29 h 29"/>
                <a:gd name="T2" fmla="*/ 10 w 52"/>
                <a:gd name="T3" fmla="*/ 27 h 29"/>
                <a:gd name="T4" fmla="*/ 0 w 52"/>
                <a:gd name="T5" fmla="*/ 18 h 29"/>
                <a:gd name="T6" fmla="*/ 26 w 52"/>
                <a:gd name="T7" fmla="*/ 0 h 29"/>
                <a:gd name="T8" fmla="*/ 52 w 52"/>
                <a:gd name="T9" fmla="*/ 18 h 29"/>
                <a:gd name="T10" fmla="*/ 26 w 52"/>
                <a:gd name="T11" fmla="*/ 29 h 29"/>
                <a:gd name="T12" fmla="*/ 9 w 52"/>
                <a:gd name="T13" fmla="*/ 17 h 29"/>
                <a:gd name="T14" fmla="*/ 43 w 52"/>
                <a:gd name="T15" fmla="*/ 17 h 29"/>
                <a:gd name="T16" fmla="*/ 26 w 52"/>
                <a:gd name="T17" fmla="*/ 9 h 29"/>
                <a:gd name="T18" fmla="*/ 9 w 52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2" y="8"/>
                    <a:pt x="52" y="18"/>
                  </a:cubicBezTo>
                  <a:cubicBezTo>
                    <a:pt x="52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4" y="20"/>
                    <a:pt x="38" y="20"/>
                    <a:pt x="43" y="17"/>
                  </a:cubicBezTo>
                  <a:cubicBezTo>
                    <a:pt x="42" y="13"/>
                    <a:pt x="35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204"/>
            <p:cNvSpPr>
              <a:spLocks/>
            </p:cNvSpPr>
            <p:nvPr/>
          </p:nvSpPr>
          <p:spPr bwMode="auto">
            <a:xfrm>
              <a:off x="4891088" y="5337175"/>
              <a:ext cx="23813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205"/>
            <p:cNvSpPr>
              <a:spLocks noEditPoints="1"/>
            </p:cNvSpPr>
            <p:nvPr/>
          </p:nvSpPr>
          <p:spPr bwMode="auto">
            <a:xfrm>
              <a:off x="4881563" y="5527675"/>
              <a:ext cx="149225" cy="82550"/>
            </a:xfrm>
            <a:custGeom>
              <a:avLst/>
              <a:gdLst>
                <a:gd name="T0" fmla="*/ 26 w 53"/>
                <a:gd name="T1" fmla="*/ 29 h 29"/>
                <a:gd name="T2" fmla="*/ 10 w 53"/>
                <a:gd name="T3" fmla="*/ 27 h 29"/>
                <a:gd name="T4" fmla="*/ 0 w 53"/>
                <a:gd name="T5" fmla="*/ 18 h 29"/>
                <a:gd name="T6" fmla="*/ 26 w 53"/>
                <a:gd name="T7" fmla="*/ 0 h 29"/>
                <a:gd name="T8" fmla="*/ 53 w 53"/>
                <a:gd name="T9" fmla="*/ 18 h 29"/>
                <a:gd name="T10" fmla="*/ 26 w 53"/>
                <a:gd name="T11" fmla="*/ 29 h 29"/>
                <a:gd name="T12" fmla="*/ 9 w 53"/>
                <a:gd name="T13" fmla="*/ 17 h 29"/>
                <a:gd name="T14" fmla="*/ 43 w 53"/>
                <a:gd name="T15" fmla="*/ 17 h 29"/>
                <a:gd name="T16" fmla="*/ 26 w 53"/>
                <a:gd name="T17" fmla="*/ 9 h 29"/>
                <a:gd name="T18" fmla="*/ 9 w 53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3" y="8"/>
                    <a:pt x="53" y="18"/>
                  </a:cubicBezTo>
                  <a:cubicBezTo>
                    <a:pt x="53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5" y="20"/>
                    <a:pt x="38" y="20"/>
                    <a:pt x="43" y="17"/>
                  </a:cubicBezTo>
                  <a:cubicBezTo>
                    <a:pt x="42" y="13"/>
                    <a:pt x="36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206"/>
            <p:cNvSpPr>
              <a:spLocks/>
            </p:cNvSpPr>
            <p:nvPr/>
          </p:nvSpPr>
          <p:spPr bwMode="auto">
            <a:xfrm>
              <a:off x="4943475" y="5014913"/>
              <a:ext cx="171450" cy="342900"/>
            </a:xfrm>
            <a:custGeom>
              <a:avLst/>
              <a:gdLst>
                <a:gd name="T0" fmla="*/ 44 w 61"/>
                <a:gd name="T1" fmla="*/ 122 h 122"/>
                <a:gd name="T2" fmla="*/ 43 w 61"/>
                <a:gd name="T3" fmla="*/ 122 h 122"/>
                <a:gd name="T4" fmla="*/ 40 w 61"/>
                <a:gd name="T5" fmla="*/ 116 h 122"/>
                <a:gd name="T6" fmla="*/ 1 w 61"/>
                <a:gd name="T7" fmla="*/ 8 h 122"/>
                <a:gd name="T8" fmla="*/ 2 w 61"/>
                <a:gd name="T9" fmla="*/ 2 h 122"/>
                <a:gd name="T10" fmla="*/ 9 w 61"/>
                <a:gd name="T11" fmla="*/ 2 h 122"/>
                <a:gd name="T12" fmla="*/ 49 w 61"/>
                <a:gd name="T13" fmla="*/ 118 h 122"/>
                <a:gd name="T14" fmla="*/ 44 w 6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44" y="122"/>
                  </a:moveTo>
                  <a:cubicBezTo>
                    <a:pt x="44" y="122"/>
                    <a:pt x="44" y="122"/>
                    <a:pt x="43" y="122"/>
                  </a:cubicBezTo>
                  <a:cubicBezTo>
                    <a:pt x="41" y="121"/>
                    <a:pt x="39" y="118"/>
                    <a:pt x="40" y="116"/>
                  </a:cubicBezTo>
                  <a:cubicBezTo>
                    <a:pt x="40" y="116"/>
                    <a:pt x="51" y="72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61" y="70"/>
                    <a:pt x="49" y="116"/>
                    <a:pt x="49" y="118"/>
                  </a:cubicBezTo>
                  <a:cubicBezTo>
                    <a:pt x="48" y="120"/>
                    <a:pt x="46" y="122"/>
                    <a:pt x="4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207"/>
            <p:cNvSpPr>
              <a:spLocks/>
            </p:cNvSpPr>
            <p:nvPr/>
          </p:nvSpPr>
          <p:spPr bwMode="auto">
            <a:xfrm>
              <a:off x="4625975" y="5014913"/>
              <a:ext cx="174625" cy="342900"/>
            </a:xfrm>
            <a:custGeom>
              <a:avLst/>
              <a:gdLst>
                <a:gd name="T0" fmla="*/ 17 w 62"/>
                <a:gd name="T1" fmla="*/ 122 h 122"/>
                <a:gd name="T2" fmla="*/ 13 w 62"/>
                <a:gd name="T3" fmla="*/ 118 h 122"/>
                <a:gd name="T4" fmla="*/ 53 w 62"/>
                <a:gd name="T5" fmla="*/ 2 h 122"/>
                <a:gd name="T6" fmla="*/ 59 w 62"/>
                <a:gd name="T7" fmla="*/ 2 h 122"/>
                <a:gd name="T8" fmla="*/ 60 w 62"/>
                <a:gd name="T9" fmla="*/ 8 h 122"/>
                <a:gd name="T10" fmla="*/ 22 w 62"/>
                <a:gd name="T11" fmla="*/ 116 h 122"/>
                <a:gd name="T12" fmla="*/ 18 w 62"/>
                <a:gd name="T13" fmla="*/ 122 h 122"/>
                <a:gd name="T14" fmla="*/ 17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17" y="122"/>
                  </a:moveTo>
                  <a:cubicBezTo>
                    <a:pt x="15" y="122"/>
                    <a:pt x="13" y="120"/>
                    <a:pt x="13" y="118"/>
                  </a:cubicBezTo>
                  <a:cubicBezTo>
                    <a:pt x="12" y="116"/>
                    <a:pt x="0" y="70"/>
                    <a:pt x="53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1" y="3"/>
                    <a:pt x="62" y="6"/>
                    <a:pt x="60" y="8"/>
                  </a:cubicBezTo>
                  <a:cubicBezTo>
                    <a:pt x="11" y="72"/>
                    <a:pt x="21" y="116"/>
                    <a:pt x="22" y="116"/>
                  </a:cubicBezTo>
                  <a:cubicBezTo>
                    <a:pt x="22" y="118"/>
                    <a:pt x="21" y="121"/>
                    <a:pt x="18" y="122"/>
                  </a:cubicBezTo>
                  <a:cubicBezTo>
                    <a:pt x="18" y="122"/>
                    <a:pt x="18" y="122"/>
                    <a:pt x="1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208"/>
            <p:cNvSpPr>
              <a:spLocks noEditPoints="1"/>
            </p:cNvSpPr>
            <p:nvPr/>
          </p:nvSpPr>
          <p:spPr bwMode="auto">
            <a:xfrm>
              <a:off x="4649788" y="5326063"/>
              <a:ext cx="80963" cy="76200"/>
            </a:xfrm>
            <a:custGeom>
              <a:avLst/>
              <a:gdLst>
                <a:gd name="T0" fmla="*/ 10 w 29"/>
                <a:gd name="T1" fmla="*/ 27 h 27"/>
                <a:gd name="T2" fmla="*/ 3 w 29"/>
                <a:gd name="T3" fmla="*/ 23 h 27"/>
                <a:gd name="T4" fmla="*/ 1 w 29"/>
                <a:gd name="T5" fmla="*/ 12 h 27"/>
                <a:gd name="T6" fmla="*/ 7 w 29"/>
                <a:gd name="T7" fmla="*/ 3 h 27"/>
                <a:gd name="T8" fmla="*/ 26 w 29"/>
                <a:gd name="T9" fmla="*/ 10 h 27"/>
                <a:gd name="T10" fmla="*/ 26 w 29"/>
                <a:gd name="T11" fmla="*/ 10 h 27"/>
                <a:gd name="T12" fmla="*/ 19 w 29"/>
                <a:gd name="T13" fmla="*/ 24 h 27"/>
                <a:gd name="T14" fmla="*/ 10 w 29"/>
                <a:gd name="T15" fmla="*/ 27 h 27"/>
                <a:gd name="T16" fmla="*/ 13 w 29"/>
                <a:gd name="T17" fmla="*/ 11 h 27"/>
                <a:gd name="T18" fmla="*/ 12 w 29"/>
                <a:gd name="T19" fmla="*/ 11 h 27"/>
                <a:gd name="T20" fmla="*/ 10 w 29"/>
                <a:gd name="T21" fmla="*/ 14 h 27"/>
                <a:gd name="T22" fmla="*/ 11 w 29"/>
                <a:gd name="T23" fmla="*/ 18 h 27"/>
                <a:gd name="T24" fmla="*/ 18 w 29"/>
                <a:gd name="T25" fmla="*/ 14 h 27"/>
                <a:gd name="T26" fmla="*/ 13 w 29"/>
                <a:gd name="T2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0" y="27"/>
                  </a:moveTo>
                  <a:cubicBezTo>
                    <a:pt x="7" y="27"/>
                    <a:pt x="4" y="25"/>
                    <a:pt x="3" y="23"/>
                  </a:cubicBezTo>
                  <a:cubicBezTo>
                    <a:pt x="1" y="19"/>
                    <a:pt x="0" y="16"/>
                    <a:pt x="1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4" y="0"/>
                    <a:pt x="22" y="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5"/>
                    <a:pt x="26" y="21"/>
                    <a:pt x="19" y="24"/>
                  </a:cubicBezTo>
                  <a:cubicBezTo>
                    <a:pt x="16" y="26"/>
                    <a:pt x="13" y="27"/>
                    <a:pt x="10" y="27"/>
                  </a:cubicBezTo>
                  <a:close/>
                  <a:moveTo>
                    <a:pt x="13" y="11"/>
                  </a:move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0" y="16"/>
                    <a:pt x="11" y="18"/>
                  </a:cubicBezTo>
                  <a:cubicBezTo>
                    <a:pt x="13" y="18"/>
                    <a:pt x="17" y="15"/>
                    <a:pt x="18" y="14"/>
                  </a:cubicBezTo>
                  <a:cubicBezTo>
                    <a:pt x="16" y="12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209"/>
            <p:cNvSpPr>
              <a:spLocks noEditPoints="1"/>
            </p:cNvSpPr>
            <p:nvPr/>
          </p:nvSpPr>
          <p:spPr bwMode="auto">
            <a:xfrm>
              <a:off x="5011738" y="5326063"/>
              <a:ext cx="84138" cy="76200"/>
            </a:xfrm>
            <a:custGeom>
              <a:avLst/>
              <a:gdLst>
                <a:gd name="T0" fmla="*/ 19 w 30"/>
                <a:gd name="T1" fmla="*/ 27 h 27"/>
                <a:gd name="T2" fmla="*/ 10 w 30"/>
                <a:gd name="T3" fmla="*/ 24 h 27"/>
                <a:gd name="T4" fmla="*/ 3 w 30"/>
                <a:gd name="T5" fmla="*/ 10 h 27"/>
                <a:gd name="T6" fmla="*/ 3 w 30"/>
                <a:gd name="T7" fmla="*/ 10 h 27"/>
                <a:gd name="T8" fmla="*/ 22 w 30"/>
                <a:gd name="T9" fmla="*/ 3 h 27"/>
                <a:gd name="T10" fmla="*/ 26 w 30"/>
                <a:gd name="T11" fmla="*/ 23 h 27"/>
                <a:gd name="T12" fmla="*/ 19 w 30"/>
                <a:gd name="T13" fmla="*/ 27 h 27"/>
                <a:gd name="T14" fmla="*/ 11 w 30"/>
                <a:gd name="T15" fmla="*/ 14 h 27"/>
                <a:gd name="T16" fmla="*/ 18 w 30"/>
                <a:gd name="T17" fmla="*/ 18 h 27"/>
                <a:gd name="T18" fmla="*/ 17 w 30"/>
                <a:gd name="T19" fmla="*/ 11 h 27"/>
                <a:gd name="T20" fmla="*/ 11 w 30"/>
                <a:gd name="T21" fmla="*/ 14 h 27"/>
                <a:gd name="T22" fmla="*/ 11 w 30"/>
                <a:gd name="T23" fmla="*/ 15 h 27"/>
                <a:gd name="T24" fmla="*/ 11 w 30"/>
                <a:gd name="T25" fmla="*/ 15 h 27"/>
                <a:gd name="T26" fmla="*/ 11 w 30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19" y="27"/>
                  </a:moveTo>
                  <a:cubicBezTo>
                    <a:pt x="16" y="27"/>
                    <a:pt x="13" y="26"/>
                    <a:pt x="10" y="24"/>
                  </a:cubicBezTo>
                  <a:cubicBezTo>
                    <a:pt x="3" y="21"/>
                    <a:pt x="0" y="1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7" y="3"/>
                    <a:pt x="15" y="0"/>
                    <a:pt x="22" y="3"/>
                  </a:cubicBezTo>
                  <a:cubicBezTo>
                    <a:pt x="28" y="7"/>
                    <a:pt x="30" y="15"/>
                    <a:pt x="26" y="23"/>
                  </a:cubicBezTo>
                  <a:cubicBezTo>
                    <a:pt x="25" y="25"/>
                    <a:pt x="22" y="27"/>
                    <a:pt x="19" y="27"/>
                  </a:cubicBezTo>
                  <a:close/>
                  <a:moveTo>
                    <a:pt x="11" y="14"/>
                  </a:moveTo>
                  <a:cubicBezTo>
                    <a:pt x="12" y="15"/>
                    <a:pt x="16" y="18"/>
                    <a:pt x="18" y="18"/>
                  </a:cubicBezTo>
                  <a:cubicBezTo>
                    <a:pt x="20" y="15"/>
                    <a:pt x="19" y="12"/>
                    <a:pt x="17" y="11"/>
                  </a:cubicBezTo>
                  <a:cubicBezTo>
                    <a:pt x="16" y="10"/>
                    <a:pt x="13" y="11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10"/>
            <p:cNvSpPr>
              <a:spLocks noEditPoints="1"/>
            </p:cNvSpPr>
            <p:nvPr/>
          </p:nvSpPr>
          <p:spPr bwMode="auto">
            <a:xfrm>
              <a:off x="4783138" y="5113338"/>
              <a:ext cx="177800" cy="134937"/>
            </a:xfrm>
            <a:custGeom>
              <a:avLst/>
              <a:gdLst>
                <a:gd name="T0" fmla="*/ 32 w 63"/>
                <a:gd name="T1" fmla="*/ 48 h 48"/>
                <a:gd name="T2" fmla="*/ 30 w 63"/>
                <a:gd name="T3" fmla="*/ 47 h 48"/>
                <a:gd name="T4" fmla="*/ 0 w 63"/>
                <a:gd name="T5" fmla="*/ 18 h 48"/>
                <a:gd name="T6" fmla="*/ 19 w 63"/>
                <a:gd name="T7" fmla="*/ 0 h 48"/>
                <a:gd name="T8" fmla="*/ 32 w 63"/>
                <a:gd name="T9" fmla="*/ 5 h 48"/>
                <a:gd name="T10" fmla="*/ 44 w 63"/>
                <a:gd name="T11" fmla="*/ 0 h 48"/>
                <a:gd name="T12" fmla="*/ 63 w 63"/>
                <a:gd name="T13" fmla="*/ 18 h 48"/>
                <a:gd name="T14" fmla="*/ 33 w 63"/>
                <a:gd name="T15" fmla="*/ 47 h 48"/>
                <a:gd name="T16" fmla="*/ 32 w 63"/>
                <a:gd name="T17" fmla="*/ 48 h 48"/>
                <a:gd name="T18" fmla="*/ 19 w 63"/>
                <a:gd name="T19" fmla="*/ 9 h 48"/>
                <a:gd name="T20" fmla="*/ 10 w 63"/>
                <a:gd name="T21" fmla="*/ 18 h 48"/>
                <a:gd name="T22" fmla="*/ 32 w 63"/>
                <a:gd name="T23" fmla="*/ 38 h 48"/>
                <a:gd name="T24" fmla="*/ 54 w 63"/>
                <a:gd name="T25" fmla="*/ 18 h 48"/>
                <a:gd name="T26" fmla="*/ 44 w 63"/>
                <a:gd name="T27" fmla="*/ 9 h 48"/>
                <a:gd name="T28" fmla="*/ 36 w 63"/>
                <a:gd name="T29" fmla="*/ 14 h 48"/>
                <a:gd name="T30" fmla="*/ 32 w 63"/>
                <a:gd name="T31" fmla="*/ 17 h 48"/>
                <a:gd name="T32" fmla="*/ 27 w 63"/>
                <a:gd name="T33" fmla="*/ 14 h 48"/>
                <a:gd name="T34" fmla="*/ 19 w 63"/>
                <a:gd name="T3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48">
                  <a:moveTo>
                    <a:pt x="32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27" y="46"/>
                    <a:pt x="0" y="34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4" y="0"/>
                    <a:pt x="28" y="1"/>
                    <a:pt x="32" y="5"/>
                  </a:cubicBezTo>
                  <a:cubicBezTo>
                    <a:pt x="35" y="1"/>
                    <a:pt x="39" y="0"/>
                    <a:pt x="44" y="0"/>
                  </a:cubicBezTo>
                  <a:cubicBezTo>
                    <a:pt x="54" y="0"/>
                    <a:pt x="63" y="8"/>
                    <a:pt x="63" y="18"/>
                  </a:cubicBezTo>
                  <a:cubicBezTo>
                    <a:pt x="63" y="35"/>
                    <a:pt x="36" y="46"/>
                    <a:pt x="33" y="47"/>
                  </a:cubicBezTo>
                  <a:cubicBezTo>
                    <a:pt x="33" y="47"/>
                    <a:pt x="32" y="48"/>
                    <a:pt x="32" y="48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5"/>
                    <a:pt x="22" y="33"/>
                    <a:pt x="32" y="38"/>
                  </a:cubicBezTo>
                  <a:cubicBezTo>
                    <a:pt x="41" y="34"/>
                    <a:pt x="54" y="25"/>
                    <a:pt x="54" y="18"/>
                  </a:cubicBezTo>
                  <a:cubicBezTo>
                    <a:pt x="54" y="13"/>
                    <a:pt x="49" y="9"/>
                    <a:pt x="44" y="9"/>
                  </a:cubicBezTo>
                  <a:cubicBezTo>
                    <a:pt x="41" y="9"/>
                    <a:pt x="37" y="11"/>
                    <a:pt x="36" y="14"/>
                  </a:cubicBezTo>
                  <a:cubicBezTo>
                    <a:pt x="35" y="16"/>
                    <a:pt x="33" y="17"/>
                    <a:pt x="32" y="17"/>
                  </a:cubicBezTo>
                  <a:cubicBezTo>
                    <a:pt x="30" y="17"/>
                    <a:pt x="28" y="16"/>
                    <a:pt x="27" y="14"/>
                  </a:cubicBezTo>
                  <a:cubicBezTo>
                    <a:pt x="26" y="11"/>
                    <a:pt x="2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211"/>
            <p:cNvSpPr>
              <a:spLocks noChangeArrowheads="1"/>
            </p:cNvSpPr>
            <p:nvPr/>
          </p:nvSpPr>
          <p:spPr bwMode="auto">
            <a:xfrm>
              <a:off x="4786313" y="4899025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Oval 212"/>
            <p:cNvSpPr>
              <a:spLocks noChangeArrowheads="1"/>
            </p:cNvSpPr>
            <p:nvPr/>
          </p:nvSpPr>
          <p:spPr bwMode="auto">
            <a:xfrm>
              <a:off x="4929188" y="489902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0" name="Freeform 213"/>
          <p:cNvSpPr>
            <a:spLocks noEditPoints="1"/>
          </p:cNvSpPr>
          <p:nvPr/>
        </p:nvSpPr>
        <p:spPr bwMode="auto">
          <a:xfrm>
            <a:off x="5095433" y="4877621"/>
            <a:ext cx="864429" cy="866569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6356772" y="5030608"/>
            <a:ext cx="684697" cy="559525"/>
            <a:chOff x="6102350" y="4745038"/>
            <a:chExt cx="1016001" cy="830262"/>
          </a:xfrm>
          <a:solidFill>
            <a:srgbClr val="FC621E"/>
          </a:solidFill>
        </p:grpSpPr>
        <p:sp>
          <p:nvSpPr>
            <p:cNvPr id="332" name="Freeform 214"/>
            <p:cNvSpPr>
              <a:spLocks noEditPoints="1"/>
            </p:cNvSpPr>
            <p:nvPr/>
          </p:nvSpPr>
          <p:spPr bwMode="auto">
            <a:xfrm>
              <a:off x="6973888" y="5211763"/>
              <a:ext cx="144463" cy="125412"/>
            </a:xfrm>
            <a:custGeom>
              <a:avLst/>
              <a:gdLst>
                <a:gd name="T0" fmla="*/ 37 w 51"/>
                <a:gd name="T1" fmla="*/ 45 h 45"/>
                <a:gd name="T2" fmla="*/ 14 w 51"/>
                <a:gd name="T3" fmla="*/ 45 h 45"/>
                <a:gd name="T4" fmla="*/ 0 w 51"/>
                <a:gd name="T5" fmla="*/ 32 h 45"/>
                <a:gd name="T6" fmla="*/ 0 w 51"/>
                <a:gd name="T7" fmla="*/ 13 h 45"/>
                <a:gd name="T8" fmla="*/ 14 w 51"/>
                <a:gd name="T9" fmla="*/ 0 h 45"/>
                <a:gd name="T10" fmla="*/ 37 w 51"/>
                <a:gd name="T11" fmla="*/ 0 h 45"/>
                <a:gd name="T12" fmla="*/ 51 w 51"/>
                <a:gd name="T13" fmla="*/ 13 h 45"/>
                <a:gd name="T14" fmla="*/ 51 w 51"/>
                <a:gd name="T15" fmla="*/ 32 h 45"/>
                <a:gd name="T16" fmla="*/ 37 w 51"/>
                <a:gd name="T17" fmla="*/ 45 h 45"/>
                <a:gd name="T18" fmla="*/ 14 w 51"/>
                <a:gd name="T19" fmla="*/ 9 h 45"/>
                <a:gd name="T20" fmla="*/ 10 w 51"/>
                <a:gd name="T21" fmla="*/ 13 h 45"/>
                <a:gd name="T22" fmla="*/ 10 w 51"/>
                <a:gd name="T23" fmla="*/ 32 h 45"/>
                <a:gd name="T24" fmla="*/ 14 w 51"/>
                <a:gd name="T25" fmla="*/ 36 h 45"/>
                <a:gd name="T26" fmla="*/ 37 w 51"/>
                <a:gd name="T27" fmla="*/ 36 h 45"/>
                <a:gd name="T28" fmla="*/ 41 w 51"/>
                <a:gd name="T29" fmla="*/ 32 h 45"/>
                <a:gd name="T30" fmla="*/ 41 w 51"/>
                <a:gd name="T31" fmla="*/ 13 h 45"/>
                <a:gd name="T32" fmla="*/ 37 w 51"/>
                <a:gd name="T33" fmla="*/ 9 h 45"/>
                <a:gd name="T34" fmla="*/ 14 w 51"/>
                <a:gd name="T3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9"/>
                    <a:pt x="45" y="45"/>
                    <a:pt x="37" y="45"/>
                  </a:cubicBezTo>
                  <a:close/>
                  <a:moveTo>
                    <a:pt x="14" y="9"/>
                  </a:moveTo>
                  <a:cubicBezTo>
                    <a:pt x="11" y="9"/>
                    <a:pt x="10" y="11"/>
                    <a:pt x="10" y="1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1" y="36"/>
                    <a:pt x="1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4"/>
                    <a:pt x="41" y="3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9"/>
                    <a:pt x="37" y="9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215"/>
            <p:cNvSpPr>
              <a:spLocks/>
            </p:cNvSpPr>
            <p:nvPr/>
          </p:nvSpPr>
          <p:spPr bwMode="auto">
            <a:xfrm>
              <a:off x="6918325" y="531177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216"/>
            <p:cNvSpPr>
              <a:spLocks/>
            </p:cNvSpPr>
            <p:nvPr/>
          </p:nvSpPr>
          <p:spPr bwMode="auto">
            <a:xfrm>
              <a:off x="6600825" y="5311775"/>
              <a:ext cx="119063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217"/>
            <p:cNvSpPr>
              <a:spLocks/>
            </p:cNvSpPr>
            <p:nvPr/>
          </p:nvSpPr>
          <p:spPr bwMode="auto">
            <a:xfrm>
              <a:off x="6208713" y="4857750"/>
              <a:ext cx="858838" cy="479425"/>
            </a:xfrm>
            <a:custGeom>
              <a:avLst/>
              <a:gdLst>
                <a:gd name="T0" fmla="*/ 34 w 306"/>
                <a:gd name="T1" fmla="*/ 171 h 171"/>
                <a:gd name="T2" fmla="*/ 5 w 306"/>
                <a:gd name="T3" fmla="*/ 171 h 171"/>
                <a:gd name="T4" fmla="*/ 0 w 306"/>
                <a:gd name="T5" fmla="*/ 166 h 171"/>
                <a:gd name="T6" fmla="*/ 0 w 306"/>
                <a:gd name="T7" fmla="*/ 114 h 171"/>
                <a:gd name="T8" fmla="*/ 5 w 306"/>
                <a:gd name="T9" fmla="*/ 110 h 171"/>
                <a:gd name="T10" fmla="*/ 140 w 306"/>
                <a:gd name="T11" fmla="*/ 110 h 171"/>
                <a:gd name="T12" fmla="*/ 145 w 306"/>
                <a:gd name="T13" fmla="*/ 94 h 171"/>
                <a:gd name="T14" fmla="*/ 144 w 306"/>
                <a:gd name="T15" fmla="*/ 4 h 171"/>
                <a:gd name="T16" fmla="*/ 146 w 306"/>
                <a:gd name="T17" fmla="*/ 1 h 171"/>
                <a:gd name="T18" fmla="*/ 149 w 306"/>
                <a:gd name="T19" fmla="*/ 0 h 171"/>
                <a:gd name="T20" fmla="*/ 149 w 306"/>
                <a:gd name="T21" fmla="*/ 0 h 171"/>
                <a:gd name="T22" fmla="*/ 224 w 306"/>
                <a:gd name="T23" fmla="*/ 0 h 171"/>
                <a:gd name="T24" fmla="*/ 229 w 306"/>
                <a:gd name="T25" fmla="*/ 3 h 171"/>
                <a:gd name="T26" fmla="*/ 257 w 306"/>
                <a:gd name="T27" fmla="*/ 68 h 171"/>
                <a:gd name="T28" fmla="*/ 303 w 306"/>
                <a:gd name="T29" fmla="*/ 86 h 171"/>
                <a:gd name="T30" fmla="*/ 306 w 306"/>
                <a:gd name="T31" fmla="*/ 90 h 171"/>
                <a:gd name="T32" fmla="*/ 306 w 306"/>
                <a:gd name="T33" fmla="*/ 131 h 171"/>
                <a:gd name="T34" fmla="*/ 302 w 306"/>
                <a:gd name="T35" fmla="*/ 135 h 171"/>
                <a:gd name="T36" fmla="*/ 297 w 306"/>
                <a:gd name="T37" fmla="*/ 131 h 171"/>
                <a:gd name="T38" fmla="*/ 297 w 306"/>
                <a:gd name="T39" fmla="*/ 93 h 171"/>
                <a:gd name="T40" fmla="*/ 252 w 306"/>
                <a:gd name="T41" fmla="*/ 76 h 171"/>
                <a:gd name="T42" fmla="*/ 249 w 306"/>
                <a:gd name="T43" fmla="*/ 74 h 171"/>
                <a:gd name="T44" fmla="*/ 221 w 306"/>
                <a:gd name="T45" fmla="*/ 9 h 171"/>
                <a:gd name="T46" fmla="*/ 154 w 306"/>
                <a:gd name="T47" fmla="*/ 9 h 171"/>
                <a:gd name="T48" fmla="*/ 154 w 306"/>
                <a:gd name="T49" fmla="*/ 94 h 171"/>
                <a:gd name="T50" fmla="*/ 154 w 306"/>
                <a:gd name="T51" fmla="*/ 96 h 171"/>
                <a:gd name="T52" fmla="*/ 147 w 306"/>
                <a:gd name="T53" fmla="*/ 116 h 171"/>
                <a:gd name="T54" fmla="*/ 143 w 306"/>
                <a:gd name="T55" fmla="*/ 119 h 171"/>
                <a:gd name="T56" fmla="*/ 9 w 306"/>
                <a:gd name="T57" fmla="*/ 119 h 171"/>
                <a:gd name="T58" fmla="*/ 9 w 306"/>
                <a:gd name="T59" fmla="*/ 162 h 171"/>
                <a:gd name="T60" fmla="*/ 34 w 306"/>
                <a:gd name="T61" fmla="*/ 162 h 171"/>
                <a:gd name="T62" fmla="*/ 38 w 306"/>
                <a:gd name="T63" fmla="*/ 166 h 171"/>
                <a:gd name="T64" fmla="*/ 34 w 306"/>
                <a:gd name="T6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171">
                  <a:moveTo>
                    <a:pt x="34" y="171"/>
                  </a:moveTo>
                  <a:cubicBezTo>
                    <a:pt x="5" y="171"/>
                    <a:pt x="5" y="171"/>
                    <a:pt x="5" y="171"/>
                  </a:cubicBezTo>
                  <a:cubicBezTo>
                    <a:pt x="2" y="171"/>
                    <a:pt x="0" y="169"/>
                    <a:pt x="0" y="16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3"/>
                    <a:pt x="145" y="2"/>
                    <a:pt x="146" y="1"/>
                  </a:cubicBezTo>
                  <a:cubicBezTo>
                    <a:pt x="147" y="0"/>
                    <a:pt x="148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6" y="0"/>
                    <a:pt x="228" y="1"/>
                    <a:pt x="229" y="3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05" y="86"/>
                    <a:pt x="306" y="88"/>
                    <a:pt x="306" y="90"/>
                  </a:cubicBezTo>
                  <a:cubicBezTo>
                    <a:pt x="306" y="131"/>
                    <a:pt x="306" y="131"/>
                    <a:pt x="306" y="131"/>
                  </a:cubicBezTo>
                  <a:cubicBezTo>
                    <a:pt x="306" y="133"/>
                    <a:pt x="304" y="135"/>
                    <a:pt x="302" y="135"/>
                  </a:cubicBezTo>
                  <a:cubicBezTo>
                    <a:pt x="299" y="135"/>
                    <a:pt x="297" y="133"/>
                    <a:pt x="297" y="131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51" y="76"/>
                    <a:pt x="250" y="75"/>
                    <a:pt x="249" y="7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5"/>
                    <a:pt x="154" y="95"/>
                    <a:pt x="154" y="9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7"/>
                    <a:pt x="145" y="119"/>
                    <a:pt x="143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6" y="162"/>
                    <a:pt x="38" y="164"/>
                    <a:pt x="38" y="166"/>
                  </a:cubicBezTo>
                  <a:cubicBezTo>
                    <a:pt x="38" y="169"/>
                    <a:pt x="36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218"/>
            <p:cNvSpPr>
              <a:spLocks noEditPoints="1"/>
            </p:cNvSpPr>
            <p:nvPr/>
          </p:nvSpPr>
          <p:spPr bwMode="auto">
            <a:xfrm>
              <a:off x="6665913" y="5264150"/>
              <a:ext cx="307975" cy="311150"/>
            </a:xfrm>
            <a:custGeom>
              <a:avLst/>
              <a:gdLst>
                <a:gd name="T0" fmla="*/ 55 w 110"/>
                <a:gd name="T1" fmla="*/ 111 h 111"/>
                <a:gd name="T2" fmla="*/ 0 w 110"/>
                <a:gd name="T3" fmla="*/ 55 h 111"/>
                <a:gd name="T4" fmla="*/ 55 w 110"/>
                <a:gd name="T5" fmla="*/ 0 h 111"/>
                <a:gd name="T6" fmla="*/ 110 w 110"/>
                <a:gd name="T7" fmla="*/ 55 h 111"/>
                <a:gd name="T8" fmla="*/ 55 w 110"/>
                <a:gd name="T9" fmla="*/ 111 h 111"/>
                <a:gd name="T10" fmla="*/ 55 w 110"/>
                <a:gd name="T11" fmla="*/ 9 h 111"/>
                <a:gd name="T12" fmla="*/ 9 w 110"/>
                <a:gd name="T13" fmla="*/ 55 h 111"/>
                <a:gd name="T14" fmla="*/ 55 w 110"/>
                <a:gd name="T15" fmla="*/ 102 h 111"/>
                <a:gd name="T16" fmla="*/ 100 w 110"/>
                <a:gd name="T17" fmla="*/ 55 h 111"/>
                <a:gd name="T18" fmla="*/ 55 w 110"/>
                <a:gd name="T1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6"/>
                    <a:pt x="85" y="111"/>
                    <a:pt x="55" y="111"/>
                  </a:cubicBezTo>
                  <a:close/>
                  <a:moveTo>
                    <a:pt x="55" y="9"/>
                  </a:moveTo>
                  <a:cubicBezTo>
                    <a:pt x="30" y="9"/>
                    <a:pt x="9" y="30"/>
                    <a:pt x="9" y="55"/>
                  </a:cubicBezTo>
                  <a:cubicBezTo>
                    <a:pt x="9" y="81"/>
                    <a:pt x="30" y="102"/>
                    <a:pt x="55" y="102"/>
                  </a:cubicBezTo>
                  <a:cubicBezTo>
                    <a:pt x="80" y="102"/>
                    <a:pt x="100" y="81"/>
                    <a:pt x="100" y="55"/>
                  </a:cubicBezTo>
                  <a:cubicBezTo>
                    <a:pt x="100" y="30"/>
                    <a:pt x="80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219"/>
            <p:cNvSpPr>
              <a:spLocks noEditPoints="1"/>
            </p:cNvSpPr>
            <p:nvPr/>
          </p:nvSpPr>
          <p:spPr bwMode="auto">
            <a:xfrm>
              <a:off x="6713538" y="5311775"/>
              <a:ext cx="212725" cy="215900"/>
            </a:xfrm>
            <a:custGeom>
              <a:avLst/>
              <a:gdLst>
                <a:gd name="T0" fmla="*/ 38 w 76"/>
                <a:gd name="T1" fmla="*/ 77 h 77"/>
                <a:gd name="T2" fmla="*/ 0 w 76"/>
                <a:gd name="T3" fmla="*/ 38 h 77"/>
                <a:gd name="T4" fmla="*/ 38 w 76"/>
                <a:gd name="T5" fmla="*/ 0 h 77"/>
                <a:gd name="T6" fmla="*/ 76 w 76"/>
                <a:gd name="T7" fmla="*/ 38 h 77"/>
                <a:gd name="T8" fmla="*/ 38 w 76"/>
                <a:gd name="T9" fmla="*/ 77 h 77"/>
                <a:gd name="T10" fmla="*/ 38 w 76"/>
                <a:gd name="T11" fmla="*/ 9 h 77"/>
                <a:gd name="T12" fmla="*/ 9 w 76"/>
                <a:gd name="T13" fmla="*/ 38 h 77"/>
                <a:gd name="T14" fmla="*/ 38 w 76"/>
                <a:gd name="T15" fmla="*/ 68 h 77"/>
                <a:gd name="T16" fmla="*/ 67 w 76"/>
                <a:gd name="T17" fmla="*/ 38 h 77"/>
                <a:gd name="T18" fmla="*/ 38 w 76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60"/>
                    <a:pt x="59" y="77"/>
                    <a:pt x="38" y="77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8"/>
                    <a:pt x="38" y="68"/>
                  </a:cubicBezTo>
                  <a:cubicBezTo>
                    <a:pt x="54" y="68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220"/>
            <p:cNvSpPr>
              <a:spLocks noEditPoints="1"/>
            </p:cNvSpPr>
            <p:nvPr/>
          </p:nvSpPr>
          <p:spPr bwMode="auto">
            <a:xfrm>
              <a:off x="6278563" y="5211763"/>
              <a:ext cx="358775" cy="363537"/>
            </a:xfrm>
            <a:custGeom>
              <a:avLst/>
              <a:gdLst>
                <a:gd name="T0" fmla="*/ 64 w 128"/>
                <a:gd name="T1" fmla="*/ 130 h 130"/>
                <a:gd name="T2" fmla="*/ 0 w 128"/>
                <a:gd name="T3" fmla="*/ 65 h 130"/>
                <a:gd name="T4" fmla="*/ 64 w 128"/>
                <a:gd name="T5" fmla="*/ 0 h 130"/>
                <a:gd name="T6" fmla="*/ 128 w 128"/>
                <a:gd name="T7" fmla="*/ 65 h 130"/>
                <a:gd name="T8" fmla="*/ 64 w 128"/>
                <a:gd name="T9" fmla="*/ 130 h 130"/>
                <a:gd name="T10" fmla="*/ 64 w 128"/>
                <a:gd name="T11" fmla="*/ 9 h 130"/>
                <a:gd name="T12" fmla="*/ 9 w 128"/>
                <a:gd name="T13" fmla="*/ 65 h 130"/>
                <a:gd name="T14" fmla="*/ 64 w 128"/>
                <a:gd name="T15" fmla="*/ 121 h 130"/>
                <a:gd name="T16" fmla="*/ 119 w 128"/>
                <a:gd name="T17" fmla="*/ 65 h 130"/>
                <a:gd name="T18" fmla="*/ 64 w 128"/>
                <a:gd name="T1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64" y="130"/>
                  </a:move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8" y="29"/>
                    <a:pt x="128" y="65"/>
                  </a:cubicBezTo>
                  <a:cubicBezTo>
                    <a:pt x="128" y="101"/>
                    <a:pt x="100" y="130"/>
                    <a:pt x="64" y="130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5"/>
                  </a:cubicBezTo>
                  <a:cubicBezTo>
                    <a:pt x="9" y="96"/>
                    <a:pt x="34" y="121"/>
                    <a:pt x="64" y="121"/>
                  </a:cubicBezTo>
                  <a:cubicBezTo>
                    <a:pt x="95" y="121"/>
                    <a:pt x="119" y="96"/>
                    <a:pt x="119" y="65"/>
                  </a:cubicBezTo>
                  <a:cubicBezTo>
                    <a:pt x="119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221"/>
            <p:cNvSpPr>
              <a:spLocks noEditPoints="1"/>
            </p:cNvSpPr>
            <p:nvPr/>
          </p:nvSpPr>
          <p:spPr bwMode="auto">
            <a:xfrm>
              <a:off x="6329363" y="5260975"/>
              <a:ext cx="258763" cy="261937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10 h 93"/>
                <a:gd name="T12" fmla="*/ 10 w 92"/>
                <a:gd name="T13" fmla="*/ 47 h 93"/>
                <a:gd name="T14" fmla="*/ 46 w 92"/>
                <a:gd name="T15" fmla="*/ 84 h 93"/>
                <a:gd name="T16" fmla="*/ 83 w 92"/>
                <a:gd name="T17" fmla="*/ 47 h 93"/>
                <a:gd name="T18" fmla="*/ 46 w 92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7"/>
                  </a:cubicBezTo>
                  <a:cubicBezTo>
                    <a:pt x="92" y="72"/>
                    <a:pt x="72" y="93"/>
                    <a:pt x="46" y="93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7"/>
                  </a:cubicBezTo>
                  <a:cubicBezTo>
                    <a:pt x="10" y="67"/>
                    <a:pt x="26" y="84"/>
                    <a:pt x="46" y="84"/>
                  </a:cubicBezTo>
                  <a:cubicBezTo>
                    <a:pt x="67" y="84"/>
                    <a:pt x="83" y="67"/>
                    <a:pt x="83" y="47"/>
                  </a:cubicBezTo>
                  <a:cubicBezTo>
                    <a:pt x="83" y="26"/>
                    <a:pt x="67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22"/>
            <p:cNvSpPr>
              <a:spLocks noEditPoints="1"/>
            </p:cNvSpPr>
            <p:nvPr/>
          </p:nvSpPr>
          <p:spPr bwMode="auto">
            <a:xfrm>
              <a:off x="6413500" y="5337175"/>
              <a:ext cx="92075" cy="98425"/>
            </a:xfrm>
            <a:custGeom>
              <a:avLst/>
              <a:gdLst>
                <a:gd name="T0" fmla="*/ 16 w 33"/>
                <a:gd name="T1" fmla="*/ 35 h 35"/>
                <a:gd name="T2" fmla="*/ 0 w 33"/>
                <a:gd name="T3" fmla="*/ 18 h 35"/>
                <a:gd name="T4" fmla="*/ 16 w 33"/>
                <a:gd name="T5" fmla="*/ 0 h 35"/>
                <a:gd name="T6" fmla="*/ 33 w 33"/>
                <a:gd name="T7" fmla="*/ 18 h 35"/>
                <a:gd name="T8" fmla="*/ 16 w 33"/>
                <a:gd name="T9" fmla="*/ 35 h 35"/>
                <a:gd name="T10" fmla="*/ 16 w 33"/>
                <a:gd name="T11" fmla="*/ 10 h 35"/>
                <a:gd name="T12" fmla="*/ 9 w 33"/>
                <a:gd name="T13" fmla="*/ 18 h 35"/>
                <a:gd name="T14" fmla="*/ 16 w 33"/>
                <a:gd name="T15" fmla="*/ 25 h 35"/>
                <a:gd name="T16" fmla="*/ 24 w 33"/>
                <a:gd name="T17" fmla="*/ 18 h 35"/>
                <a:gd name="T18" fmla="*/ 16 w 33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27"/>
                    <a:pt x="25" y="35"/>
                    <a:pt x="16" y="35"/>
                  </a:cubicBezTo>
                  <a:close/>
                  <a:moveTo>
                    <a:pt x="16" y="10"/>
                  </a:moveTo>
                  <a:cubicBezTo>
                    <a:pt x="12" y="10"/>
                    <a:pt x="9" y="13"/>
                    <a:pt x="9" y="18"/>
                  </a:cubicBezTo>
                  <a:cubicBezTo>
                    <a:pt x="9" y="22"/>
                    <a:pt x="12" y="25"/>
                    <a:pt x="16" y="25"/>
                  </a:cubicBezTo>
                  <a:cubicBezTo>
                    <a:pt x="20" y="25"/>
                    <a:pt x="24" y="22"/>
                    <a:pt x="24" y="18"/>
                  </a:cubicBezTo>
                  <a:cubicBezTo>
                    <a:pt x="24" y="13"/>
                    <a:pt x="20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23"/>
            <p:cNvSpPr>
              <a:spLocks noEditPoints="1"/>
            </p:cNvSpPr>
            <p:nvPr/>
          </p:nvSpPr>
          <p:spPr bwMode="auto">
            <a:xfrm>
              <a:off x="6772275" y="5373688"/>
              <a:ext cx="93663" cy="92075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9 h 33"/>
                <a:gd name="T12" fmla="*/ 9 w 33"/>
                <a:gd name="T13" fmla="*/ 16 h 33"/>
                <a:gd name="T14" fmla="*/ 17 w 33"/>
                <a:gd name="T15" fmla="*/ 24 h 33"/>
                <a:gd name="T16" fmla="*/ 24 w 33"/>
                <a:gd name="T17" fmla="*/ 16 h 33"/>
                <a:gd name="T18" fmla="*/ 17 w 33"/>
                <a:gd name="T1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3" y="24"/>
                    <a:pt x="17" y="24"/>
                  </a:cubicBezTo>
                  <a:cubicBezTo>
                    <a:pt x="21" y="24"/>
                    <a:pt x="24" y="20"/>
                    <a:pt x="24" y="16"/>
                  </a:cubicBezTo>
                  <a:cubicBezTo>
                    <a:pt x="24" y="12"/>
                    <a:pt x="21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24"/>
            <p:cNvSpPr>
              <a:spLocks noEditPoints="1"/>
            </p:cNvSpPr>
            <p:nvPr/>
          </p:nvSpPr>
          <p:spPr bwMode="auto">
            <a:xfrm>
              <a:off x="6665913" y="4899025"/>
              <a:ext cx="201613" cy="177800"/>
            </a:xfrm>
            <a:custGeom>
              <a:avLst/>
              <a:gdLst>
                <a:gd name="T0" fmla="*/ 68 w 72"/>
                <a:gd name="T1" fmla="*/ 63 h 63"/>
                <a:gd name="T2" fmla="*/ 4 w 72"/>
                <a:gd name="T3" fmla="*/ 63 h 63"/>
                <a:gd name="T4" fmla="*/ 0 w 72"/>
                <a:gd name="T5" fmla="*/ 59 h 63"/>
                <a:gd name="T6" fmla="*/ 0 w 72"/>
                <a:gd name="T7" fmla="*/ 5 h 63"/>
                <a:gd name="T8" fmla="*/ 4 w 72"/>
                <a:gd name="T9" fmla="*/ 0 h 63"/>
                <a:gd name="T10" fmla="*/ 49 w 72"/>
                <a:gd name="T11" fmla="*/ 0 h 63"/>
                <a:gd name="T12" fmla="*/ 53 w 72"/>
                <a:gd name="T13" fmla="*/ 3 h 63"/>
                <a:gd name="T14" fmla="*/ 72 w 72"/>
                <a:gd name="T15" fmla="*/ 57 h 63"/>
                <a:gd name="T16" fmla="*/ 71 w 72"/>
                <a:gd name="T17" fmla="*/ 62 h 63"/>
                <a:gd name="T18" fmla="*/ 68 w 72"/>
                <a:gd name="T19" fmla="*/ 63 h 63"/>
                <a:gd name="T20" fmla="*/ 9 w 72"/>
                <a:gd name="T21" fmla="*/ 54 h 63"/>
                <a:gd name="T22" fmla="*/ 61 w 72"/>
                <a:gd name="T23" fmla="*/ 54 h 63"/>
                <a:gd name="T24" fmla="*/ 45 w 72"/>
                <a:gd name="T25" fmla="*/ 10 h 63"/>
                <a:gd name="T26" fmla="*/ 9 w 72"/>
                <a:gd name="T27" fmla="*/ 10 h 63"/>
                <a:gd name="T28" fmla="*/ 9 w 72"/>
                <a:gd name="T2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3">
                  <a:moveTo>
                    <a:pt x="6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2"/>
                    <a:pt x="53" y="3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60"/>
                    <a:pt x="71" y="62"/>
                  </a:cubicBezTo>
                  <a:cubicBezTo>
                    <a:pt x="71" y="63"/>
                    <a:pt x="69" y="63"/>
                    <a:pt x="68" y="63"/>
                  </a:cubicBezTo>
                  <a:close/>
                  <a:moveTo>
                    <a:pt x="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25"/>
            <p:cNvSpPr>
              <a:spLocks noEditPoints="1"/>
            </p:cNvSpPr>
            <p:nvPr/>
          </p:nvSpPr>
          <p:spPr bwMode="auto">
            <a:xfrm>
              <a:off x="6102350" y="4745038"/>
              <a:ext cx="617538" cy="404812"/>
            </a:xfrm>
            <a:custGeom>
              <a:avLst/>
              <a:gdLst>
                <a:gd name="T0" fmla="*/ 168 w 220"/>
                <a:gd name="T1" fmla="*/ 144 h 144"/>
                <a:gd name="T2" fmla="*/ 32 w 220"/>
                <a:gd name="T3" fmla="*/ 144 h 144"/>
                <a:gd name="T4" fmla="*/ 28 w 220"/>
                <a:gd name="T5" fmla="*/ 141 h 144"/>
                <a:gd name="T6" fmla="*/ 15 w 220"/>
                <a:gd name="T7" fmla="*/ 108 h 144"/>
                <a:gd name="T8" fmla="*/ 1 w 220"/>
                <a:gd name="T9" fmla="*/ 90 h 144"/>
                <a:gd name="T10" fmla="*/ 1 w 220"/>
                <a:gd name="T11" fmla="*/ 85 h 144"/>
                <a:gd name="T12" fmla="*/ 12 w 220"/>
                <a:gd name="T13" fmla="*/ 57 h 144"/>
                <a:gd name="T14" fmla="*/ 14 w 220"/>
                <a:gd name="T15" fmla="*/ 54 h 144"/>
                <a:gd name="T16" fmla="*/ 157 w 220"/>
                <a:gd name="T17" fmla="*/ 1 h 144"/>
                <a:gd name="T18" fmla="*/ 158 w 220"/>
                <a:gd name="T19" fmla="*/ 0 h 144"/>
                <a:gd name="T20" fmla="*/ 215 w 220"/>
                <a:gd name="T21" fmla="*/ 0 h 144"/>
                <a:gd name="T22" fmla="*/ 220 w 220"/>
                <a:gd name="T23" fmla="*/ 5 h 144"/>
                <a:gd name="T24" fmla="*/ 220 w 220"/>
                <a:gd name="T25" fmla="*/ 24 h 144"/>
                <a:gd name="T26" fmla="*/ 215 w 220"/>
                <a:gd name="T27" fmla="*/ 28 h 144"/>
                <a:gd name="T28" fmla="*/ 173 w 220"/>
                <a:gd name="T29" fmla="*/ 28 h 144"/>
                <a:gd name="T30" fmla="*/ 173 w 220"/>
                <a:gd name="T31" fmla="*/ 139 h 144"/>
                <a:gd name="T32" fmla="*/ 168 w 220"/>
                <a:gd name="T33" fmla="*/ 144 h 144"/>
                <a:gd name="T34" fmla="*/ 35 w 220"/>
                <a:gd name="T35" fmla="*/ 135 h 144"/>
                <a:gd name="T36" fmla="*/ 164 w 220"/>
                <a:gd name="T37" fmla="*/ 135 h 144"/>
                <a:gd name="T38" fmla="*/ 164 w 220"/>
                <a:gd name="T39" fmla="*/ 24 h 144"/>
                <a:gd name="T40" fmla="*/ 169 w 220"/>
                <a:gd name="T41" fmla="*/ 19 h 144"/>
                <a:gd name="T42" fmla="*/ 211 w 220"/>
                <a:gd name="T43" fmla="*/ 19 h 144"/>
                <a:gd name="T44" fmla="*/ 211 w 220"/>
                <a:gd name="T45" fmla="*/ 10 h 144"/>
                <a:gd name="T46" fmla="*/ 159 w 220"/>
                <a:gd name="T47" fmla="*/ 10 h 144"/>
                <a:gd name="T48" fmla="*/ 19 w 220"/>
                <a:gd name="T49" fmla="*/ 62 h 144"/>
                <a:gd name="T50" fmla="*/ 10 w 220"/>
                <a:gd name="T51" fmla="*/ 86 h 144"/>
                <a:gd name="T52" fmla="*/ 23 w 220"/>
                <a:gd name="T53" fmla="*/ 103 h 144"/>
                <a:gd name="T54" fmla="*/ 23 w 220"/>
                <a:gd name="T55" fmla="*/ 104 h 144"/>
                <a:gd name="T56" fmla="*/ 35 w 220"/>
                <a:gd name="T5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44">
                  <a:moveTo>
                    <a:pt x="168" y="144"/>
                  </a:moveTo>
                  <a:cubicBezTo>
                    <a:pt x="32" y="144"/>
                    <a:pt x="32" y="144"/>
                    <a:pt x="32" y="144"/>
                  </a:cubicBezTo>
                  <a:cubicBezTo>
                    <a:pt x="30" y="144"/>
                    <a:pt x="29" y="143"/>
                    <a:pt x="28" y="14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8"/>
                    <a:pt x="0" y="87"/>
                    <a:pt x="1" y="8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5"/>
                    <a:pt x="14" y="54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8" y="0"/>
                    <a:pt x="220" y="2"/>
                    <a:pt x="220" y="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6"/>
                    <a:pt x="218" y="28"/>
                    <a:pt x="215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2"/>
                    <a:pt x="171" y="144"/>
                    <a:pt x="168" y="144"/>
                  </a:cubicBezTo>
                  <a:close/>
                  <a:moveTo>
                    <a:pt x="35" y="135"/>
                  </a:moveTo>
                  <a:cubicBezTo>
                    <a:pt x="164" y="135"/>
                    <a:pt x="164" y="135"/>
                    <a:pt x="164" y="13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1"/>
                    <a:pt x="166" y="19"/>
                    <a:pt x="169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3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27"/>
            <p:cNvSpPr>
              <a:spLocks/>
            </p:cNvSpPr>
            <p:nvPr/>
          </p:nvSpPr>
          <p:spPr bwMode="auto">
            <a:xfrm>
              <a:off x="6665913" y="5099050"/>
              <a:ext cx="80963" cy="25400"/>
            </a:xfrm>
            <a:custGeom>
              <a:avLst/>
              <a:gdLst>
                <a:gd name="T0" fmla="*/ 25 w 29"/>
                <a:gd name="T1" fmla="*/ 9 h 9"/>
                <a:gd name="T2" fmla="*/ 4 w 29"/>
                <a:gd name="T3" fmla="*/ 9 h 9"/>
                <a:gd name="T4" fmla="*/ 0 w 29"/>
                <a:gd name="T5" fmla="*/ 5 h 9"/>
                <a:gd name="T6" fmla="*/ 4 w 29"/>
                <a:gd name="T7" fmla="*/ 0 h 9"/>
                <a:gd name="T8" fmla="*/ 25 w 29"/>
                <a:gd name="T9" fmla="*/ 0 h 9"/>
                <a:gd name="T10" fmla="*/ 29 w 29"/>
                <a:gd name="T11" fmla="*/ 5 h 9"/>
                <a:gd name="T12" fmla="*/ 25 w 2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7"/>
                    <a:pt x="27" y="9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228"/>
            <p:cNvSpPr>
              <a:spLocks/>
            </p:cNvSpPr>
            <p:nvPr/>
          </p:nvSpPr>
          <p:spPr bwMode="auto">
            <a:xfrm>
              <a:off x="6142038" y="4795838"/>
              <a:ext cx="447675" cy="260350"/>
            </a:xfrm>
            <a:custGeom>
              <a:avLst/>
              <a:gdLst>
                <a:gd name="T0" fmla="*/ 5 w 160"/>
                <a:gd name="T1" fmla="*/ 93 h 93"/>
                <a:gd name="T2" fmla="*/ 3 w 160"/>
                <a:gd name="T3" fmla="*/ 92 h 93"/>
                <a:gd name="T4" fmla="*/ 0 w 160"/>
                <a:gd name="T5" fmla="*/ 87 h 93"/>
                <a:gd name="T6" fmla="*/ 11 w 160"/>
                <a:gd name="T7" fmla="*/ 53 h 93"/>
                <a:gd name="T8" fmla="*/ 14 w 160"/>
                <a:gd name="T9" fmla="*/ 50 h 93"/>
                <a:gd name="T10" fmla="*/ 153 w 160"/>
                <a:gd name="T11" fmla="*/ 1 h 93"/>
                <a:gd name="T12" fmla="*/ 159 w 160"/>
                <a:gd name="T13" fmla="*/ 4 h 93"/>
                <a:gd name="T14" fmla="*/ 156 w 160"/>
                <a:gd name="T15" fmla="*/ 10 h 93"/>
                <a:gd name="T16" fmla="*/ 19 w 160"/>
                <a:gd name="T17" fmla="*/ 58 h 93"/>
                <a:gd name="T18" fmla="*/ 9 w 160"/>
                <a:gd name="T19" fmla="*/ 89 h 93"/>
                <a:gd name="T20" fmla="*/ 5 w 160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93">
                  <a:moveTo>
                    <a:pt x="5" y="93"/>
                  </a:moveTo>
                  <a:cubicBezTo>
                    <a:pt x="4" y="93"/>
                    <a:pt x="4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1"/>
                    <a:pt x="13" y="50"/>
                    <a:pt x="14" y="5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6" y="0"/>
                    <a:pt x="158" y="2"/>
                    <a:pt x="159" y="4"/>
                  </a:cubicBezTo>
                  <a:cubicBezTo>
                    <a:pt x="160" y="6"/>
                    <a:pt x="159" y="9"/>
                    <a:pt x="156" y="1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7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29"/>
            <p:cNvSpPr>
              <a:spLocks noEditPoints="1"/>
            </p:cNvSpPr>
            <p:nvPr/>
          </p:nvSpPr>
          <p:spPr bwMode="auto">
            <a:xfrm>
              <a:off x="6200775" y="4949825"/>
              <a:ext cx="98425" cy="152400"/>
            </a:xfrm>
            <a:custGeom>
              <a:avLst/>
              <a:gdLst>
                <a:gd name="T0" fmla="*/ 30 w 35"/>
                <a:gd name="T1" fmla="*/ 54 h 54"/>
                <a:gd name="T2" fmla="*/ 12 w 35"/>
                <a:gd name="T3" fmla="*/ 54 h 54"/>
                <a:gd name="T4" fmla="*/ 7 w 35"/>
                <a:gd name="T5" fmla="*/ 50 h 54"/>
                <a:gd name="T6" fmla="*/ 1 w 35"/>
                <a:gd name="T7" fmla="*/ 14 h 54"/>
                <a:gd name="T8" fmla="*/ 4 w 35"/>
                <a:gd name="T9" fmla="*/ 8 h 54"/>
                <a:gd name="T10" fmla="*/ 29 w 35"/>
                <a:gd name="T11" fmla="*/ 1 h 54"/>
                <a:gd name="T12" fmla="*/ 33 w 35"/>
                <a:gd name="T13" fmla="*/ 1 h 54"/>
                <a:gd name="T14" fmla="*/ 35 w 35"/>
                <a:gd name="T15" fmla="*/ 5 h 54"/>
                <a:gd name="T16" fmla="*/ 35 w 35"/>
                <a:gd name="T17" fmla="*/ 49 h 54"/>
                <a:gd name="T18" fmla="*/ 30 w 35"/>
                <a:gd name="T19" fmla="*/ 54 h 54"/>
                <a:gd name="T20" fmla="*/ 16 w 35"/>
                <a:gd name="T21" fmla="*/ 44 h 54"/>
                <a:gd name="T22" fmla="*/ 26 w 35"/>
                <a:gd name="T23" fmla="*/ 44 h 54"/>
                <a:gd name="T24" fmla="*/ 26 w 35"/>
                <a:gd name="T25" fmla="*/ 11 h 54"/>
                <a:gd name="T26" fmla="*/ 11 w 35"/>
                <a:gd name="T27" fmla="*/ 16 h 54"/>
                <a:gd name="T28" fmla="*/ 16 w 35"/>
                <a:gd name="T2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30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9" y="54"/>
                    <a:pt x="8" y="52"/>
                    <a:pt x="7" y="5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5" y="4"/>
                    <a:pt x="35" y="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2"/>
                    <a:pt x="33" y="54"/>
                    <a:pt x="30" y="54"/>
                  </a:cubicBezTo>
                  <a:close/>
                  <a:moveTo>
                    <a:pt x="1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30"/>
            <p:cNvSpPr>
              <a:spLocks noEditPoints="1"/>
            </p:cNvSpPr>
            <p:nvPr/>
          </p:nvSpPr>
          <p:spPr bwMode="auto">
            <a:xfrm>
              <a:off x="6326188" y="4913313"/>
              <a:ext cx="95250" cy="188913"/>
            </a:xfrm>
            <a:custGeom>
              <a:avLst/>
              <a:gdLst>
                <a:gd name="T0" fmla="*/ 28 w 34"/>
                <a:gd name="T1" fmla="*/ 67 h 67"/>
                <a:gd name="T2" fmla="*/ 6 w 34"/>
                <a:gd name="T3" fmla="*/ 67 h 67"/>
                <a:gd name="T4" fmla="*/ 2 w 34"/>
                <a:gd name="T5" fmla="*/ 62 h 67"/>
                <a:gd name="T6" fmla="*/ 0 w 34"/>
                <a:gd name="T7" fmla="*/ 13 h 67"/>
                <a:gd name="T8" fmla="*/ 3 w 34"/>
                <a:gd name="T9" fmla="*/ 8 h 67"/>
                <a:gd name="T10" fmla="*/ 28 w 34"/>
                <a:gd name="T11" fmla="*/ 0 h 67"/>
                <a:gd name="T12" fmla="*/ 32 w 34"/>
                <a:gd name="T13" fmla="*/ 1 h 67"/>
                <a:gd name="T14" fmla="*/ 34 w 34"/>
                <a:gd name="T15" fmla="*/ 5 h 67"/>
                <a:gd name="T16" fmla="*/ 32 w 34"/>
                <a:gd name="T17" fmla="*/ 62 h 67"/>
                <a:gd name="T18" fmla="*/ 28 w 34"/>
                <a:gd name="T19" fmla="*/ 67 h 67"/>
                <a:gd name="T20" fmla="*/ 11 w 34"/>
                <a:gd name="T21" fmla="*/ 57 h 67"/>
                <a:gd name="T22" fmla="*/ 23 w 34"/>
                <a:gd name="T23" fmla="*/ 57 h 67"/>
                <a:gd name="T24" fmla="*/ 25 w 34"/>
                <a:gd name="T25" fmla="*/ 11 h 67"/>
                <a:gd name="T26" fmla="*/ 9 w 34"/>
                <a:gd name="T27" fmla="*/ 16 h 67"/>
                <a:gd name="T28" fmla="*/ 11 w 34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7">
                  <a:moveTo>
                    <a:pt x="28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2" y="65"/>
                    <a:pt x="2" y="6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4" y="3"/>
                    <a:pt x="34" y="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1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31"/>
            <p:cNvSpPr>
              <a:spLocks noEditPoints="1"/>
            </p:cNvSpPr>
            <p:nvPr/>
          </p:nvSpPr>
          <p:spPr bwMode="auto">
            <a:xfrm>
              <a:off x="6446838" y="4879975"/>
              <a:ext cx="90488" cy="222250"/>
            </a:xfrm>
            <a:custGeom>
              <a:avLst/>
              <a:gdLst>
                <a:gd name="T0" fmla="*/ 27 w 32"/>
                <a:gd name="T1" fmla="*/ 79 h 79"/>
                <a:gd name="T2" fmla="*/ 9 w 32"/>
                <a:gd name="T3" fmla="*/ 79 h 79"/>
                <a:gd name="T4" fmla="*/ 4 w 32"/>
                <a:gd name="T5" fmla="*/ 74 h 79"/>
                <a:gd name="T6" fmla="*/ 0 w 32"/>
                <a:gd name="T7" fmla="*/ 13 h 79"/>
                <a:gd name="T8" fmla="*/ 3 w 32"/>
                <a:gd name="T9" fmla="*/ 8 h 79"/>
                <a:gd name="T10" fmla="*/ 26 w 32"/>
                <a:gd name="T11" fmla="*/ 0 h 79"/>
                <a:gd name="T12" fmla="*/ 30 w 32"/>
                <a:gd name="T13" fmla="*/ 1 h 79"/>
                <a:gd name="T14" fmla="*/ 32 w 32"/>
                <a:gd name="T15" fmla="*/ 4 h 79"/>
                <a:gd name="T16" fmla="*/ 32 w 32"/>
                <a:gd name="T17" fmla="*/ 74 h 79"/>
                <a:gd name="T18" fmla="*/ 27 w 32"/>
                <a:gd name="T19" fmla="*/ 79 h 79"/>
                <a:gd name="T20" fmla="*/ 13 w 32"/>
                <a:gd name="T21" fmla="*/ 69 h 79"/>
                <a:gd name="T22" fmla="*/ 23 w 32"/>
                <a:gd name="T23" fmla="*/ 69 h 79"/>
                <a:gd name="T24" fmla="*/ 23 w 32"/>
                <a:gd name="T25" fmla="*/ 11 h 79"/>
                <a:gd name="T26" fmla="*/ 9 w 32"/>
                <a:gd name="T27" fmla="*/ 15 h 79"/>
                <a:gd name="T28" fmla="*/ 13 w 32"/>
                <a:gd name="T2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79">
                  <a:moveTo>
                    <a:pt x="27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7" y="79"/>
                    <a:pt x="5" y="77"/>
                    <a:pt x="4" y="7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7"/>
                    <a:pt x="30" y="79"/>
                    <a:pt x="27" y="79"/>
                  </a:cubicBezTo>
                  <a:close/>
                  <a:moveTo>
                    <a:pt x="1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9" name="Freeform 232"/>
          <p:cNvSpPr>
            <a:spLocks noEditPoints="1"/>
          </p:cNvSpPr>
          <p:nvPr/>
        </p:nvSpPr>
        <p:spPr bwMode="auto">
          <a:xfrm>
            <a:off x="6265836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7577458" y="4983535"/>
            <a:ext cx="637624" cy="614087"/>
            <a:chOff x="7913688" y="4675188"/>
            <a:chExt cx="946150" cy="911225"/>
          </a:xfrm>
          <a:solidFill>
            <a:srgbClr val="FC621E"/>
          </a:solidFill>
        </p:grpSpPr>
        <p:sp>
          <p:nvSpPr>
            <p:cNvPr id="351" name="Freeform 233"/>
            <p:cNvSpPr>
              <a:spLocks noEditPoints="1"/>
            </p:cNvSpPr>
            <p:nvPr/>
          </p:nvSpPr>
          <p:spPr bwMode="auto">
            <a:xfrm>
              <a:off x="7913688" y="5073650"/>
              <a:ext cx="511175" cy="512763"/>
            </a:xfrm>
            <a:custGeom>
              <a:avLst/>
              <a:gdLst>
                <a:gd name="T0" fmla="*/ 91 w 182"/>
                <a:gd name="T1" fmla="*/ 183 h 183"/>
                <a:gd name="T2" fmla="*/ 0 w 182"/>
                <a:gd name="T3" fmla="*/ 92 h 183"/>
                <a:gd name="T4" fmla="*/ 91 w 182"/>
                <a:gd name="T5" fmla="*/ 0 h 183"/>
                <a:gd name="T6" fmla="*/ 182 w 182"/>
                <a:gd name="T7" fmla="*/ 92 h 183"/>
                <a:gd name="T8" fmla="*/ 91 w 182"/>
                <a:gd name="T9" fmla="*/ 183 h 183"/>
                <a:gd name="T10" fmla="*/ 91 w 182"/>
                <a:gd name="T11" fmla="*/ 10 h 183"/>
                <a:gd name="T12" fmla="*/ 9 w 182"/>
                <a:gd name="T13" fmla="*/ 92 h 183"/>
                <a:gd name="T14" fmla="*/ 91 w 182"/>
                <a:gd name="T15" fmla="*/ 173 h 183"/>
                <a:gd name="T16" fmla="*/ 172 w 182"/>
                <a:gd name="T17" fmla="*/ 92 h 183"/>
                <a:gd name="T18" fmla="*/ 91 w 182"/>
                <a:gd name="T19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cubicBezTo>
                    <a:pt x="40" y="183"/>
                    <a:pt x="0" y="14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141" y="0"/>
                    <a:pt x="182" y="41"/>
                    <a:pt x="182" y="92"/>
                  </a:cubicBezTo>
                  <a:cubicBezTo>
                    <a:pt x="182" y="142"/>
                    <a:pt x="141" y="183"/>
                    <a:pt x="91" y="183"/>
                  </a:cubicBezTo>
                  <a:close/>
                  <a:moveTo>
                    <a:pt x="91" y="10"/>
                  </a:moveTo>
                  <a:cubicBezTo>
                    <a:pt x="46" y="10"/>
                    <a:pt x="9" y="46"/>
                    <a:pt x="9" y="92"/>
                  </a:cubicBezTo>
                  <a:cubicBezTo>
                    <a:pt x="9" y="137"/>
                    <a:pt x="46" y="173"/>
                    <a:pt x="91" y="173"/>
                  </a:cubicBezTo>
                  <a:cubicBezTo>
                    <a:pt x="136" y="173"/>
                    <a:pt x="172" y="137"/>
                    <a:pt x="172" y="92"/>
                  </a:cubicBezTo>
                  <a:cubicBezTo>
                    <a:pt x="172" y="46"/>
                    <a:pt x="136" y="10"/>
                    <a:pt x="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234"/>
            <p:cNvSpPr>
              <a:spLocks noEditPoints="1"/>
            </p:cNvSpPr>
            <p:nvPr/>
          </p:nvSpPr>
          <p:spPr bwMode="auto">
            <a:xfrm>
              <a:off x="8045450" y="5172075"/>
              <a:ext cx="101600" cy="984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9 h 35"/>
                <a:gd name="T12" fmla="*/ 10 w 36"/>
                <a:gd name="T13" fmla="*/ 18 h 35"/>
                <a:gd name="T14" fmla="*/ 18 w 36"/>
                <a:gd name="T15" fmla="*/ 26 h 35"/>
                <a:gd name="T16" fmla="*/ 26 w 36"/>
                <a:gd name="T17" fmla="*/ 18 h 35"/>
                <a:gd name="T18" fmla="*/ 18 w 36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9"/>
                  </a:moveTo>
                  <a:cubicBezTo>
                    <a:pt x="13" y="9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ubicBezTo>
                    <a:pt x="26" y="13"/>
                    <a:pt x="2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235"/>
            <p:cNvSpPr>
              <a:spLocks/>
            </p:cNvSpPr>
            <p:nvPr/>
          </p:nvSpPr>
          <p:spPr bwMode="auto">
            <a:xfrm>
              <a:off x="8118475" y="5208588"/>
              <a:ext cx="306388" cy="125413"/>
            </a:xfrm>
            <a:custGeom>
              <a:avLst/>
              <a:gdLst>
                <a:gd name="T0" fmla="*/ 104 w 109"/>
                <a:gd name="T1" fmla="*/ 45 h 45"/>
                <a:gd name="T2" fmla="*/ 101 w 109"/>
                <a:gd name="T3" fmla="*/ 44 h 45"/>
                <a:gd name="T4" fmla="*/ 5 w 109"/>
                <a:gd name="T5" fmla="*/ 9 h 45"/>
                <a:gd name="T6" fmla="*/ 0 w 109"/>
                <a:gd name="T7" fmla="*/ 5 h 45"/>
                <a:gd name="T8" fmla="*/ 5 w 109"/>
                <a:gd name="T9" fmla="*/ 0 h 45"/>
                <a:gd name="T10" fmla="*/ 107 w 109"/>
                <a:gd name="T11" fmla="*/ 37 h 45"/>
                <a:gd name="T12" fmla="*/ 108 w 109"/>
                <a:gd name="T13" fmla="*/ 43 h 45"/>
                <a:gd name="T14" fmla="*/ 104 w 10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5">
                  <a:moveTo>
                    <a:pt x="104" y="45"/>
                  </a:moveTo>
                  <a:cubicBezTo>
                    <a:pt x="103" y="45"/>
                    <a:pt x="102" y="44"/>
                    <a:pt x="101" y="44"/>
                  </a:cubicBezTo>
                  <a:cubicBezTo>
                    <a:pt x="60" y="10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64" y="0"/>
                    <a:pt x="107" y="37"/>
                  </a:cubicBezTo>
                  <a:cubicBezTo>
                    <a:pt x="109" y="38"/>
                    <a:pt x="109" y="41"/>
                    <a:pt x="108" y="43"/>
                  </a:cubicBezTo>
                  <a:cubicBezTo>
                    <a:pt x="107" y="44"/>
                    <a:pt x="105" y="45"/>
                    <a:pt x="10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236"/>
            <p:cNvSpPr>
              <a:spLocks/>
            </p:cNvSpPr>
            <p:nvPr/>
          </p:nvSpPr>
          <p:spPr bwMode="auto">
            <a:xfrm>
              <a:off x="8099425" y="5084763"/>
              <a:ext cx="157163" cy="117475"/>
            </a:xfrm>
            <a:custGeom>
              <a:avLst/>
              <a:gdLst>
                <a:gd name="T0" fmla="*/ 5 w 56"/>
                <a:gd name="T1" fmla="*/ 42 h 42"/>
                <a:gd name="T2" fmla="*/ 3 w 56"/>
                <a:gd name="T3" fmla="*/ 41 h 42"/>
                <a:gd name="T4" fmla="*/ 1 w 56"/>
                <a:gd name="T5" fmla="*/ 35 h 42"/>
                <a:gd name="T6" fmla="*/ 50 w 56"/>
                <a:gd name="T7" fmla="*/ 1 h 42"/>
                <a:gd name="T8" fmla="*/ 56 w 56"/>
                <a:gd name="T9" fmla="*/ 4 h 42"/>
                <a:gd name="T10" fmla="*/ 52 w 56"/>
                <a:gd name="T11" fmla="*/ 10 h 42"/>
                <a:gd name="T12" fmla="*/ 9 w 56"/>
                <a:gd name="T13" fmla="*/ 40 h 42"/>
                <a:gd name="T14" fmla="*/ 5 w 5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2">
                  <a:moveTo>
                    <a:pt x="5" y="42"/>
                  </a:moveTo>
                  <a:cubicBezTo>
                    <a:pt x="4" y="42"/>
                    <a:pt x="3" y="42"/>
                    <a:pt x="3" y="41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2" y="33"/>
                    <a:pt x="22" y="5"/>
                    <a:pt x="50" y="1"/>
                  </a:cubicBezTo>
                  <a:cubicBezTo>
                    <a:pt x="53" y="0"/>
                    <a:pt x="55" y="2"/>
                    <a:pt x="56" y="4"/>
                  </a:cubicBezTo>
                  <a:cubicBezTo>
                    <a:pt x="56" y="7"/>
                    <a:pt x="54" y="9"/>
                    <a:pt x="52" y="10"/>
                  </a:cubicBezTo>
                  <a:cubicBezTo>
                    <a:pt x="27" y="14"/>
                    <a:pt x="9" y="40"/>
                    <a:pt x="9" y="40"/>
                  </a:cubicBezTo>
                  <a:cubicBezTo>
                    <a:pt x="8" y="41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237"/>
            <p:cNvSpPr>
              <a:spLocks/>
            </p:cNvSpPr>
            <p:nvPr/>
          </p:nvSpPr>
          <p:spPr bwMode="auto">
            <a:xfrm>
              <a:off x="8037513" y="5095875"/>
              <a:ext cx="58738" cy="104775"/>
            </a:xfrm>
            <a:custGeom>
              <a:avLst/>
              <a:gdLst>
                <a:gd name="T0" fmla="*/ 16 w 21"/>
                <a:gd name="T1" fmla="*/ 37 h 37"/>
                <a:gd name="T2" fmla="*/ 12 w 21"/>
                <a:gd name="T3" fmla="*/ 35 h 37"/>
                <a:gd name="T4" fmla="*/ 7 w 21"/>
                <a:gd name="T5" fmla="*/ 2 h 37"/>
                <a:gd name="T6" fmla="*/ 13 w 21"/>
                <a:gd name="T7" fmla="*/ 3 h 37"/>
                <a:gd name="T8" fmla="*/ 13 w 21"/>
                <a:gd name="T9" fmla="*/ 9 h 37"/>
                <a:gd name="T10" fmla="*/ 20 w 21"/>
                <a:gd name="T11" fmla="*/ 31 h 37"/>
                <a:gd name="T12" fmla="*/ 18 w 21"/>
                <a:gd name="T13" fmla="*/ 37 h 37"/>
                <a:gd name="T14" fmla="*/ 16 w 2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16" y="37"/>
                  </a:moveTo>
                  <a:cubicBezTo>
                    <a:pt x="14" y="37"/>
                    <a:pt x="13" y="36"/>
                    <a:pt x="12" y="35"/>
                  </a:cubicBezTo>
                  <a:cubicBezTo>
                    <a:pt x="6" y="23"/>
                    <a:pt x="0" y="7"/>
                    <a:pt x="7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5" y="22"/>
                    <a:pt x="20" y="31"/>
                  </a:cubicBezTo>
                  <a:cubicBezTo>
                    <a:pt x="21" y="33"/>
                    <a:pt x="20" y="36"/>
                    <a:pt x="18" y="37"/>
                  </a:cubicBezTo>
                  <a:cubicBezTo>
                    <a:pt x="17" y="37"/>
                    <a:pt x="17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238"/>
            <p:cNvSpPr>
              <a:spLocks/>
            </p:cNvSpPr>
            <p:nvPr/>
          </p:nvSpPr>
          <p:spPr bwMode="auto">
            <a:xfrm>
              <a:off x="7920038" y="5208588"/>
              <a:ext cx="153988" cy="66675"/>
            </a:xfrm>
            <a:custGeom>
              <a:avLst/>
              <a:gdLst>
                <a:gd name="T0" fmla="*/ 6 w 55"/>
                <a:gd name="T1" fmla="*/ 24 h 24"/>
                <a:gd name="T2" fmla="*/ 2 w 55"/>
                <a:gd name="T3" fmla="*/ 22 h 24"/>
                <a:gd name="T4" fmla="*/ 3 w 55"/>
                <a:gd name="T5" fmla="*/ 16 h 24"/>
                <a:gd name="T6" fmla="*/ 50 w 55"/>
                <a:gd name="T7" fmla="*/ 0 h 24"/>
                <a:gd name="T8" fmla="*/ 55 w 55"/>
                <a:gd name="T9" fmla="*/ 5 h 24"/>
                <a:gd name="T10" fmla="*/ 50 w 55"/>
                <a:gd name="T11" fmla="*/ 9 h 24"/>
                <a:gd name="T12" fmla="*/ 8 w 55"/>
                <a:gd name="T13" fmla="*/ 23 h 24"/>
                <a:gd name="T14" fmla="*/ 6 w 5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4">
                  <a:moveTo>
                    <a:pt x="6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1" y="17"/>
                    <a:pt x="3" y="16"/>
                  </a:cubicBezTo>
                  <a:cubicBezTo>
                    <a:pt x="23" y="0"/>
                    <a:pt x="49" y="0"/>
                    <a:pt x="50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7"/>
                    <a:pt x="52" y="9"/>
                    <a:pt x="50" y="9"/>
                  </a:cubicBezTo>
                  <a:cubicBezTo>
                    <a:pt x="50" y="9"/>
                    <a:pt x="26" y="9"/>
                    <a:pt x="8" y="23"/>
                  </a:cubicBezTo>
                  <a:cubicBezTo>
                    <a:pt x="8" y="23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239"/>
            <p:cNvSpPr>
              <a:spLocks/>
            </p:cNvSpPr>
            <p:nvPr/>
          </p:nvSpPr>
          <p:spPr bwMode="auto">
            <a:xfrm>
              <a:off x="7953375" y="5233988"/>
              <a:ext cx="134938" cy="311150"/>
            </a:xfrm>
            <a:custGeom>
              <a:avLst/>
              <a:gdLst>
                <a:gd name="T0" fmla="*/ 28 w 48"/>
                <a:gd name="T1" fmla="*/ 111 h 111"/>
                <a:gd name="T2" fmla="*/ 24 w 48"/>
                <a:gd name="T3" fmla="*/ 109 h 111"/>
                <a:gd name="T4" fmla="*/ 39 w 48"/>
                <a:gd name="T5" fmla="*/ 3 h 111"/>
                <a:gd name="T6" fmla="*/ 45 w 48"/>
                <a:gd name="T7" fmla="*/ 2 h 111"/>
                <a:gd name="T8" fmla="*/ 47 w 48"/>
                <a:gd name="T9" fmla="*/ 8 h 111"/>
                <a:gd name="T10" fmla="*/ 32 w 48"/>
                <a:gd name="T11" fmla="*/ 104 h 111"/>
                <a:gd name="T12" fmla="*/ 31 w 48"/>
                <a:gd name="T13" fmla="*/ 110 h 111"/>
                <a:gd name="T14" fmla="*/ 28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28" y="111"/>
                  </a:moveTo>
                  <a:cubicBezTo>
                    <a:pt x="27" y="111"/>
                    <a:pt x="25" y="110"/>
                    <a:pt x="24" y="109"/>
                  </a:cubicBezTo>
                  <a:cubicBezTo>
                    <a:pt x="0" y="65"/>
                    <a:pt x="37" y="6"/>
                    <a:pt x="39" y="3"/>
                  </a:cubicBezTo>
                  <a:cubicBezTo>
                    <a:pt x="40" y="1"/>
                    <a:pt x="43" y="0"/>
                    <a:pt x="45" y="2"/>
                  </a:cubicBezTo>
                  <a:cubicBezTo>
                    <a:pt x="47" y="3"/>
                    <a:pt x="48" y="6"/>
                    <a:pt x="47" y="8"/>
                  </a:cubicBezTo>
                  <a:cubicBezTo>
                    <a:pt x="46" y="9"/>
                    <a:pt x="11" y="65"/>
                    <a:pt x="32" y="104"/>
                  </a:cubicBezTo>
                  <a:cubicBezTo>
                    <a:pt x="34" y="106"/>
                    <a:pt x="33" y="109"/>
                    <a:pt x="31" y="110"/>
                  </a:cubicBezTo>
                  <a:cubicBezTo>
                    <a:pt x="30" y="111"/>
                    <a:pt x="29" y="111"/>
                    <a:pt x="2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240"/>
            <p:cNvSpPr>
              <a:spLocks/>
            </p:cNvSpPr>
            <p:nvPr/>
          </p:nvSpPr>
          <p:spPr bwMode="auto">
            <a:xfrm>
              <a:off x="8094663" y="5241925"/>
              <a:ext cx="198438" cy="317500"/>
            </a:xfrm>
            <a:custGeom>
              <a:avLst/>
              <a:gdLst>
                <a:gd name="T0" fmla="*/ 66 w 71"/>
                <a:gd name="T1" fmla="*/ 113 h 113"/>
                <a:gd name="T2" fmla="*/ 62 w 71"/>
                <a:gd name="T3" fmla="*/ 112 h 113"/>
                <a:gd name="T4" fmla="*/ 1 w 71"/>
                <a:gd name="T5" fmla="*/ 6 h 113"/>
                <a:gd name="T6" fmla="*/ 4 w 71"/>
                <a:gd name="T7" fmla="*/ 0 h 113"/>
                <a:gd name="T8" fmla="*/ 10 w 71"/>
                <a:gd name="T9" fmla="*/ 4 h 113"/>
                <a:gd name="T10" fmla="*/ 69 w 71"/>
                <a:gd name="T11" fmla="*/ 105 h 113"/>
                <a:gd name="T12" fmla="*/ 69 w 71"/>
                <a:gd name="T13" fmla="*/ 112 h 113"/>
                <a:gd name="T14" fmla="*/ 66 w 71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3">
                  <a:moveTo>
                    <a:pt x="66" y="113"/>
                  </a:moveTo>
                  <a:cubicBezTo>
                    <a:pt x="65" y="113"/>
                    <a:pt x="63" y="113"/>
                    <a:pt x="62" y="112"/>
                  </a:cubicBezTo>
                  <a:cubicBezTo>
                    <a:pt x="18" y="68"/>
                    <a:pt x="2" y="9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4"/>
                    <a:pt x="27" y="63"/>
                    <a:pt x="69" y="105"/>
                  </a:cubicBezTo>
                  <a:cubicBezTo>
                    <a:pt x="71" y="107"/>
                    <a:pt x="71" y="110"/>
                    <a:pt x="69" y="112"/>
                  </a:cubicBezTo>
                  <a:cubicBezTo>
                    <a:pt x="68" y="113"/>
                    <a:pt x="67" y="113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41"/>
            <p:cNvSpPr>
              <a:spLocks/>
            </p:cNvSpPr>
            <p:nvPr/>
          </p:nvSpPr>
          <p:spPr bwMode="auto">
            <a:xfrm>
              <a:off x="8321675" y="4675188"/>
              <a:ext cx="428625" cy="549275"/>
            </a:xfrm>
            <a:custGeom>
              <a:avLst/>
              <a:gdLst>
                <a:gd name="T0" fmla="*/ 80 w 153"/>
                <a:gd name="T1" fmla="*/ 196 h 196"/>
                <a:gd name="T2" fmla="*/ 74 w 153"/>
                <a:gd name="T3" fmla="*/ 195 h 196"/>
                <a:gd name="T4" fmla="*/ 53 w 153"/>
                <a:gd name="T5" fmla="*/ 168 h 196"/>
                <a:gd name="T6" fmla="*/ 56 w 153"/>
                <a:gd name="T7" fmla="*/ 102 h 196"/>
                <a:gd name="T8" fmla="*/ 57 w 153"/>
                <a:gd name="T9" fmla="*/ 97 h 196"/>
                <a:gd name="T10" fmla="*/ 63 w 153"/>
                <a:gd name="T11" fmla="*/ 36 h 196"/>
                <a:gd name="T12" fmla="*/ 46 w 153"/>
                <a:gd name="T13" fmla="*/ 13 h 196"/>
                <a:gd name="T14" fmla="*/ 23 w 153"/>
                <a:gd name="T15" fmla="*/ 14 h 196"/>
                <a:gd name="T16" fmla="*/ 13 w 153"/>
                <a:gd name="T17" fmla="*/ 37 h 196"/>
                <a:gd name="T18" fmla="*/ 20 w 153"/>
                <a:gd name="T19" fmla="*/ 71 h 196"/>
                <a:gd name="T20" fmla="*/ 28 w 153"/>
                <a:gd name="T21" fmla="*/ 85 h 196"/>
                <a:gd name="T22" fmla="*/ 37 w 153"/>
                <a:gd name="T23" fmla="*/ 100 h 196"/>
                <a:gd name="T24" fmla="*/ 44 w 153"/>
                <a:gd name="T25" fmla="*/ 132 h 196"/>
                <a:gd name="T26" fmla="*/ 29 w 153"/>
                <a:gd name="T27" fmla="*/ 159 h 196"/>
                <a:gd name="T28" fmla="*/ 12 w 153"/>
                <a:gd name="T29" fmla="*/ 157 h 196"/>
                <a:gd name="T30" fmla="*/ 1 w 153"/>
                <a:gd name="T31" fmla="*/ 139 h 196"/>
                <a:gd name="T32" fmla="*/ 5 w 153"/>
                <a:gd name="T33" fmla="*/ 134 h 196"/>
                <a:gd name="T34" fmla="*/ 10 w 153"/>
                <a:gd name="T35" fmla="*/ 138 h 196"/>
                <a:gd name="T36" fmla="*/ 17 w 153"/>
                <a:gd name="T37" fmla="*/ 149 h 196"/>
                <a:gd name="T38" fmla="*/ 26 w 153"/>
                <a:gd name="T39" fmla="*/ 151 h 196"/>
                <a:gd name="T40" fmla="*/ 35 w 153"/>
                <a:gd name="T41" fmla="*/ 132 h 196"/>
                <a:gd name="T42" fmla="*/ 28 w 153"/>
                <a:gd name="T43" fmla="*/ 104 h 196"/>
                <a:gd name="T44" fmla="*/ 20 w 153"/>
                <a:gd name="T45" fmla="*/ 90 h 196"/>
                <a:gd name="T46" fmla="*/ 12 w 153"/>
                <a:gd name="T47" fmla="*/ 75 h 196"/>
                <a:gd name="T48" fmla="*/ 4 w 153"/>
                <a:gd name="T49" fmla="*/ 37 h 196"/>
                <a:gd name="T50" fmla="*/ 19 w 153"/>
                <a:gd name="T51" fmla="*/ 6 h 196"/>
                <a:gd name="T52" fmla="*/ 50 w 153"/>
                <a:gd name="T53" fmla="*/ 5 h 196"/>
                <a:gd name="T54" fmla="*/ 72 w 153"/>
                <a:gd name="T55" fmla="*/ 35 h 196"/>
                <a:gd name="T56" fmla="*/ 66 w 153"/>
                <a:gd name="T57" fmla="*/ 99 h 196"/>
                <a:gd name="T58" fmla="*/ 65 w 153"/>
                <a:gd name="T59" fmla="*/ 104 h 196"/>
                <a:gd name="T60" fmla="*/ 62 w 153"/>
                <a:gd name="T61" fmla="*/ 166 h 196"/>
                <a:gd name="T62" fmla="*/ 77 w 153"/>
                <a:gd name="T63" fmla="*/ 187 h 196"/>
                <a:gd name="T64" fmla="*/ 94 w 153"/>
                <a:gd name="T65" fmla="*/ 180 h 196"/>
                <a:gd name="T66" fmla="*/ 92 w 153"/>
                <a:gd name="T67" fmla="*/ 114 h 196"/>
                <a:gd name="T68" fmla="*/ 83 w 153"/>
                <a:gd name="T69" fmla="*/ 75 h 196"/>
                <a:gd name="T70" fmla="*/ 106 w 153"/>
                <a:gd name="T71" fmla="*/ 44 h 196"/>
                <a:gd name="T72" fmla="*/ 132 w 153"/>
                <a:gd name="T73" fmla="*/ 67 h 196"/>
                <a:gd name="T74" fmla="*/ 133 w 153"/>
                <a:gd name="T75" fmla="*/ 98 h 196"/>
                <a:gd name="T76" fmla="*/ 131 w 153"/>
                <a:gd name="T77" fmla="*/ 104 h 196"/>
                <a:gd name="T78" fmla="*/ 129 w 153"/>
                <a:gd name="T79" fmla="*/ 115 h 196"/>
                <a:gd name="T80" fmla="*/ 133 w 153"/>
                <a:gd name="T81" fmla="*/ 127 h 196"/>
                <a:gd name="T82" fmla="*/ 145 w 153"/>
                <a:gd name="T83" fmla="*/ 127 h 196"/>
                <a:gd name="T84" fmla="*/ 152 w 153"/>
                <a:gd name="T85" fmla="*/ 127 h 196"/>
                <a:gd name="T86" fmla="*/ 151 w 153"/>
                <a:gd name="T87" fmla="*/ 134 h 196"/>
                <a:gd name="T88" fmla="*/ 128 w 153"/>
                <a:gd name="T89" fmla="*/ 135 h 196"/>
                <a:gd name="T90" fmla="*/ 119 w 153"/>
                <a:gd name="T91" fmla="*/ 114 h 196"/>
                <a:gd name="T92" fmla="*/ 122 w 153"/>
                <a:gd name="T93" fmla="*/ 102 h 196"/>
                <a:gd name="T94" fmla="*/ 124 w 153"/>
                <a:gd name="T95" fmla="*/ 96 h 196"/>
                <a:gd name="T96" fmla="*/ 124 w 153"/>
                <a:gd name="T97" fmla="*/ 69 h 196"/>
                <a:gd name="T98" fmla="*/ 107 w 153"/>
                <a:gd name="T99" fmla="*/ 53 h 196"/>
                <a:gd name="T100" fmla="*/ 92 w 153"/>
                <a:gd name="T101" fmla="*/ 75 h 196"/>
                <a:gd name="T102" fmla="*/ 100 w 153"/>
                <a:gd name="T103" fmla="*/ 112 h 196"/>
                <a:gd name="T104" fmla="*/ 101 w 153"/>
                <a:gd name="T105" fmla="*/ 185 h 196"/>
                <a:gd name="T106" fmla="*/ 80 w 153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96">
                  <a:moveTo>
                    <a:pt x="80" y="196"/>
                  </a:moveTo>
                  <a:cubicBezTo>
                    <a:pt x="78" y="196"/>
                    <a:pt x="76" y="196"/>
                    <a:pt x="74" y="195"/>
                  </a:cubicBezTo>
                  <a:cubicBezTo>
                    <a:pt x="67" y="193"/>
                    <a:pt x="57" y="187"/>
                    <a:pt x="53" y="168"/>
                  </a:cubicBezTo>
                  <a:cubicBezTo>
                    <a:pt x="48" y="145"/>
                    <a:pt x="52" y="123"/>
                    <a:pt x="56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2" y="77"/>
                    <a:pt x="66" y="56"/>
                    <a:pt x="63" y="36"/>
                  </a:cubicBezTo>
                  <a:cubicBezTo>
                    <a:pt x="61" y="26"/>
                    <a:pt x="55" y="17"/>
                    <a:pt x="46" y="13"/>
                  </a:cubicBezTo>
                  <a:cubicBezTo>
                    <a:pt x="39" y="10"/>
                    <a:pt x="31" y="10"/>
                    <a:pt x="23" y="14"/>
                  </a:cubicBezTo>
                  <a:cubicBezTo>
                    <a:pt x="15" y="19"/>
                    <a:pt x="13" y="29"/>
                    <a:pt x="13" y="37"/>
                  </a:cubicBezTo>
                  <a:cubicBezTo>
                    <a:pt x="13" y="49"/>
                    <a:pt x="15" y="60"/>
                    <a:pt x="20" y="71"/>
                  </a:cubicBezTo>
                  <a:cubicBezTo>
                    <a:pt x="22" y="76"/>
                    <a:pt x="25" y="80"/>
                    <a:pt x="28" y="85"/>
                  </a:cubicBezTo>
                  <a:cubicBezTo>
                    <a:pt x="31" y="90"/>
                    <a:pt x="34" y="95"/>
                    <a:pt x="37" y="100"/>
                  </a:cubicBezTo>
                  <a:cubicBezTo>
                    <a:pt x="41" y="110"/>
                    <a:pt x="44" y="121"/>
                    <a:pt x="44" y="132"/>
                  </a:cubicBezTo>
                  <a:cubicBezTo>
                    <a:pt x="44" y="143"/>
                    <a:pt x="41" y="156"/>
                    <a:pt x="29" y="159"/>
                  </a:cubicBezTo>
                  <a:cubicBezTo>
                    <a:pt x="23" y="161"/>
                    <a:pt x="17" y="160"/>
                    <a:pt x="12" y="157"/>
                  </a:cubicBezTo>
                  <a:cubicBezTo>
                    <a:pt x="5" y="153"/>
                    <a:pt x="1" y="146"/>
                    <a:pt x="1" y="139"/>
                  </a:cubicBezTo>
                  <a:cubicBezTo>
                    <a:pt x="0" y="137"/>
                    <a:pt x="2" y="134"/>
                    <a:pt x="5" y="134"/>
                  </a:cubicBezTo>
                  <a:cubicBezTo>
                    <a:pt x="7" y="134"/>
                    <a:pt x="9" y="136"/>
                    <a:pt x="10" y="138"/>
                  </a:cubicBezTo>
                  <a:cubicBezTo>
                    <a:pt x="10" y="142"/>
                    <a:pt x="13" y="146"/>
                    <a:pt x="17" y="149"/>
                  </a:cubicBezTo>
                  <a:cubicBezTo>
                    <a:pt x="18" y="150"/>
                    <a:pt x="22" y="152"/>
                    <a:pt x="26" y="151"/>
                  </a:cubicBezTo>
                  <a:cubicBezTo>
                    <a:pt x="33" y="148"/>
                    <a:pt x="35" y="140"/>
                    <a:pt x="35" y="132"/>
                  </a:cubicBezTo>
                  <a:cubicBezTo>
                    <a:pt x="35" y="123"/>
                    <a:pt x="32" y="113"/>
                    <a:pt x="28" y="104"/>
                  </a:cubicBezTo>
                  <a:cubicBezTo>
                    <a:pt x="26" y="99"/>
                    <a:pt x="23" y="95"/>
                    <a:pt x="20" y="90"/>
                  </a:cubicBezTo>
                  <a:cubicBezTo>
                    <a:pt x="17" y="85"/>
                    <a:pt x="14" y="80"/>
                    <a:pt x="12" y="75"/>
                  </a:cubicBezTo>
                  <a:cubicBezTo>
                    <a:pt x="6" y="63"/>
                    <a:pt x="3" y="50"/>
                    <a:pt x="4" y="37"/>
                  </a:cubicBezTo>
                  <a:cubicBezTo>
                    <a:pt x="4" y="22"/>
                    <a:pt x="9" y="11"/>
                    <a:pt x="19" y="6"/>
                  </a:cubicBezTo>
                  <a:cubicBezTo>
                    <a:pt x="29" y="1"/>
                    <a:pt x="40" y="0"/>
                    <a:pt x="50" y="5"/>
                  </a:cubicBezTo>
                  <a:cubicBezTo>
                    <a:pt x="62" y="10"/>
                    <a:pt x="69" y="21"/>
                    <a:pt x="72" y="35"/>
                  </a:cubicBezTo>
                  <a:cubicBezTo>
                    <a:pt x="76" y="57"/>
                    <a:pt x="71" y="78"/>
                    <a:pt x="66" y="9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1" y="124"/>
                    <a:pt x="57" y="144"/>
                    <a:pt x="62" y="166"/>
                  </a:cubicBezTo>
                  <a:cubicBezTo>
                    <a:pt x="65" y="178"/>
                    <a:pt x="70" y="185"/>
                    <a:pt x="77" y="187"/>
                  </a:cubicBezTo>
                  <a:cubicBezTo>
                    <a:pt x="83" y="188"/>
                    <a:pt x="89" y="185"/>
                    <a:pt x="94" y="180"/>
                  </a:cubicBezTo>
                  <a:cubicBezTo>
                    <a:pt x="106" y="163"/>
                    <a:pt x="99" y="138"/>
                    <a:pt x="92" y="114"/>
                  </a:cubicBezTo>
                  <a:cubicBezTo>
                    <a:pt x="87" y="100"/>
                    <a:pt x="83" y="87"/>
                    <a:pt x="83" y="75"/>
                  </a:cubicBezTo>
                  <a:cubicBezTo>
                    <a:pt x="83" y="60"/>
                    <a:pt x="91" y="44"/>
                    <a:pt x="106" y="44"/>
                  </a:cubicBezTo>
                  <a:cubicBezTo>
                    <a:pt x="120" y="43"/>
                    <a:pt x="129" y="55"/>
                    <a:pt x="132" y="67"/>
                  </a:cubicBezTo>
                  <a:cubicBezTo>
                    <a:pt x="135" y="77"/>
                    <a:pt x="135" y="88"/>
                    <a:pt x="133" y="98"/>
                  </a:cubicBezTo>
                  <a:cubicBezTo>
                    <a:pt x="132" y="100"/>
                    <a:pt x="132" y="102"/>
                    <a:pt x="131" y="104"/>
                  </a:cubicBezTo>
                  <a:cubicBezTo>
                    <a:pt x="130" y="108"/>
                    <a:pt x="129" y="112"/>
                    <a:pt x="129" y="115"/>
                  </a:cubicBezTo>
                  <a:cubicBezTo>
                    <a:pt x="128" y="117"/>
                    <a:pt x="128" y="124"/>
                    <a:pt x="133" y="127"/>
                  </a:cubicBezTo>
                  <a:cubicBezTo>
                    <a:pt x="136" y="129"/>
                    <a:pt x="142" y="129"/>
                    <a:pt x="145" y="127"/>
                  </a:cubicBezTo>
                  <a:cubicBezTo>
                    <a:pt x="147" y="125"/>
                    <a:pt x="150" y="125"/>
                    <a:pt x="152" y="127"/>
                  </a:cubicBezTo>
                  <a:cubicBezTo>
                    <a:pt x="153" y="129"/>
                    <a:pt x="153" y="132"/>
                    <a:pt x="151" y="134"/>
                  </a:cubicBezTo>
                  <a:cubicBezTo>
                    <a:pt x="144" y="139"/>
                    <a:pt x="135" y="139"/>
                    <a:pt x="128" y="135"/>
                  </a:cubicBezTo>
                  <a:cubicBezTo>
                    <a:pt x="122" y="130"/>
                    <a:pt x="119" y="123"/>
                    <a:pt x="119" y="114"/>
                  </a:cubicBezTo>
                  <a:cubicBezTo>
                    <a:pt x="120" y="110"/>
                    <a:pt x="121" y="106"/>
                    <a:pt x="122" y="102"/>
                  </a:cubicBezTo>
                  <a:cubicBezTo>
                    <a:pt x="123" y="100"/>
                    <a:pt x="123" y="98"/>
                    <a:pt x="124" y="96"/>
                  </a:cubicBezTo>
                  <a:cubicBezTo>
                    <a:pt x="126" y="87"/>
                    <a:pt x="126" y="78"/>
                    <a:pt x="124" y="69"/>
                  </a:cubicBezTo>
                  <a:cubicBezTo>
                    <a:pt x="121" y="61"/>
                    <a:pt x="115" y="52"/>
                    <a:pt x="107" y="53"/>
                  </a:cubicBezTo>
                  <a:cubicBezTo>
                    <a:pt x="97" y="53"/>
                    <a:pt x="92" y="66"/>
                    <a:pt x="92" y="75"/>
                  </a:cubicBezTo>
                  <a:cubicBezTo>
                    <a:pt x="92" y="86"/>
                    <a:pt x="96" y="98"/>
                    <a:pt x="100" y="112"/>
                  </a:cubicBezTo>
                  <a:cubicBezTo>
                    <a:pt x="108" y="137"/>
                    <a:pt x="116" y="165"/>
                    <a:pt x="101" y="185"/>
                  </a:cubicBezTo>
                  <a:cubicBezTo>
                    <a:pt x="96" y="192"/>
                    <a:pt x="88" y="196"/>
                    <a:pt x="8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242"/>
            <p:cNvSpPr>
              <a:spLocks noEditPoints="1"/>
            </p:cNvSpPr>
            <p:nvPr/>
          </p:nvSpPr>
          <p:spPr bwMode="auto">
            <a:xfrm>
              <a:off x="8253413" y="4919663"/>
              <a:ext cx="112713" cy="161925"/>
            </a:xfrm>
            <a:custGeom>
              <a:avLst/>
              <a:gdLst>
                <a:gd name="T0" fmla="*/ 24 w 40"/>
                <a:gd name="T1" fmla="*/ 58 h 58"/>
                <a:gd name="T2" fmla="*/ 16 w 40"/>
                <a:gd name="T3" fmla="*/ 56 h 58"/>
                <a:gd name="T4" fmla="*/ 8 w 40"/>
                <a:gd name="T5" fmla="*/ 46 h 58"/>
                <a:gd name="T6" fmla="*/ 1 w 40"/>
                <a:gd name="T7" fmla="*/ 21 h 58"/>
                <a:gd name="T8" fmla="*/ 2 w 40"/>
                <a:gd name="T9" fmla="*/ 9 h 58"/>
                <a:gd name="T10" fmla="*/ 12 w 40"/>
                <a:gd name="T11" fmla="*/ 2 h 58"/>
                <a:gd name="T12" fmla="*/ 24 w 40"/>
                <a:gd name="T13" fmla="*/ 3 h 58"/>
                <a:gd name="T14" fmla="*/ 32 w 40"/>
                <a:gd name="T15" fmla="*/ 12 h 58"/>
                <a:gd name="T16" fmla="*/ 39 w 40"/>
                <a:gd name="T17" fmla="*/ 37 h 58"/>
                <a:gd name="T18" fmla="*/ 38 w 40"/>
                <a:gd name="T19" fmla="*/ 49 h 58"/>
                <a:gd name="T20" fmla="*/ 28 w 40"/>
                <a:gd name="T21" fmla="*/ 57 h 58"/>
                <a:gd name="T22" fmla="*/ 24 w 40"/>
                <a:gd name="T23" fmla="*/ 58 h 58"/>
                <a:gd name="T24" fmla="*/ 16 w 40"/>
                <a:gd name="T25" fmla="*/ 10 h 58"/>
                <a:gd name="T26" fmla="*/ 14 w 40"/>
                <a:gd name="T27" fmla="*/ 10 h 58"/>
                <a:gd name="T28" fmla="*/ 10 w 40"/>
                <a:gd name="T29" fmla="*/ 14 h 58"/>
                <a:gd name="T30" fmla="*/ 10 w 40"/>
                <a:gd name="T31" fmla="*/ 19 h 58"/>
                <a:gd name="T32" fmla="*/ 17 w 40"/>
                <a:gd name="T33" fmla="*/ 44 h 58"/>
                <a:gd name="T34" fmla="*/ 20 w 40"/>
                <a:gd name="T35" fmla="*/ 48 h 58"/>
                <a:gd name="T36" fmla="*/ 26 w 40"/>
                <a:gd name="T37" fmla="*/ 48 h 58"/>
                <a:gd name="T38" fmla="*/ 26 w 40"/>
                <a:gd name="T39" fmla="*/ 48 h 58"/>
                <a:gd name="T40" fmla="*/ 30 w 40"/>
                <a:gd name="T41" fmla="*/ 45 h 58"/>
                <a:gd name="T42" fmla="*/ 30 w 40"/>
                <a:gd name="T43" fmla="*/ 40 h 58"/>
                <a:gd name="T44" fmla="*/ 23 w 40"/>
                <a:gd name="T45" fmla="*/ 15 h 58"/>
                <a:gd name="T46" fmla="*/ 20 w 40"/>
                <a:gd name="T47" fmla="*/ 11 h 58"/>
                <a:gd name="T48" fmla="*/ 16 w 40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8">
                  <a:moveTo>
                    <a:pt x="24" y="58"/>
                  </a:moveTo>
                  <a:cubicBezTo>
                    <a:pt x="21" y="58"/>
                    <a:pt x="18" y="57"/>
                    <a:pt x="16" y="56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8" y="3"/>
                    <a:pt x="12" y="2"/>
                  </a:cubicBezTo>
                  <a:cubicBezTo>
                    <a:pt x="16" y="0"/>
                    <a:pt x="20" y="1"/>
                    <a:pt x="24" y="3"/>
                  </a:cubicBezTo>
                  <a:cubicBezTo>
                    <a:pt x="28" y="5"/>
                    <a:pt x="31" y="8"/>
                    <a:pt x="32" y="1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41"/>
                    <a:pt x="40" y="46"/>
                    <a:pt x="38" y="49"/>
                  </a:cubicBezTo>
                  <a:cubicBezTo>
                    <a:pt x="36" y="53"/>
                    <a:pt x="32" y="56"/>
                    <a:pt x="28" y="57"/>
                  </a:cubicBezTo>
                  <a:cubicBezTo>
                    <a:pt x="27" y="58"/>
                    <a:pt x="25" y="58"/>
                    <a:pt x="24" y="58"/>
                  </a:cubicBezTo>
                  <a:close/>
                  <a:moveTo>
                    <a:pt x="16" y="10"/>
                  </a:moveTo>
                  <a:cubicBezTo>
                    <a:pt x="16" y="10"/>
                    <a:pt x="15" y="10"/>
                    <a:pt x="14" y="10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10" y="15"/>
                    <a:pt x="9" y="17"/>
                    <a:pt x="10" y="1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9" y="47"/>
                    <a:pt x="20" y="48"/>
                  </a:cubicBezTo>
                  <a:cubicBezTo>
                    <a:pt x="22" y="49"/>
                    <a:pt x="24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8"/>
                    <a:pt x="29" y="47"/>
                    <a:pt x="30" y="45"/>
                  </a:cubicBezTo>
                  <a:cubicBezTo>
                    <a:pt x="30" y="43"/>
                    <a:pt x="31" y="42"/>
                    <a:pt x="30" y="4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7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243"/>
            <p:cNvSpPr>
              <a:spLocks noEditPoints="1"/>
            </p:cNvSpPr>
            <p:nvPr/>
          </p:nvSpPr>
          <p:spPr bwMode="auto">
            <a:xfrm>
              <a:off x="8713788" y="4916488"/>
              <a:ext cx="146050" cy="142875"/>
            </a:xfrm>
            <a:custGeom>
              <a:avLst/>
              <a:gdLst>
                <a:gd name="T0" fmla="*/ 17 w 52"/>
                <a:gd name="T1" fmla="*/ 51 h 51"/>
                <a:gd name="T2" fmla="*/ 6 w 52"/>
                <a:gd name="T3" fmla="*/ 47 h 51"/>
                <a:gd name="T4" fmla="*/ 1 w 52"/>
                <a:gd name="T5" fmla="*/ 36 h 51"/>
                <a:gd name="T6" fmla="*/ 5 w 52"/>
                <a:gd name="T7" fmla="*/ 24 h 51"/>
                <a:gd name="T8" fmla="*/ 22 w 52"/>
                <a:gd name="T9" fmla="*/ 5 h 51"/>
                <a:gd name="T10" fmla="*/ 33 w 52"/>
                <a:gd name="T11" fmla="*/ 0 h 51"/>
                <a:gd name="T12" fmla="*/ 45 w 52"/>
                <a:gd name="T13" fmla="*/ 4 h 51"/>
                <a:gd name="T14" fmla="*/ 46 w 52"/>
                <a:gd name="T15" fmla="*/ 26 h 51"/>
                <a:gd name="T16" fmla="*/ 28 w 52"/>
                <a:gd name="T17" fmla="*/ 46 h 51"/>
                <a:gd name="T18" fmla="*/ 17 w 52"/>
                <a:gd name="T19" fmla="*/ 51 h 51"/>
                <a:gd name="T20" fmla="*/ 17 w 52"/>
                <a:gd name="T21" fmla="*/ 51 h 51"/>
                <a:gd name="T22" fmla="*/ 34 w 52"/>
                <a:gd name="T23" fmla="*/ 9 h 51"/>
                <a:gd name="T24" fmla="*/ 29 w 52"/>
                <a:gd name="T25" fmla="*/ 11 h 51"/>
                <a:gd name="T26" fmla="*/ 12 w 52"/>
                <a:gd name="T27" fmla="*/ 30 h 51"/>
                <a:gd name="T28" fmla="*/ 10 w 52"/>
                <a:gd name="T29" fmla="*/ 35 h 51"/>
                <a:gd name="T30" fmla="*/ 12 w 52"/>
                <a:gd name="T31" fmla="*/ 40 h 51"/>
                <a:gd name="T32" fmla="*/ 12 w 52"/>
                <a:gd name="T33" fmla="*/ 40 h 51"/>
                <a:gd name="T34" fmla="*/ 22 w 52"/>
                <a:gd name="T35" fmla="*/ 39 h 51"/>
                <a:gd name="T36" fmla="*/ 39 w 52"/>
                <a:gd name="T37" fmla="*/ 20 h 51"/>
                <a:gd name="T38" fmla="*/ 39 w 52"/>
                <a:gd name="T39" fmla="*/ 11 h 51"/>
                <a:gd name="T40" fmla="*/ 34 w 52"/>
                <a:gd name="T4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cubicBezTo>
                    <a:pt x="13" y="51"/>
                    <a:pt x="9" y="49"/>
                    <a:pt x="6" y="47"/>
                  </a:cubicBezTo>
                  <a:cubicBezTo>
                    <a:pt x="3" y="44"/>
                    <a:pt x="1" y="40"/>
                    <a:pt x="1" y="36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51" y="10"/>
                    <a:pt x="52" y="20"/>
                    <a:pt x="46" y="2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9"/>
                    <a:pt x="22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34" y="9"/>
                  </a:moveTo>
                  <a:cubicBezTo>
                    <a:pt x="32" y="9"/>
                    <a:pt x="30" y="10"/>
                    <a:pt x="29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7"/>
                    <a:pt x="11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9" y="42"/>
                    <a:pt x="22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7"/>
                    <a:pt x="41" y="13"/>
                    <a:pt x="39" y="11"/>
                  </a:cubicBezTo>
                  <a:cubicBezTo>
                    <a:pt x="37" y="10"/>
                    <a:pt x="36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2" name="Freeform 244"/>
          <p:cNvSpPr>
            <a:spLocks noEditPoints="1"/>
          </p:cNvSpPr>
          <p:nvPr/>
        </p:nvSpPr>
        <p:spPr bwMode="auto">
          <a:xfrm>
            <a:off x="7462985" y="4877621"/>
            <a:ext cx="863360" cy="866569"/>
          </a:xfrm>
          <a:custGeom>
            <a:avLst/>
            <a:gdLst>
              <a:gd name="T0" fmla="*/ 228 w 457"/>
              <a:gd name="T1" fmla="*/ 458 h 458"/>
              <a:gd name="T2" fmla="*/ 0 w 457"/>
              <a:gd name="T3" fmla="*/ 229 h 458"/>
              <a:gd name="T4" fmla="*/ 228 w 457"/>
              <a:gd name="T5" fmla="*/ 0 h 458"/>
              <a:gd name="T6" fmla="*/ 457 w 457"/>
              <a:gd name="T7" fmla="*/ 229 h 458"/>
              <a:gd name="T8" fmla="*/ 228 w 457"/>
              <a:gd name="T9" fmla="*/ 458 h 458"/>
              <a:gd name="T10" fmla="*/ 228 w 457"/>
              <a:gd name="T11" fmla="*/ 10 h 458"/>
              <a:gd name="T12" fmla="*/ 9 w 457"/>
              <a:gd name="T13" fmla="*/ 229 h 458"/>
              <a:gd name="T14" fmla="*/ 228 w 457"/>
              <a:gd name="T15" fmla="*/ 448 h 458"/>
              <a:gd name="T16" fmla="*/ 448 w 457"/>
              <a:gd name="T17" fmla="*/ 229 h 458"/>
              <a:gd name="T18" fmla="*/ 228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8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8" y="0"/>
                </a:cubicBezTo>
                <a:cubicBezTo>
                  <a:pt x="354" y="0"/>
                  <a:pt x="457" y="103"/>
                  <a:pt x="457" y="229"/>
                </a:cubicBezTo>
                <a:cubicBezTo>
                  <a:pt x="457" y="355"/>
                  <a:pt x="354" y="458"/>
                  <a:pt x="228" y="458"/>
                </a:cubicBezTo>
                <a:close/>
                <a:moveTo>
                  <a:pt x="228" y="10"/>
                </a:moveTo>
                <a:cubicBezTo>
                  <a:pt x="107" y="10"/>
                  <a:pt x="9" y="108"/>
                  <a:pt x="9" y="229"/>
                </a:cubicBezTo>
                <a:cubicBezTo>
                  <a:pt x="9" y="350"/>
                  <a:pt x="107" y="448"/>
                  <a:pt x="228" y="448"/>
                </a:cubicBezTo>
                <a:cubicBezTo>
                  <a:pt x="349" y="448"/>
                  <a:pt x="448" y="350"/>
                  <a:pt x="448" y="229"/>
                </a:cubicBezTo>
                <a:cubicBezTo>
                  <a:pt x="448" y="108"/>
                  <a:pt x="349" y="10"/>
                  <a:pt x="228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8767119" y="4985675"/>
            <a:ext cx="562735" cy="604459"/>
            <a:chOff x="9678988" y="4678363"/>
            <a:chExt cx="835025" cy="896938"/>
          </a:xfrm>
          <a:solidFill>
            <a:srgbClr val="FC621E"/>
          </a:solidFill>
        </p:grpSpPr>
        <p:sp>
          <p:nvSpPr>
            <p:cNvPr id="364" name="Freeform 245"/>
            <p:cNvSpPr>
              <a:spLocks noEditPoints="1"/>
            </p:cNvSpPr>
            <p:nvPr/>
          </p:nvSpPr>
          <p:spPr bwMode="auto">
            <a:xfrm>
              <a:off x="9734550" y="4927600"/>
              <a:ext cx="712788" cy="595313"/>
            </a:xfrm>
            <a:custGeom>
              <a:avLst/>
              <a:gdLst>
                <a:gd name="T0" fmla="*/ 127 w 254"/>
                <a:gd name="T1" fmla="*/ 212 h 212"/>
                <a:gd name="T2" fmla="*/ 0 w 254"/>
                <a:gd name="T3" fmla="*/ 87 h 212"/>
                <a:gd name="T4" fmla="*/ 43 w 254"/>
                <a:gd name="T5" fmla="*/ 1 h 212"/>
                <a:gd name="T6" fmla="*/ 48 w 254"/>
                <a:gd name="T7" fmla="*/ 1 h 212"/>
                <a:gd name="T8" fmla="*/ 50 w 254"/>
                <a:gd name="T9" fmla="*/ 5 h 212"/>
                <a:gd name="T10" fmla="*/ 50 w 254"/>
                <a:gd name="T11" fmla="*/ 11 h 212"/>
                <a:gd name="T12" fmla="*/ 127 w 254"/>
                <a:gd name="T13" fmla="*/ 82 h 212"/>
                <a:gd name="T14" fmla="*/ 205 w 254"/>
                <a:gd name="T15" fmla="*/ 11 h 212"/>
                <a:gd name="T16" fmla="*/ 204 w 254"/>
                <a:gd name="T17" fmla="*/ 5 h 212"/>
                <a:gd name="T18" fmla="*/ 207 w 254"/>
                <a:gd name="T19" fmla="*/ 1 h 212"/>
                <a:gd name="T20" fmla="*/ 212 w 254"/>
                <a:gd name="T21" fmla="*/ 1 h 212"/>
                <a:gd name="T22" fmla="*/ 254 w 254"/>
                <a:gd name="T23" fmla="*/ 87 h 212"/>
                <a:gd name="T24" fmla="*/ 127 w 254"/>
                <a:gd name="T25" fmla="*/ 212 h 212"/>
                <a:gd name="T26" fmla="*/ 41 w 254"/>
                <a:gd name="T27" fmla="*/ 15 h 212"/>
                <a:gd name="T28" fmla="*/ 10 w 254"/>
                <a:gd name="T29" fmla="*/ 87 h 212"/>
                <a:gd name="T30" fmla="*/ 127 w 254"/>
                <a:gd name="T31" fmla="*/ 203 h 212"/>
                <a:gd name="T32" fmla="*/ 245 w 254"/>
                <a:gd name="T33" fmla="*/ 87 h 212"/>
                <a:gd name="T34" fmla="*/ 214 w 254"/>
                <a:gd name="T35" fmla="*/ 15 h 212"/>
                <a:gd name="T36" fmla="*/ 127 w 254"/>
                <a:gd name="T37" fmla="*/ 91 h 212"/>
                <a:gd name="T38" fmla="*/ 41 w 254"/>
                <a:gd name="T39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12">
                  <a:moveTo>
                    <a:pt x="127" y="212"/>
                  </a:moveTo>
                  <a:cubicBezTo>
                    <a:pt x="57" y="212"/>
                    <a:pt x="0" y="156"/>
                    <a:pt x="0" y="87"/>
                  </a:cubicBezTo>
                  <a:cubicBezTo>
                    <a:pt x="0" y="52"/>
                    <a:pt x="15" y="21"/>
                    <a:pt x="43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2"/>
                    <a:pt x="50" y="3"/>
                    <a:pt x="50" y="5"/>
                  </a:cubicBezTo>
                  <a:cubicBezTo>
                    <a:pt x="50" y="7"/>
                    <a:pt x="50" y="9"/>
                    <a:pt x="50" y="11"/>
                  </a:cubicBezTo>
                  <a:cubicBezTo>
                    <a:pt x="50" y="50"/>
                    <a:pt x="84" y="82"/>
                    <a:pt x="127" y="82"/>
                  </a:cubicBezTo>
                  <a:cubicBezTo>
                    <a:pt x="170" y="82"/>
                    <a:pt x="205" y="50"/>
                    <a:pt x="205" y="11"/>
                  </a:cubicBezTo>
                  <a:cubicBezTo>
                    <a:pt x="205" y="9"/>
                    <a:pt x="204" y="7"/>
                    <a:pt x="204" y="5"/>
                  </a:cubicBezTo>
                  <a:cubicBezTo>
                    <a:pt x="204" y="3"/>
                    <a:pt x="205" y="2"/>
                    <a:pt x="207" y="1"/>
                  </a:cubicBezTo>
                  <a:cubicBezTo>
                    <a:pt x="208" y="0"/>
                    <a:pt x="210" y="0"/>
                    <a:pt x="212" y="1"/>
                  </a:cubicBezTo>
                  <a:cubicBezTo>
                    <a:pt x="239" y="21"/>
                    <a:pt x="254" y="52"/>
                    <a:pt x="254" y="87"/>
                  </a:cubicBezTo>
                  <a:cubicBezTo>
                    <a:pt x="254" y="156"/>
                    <a:pt x="197" y="212"/>
                    <a:pt x="127" y="212"/>
                  </a:cubicBezTo>
                  <a:close/>
                  <a:moveTo>
                    <a:pt x="41" y="15"/>
                  </a:moveTo>
                  <a:cubicBezTo>
                    <a:pt x="20" y="33"/>
                    <a:pt x="10" y="58"/>
                    <a:pt x="10" y="87"/>
                  </a:cubicBezTo>
                  <a:cubicBezTo>
                    <a:pt x="10" y="151"/>
                    <a:pt x="62" y="203"/>
                    <a:pt x="127" y="203"/>
                  </a:cubicBezTo>
                  <a:cubicBezTo>
                    <a:pt x="192" y="203"/>
                    <a:pt x="245" y="151"/>
                    <a:pt x="245" y="87"/>
                  </a:cubicBezTo>
                  <a:cubicBezTo>
                    <a:pt x="245" y="58"/>
                    <a:pt x="234" y="33"/>
                    <a:pt x="214" y="15"/>
                  </a:cubicBezTo>
                  <a:cubicBezTo>
                    <a:pt x="212" y="57"/>
                    <a:pt x="174" y="91"/>
                    <a:pt x="127" y="91"/>
                  </a:cubicBezTo>
                  <a:cubicBezTo>
                    <a:pt x="81" y="91"/>
                    <a:pt x="43" y="57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246"/>
            <p:cNvSpPr>
              <a:spLocks/>
            </p:cNvSpPr>
            <p:nvPr/>
          </p:nvSpPr>
          <p:spPr bwMode="auto">
            <a:xfrm>
              <a:off x="9847263" y="4787900"/>
              <a:ext cx="487363" cy="171450"/>
            </a:xfrm>
            <a:custGeom>
              <a:avLst/>
              <a:gdLst>
                <a:gd name="T0" fmla="*/ 169 w 174"/>
                <a:gd name="T1" fmla="*/ 60 h 61"/>
                <a:gd name="T2" fmla="*/ 165 w 174"/>
                <a:gd name="T3" fmla="*/ 58 h 61"/>
                <a:gd name="T4" fmla="*/ 87 w 174"/>
                <a:gd name="T5" fmla="*/ 9 h 61"/>
                <a:gd name="T6" fmla="*/ 9 w 174"/>
                <a:gd name="T7" fmla="*/ 58 h 61"/>
                <a:gd name="T8" fmla="*/ 3 w 174"/>
                <a:gd name="T9" fmla="*/ 59 h 61"/>
                <a:gd name="T10" fmla="*/ 2 w 174"/>
                <a:gd name="T11" fmla="*/ 53 h 61"/>
                <a:gd name="T12" fmla="*/ 87 w 174"/>
                <a:gd name="T13" fmla="*/ 0 h 61"/>
                <a:gd name="T14" fmla="*/ 173 w 174"/>
                <a:gd name="T15" fmla="*/ 53 h 61"/>
                <a:gd name="T16" fmla="*/ 172 w 174"/>
                <a:gd name="T17" fmla="*/ 59 h 61"/>
                <a:gd name="T18" fmla="*/ 169 w 174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61">
                  <a:moveTo>
                    <a:pt x="169" y="60"/>
                  </a:moveTo>
                  <a:cubicBezTo>
                    <a:pt x="167" y="60"/>
                    <a:pt x="166" y="59"/>
                    <a:pt x="165" y="58"/>
                  </a:cubicBezTo>
                  <a:cubicBezTo>
                    <a:pt x="165" y="58"/>
                    <a:pt x="128" y="9"/>
                    <a:pt x="87" y="9"/>
                  </a:cubicBezTo>
                  <a:cubicBezTo>
                    <a:pt x="47" y="9"/>
                    <a:pt x="10" y="58"/>
                    <a:pt x="9" y="58"/>
                  </a:cubicBezTo>
                  <a:cubicBezTo>
                    <a:pt x="8" y="60"/>
                    <a:pt x="5" y="61"/>
                    <a:pt x="3" y="59"/>
                  </a:cubicBezTo>
                  <a:cubicBezTo>
                    <a:pt x="1" y="58"/>
                    <a:pt x="0" y="55"/>
                    <a:pt x="2" y="53"/>
                  </a:cubicBezTo>
                  <a:cubicBezTo>
                    <a:pt x="3" y="51"/>
                    <a:pt x="42" y="0"/>
                    <a:pt x="87" y="0"/>
                  </a:cubicBezTo>
                  <a:cubicBezTo>
                    <a:pt x="132" y="0"/>
                    <a:pt x="171" y="51"/>
                    <a:pt x="173" y="53"/>
                  </a:cubicBezTo>
                  <a:cubicBezTo>
                    <a:pt x="174" y="55"/>
                    <a:pt x="174" y="58"/>
                    <a:pt x="172" y="59"/>
                  </a:cubicBezTo>
                  <a:cubicBezTo>
                    <a:pt x="171" y="60"/>
                    <a:pt x="170" y="60"/>
                    <a:pt x="16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247"/>
            <p:cNvSpPr>
              <a:spLocks noEditPoints="1"/>
            </p:cNvSpPr>
            <p:nvPr/>
          </p:nvSpPr>
          <p:spPr bwMode="auto">
            <a:xfrm>
              <a:off x="10012363" y="4678363"/>
              <a:ext cx="149225" cy="131763"/>
            </a:xfrm>
            <a:custGeom>
              <a:avLst/>
              <a:gdLst>
                <a:gd name="T0" fmla="*/ 29 w 53"/>
                <a:gd name="T1" fmla="*/ 47 h 47"/>
                <a:gd name="T2" fmla="*/ 26 w 53"/>
                <a:gd name="T3" fmla="*/ 47 h 47"/>
                <a:gd name="T4" fmla="*/ 24 w 53"/>
                <a:gd name="T5" fmla="*/ 47 h 47"/>
                <a:gd name="T6" fmla="*/ 22 w 53"/>
                <a:gd name="T7" fmla="*/ 46 h 47"/>
                <a:gd name="T8" fmla="*/ 21 w 53"/>
                <a:gd name="T9" fmla="*/ 47 h 47"/>
                <a:gd name="T10" fmla="*/ 11 w 53"/>
                <a:gd name="T11" fmla="*/ 37 h 47"/>
                <a:gd name="T12" fmla="*/ 10 w 53"/>
                <a:gd name="T13" fmla="*/ 36 h 47"/>
                <a:gd name="T14" fmla="*/ 1 w 53"/>
                <a:gd name="T15" fmla="*/ 17 h 47"/>
                <a:gd name="T16" fmla="*/ 6 w 53"/>
                <a:gd name="T17" fmla="*/ 4 h 47"/>
                <a:gd name="T18" fmla="*/ 19 w 53"/>
                <a:gd name="T19" fmla="*/ 4 h 47"/>
                <a:gd name="T20" fmla="*/ 26 w 53"/>
                <a:gd name="T21" fmla="*/ 14 h 47"/>
                <a:gd name="T22" fmla="*/ 28 w 53"/>
                <a:gd name="T23" fmla="*/ 11 h 47"/>
                <a:gd name="T24" fmla="*/ 37 w 53"/>
                <a:gd name="T25" fmla="*/ 1 h 47"/>
                <a:gd name="T26" fmla="*/ 46 w 53"/>
                <a:gd name="T27" fmla="*/ 2 h 47"/>
                <a:gd name="T28" fmla="*/ 52 w 53"/>
                <a:gd name="T29" fmla="*/ 10 h 47"/>
                <a:gd name="T30" fmla="*/ 50 w 53"/>
                <a:gd name="T31" fmla="*/ 24 h 47"/>
                <a:gd name="T32" fmla="*/ 32 w 53"/>
                <a:gd name="T33" fmla="*/ 46 h 47"/>
                <a:gd name="T34" fmla="*/ 29 w 53"/>
                <a:gd name="T35" fmla="*/ 47 h 47"/>
                <a:gd name="T36" fmla="*/ 19 w 53"/>
                <a:gd name="T37" fmla="*/ 38 h 47"/>
                <a:gd name="T38" fmla="*/ 19 w 53"/>
                <a:gd name="T39" fmla="*/ 38 h 47"/>
                <a:gd name="T40" fmla="*/ 19 w 53"/>
                <a:gd name="T41" fmla="*/ 38 h 47"/>
                <a:gd name="T42" fmla="*/ 19 w 53"/>
                <a:gd name="T43" fmla="*/ 38 h 47"/>
                <a:gd name="T44" fmla="*/ 19 w 53"/>
                <a:gd name="T45" fmla="*/ 38 h 47"/>
                <a:gd name="T46" fmla="*/ 19 w 53"/>
                <a:gd name="T47" fmla="*/ 38 h 47"/>
                <a:gd name="T48" fmla="*/ 19 w 53"/>
                <a:gd name="T49" fmla="*/ 38 h 47"/>
                <a:gd name="T50" fmla="*/ 19 w 53"/>
                <a:gd name="T51" fmla="*/ 38 h 47"/>
                <a:gd name="T52" fmla="*/ 19 w 53"/>
                <a:gd name="T53" fmla="*/ 38 h 47"/>
                <a:gd name="T54" fmla="*/ 40 w 53"/>
                <a:gd name="T55" fmla="*/ 10 h 47"/>
                <a:gd name="T56" fmla="*/ 40 w 53"/>
                <a:gd name="T57" fmla="*/ 10 h 47"/>
                <a:gd name="T58" fmla="*/ 36 w 53"/>
                <a:gd name="T59" fmla="*/ 15 h 47"/>
                <a:gd name="T60" fmla="*/ 30 w 53"/>
                <a:gd name="T61" fmla="*/ 36 h 47"/>
                <a:gd name="T62" fmla="*/ 42 w 53"/>
                <a:gd name="T63" fmla="*/ 20 h 47"/>
                <a:gd name="T64" fmla="*/ 43 w 53"/>
                <a:gd name="T65" fmla="*/ 12 h 47"/>
                <a:gd name="T66" fmla="*/ 41 w 53"/>
                <a:gd name="T67" fmla="*/ 10 h 47"/>
                <a:gd name="T68" fmla="*/ 40 w 53"/>
                <a:gd name="T69" fmla="*/ 10 h 47"/>
                <a:gd name="T70" fmla="*/ 12 w 53"/>
                <a:gd name="T71" fmla="*/ 12 h 47"/>
                <a:gd name="T72" fmla="*/ 11 w 53"/>
                <a:gd name="T73" fmla="*/ 12 h 47"/>
                <a:gd name="T74" fmla="*/ 10 w 53"/>
                <a:gd name="T75" fmla="*/ 16 h 47"/>
                <a:gd name="T76" fmla="*/ 17 w 53"/>
                <a:gd name="T77" fmla="*/ 30 h 47"/>
                <a:gd name="T78" fmla="*/ 18 w 53"/>
                <a:gd name="T79" fmla="*/ 31 h 47"/>
                <a:gd name="T80" fmla="*/ 20 w 53"/>
                <a:gd name="T81" fmla="*/ 34 h 47"/>
                <a:gd name="T82" fmla="*/ 20 w 53"/>
                <a:gd name="T83" fmla="*/ 26 h 47"/>
                <a:gd name="T84" fmla="*/ 14 w 53"/>
                <a:gd name="T85" fmla="*/ 12 h 47"/>
                <a:gd name="T86" fmla="*/ 12 w 53"/>
                <a:gd name="T8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47">
                  <a:moveTo>
                    <a:pt x="29" y="47"/>
                  </a:moveTo>
                  <a:cubicBezTo>
                    <a:pt x="28" y="47"/>
                    <a:pt x="27" y="47"/>
                    <a:pt x="26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7"/>
                    <a:pt x="23" y="47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18" y="46"/>
                    <a:pt x="16" y="44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2"/>
                    <a:pt x="2" y="25"/>
                    <a:pt x="1" y="17"/>
                  </a:cubicBezTo>
                  <a:cubicBezTo>
                    <a:pt x="0" y="12"/>
                    <a:pt x="2" y="7"/>
                    <a:pt x="6" y="4"/>
                  </a:cubicBezTo>
                  <a:cubicBezTo>
                    <a:pt x="10" y="2"/>
                    <a:pt x="15" y="2"/>
                    <a:pt x="19" y="4"/>
                  </a:cubicBezTo>
                  <a:cubicBezTo>
                    <a:pt x="23" y="7"/>
                    <a:pt x="25" y="10"/>
                    <a:pt x="26" y="14"/>
                  </a:cubicBezTo>
                  <a:cubicBezTo>
                    <a:pt x="27" y="13"/>
                    <a:pt x="27" y="12"/>
                    <a:pt x="28" y="11"/>
                  </a:cubicBezTo>
                  <a:cubicBezTo>
                    <a:pt x="30" y="6"/>
                    <a:pt x="33" y="2"/>
                    <a:pt x="37" y="1"/>
                  </a:cubicBezTo>
                  <a:cubicBezTo>
                    <a:pt x="40" y="0"/>
                    <a:pt x="43" y="0"/>
                    <a:pt x="46" y="2"/>
                  </a:cubicBezTo>
                  <a:cubicBezTo>
                    <a:pt x="49" y="3"/>
                    <a:pt x="51" y="6"/>
                    <a:pt x="52" y="10"/>
                  </a:cubicBezTo>
                  <a:cubicBezTo>
                    <a:pt x="53" y="14"/>
                    <a:pt x="53" y="20"/>
                    <a:pt x="50" y="24"/>
                  </a:cubicBezTo>
                  <a:cubicBezTo>
                    <a:pt x="45" y="33"/>
                    <a:pt x="39" y="41"/>
                    <a:pt x="32" y="46"/>
                  </a:cubicBezTo>
                  <a:cubicBezTo>
                    <a:pt x="31" y="47"/>
                    <a:pt x="30" y="47"/>
                    <a:pt x="29" y="4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7" y="12"/>
                    <a:pt x="36" y="15"/>
                  </a:cubicBezTo>
                  <a:cubicBezTo>
                    <a:pt x="33" y="21"/>
                    <a:pt x="31" y="28"/>
                    <a:pt x="30" y="36"/>
                  </a:cubicBezTo>
                  <a:cubicBezTo>
                    <a:pt x="34" y="31"/>
                    <a:pt x="39" y="26"/>
                    <a:pt x="42" y="20"/>
                  </a:cubicBezTo>
                  <a:cubicBezTo>
                    <a:pt x="43" y="17"/>
                    <a:pt x="44" y="15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0" y="13"/>
                    <a:pt x="10" y="14"/>
                    <a:pt x="10" y="16"/>
                  </a:cubicBezTo>
                  <a:cubicBezTo>
                    <a:pt x="11" y="21"/>
                    <a:pt x="14" y="26"/>
                    <a:pt x="17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20" y="34"/>
                  </a:cubicBezTo>
                  <a:cubicBezTo>
                    <a:pt x="20" y="31"/>
                    <a:pt x="20" y="29"/>
                    <a:pt x="20" y="26"/>
                  </a:cubicBezTo>
                  <a:cubicBezTo>
                    <a:pt x="18" y="17"/>
                    <a:pt x="16" y="13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248"/>
            <p:cNvSpPr>
              <a:spLocks/>
            </p:cNvSpPr>
            <p:nvPr/>
          </p:nvSpPr>
          <p:spPr bwMode="auto">
            <a:xfrm>
              <a:off x="10023475" y="4781550"/>
              <a:ext cx="79375" cy="134938"/>
            </a:xfrm>
            <a:custGeom>
              <a:avLst/>
              <a:gdLst>
                <a:gd name="T0" fmla="*/ 5 w 28"/>
                <a:gd name="T1" fmla="*/ 48 h 48"/>
                <a:gd name="T2" fmla="*/ 1 w 28"/>
                <a:gd name="T3" fmla="*/ 45 h 48"/>
                <a:gd name="T4" fmla="*/ 3 w 28"/>
                <a:gd name="T5" fmla="*/ 39 h 48"/>
                <a:gd name="T6" fmla="*/ 9 w 28"/>
                <a:gd name="T7" fmla="*/ 33 h 48"/>
                <a:gd name="T8" fmla="*/ 11 w 28"/>
                <a:gd name="T9" fmla="*/ 21 h 48"/>
                <a:gd name="T10" fmla="*/ 11 w 28"/>
                <a:gd name="T11" fmla="*/ 20 h 48"/>
                <a:gd name="T12" fmla="*/ 12 w 28"/>
                <a:gd name="T13" fmla="*/ 11 h 48"/>
                <a:gd name="T14" fmla="*/ 21 w 28"/>
                <a:gd name="T15" fmla="*/ 1 h 48"/>
                <a:gd name="T16" fmla="*/ 27 w 28"/>
                <a:gd name="T17" fmla="*/ 4 h 48"/>
                <a:gd name="T18" fmla="*/ 24 w 28"/>
                <a:gd name="T19" fmla="*/ 10 h 48"/>
                <a:gd name="T20" fmla="*/ 20 w 28"/>
                <a:gd name="T21" fmla="*/ 14 h 48"/>
                <a:gd name="T22" fmla="*/ 20 w 28"/>
                <a:gd name="T23" fmla="*/ 20 h 48"/>
                <a:gd name="T24" fmla="*/ 20 w 28"/>
                <a:gd name="T25" fmla="*/ 22 h 48"/>
                <a:gd name="T26" fmla="*/ 17 w 28"/>
                <a:gd name="T27" fmla="*/ 36 h 48"/>
                <a:gd name="T28" fmla="*/ 6 w 28"/>
                <a:gd name="T29" fmla="*/ 48 h 48"/>
                <a:gd name="T30" fmla="*/ 5 w 2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3" y="48"/>
                    <a:pt x="1" y="47"/>
                    <a:pt x="1" y="45"/>
                  </a:cubicBezTo>
                  <a:cubicBezTo>
                    <a:pt x="0" y="43"/>
                    <a:pt x="1" y="40"/>
                    <a:pt x="3" y="39"/>
                  </a:cubicBezTo>
                  <a:cubicBezTo>
                    <a:pt x="5" y="39"/>
                    <a:pt x="7" y="36"/>
                    <a:pt x="9" y="33"/>
                  </a:cubicBezTo>
                  <a:cubicBezTo>
                    <a:pt x="10" y="29"/>
                    <a:pt x="10" y="25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4"/>
                    <a:pt x="12" y="11"/>
                  </a:cubicBezTo>
                  <a:cubicBezTo>
                    <a:pt x="13" y="6"/>
                    <a:pt x="17" y="2"/>
                    <a:pt x="21" y="1"/>
                  </a:cubicBezTo>
                  <a:cubicBezTo>
                    <a:pt x="24" y="0"/>
                    <a:pt x="26" y="1"/>
                    <a:pt x="27" y="4"/>
                  </a:cubicBezTo>
                  <a:cubicBezTo>
                    <a:pt x="28" y="6"/>
                    <a:pt x="27" y="9"/>
                    <a:pt x="24" y="10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6"/>
                    <a:pt x="19" y="31"/>
                    <a:pt x="17" y="36"/>
                  </a:cubicBezTo>
                  <a:cubicBezTo>
                    <a:pt x="15" y="42"/>
                    <a:pt x="11" y="47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249"/>
            <p:cNvSpPr>
              <a:spLocks/>
            </p:cNvSpPr>
            <p:nvPr/>
          </p:nvSpPr>
          <p:spPr bwMode="auto">
            <a:xfrm>
              <a:off x="10071100" y="4781550"/>
              <a:ext cx="82550" cy="177800"/>
            </a:xfrm>
            <a:custGeom>
              <a:avLst/>
              <a:gdLst>
                <a:gd name="T0" fmla="*/ 23 w 29"/>
                <a:gd name="T1" fmla="*/ 63 h 63"/>
                <a:gd name="T2" fmla="*/ 21 w 29"/>
                <a:gd name="T3" fmla="*/ 63 h 63"/>
                <a:gd name="T4" fmla="*/ 11 w 29"/>
                <a:gd name="T5" fmla="*/ 48 h 63"/>
                <a:gd name="T6" fmla="*/ 9 w 29"/>
                <a:gd name="T7" fmla="*/ 28 h 63"/>
                <a:gd name="T8" fmla="*/ 9 w 29"/>
                <a:gd name="T9" fmla="*/ 26 h 63"/>
                <a:gd name="T10" fmla="*/ 8 w 29"/>
                <a:gd name="T11" fmla="*/ 17 h 63"/>
                <a:gd name="T12" fmla="*/ 4 w 29"/>
                <a:gd name="T13" fmla="*/ 9 h 63"/>
                <a:gd name="T14" fmla="*/ 1 w 29"/>
                <a:gd name="T15" fmla="*/ 3 h 63"/>
                <a:gd name="T16" fmla="*/ 8 w 29"/>
                <a:gd name="T17" fmla="*/ 1 h 63"/>
                <a:gd name="T18" fmla="*/ 17 w 29"/>
                <a:gd name="T19" fmla="*/ 15 h 63"/>
                <a:gd name="T20" fmla="*/ 18 w 29"/>
                <a:gd name="T21" fmla="*/ 26 h 63"/>
                <a:gd name="T22" fmla="*/ 18 w 29"/>
                <a:gd name="T23" fmla="*/ 28 h 63"/>
                <a:gd name="T24" fmla="*/ 20 w 29"/>
                <a:gd name="T25" fmla="*/ 45 h 63"/>
                <a:gd name="T26" fmla="*/ 25 w 29"/>
                <a:gd name="T27" fmla="*/ 54 h 63"/>
                <a:gd name="T28" fmla="*/ 28 w 29"/>
                <a:gd name="T29" fmla="*/ 61 h 63"/>
                <a:gd name="T30" fmla="*/ 23 w 29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3">
                  <a:moveTo>
                    <a:pt x="23" y="63"/>
                  </a:moveTo>
                  <a:cubicBezTo>
                    <a:pt x="23" y="63"/>
                    <a:pt x="22" y="63"/>
                    <a:pt x="21" y="63"/>
                  </a:cubicBezTo>
                  <a:cubicBezTo>
                    <a:pt x="15" y="60"/>
                    <a:pt x="12" y="52"/>
                    <a:pt x="11" y="48"/>
                  </a:cubicBezTo>
                  <a:cubicBezTo>
                    <a:pt x="9" y="41"/>
                    <a:pt x="9" y="33"/>
                    <a:pt x="9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3"/>
                    <a:pt x="8" y="20"/>
                    <a:pt x="8" y="17"/>
                  </a:cubicBezTo>
                  <a:cubicBezTo>
                    <a:pt x="7" y="13"/>
                    <a:pt x="5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2" y="3"/>
                    <a:pt x="15" y="8"/>
                    <a:pt x="17" y="15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18" y="39"/>
                    <a:pt x="20" y="45"/>
                  </a:cubicBezTo>
                  <a:cubicBezTo>
                    <a:pt x="21" y="50"/>
                    <a:pt x="24" y="54"/>
                    <a:pt x="25" y="54"/>
                  </a:cubicBezTo>
                  <a:cubicBezTo>
                    <a:pt x="28" y="56"/>
                    <a:pt x="29" y="58"/>
                    <a:pt x="28" y="61"/>
                  </a:cubicBezTo>
                  <a:cubicBezTo>
                    <a:pt x="27" y="62"/>
                    <a:pt x="25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250"/>
            <p:cNvSpPr>
              <a:spLocks noEditPoints="1"/>
            </p:cNvSpPr>
            <p:nvPr/>
          </p:nvSpPr>
          <p:spPr bwMode="auto">
            <a:xfrm>
              <a:off x="9726613" y="4933950"/>
              <a:ext cx="128588" cy="139700"/>
            </a:xfrm>
            <a:custGeom>
              <a:avLst/>
              <a:gdLst>
                <a:gd name="T0" fmla="*/ 15 w 46"/>
                <a:gd name="T1" fmla="*/ 50 h 50"/>
                <a:gd name="T2" fmla="*/ 13 w 46"/>
                <a:gd name="T3" fmla="*/ 50 h 50"/>
                <a:gd name="T4" fmla="*/ 0 w 46"/>
                <a:gd name="T5" fmla="*/ 27 h 50"/>
                <a:gd name="T6" fmla="*/ 28 w 46"/>
                <a:gd name="T7" fmla="*/ 0 h 50"/>
                <a:gd name="T8" fmla="*/ 44 w 46"/>
                <a:gd name="T9" fmla="*/ 5 h 50"/>
                <a:gd name="T10" fmla="*/ 46 w 46"/>
                <a:gd name="T11" fmla="*/ 8 h 50"/>
                <a:gd name="T12" fmla="*/ 44 w 46"/>
                <a:gd name="T13" fmla="*/ 12 h 50"/>
                <a:gd name="T14" fmla="*/ 20 w 46"/>
                <a:gd name="T15" fmla="*/ 47 h 50"/>
                <a:gd name="T16" fmla="*/ 17 w 46"/>
                <a:gd name="T17" fmla="*/ 50 h 50"/>
                <a:gd name="T18" fmla="*/ 15 w 46"/>
                <a:gd name="T19" fmla="*/ 50 h 50"/>
                <a:gd name="T20" fmla="*/ 28 w 46"/>
                <a:gd name="T21" fmla="*/ 9 h 50"/>
                <a:gd name="T22" fmla="*/ 9 w 46"/>
                <a:gd name="T23" fmla="*/ 27 h 50"/>
                <a:gd name="T24" fmla="*/ 13 w 46"/>
                <a:gd name="T25" fmla="*/ 38 h 50"/>
                <a:gd name="T26" fmla="*/ 33 w 46"/>
                <a:gd name="T27" fmla="*/ 10 h 50"/>
                <a:gd name="T28" fmla="*/ 28 w 46"/>
                <a:gd name="T2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4" y="50"/>
                    <a:pt x="14" y="50"/>
                    <a:pt x="13" y="50"/>
                  </a:cubicBezTo>
                  <a:cubicBezTo>
                    <a:pt x="5" y="45"/>
                    <a:pt x="0" y="36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34" y="0"/>
                    <a:pt x="39" y="2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0"/>
                    <a:pt x="45" y="11"/>
                    <a:pt x="44" y="12"/>
                  </a:cubicBezTo>
                  <a:cubicBezTo>
                    <a:pt x="33" y="22"/>
                    <a:pt x="25" y="34"/>
                    <a:pt x="20" y="47"/>
                  </a:cubicBezTo>
                  <a:cubicBezTo>
                    <a:pt x="19" y="49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7"/>
                  </a:cubicBezTo>
                  <a:cubicBezTo>
                    <a:pt x="9" y="31"/>
                    <a:pt x="11" y="35"/>
                    <a:pt x="13" y="38"/>
                  </a:cubicBezTo>
                  <a:cubicBezTo>
                    <a:pt x="18" y="28"/>
                    <a:pt x="25" y="18"/>
                    <a:pt x="33" y="10"/>
                  </a:cubicBezTo>
                  <a:cubicBezTo>
                    <a:pt x="31" y="9"/>
                    <a:pt x="30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251"/>
            <p:cNvSpPr>
              <a:spLocks noEditPoints="1"/>
            </p:cNvSpPr>
            <p:nvPr/>
          </p:nvSpPr>
          <p:spPr bwMode="auto">
            <a:xfrm>
              <a:off x="9678988" y="5048250"/>
              <a:ext cx="103188" cy="152400"/>
            </a:xfrm>
            <a:custGeom>
              <a:avLst/>
              <a:gdLst>
                <a:gd name="T0" fmla="*/ 25 w 37"/>
                <a:gd name="T1" fmla="*/ 54 h 54"/>
                <a:gd name="T2" fmla="*/ 25 w 37"/>
                <a:gd name="T3" fmla="*/ 54 h 54"/>
                <a:gd name="T4" fmla="*/ 0 w 37"/>
                <a:gd name="T5" fmla="*/ 27 h 54"/>
                <a:gd name="T6" fmla="*/ 27 w 37"/>
                <a:gd name="T7" fmla="*/ 0 h 54"/>
                <a:gd name="T8" fmla="*/ 33 w 37"/>
                <a:gd name="T9" fmla="*/ 0 h 54"/>
                <a:gd name="T10" fmla="*/ 36 w 37"/>
                <a:gd name="T11" fmla="*/ 3 h 54"/>
                <a:gd name="T12" fmla="*/ 36 w 37"/>
                <a:gd name="T13" fmla="*/ 7 h 54"/>
                <a:gd name="T14" fmla="*/ 30 w 37"/>
                <a:gd name="T15" fmla="*/ 44 h 54"/>
                <a:gd name="T16" fmla="*/ 30 w 37"/>
                <a:gd name="T17" fmla="*/ 49 h 54"/>
                <a:gd name="T18" fmla="*/ 28 w 37"/>
                <a:gd name="T19" fmla="*/ 52 h 54"/>
                <a:gd name="T20" fmla="*/ 25 w 37"/>
                <a:gd name="T21" fmla="*/ 54 h 54"/>
                <a:gd name="T22" fmla="*/ 26 w 37"/>
                <a:gd name="T23" fmla="*/ 9 h 54"/>
                <a:gd name="T24" fmla="*/ 9 w 37"/>
                <a:gd name="T25" fmla="*/ 27 h 54"/>
                <a:gd name="T26" fmla="*/ 20 w 37"/>
                <a:gd name="T27" fmla="*/ 43 h 54"/>
                <a:gd name="T28" fmla="*/ 26 w 37"/>
                <a:gd name="T2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0" y="52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7" y="4"/>
                    <a:pt x="37" y="5"/>
                    <a:pt x="36" y="7"/>
                  </a:cubicBezTo>
                  <a:cubicBezTo>
                    <a:pt x="32" y="18"/>
                    <a:pt x="30" y="31"/>
                    <a:pt x="30" y="44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50"/>
                    <a:pt x="29" y="52"/>
                    <a:pt x="28" y="52"/>
                  </a:cubicBezTo>
                  <a:cubicBezTo>
                    <a:pt x="27" y="53"/>
                    <a:pt x="26" y="54"/>
                    <a:pt x="25" y="54"/>
                  </a:cubicBezTo>
                  <a:close/>
                  <a:moveTo>
                    <a:pt x="26" y="9"/>
                  </a:moveTo>
                  <a:cubicBezTo>
                    <a:pt x="16" y="10"/>
                    <a:pt x="9" y="18"/>
                    <a:pt x="9" y="27"/>
                  </a:cubicBezTo>
                  <a:cubicBezTo>
                    <a:pt x="9" y="34"/>
                    <a:pt x="14" y="41"/>
                    <a:pt x="20" y="43"/>
                  </a:cubicBezTo>
                  <a:cubicBezTo>
                    <a:pt x="20" y="31"/>
                    <a:pt x="22" y="2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52"/>
            <p:cNvSpPr>
              <a:spLocks noEditPoints="1"/>
            </p:cNvSpPr>
            <p:nvPr/>
          </p:nvSpPr>
          <p:spPr bwMode="auto">
            <a:xfrm>
              <a:off x="9682163" y="5175250"/>
              <a:ext cx="111125" cy="147638"/>
            </a:xfrm>
            <a:custGeom>
              <a:avLst/>
              <a:gdLst>
                <a:gd name="T0" fmla="*/ 28 w 40"/>
                <a:gd name="T1" fmla="*/ 53 h 53"/>
                <a:gd name="T2" fmla="*/ 0 w 40"/>
                <a:gd name="T3" fmla="*/ 27 h 53"/>
                <a:gd name="T4" fmla="*/ 23 w 40"/>
                <a:gd name="T5" fmla="*/ 0 h 53"/>
                <a:gd name="T6" fmla="*/ 27 w 40"/>
                <a:gd name="T7" fmla="*/ 1 h 53"/>
                <a:gd name="T8" fmla="*/ 29 w 40"/>
                <a:gd name="T9" fmla="*/ 4 h 53"/>
                <a:gd name="T10" fmla="*/ 39 w 40"/>
                <a:gd name="T11" fmla="*/ 46 h 53"/>
                <a:gd name="T12" fmla="*/ 37 w 40"/>
                <a:gd name="T13" fmla="*/ 52 h 53"/>
                <a:gd name="T14" fmla="*/ 36 w 40"/>
                <a:gd name="T15" fmla="*/ 52 h 53"/>
                <a:gd name="T16" fmla="*/ 36 w 40"/>
                <a:gd name="T17" fmla="*/ 52 h 53"/>
                <a:gd name="T18" fmla="*/ 28 w 40"/>
                <a:gd name="T19" fmla="*/ 53 h 53"/>
                <a:gd name="T20" fmla="*/ 20 w 40"/>
                <a:gd name="T21" fmla="*/ 11 h 53"/>
                <a:gd name="T22" fmla="*/ 10 w 40"/>
                <a:gd name="T23" fmla="*/ 27 h 53"/>
                <a:gd name="T24" fmla="*/ 28 w 40"/>
                <a:gd name="T25" fmla="*/ 44 h 53"/>
                <a:gd name="T26" fmla="*/ 20 w 40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8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0" y="2"/>
                    <a:pt x="23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29" y="19"/>
                    <a:pt x="33" y="33"/>
                    <a:pt x="39" y="46"/>
                  </a:cubicBezTo>
                  <a:cubicBezTo>
                    <a:pt x="40" y="48"/>
                    <a:pt x="39" y="51"/>
                    <a:pt x="37" y="52"/>
                  </a:cubicBezTo>
                  <a:cubicBezTo>
                    <a:pt x="37" y="52"/>
                    <a:pt x="37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3"/>
                    <a:pt x="31" y="53"/>
                    <a:pt x="28" y="53"/>
                  </a:cubicBezTo>
                  <a:close/>
                  <a:moveTo>
                    <a:pt x="20" y="11"/>
                  </a:moveTo>
                  <a:cubicBezTo>
                    <a:pt x="14" y="14"/>
                    <a:pt x="10" y="20"/>
                    <a:pt x="10" y="27"/>
                  </a:cubicBezTo>
                  <a:cubicBezTo>
                    <a:pt x="10" y="36"/>
                    <a:pt x="18" y="44"/>
                    <a:pt x="28" y="44"/>
                  </a:cubicBezTo>
                  <a:cubicBezTo>
                    <a:pt x="24" y="33"/>
                    <a:pt x="21" y="2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253"/>
            <p:cNvSpPr>
              <a:spLocks noEditPoints="1"/>
            </p:cNvSpPr>
            <p:nvPr/>
          </p:nvSpPr>
          <p:spPr bwMode="auto">
            <a:xfrm>
              <a:off x="9731375" y="5295900"/>
              <a:ext cx="133350" cy="146050"/>
            </a:xfrm>
            <a:custGeom>
              <a:avLst/>
              <a:gdLst>
                <a:gd name="T0" fmla="*/ 28 w 47"/>
                <a:gd name="T1" fmla="*/ 52 h 52"/>
                <a:gd name="T2" fmla="*/ 0 w 47"/>
                <a:gd name="T3" fmla="*/ 25 h 52"/>
                <a:gd name="T4" fmla="*/ 15 w 47"/>
                <a:gd name="T5" fmla="*/ 1 h 52"/>
                <a:gd name="T6" fmla="*/ 16 w 47"/>
                <a:gd name="T7" fmla="*/ 1 h 52"/>
                <a:gd name="T8" fmla="*/ 21 w 47"/>
                <a:gd name="T9" fmla="*/ 3 h 52"/>
                <a:gd name="T10" fmla="*/ 46 w 47"/>
                <a:gd name="T11" fmla="*/ 38 h 52"/>
                <a:gd name="T12" fmla="*/ 47 w 47"/>
                <a:gd name="T13" fmla="*/ 42 h 52"/>
                <a:gd name="T14" fmla="*/ 46 w 47"/>
                <a:gd name="T15" fmla="*/ 45 h 52"/>
                <a:gd name="T16" fmla="*/ 28 w 47"/>
                <a:gd name="T17" fmla="*/ 52 h 52"/>
                <a:gd name="T18" fmla="*/ 15 w 47"/>
                <a:gd name="T19" fmla="*/ 12 h 52"/>
                <a:gd name="T20" fmla="*/ 9 w 47"/>
                <a:gd name="T21" fmla="*/ 25 h 52"/>
                <a:gd name="T22" fmla="*/ 28 w 47"/>
                <a:gd name="T23" fmla="*/ 42 h 52"/>
                <a:gd name="T24" fmla="*/ 35 w 47"/>
                <a:gd name="T25" fmla="*/ 41 h 52"/>
                <a:gd name="T26" fmla="*/ 15 w 47"/>
                <a:gd name="T27" fmla="*/ 12 h 52"/>
                <a:gd name="T28" fmla="*/ 17 w 47"/>
                <a:gd name="T29" fmla="*/ 5 h 52"/>
                <a:gd name="T30" fmla="*/ 17 w 47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2">
                  <a:moveTo>
                    <a:pt x="28" y="52"/>
                  </a:moveTo>
                  <a:cubicBezTo>
                    <a:pt x="12" y="52"/>
                    <a:pt x="0" y="39"/>
                    <a:pt x="0" y="25"/>
                  </a:cubicBezTo>
                  <a:cubicBezTo>
                    <a:pt x="0" y="15"/>
                    <a:pt x="6" y="6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7" y="16"/>
                    <a:pt x="35" y="28"/>
                    <a:pt x="46" y="38"/>
                  </a:cubicBezTo>
                  <a:cubicBezTo>
                    <a:pt x="47" y="39"/>
                    <a:pt x="47" y="41"/>
                    <a:pt x="47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1" y="49"/>
                    <a:pt x="34" y="52"/>
                    <a:pt x="28" y="52"/>
                  </a:cubicBezTo>
                  <a:close/>
                  <a:moveTo>
                    <a:pt x="15" y="12"/>
                  </a:moveTo>
                  <a:cubicBezTo>
                    <a:pt x="11" y="15"/>
                    <a:pt x="9" y="20"/>
                    <a:pt x="9" y="25"/>
                  </a:cubicBezTo>
                  <a:cubicBezTo>
                    <a:pt x="9" y="34"/>
                    <a:pt x="17" y="42"/>
                    <a:pt x="28" y="42"/>
                  </a:cubicBezTo>
                  <a:cubicBezTo>
                    <a:pt x="30" y="42"/>
                    <a:pt x="33" y="42"/>
                    <a:pt x="35" y="41"/>
                  </a:cubicBezTo>
                  <a:cubicBezTo>
                    <a:pt x="27" y="32"/>
                    <a:pt x="20" y="22"/>
                    <a:pt x="15" y="12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254"/>
            <p:cNvSpPr>
              <a:spLocks noEditPoints="1"/>
            </p:cNvSpPr>
            <p:nvPr/>
          </p:nvSpPr>
          <p:spPr bwMode="auto">
            <a:xfrm>
              <a:off x="9766300" y="5295900"/>
              <a:ext cx="25400" cy="26988"/>
            </a:xfrm>
            <a:custGeom>
              <a:avLst/>
              <a:gdLst>
                <a:gd name="T0" fmla="*/ 5 w 9"/>
                <a:gd name="T1" fmla="*/ 10 h 10"/>
                <a:gd name="T2" fmla="*/ 0 w 9"/>
                <a:gd name="T3" fmla="*/ 6 h 10"/>
                <a:gd name="T4" fmla="*/ 3 w 9"/>
                <a:gd name="T5" fmla="*/ 1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5 h 10"/>
                <a:gd name="T12" fmla="*/ 6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5 w 9"/>
                <a:gd name="T19" fmla="*/ 5 h 10"/>
                <a:gd name="T20" fmla="*/ 5 w 9"/>
                <a:gd name="T21" fmla="*/ 5 h 10"/>
                <a:gd name="T22" fmla="*/ 5 w 9"/>
                <a:gd name="T23" fmla="*/ 5 h 10"/>
                <a:gd name="T24" fmla="*/ 5 w 9"/>
                <a:gd name="T25" fmla="*/ 5 h 10"/>
                <a:gd name="T26" fmla="*/ 0 w 9"/>
                <a:gd name="T27" fmla="*/ 5 h 10"/>
                <a:gd name="T28" fmla="*/ 5 w 9"/>
                <a:gd name="T29" fmla="*/ 5 h 10"/>
                <a:gd name="T30" fmla="*/ 0 w 9"/>
                <a:gd name="T31" fmla="*/ 5 h 10"/>
                <a:gd name="T32" fmla="*/ 5 w 9"/>
                <a:gd name="T33" fmla="*/ 5 h 10"/>
                <a:gd name="T34" fmla="*/ 4 w 9"/>
                <a:gd name="T35" fmla="*/ 0 h 10"/>
                <a:gd name="T36" fmla="*/ 5 w 9"/>
                <a:gd name="T3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  <a:moveTo>
                    <a:pt x="5" y="5"/>
                  </a:moveTo>
                  <a:cubicBezTo>
                    <a:pt x="4" y="0"/>
                    <a:pt x="4" y="0"/>
                    <a:pt x="4" y="0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255"/>
            <p:cNvSpPr>
              <a:spLocks noEditPoints="1"/>
            </p:cNvSpPr>
            <p:nvPr/>
          </p:nvSpPr>
          <p:spPr bwMode="auto">
            <a:xfrm>
              <a:off x="9829800" y="5402263"/>
              <a:ext cx="149225" cy="125413"/>
            </a:xfrm>
            <a:custGeom>
              <a:avLst/>
              <a:gdLst>
                <a:gd name="T0" fmla="*/ 28 w 53"/>
                <a:gd name="T1" fmla="*/ 45 h 45"/>
                <a:gd name="T2" fmla="*/ 0 w 53"/>
                <a:gd name="T3" fmla="*/ 18 h 45"/>
                <a:gd name="T4" fmla="*/ 5 w 53"/>
                <a:gd name="T5" fmla="*/ 2 h 45"/>
                <a:gd name="T6" fmla="*/ 9 w 53"/>
                <a:gd name="T7" fmla="*/ 1 h 45"/>
                <a:gd name="T8" fmla="*/ 12 w 53"/>
                <a:gd name="T9" fmla="*/ 2 h 45"/>
                <a:gd name="T10" fmla="*/ 50 w 53"/>
                <a:gd name="T11" fmla="*/ 25 h 45"/>
                <a:gd name="T12" fmla="*/ 52 w 53"/>
                <a:gd name="T13" fmla="*/ 28 h 45"/>
                <a:gd name="T14" fmla="*/ 52 w 53"/>
                <a:gd name="T15" fmla="*/ 32 h 45"/>
                <a:gd name="T16" fmla="*/ 28 w 53"/>
                <a:gd name="T17" fmla="*/ 45 h 45"/>
                <a:gd name="T18" fmla="*/ 11 w 53"/>
                <a:gd name="T19" fmla="*/ 12 h 45"/>
                <a:gd name="T20" fmla="*/ 10 w 53"/>
                <a:gd name="T21" fmla="*/ 18 h 45"/>
                <a:gd name="T22" fmla="*/ 28 w 53"/>
                <a:gd name="T23" fmla="*/ 36 h 45"/>
                <a:gd name="T24" fmla="*/ 40 w 53"/>
                <a:gd name="T25" fmla="*/ 31 h 45"/>
                <a:gd name="T26" fmla="*/ 11 w 53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8" y="45"/>
                  </a:moveTo>
                  <a:cubicBezTo>
                    <a:pt x="13" y="45"/>
                    <a:pt x="0" y="33"/>
                    <a:pt x="0" y="18"/>
                  </a:cubicBezTo>
                  <a:cubicBezTo>
                    <a:pt x="0" y="12"/>
                    <a:pt x="2" y="7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23" y="12"/>
                    <a:pt x="36" y="20"/>
                    <a:pt x="50" y="25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3" y="31"/>
                    <a:pt x="52" y="32"/>
                  </a:cubicBezTo>
                  <a:cubicBezTo>
                    <a:pt x="47" y="40"/>
                    <a:pt x="38" y="45"/>
                    <a:pt x="28" y="45"/>
                  </a:cubicBezTo>
                  <a:close/>
                  <a:moveTo>
                    <a:pt x="11" y="12"/>
                  </a:moveTo>
                  <a:cubicBezTo>
                    <a:pt x="10" y="14"/>
                    <a:pt x="10" y="16"/>
                    <a:pt x="10" y="18"/>
                  </a:cubicBezTo>
                  <a:cubicBezTo>
                    <a:pt x="10" y="28"/>
                    <a:pt x="18" y="36"/>
                    <a:pt x="28" y="36"/>
                  </a:cubicBezTo>
                  <a:cubicBezTo>
                    <a:pt x="33" y="36"/>
                    <a:pt x="37" y="34"/>
                    <a:pt x="40" y="31"/>
                  </a:cubicBezTo>
                  <a:cubicBezTo>
                    <a:pt x="30" y="26"/>
                    <a:pt x="20" y="2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256"/>
            <p:cNvSpPr>
              <a:spLocks noEditPoints="1"/>
            </p:cNvSpPr>
            <p:nvPr/>
          </p:nvSpPr>
          <p:spPr bwMode="auto">
            <a:xfrm>
              <a:off x="9953625" y="5472113"/>
              <a:ext cx="157163" cy="103188"/>
            </a:xfrm>
            <a:custGeom>
              <a:avLst/>
              <a:gdLst>
                <a:gd name="T0" fmla="*/ 28 w 56"/>
                <a:gd name="T1" fmla="*/ 37 h 37"/>
                <a:gd name="T2" fmla="*/ 0 w 56"/>
                <a:gd name="T3" fmla="*/ 10 h 37"/>
                <a:gd name="T4" fmla="*/ 1 w 56"/>
                <a:gd name="T5" fmla="*/ 4 h 37"/>
                <a:gd name="T6" fmla="*/ 3 w 56"/>
                <a:gd name="T7" fmla="*/ 1 h 37"/>
                <a:gd name="T8" fmla="*/ 7 w 56"/>
                <a:gd name="T9" fmla="*/ 1 h 37"/>
                <a:gd name="T10" fmla="*/ 49 w 56"/>
                <a:gd name="T11" fmla="*/ 9 h 37"/>
                <a:gd name="T12" fmla="*/ 51 w 56"/>
                <a:gd name="T13" fmla="*/ 9 h 37"/>
                <a:gd name="T14" fmla="*/ 51 w 56"/>
                <a:gd name="T15" fmla="*/ 9 h 37"/>
                <a:gd name="T16" fmla="*/ 54 w 56"/>
                <a:gd name="T17" fmla="*/ 10 h 37"/>
                <a:gd name="T18" fmla="*/ 55 w 56"/>
                <a:gd name="T19" fmla="*/ 14 h 37"/>
                <a:gd name="T20" fmla="*/ 28 w 56"/>
                <a:gd name="T21" fmla="*/ 37 h 37"/>
                <a:gd name="T22" fmla="*/ 9 w 56"/>
                <a:gd name="T23" fmla="*/ 11 h 37"/>
                <a:gd name="T24" fmla="*/ 28 w 56"/>
                <a:gd name="T25" fmla="*/ 28 h 37"/>
                <a:gd name="T26" fmla="*/ 44 w 56"/>
                <a:gd name="T27" fmla="*/ 18 h 37"/>
                <a:gd name="T28" fmla="*/ 9 w 56"/>
                <a:gd name="T2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28" y="37"/>
                  </a:moveTo>
                  <a:cubicBezTo>
                    <a:pt x="12" y="37"/>
                    <a:pt x="0" y="25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20" y="6"/>
                    <a:pt x="35" y="9"/>
                    <a:pt x="4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6" y="12"/>
                    <a:pt x="55" y="14"/>
                  </a:cubicBezTo>
                  <a:cubicBezTo>
                    <a:pt x="53" y="27"/>
                    <a:pt x="41" y="37"/>
                    <a:pt x="28" y="37"/>
                  </a:cubicBezTo>
                  <a:close/>
                  <a:moveTo>
                    <a:pt x="9" y="11"/>
                  </a:moveTo>
                  <a:cubicBezTo>
                    <a:pt x="10" y="20"/>
                    <a:pt x="18" y="28"/>
                    <a:pt x="28" y="28"/>
                  </a:cubicBezTo>
                  <a:cubicBezTo>
                    <a:pt x="35" y="28"/>
                    <a:pt x="41" y="24"/>
                    <a:pt x="44" y="18"/>
                  </a:cubicBezTo>
                  <a:cubicBezTo>
                    <a:pt x="32" y="17"/>
                    <a:pt x="21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257"/>
            <p:cNvSpPr>
              <a:spLocks noEditPoints="1"/>
            </p:cNvSpPr>
            <p:nvPr/>
          </p:nvSpPr>
          <p:spPr bwMode="auto">
            <a:xfrm>
              <a:off x="10333038" y="4933950"/>
              <a:ext cx="133350" cy="146050"/>
            </a:xfrm>
            <a:custGeom>
              <a:avLst/>
              <a:gdLst>
                <a:gd name="T0" fmla="*/ 30 w 48"/>
                <a:gd name="T1" fmla="*/ 52 h 52"/>
                <a:gd name="T2" fmla="*/ 25 w 48"/>
                <a:gd name="T3" fmla="*/ 49 h 52"/>
                <a:gd name="T4" fmla="*/ 2 w 48"/>
                <a:gd name="T5" fmla="*/ 14 h 52"/>
                <a:gd name="T6" fmla="*/ 0 w 48"/>
                <a:gd name="T7" fmla="*/ 10 h 52"/>
                <a:gd name="T8" fmla="*/ 2 w 48"/>
                <a:gd name="T9" fmla="*/ 7 h 52"/>
                <a:gd name="T10" fmla="*/ 20 w 48"/>
                <a:gd name="T11" fmla="*/ 0 h 52"/>
                <a:gd name="T12" fmla="*/ 48 w 48"/>
                <a:gd name="T13" fmla="*/ 27 h 52"/>
                <a:gd name="T14" fmla="*/ 34 w 48"/>
                <a:gd name="T15" fmla="*/ 50 h 52"/>
                <a:gd name="T16" fmla="*/ 33 w 48"/>
                <a:gd name="T17" fmla="*/ 51 h 52"/>
                <a:gd name="T18" fmla="*/ 31 w 48"/>
                <a:gd name="T19" fmla="*/ 51 h 52"/>
                <a:gd name="T20" fmla="*/ 30 w 48"/>
                <a:gd name="T21" fmla="*/ 52 h 52"/>
                <a:gd name="T22" fmla="*/ 12 w 48"/>
                <a:gd name="T23" fmla="*/ 11 h 52"/>
                <a:gd name="T24" fmla="*/ 32 w 48"/>
                <a:gd name="T25" fmla="*/ 41 h 52"/>
                <a:gd name="T26" fmla="*/ 39 w 48"/>
                <a:gd name="T27" fmla="*/ 27 h 52"/>
                <a:gd name="T28" fmla="*/ 20 w 48"/>
                <a:gd name="T29" fmla="*/ 9 h 52"/>
                <a:gd name="T30" fmla="*/ 12 w 48"/>
                <a:gd name="T3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2">
                  <a:moveTo>
                    <a:pt x="30" y="52"/>
                  </a:moveTo>
                  <a:cubicBezTo>
                    <a:pt x="28" y="52"/>
                    <a:pt x="26" y="50"/>
                    <a:pt x="25" y="49"/>
                  </a:cubicBezTo>
                  <a:cubicBezTo>
                    <a:pt x="20" y="35"/>
                    <a:pt x="12" y="23"/>
                    <a:pt x="2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7" y="2"/>
                    <a:pt x="14" y="0"/>
                    <a:pt x="20" y="0"/>
                  </a:cubicBezTo>
                  <a:cubicBezTo>
                    <a:pt x="36" y="0"/>
                    <a:pt x="48" y="12"/>
                    <a:pt x="48" y="27"/>
                  </a:cubicBezTo>
                  <a:cubicBezTo>
                    <a:pt x="48" y="37"/>
                    <a:pt x="4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1" y="51"/>
                    <a:pt x="30" y="52"/>
                    <a:pt x="30" y="52"/>
                  </a:cubicBezTo>
                  <a:close/>
                  <a:moveTo>
                    <a:pt x="12" y="11"/>
                  </a:moveTo>
                  <a:cubicBezTo>
                    <a:pt x="21" y="20"/>
                    <a:pt x="27" y="30"/>
                    <a:pt x="32" y="41"/>
                  </a:cubicBezTo>
                  <a:cubicBezTo>
                    <a:pt x="36" y="37"/>
                    <a:pt x="39" y="32"/>
                    <a:pt x="39" y="27"/>
                  </a:cubicBezTo>
                  <a:cubicBezTo>
                    <a:pt x="39" y="17"/>
                    <a:pt x="30" y="9"/>
                    <a:pt x="20" y="9"/>
                  </a:cubicBezTo>
                  <a:cubicBezTo>
                    <a:pt x="17" y="9"/>
                    <a:pt x="15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258"/>
            <p:cNvSpPr>
              <a:spLocks noEditPoints="1"/>
            </p:cNvSpPr>
            <p:nvPr/>
          </p:nvSpPr>
          <p:spPr bwMode="auto">
            <a:xfrm>
              <a:off x="10402888" y="5048250"/>
              <a:ext cx="111125" cy="152400"/>
            </a:xfrm>
            <a:custGeom>
              <a:avLst/>
              <a:gdLst>
                <a:gd name="T0" fmla="*/ 13 w 40"/>
                <a:gd name="T1" fmla="*/ 54 h 54"/>
                <a:gd name="T2" fmla="*/ 11 w 40"/>
                <a:gd name="T3" fmla="*/ 54 h 54"/>
                <a:gd name="T4" fmla="*/ 7 w 40"/>
                <a:gd name="T5" fmla="*/ 49 h 54"/>
                <a:gd name="T6" fmla="*/ 7 w 40"/>
                <a:gd name="T7" fmla="*/ 44 h 54"/>
                <a:gd name="T8" fmla="*/ 0 w 40"/>
                <a:gd name="T9" fmla="*/ 8 h 54"/>
                <a:gd name="T10" fmla="*/ 3 w 40"/>
                <a:gd name="T11" fmla="*/ 2 h 54"/>
                <a:gd name="T12" fmla="*/ 5 w 40"/>
                <a:gd name="T13" fmla="*/ 1 h 54"/>
                <a:gd name="T14" fmla="*/ 6 w 40"/>
                <a:gd name="T15" fmla="*/ 1 h 54"/>
                <a:gd name="T16" fmla="*/ 13 w 40"/>
                <a:gd name="T17" fmla="*/ 0 h 54"/>
                <a:gd name="T18" fmla="*/ 40 w 40"/>
                <a:gd name="T19" fmla="*/ 27 h 54"/>
                <a:gd name="T20" fmla="*/ 13 w 40"/>
                <a:gd name="T21" fmla="*/ 54 h 54"/>
                <a:gd name="T22" fmla="*/ 11 w 40"/>
                <a:gd name="T23" fmla="*/ 9 h 54"/>
                <a:gd name="T24" fmla="*/ 16 w 40"/>
                <a:gd name="T25" fmla="*/ 44 h 54"/>
                <a:gd name="T26" fmla="*/ 16 w 40"/>
                <a:gd name="T27" fmla="*/ 44 h 54"/>
                <a:gd name="T28" fmla="*/ 31 w 40"/>
                <a:gd name="T29" fmla="*/ 27 h 54"/>
                <a:gd name="T30" fmla="*/ 11 w 40"/>
                <a:gd name="T3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4">
                  <a:moveTo>
                    <a:pt x="13" y="54"/>
                  </a:moveTo>
                  <a:cubicBezTo>
                    <a:pt x="12" y="54"/>
                    <a:pt x="12" y="54"/>
                    <a:pt x="11" y="54"/>
                  </a:cubicBezTo>
                  <a:cubicBezTo>
                    <a:pt x="9" y="54"/>
                    <a:pt x="6" y="51"/>
                    <a:pt x="7" y="49"/>
                  </a:cubicBezTo>
                  <a:cubicBezTo>
                    <a:pt x="7" y="47"/>
                    <a:pt x="7" y="45"/>
                    <a:pt x="7" y="44"/>
                  </a:cubicBezTo>
                  <a:cubicBezTo>
                    <a:pt x="7" y="31"/>
                    <a:pt x="5" y="19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28" y="0"/>
                    <a:pt x="40" y="12"/>
                    <a:pt x="40" y="27"/>
                  </a:cubicBezTo>
                  <a:cubicBezTo>
                    <a:pt x="40" y="42"/>
                    <a:pt x="28" y="54"/>
                    <a:pt x="13" y="54"/>
                  </a:cubicBezTo>
                  <a:close/>
                  <a:moveTo>
                    <a:pt x="11" y="9"/>
                  </a:moveTo>
                  <a:cubicBezTo>
                    <a:pt x="14" y="20"/>
                    <a:pt x="16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5" y="43"/>
                    <a:pt x="31" y="36"/>
                    <a:pt x="31" y="27"/>
                  </a:cubicBezTo>
                  <a:cubicBezTo>
                    <a:pt x="31" y="17"/>
                    <a:pt x="22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259"/>
            <p:cNvSpPr>
              <a:spLocks/>
            </p:cNvSpPr>
            <p:nvPr/>
          </p:nvSpPr>
          <p:spPr bwMode="auto">
            <a:xfrm>
              <a:off x="10402888" y="5048250"/>
              <a:ext cx="33338" cy="31750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0 w 12"/>
                <a:gd name="T5" fmla="*/ 8 h 11"/>
                <a:gd name="T6" fmla="*/ 0 w 12"/>
                <a:gd name="T7" fmla="*/ 8 h 11"/>
                <a:gd name="T8" fmla="*/ 0 w 12"/>
                <a:gd name="T9" fmla="*/ 4 h 11"/>
                <a:gd name="T10" fmla="*/ 3 w 12"/>
                <a:gd name="T11" fmla="*/ 2 h 11"/>
                <a:gd name="T12" fmla="*/ 6 w 12"/>
                <a:gd name="T13" fmla="*/ 1 h 11"/>
                <a:gd name="T14" fmla="*/ 11 w 12"/>
                <a:gd name="T15" fmla="*/ 4 h 11"/>
                <a:gd name="T16" fmla="*/ 9 w 12"/>
                <a:gd name="T17" fmla="*/ 9 h 11"/>
                <a:gd name="T18" fmla="*/ 7 w 12"/>
                <a:gd name="T19" fmla="*/ 11 h 11"/>
                <a:gd name="T20" fmla="*/ 5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260"/>
            <p:cNvSpPr>
              <a:spLocks noEditPoints="1"/>
            </p:cNvSpPr>
            <p:nvPr/>
          </p:nvSpPr>
          <p:spPr bwMode="auto">
            <a:xfrm>
              <a:off x="10391775" y="5175250"/>
              <a:ext cx="120650" cy="147638"/>
            </a:xfrm>
            <a:custGeom>
              <a:avLst/>
              <a:gdLst>
                <a:gd name="T0" fmla="*/ 15 w 43"/>
                <a:gd name="T1" fmla="*/ 53 h 53"/>
                <a:gd name="T2" fmla="*/ 7 w 43"/>
                <a:gd name="T3" fmla="*/ 52 h 53"/>
                <a:gd name="T4" fmla="*/ 6 w 43"/>
                <a:gd name="T5" fmla="*/ 52 h 53"/>
                <a:gd name="T6" fmla="*/ 4 w 43"/>
                <a:gd name="T7" fmla="*/ 51 h 53"/>
                <a:gd name="T8" fmla="*/ 1 w 43"/>
                <a:gd name="T9" fmla="*/ 48 h 53"/>
                <a:gd name="T10" fmla="*/ 1 w 43"/>
                <a:gd name="T11" fmla="*/ 45 h 53"/>
                <a:gd name="T12" fmla="*/ 11 w 43"/>
                <a:gd name="T13" fmla="*/ 4 h 53"/>
                <a:gd name="T14" fmla="*/ 15 w 43"/>
                <a:gd name="T15" fmla="*/ 0 h 53"/>
                <a:gd name="T16" fmla="*/ 15 w 43"/>
                <a:gd name="T17" fmla="*/ 0 h 53"/>
                <a:gd name="T18" fmla="*/ 43 w 43"/>
                <a:gd name="T19" fmla="*/ 27 h 53"/>
                <a:gd name="T20" fmla="*/ 15 w 43"/>
                <a:gd name="T21" fmla="*/ 53 h 53"/>
                <a:gd name="T22" fmla="*/ 11 w 43"/>
                <a:gd name="T23" fmla="*/ 44 h 53"/>
                <a:gd name="T24" fmla="*/ 33 w 43"/>
                <a:gd name="T25" fmla="*/ 27 h 53"/>
                <a:gd name="T26" fmla="*/ 19 w 43"/>
                <a:gd name="T27" fmla="*/ 9 h 53"/>
                <a:gd name="T28" fmla="*/ 11 w 4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15" y="53"/>
                  </a:moveTo>
                  <a:cubicBezTo>
                    <a:pt x="12" y="53"/>
                    <a:pt x="10" y="53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7" y="32"/>
                    <a:pt x="10" y="18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3" y="12"/>
                    <a:pt x="43" y="27"/>
                  </a:cubicBezTo>
                  <a:cubicBezTo>
                    <a:pt x="43" y="41"/>
                    <a:pt x="30" y="53"/>
                    <a:pt x="15" y="53"/>
                  </a:cubicBezTo>
                  <a:close/>
                  <a:moveTo>
                    <a:pt x="11" y="44"/>
                  </a:moveTo>
                  <a:cubicBezTo>
                    <a:pt x="23" y="46"/>
                    <a:pt x="33" y="37"/>
                    <a:pt x="33" y="27"/>
                  </a:cubicBezTo>
                  <a:cubicBezTo>
                    <a:pt x="33" y="18"/>
                    <a:pt x="27" y="11"/>
                    <a:pt x="19" y="9"/>
                  </a:cubicBezTo>
                  <a:cubicBezTo>
                    <a:pt x="18" y="21"/>
                    <a:pt x="16" y="33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261"/>
            <p:cNvSpPr>
              <a:spLocks noEditPoints="1"/>
            </p:cNvSpPr>
            <p:nvPr/>
          </p:nvSpPr>
          <p:spPr bwMode="auto">
            <a:xfrm>
              <a:off x="10321925" y="5292725"/>
              <a:ext cx="139700" cy="149225"/>
            </a:xfrm>
            <a:custGeom>
              <a:avLst/>
              <a:gdLst>
                <a:gd name="T0" fmla="*/ 22 w 50"/>
                <a:gd name="T1" fmla="*/ 53 h 53"/>
                <a:gd name="T2" fmla="*/ 2 w 50"/>
                <a:gd name="T3" fmla="*/ 44 h 53"/>
                <a:gd name="T4" fmla="*/ 2 w 50"/>
                <a:gd name="T5" fmla="*/ 38 h 53"/>
                <a:gd name="T6" fmla="*/ 26 w 50"/>
                <a:gd name="T7" fmla="*/ 3 h 53"/>
                <a:gd name="T8" fmla="*/ 32 w 50"/>
                <a:gd name="T9" fmla="*/ 1 h 53"/>
                <a:gd name="T10" fmla="*/ 35 w 50"/>
                <a:gd name="T11" fmla="*/ 2 h 53"/>
                <a:gd name="T12" fmla="*/ 36 w 50"/>
                <a:gd name="T13" fmla="*/ 2 h 53"/>
                <a:gd name="T14" fmla="*/ 50 w 50"/>
                <a:gd name="T15" fmla="*/ 26 h 53"/>
                <a:gd name="T16" fmla="*/ 22 w 50"/>
                <a:gd name="T17" fmla="*/ 53 h 53"/>
                <a:gd name="T18" fmla="*/ 12 w 50"/>
                <a:gd name="T19" fmla="*/ 41 h 53"/>
                <a:gd name="T20" fmla="*/ 22 w 50"/>
                <a:gd name="T21" fmla="*/ 43 h 53"/>
                <a:gd name="T22" fmla="*/ 41 w 50"/>
                <a:gd name="T23" fmla="*/ 26 h 53"/>
                <a:gd name="T24" fmla="*/ 32 w 50"/>
                <a:gd name="T25" fmla="*/ 11 h 53"/>
                <a:gd name="T26" fmla="*/ 12 w 50"/>
                <a:gd name="T2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3">
                  <a:moveTo>
                    <a:pt x="22" y="53"/>
                  </a:moveTo>
                  <a:cubicBezTo>
                    <a:pt x="15" y="53"/>
                    <a:pt x="7" y="50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12" y="28"/>
                    <a:pt x="20" y="16"/>
                    <a:pt x="26" y="3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45" y="7"/>
                    <a:pt x="50" y="16"/>
                    <a:pt x="50" y="26"/>
                  </a:cubicBezTo>
                  <a:cubicBezTo>
                    <a:pt x="50" y="40"/>
                    <a:pt x="38" y="53"/>
                    <a:pt x="22" y="53"/>
                  </a:cubicBezTo>
                  <a:close/>
                  <a:moveTo>
                    <a:pt x="12" y="41"/>
                  </a:moveTo>
                  <a:cubicBezTo>
                    <a:pt x="15" y="42"/>
                    <a:pt x="19" y="43"/>
                    <a:pt x="22" y="43"/>
                  </a:cubicBezTo>
                  <a:cubicBezTo>
                    <a:pt x="33" y="43"/>
                    <a:pt x="41" y="35"/>
                    <a:pt x="41" y="26"/>
                  </a:cubicBezTo>
                  <a:cubicBezTo>
                    <a:pt x="41" y="20"/>
                    <a:pt x="38" y="14"/>
                    <a:pt x="32" y="11"/>
                  </a:cubicBezTo>
                  <a:cubicBezTo>
                    <a:pt x="27" y="22"/>
                    <a:pt x="20" y="32"/>
                    <a:pt x="1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262"/>
            <p:cNvSpPr>
              <a:spLocks noEditPoints="1"/>
            </p:cNvSpPr>
            <p:nvPr/>
          </p:nvSpPr>
          <p:spPr bwMode="auto">
            <a:xfrm>
              <a:off x="10391775" y="5292725"/>
              <a:ext cx="38100" cy="30163"/>
            </a:xfrm>
            <a:custGeom>
              <a:avLst/>
              <a:gdLst>
                <a:gd name="T0" fmla="*/ 8 w 14"/>
                <a:gd name="T1" fmla="*/ 11 h 11"/>
                <a:gd name="T2" fmla="*/ 7 w 14"/>
                <a:gd name="T3" fmla="*/ 10 h 11"/>
                <a:gd name="T4" fmla="*/ 3 w 14"/>
                <a:gd name="T5" fmla="*/ 9 h 11"/>
                <a:gd name="T6" fmla="*/ 1 w 14"/>
                <a:gd name="T7" fmla="*/ 7 h 11"/>
                <a:gd name="T8" fmla="*/ 1 w 14"/>
                <a:gd name="T9" fmla="*/ 3 h 11"/>
                <a:gd name="T10" fmla="*/ 1 w 14"/>
                <a:gd name="T11" fmla="*/ 3 h 11"/>
                <a:gd name="T12" fmla="*/ 7 w 14"/>
                <a:gd name="T13" fmla="*/ 0 h 11"/>
                <a:gd name="T14" fmla="*/ 11 w 14"/>
                <a:gd name="T15" fmla="*/ 2 h 11"/>
                <a:gd name="T16" fmla="*/ 13 w 14"/>
                <a:gd name="T17" fmla="*/ 8 h 11"/>
                <a:gd name="T18" fmla="*/ 8 w 14"/>
                <a:gd name="T19" fmla="*/ 11 h 11"/>
                <a:gd name="T20" fmla="*/ 9 w 14"/>
                <a:gd name="T21" fmla="*/ 7 h 11"/>
                <a:gd name="T22" fmla="*/ 9 w 14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2" y="9"/>
                    <a:pt x="10" y="11"/>
                    <a:pt x="8" y="11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263"/>
            <p:cNvSpPr>
              <a:spLocks noEditPoints="1"/>
            </p:cNvSpPr>
            <p:nvPr/>
          </p:nvSpPr>
          <p:spPr bwMode="auto">
            <a:xfrm>
              <a:off x="10213975" y="5399088"/>
              <a:ext cx="149225" cy="128588"/>
            </a:xfrm>
            <a:custGeom>
              <a:avLst/>
              <a:gdLst>
                <a:gd name="T0" fmla="*/ 25 w 53"/>
                <a:gd name="T1" fmla="*/ 46 h 46"/>
                <a:gd name="T2" fmla="*/ 0 w 53"/>
                <a:gd name="T3" fmla="*/ 32 h 46"/>
                <a:gd name="T4" fmla="*/ 0 w 53"/>
                <a:gd name="T5" fmla="*/ 28 h 46"/>
                <a:gd name="T6" fmla="*/ 2 w 53"/>
                <a:gd name="T7" fmla="*/ 25 h 46"/>
                <a:gd name="T8" fmla="*/ 39 w 53"/>
                <a:gd name="T9" fmla="*/ 1 h 46"/>
                <a:gd name="T10" fmla="*/ 42 w 53"/>
                <a:gd name="T11" fmla="*/ 0 h 46"/>
                <a:gd name="T12" fmla="*/ 46 w 53"/>
                <a:gd name="T13" fmla="*/ 1 h 46"/>
                <a:gd name="T14" fmla="*/ 53 w 53"/>
                <a:gd name="T15" fmla="*/ 19 h 46"/>
                <a:gd name="T16" fmla="*/ 25 w 53"/>
                <a:gd name="T17" fmla="*/ 46 h 46"/>
                <a:gd name="T18" fmla="*/ 11 w 53"/>
                <a:gd name="T19" fmla="*/ 31 h 46"/>
                <a:gd name="T20" fmla="*/ 25 w 53"/>
                <a:gd name="T21" fmla="*/ 37 h 46"/>
                <a:gd name="T22" fmla="*/ 43 w 53"/>
                <a:gd name="T23" fmla="*/ 19 h 46"/>
                <a:gd name="T24" fmla="*/ 42 w 53"/>
                <a:gd name="T25" fmla="*/ 11 h 46"/>
                <a:gd name="T26" fmla="*/ 11 w 53"/>
                <a:gd name="T2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6">
                  <a:moveTo>
                    <a:pt x="25" y="46"/>
                  </a:moveTo>
                  <a:cubicBezTo>
                    <a:pt x="15" y="46"/>
                    <a:pt x="5" y="40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1" y="26"/>
                    <a:pt x="2" y="25"/>
                  </a:cubicBezTo>
                  <a:cubicBezTo>
                    <a:pt x="16" y="19"/>
                    <a:pt x="28" y="11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50" y="6"/>
                    <a:pt x="53" y="12"/>
                    <a:pt x="53" y="19"/>
                  </a:cubicBezTo>
                  <a:cubicBezTo>
                    <a:pt x="53" y="34"/>
                    <a:pt x="40" y="46"/>
                    <a:pt x="25" y="46"/>
                  </a:cubicBezTo>
                  <a:close/>
                  <a:moveTo>
                    <a:pt x="11" y="31"/>
                  </a:moveTo>
                  <a:cubicBezTo>
                    <a:pt x="15" y="35"/>
                    <a:pt x="20" y="37"/>
                    <a:pt x="25" y="37"/>
                  </a:cubicBezTo>
                  <a:cubicBezTo>
                    <a:pt x="35" y="37"/>
                    <a:pt x="43" y="29"/>
                    <a:pt x="43" y="19"/>
                  </a:cubicBezTo>
                  <a:cubicBezTo>
                    <a:pt x="43" y="16"/>
                    <a:pt x="43" y="14"/>
                    <a:pt x="42" y="11"/>
                  </a:cubicBezTo>
                  <a:cubicBezTo>
                    <a:pt x="33" y="19"/>
                    <a:pt x="22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64"/>
            <p:cNvSpPr>
              <a:spLocks noEditPoints="1"/>
            </p:cNvSpPr>
            <p:nvPr/>
          </p:nvSpPr>
          <p:spPr bwMode="auto">
            <a:xfrm>
              <a:off x="10085388" y="5468938"/>
              <a:ext cx="153988" cy="106363"/>
            </a:xfrm>
            <a:custGeom>
              <a:avLst/>
              <a:gdLst>
                <a:gd name="T0" fmla="*/ 27 w 55"/>
                <a:gd name="T1" fmla="*/ 38 h 38"/>
                <a:gd name="T2" fmla="*/ 0 w 55"/>
                <a:gd name="T3" fmla="*/ 15 h 38"/>
                <a:gd name="T4" fmla="*/ 1 w 55"/>
                <a:gd name="T5" fmla="*/ 11 h 38"/>
                <a:gd name="T6" fmla="*/ 4 w 55"/>
                <a:gd name="T7" fmla="*/ 10 h 38"/>
                <a:gd name="T8" fmla="*/ 48 w 55"/>
                <a:gd name="T9" fmla="*/ 0 h 38"/>
                <a:gd name="T10" fmla="*/ 52 w 55"/>
                <a:gd name="T11" fmla="*/ 1 h 38"/>
                <a:gd name="T12" fmla="*/ 54 w 55"/>
                <a:gd name="T13" fmla="*/ 3 h 38"/>
                <a:gd name="T14" fmla="*/ 55 w 55"/>
                <a:gd name="T15" fmla="*/ 11 h 38"/>
                <a:gd name="T16" fmla="*/ 27 w 55"/>
                <a:gd name="T17" fmla="*/ 38 h 38"/>
                <a:gd name="T18" fmla="*/ 10 w 55"/>
                <a:gd name="T19" fmla="*/ 18 h 38"/>
                <a:gd name="T20" fmla="*/ 27 w 55"/>
                <a:gd name="T21" fmla="*/ 29 h 38"/>
                <a:gd name="T22" fmla="*/ 46 w 55"/>
                <a:gd name="T23" fmla="*/ 11 h 38"/>
                <a:gd name="T24" fmla="*/ 10 w 55"/>
                <a:gd name="T2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8">
                  <a:moveTo>
                    <a:pt x="27" y="38"/>
                  </a:moveTo>
                  <a:cubicBezTo>
                    <a:pt x="14" y="38"/>
                    <a:pt x="2" y="28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19" y="9"/>
                    <a:pt x="34" y="6"/>
                    <a:pt x="48" y="0"/>
                  </a:cubicBezTo>
                  <a:cubicBezTo>
                    <a:pt x="49" y="0"/>
                    <a:pt x="50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5" y="6"/>
                    <a:pt x="55" y="8"/>
                    <a:pt x="55" y="11"/>
                  </a:cubicBezTo>
                  <a:cubicBezTo>
                    <a:pt x="55" y="26"/>
                    <a:pt x="43" y="38"/>
                    <a:pt x="27" y="38"/>
                  </a:cubicBezTo>
                  <a:close/>
                  <a:moveTo>
                    <a:pt x="10" y="18"/>
                  </a:moveTo>
                  <a:cubicBezTo>
                    <a:pt x="14" y="24"/>
                    <a:pt x="20" y="29"/>
                    <a:pt x="27" y="29"/>
                  </a:cubicBezTo>
                  <a:cubicBezTo>
                    <a:pt x="37" y="29"/>
                    <a:pt x="46" y="21"/>
                    <a:pt x="46" y="11"/>
                  </a:cubicBezTo>
                  <a:cubicBezTo>
                    <a:pt x="35" y="15"/>
                    <a:pt x="23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265"/>
            <p:cNvSpPr>
              <a:spLocks noEditPoints="1"/>
            </p:cNvSpPr>
            <p:nvPr/>
          </p:nvSpPr>
          <p:spPr bwMode="auto">
            <a:xfrm>
              <a:off x="9998075" y="5264150"/>
              <a:ext cx="192088" cy="134938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8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48 w 68"/>
                <a:gd name="T13" fmla="*/ 0 h 48"/>
                <a:gd name="T14" fmla="*/ 68 w 68"/>
                <a:gd name="T15" fmla="*/ 18 h 48"/>
                <a:gd name="T16" fmla="*/ 36 w 68"/>
                <a:gd name="T17" fmla="*/ 48 h 48"/>
                <a:gd name="T18" fmla="*/ 34 w 68"/>
                <a:gd name="T19" fmla="*/ 48 h 48"/>
                <a:gd name="T20" fmla="*/ 20 w 68"/>
                <a:gd name="T21" fmla="*/ 9 h 48"/>
                <a:gd name="T22" fmla="*/ 9 w 68"/>
                <a:gd name="T23" fmla="*/ 18 h 48"/>
                <a:gd name="T24" fmla="*/ 34 w 68"/>
                <a:gd name="T25" fmla="*/ 38 h 48"/>
                <a:gd name="T26" fmla="*/ 59 w 68"/>
                <a:gd name="T27" fmla="*/ 18 h 48"/>
                <a:gd name="T28" fmla="*/ 48 w 68"/>
                <a:gd name="T29" fmla="*/ 9 h 48"/>
                <a:gd name="T30" fmla="*/ 38 w 68"/>
                <a:gd name="T31" fmla="*/ 15 h 48"/>
                <a:gd name="T32" fmla="*/ 34 w 68"/>
                <a:gd name="T33" fmla="*/ 17 h 48"/>
                <a:gd name="T34" fmla="*/ 34 w 68"/>
                <a:gd name="T35" fmla="*/ 17 h 48"/>
                <a:gd name="T36" fmla="*/ 30 w 68"/>
                <a:gd name="T37" fmla="*/ 15 h 48"/>
                <a:gd name="T38" fmla="*/ 20 w 68"/>
                <a:gd name="T3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5"/>
                    <a:pt x="0" y="34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8"/>
                    <a:pt x="68" y="18"/>
                  </a:cubicBezTo>
                  <a:cubicBezTo>
                    <a:pt x="68" y="35"/>
                    <a:pt x="39" y="46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8"/>
                  </a:cubicBezTo>
                  <a:cubicBezTo>
                    <a:pt x="9" y="25"/>
                    <a:pt x="24" y="34"/>
                    <a:pt x="34" y="38"/>
                  </a:cubicBezTo>
                  <a:cubicBezTo>
                    <a:pt x="43" y="35"/>
                    <a:pt x="59" y="26"/>
                    <a:pt x="59" y="18"/>
                  </a:cubicBezTo>
                  <a:cubicBezTo>
                    <a:pt x="59" y="13"/>
                    <a:pt x="54" y="9"/>
                    <a:pt x="48" y="9"/>
                  </a:cubicBezTo>
                  <a:cubicBezTo>
                    <a:pt x="44" y="9"/>
                    <a:pt x="40" y="11"/>
                    <a:pt x="38" y="15"/>
                  </a:cubicBezTo>
                  <a:cubicBezTo>
                    <a:pt x="37" y="16"/>
                    <a:pt x="36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28" y="11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5" name="Freeform 266"/>
          <p:cNvSpPr>
            <a:spLocks noEditPoints="1"/>
          </p:cNvSpPr>
          <p:nvPr/>
        </p:nvSpPr>
        <p:spPr bwMode="auto">
          <a:xfrm>
            <a:off x="8616271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9935382" y="4994768"/>
            <a:ext cx="512453" cy="609808"/>
            <a:chOff x="996950" y="6443663"/>
            <a:chExt cx="760413" cy="904875"/>
          </a:xfrm>
          <a:solidFill>
            <a:srgbClr val="FC621E"/>
          </a:solidFill>
        </p:grpSpPr>
        <p:sp>
          <p:nvSpPr>
            <p:cNvPr id="387" name="Freeform 267"/>
            <p:cNvSpPr>
              <a:spLocks noEditPoints="1"/>
            </p:cNvSpPr>
            <p:nvPr/>
          </p:nvSpPr>
          <p:spPr bwMode="auto">
            <a:xfrm>
              <a:off x="996950" y="7054850"/>
              <a:ext cx="757238" cy="293688"/>
            </a:xfrm>
            <a:custGeom>
              <a:avLst/>
              <a:gdLst>
                <a:gd name="T0" fmla="*/ 242 w 270"/>
                <a:gd name="T1" fmla="*/ 105 h 105"/>
                <a:gd name="T2" fmla="*/ 29 w 270"/>
                <a:gd name="T3" fmla="*/ 105 h 105"/>
                <a:gd name="T4" fmla="*/ 0 w 270"/>
                <a:gd name="T5" fmla="*/ 76 h 105"/>
                <a:gd name="T6" fmla="*/ 0 w 270"/>
                <a:gd name="T7" fmla="*/ 28 h 105"/>
                <a:gd name="T8" fmla="*/ 29 w 270"/>
                <a:gd name="T9" fmla="*/ 0 h 105"/>
                <a:gd name="T10" fmla="*/ 242 w 270"/>
                <a:gd name="T11" fmla="*/ 0 h 105"/>
                <a:gd name="T12" fmla="*/ 270 w 270"/>
                <a:gd name="T13" fmla="*/ 28 h 105"/>
                <a:gd name="T14" fmla="*/ 270 w 270"/>
                <a:gd name="T15" fmla="*/ 76 h 105"/>
                <a:gd name="T16" fmla="*/ 242 w 270"/>
                <a:gd name="T17" fmla="*/ 105 h 105"/>
                <a:gd name="T18" fmla="*/ 29 w 270"/>
                <a:gd name="T19" fmla="*/ 9 h 105"/>
                <a:gd name="T20" fmla="*/ 9 w 270"/>
                <a:gd name="T21" fmla="*/ 28 h 105"/>
                <a:gd name="T22" fmla="*/ 9 w 270"/>
                <a:gd name="T23" fmla="*/ 76 h 105"/>
                <a:gd name="T24" fmla="*/ 29 w 270"/>
                <a:gd name="T25" fmla="*/ 96 h 105"/>
                <a:gd name="T26" fmla="*/ 242 w 270"/>
                <a:gd name="T27" fmla="*/ 96 h 105"/>
                <a:gd name="T28" fmla="*/ 261 w 270"/>
                <a:gd name="T29" fmla="*/ 76 h 105"/>
                <a:gd name="T30" fmla="*/ 261 w 270"/>
                <a:gd name="T31" fmla="*/ 28 h 105"/>
                <a:gd name="T32" fmla="*/ 242 w 270"/>
                <a:gd name="T33" fmla="*/ 9 h 105"/>
                <a:gd name="T34" fmla="*/ 29 w 270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05">
                  <a:moveTo>
                    <a:pt x="242" y="105"/>
                  </a:moveTo>
                  <a:cubicBezTo>
                    <a:pt x="29" y="105"/>
                    <a:pt x="29" y="105"/>
                    <a:pt x="29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7" y="0"/>
                    <a:pt x="270" y="12"/>
                    <a:pt x="270" y="28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92"/>
                    <a:pt x="257" y="105"/>
                    <a:pt x="242" y="105"/>
                  </a:cubicBezTo>
                  <a:close/>
                  <a:moveTo>
                    <a:pt x="29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9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2" y="96"/>
                    <a:pt x="261" y="87"/>
                    <a:pt x="261" y="76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17"/>
                    <a:pt x="252" y="9"/>
                    <a:pt x="242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268"/>
            <p:cNvSpPr>
              <a:spLocks noEditPoints="1"/>
            </p:cNvSpPr>
            <p:nvPr/>
          </p:nvSpPr>
          <p:spPr bwMode="auto">
            <a:xfrm>
              <a:off x="1081088" y="6824663"/>
              <a:ext cx="588963" cy="255588"/>
            </a:xfrm>
            <a:custGeom>
              <a:avLst/>
              <a:gdLst>
                <a:gd name="T0" fmla="*/ 181 w 210"/>
                <a:gd name="T1" fmla="*/ 91 h 91"/>
                <a:gd name="T2" fmla="*/ 29 w 210"/>
                <a:gd name="T3" fmla="*/ 91 h 91"/>
                <a:gd name="T4" fmla="*/ 0 w 210"/>
                <a:gd name="T5" fmla="*/ 62 h 91"/>
                <a:gd name="T6" fmla="*/ 0 w 210"/>
                <a:gd name="T7" fmla="*/ 28 h 91"/>
                <a:gd name="T8" fmla="*/ 29 w 210"/>
                <a:gd name="T9" fmla="*/ 0 h 91"/>
                <a:gd name="T10" fmla="*/ 181 w 210"/>
                <a:gd name="T11" fmla="*/ 0 h 91"/>
                <a:gd name="T12" fmla="*/ 210 w 210"/>
                <a:gd name="T13" fmla="*/ 28 h 91"/>
                <a:gd name="T14" fmla="*/ 210 w 210"/>
                <a:gd name="T15" fmla="*/ 62 h 91"/>
                <a:gd name="T16" fmla="*/ 181 w 210"/>
                <a:gd name="T17" fmla="*/ 91 h 91"/>
                <a:gd name="T18" fmla="*/ 29 w 210"/>
                <a:gd name="T19" fmla="*/ 9 h 91"/>
                <a:gd name="T20" fmla="*/ 9 w 210"/>
                <a:gd name="T21" fmla="*/ 28 h 91"/>
                <a:gd name="T22" fmla="*/ 9 w 210"/>
                <a:gd name="T23" fmla="*/ 62 h 91"/>
                <a:gd name="T24" fmla="*/ 29 w 210"/>
                <a:gd name="T25" fmla="*/ 82 h 91"/>
                <a:gd name="T26" fmla="*/ 181 w 210"/>
                <a:gd name="T27" fmla="*/ 82 h 91"/>
                <a:gd name="T28" fmla="*/ 201 w 210"/>
                <a:gd name="T29" fmla="*/ 62 h 91"/>
                <a:gd name="T30" fmla="*/ 201 w 210"/>
                <a:gd name="T31" fmla="*/ 28 h 91"/>
                <a:gd name="T32" fmla="*/ 181 w 210"/>
                <a:gd name="T33" fmla="*/ 9 h 91"/>
                <a:gd name="T34" fmla="*/ 29 w 210"/>
                <a:gd name="T3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91">
                  <a:moveTo>
                    <a:pt x="181" y="91"/>
                  </a:moveTo>
                  <a:cubicBezTo>
                    <a:pt x="29" y="91"/>
                    <a:pt x="29" y="91"/>
                    <a:pt x="29" y="91"/>
                  </a:cubicBezTo>
                  <a:cubicBezTo>
                    <a:pt x="13" y="91"/>
                    <a:pt x="0" y="78"/>
                    <a:pt x="0" y="6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7" y="0"/>
                    <a:pt x="210" y="13"/>
                    <a:pt x="210" y="28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78"/>
                    <a:pt x="197" y="91"/>
                    <a:pt x="181" y="91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73"/>
                    <a:pt x="18" y="82"/>
                    <a:pt x="29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92" y="82"/>
                    <a:pt x="201" y="73"/>
                    <a:pt x="201" y="62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18"/>
                    <a:pt x="192" y="9"/>
                    <a:pt x="18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269"/>
            <p:cNvSpPr>
              <a:spLocks noEditPoints="1"/>
            </p:cNvSpPr>
            <p:nvPr/>
          </p:nvSpPr>
          <p:spPr bwMode="auto">
            <a:xfrm>
              <a:off x="1223963" y="6635750"/>
              <a:ext cx="303213" cy="214313"/>
            </a:xfrm>
            <a:custGeom>
              <a:avLst/>
              <a:gdLst>
                <a:gd name="T0" fmla="*/ 79 w 108"/>
                <a:gd name="T1" fmla="*/ 76 h 76"/>
                <a:gd name="T2" fmla="*/ 29 w 108"/>
                <a:gd name="T3" fmla="*/ 76 h 76"/>
                <a:gd name="T4" fmla="*/ 0 w 108"/>
                <a:gd name="T5" fmla="*/ 47 h 76"/>
                <a:gd name="T6" fmla="*/ 0 w 108"/>
                <a:gd name="T7" fmla="*/ 28 h 76"/>
                <a:gd name="T8" fmla="*/ 29 w 108"/>
                <a:gd name="T9" fmla="*/ 0 h 76"/>
                <a:gd name="T10" fmla="*/ 79 w 108"/>
                <a:gd name="T11" fmla="*/ 0 h 76"/>
                <a:gd name="T12" fmla="*/ 108 w 108"/>
                <a:gd name="T13" fmla="*/ 28 h 76"/>
                <a:gd name="T14" fmla="*/ 108 w 108"/>
                <a:gd name="T15" fmla="*/ 47 h 76"/>
                <a:gd name="T16" fmla="*/ 79 w 108"/>
                <a:gd name="T17" fmla="*/ 76 h 76"/>
                <a:gd name="T18" fmla="*/ 29 w 108"/>
                <a:gd name="T19" fmla="*/ 9 h 76"/>
                <a:gd name="T20" fmla="*/ 9 w 108"/>
                <a:gd name="T21" fmla="*/ 28 h 76"/>
                <a:gd name="T22" fmla="*/ 9 w 108"/>
                <a:gd name="T23" fmla="*/ 47 h 76"/>
                <a:gd name="T24" fmla="*/ 29 w 108"/>
                <a:gd name="T25" fmla="*/ 67 h 76"/>
                <a:gd name="T26" fmla="*/ 79 w 108"/>
                <a:gd name="T27" fmla="*/ 67 h 76"/>
                <a:gd name="T28" fmla="*/ 99 w 108"/>
                <a:gd name="T29" fmla="*/ 47 h 76"/>
                <a:gd name="T30" fmla="*/ 99 w 108"/>
                <a:gd name="T31" fmla="*/ 28 h 76"/>
                <a:gd name="T32" fmla="*/ 79 w 108"/>
                <a:gd name="T33" fmla="*/ 9 h 76"/>
                <a:gd name="T34" fmla="*/ 29 w 108"/>
                <a:gd name="T3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76">
                  <a:moveTo>
                    <a:pt x="7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13" y="76"/>
                    <a:pt x="0" y="63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5" y="0"/>
                    <a:pt x="108" y="12"/>
                    <a:pt x="108" y="2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63"/>
                    <a:pt x="95" y="76"/>
                    <a:pt x="79" y="76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58"/>
                    <a:pt x="18" y="67"/>
                    <a:pt x="2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67"/>
                    <a:pt x="99" y="58"/>
                    <a:pt x="99" y="4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8"/>
                    <a:pt x="90" y="9"/>
                    <a:pt x="79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270"/>
            <p:cNvSpPr>
              <a:spLocks noEditPoints="1"/>
            </p:cNvSpPr>
            <p:nvPr/>
          </p:nvSpPr>
          <p:spPr bwMode="auto">
            <a:xfrm>
              <a:off x="1300163" y="6443663"/>
              <a:ext cx="109538" cy="217488"/>
            </a:xfrm>
            <a:custGeom>
              <a:avLst/>
              <a:gdLst>
                <a:gd name="T0" fmla="*/ 35 w 39"/>
                <a:gd name="T1" fmla="*/ 78 h 78"/>
                <a:gd name="T2" fmla="*/ 19 w 39"/>
                <a:gd name="T3" fmla="*/ 78 h 78"/>
                <a:gd name="T4" fmla="*/ 14 w 39"/>
                <a:gd name="T5" fmla="*/ 74 h 78"/>
                <a:gd name="T6" fmla="*/ 14 w 39"/>
                <a:gd name="T7" fmla="*/ 73 h 78"/>
                <a:gd name="T8" fmla="*/ 14 w 39"/>
                <a:gd name="T9" fmla="*/ 31 h 78"/>
                <a:gd name="T10" fmla="*/ 2 w 39"/>
                <a:gd name="T11" fmla="*/ 25 h 78"/>
                <a:gd name="T12" fmla="*/ 1 w 39"/>
                <a:gd name="T13" fmla="*/ 16 h 78"/>
                <a:gd name="T14" fmla="*/ 6 w 39"/>
                <a:gd name="T15" fmla="*/ 10 h 78"/>
                <a:gd name="T16" fmla="*/ 25 w 39"/>
                <a:gd name="T17" fmla="*/ 1 h 78"/>
                <a:gd name="T18" fmla="*/ 31 w 39"/>
                <a:gd name="T19" fmla="*/ 0 h 78"/>
                <a:gd name="T20" fmla="*/ 39 w 39"/>
                <a:gd name="T21" fmla="*/ 8 h 78"/>
                <a:gd name="T22" fmla="*/ 39 w 39"/>
                <a:gd name="T23" fmla="*/ 73 h 78"/>
                <a:gd name="T24" fmla="*/ 39 w 39"/>
                <a:gd name="T25" fmla="*/ 74 h 78"/>
                <a:gd name="T26" fmla="*/ 35 w 39"/>
                <a:gd name="T27" fmla="*/ 78 h 78"/>
                <a:gd name="T28" fmla="*/ 23 w 39"/>
                <a:gd name="T29" fmla="*/ 69 h 78"/>
                <a:gd name="T30" fmla="*/ 30 w 39"/>
                <a:gd name="T31" fmla="*/ 69 h 78"/>
                <a:gd name="T32" fmla="*/ 30 w 39"/>
                <a:gd name="T33" fmla="*/ 9 h 78"/>
                <a:gd name="T34" fmla="*/ 29 w 39"/>
                <a:gd name="T35" fmla="*/ 10 h 78"/>
                <a:gd name="T36" fmla="*/ 10 w 39"/>
                <a:gd name="T37" fmla="*/ 19 h 78"/>
                <a:gd name="T38" fmla="*/ 10 w 39"/>
                <a:gd name="T39" fmla="*/ 19 h 78"/>
                <a:gd name="T40" fmla="*/ 10 w 39"/>
                <a:gd name="T41" fmla="*/ 21 h 78"/>
                <a:gd name="T42" fmla="*/ 12 w 39"/>
                <a:gd name="T43" fmla="*/ 22 h 78"/>
                <a:gd name="T44" fmla="*/ 12 w 39"/>
                <a:gd name="T45" fmla="*/ 22 h 78"/>
                <a:gd name="T46" fmla="*/ 17 w 39"/>
                <a:gd name="T47" fmla="*/ 19 h 78"/>
                <a:gd name="T48" fmla="*/ 21 w 39"/>
                <a:gd name="T49" fmla="*/ 20 h 78"/>
                <a:gd name="T50" fmla="*/ 23 w 39"/>
                <a:gd name="T51" fmla="*/ 24 h 78"/>
                <a:gd name="T52" fmla="*/ 23 w 39"/>
                <a:gd name="T53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78">
                  <a:moveTo>
                    <a:pt x="35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78"/>
                    <a:pt x="15" y="76"/>
                    <a:pt x="14" y="74"/>
                  </a:cubicBezTo>
                  <a:cubicBezTo>
                    <a:pt x="14" y="74"/>
                    <a:pt x="14" y="73"/>
                    <a:pt x="14" y="7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2"/>
                    <a:pt x="4" y="29"/>
                    <a:pt x="2" y="25"/>
                  </a:cubicBezTo>
                  <a:cubicBezTo>
                    <a:pt x="0" y="22"/>
                    <a:pt x="0" y="19"/>
                    <a:pt x="1" y="16"/>
                  </a:cubicBezTo>
                  <a:cubicBezTo>
                    <a:pt x="2" y="13"/>
                    <a:pt x="4" y="11"/>
                    <a:pt x="6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6" y="0"/>
                    <a:pt x="39" y="3"/>
                    <a:pt x="39" y="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6"/>
                    <a:pt x="37" y="78"/>
                    <a:pt x="35" y="78"/>
                  </a:cubicBezTo>
                  <a:close/>
                  <a:moveTo>
                    <a:pt x="23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0" y="19"/>
                    <a:pt x="21" y="20"/>
                  </a:cubicBezTo>
                  <a:cubicBezTo>
                    <a:pt x="23" y="21"/>
                    <a:pt x="23" y="22"/>
                    <a:pt x="23" y="24"/>
                  </a:cubicBezTo>
                  <a:lnTo>
                    <a:pt x="2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271"/>
            <p:cNvSpPr>
              <a:spLocks/>
            </p:cNvSpPr>
            <p:nvPr/>
          </p:nvSpPr>
          <p:spPr bwMode="auto">
            <a:xfrm>
              <a:off x="996950" y="7099300"/>
              <a:ext cx="760413" cy="160338"/>
            </a:xfrm>
            <a:custGeom>
              <a:avLst/>
              <a:gdLst>
                <a:gd name="T0" fmla="*/ 108 w 271"/>
                <a:gd name="T1" fmla="*/ 52 h 57"/>
                <a:gd name="T2" fmla="*/ 100 w 271"/>
                <a:gd name="T3" fmla="*/ 13 h 57"/>
                <a:gd name="T4" fmla="*/ 89 w 271"/>
                <a:gd name="T5" fmla="*/ 12 h 57"/>
                <a:gd name="T6" fmla="*/ 88 w 271"/>
                <a:gd name="T7" fmla="*/ 29 h 57"/>
                <a:gd name="T8" fmla="*/ 52 w 271"/>
                <a:gd name="T9" fmla="*/ 20 h 57"/>
                <a:gd name="T10" fmla="*/ 52 w 271"/>
                <a:gd name="T11" fmla="*/ 13 h 57"/>
                <a:gd name="T12" fmla="*/ 43 w 271"/>
                <a:gd name="T13" fmla="*/ 22 h 57"/>
                <a:gd name="T14" fmla="*/ 16 w 271"/>
                <a:gd name="T15" fmla="*/ 40 h 57"/>
                <a:gd name="T16" fmla="*/ 4 w 271"/>
                <a:gd name="T17" fmla="*/ 9 h 57"/>
                <a:gd name="T18" fmla="*/ 19 w 271"/>
                <a:gd name="T19" fmla="*/ 32 h 57"/>
                <a:gd name="T20" fmla="*/ 33 w 271"/>
                <a:gd name="T21" fmla="*/ 22 h 57"/>
                <a:gd name="T22" fmla="*/ 58 w 271"/>
                <a:gd name="T23" fmla="*/ 6 h 57"/>
                <a:gd name="T24" fmla="*/ 61 w 271"/>
                <a:gd name="T25" fmla="*/ 21 h 57"/>
                <a:gd name="T26" fmla="*/ 80 w 271"/>
                <a:gd name="T27" fmla="*/ 25 h 57"/>
                <a:gd name="T28" fmla="*/ 80 w 271"/>
                <a:gd name="T29" fmla="*/ 9 h 57"/>
                <a:gd name="T30" fmla="*/ 107 w 271"/>
                <a:gd name="T31" fmla="*/ 7 h 57"/>
                <a:gd name="T32" fmla="*/ 113 w 271"/>
                <a:gd name="T33" fmla="*/ 45 h 57"/>
                <a:gd name="T34" fmla="*/ 135 w 271"/>
                <a:gd name="T35" fmla="*/ 34 h 57"/>
                <a:gd name="T36" fmla="*/ 136 w 271"/>
                <a:gd name="T37" fmla="*/ 12 h 57"/>
                <a:gd name="T38" fmla="*/ 154 w 271"/>
                <a:gd name="T39" fmla="*/ 8 h 57"/>
                <a:gd name="T40" fmla="*/ 166 w 271"/>
                <a:gd name="T41" fmla="*/ 20 h 57"/>
                <a:gd name="T42" fmla="*/ 170 w 271"/>
                <a:gd name="T43" fmla="*/ 14 h 57"/>
                <a:gd name="T44" fmla="*/ 193 w 271"/>
                <a:gd name="T45" fmla="*/ 4 h 57"/>
                <a:gd name="T46" fmla="*/ 203 w 271"/>
                <a:gd name="T47" fmla="*/ 27 h 57"/>
                <a:gd name="T48" fmla="*/ 222 w 271"/>
                <a:gd name="T49" fmla="*/ 35 h 57"/>
                <a:gd name="T50" fmla="*/ 223 w 271"/>
                <a:gd name="T51" fmla="*/ 22 h 57"/>
                <a:gd name="T52" fmla="*/ 241 w 271"/>
                <a:gd name="T53" fmla="*/ 4 h 57"/>
                <a:gd name="T54" fmla="*/ 254 w 271"/>
                <a:gd name="T55" fmla="*/ 20 h 57"/>
                <a:gd name="T56" fmla="*/ 257 w 271"/>
                <a:gd name="T57" fmla="*/ 26 h 57"/>
                <a:gd name="T58" fmla="*/ 270 w 271"/>
                <a:gd name="T59" fmla="*/ 28 h 57"/>
                <a:gd name="T60" fmla="*/ 253 w 271"/>
                <a:gd name="T61" fmla="*/ 34 h 57"/>
                <a:gd name="T62" fmla="*/ 245 w 271"/>
                <a:gd name="T63" fmla="*/ 21 h 57"/>
                <a:gd name="T64" fmla="*/ 238 w 271"/>
                <a:gd name="T65" fmla="*/ 13 h 57"/>
                <a:gd name="T66" fmla="*/ 231 w 271"/>
                <a:gd name="T67" fmla="*/ 18 h 57"/>
                <a:gd name="T68" fmla="*/ 229 w 271"/>
                <a:gd name="T69" fmla="*/ 40 h 57"/>
                <a:gd name="T70" fmla="*/ 193 w 271"/>
                <a:gd name="T71" fmla="*/ 26 h 57"/>
                <a:gd name="T72" fmla="*/ 188 w 271"/>
                <a:gd name="T73" fmla="*/ 12 h 57"/>
                <a:gd name="T74" fmla="*/ 179 w 271"/>
                <a:gd name="T75" fmla="*/ 15 h 57"/>
                <a:gd name="T76" fmla="*/ 168 w 271"/>
                <a:gd name="T77" fmla="*/ 29 h 57"/>
                <a:gd name="T78" fmla="*/ 149 w 271"/>
                <a:gd name="T79" fmla="*/ 15 h 57"/>
                <a:gd name="T80" fmla="*/ 144 w 271"/>
                <a:gd name="T81" fmla="*/ 17 h 57"/>
                <a:gd name="T82" fmla="*/ 145 w 271"/>
                <a:gd name="T83" fmla="*/ 33 h 57"/>
                <a:gd name="T84" fmla="*/ 123 w 271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57">
                  <a:moveTo>
                    <a:pt x="123" y="57"/>
                  </a:moveTo>
                  <a:cubicBezTo>
                    <a:pt x="117" y="57"/>
                    <a:pt x="112" y="55"/>
                    <a:pt x="108" y="52"/>
                  </a:cubicBezTo>
                  <a:cubicBezTo>
                    <a:pt x="101" y="47"/>
                    <a:pt x="98" y="38"/>
                    <a:pt x="101" y="28"/>
                  </a:cubicBezTo>
                  <a:cubicBezTo>
                    <a:pt x="103" y="19"/>
                    <a:pt x="101" y="15"/>
                    <a:pt x="100" y="13"/>
                  </a:cubicBezTo>
                  <a:cubicBezTo>
                    <a:pt x="98" y="12"/>
                    <a:pt x="95" y="11"/>
                    <a:pt x="91" y="11"/>
                  </a:cubicBezTo>
                  <a:cubicBezTo>
                    <a:pt x="89" y="11"/>
                    <a:pt x="89" y="12"/>
                    <a:pt x="89" y="12"/>
                  </a:cubicBezTo>
                  <a:cubicBezTo>
                    <a:pt x="88" y="14"/>
                    <a:pt x="89" y="16"/>
                    <a:pt x="89" y="19"/>
                  </a:cubicBezTo>
                  <a:cubicBezTo>
                    <a:pt x="89" y="22"/>
                    <a:pt x="89" y="26"/>
                    <a:pt x="88" y="29"/>
                  </a:cubicBezTo>
                  <a:cubicBezTo>
                    <a:pt x="84" y="36"/>
                    <a:pt x="75" y="37"/>
                    <a:pt x="68" y="36"/>
                  </a:cubicBezTo>
                  <a:cubicBezTo>
                    <a:pt x="58" y="34"/>
                    <a:pt x="52" y="28"/>
                    <a:pt x="52" y="20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0" y="12"/>
                    <a:pt x="47" y="12"/>
                    <a:pt x="45" y="13"/>
                  </a:cubicBezTo>
                  <a:cubicBezTo>
                    <a:pt x="43" y="15"/>
                    <a:pt x="42" y="17"/>
                    <a:pt x="43" y="22"/>
                  </a:cubicBezTo>
                  <a:cubicBezTo>
                    <a:pt x="43" y="26"/>
                    <a:pt x="43" y="32"/>
                    <a:pt x="38" y="37"/>
                  </a:cubicBezTo>
                  <a:cubicBezTo>
                    <a:pt x="32" y="42"/>
                    <a:pt x="23" y="43"/>
                    <a:pt x="16" y="40"/>
                  </a:cubicBezTo>
                  <a:cubicBezTo>
                    <a:pt x="3" y="36"/>
                    <a:pt x="1" y="21"/>
                    <a:pt x="0" y="15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6" y="9"/>
                    <a:pt x="9" y="11"/>
                    <a:pt x="9" y="13"/>
                  </a:cubicBezTo>
                  <a:cubicBezTo>
                    <a:pt x="10" y="21"/>
                    <a:pt x="12" y="29"/>
                    <a:pt x="19" y="32"/>
                  </a:cubicBezTo>
                  <a:cubicBezTo>
                    <a:pt x="23" y="33"/>
                    <a:pt x="29" y="32"/>
                    <a:pt x="31" y="30"/>
                  </a:cubicBezTo>
                  <a:cubicBezTo>
                    <a:pt x="33" y="28"/>
                    <a:pt x="33" y="26"/>
                    <a:pt x="33" y="22"/>
                  </a:cubicBezTo>
                  <a:cubicBezTo>
                    <a:pt x="33" y="17"/>
                    <a:pt x="33" y="10"/>
                    <a:pt x="40" y="5"/>
                  </a:cubicBezTo>
                  <a:cubicBezTo>
                    <a:pt x="45" y="2"/>
                    <a:pt x="53" y="2"/>
                    <a:pt x="58" y="6"/>
                  </a:cubicBezTo>
                  <a:cubicBezTo>
                    <a:pt x="62" y="10"/>
                    <a:pt x="62" y="15"/>
                    <a:pt x="62" y="19"/>
                  </a:cubicBezTo>
                  <a:cubicBezTo>
                    <a:pt x="61" y="19"/>
                    <a:pt x="61" y="20"/>
                    <a:pt x="61" y="21"/>
                  </a:cubicBezTo>
                  <a:cubicBezTo>
                    <a:pt x="61" y="25"/>
                    <a:pt x="68" y="26"/>
                    <a:pt x="70" y="27"/>
                  </a:cubicBezTo>
                  <a:cubicBezTo>
                    <a:pt x="74" y="27"/>
                    <a:pt x="78" y="27"/>
                    <a:pt x="80" y="25"/>
                  </a:cubicBezTo>
                  <a:cubicBezTo>
                    <a:pt x="80" y="24"/>
                    <a:pt x="80" y="21"/>
                    <a:pt x="80" y="19"/>
                  </a:cubicBezTo>
                  <a:cubicBezTo>
                    <a:pt x="79" y="16"/>
                    <a:pt x="79" y="13"/>
                    <a:pt x="80" y="9"/>
                  </a:cubicBezTo>
                  <a:cubicBezTo>
                    <a:pt x="81" y="7"/>
                    <a:pt x="83" y="2"/>
                    <a:pt x="90" y="2"/>
                  </a:cubicBezTo>
                  <a:cubicBezTo>
                    <a:pt x="98" y="1"/>
                    <a:pt x="103" y="3"/>
                    <a:pt x="107" y="7"/>
                  </a:cubicBezTo>
                  <a:cubicBezTo>
                    <a:pt x="111" y="12"/>
                    <a:pt x="112" y="20"/>
                    <a:pt x="110" y="30"/>
                  </a:cubicBezTo>
                  <a:cubicBezTo>
                    <a:pt x="108" y="37"/>
                    <a:pt x="109" y="42"/>
                    <a:pt x="113" y="45"/>
                  </a:cubicBezTo>
                  <a:cubicBezTo>
                    <a:pt x="118" y="48"/>
                    <a:pt x="125" y="49"/>
                    <a:pt x="130" y="46"/>
                  </a:cubicBezTo>
                  <a:cubicBezTo>
                    <a:pt x="134" y="44"/>
                    <a:pt x="136" y="40"/>
                    <a:pt x="135" y="3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1"/>
                    <a:pt x="133" y="17"/>
                    <a:pt x="136" y="12"/>
                  </a:cubicBezTo>
                  <a:cubicBezTo>
                    <a:pt x="138" y="9"/>
                    <a:pt x="141" y="7"/>
                    <a:pt x="145" y="6"/>
                  </a:cubicBezTo>
                  <a:cubicBezTo>
                    <a:pt x="148" y="5"/>
                    <a:pt x="151" y="6"/>
                    <a:pt x="154" y="8"/>
                  </a:cubicBezTo>
                  <a:cubicBezTo>
                    <a:pt x="157" y="10"/>
                    <a:pt x="158" y="13"/>
                    <a:pt x="160" y="16"/>
                  </a:cubicBezTo>
                  <a:cubicBezTo>
                    <a:pt x="161" y="20"/>
                    <a:pt x="162" y="21"/>
                    <a:pt x="166" y="20"/>
                  </a:cubicBezTo>
                  <a:cubicBezTo>
                    <a:pt x="168" y="19"/>
                    <a:pt x="169" y="18"/>
                    <a:pt x="170" y="16"/>
                  </a:cubicBezTo>
                  <a:cubicBezTo>
                    <a:pt x="170" y="16"/>
                    <a:pt x="170" y="15"/>
                    <a:pt x="170" y="14"/>
                  </a:cubicBezTo>
                  <a:cubicBezTo>
                    <a:pt x="170" y="12"/>
                    <a:pt x="170" y="10"/>
                    <a:pt x="172" y="8"/>
                  </a:cubicBezTo>
                  <a:cubicBezTo>
                    <a:pt x="175" y="1"/>
                    <a:pt x="186" y="0"/>
                    <a:pt x="193" y="4"/>
                  </a:cubicBezTo>
                  <a:cubicBezTo>
                    <a:pt x="198" y="7"/>
                    <a:pt x="202" y="12"/>
                    <a:pt x="203" y="19"/>
                  </a:cubicBezTo>
                  <a:cubicBezTo>
                    <a:pt x="203" y="22"/>
                    <a:pt x="203" y="25"/>
                    <a:pt x="203" y="27"/>
                  </a:cubicBezTo>
                  <a:cubicBezTo>
                    <a:pt x="202" y="36"/>
                    <a:pt x="202" y="39"/>
                    <a:pt x="209" y="40"/>
                  </a:cubicBezTo>
                  <a:cubicBezTo>
                    <a:pt x="214" y="40"/>
                    <a:pt x="219" y="39"/>
                    <a:pt x="222" y="35"/>
                  </a:cubicBezTo>
                  <a:cubicBezTo>
                    <a:pt x="225" y="32"/>
                    <a:pt x="225" y="28"/>
                    <a:pt x="224" y="25"/>
                  </a:cubicBezTo>
                  <a:cubicBezTo>
                    <a:pt x="224" y="24"/>
                    <a:pt x="223" y="23"/>
                    <a:pt x="223" y="22"/>
                  </a:cubicBezTo>
                  <a:cubicBezTo>
                    <a:pt x="221" y="18"/>
                    <a:pt x="218" y="13"/>
                    <a:pt x="222" y="7"/>
                  </a:cubicBezTo>
                  <a:cubicBezTo>
                    <a:pt x="227" y="2"/>
                    <a:pt x="235" y="2"/>
                    <a:pt x="241" y="4"/>
                  </a:cubicBezTo>
                  <a:cubicBezTo>
                    <a:pt x="251" y="7"/>
                    <a:pt x="254" y="13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4" y="22"/>
                    <a:pt x="254" y="23"/>
                    <a:pt x="255" y="24"/>
                  </a:cubicBezTo>
                  <a:cubicBezTo>
                    <a:pt x="255" y="24"/>
                    <a:pt x="256" y="25"/>
                    <a:pt x="257" y="26"/>
                  </a:cubicBezTo>
                  <a:cubicBezTo>
                    <a:pt x="259" y="27"/>
                    <a:pt x="262" y="27"/>
                    <a:pt x="263" y="26"/>
                  </a:cubicBezTo>
                  <a:cubicBezTo>
                    <a:pt x="266" y="25"/>
                    <a:pt x="268" y="26"/>
                    <a:pt x="270" y="28"/>
                  </a:cubicBezTo>
                  <a:cubicBezTo>
                    <a:pt x="271" y="30"/>
                    <a:pt x="270" y="33"/>
                    <a:pt x="268" y="34"/>
                  </a:cubicBezTo>
                  <a:cubicBezTo>
                    <a:pt x="263" y="36"/>
                    <a:pt x="258" y="36"/>
                    <a:pt x="253" y="34"/>
                  </a:cubicBezTo>
                  <a:cubicBezTo>
                    <a:pt x="249" y="33"/>
                    <a:pt x="247" y="30"/>
                    <a:pt x="246" y="26"/>
                  </a:cubicBezTo>
                  <a:cubicBezTo>
                    <a:pt x="245" y="24"/>
                    <a:pt x="245" y="22"/>
                    <a:pt x="245" y="21"/>
                  </a:cubicBezTo>
                  <a:cubicBezTo>
                    <a:pt x="245" y="20"/>
                    <a:pt x="245" y="19"/>
                    <a:pt x="245" y="18"/>
                  </a:cubicBezTo>
                  <a:cubicBezTo>
                    <a:pt x="245" y="17"/>
                    <a:pt x="244" y="15"/>
                    <a:pt x="238" y="13"/>
                  </a:cubicBezTo>
                  <a:cubicBezTo>
                    <a:pt x="234" y="11"/>
                    <a:pt x="231" y="12"/>
                    <a:pt x="230" y="13"/>
                  </a:cubicBezTo>
                  <a:cubicBezTo>
                    <a:pt x="229" y="14"/>
                    <a:pt x="230" y="16"/>
                    <a:pt x="231" y="18"/>
                  </a:cubicBezTo>
                  <a:cubicBezTo>
                    <a:pt x="232" y="19"/>
                    <a:pt x="232" y="21"/>
                    <a:pt x="233" y="22"/>
                  </a:cubicBezTo>
                  <a:cubicBezTo>
                    <a:pt x="235" y="28"/>
                    <a:pt x="234" y="35"/>
                    <a:pt x="229" y="40"/>
                  </a:cubicBezTo>
                  <a:cubicBezTo>
                    <a:pt x="224" y="47"/>
                    <a:pt x="216" y="50"/>
                    <a:pt x="207" y="49"/>
                  </a:cubicBezTo>
                  <a:cubicBezTo>
                    <a:pt x="192" y="46"/>
                    <a:pt x="193" y="33"/>
                    <a:pt x="193" y="26"/>
                  </a:cubicBezTo>
                  <a:cubicBezTo>
                    <a:pt x="194" y="24"/>
                    <a:pt x="194" y="22"/>
                    <a:pt x="194" y="20"/>
                  </a:cubicBezTo>
                  <a:cubicBezTo>
                    <a:pt x="193" y="18"/>
                    <a:pt x="192" y="14"/>
                    <a:pt x="188" y="12"/>
                  </a:cubicBezTo>
                  <a:cubicBezTo>
                    <a:pt x="185" y="10"/>
                    <a:pt x="181" y="11"/>
                    <a:pt x="180" y="13"/>
                  </a:cubicBezTo>
                  <a:cubicBezTo>
                    <a:pt x="179" y="13"/>
                    <a:pt x="179" y="14"/>
                    <a:pt x="179" y="15"/>
                  </a:cubicBezTo>
                  <a:cubicBezTo>
                    <a:pt x="179" y="16"/>
                    <a:pt x="179" y="18"/>
                    <a:pt x="178" y="19"/>
                  </a:cubicBezTo>
                  <a:cubicBezTo>
                    <a:pt x="177" y="24"/>
                    <a:pt x="173" y="27"/>
                    <a:pt x="168" y="29"/>
                  </a:cubicBezTo>
                  <a:cubicBezTo>
                    <a:pt x="156" y="31"/>
                    <a:pt x="153" y="24"/>
                    <a:pt x="151" y="20"/>
                  </a:cubicBezTo>
                  <a:cubicBezTo>
                    <a:pt x="150" y="18"/>
                    <a:pt x="150" y="16"/>
                    <a:pt x="149" y="15"/>
                  </a:cubicBezTo>
                  <a:cubicBezTo>
                    <a:pt x="148" y="15"/>
                    <a:pt x="147" y="15"/>
                    <a:pt x="147" y="15"/>
                  </a:cubicBezTo>
                  <a:cubicBezTo>
                    <a:pt x="145" y="15"/>
                    <a:pt x="144" y="16"/>
                    <a:pt x="144" y="17"/>
                  </a:cubicBezTo>
                  <a:cubicBezTo>
                    <a:pt x="143" y="18"/>
                    <a:pt x="143" y="21"/>
                    <a:pt x="143" y="2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43"/>
                    <a:pt x="142" y="50"/>
                    <a:pt x="134" y="54"/>
                  </a:cubicBezTo>
                  <a:cubicBezTo>
                    <a:pt x="131" y="56"/>
                    <a:pt x="127" y="57"/>
                    <a:pt x="12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272"/>
            <p:cNvSpPr>
              <a:spLocks/>
            </p:cNvSpPr>
            <p:nvPr/>
          </p:nvSpPr>
          <p:spPr bwMode="auto">
            <a:xfrm>
              <a:off x="1077913" y="6854825"/>
              <a:ext cx="592138" cy="130175"/>
            </a:xfrm>
            <a:custGeom>
              <a:avLst/>
              <a:gdLst>
                <a:gd name="T0" fmla="*/ 109 w 211"/>
                <a:gd name="T1" fmla="*/ 44 h 46"/>
                <a:gd name="T2" fmla="*/ 98 w 211"/>
                <a:gd name="T3" fmla="*/ 15 h 46"/>
                <a:gd name="T4" fmla="*/ 96 w 211"/>
                <a:gd name="T5" fmla="*/ 14 h 46"/>
                <a:gd name="T6" fmla="*/ 80 w 211"/>
                <a:gd name="T7" fmla="*/ 25 h 46"/>
                <a:gd name="T8" fmla="*/ 71 w 211"/>
                <a:gd name="T9" fmla="*/ 14 h 46"/>
                <a:gd name="T10" fmla="*/ 66 w 211"/>
                <a:gd name="T11" fmla="*/ 12 h 46"/>
                <a:gd name="T12" fmla="*/ 62 w 211"/>
                <a:gd name="T13" fmla="*/ 22 h 46"/>
                <a:gd name="T14" fmla="*/ 33 w 211"/>
                <a:gd name="T15" fmla="*/ 34 h 46"/>
                <a:gd name="T16" fmla="*/ 31 w 211"/>
                <a:gd name="T17" fmla="*/ 16 h 46"/>
                <a:gd name="T18" fmla="*/ 27 w 211"/>
                <a:gd name="T19" fmla="*/ 12 h 46"/>
                <a:gd name="T20" fmla="*/ 22 w 211"/>
                <a:gd name="T21" fmla="*/ 18 h 46"/>
                <a:gd name="T22" fmla="*/ 16 w 211"/>
                <a:gd name="T23" fmla="*/ 29 h 46"/>
                <a:gd name="T24" fmla="*/ 2 w 211"/>
                <a:gd name="T25" fmla="*/ 23 h 46"/>
                <a:gd name="T26" fmla="*/ 12 w 211"/>
                <a:gd name="T27" fmla="*/ 21 h 46"/>
                <a:gd name="T28" fmla="*/ 13 w 211"/>
                <a:gd name="T29" fmla="*/ 17 h 46"/>
                <a:gd name="T30" fmla="*/ 24 w 211"/>
                <a:gd name="T31" fmla="*/ 4 h 46"/>
                <a:gd name="T32" fmla="*/ 39 w 211"/>
                <a:gd name="T33" fmla="*/ 19 h 46"/>
                <a:gd name="T34" fmla="*/ 40 w 211"/>
                <a:gd name="T35" fmla="*/ 28 h 46"/>
                <a:gd name="T36" fmla="*/ 53 w 211"/>
                <a:gd name="T37" fmla="*/ 23 h 46"/>
                <a:gd name="T38" fmla="*/ 61 w 211"/>
                <a:gd name="T39" fmla="*/ 4 h 46"/>
                <a:gd name="T40" fmla="*/ 80 w 211"/>
                <a:gd name="T41" fmla="*/ 13 h 46"/>
                <a:gd name="T42" fmla="*/ 83 w 211"/>
                <a:gd name="T43" fmla="*/ 16 h 46"/>
                <a:gd name="T44" fmla="*/ 91 w 211"/>
                <a:gd name="T45" fmla="*/ 7 h 46"/>
                <a:gd name="T46" fmla="*/ 106 w 211"/>
                <a:gd name="T47" fmla="*/ 11 h 46"/>
                <a:gd name="T48" fmla="*/ 113 w 211"/>
                <a:gd name="T49" fmla="*/ 36 h 46"/>
                <a:gd name="T50" fmla="*/ 125 w 211"/>
                <a:gd name="T51" fmla="*/ 30 h 46"/>
                <a:gd name="T52" fmla="*/ 140 w 211"/>
                <a:gd name="T53" fmla="*/ 2 h 46"/>
                <a:gd name="T54" fmla="*/ 150 w 211"/>
                <a:gd name="T55" fmla="*/ 21 h 46"/>
                <a:gd name="T56" fmla="*/ 162 w 211"/>
                <a:gd name="T57" fmla="*/ 18 h 46"/>
                <a:gd name="T58" fmla="*/ 165 w 211"/>
                <a:gd name="T59" fmla="*/ 6 h 46"/>
                <a:gd name="T60" fmla="*/ 185 w 211"/>
                <a:gd name="T61" fmla="*/ 19 h 46"/>
                <a:gd name="T62" fmla="*/ 195 w 211"/>
                <a:gd name="T63" fmla="*/ 25 h 46"/>
                <a:gd name="T64" fmla="*/ 207 w 211"/>
                <a:gd name="T65" fmla="*/ 8 h 46"/>
                <a:gd name="T66" fmla="*/ 198 w 211"/>
                <a:gd name="T67" fmla="*/ 34 h 46"/>
                <a:gd name="T68" fmla="*/ 176 w 211"/>
                <a:gd name="T69" fmla="*/ 18 h 46"/>
                <a:gd name="T70" fmla="*/ 171 w 211"/>
                <a:gd name="T71" fmla="*/ 13 h 46"/>
                <a:gd name="T72" fmla="*/ 171 w 211"/>
                <a:gd name="T73" fmla="*/ 18 h 46"/>
                <a:gd name="T74" fmla="*/ 142 w 211"/>
                <a:gd name="T75" fmla="*/ 25 h 46"/>
                <a:gd name="T76" fmla="*/ 141 w 211"/>
                <a:gd name="T77" fmla="*/ 11 h 46"/>
                <a:gd name="T78" fmla="*/ 135 w 211"/>
                <a:gd name="T79" fmla="*/ 13 h 46"/>
                <a:gd name="T80" fmla="*/ 128 w 211"/>
                <a:gd name="T8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6">
                  <a:moveTo>
                    <a:pt x="118" y="46"/>
                  </a:moveTo>
                  <a:cubicBezTo>
                    <a:pt x="115" y="46"/>
                    <a:pt x="112" y="46"/>
                    <a:pt x="109" y="44"/>
                  </a:cubicBezTo>
                  <a:cubicBezTo>
                    <a:pt x="105" y="42"/>
                    <a:pt x="98" y="36"/>
                    <a:pt x="98" y="21"/>
                  </a:cubicBezTo>
                  <a:cubicBezTo>
                    <a:pt x="99" y="18"/>
                    <a:pt x="99" y="16"/>
                    <a:pt x="98" y="15"/>
                  </a:cubicBezTo>
                  <a:cubicBezTo>
                    <a:pt x="98" y="15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5"/>
                    <a:pt x="95" y="16"/>
                    <a:pt x="95" y="17"/>
                  </a:cubicBezTo>
                  <a:cubicBezTo>
                    <a:pt x="93" y="21"/>
                    <a:pt x="90" y="27"/>
                    <a:pt x="80" y="25"/>
                  </a:cubicBezTo>
                  <a:cubicBezTo>
                    <a:pt x="76" y="24"/>
                    <a:pt x="73" y="21"/>
                    <a:pt x="72" y="17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1" y="12"/>
                    <a:pt x="71" y="12"/>
                  </a:cubicBezTo>
                  <a:cubicBezTo>
                    <a:pt x="70" y="11"/>
                    <a:pt x="68" y="11"/>
                    <a:pt x="66" y="12"/>
                  </a:cubicBezTo>
                  <a:cubicBezTo>
                    <a:pt x="63" y="13"/>
                    <a:pt x="62" y="16"/>
                    <a:pt x="62" y="18"/>
                  </a:cubicBezTo>
                  <a:cubicBezTo>
                    <a:pt x="62" y="19"/>
                    <a:pt x="62" y="20"/>
                    <a:pt x="62" y="22"/>
                  </a:cubicBezTo>
                  <a:cubicBezTo>
                    <a:pt x="63" y="28"/>
                    <a:pt x="64" y="39"/>
                    <a:pt x="50" y="41"/>
                  </a:cubicBezTo>
                  <a:cubicBezTo>
                    <a:pt x="43" y="42"/>
                    <a:pt x="37" y="39"/>
                    <a:pt x="33" y="34"/>
                  </a:cubicBezTo>
                  <a:cubicBezTo>
                    <a:pt x="29" y="30"/>
                    <a:pt x="28" y="24"/>
                    <a:pt x="30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2" y="15"/>
                    <a:pt x="32" y="13"/>
                    <a:pt x="32" y="12"/>
                  </a:cubicBezTo>
                  <a:cubicBezTo>
                    <a:pt x="32" y="12"/>
                    <a:pt x="30" y="11"/>
                    <a:pt x="27" y="12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9"/>
                    <a:pt x="22" y="21"/>
                    <a:pt x="22" y="22"/>
                  </a:cubicBezTo>
                  <a:cubicBezTo>
                    <a:pt x="21" y="25"/>
                    <a:pt x="19" y="28"/>
                    <a:pt x="16" y="29"/>
                  </a:cubicBezTo>
                  <a:cubicBezTo>
                    <a:pt x="12" y="31"/>
                    <a:pt x="7" y="31"/>
                    <a:pt x="3" y="29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6" y="20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4" y="11"/>
                    <a:pt x="16" y="6"/>
                    <a:pt x="24" y="4"/>
                  </a:cubicBezTo>
                  <a:cubicBezTo>
                    <a:pt x="29" y="2"/>
                    <a:pt x="36" y="2"/>
                    <a:pt x="40" y="7"/>
                  </a:cubicBezTo>
                  <a:cubicBezTo>
                    <a:pt x="43" y="11"/>
                    <a:pt x="41" y="16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4"/>
                    <a:pt x="38" y="26"/>
                    <a:pt x="40" y="28"/>
                  </a:cubicBezTo>
                  <a:cubicBezTo>
                    <a:pt x="42" y="31"/>
                    <a:pt x="45" y="32"/>
                    <a:pt x="49" y="32"/>
                  </a:cubicBezTo>
                  <a:cubicBezTo>
                    <a:pt x="53" y="31"/>
                    <a:pt x="54" y="30"/>
                    <a:pt x="53" y="23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4" y="11"/>
                    <a:pt x="57" y="6"/>
                    <a:pt x="61" y="4"/>
                  </a:cubicBezTo>
                  <a:cubicBezTo>
                    <a:pt x="67" y="0"/>
                    <a:pt x="76" y="2"/>
                    <a:pt x="79" y="8"/>
                  </a:cubicBezTo>
                  <a:cubicBezTo>
                    <a:pt x="80" y="9"/>
                    <a:pt x="80" y="11"/>
                    <a:pt x="80" y="13"/>
                  </a:cubicBezTo>
                  <a:cubicBezTo>
                    <a:pt x="80" y="13"/>
                    <a:pt x="80" y="14"/>
                    <a:pt x="80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5" y="17"/>
                    <a:pt x="85" y="17"/>
                    <a:pt x="86" y="14"/>
                  </a:cubicBezTo>
                  <a:cubicBezTo>
                    <a:pt x="87" y="11"/>
                    <a:pt x="88" y="9"/>
                    <a:pt x="91" y="7"/>
                  </a:cubicBezTo>
                  <a:cubicBezTo>
                    <a:pt x="93" y="5"/>
                    <a:pt x="96" y="5"/>
                    <a:pt x="99" y="5"/>
                  </a:cubicBezTo>
                  <a:cubicBezTo>
                    <a:pt x="102" y="6"/>
                    <a:pt x="105" y="8"/>
                    <a:pt x="106" y="11"/>
                  </a:cubicBezTo>
                  <a:cubicBezTo>
                    <a:pt x="108" y="14"/>
                    <a:pt x="108" y="19"/>
                    <a:pt x="108" y="21"/>
                  </a:cubicBezTo>
                  <a:cubicBezTo>
                    <a:pt x="107" y="28"/>
                    <a:pt x="109" y="34"/>
                    <a:pt x="113" y="36"/>
                  </a:cubicBezTo>
                  <a:cubicBezTo>
                    <a:pt x="116" y="38"/>
                    <a:pt x="120" y="38"/>
                    <a:pt x="123" y="36"/>
                  </a:cubicBezTo>
                  <a:cubicBezTo>
                    <a:pt x="124" y="35"/>
                    <a:pt x="126" y="33"/>
                    <a:pt x="125" y="30"/>
                  </a:cubicBezTo>
                  <a:cubicBezTo>
                    <a:pt x="124" y="24"/>
                    <a:pt x="123" y="13"/>
                    <a:pt x="128" y="7"/>
                  </a:cubicBezTo>
                  <a:cubicBezTo>
                    <a:pt x="130" y="4"/>
                    <a:pt x="134" y="2"/>
                    <a:pt x="140" y="2"/>
                  </a:cubicBezTo>
                  <a:cubicBezTo>
                    <a:pt x="151" y="3"/>
                    <a:pt x="150" y="13"/>
                    <a:pt x="150" y="17"/>
                  </a:cubicBezTo>
                  <a:cubicBezTo>
                    <a:pt x="150" y="18"/>
                    <a:pt x="150" y="20"/>
                    <a:pt x="150" y="21"/>
                  </a:cubicBezTo>
                  <a:cubicBezTo>
                    <a:pt x="150" y="22"/>
                    <a:pt x="153" y="22"/>
                    <a:pt x="156" y="22"/>
                  </a:cubicBezTo>
                  <a:cubicBezTo>
                    <a:pt x="157" y="21"/>
                    <a:pt x="162" y="20"/>
                    <a:pt x="162" y="18"/>
                  </a:cubicBezTo>
                  <a:cubicBezTo>
                    <a:pt x="162" y="17"/>
                    <a:pt x="162" y="17"/>
                    <a:pt x="162" y="16"/>
                  </a:cubicBezTo>
                  <a:cubicBezTo>
                    <a:pt x="161" y="14"/>
                    <a:pt x="161" y="9"/>
                    <a:pt x="165" y="6"/>
                  </a:cubicBezTo>
                  <a:cubicBezTo>
                    <a:pt x="169" y="2"/>
                    <a:pt x="176" y="2"/>
                    <a:pt x="180" y="5"/>
                  </a:cubicBezTo>
                  <a:cubicBezTo>
                    <a:pt x="186" y="9"/>
                    <a:pt x="185" y="15"/>
                    <a:pt x="185" y="19"/>
                  </a:cubicBezTo>
                  <a:cubicBezTo>
                    <a:pt x="185" y="22"/>
                    <a:pt x="185" y="23"/>
                    <a:pt x="187" y="24"/>
                  </a:cubicBezTo>
                  <a:cubicBezTo>
                    <a:pt x="188" y="26"/>
                    <a:pt x="192" y="27"/>
                    <a:pt x="195" y="25"/>
                  </a:cubicBezTo>
                  <a:cubicBezTo>
                    <a:pt x="200" y="24"/>
                    <a:pt x="201" y="17"/>
                    <a:pt x="202" y="12"/>
                  </a:cubicBezTo>
                  <a:cubicBezTo>
                    <a:pt x="202" y="9"/>
                    <a:pt x="205" y="8"/>
                    <a:pt x="207" y="8"/>
                  </a:cubicBezTo>
                  <a:cubicBezTo>
                    <a:pt x="210" y="8"/>
                    <a:pt x="211" y="11"/>
                    <a:pt x="211" y="13"/>
                  </a:cubicBezTo>
                  <a:cubicBezTo>
                    <a:pt x="210" y="19"/>
                    <a:pt x="209" y="30"/>
                    <a:pt x="198" y="34"/>
                  </a:cubicBezTo>
                  <a:cubicBezTo>
                    <a:pt x="192" y="36"/>
                    <a:pt x="185" y="35"/>
                    <a:pt x="180" y="31"/>
                  </a:cubicBezTo>
                  <a:cubicBezTo>
                    <a:pt x="176" y="27"/>
                    <a:pt x="176" y="22"/>
                    <a:pt x="176" y="18"/>
                  </a:cubicBezTo>
                  <a:cubicBezTo>
                    <a:pt x="176" y="15"/>
                    <a:pt x="176" y="14"/>
                    <a:pt x="175" y="13"/>
                  </a:cubicBezTo>
                  <a:cubicBezTo>
                    <a:pt x="174" y="12"/>
                    <a:pt x="172" y="12"/>
                    <a:pt x="171" y="13"/>
                  </a:cubicBezTo>
                  <a:cubicBezTo>
                    <a:pt x="171" y="13"/>
                    <a:pt x="171" y="14"/>
                    <a:pt x="171" y="16"/>
                  </a:cubicBezTo>
                  <a:cubicBezTo>
                    <a:pt x="171" y="16"/>
                    <a:pt x="171" y="17"/>
                    <a:pt x="171" y="18"/>
                  </a:cubicBezTo>
                  <a:cubicBezTo>
                    <a:pt x="171" y="24"/>
                    <a:pt x="166" y="29"/>
                    <a:pt x="158" y="31"/>
                  </a:cubicBezTo>
                  <a:cubicBezTo>
                    <a:pt x="151" y="32"/>
                    <a:pt x="144" y="30"/>
                    <a:pt x="142" y="25"/>
                  </a:cubicBezTo>
                  <a:cubicBezTo>
                    <a:pt x="140" y="22"/>
                    <a:pt x="140" y="19"/>
                    <a:pt x="141" y="16"/>
                  </a:cubicBezTo>
                  <a:cubicBezTo>
                    <a:pt x="141" y="15"/>
                    <a:pt x="141" y="12"/>
                    <a:pt x="141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7" y="11"/>
                    <a:pt x="136" y="12"/>
                    <a:pt x="135" y="13"/>
                  </a:cubicBezTo>
                  <a:cubicBezTo>
                    <a:pt x="133" y="15"/>
                    <a:pt x="133" y="23"/>
                    <a:pt x="134" y="29"/>
                  </a:cubicBezTo>
                  <a:cubicBezTo>
                    <a:pt x="135" y="34"/>
                    <a:pt x="133" y="40"/>
                    <a:pt x="128" y="43"/>
                  </a:cubicBezTo>
                  <a:cubicBezTo>
                    <a:pt x="125" y="45"/>
                    <a:pt x="122" y="46"/>
                    <a:pt x="1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73"/>
            <p:cNvSpPr>
              <a:spLocks/>
            </p:cNvSpPr>
            <p:nvPr/>
          </p:nvSpPr>
          <p:spPr bwMode="auto">
            <a:xfrm>
              <a:off x="1223963" y="6670675"/>
              <a:ext cx="306388" cy="84138"/>
            </a:xfrm>
            <a:custGeom>
              <a:avLst/>
              <a:gdLst>
                <a:gd name="T0" fmla="*/ 52 w 109"/>
                <a:gd name="T1" fmla="*/ 30 h 30"/>
                <a:gd name="T2" fmla="*/ 33 w 109"/>
                <a:gd name="T3" fmla="*/ 22 h 30"/>
                <a:gd name="T4" fmla="*/ 33 w 109"/>
                <a:gd name="T5" fmla="*/ 12 h 30"/>
                <a:gd name="T6" fmla="*/ 34 w 109"/>
                <a:gd name="T7" fmla="*/ 10 h 30"/>
                <a:gd name="T8" fmla="*/ 28 w 109"/>
                <a:gd name="T9" fmla="*/ 11 h 30"/>
                <a:gd name="T10" fmla="*/ 23 w 109"/>
                <a:gd name="T11" fmla="*/ 12 h 30"/>
                <a:gd name="T12" fmla="*/ 23 w 109"/>
                <a:gd name="T13" fmla="*/ 12 h 30"/>
                <a:gd name="T14" fmla="*/ 23 w 109"/>
                <a:gd name="T15" fmla="*/ 13 h 30"/>
                <a:gd name="T16" fmla="*/ 22 w 109"/>
                <a:gd name="T17" fmla="*/ 17 h 30"/>
                <a:gd name="T18" fmla="*/ 3 w 109"/>
                <a:gd name="T19" fmla="*/ 22 h 30"/>
                <a:gd name="T20" fmla="*/ 0 w 109"/>
                <a:gd name="T21" fmla="*/ 16 h 30"/>
                <a:gd name="T22" fmla="*/ 6 w 109"/>
                <a:gd name="T23" fmla="*/ 14 h 30"/>
                <a:gd name="T24" fmla="*/ 14 w 109"/>
                <a:gd name="T25" fmla="*/ 13 h 30"/>
                <a:gd name="T26" fmla="*/ 14 w 109"/>
                <a:gd name="T27" fmla="*/ 12 h 30"/>
                <a:gd name="T28" fmla="*/ 14 w 109"/>
                <a:gd name="T29" fmla="*/ 11 h 30"/>
                <a:gd name="T30" fmla="*/ 26 w 109"/>
                <a:gd name="T31" fmla="*/ 2 h 30"/>
                <a:gd name="T32" fmla="*/ 42 w 109"/>
                <a:gd name="T33" fmla="*/ 3 h 30"/>
                <a:gd name="T34" fmla="*/ 42 w 109"/>
                <a:gd name="T35" fmla="*/ 15 h 30"/>
                <a:gd name="T36" fmla="*/ 41 w 109"/>
                <a:gd name="T37" fmla="*/ 17 h 30"/>
                <a:gd name="T38" fmla="*/ 41 w 109"/>
                <a:gd name="T39" fmla="*/ 17 h 30"/>
                <a:gd name="T40" fmla="*/ 54 w 109"/>
                <a:gd name="T41" fmla="*/ 21 h 30"/>
                <a:gd name="T42" fmla="*/ 59 w 109"/>
                <a:gd name="T43" fmla="*/ 20 h 30"/>
                <a:gd name="T44" fmla="*/ 59 w 109"/>
                <a:gd name="T45" fmla="*/ 17 h 30"/>
                <a:gd name="T46" fmla="*/ 58 w 109"/>
                <a:gd name="T47" fmla="*/ 12 h 30"/>
                <a:gd name="T48" fmla="*/ 68 w 109"/>
                <a:gd name="T49" fmla="*/ 1 h 30"/>
                <a:gd name="T50" fmla="*/ 86 w 109"/>
                <a:gd name="T51" fmla="*/ 4 h 30"/>
                <a:gd name="T52" fmla="*/ 88 w 109"/>
                <a:gd name="T53" fmla="*/ 9 h 30"/>
                <a:gd name="T54" fmla="*/ 88 w 109"/>
                <a:gd name="T55" fmla="*/ 9 h 30"/>
                <a:gd name="T56" fmla="*/ 91 w 109"/>
                <a:gd name="T57" fmla="*/ 10 h 30"/>
                <a:gd name="T58" fmla="*/ 99 w 109"/>
                <a:gd name="T59" fmla="*/ 6 h 30"/>
                <a:gd name="T60" fmla="*/ 105 w 109"/>
                <a:gd name="T61" fmla="*/ 4 h 30"/>
                <a:gd name="T62" fmla="*/ 108 w 109"/>
                <a:gd name="T63" fmla="*/ 10 h 30"/>
                <a:gd name="T64" fmla="*/ 89 w 109"/>
                <a:gd name="T65" fmla="*/ 19 h 30"/>
                <a:gd name="T66" fmla="*/ 80 w 109"/>
                <a:gd name="T67" fmla="*/ 13 h 30"/>
                <a:gd name="T68" fmla="*/ 79 w 109"/>
                <a:gd name="T69" fmla="*/ 10 h 30"/>
                <a:gd name="T70" fmla="*/ 79 w 109"/>
                <a:gd name="T71" fmla="*/ 10 h 30"/>
                <a:gd name="T72" fmla="*/ 71 w 109"/>
                <a:gd name="T73" fmla="*/ 10 h 30"/>
                <a:gd name="T74" fmla="*/ 67 w 109"/>
                <a:gd name="T75" fmla="*/ 13 h 30"/>
                <a:gd name="T76" fmla="*/ 68 w 109"/>
                <a:gd name="T77" fmla="*/ 16 h 30"/>
                <a:gd name="T78" fmla="*/ 66 w 109"/>
                <a:gd name="T79" fmla="*/ 26 h 30"/>
                <a:gd name="T80" fmla="*/ 55 w 109"/>
                <a:gd name="T81" fmla="*/ 30 h 30"/>
                <a:gd name="T82" fmla="*/ 52 w 109"/>
                <a:gd name="T8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30">
                  <a:moveTo>
                    <a:pt x="52" y="30"/>
                  </a:moveTo>
                  <a:cubicBezTo>
                    <a:pt x="43" y="30"/>
                    <a:pt x="36" y="27"/>
                    <a:pt x="33" y="22"/>
                  </a:cubicBezTo>
                  <a:cubicBezTo>
                    <a:pt x="31" y="19"/>
                    <a:pt x="31" y="15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0" y="10"/>
                    <a:pt x="28" y="11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5"/>
                    <a:pt x="22" y="17"/>
                  </a:cubicBezTo>
                  <a:cubicBezTo>
                    <a:pt x="20" y="23"/>
                    <a:pt x="9" y="24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6"/>
                    <a:pt x="19" y="3"/>
                    <a:pt x="26" y="2"/>
                  </a:cubicBezTo>
                  <a:cubicBezTo>
                    <a:pt x="28" y="1"/>
                    <a:pt x="37" y="0"/>
                    <a:pt x="42" y="3"/>
                  </a:cubicBezTo>
                  <a:cubicBezTo>
                    <a:pt x="45" y="6"/>
                    <a:pt x="45" y="10"/>
                    <a:pt x="42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7" y="22"/>
                    <a:pt x="54" y="21"/>
                  </a:cubicBezTo>
                  <a:cubicBezTo>
                    <a:pt x="58" y="21"/>
                    <a:pt x="59" y="20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8" y="15"/>
                    <a:pt x="58" y="13"/>
                    <a:pt x="58" y="12"/>
                  </a:cubicBezTo>
                  <a:cubicBezTo>
                    <a:pt x="59" y="7"/>
                    <a:pt x="63" y="3"/>
                    <a:pt x="68" y="1"/>
                  </a:cubicBezTo>
                  <a:cubicBezTo>
                    <a:pt x="73" y="0"/>
                    <a:pt x="82" y="0"/>
                    <a:pt x="86" y="4"/>
                  </a:cubicBezTo>
                  <a:cubicBezTo>
                    <a:pt x="87" y="6"/>
                    <a:pt x="88" y="8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9" y="10"/>
                    <a:pt x="91" y="10"/>
                  </a:cubicBezTo>
                  <a:cubicBezTo>
                    <a:pt x="97" y="11"/>
                    <a:pt x="99" y="7"/>
                    <a:pt x="99" y="6"/>
                  </a:cubicBezTo>
                  <a:cubicBezTo>
                    <a:pt x="100" y="4"/>
                    <a:pt x="103" y="3"/>
                    <a:pt x="105" y="4"/>
                  </a:cubicBezTo>
                  <a:cubicBezTo>
                    <a:pt x="107" y="5"/>
                    <a:pt x="109" y="7"/>
                    <a:pt x="108" y="10"/>
                  </a:cubicBezTo>
                  <a:cubicBezTo>
                    <a:pt x="106" y="14"/>
                    <a:pt x="100" y="21"/>
                    <a:pt x="89" y="19"/>
                  </a:cubicBezTo>
                  <a:cubicBezTo>
                    <a:pt x="85" y="19"/>
                    <a:pt x="81" y="16"/>
                    <a:pt x="80" y="13"/>
                  </a:cubicBezTo>
                  <a:cubicBezTo>
                    <a:pt x="79" y="12"/>
                    <a:pt x="79" y="11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4" y="9"/>
                    <a:pt x="71" y="10"/>
                  </a:cubicBezTo>
                  <a:cubicBezTo>
                    <a:pt x="69" y="11"/>
                    <a:pt x="68" y="12"/>
                    <a:pt x="67" y="13"/>
                  </a:cubicBezTo>
                  <a:cubicBezTo>
                    <a:pt x="67" y="14"/>
                    <a:pt x="68" y="15"/>
                    <a:pt x="68" y="16"/>
                  </a:cubicBezTo>
                  <a:cubicBezTo>
                    <a:pt x="68" y="18"/>
                    <a:pt x="69" y="22"/>
                    <a:pt x="66" y="26"/>
                  </a:cubicBezTo>
                  <a:cubicBezTo>
                    <a:pt x="64" y="28"/>
                    <a:pt x="60" y="30"/>
                    <a:pt x="55" y="30"/>
                  </a:cubicBezTo>
                  <a:cubicBezTo>
                    <a:pt x="54" y="30"/>
                    <a:pt x="53" y="30"/>
                    <a:pt x="5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74"/>
            <p:cNvSpPr>
              <a:spLocks noEditPoints="1"/>
            </p:cNvSpPr>
            <p:nvPr/>
          </p:nvSpPr>
          <p:spPr bwMode="auto">
            <a:xfrm>
              <a:off x="1136650" y="6762750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1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1" y="19"/>
                    <a:pt x="21" y="15"/>
                  </a:cubicBezTo>
                  <a:cubicBezTo>
                    <a:pt x="21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75"/>
            <p:cNvSpPr>
              <a:spLocks noEditPoints="1"/>
            </p:cNvSpPr>
            <p:nvPr/>
          </p:nvSpPr>
          <p:spPr bwMode="auto">
            <a:xfrm>
              <a:off x="1322388" y="6762750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10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76"/>
            <p:cNvSpPr>
              <a:spLocks noEditPoints="1"/>
            </p:cNvSpPr>
            <p:nvPr/>
          </p:nvSpPr>
          <p:spPr bwMode="auto">
            <a:xfrm>
              <a:off x="1019175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277"/>
            <p:cNvSpPr>
              <a:spLocks noEditPoints="1"/>
            </p:cNvSpPr>
            <p:nvPr/>
          </p:nvSpPr>
          <p:spPr bwMode="auto">
            <a:xfrm>
              <a:off x="1176338" y="6992938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2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278"/>
            <p:cNvSpPr>
              <a:spLocks noEditPoints="1"/>
            </p:cNvSpPr>
            <p:nvPr/>
          </p:nvSpPr>
          <p:spPr bwMode="auto">
            <a:xfrm>
              <a:off x="1330325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10 w 32"/>
                <a:gd name="T13" fmla="*/ 15 h 31"/>
                <a:gd name="T14" fmla="*/ 16 w 32"/>
                <a:gd name="T15" fmla="*/ 22 h 31"/>
                <a:gd name="T16" fmla="*/ 23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20" y="22"/>
                    <a:pt x="23" y="19"/>
                    <a:pt x="23" y="15"/>
                  </a:cubicBezTo>
                  <a:cubicBezTo>
                    <a:pt x="23" y="12"/>
                    <a:pt x="20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79"/>
            <p:cNvSpPr>
              <a:spLocks noEditPoints="1"/>
            </p:cNvSpPr>
            <p:nvPr/>
          </p:nvSpPr>
          <p:spPr bwMode="auto">
            <a:xfrm>
              <a:off x="1487488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9 w 32"/>
                <a:gd name="T13" fmla="*/ 15 h 31"/>
                <a:gd name="T14" fmla="*/ 16 w 32"/>
                <a:gd name="T15" fmla="*/ 22 h 31"/>
                <a:gd name="T16" fmla="*/ 22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280"/>
            <p:cNvSpPr>
              <a:spLocks noEditPoints="1"/>
            </p:cNvSpPr>
            <p:nvPr/>
          </p:nvSpPr>
          <p:spPr bwMode="auto">
            <a:xfrm>
              <a:off x="1644650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281"/>
            <p:cNvSpPr>
              <a:spLocks noEditPoints="1"/>
            </p:cNvSpPr>
            <p:nvPr/>
          </p:nvSpPr>
          <p:spPr bwMode="auto">
            <a:xfrm>
              <a:off x="1535113" y="6762750"/>
              <a:ext cx="84138" cy="87313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9 h 31"/>
                <a:gd name="T12" fmla="*/ 9 w 30"/>
                <a:gd name="T13" fmla="*/ 15 h 31"/>
                <a:gd name="T14" fmla="*/ 15 w 30"/>
                <a:gd name="T15" fmla="*/ 22 h 31"/>
                <a:gd name="T16" fmla="*/ 21 w 30"/>
                <a:gd name="T17" fmla="*/ 15 h 31"/>
                <a:gd name="T18" fmla="*/ 15 w 30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  <a:cubicBezTo>
                    <a:pt x="30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8" y="22"/>
                    <a:pt x="21" y="19"/>
                    <a:pt x="21" y="15"/>
                  </a:cubicBezTo>
                  <a:cubicBezTo>
                    <a:pt x="21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2" name="Freeform 282"/>
          <p:cNvSpPr>
            <a:spLocks noEditPoints="1"/>
          </p:cNvSpPr>
          <p:nvPr/>
        </p:nvSpPr>
        <p:spPr bwMode="auto">
          <a:xfrm>
            <a:off x="9757789" y="4886714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11010570" y="4990489"/>
            <a:ext cx="669719" cy="605529"/>
            <a:chOff x="2592388" y="6437313"/>
            <a:chExt cx="993775" cy="898525"/>
          </a:xfrm>
          <a:solidFill>
            <a:srgbClr val="FC621E"/>
          </a:solidFill>
        </p:grpSpPr>
        <p:sp>
          <p:nvSpPr>
            <p:cNvPr id="404" name="Freeform 283"/>
            <p:cNvSpPr>
              <a:spLocks noEditPoints="1"/>
            </p:cNvSpPr>
            <p:nvPr/>
          </p:nvSpPr>
          <p:spPr bwMode="auto">
            <a:xfrm>
              <a:off x="2592388" y="6773863"/>
              <a:ext cx="993775" cy="200025"/>
            </a:xfrm>
            <a:custGeom>
              <a:avLst/>
              <a:gdLst>
                <a:gd name="T0" fmla="*/ 204 w 354"/>
                <a:gd name="T1" fmla="*/ 71 h 71"/>
                <a:gd name="T2" fmla="*/ 165 w 354"/>
                <a:gd name="T3" fmla="*/ 68 h 71"/>
                <a:gd name="T4" fmla="*/ 94 w 354"/>
                <a:gd name="T5" fmla="*/ 50 h 71"/>
                <a:gd name="T6" fmla="*/ 67 w 354"/>
                <a:gd name="T7" fmla="*/ 41 h 71"/>
                <a:gd name="T8" fmla="*/ 27 w 354"/>
                <a:gd name="T9" fmla="*/ 43 h 71"/>
                <a:gd name="T10" fmla="*/ 15 w 354"/>
                <a:gd name="T11" fmla="*/ 45 h 71"/>
                <a:gd name="T12" fmla="*/ 4 w 354"/>
                <a:gd name="T13" fmla="*/ 36 h 71"/>
                <a:gd name="T14" fmla="*/ 11 w 354"/>
                <a:gd name="T15" fmla="*/ 12 h 71"/>
                <a:gd name="T16" fmla="*/ 76 w 354"/>
                <a:gd name="T17" fmla="*/ 7 h 71"/>
                <a:gd name="T18" fmla="*/ 104 w 354"/>
                <a:gd name="T19" fmla="*/ 15 h 71"/>
                <a:gd name="T20" fmla="*/ 170 w 354"/>
                <a:gd name="T21" fmla="*/ 33 h 71"/>
                <a:gd name="T22" fmla="*/ 257 w 354"/>
                <a:gd name="T23" fmla="*/ 29 h 71"/>
                <a:gd name="T24" fmla="*/ 288 w 354"/>
                <a:gd name="T25" fmla="*/ 20 h 71"/>
                <a:gd name="T26" fmla="*/ 333 w 354"/>
                <a:gd name="T27" fmla="*/ 8 h 71"/>
                <a:gd name="T28" fmla="*/ 349 w 354"/>
                <a:gd name="T29" fmla="*/ 12 h 71"/>
                <a:gd name="T30" fmla="*/ 354 w 354"/>
                <a:gd name="T31" fmla="*/ 22 h 71"/>
                <a:gd name="T32" fmla="*/ 337 w 354"/>
                <a:gd name="T33" fmla="*/ 44 h 71"/>
                <a:gd name="T34" fmla="*/ 298 w 354"/>
                <a:gd name="T35" fmla="*/ 54 h 71"/>
                <a:gd name="T36" fmla="*/ 264 w 354"/>
                <a:gd name="T37" fmla="*/ 64 h 71"/>
                <a:gd name="T38" fmla="*/ 204 w 354"/>
                <a:gd name="T39" fmla="*/ 71 h 71"/>
                <a:gd name="T40" fmla="*/ 47 w 354"/>
                <a:gd name="T41" fmla="*/ 29 h 71"/>
                <a:gd name="T42" fmla="*/ 70 w 354"/>
                <a:gd name="T43" fmla="*/ 32 h 71"/>
                <a:gd name="T44" fmla="*/ 97 w 354"/>
                <a:gd name="T45" fmla="*/ 41 h 71"/>
                <a:gd name="T46" fmla="*/ 167 w 354"/>
                <a:gd name="T47" fmla="*/ 59 h 71"/>
                <a:gd name="T48" fmla="*/ 262 w 354"/>
                <a:gd name="T49" fmla="*/ 55 h 71"/>
                <a:gd name="T50" fmla="*/ 295 w 354"/>
                <a:gd name="T51" fmla="*/ 46 h 71"/>
                <a:gd name="T52" fmla="*/ 335 w 354"/>
                <a:gd name="T53" fmla="*/ 35 h 71"/>
                <a:gd name="T54" fmla="*/ 345 w 354"/>
                <a:gd name="T55" fmla="*/ 23 h 71"/>
                <a:gd name="T56" fmla="*/ 343 w 354"/>
                <a:gd name="T57" fmla="*/ 19 h 71"/>
                <a:gd name="T58" fmla="*/ 334 w 354"/>
                <a:gd name="T59" fmla="*/ 17 h 71"/>
                <a:gd name="T60" fmla="*/ 291 w 354"/>
                <a:gd name="T61" fmla="*/ 29 h 71"/>
                <a:gd name="T62" fmla="*/ 259 w 354"/>
                <a:gd name="T63" fmla="*/ 38 h 71"/>
                <a:gd name="T64" fmla="*/ 168 w 354"/>
                <a:gd name="T65" fmla="*/ 42 h 71"/>
                <a:gd name="T66" fmla="*/ 101 w 354"/>
                <a:gd name="T67" fmla="*/ 24 h 71"/>
                <a:gd name="T68" fmla="*/ 73 w 354"/>
                <a:gd name="T69" fmla="*/ 16 h 71"/>
                <a:gd name="T70" fmla="*/ 16 w 354"/>
                <a:gd name="T71" fmla="*/ 20 h 71"/>
                <a:gd name="T72" fmla="*/ 13 w 354"/>
                <a:gd name="T73" fmla="*/ 32 h 71"/>
                <a:gd name="T74" fmla="*/ 17 w 354"/>
                <a:gd name="T75" fmla="*/ 36 h 71"/>
                <a:gd name="T76" fmla="*/ 23 w 354"/>
                <a:gd name="T77" fmla="*/ 35 h 71"/>
                <a:gd name="T78" fmla="*/ 47 w 354"/>
                <a:gd name="T7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" h="71">
                  <a:moveTo>
                    <a:pt x="204" y="71"/>
                  </a:moveTo>
                  <a:cubicBezTo>
                    <a:pt x="191" y="71"/>
                    <a:pt x="178" y="70"/>
                    <a:pt x="165" y="68"/>
                  </a:cubicBezTo>
                  <a:cubicBezTo>
                    <a:pt x="141" y="65"/>
                    <a:pt x="117" y="57"/>
                    <a:pt x="94" y="50"/>
                  </a:cubicBezTo>
                  <a:cubicBezTo>
                    <a:pt x="85" y="47"/>
                    <a:pt x="76" y="44"/>
                    <a:pt x="67" y="41"/>
                  </a:cubicBezTo>
                  <a:cubicBezTo>
                    <a:pt x="56" y="38"/>
                    <a:pt x="40" y="36"/>
                    <a:pt x="27" y="43"/>
                  </a:cubicBezTo>
                  <a:cubicBezTo>
                    <a:pt x="23" y="45"/>
                    <a:pt x="19" y="46"/>
                    <a:pt x="15" y="45"/>
                  </a:cubicBezTo>
                  <a:cubicBezTo>
                    <a:pt x="10" y="43"/>
                    <a:pt x="7" y="40"/>
                    <a:pt x="4" y="36"/>
                  </a:cubicBezTo>
                  <a:cubicBezTo>
                    <a:pt x="0" y="27"/>
                    <a:pt x="3" y="17"/>
                    <a:pt x="11" y="12"/>
                  </a:cubicBezTo>
                  <a:cubicBezTo>
                    <a:pt x="29" y="1"/>
                    <a:pt x="51" y="0"/>
                    <a:pt x="76" y="7"/>
                  </a:cubicBezTo>
                  <a:cubicBezTo>
                    <a:pt x="85" y="10"/>
                    <a:pt x="95" y="13"/>
                    <a:pt x="104" y="15"/>
                  </a:cubicBezTo>
                  <a:cubicBezTo>
                    <a:pt x="126" y="23"/>
                    <a:pt x="147" y="30"/>
                    <a:pt x="170" y="33"/>
                  </a:cubicBezTo>
                  <a:cubicBezTo>
                    <a:pt x="199" y="37"/>
                    <a:pt x="228" y="35"/>
                    <a:pt x="257" y="29"/>
                  </a:cubicBezTo>
                  <a:cubicBezTo>
                    <a:pt x="268" y="27"/>
                    <a:pt x="278" y="24"/>
                    <a:pt x="288" y="20"/>
                  </a:cubicBezTo>
                  <a:cubicBezTo>
                    <a:pt x="303" y="15"/>
                    <a:pt x="317" y="11"/>
                    <a:pt x="333" y="8"/>
                  </a:cubicBezTo>
                  <a:cubicBezTo>
                    <a:pt x="337" y="8"/>
                    <a:pt x="344" y="7"/>
                    <a:pt x="349" y="12"/>
                  </a:cubicBezTo>
                  <a:cubicBezTo>
                    <a:pt x="351" y="13"/>
                    <a:pt x="354" y="17"/>
                    <a:pt x="354" y="22"/>
                  </a:cubicBezTo>
                  <a:cubicBezTo>
                    <a:pt x="354" y="35"/>
                    <a:pt x="348" y="42"/>
                    <a:pt x="337" y="44"/>
                  </a:cubicBezTo>
                  <a:cubicBezTo>
                    <a:pt x="324" y="46"/>
                    <a:pt x="312" y="50"/>
                    <a:pt x="298" y="54"/>
                  </a:cubicBezTo>
                  <a:cubicBezTo>
                    <a:pt x="287" y="58"/>
                    <a:pt x="276" y="62"/>
                    <a:pt x="264" y="64"/>
                  </a:cubicBezTo>
                  <a:cubicBezTo>
                    <a:pt x="244" y="68"/>
                    <a:pt x="224" y="71"/>
                    <a:pt x="204" y="71"/>
                  </a:cubicBezTo>
                  <a:close/>
                  <a:moveTo>
                    <a:pt x="47" y="29"/>
                  </a:moveTo>
                  <a:cubicBezTo>
                    <a:pt x="55" y="29"/>
                    <a:pt x="63" y="31"/>
                    <a:pt x="70" y="32"/>
                  </a:cubicBezTo>
                  <a:cubicBezTo>
                    <a:pt x="79" y="35"/>
                    <a:pt x="88" y="38"/>
                    <a:pt x="97" y="41"/>
                  </a:cubicBezTo>
                  <a:cubicBezTo>
                    <a:pt x="119" y="48"/>
                    <a:pt x="143" y="56"/>
                    <a:pt x="167" y="59"/>
                  </a:cubicBezTo>
                  <a:cubicBezTo>
                    <a:pt x="198" y="63"/>
                    <a:pt x="231" y="62"/>
                    <a:pt x="262" y="55"/>
                  </a:cubicBezTo>
                  <a:cubicBezTo>
                    <a:pt x="273" y="53"/>
                    <a:pt x="285" y="49"/>
                    <a:pt x="295" y="46"/>
                  </a:cubicBezTo>
                  <a:cubicBezTo>
                    <a:pt x="309" y="41"/>
                    <a:pt x="322" y="37"/>
                    <a:pt x="335" y="35"/>
                  </a:cubicBezTo>
                  <a:cubicBezTo>
                    <a:pt x="342" y="34"/>
                    <a:pt x="345" y="30"/>
                    <a:pt x="345" y="23"/>
                  </a:cubicBezTo>
                  <a:cubicBezTo>
                    <a:pt x="345" y="21"/>
                    <a:pt x="344" y="20"/>
                    <a:pt x="343" y="19"/>
                  </a:cubicBezTo>
                  <a:cubicBezTo>
                    <a:pt x="342" y="17"/>
                    <a:pt x="338" y="17"/>
                    <a:pt x="334" y="17"/>
                  </a:cubicBezTo>
                  <a:cubicBezTo>
                    <a:pt x="319" y="20"/>
                    <a:pt x="305" y="24"/>
                    <a:pt x="291" y="29"/>
                  </a:cubicBezTo>
                  <a:cubicBezTo>
                    <a:pt x="280" y="32"/>
                    <a:pt x="270" y="36"/>
                    <a:pt x="259" y="38"/>
                  </a:cubicBezTo>
                  <a:cubicBezTo>
                    <a:pt x="229" y="45"/>
                    <a:pt x="199" y="46"/>
                    <a:pt x="168" y="42"/>
                  </a:cubicBezTo>
                  <a:cubicBezTo>
                    <a:pt x="145" y="39"/>
                    <a:pt x="124" y="32"/>
                    <a:pt x="101" y="24"/>
                  </a:cubicBezTo>
                  <a:cubicBezTo>
                    <a:pt x="92" y="21"/>
                    <a:pt x="83" y="18"/>
                    <a:pt x="73" y="16"/>
                  </a:cubicBezTo>
                  <a:cubicBezTo>
                    <a:pt x="51" y="9"/>
                    <a:pt x="31" y="11"/>
                    <a:pt x="16" y="20"/>
                  </a:cubicBezTo>
                  <a:cubicBezTo>
                    <a:pt x="12" y="22"/>
                    <a:pt x="11" y="28"/>
                    <a:pt x="13" y="32"/>
                  </a:cubicBezTo>
                  <a:cubicBezTo>
                    <a:pt x="14" y="34"/>
                    <a:pt x="15" y="35"/>
                    <a:pt x="17" y="36"/>
                  </a:cubicBezTo>
                  <a:cubicBezTo>
                    <a:pt x="19" y="36"/>
                    <a:pt x="21" y="36"/>
                    <a:pt x="23" y="35"/>
                  </a:cubicBezTo>
                  <a:cubicBezTo>
                    <a:pt x="30" y="31"/>
                    <a:pt x="39" y="29"/>
                    <a:pt x="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284"/>
            <p:cNvSpPr>
              <a:spLocks/>
            </p:cNvSpPr>
            <p:nvPr/>
          </p:nvSpPr>
          <p:spPr bwMode="auto">
            <a:xfrm>
              <a:off x="2660650" y="6865938"/>
              <a:ext cx="877888" cy="404813"/>
            </a:xfrm>
            <a:custGeom>
              <a:avLst/>
              <a:gdLst>
                <a:gd name="T0" fmla="*/ 104 w 313"/>
                <a:gd name="T1" fmla="*/ 144 h 144"/>
                <a:gd name="T2" fmla="*/ 38 w 313"/>
                <a:gd name="T3" fmla="*/ 96 h 144"/>
                <a:gd name="T4" fmla="*/ 33 w 313"/>
                <a:gd name="T5" fmla="*/ 64 h 144"/>
                <a:gd name="T6" fmla="*/ 31 w 313"/>
                <a:gd name="T7" fmla="*/ 44 h 144"/>
                <a:gd name="T8" fmla="*/ 23 w 313"/>
                <a:gd name="T9" fmla="*/ 19 h 144"/>
                <a:gd name="T10" fmla="*/ 4 w 313"/>
                <a:gd name="T11" fmla="*/ 10 h 144"/>
                <a:gd name="T12" fmla="*/ 0 w 313"/>
                <a:gd name="T13" fmla="*/ 5 h 144"/>
                <a:gd name="T14" fmla="*/ 5 w 313"/>
                <a:gd name="T15" fmla="*/ 1 h 144"/>
                <a:gd name="T16" fmla="*/ 30 w 313"/>
                <a:gd name="T17" fmla="*/ 14 h 144"/>
                <a:gd name="T18" fmla="*/ 40 w 313"/>
                <a:gd name="T19" fmla="*/ 43 h 144"/>
                <a:gd name="T20" fmla="*/ 42 w 313"/>
                <a:gd name="T21" fmla="*/ 63 h 144"/>
                <a:gd name="T22" fmla="*/ 47 w 313"/>
                <a:gd name="T23" fmla="*/ 94 h 144"/>
                <a:gd name="T24" fmla="*/ 104 w 313"/>
                <a:gd name="T25" fmla="*/ 135 h 144"/>
                <a:gd name="T26" fmla="*/ 217 w 313"/>
                <a:gd name="T27" fmla="*/ 135 h 144"/>
                <a:gd name="T28" fmla="*/ 274 w 313"/>
                <a:gd name="T29" fmla="*/ 94 h 144"/>
                <a:gd name="T30" fmla="*/ 278 w 313"/>
                <a:gd name="T31" fmla="*/ 69 h 144"/>
                <a:gd name="T32" fmla="*/ 305 w 313"/>
                <a:gd name="T33" fmla="*/ 3 h 144"/>
                <a:gd name="T34" fmla="*/ 311 w 313"/>
                <a:gd name="T35" fmla="*/ 5 h 144"/>
                <a:gd name="T36" fmla="*/ 310 w 313"/>
                <a:gd name="T37" fmla="*/ 11 h 144"/>
                <a:gd name="T38" fmla="*/ 288 w 313"/>
                <a:gd name="T39" fmla="*/ 71 h 144"/>
                <a:gd name="T40" fmla="*/ 283 w 313"/>
                <a:gd name="T41" fmla="*/ 96 h 144"/>
                <a:gd name="T42" fmla="*/ 217 w 313"/>
                <a:gd name="T43" fmla="*/ 144 h 144"/>
                <a:gd name="T44" fmla="*/ 104 w 313"/>
                <a:gd name="T4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144">
                  <a:moveTo>
                    <a:pt x="104" y="144"/>
                  </a:moveTo>
                  <a:cubicBezTo>
                    <a:pt x="77" y="143"/>
                    <a:pt x="49" y="137"/>
                    <a:pt x="38" y="96"/>
                  </a:cubicBezTo>
                  <a:cubicBezTo>
                    <a:pt x="35" y="86"/>
                    <a:pt x="34" y="75"/>
                    <a:pt x="33" y="64"/>
                  </a:cubicBezTo>
                  <a:cubicBezTo>
                    <a:pt x="33" y="57"/>
                    <a:pt x="32" y="51"/>
                    <a:pt x="31" y="44"/>
                  </a:cubicBezTo>
                  <a:cubicBezTo>
                    <a:pt x="30" y="34"/>
                    <a:pt x="27" y="25"/>
                    <a:pt x="23" y="19"/>
                  </a:cubicBezTo>
                  <a:cubicBezTo>
                    <a:pt x="18" y="12"/>
                    <a:pt x="13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4" y="1"/>
                    <a:pt x="23" y="3"/>
                    <a:pt x="30" y="14"/>
                  </a:cubicBezTo>
                  <a:cubicBezTo>
                    <a:pt x="35" y="21"/>
                    <a:pt x="38" y="31"/>
                    <a:pt x="40" y="43"/>
                  </a:cubicBezTo>
                  <a:cubicBezTo>
                    <a:pt x="41" y="50"/>
                    <a:pt x="42" y="57"/>
                    <a:pt x="42" y="63"/>
                  </a:cubicBezTo>
                  <a:cubicBezTo>
                    <a:pt x="43" y="74"/>
                    <a:pt x="44" y="84"/>
                    <a:pt x="47" y="94"/>
                  </a:cubicBezTo>
                  <a:cubicBezTo>
                    <a:pt x="56" y="129"/>
                    <a:pt x="80" y="134"/>
                    <a:pt x="104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41" y="134"/>
                    <a:pt x="265" y="129"/>
                    <a:pt x="274" y="94"/>
                  </a:cubicBezTo>
                  <a:cubicBezTo>
                    <a:pt x="276" y="87"/>
                    <a:pt x="277" y="79"/>
                    <a:pt x="278" y="69"/>
                  </a:cubicBezTo>
                  <a:cubicBezTo>
                    <a:pt x="282" y="45"/>
                    <a:pt x="286" y="14"/>
                    <a:pt x="305" y="3"/>
                  </a:cubicBezTo>
                  <a:cubicBezTo>
                    <a:pt x="307" y="2"/>
                    <a:pt x="310" y="3"/>
                    <a:pt x="311" y="5"/>
                  </a:cubicBezTo>
                  <a:cubicBezTo>
                    <a:pt x="313" y="7"/>
                    <a:pt x="312" y="10"/>
                    <a:pt x="310" y="11"/>
                  </a:cubicBezTo>
                  <a:cubicBezTo>
                    <a:pt x="294" y="20"/>
                    <a:pt x="290" y="48"/>
                    <a:pt x="288" y="71"/>
                  </a:cubicBezTo>
                  <a:cubicBezTo>
                    <a:pt x="286" y="80"/>
                    <a:pt x="285" y="89"/>
                    <a:pt x="283" y="96"/>
                  </a:cubicBezTo>
                  <a:cubicBezTo>
                    <a:pt x="272" y="137"/>
                    <a:pt x="244" y="143"/>
                    <a:pt x="217" y="144"/>
                  </a:cubicBezTo>
                  <a:lnTo>
                    <a:pt x="10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285"/>
            <p:cNvSpPr>
              <a:spLocks/>
            </p:cNvSpPr>
            <p:nvPr/>
          </p:nvSpPr>
          <p:spPr bwMode="auto">
            <a:xfrm>
              <a:off x="3228975" y="7237413"/>
              <a:ext cx="107950" cy="98425"/>
            </a:xfrm>
            <a:custGeom>
              <a:avLst/>
              <a:gdLst>
                <a:gd name="T0" fmla="*/ 17 w 38"/>
                <a:gd name="T1" fmla="*/ 35 h 35"/>
                <a:gd name="T2" fmla="*/ 5 w 38"/>
                <a:gd name="T3" fmla="*/ 29 h 35"/>
                <a:gd name="T4" fmla="*/ 1 w 38"/>
                <a:gd name="T5" fmla="*/ 7 h 35"/>
                <a:gd name="T6" fmla="*/ 7 w 38"/>
                <a:gd name="T7" fmla="*/ 3 h 35"/>
                <a:gd name="T8" fmla="*/ 10 w 38"/>
                <a:gd name="T9" fmla="*/ 9 h 35"/>
                <a:gd name="T10" fmla="*/ 12 w 38"/>
                <a:gd name="T11" fmla="*/ 24 h 35"/>
                <a:gd name="T12" fmla="*/ 17 w 38"/>
                <a:gd name="T13" fmla="*/ 25 h 35"/>
                <a:gd name="T14" fmla="*/ 20 w 38"/>
                <a:gd name="T15" fmla="*/ 21 h 35"/>
                <a:gd name="T16" fmla="*/ 30 w 38"/>
                <a:gd name="T17" fmla="*/ 2 h 35"/>
                <a:gd name="T18" fmla="*/ 36 w 38"/>
                <a:gd name="T19" fmla="*/ 2 h 35"/>
                <a:gd name="T20" fmla="*/ 36 w 38"/>
                <a:gd name="T21" fmla="*/ 9 h 35"/>
                <a:gd name="T22" fmla="*/ 29 w 38"/>
                <a:gd name="T23" fmla="*/ 23 h 35"/>
                <a:gd name="T24" fmla="*/ 17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17" y="35"/>
                  </a:moveTo>
                  <a:cubicBezTo>
                    <a:pt x="12" y="35"/>
                    <a:pt x="8" y="33"/>
                    <a:pt x="5" y="29"/>
                  </a:cubicBezTo>
                  <a:cubicBezTo>
                    <a:pt x="0" y="23"/>
                    <a:pt x="0" y="13"/>
                    <a:pt x="1" y="7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4"/>
                    <a:pt x="11" y="6"/>
                    <a:pt x="10" y="9"/>
                  </a:cubicBezTo>
                  <a:cubicBezTo>
                    <a:pt x="9" y="14"/>
                    <a:pt x="10" y="20"/>
                    <a:pt x="12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5"/>
                    <a:pt x="20" y="21"/>
                  </a:cubicBezTo>
                  <a:cubicBezTo>
                    <a:pt x="21" y="16"/>
                    <a:pt x="23" y="9"/>
                    <a:pt x="30" y="2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8" y="4"/>
                    <a:pt x="38" y="7"/>
                    <a:pt x="36" y="9"/>
                  </a:cubicBezTo>
                  <a:cubicBezTo>
                    <a:pt x="31" y="14"/>
                    <a:pt x="30" y="19"/>
                    <a:pt x="29" y="23"/>
                  </a:cubicBezTo>
                  <a:cubicBezTo>
                    <a:pt x="28" y="28"/>
                    <a:pt x="27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286"/>
            <p:cNvSpPr>
              <a:spLocks/>
            </p:cNvSpPr>
            <p:nvPr/>
          </p:nvSpPr>
          <p:spPr bwMode="auto">
            <a:xfrm>
              <a:off x="2884488" y="7237413"/>
              <a:ext cx="106363" cy="98425"/>
            </a:xfrm>
            <a:custGeom>
              <a:avLst/>
              <a:gdLst>
                <a:gd name="T0" fmla="*/ 21 w 38"/>
                <a:gd name="T1" fmla="*/ 35 h 35"/>
                <a:gd name="T2" fmla="*/ 9 w 38"/>
                <a:gd name="T3" fmla="*/ 23 h 35"/>
                <a:gd name="T4" fmla="*/ 2 w 38"/>
                <a:gd name="T5" fmla="*/ 9 h 35"/>
                <a:gd name="T6" fmla="*/ 2 w 38"/>
                <a:gd name="T7" fmla="*/ 2 h 35"/>
                <a:gd name="T8" fmla="*/ 8 w 38"/>
                <a:gd name="T9" fmla="*/ 2 h 35"/>
                <a:gd name="T10" fmla="*/ 18 w 38"/>
                <a:gd name="T11" fmla="*/ 21 h 35"/>
                <a:gd name="T12" fmla="*/ 21 w 38"/>
                <a:gd name="T13" fmla="*/ 25 h 35"/>
                <a:gd name="T14" fmla="*/ 26 w 38"/>
                <a:gd name="T15" fmla="*/ 24 h 35"/>
                <a:gd name="T16" fmla="*/ 28 w 38"/>
                <a:gd name="T17" fmla="*/ 9 h 35"/>
                <a:gd name="T18" fmla="*/ 32 w 38"/>
                <a:gd name="T19" fmla="*/ 3 h 35"/>
                <a:gd name="T20" fmla="*/ 37 w 38"/>
                <a:gd name="T21" fmla="*/ 7 h 35"/>
                <a:gd name="T22" fmla="*/ 33 w 38"/>
                <a:gd name="T23" fmla="*/ 29 h 35"/>
                <a:gd name="T24" fmla="*/ 21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21" y="35"/>
                  </a:moveTo>
                  <a:cubicBezTo>
                    <a:pt x="12" y="35"/>
                    <a:pt x="10" y="28"/>
                    <a:pt x="9" y="23"/>
                  </a:cubicBezTo>
                  <a:cubicBezTo>
                    <a:pt x="8" y="19"/>
                    <a:pt x="7" y="1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5" y="9"/>
                    <a:pt x="17" y="16"/>
                    <a:pt x="18" y="21"/>
                  </a:cubicBezTo>
                  <a:cubicBezTo>
                    <a:pt x="19" y="25"/>
                    <a:pt x="19" y="25"/>
                    <a:pt x="21" y="25"/>
                  </a:cubicBezTo>
                  <a:cubicBezTo>
                    <a:pt x="23" y="25"/>
                    <a:pt x="25" y="25"/>
                    <a:pt x="26" y="24"/>
                  </a:cubicBezTo>
                  <a:cubicBezTo>
                    <a:pt x="29" y="20"/>
                    <a:pt x="29" y="14"/>
                    <a:pt x="28" y="9"/>
                  </a:cubicBezTo>
                  <a:cubicBezTo>
                    <a:pt x="28" y="6"/>
                    <a:pt x="29" y="4"/>
                    <a:pt x="32" y="3"/>
                  </a:cubicBezTo>
                  <a:cubicBezTo>
                    <a:pt x="34" y="3"/>
                    <a:pt x="37" y="4"/>
                    <a:pt x="37" y="7"/>
                  </a:cubicBezTo>
                  <a:cubicBezTo>
                    <a:pt x="38" y="13"/>
                    <a:pt x="38" y="23"/>
                    <a:pt x="33" y="29"/>
                  </a:cubicBezTo>
                  <a:cubicBezTo>
                    <a:pt x="30" y="33"/>
                    <a:pt x="26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287"/>
            <p:cNvSpPr>
              <a:spLocks noEditPoints="1"/>
            </p:cNvSpPr>
            <p:nvPr/>
          </p:nvSpPr>
          <p:spPr bwMode="auto">
            <a:xfrm>
              <a:off x="2965450" y="6437313"/>
              <a:ext cx="95250" cy="98425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10 h 35"/>
                <a:gd name="T12" fmla="*/ 9 w 34"/>
                <a:gd name="T13" fmla="*/ 18 h 35"/>
                <a:gd name="T14" fmla="*/ 17 w 34"/>
                <a:gd name="T15" fmla="*/ 26 h 35"/>
                <a:gd name="T16" fmla="*/ 25 w 34"/>
                <a:gd name="T17" fmla="*/ 18 h 35"/>
                <a:gd name="T18" fmla="*/ 17 w 34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10"/>
                  </a:moveTo>
                  <a:cubicBezTo>
                    <a:pt x="13" y="10"/>
                    <a:pt x="9" y="13"/>
                    <a:pt x="9" y="18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5" y="22"/>
                    <a:pt x="25" y="18"/>
                  </a:cubicBezTo>
                  <a:cubicBezTo>
                    <a:pt x="25" y="13"/>
                    <a:pt x="22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288"/>
            <p:cNvSpPr>
              <a:spLocks noEditPoints="1"/>
            </p:cNvSpPr>
            <p:nvPr/>
          </p:nvSpPr>
          <p:spPr bwMode="auto">
            <a:xfrm>
              <a:off x="3024188" y="6623050"/>
              <a:ext cx="98425" cy="9842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10 h 35"/>
                <a:gd name="T12" fmla="*/ 10 w 35"/>
                <a:gd name="T13" fmla="*/ 18 h 35"/>
                <a:gd name="T14" fmla="*/ 18 w 35"/>
                <a:gd name="T15" fmla="*/ 26 h 35"/>
                <a:gd name="T16" fmla="*/ 26 w 35"/>
                <a:gd name="T17" fmla="*/ 18 h 35"/>
                <a:gd name="T18" fmla="*/ 18 w 35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10"/>
                  </a:moveTo>
                  <a:cubicBezTo>
                    <a:pt x="13" y="10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289"/>
            <p:cNvSpPr>
              <a:spLocks noEditPoints="1"/>
            </p:cNvSpPr>
            <p:nvPr/>
          </p:nvSpPr>
          <p:spPr bwMode="auto">
            <a:xfrm>
              <a:off x="3165475" y="6550025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9 h 28"/>
                <a:gd name="T12" fmla="*/ 10 w 28"/>
                <a:gd name="T13" fmla="*/ 14 h 28"/>
                <a:gd name="T14" fmla="*/ 14 w 28"/>
                <a:gd name="T15" fmla="*/ 18 h 28"/>
                <a:gd name="T16" fmla="*/ 19 w 28"/>
                <a:gd name="T17" fmla="*/ 14 h 28"/>
                <a:gd name="T18" fmla="*/ 14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9"/>
                  </a:moveTo>
                  <a:cubicBezTo>
                    <a:pt x="12" y="9"/>
                    <a:pt x="10" y="11"/>
                    <a:pt x="10" y="14"/>
                  </a:cubicBezTo>
                  <a:cubicBezTo>
                    <a:pt x="10" y="16"/>
                    <a:pt x="12" y="18"/>
                    <a:pt x="14" y="18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290"/>
            <p:cNvSpPr>
              <a:spLocks noEditPoints="1"/>
            </p:cNvSpPr>
            <p:nvPr/>
          </p:nvSpPr>
          <p:spPr bwMode="auto">
            <a:xfrm>
              <a:off x="3205163" y="6715125"/>
              <a:ext cx="128588" cy="127000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9 h 45"/>
                <a:gd name="T12" fmla="*/ 9 w 46"/>
                <a:gd name="T13" fmla="*/ 22 h 45"/>
                <a:gd name="T14" fmla="*/ 23 w 46"/>
                <a:gd name="T15" fmla="*/ 36 h 45"/>
                <a:gd name="T16" fmla="*/ 36 w 46"/>
                <a:gd name="T17" fmla="*/ 22 h 45"/>
                <a:gd name="T18" fmla="*/ 23 w 46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30"/>
                    <a:pt x="15" y="36"/>
                    <a:pt x="23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291"/>
            <p:cNvSpPr>
              <a:spLocks/>
            </p:cNvSpPr>
            <p:nvPr/>
          </p:nvSpPr>
          <p:spPr bwMode="auto">
            <a:xfrm>
              <a:off x="3022600" y="6813550"/>
              <a:ext cx="128588" cy="76200"/>
            </a:xfrm>
            <a:custGeom>
              <a:avLst/>
              <a:gdLst>
                <a:gd name="T0" fmla="*/ 41 w 46"/>
                <a:gd name="T1" fmla="*/ 27 h 27"/>
                <a:gd name="T2" fmla="*/ 36 w 46"/>
                <a:gd name="T3" fmla="*/ 23 h 27"/>
                <a:gd name="T4" fmla="*/ 23 w 46"/>
                <a:gd name="T5" fmla="*/ 9 h 27"/>
                <a:gd name="T6" fmla="*/ 9 w 46"/>
                <a:gd name="T7" fmla="*/ 21 h 27"/>
                <a:gd name="T8" fmla="*/ 4 w 46"/>
                <a:gd name="T9" fmla="*/ 26 h 27"/>
                <a:gd name="T10" fmla="*/ 0 w 46"/>
                <a:gd name="T11" fmla="*/ 21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6" y="25"/>
                    <a:pt x="36" y="23"/>
                  </a:cubicBezTo>
                  <a:cubicBezTo>
                    <a:pt x="36" y="15"/>
                    <a:pt x="30" y="9"/>
                    <a:pt x="23" y="9"/>
                  </a:cubicBezTo>
                  <a:cubicBezTo>
                    <a:pt x="16" y="9"/>
                    <a:pt x="10" y="14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292"/>
            <p:cNvSpPr>
              <a:spLocks noEditPoints="1"/>
            </p:cNvSpPr>
            <p:nvPr/>
          </p:nvSpPr>
          <p:spPr bwMode="auto">
            <a:xfrm>
              <a:off x="2876550" y="6681788"/>
              <a:ext cx="117475" cy="109538"/>
            </a:xfrm>
            <a:custGeom>
              <a:avLst/>
              <a:gdLst>
                <a:gd name="T0" fmla="*/ 22 w 42"/>
                <a:gd name="T1" fmla="*/ 39 h 39"/>
                <a:gd name="T2" fmla="*/ 12 w 42"/>
                <a:gd name="T3" fmla="*/ 36 h 39"/>
                <a:gd name="T4" fmla="*/ 5 w 42"/>
                <a:gd name="T5" fmla="*/ 10 h 39"/>
                <a:gd name="T6" fmla="*/ 17 w 42"/>
                <a:gd name="T7" fmla="*/ 1 h 39"/>
                <a:gd name="T8" fmla="*/ 32 w 42"/>
                <a:gd name="T9" fmla="*/ 3 h 39"/>
                <a:gd name="T10" fmla="*/ 41 w 42"/>
                <a:gd name="T11" fmla="*/ 15 h 39"/>
                <a:gd name="T12" fmla="*/ 39 w 42"/>
                <a:gd name="T13" fmla="*/ 29 h 39"/>
                <a:gd name="T14" fmla="*/ 39 w 42"/>
                <a:gd name="T15" fmla="*/ 29 h 39"/>
                <a:gd name="T16" fmla="*/ 27 w 42"/>
                <a:gd name="T17" fmla="*/ 38 h 39"/>
                <a:gd name="T18" fmla="*/ 22 w 42"/>
                <a:gd name="T19" fmla="*/ 39 h 39"/>
                <a:gd name="T20" fmla="*/ 22 w 42"/>
                <a:gd name="T21" fmla="*/ 10 h 39"/>
                <a:gd name="T22" fmla="*/ 19 w 42"/>
                <a:gd name="T23" fmla="*/ 10 h 39"/>
                <a:gd name="T24" fmla="*/ 13 w 42"/>
                <a:gd name="T25" fmla="*/ 15 h 39"/>
                <a:gd name="T26" fmla="*/ 17 w 42"/>
                <a:gd name="T27" fmla="*/ 28 h 39"/>
                <a:gd name="T28" fmla="*/ 25 w 42"/>
                <a:gd name="T29" fmla="*/ 29 h 39"/>
                <a:gd name="T30" fmla="*/ 31 w 42"/>
                <a:gd name="T31" fmla="*/ 25 h 39"/>
                <a:gd name="T32" fmla="*/ 31 w 42"/>
                <a:gd name="T33" fmla="*/ 25 h 39"/>
                <a:gd name="T34" fmla="*/ 32 w 42"/>
                <a:gd name="T35" fmla="*/ 17 h 39"/>
                <a:gd name="T36" fmla="*/ 27 w 42"/>
                <a:gd name="T37" fmla="*/ 11 h 39"/>
                <a:gd name="T38" fmla="*/ 22 w 42"/>
                <a:gd name="T3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9">
                  <a:moveTo>
                    <a:pt x="22" y="39"/>
                  </a:moveTo>
                  <a:cubicBezTo>
                    <a:pt x="19" y="39"/>
                    <a:pt x="15" y="38"/>
                    <a:pt x="12" y="36"/>
                  </a:cubicBezTo>
                  <a:cubicBezTo>
                    <a:pt x="3" y="31"/>
                    <a:pt x="0" y="19"/>
                    <a:pt x="5" y="10"/>
                  </a:cubicBezTo>
                  <a:cubicBezTo>
                    <a:pt x="8" y="6"/>
                    <a:pt x="12" y="3"/>
                    <a:pt x="17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6" y="6"/>
                    <a:pt x="39" y="10"/>
                    <a:pt x="41" y="15"/>
                  </a:cubicBezTo>
                  <a:cubicBezTo>
                    <a:pt x="42" y="20"/>
                    <a:pt x="41" y="25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34"/>
                    <a:pt x="32" y="37"/>
                    <a:pt x="27" y="38"/>
                  </a:cubicBezTo>
                  <a:cubicBezTo>
                    <a:pt x="25" y="39"/>
                    <a:pt x="24" y="39"/>
                    <a:pt x="22" y="39"/>
                  </a:cubicBezTo>
                  <a:close/>
                  <a:moveTo>
                    <a:pt x="22" y="10"/>
                  </a:moveTo>
                  <a:cubicBezTo>
                    <a:pt x="21" y="10"/>
                    <a:pt x="20" y="10"/>
                    <a:pt x="19" y="10"/>
                  </a:cubicBezTo>
                  <a:cubicBezTo>
                    <a:pt x="17" y="11"/>
                    <a:pt x="15" y="12"/>
                    <a:pt x="13" y="15"/>
                  </a:cubicBezTo>
                  <a:cubicBezTo>
                    <a:pt x="11" y="20"/>
                    <a:pt x="12" y="26"/>
                    <a:pt x="17" y="28"/>
                  </a:cubicBezTo>
                  <a:cubicBezTo>
                    <a:pt x="19" y="30"/>
                    <a:pt x="22" y="30"/>
                    <a:pt x="25" y="29"/>
                  </a:cubicBezTo>
                  <a:cubicBezTo>
                    <a:pt x="27" y="29"/>
                    <a:pt x="29" y="27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2"/>
                    <a:pt x="32" y="20"/>
                    <a:pt x="32" y="17"/>
                  </a:cubicBezTo>
                  <a:cubicBezTo>
                    <a:pt x="31" y="15"/>
                    <a:pt x="29" y="12"/>
                    <a:pt x="27" y="11"/>
                  </a:cubicBezTo>
                  <a:cubicBezTo>
                    <a:pt x="25" y="10"/>
                    <a:pt x="24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293"/>
          <p:cNvSpPr>
            <a:spLocks noEditPoints="1"/>
          </p:cNvSpPr>
          <p:nvPr/>
        </p:nvSpPr>
        <p:spPr bwMode="auto">
          <a:xfrm>
            <a:off x="10916424" y="4886714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15" name="组合 414"/>
          <p:cNvGrpSpPr/>
          <p:nvPr/>
        </p:nvGrpSpPr>
        <p:grpSpPr>
          <a:xfrm>
            <a:off x="600507" y="2391127"/>
            <a:ext cx="483567" cy="601249"/>
            <a:chOff x="4514850" y="6443663"/>
            <a:chExt cx="717550" cy="892175"/>
          </a:xfrm>
          <a:solidFill>
            <a:srgbClr val="FC621E"/>
          </a:solidFill>
        </p:grpSpPr>
        <p:sp>
          <p:nvSpPr>
            <p:cNvPr id="416" name="Freeform 294"/>
            <p:cNvSpPr>
              <a:spLocks noEditPoints="1"/>
            </p:cNvSpPr>
            <p:nvPr/>
          </p:nvSpPr>
          <p:spPr bwMode="auto">
            <a:xfrm>
              <a:off x="4749800" y="6594475"/>
              <a:ext cx="482600" cy="741363"/>
            </a:xfrm>
            <a:custGeom>
              <a:avLst/>
              <a:gdLst>
                <a:gd name="T0" fmla="*/ 137 w 172"/>
                <a:gd name="T1" fmla="*/ 264 h 264"/>
                <a:gd name="T2" fmla="*/ 35 w 172"/>
                <a:gd name="T3" fmla="*/ 264 h 264"/>
                <a:gd name="T4" fmla="*/ 14 w 172"/>
                <a:gd name="T5" fmla="*/ 243 h 264"/>
                <a:gd name="T6" fmla="*/ 14 w 172"/>
                <a:gd name="T7" fmla="*/ 132 h 264"/>
                <a:gd name="T8" fmla="*/ 0 w 172"/>
                <a:gd name="T9" fmla="*/ 86 h 264"/>
                <a:gd name="T10" fmla="*/ 86 w 172"/>
                <a:gd name="T11" fmla="*/ 0 h 264"/>
                <a:gd name="T12" fmla="*/ 172 w 172"/>
                <a:gd name="T13" fmla="*/ 86 h 264"/>
                <a:gd name="T14" fmla="*/ 158 w 172"/>
                <a:gd name="T15" fmla="*/ 132 h 264"/>
                <a:gd name="T16" fmla="*/ 158 w 172"/>
                <a:gd name="T17" fmla="*/ 243 h 264"/>
                <a:gd name="T18" fmla="*/ 137 w 172"/>
                <a:gd name="T19" fmla="*/ 264 h 264"/>
                <a:gd name="T20" fmla="*/ 86 w 172"/>
                <a:gd name="T21" fmla="*/ 9 h 264"/>
                <a:gd name="T22" fmla="*/ 10 w 172"/>
                <a:gd name="T23" fmla="*/ 86 h 264"/>
                <a:gd name="T24" fmla="*/ 22 w 172"/>
                <a:gd name="T25" fmla="*/ 128 h 264"/>
                <a:gd name="T26" fmla="*/ 23 w 172"/>
                <a:gd name="T27" fmla="*/ 131 h 264"/>
                <a:gd name="T28" fmla="*/ 23 w 172"/>
                <a:gd name="T29" fmla="*/ 243 h 264"/>
                <a:gd name="T30" fmla="*/ 35 w 172"/>
                <a:gd name="T31" fmla="*/ 254 h 264"/>
                <a:gd name="T32" fmla="*/ 137 w 172"/>
                <a:gd name="T33" fmla="*/ 254 h 264"/>
                <a:gd name="T34" fmla="*/ 149 w 172"/>
                <a:gd name="T35" fmla="*/ 243 h 264"/>
                <a:gd name="T36" fmla="*/ 149 w 172"/>
                <a:gd name="T37" fmla="*/ 131 h 264"/>
                <a:gd name="T38" fmla="*/ 150 w 172"/>
                <a:gd name="T39" fmla="*/ 128 h 264"/>
                <a:gd name="T40" fmla="*/ 162 w 172"/>
                <a:gd name="T41" fmla="*/ 86 h 264"/>
                <a:gd name="T42" fmla="*/ 86 w 172"/>
                <a:gd name="T43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64">
                  <a:moveTo>
                    <a:pt x="137" y="264"/>
                  </a:moveTo>
                  <a:cubicBezTo>
                    <a:pt x="35" y="264"/>
                    <a:pt x="35" y="264"/>
                    <a:pt x="35" y="264"/>
                  </a:cubicBezTo>
                  <a:cubicBezTo>
                    <a:pt x="24" y="264"/>
                    <a:pt x="14" y="254"/>
                    <a:pt x="14" y="24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5" y="118"/>
                    <a:pt x="0" y="102"/>
                    <a:pt x="0" y="86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6"/>
                  </a:cubicBezTo>
                  <a:cubicBezTo>
                    <a:pt x="172" y="102"/>
                    <a:pt x="167" y="118"/>
                    <a:pt x="158" y="132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58" y="254"/>
                    <a:pt x="149" y="264"/>
                    <a:pt x="137" y="264"/>
                  </a:cubicBezTo>
                  <a:close/>
                  <a:moveTo>
                    <a:pt x="86" y="9"/>
                  </a:moveTo>
                  <a:cubicBezTo>
                    <a:pt x="44" y="9"/>
                    <a:pt x="10" y="44"/>
                    <a:pt x="10" y="86"/>
                  </a:cubicBezTo>
                  <a:cubicBezTo>
                    <a:pt x="10" y="101"/>
                    <a:pt x="14" y="116"/>
                    <a:pt x="22" y="128"/>
                  </a:cubicBezTo>
                  <a:cubicBezTo>
                    <a:pt x="23" y="129"/>
                    <a:pt x="23" y="130"/>
                    <a:pt x="23" y="131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9"/>
                    <a:pt x="29" y="254"/>
                    <a:pt x="35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3" y="254"/>
                    <a:pt x="149" y="249"/>
                    <a:pt x="149" y="243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0"/>
                    <a:pt x="149" y="129"/>
                    <a:pt x="150" y="128"/>
                  </a:cubicBezTo>
                  <a:cubicBezTo>
                    <a:pt x="158" y="116"/>
                    <a:pt x="162" y="101"/>
                    <a:pt x="162" y="86"/>
                  </a:cubicBezTo>
                  <a:cubicBezTo>
                    <a:pt x="162" y="44"/>
                    <a:pt x="128" y="9"/>
                    <a:pt x="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295"/>
            <p:cNvSpPr>
              <a:spLocks/>
            </p:cNvSpPr>
            <p:nvPr/>
          </p:nvSpPr>
          <p:spPr bwMode="auto">
            <a:xfrm>
              <a:off x="4859338" y="6981825"/>
              <a:ext cx="269875" cy="69850"/>
            </a:xfrm>
            <a:custGeom>
              <a:avLst/>
              <a:gdLst>
                <a:gd name="T0" fmla="*/ 49 w 96"/>
                <a:gd name="T1" fmla="*/ 25 h 25"/>
                <a:gd name="T2" fmla="*/ 2 w 96"/>
                <a:gd name="T3" fmla="*/ 8 h 25"/>
                <a:gd name="T4" fmla="*/ 2 w 96"/>
                <a:gd name="T5" fmla="*/ 2 h 25"/>
                <a:gd name="T6" fmla="*/ 9 w 96"/>
                <a:gd name="T7" fmla="*/ 2 h 25"/>
                <a:gd name="T8" fmla="*/ 49 w 96"/>
                <a:gd name="T9" fmla="*/ 16 h 25"/>
                <a:gd name="T10" fmla="*/ 88 w 96"/>
                <a:gd name="T11" fmla="*/ 3 h 25"/>
                <a:gd name="T12" fmla="*/ 94 w 96"/>
                <a:gd name="T13" fmla="*/ 3 h 25"/>
                <a:gd name="T14" fmla="*/ 94 w 96"/>
                <a:gd name="T15" fmla="*/ 10 h 25"/>
                <a:gd name="T16" fmla="*/ 49 w 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">
                  <a:moveTo>
                    <a:pt x="49" y="25"/>
                  </a:moveTo>
                  <a:cubicBezTo>
                    <a:pt x="30" y="25"/>
                    <a:pt x="13" y="1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8" y="10"/>
                    <a:pt x="33" y="16"/>
                    <a:pt x="49" y="16"/>
                  </a:cubicBezTo>
                  <a:cubicBezTo>
                    <a:pt x="64" y="16"/>
                    <a:pt x="79" y="11"/>
                    <a:pt x="88" y="3"/>
                  </a:cubicBezTo>
                  <a:cubicBezTo>
                    <a:pt x="90" y="1"/>
                    <a:pt x="93" y="1"/>
                    <a:pt x="94" y="3"/>
                  </a:cubicBezTo>
                  <a:cubicBezTo>
                    <a:pt x="96" y="5"/>
                    <a:pt x="96" y="8"/>
                    <a:pt x="94" y="10"/>
                  </a:cubicBezTo>
                  <a:cubicBezTo>
                    <a:pt x="83" y="19"/>
                    <a:pt x="67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296"/>
            <p:cNvSpPr>
              <a:spLocks/>
            </p:cNvSpPr>
            <p:nvPr/>
          </p:nvSpPr>
          <p:spPr bwMode="auto">
            <a:xfrm>
              <a:off x="5111750" y="6529388"/>
              <a:ext cx="25400" cy="134938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5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7"/>
            <p:cNvSpPr>
              <a:spLocks noEditPoints="1"/>
            </p:cNvSpPr>
            <p:nvPr/>
          </p:nvSpPr>
          <p:spPr bwMode="auto">
            <a:xfrm>
              <a:off x="4845050" y="6751638"/>
              <a:ext cx="292100" cy="131763"/>
            </a:xfrm>
            <a:custGeom>
              <a:avLst/>
              <a:gdLst>
                <a:gd name="T0" fmla="*/ 94 w 104"/>
                <a:gd name="T1" fmla="*/ 47 h 47"/>
                <a:gd name="T2" fmla="*/ 10 w 104"/>
                <a:gd name="T3" fmla="*/ 47 h 47"/>
                <a:gd name="T4" fmla="*/ 0 w 104"/>
                <a:gd name="T5" fmla="*/ 37 h 47"/>
                <a:gd name="T6" fmla="*/ 0 w 104"/>
                <a:gd name="T7" fmla="*/ 10 h 47"/>
                <a:gd name="T8" fmla="*/ 10 w 104"/>
                <a:gd name="T9" fmla="*/ 0 h 47"/>
                <a:gd name="T10" fmla="*/ 94 w 104"/>
                <a:gd name="T11" fmla="*/ 0 h 47"/>
                <a:gd name="T12" fmla="*/ 104 w 104"/>
                <a:gd name="T13" fmla="*/ 10 h 47"/>
                <a:gd name="T14" fmla="*/ 104 w 104"/>
                <a:gd name="T15" fmla="*/ 37 h 47"/>
                <a:gd name="T16" fmla="*/ 94 w 104"/>
                <a:gd name="T17" fmla="*/ 47 h 47"/>
                <a:gd name="T18" fmla="*/ 10 w 104"/>
                <a:gd name="T19" fmla="*/ 9 h 47"/>
                <a:gd name="T20" fmla="*/ 10 w 104"/>
                <a:gd name="T21" fmla="*/ 10 h 47"/>
                <a:gd name="T22" fmla="*/ 10 w 104"/>
                <a:gd name="T23" fmla="*/ 37 h 47"/>
                <a:gd name="T24" fmla="*/ 10 w 104"/>
                <a:gd name="T25" fmla="*/ 38 h 47"/>
                <a:gd name="T26" fmla="*/ 94 w 104"/>
                <a:gd name="T27" fmla="*/ 38 h 47"/>
                <a:gd name="T28" fmla="*/ 94 w 104"/>
                <a:gd name="T29" fmla="*/ 37 h 47"/>
                <a:gd name="T30" fmla="*/ 94 w 104"/>
                <a:gd name="T31" fmla="*/ 10 h 47"/>
                <a:gd name="T32" fmla="*/ 94 w 104"/>
                <a:gd name="T33" fmla="*/ 9 h 47"/>
                <a:gd name="T34" fmla="*/ 10 w 104"/>
                <a:gd name="T3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47">
                  <a:moveTo>
                    <a:pt x="9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9" y="0"/>
                    <a:pt x="104" y="4"/>
                    <a:pt x="104" y="1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3"/>
                    <a:pt x="99" y="47"/>
                    <a:pt x="94" y="47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298"/>
            <p:cNvSpPr>
              <a:spLocks noChangeArrowheads="1"/>
            </p:cNvSpPr>
            <p:nvPr/>
          </p:nvSpPr>
          <p:spPr bwMode="auto">
            <a:xfrm>
              <a:off x="4979988" y="71691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Oval 299"/>
            <p:cNvSpPr>
              <a:spLocks noChangeArrowheads="1"/>
            </p:cNvSpPr>
            <p:nvPr/>
          </p:nvSpPr>
          <p:spPr bwMode="auto">
            <a:xfrm>
              <a:off x="4979988" y="72199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Oval 300"/>
            <p:cNvSpPr>
              <a:spLocks noChangeArrowheads="1"/>
            </p:cNvSpPr>
            <p:nvPr/>
          </p:nvSpPr>
          <p:spPr bwMode="auto">
            <a:xfrm>
              <a:off x="4979988" y="71183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Oval 301"/>
            <p:cNvSpPr>
              <a:spLocks noChangeArrowheads="1"/>
            </p:cNvSpPr>
            <p:nvPr/>
          </p:nvSpPr>
          <p:spPr bwMode="auto">
            <a:xfrm>
              <a:off x="50307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Oval 302"/>
            <p:cNvSpPr>
              <a:spLocks noChangeArrowheads="1"/>
            </p:cNvSpPr>
            <p:nvPr/>
          </p:nvSpPr>
          <p:spPr bwMode="auto">
            <a:xfrm>
              <a:off x="49291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303"/>
            <p:cNvSpPr>
              <a:spLocks/>
            </p:cNvSpPr>
            <p:nvPr/>
          </p:nvSpPr>
          <p:spPr bwMode="auto">
            <a:xfrm>
              <a:off x="5013325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304"/>
            <p:cNvSpPr>
              <a:spLocks/>
            </p:cNvSpPr>
            <p:nvPr/>
          </p:nvSpPr>
          <p:spPr bwMode="auto">
            <a:xfrm>
              <a:off x="4940300" y="713263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9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305"/>
            <p:cNvSpPr>
              <a:spLocks/>
            </p:cNvSpPr>
            <p:nvPr/>
          </p:nvSpPr>
          <p:spPr bwMode="auto">
            <a:xfrm>
              <a:off x="5013325" y="7132638"/>
              <a:ext cx="28575" cy="28575"/>
            </a:xfrm>
            <a:custGeom>
              <a:avLst/>
              <a:gdLst>
                <a:gd name="T0" fmla="*/ 8 w 10"/>
                <a:gd name="T1" fmla="*/ 8 h 10"/>
                <a:gd name="T2" fmla="*/ 8 w 10"/>
                <a:gd name="T3" fmla="*/ 2 h 10"/>
                <a:gd name="T4" fmla="*/ 2 w 10"/>
                <a:gd name="T5" fmla="*/ 2 h 10"/>
                <a:gd name="T6" fmla="*/ 2 w 10"/>
                <a:gd name="T7" fmla="*/ 8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306"/>
            <p:cNvSpPr>
              <a:spLocks/>
            </p:cNvSpPr>
            <p:nvPr/>
          </p:nvSpPr>
          <p:spPr bwMode="auto">
            <a:xfrm>
              <a:off x="4940300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9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7" y="10"/>
                    <a:pt x="9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307"/>
            <p:cNvSpPr>
              <a:spLocks/>
            </p:cNvSpPr>
            <p:nvPr/>
          </p:nvSpPr>
          <p:spPr bwMode="auto">
            <a:xfrm>
              <a:off x="5013325" y="725646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308"/>
            <p:cNvSpPr>
              <a:spLocks/>
            </p:cNvSpPr>
            <p:nvPr/>
          </p:nvSpPr>
          <p:spPr bwMode="auto">
            <a:xfrm>
              <a:off x="5016500" y="7088188"/>
              <a:ext cx="22225" cy="19050"/>
            </a:xfrm>
            <a:custGeom>
              <a:avLst/>
              <a:gdLst>
                <a:gd name="T0" fmla="*/ 2 w 8"/>
                <a:gd name="T1" fmla="*/ 7 h 7"/>
                <a:gd name="T2" fmla="*/ 6 w 8"/>
                <a:gd name="T3" fmla="*/ 7 h 7"/>
                <a:gd name="T4" fmla="*/ 8 w 8"/>
                <a:gd name="T5" fmla="*/ 5 h 7"/>
                <a:gd name="T6" fmla="*/ 8 w 8"/>
                <a:gd name="T7" fmla="*/ 2 h 7"/>
                <a:gd name="T8" fmla="*/ 5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0 w 8"/>
                <a:gd name="T15" fmla="*/ 2 h 7"/>
                <a:gd name="T16" fmla="*/ 0 w 8"/>
                <a:gd name="T17" fmla="*/ 5 h 7"/>
                <a:gd name="T18" fmla="*/ 2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309"/>
            <p:cNvSpPr>
              <a:spLocks/>
            </p:cNvSpPr>
            <p:nvPr/>
          </p:nvSpPr>
          <p:spPr bwMode="auto">
            <a:xfrm>
              <a:off x="5064125" y="7135813"/>
              <a:ext cx="22225" cy="25400"/>
            </a:xfrm>
            <a:custGeom>
              <a:avLst/>
              <a:gdLst>
                <a:gd name="T0" fmla="*/ 1 w 8"/>
                <a:gd name="T1" fmla="*/ 6 h 9"/>
                <a:gd name="T2" fmla="*/ 3 w 8"/>
                <a:gd name="T3" fmla="*/ 8 h 9"/>
                <a:gd name="T4" fmla="*/ 6 w 8"/>
                <a:gd name="T5" fmla="*/ 8 h 9"/>
                <a:gd name="T6" fmla="*/ 8 w 8"/>
                <a:gd name="T7" fmla="*/ 6 h 9"/>
                <a:gd name="T8" fmla="*/ 8 w 8"/>
                <a:gd name="T9" fmla="*/ 3 h 9"/>
                <a:gd name="T10" fmla="*/ 4 w 8"/>
                <a:gd name="T11" fmla="*/ 0 h 9"/>
                <a:gd name="T12" fmla="*/ 3 w 8"/>
                <a:gd name="T13" fmla="*/ 1 h 9"/>
                <a:gd name="T14" fmla="*/ 1 w 8"/>
                <a:gd name="T15" fmla="*/ 3 h 9"/>
                <a:gd name="T16" fmla="*/ 1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310"/>
            <p:cNvSpPr>
              <a:spLocks/>
            </p:cNvSpPr>
            <p:nvPr/>
          </p:nvSpPr>
          <p:spPr bwMode="auto">
            <a:xfrm>
              <a:off x="5064125" y="7205663"/>
              <a:ext cx="22225" cy="25400"/>
            </a:xfrm>
            <a:custGeom>
              <a:avLst/>
              <a:gdLst>
                <a:gd name="T0" fmla="*/ 6 w 8"/>
                <a:gd name="T1" fmla="*/ 1 h 9"/>
                <a:gd name="T2" fmla="*/ 4 w 8"/>
                <a:gd name="T3" fmla="*/ 0 h 9"/>
                <a:gd name="T4" fmla="*/ 3 w 8"/>
                <a:gd name="T5" fmla="*/ 1 h 9"/>
                <a:gd name="T6" fmla="*/ 1 w 8"/>
                <a:gd name="T7" fmla="*/ 3 h 9"/>
                <a:gd name="T8" fmla="*/ 2 w 8"/>
                <a:gd name="T9" fmla="*/ 8 h 9"/>
                <a:gd name="T10" fmla="*/ 8 w 8"/>
                <a:gd name="T11" fmla="*/ 6 h 9"/>
                <a:gd name="T12" fmla="*/ 8 w 8"/>
                <a:gd name="T13" fmla="*/ 3 h 9"/>
                <a:gd name="T14" fmla="*/ 6 w 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9"/>
                    <a:pt x="7" y="8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311"/>
            <p:cNvSpPr>
              <a:spLocks/>
            </p:cNvSpPr>
            <p:nvPr/>
          </p:nvSpPr>
          <p:spPr bwMode="auto">
            <a:xfrm>
              <a:off x="4895850" y="7135813"/>
              <a:ext cx="22225" cy="22225"/>
            </a:xfrm>
            <a:custGeom>
              <a:avLst/>
              <a:gdLst>
                <a:gd name="T0" fmla="*/ 2 w 8"/>
                <a:gd name="T1" fmla="*/ 7 h 8"/>
                <a:gd name="T2" fmla="*/ 5 w 8"/>
                <a:gd name="T3" fmla="*/ 7 h 8"/>
                <a:gd name="T4" fmla="*/ 7 w 8"/>
                <a:gd name="T5" fmla="*/ 5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3 w 8"/>
                <a:gd name="T15" fmla="*/ 0 h 8"/>
                <a:gd name="T16" fmla="*/ 0 w 8"/>
                <a:gd name="T17" fmla="*/ 2 h 8"/>
                <a:gd name="T18" fmla="*/ 0 w 8"/>
                <a:gd name="T19" fmla="*/ 5 h 8"/>
                <a:gd name="T20" fmla="*/ 2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7"/>
                  </a:move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312"/>
            <p:cNvSpPr>
              <a:spLocks/>
            </p:cNvSpPr>
            <p:nvPr/>
          </p:nvSpPr>
          <p:spPr bwMode="auto">
            <a:xfrm>
              <a:off x="4895850" y="720566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3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5 h 8"/>
                <a:gd name="T10" fmla="*/ 2 w 8"/>
                <a:gd name="T11" fmla="*/ 7 h 8"/>
                <a:gd name="T12" fmla="*/ 5 w 8"/>
                <a:gd name="T13" fmla="*/ 7 h 8"/>
                <a:gd name="T14" fmla="*/ 7 w 8"/>
                <a:gd name="T15" fmla="*/ 5 h 8"/>
                <a:gd name="T16" fmla="*/ 7 w 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313"/>
            <p:cNvSpPr>
              <a:spLocks/>
            </p:cNvSpPr>
            <p:nvPr/>
          </p:nvSpPr>
          <p:spPr bwMode="auto">
            <a:xfrm>
              <a:off x="4943475" y="7256463"/>
              <a:ext cx="22225" cy="22225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0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6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314"/>
            <p:cNvSpPr>
              <a:spLocks/>
            </p:cNvSpPr>
            <p:nvPr/>
          </p:nvSpPr>
          <p:spPr bwMode="auto">
            <a:xfrm>
              <a:off x="4943475" y="7085013"/>
              <a:ext cx="25400" cy="22225"/>
            </a:xfrm>
            <a:custGeom>
              <a:avLst/>
              <a:gdLst>
                <a:gd name="T0" fmla="*/ 7 w 9"/>
                <a:gd name="T1" fmla="*/ 1 h 8"/>
                <a:gd name="T2" fmla="*/ 5 w 9"/>
                <a:gd name="T3" fmla="*/ 0 h 8"/>
                <a:gd name="T4" fmla="*/ 3 w 9"/>
                <a:gd name="T5" fmla="*/ 1 h 8"/>
                <a:gd name="T6" fmla="*/ 1 w 9"/>
                <a:gd name="T7" fmla="*/ 6 h 8"/>
                <a:gd name="T8" fmla="*/ 3 w 9"/>
                <a:gd name="T9" fmla="*/ 8 h 8"/>
                <a:gd name="T10" fmla="*/ 6 w 9"/>
                <a:gd name="T11" fmla="*/ 8 h 8"/>
                <a:gd name="T12" fmla="*/ 9 w 9"/>
                <a:gd name="T13" fmla="*/ 6 h 8"/>
                <a:gd name="T14" fmla="*/ 9 w 9"/>
                <a:gd name="T15" fmla="*/ 3 h 8"/>
                <a:gd name="T16" fmla="*/ 7 w 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315"/>
            <p:cNvSpPr>
              <a:spLocks/>
            </p:cNvSpPr>
            <p:nvPr/>
          </p:nvSpPr>
          <p:spPr bwMode="auto">
            <a:xfrm>
              <a:off x="5045075" y="7234238"/>
              <a:ext cx="22225" cy="22225"/>
            </a:xfrm>
            <a:custGeom>
              <a:avLst/>
              <a:gdLst>
                <a:gd name="T0" fmla="*/ 3 w 8"/>
                <a:gd name="T1" fmla="*/ 1 h 8"/>
                <a:gd name="T2" fmla="*/ 2 w 8"/>
                <a:gd name="T3" fmla="*/ 2 h 8"/>
                <a:gd name="T4" fmla="*/ 2 w 8"/>
                <a:gd name="T5" fmla="*/ 7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4 h 8"/>
                <a:gd name="T12" fmla="*/ 7 w 8"/>
                <a:gd name="T13" fmla="*/ 1 h 8"/>
                <a:gd name="T14" fmla="*/ 3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316"/>
            <p:cNvSpPr>
              <a:spLocks/>
            </p:cNvSpPr>
            <p:nvPr/>
          </p:nvSpPr>
          <p:spPr bwMode="auto">
            <a:xfrm>
              <a:off x="5045075" y="71056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7 h 8"/>
                <a:gd name="T4" fmla="*/ 8 w 8"/>
                <a:gd name="T5" fmla="*/ 4 h 8"/>
                <a:gd name="T6" fmla="*/ 6 w 8"/>
                <a:gd name="T7" fmla="*/ 1 h 8"/>
                <a:gd name="T8" fmla="*/ 2 w 8"/>
                <a:gd name="T9" fmla="*/ 0 h 8"/>
                <a:gd name="T10" fmla="*/ 1 w 8"/>
                <a:gd name="T11" fmla="*/ 1 h 8"/>
                <a:gd name="T12" fmla="*/ 0 w 8"/>
                <a:gd name="T13" fmla="*/ 4 h 8"/>
                <a:gd name="T14" fmla="*/ 1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317"/>
            <p:cNvSpPr>
              <a:spLocks/>
            </p:cNvSpPr>
            <p:nvPr/>
          </p:nvSpPr>
          <p:spPr bwMode="auto">
            <a:xfrm>
              <a:off x="4914900" y="7237413"/>
              <a:ext cx="23813" cy="22225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4 h 8"/>
                <a:gd name="T6" fmla="*/ 2 w 8"/>
                <a:gd name="T7" fmla="*/ 7 h 8"/>
                <a:gd name="T8" fmla="*/ 5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318"/>
            <p:cNvSpPr>
              <a:spLocks/>
            </p:cNvSpPr>
            <p:nvPr/>
          </p:nvSpPr>
          <p:spPr bwMode="auto">
            <a:xfrm>
              <a:off x="4913313" y="7107238"/>
              <a:ext cx="22225" cy="23813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3 h 8"/>
                <a:gd name="T6" fmla="*/ 7 w 8"/>
                <a:gd name="T7" fmla="*/ 1 h 8"/>
                <a:gd name="T8" fmla="*/ 5 w 8"/>
                <a:gd name="T9" fmla="*/ 0 h 8"/>
                <a:gd name="T10" fmla="*/ 3 w 8"/>
                <a:gd name="T11" fmla="*/ 0 h 8"/>
                <a:gd name="T12" fmla="*/ 2 w 8"/>
                <a:gd name="T13" fmla="*/ 1 h 8"/>
                <a:gd name="T14" fmla="*/ 2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319"/>
            <p:cNvSpPr>
              <a:spLocks/>
            </p:cNvSpPr>
            <p:nvPr/>
          </p:nvSpPr>
          <p:spPr bwMode="auto">
            <a:xfrm>
              <a:off x="5072063" y="7172325"/>
              <a:ext cx="23813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4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320"/>
            <p:cNvSpPr>
              <a:spLocks/>
            </p:cNvSpPr>
            <p:nvPr/>
          </p:nvSpPr>
          <p:spPr bwMode="auto">
            <a:xfrm>
              <a:off x="4979988" y="70802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4 h 8"/>
                <a:gd name="T6" fmla="*/ 7 w 8"/>
                <a:gd name="T7" fmla="*/ 1 h 8"/>
                <a:gd name="T8" fmla="*/ 4 w 8"/>
                <a:gd name="T9" fmla="*/ 0 h 8"/>
                <a:gd name="T10" fmla="*/ 1 w 8"/>
                <a:gd name="T11" fmla="*/ 2 h 8"/>
                <a:gd name="T12" fmla="*/ 0 w 8"/>
                <a:gd name="T13" fmla="*/ 4 h 8"/>
                <a:gd name="T14" fmla="*/ 1 w 8"/>
                <a:gd name="T15" fmla="*/ 6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321"/>
            <p:cNvSpPr>
              <a:spLocks/>
            </p:cNvSpPr>
            <p:nvPr/>
          </p:nvSpPr>
          <p:spPr bwMode="auto">
            <a:xfrm>
              <a:off x="4979988" y="726281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2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322"/>
            <p:cNvSpPr>
              <a:spLocks/>
            </p:cNvSpPr>
            <p:nvPr/>
          </p:nvSpPr>
          <p:spPr bwMode="auto">
            <a:xfrm>
              <a:off x="4887913" y="7169150"/>
              <a:ext cx="22225" cy="22225"/>
            </a:xfrm>
            <a:custGeom>
              <a:avLst/>
              <a:gdLst>
                <a:gd name="T0" fmla="*/ 7 w 8"/>
                <a:gd name="T1" fmla="*/ 7 h 8"/>
                <a:gd name="T2" fmla="*/ 8 w 8"/>
                <a:gd name="T3" fmla="*/ 4 h 8"/>
                <a:gd name="T4" fmla="*/ 7 w 8"/>
                <a:gd name="T5" fmla="*/ 1 h 8"/>
                <a:gd name="T6" fmla="*/ 4 w 8"/>
                <a:gd name="T7" fmla="*/ 0 h 8"/>
                <a:gd name="T8" fmla="*/ 2 w 8"/>
                <a:gd name="T9" fmla="*/ 1 h 8"/>
                <a:gd name="T10" fmla="*/ 1 w 8"/>
                <a:gd name="T11" fmla="*/ 3 h 8"/>
                <a:gd name="T12" fmla="*/ 1 w 8"/>
                <a:gd name="T13" fmla="*/ 4 h 8"/>
                <a:gd name="T14" fmla="*/ 4 w 8"/>
                <a:gd name="T15" fmla="*/ 8 h 8"/>
                <a:gd name="T16" fmla="*/ 7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323"/>
            <p:cNvSpPr>
              <a:spLocks/>
            </p:cNvSpPr>
            <p:nvPr/>
          </p:nvSpPr>
          <p:spPr bwMode="auto">
            <a:xfrm>
              <a:off x="4514850" y="6510338"/>
              <a:ext cx="434975" cy="738188"/>
            </a:xfrm>
            <a:custGeom>
              <a:avLst/>
              <a:gdLst>
                <a:gd name="T0" fmla="*/ 102 w 155"/>
                <a:gd name="T1" fmla="*/ 263 h 263"/>
                <a:gd name="T2" fmla="*/ 34 w 155"/>
                <a:gd name="T3" fmla="*/ 263 h 263"/>
                <a:gd name="T4" fmla="*/ 13 w 155"/>
                <a:gd name="T5" fmla="*/ 242 h 263"/>
                <a:gd name="T6" fmla="*/ 13 w 155"/>
                <a:gd name="T7" fmla="*/ 132 h 263"/>
                <a:gd name="T8" fmla="*/ 0 w 155"/>
                <a:gd name="T9" fmla="*/ 85 h 263"/>
                <a:gd name="T10" fmla="*/ 85 w 155"/>
                <a:gd name="T11" fmla="*/ 0 h 263"/>
                <a:gd name="T12" fmla="*/ 154 w 155"/>
                <a:gd name="T13" fmla="*/ 34 h 263"/>
                <a:gd name="T14" fmla="*/ 153 w 155"/>
                <a:gd name="T15" fmla="*/ 41 h 263"/>
                <a:gd name="T16" fmla="*/ 147 w 155"/>
                <a:gd name="T17" fmla="*/ 40 h 263"/>
                <a:gd name="T18" fmla="*/ 85 w 155"/>
                <a:gd name="T19" fmla="*/ 9 h 263"/>
                <a:gd name="T20" fmla="*/ 9 w 155"/>
                <a:gd name="T21" fmla="*/ 85 h 263"/>
                <a:gd name="T22" fmla="*/ 22 w 155"/>
                <a:gd name="T23" fmla="*/ 128 h 263"/>
                <a:gd name="T24" fmla="*/ 22 w 155"/>
                <a:gd name="T25" fmla="*/ 131 h 263"/>
                <a:gd name="T26" fmla="*/ 22 w 155"/>
                <a:gd name="T27" fmla="*/ 242 h 263"/>
                <a:gd name="T28" fmla="*/ 34 w 155"/>
                <a:gd name="T29" fmla="*/ 254 h 263"/>
                <a:gd name="T30" fmla="*/ 102 w 155"/>
                <a:gd name="T31" fmla="*/ 254 h 263"/>
                <a:gd name="T32" fmla="*/ 107 w 155"/>
                <a:gd name="T33" fmla="*/ 259 h 263"/>
                <a:gd name="T34" fmla="*/ 102 w 15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63">
                  <a:moveTo>
                    <a:pt x="102" y="263"/>
                  </a:moveTo>
                  <a:cubicBezTo>
                    <a:pt x="34" y="263"/>
                    <a:pt x="34" y="263"/>
                    <a:pt x="34" y="263"/>
                  </a:cubicBezTo>
                  <a:cubicBezTo>
                    <a:pt x="23" y="263"/>
                    <a:pt x="13" y="254"/>
                    <a:pt x="13" y="24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4" y="118"/>
                    <a:pt x="0" y="10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12" y="0"/>
                    <a:pt x="138" y="13"/>
                    <a:pt x="154" y="34"/>
                  </a:cubicBezTo>
                  <a:cubicBezTo>
                    <a:pt x="155" y="36"/>
                    <a:pt x="155" y="39"/>
                    <a:pt x="153" y="41"/>
                  </a:cubicBezTo>
                  <a:cubicBezTo>
                    <a:pt x="151" y="42"/>
                    <a:pt x="148" y="42"/>
                    <a:pt x="147" y="40"/>
                  </a:cubicBezTo>
                  <a:cubicBezTo>
                    <a:pt x="132" y="20"/>
                    <a:pt x="110" y="9"/>
                    <a:pt x="85" y="9"/>
                  </a:cubicBezTo>
                  <a:cubicBezTo>
                    <a:pt x="43" y="9"/>
                    <a:pt x="9" y="43"/>
                    <a:pt x="9" y="85"/>
                  </a:cubicBezTo>
                  <a:cubicBezTo>
                    <a:pt x="9" y="101"/>
                    <a:pt x="13" y="115"/>
                    <a:pt x="22" y="128"/>
                  </a:cubicBezTo>
                  <a:cubicBezTo>
                    <a:pt x="22" y="129"/>
                    <a:pt x="22" y="130"/>
                    <a:pt x="22" y="131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9"/>
                    <a:pt x="28" y="254"/>
                    <a:pt x="34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5" y="254"/>
                    <a:pt x="107" y="256"/>
                    <a:pt x="107" y="259"/>
                  </a:cubicBezTo>
                  <a:cubicBezTo>
                    <a:pt x="107" y="261"/>
                    <a:pt x="105" y="263"/>
                    <a:pt x="10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324"/>
            <p:cNvSpPr>
              <a:spLocks/>
            </p:cNvSpPr>
            <p:nvPr/>
          </p:nvSpPr>
          <p:spPr bwMode="auto">
            <a:xfrm>
              <a:off x="4624388" y="6894513"/>
              <a:ext cx="182563" cy="73025"/>
            </a:xfrm>
            <a:custGeom>
              <a:avLst/>
              <a:gdLst>
                <a:gd name="T0" fmla="*/ 48 w 65"/>
                <a:gd name="T1" fmla="*/ 26 h 26"/>
                <a:gd name="T2" fmla="*/ 1 w 65"/>
                <a:gd name="T3" fmla="*/ 9 h 26"/>
                <a:gd name="T4" fmla="*/ 1 w 65"/>
                <a:gd name="T5" fmla="*/ 2 h 26"/>
                <a:gd name="T6" fmla="*/ 8 w 65"/>
                <a:gd name="T7" fmla="*/ 2 h 26"/>
                <a:gd name="T8" fmla="*/ 48 w 65"/>
                <a:gd name="T9" fmla="*/ 16 h 26"/>
                <a:gd name="T10" fmla="*/ 60 w 65"/>
                <a:gd name="T11" fmla="*/ 15 h 26"/>
                <a:gd name="T12" fmla="*/ 65 w 65"/>
                <a:gd name="T13" fmla="*/ 19 h 26"/>
                <a:gd name="T14" fmla="*/ 61 w 65"/>
                <a:gd name="T15" fmla="*/ 25 h 26"/>
                <a:gd name="T16" fmla="*/ 48 w 6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48" y="26"/>
                  </a:moveTo>
                  <a:cubicBezTo>
                    <a:pt x="29" y="26"/>
                    <a:pt x="12" y="19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7" y="11"/>
                    <a:pt x="32" y="16"/>
                    <a:pt x="48" y="16"/>
                  </a:cubicBezTo>
                  <a:cubicBezTo>
                    <a:pt x="52" y="16"/>
                    <a:pt x="56" y="16"/>
                    <a:pt x="60" y="15"/>
                  </a:cubicBezTo>
                  <a:cubicBezTo>
                    <a:pt x="62" y="15"/>
                    <a:pt x="65" y="17"/>
                    <a:pt x="65" y="19"/>
                  </a:cubicBezTo>
                  <a:cubicBezTo>
                    <a:pt x="65" y="22"/>
                    <a:pt x="64" y="24"/>
                    <a:pt x="61" y="25"/>
                  </a:cubicBezTo>
                  <a:cubicBezTo>
                    <a:pt x="57" y="25"/>
                    <a:pt x="53" y="26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325"/>
            <p:cNvSpPr>
              <a:spLocks/>
            </p:cNvSpPr>
            <p:nvPr/>
          </p:nvSpPr>
          <p:spPr bwMode="auto">
            <a:xfrm>
              <a:off x="4873625" y="6443663"/>
              <a:ext cx="25400" cy="133350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4 h 48"/>
                <a:gd name="T4" fmla="*/ 0 w 9"/>
                <a:gd name="T5" fmla="*/ 5 h 48"/>
                <a:gd name="T6" fmla="*/ 5 w 9"/>
                <a:gd name="T7" fmla="*/ 0 h 48"/>
                <a:gd name="T8" fmla="*/ 9 w 9"/>
                <a:gd name="T9" fmla="*/ 5 h 48"/>
                <a:gd name="T10" fmla="*/ 9 w 9"/>
                <a:gd name="T11" fmla="*/ 44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326"/>
            <p:cNvSpPr>
              <a:spLocks/>
            </p:cNvSpPr>
            <p:nvPr/>
          </p:nvSpPr>
          <p:spPr bwMode="auto">
            <a:xfrm>
              <a:off x="4610100" y="6667500"/>
              <a:ext cx="220663" cy="131763"/>
            </a:xfrm>
            <a:custGeom>
              <a:avLst/>
              <a:gdLst>
                <a:gd name="T0" fmla="*/ 55 w 79"/>
                <a:gd name="T1" fmla="*/ 47 h 47"/>
                <a:gd name="T2" fmla="*/ 8 w 79"/>
                <a:gd name="T3" fmla="*/ 47 h 47"/>
                <a:gd name="T4" fmla="*/ 0 w 79"/>
                <a:gd name="T5" fmla="*/ 39 h 47"/>
                <a:gd name="T6" fmla="*/ 0 w 79"/>
                <a:gd name="T7" fmla="*/ 8 h 47"/>
                <a:gd name="T8" fmla="*/ 8 w 79"/>
                <a:gd name="T9" fmla="*/ 0 h 47"/>
                <a:gd name="T10" fmla="*/ 75 w 79"/>
                <a:gd name="T11" fmla="*/ 0 h 47"/>
                <a:gd name="T12" fmla="*/ 79 w 79"/>
                <a:gd name="T13" fmla="*/ 4 h 47"/>
                <a:gd name="T14" fmla="*/ 75 w 79"/>
                <a:gd name="T15" fmla="*/ 9 h 47"/>
                <a:gd name="T16" fmla="*/ 9 w 79"/>
                <a:gd name="T17" fmla="*/ 9 h 47"/>
                <a:gd name="T18" fmla="*/ 9 w 79"/>
                <a:gd name="T19" fmla="*/ 38 h 47"/>
                <a:gd name="T20" fmla="*/ 55 w 79"/>
                <a:gd name="T21" fmla="*/ 38 h 47"/>
                <a:gd name="T22" fmla="*/ 60 w 79"/>
                <a:gd name="T23" fmla="*/ 42 h 47"/>
                <a:gd name="T24" fmla="*/ 55 w 7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7">
                  <a:moveTo>
                    <a:pt x="55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7"/>
                    <a:pt x="77" y="9"/>
                    <a:pt x="7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60" y="40"/>
                    <a:pt x="60" y="42"/>
                  </a:cubicBezTo>
                  <a:cubicBezTo>
                    <a:pt x="60" y="45"/>
                    <a:pt x="57" y="47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Oval 327"/>
            <p:cNvSpPr>
              <a:spLocks noChangeArrowheads="1"/>
            </p:cNvSpPr>
            <p:nvPr/>
          </p:nvSpPr>
          <p:spPr bwMode="auto">
            <a:xfrm>
              <a:off x="47418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Oval 328"/>
            <p:cNvSpPr>
              <a:spLocks noChangeArrowheads="1"/>
            </p:cNvSpPr>
            <p:nvPr/>
          </p:nvSpPr>
          <p:spPr bwMode="auto">
            <a:xfrm>
              <a:off x="4741863" y="71358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Oval 329"/>
            <p:cNvSpPr>
              <a:spLocks noChangeArrowheads="1"/>
            </p:cNvSpPr>
            <p:nvPr/>
          </p:nvSpPr>
          <p:spPr bwMode="auto">
            <a:xfrm>
              <a:off x="4741863" y="70342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Oval 330"/>
            <p:cNvSpPr>
              <a:spLocks noChangeArrowheads="1"/>
            </p:cNvSpPr>
            <p:nvPr/>
          </p:nvSpPr>
          <p:spPr bwMode="auto">
            <a:xfrm>
              <a:off x="46910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331"/>
            <p:cNvSpPr>
              <a:spLocks/>
            </p:cNvSpPr>
            <p:nvPr/>
          </p:nvSpPr>
          <p:spPr bwMode="auto">
            <a:xfrm>
              <a:off x="4775200" y="7118350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332"/>
            <p:cNvSpPr>
              <a:spLocks/>
            </p:cNvSpPr>
            <p:nvPr/>
          </p:nvSpPr>
          <p:spPr bwMode="auto">
            <a:xfrm>
              <a:off x="4705350" y="7048500"/>
              <a:ext cx="25400" cy="25400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8 h 9"/>
                <a:gd name="T4" fmla="*/ 8 w 9"/>
                <a:gd name="T5" fmla="*/ 8 h 9"/>
                <a:gd name="T6" fmla="*/ 8 w 9"/>
                <a:gd name="T7" fmla="*/ 1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1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333"/>
            <p:cNvSpPr>
              <a:spLocks/>
            </p:cNvSpPr>
            <p:nvPr/>
          </p:nvSpPr>
          <p:spPr bwMode="auto">
            <a:xfrm>
              <a:off x="4775200" y="7048500"/>
              <a:ext cx="28575" cy="25400"/>
            </a:xfrm>
            <a:custGeom>
              <a:avLst/>
              <a:gdLst>
                <a:gd name="T0" fmla="*/ 8 w 10"/>
                <a:gd name="T1" fmla="*/ 8 h 9"/>
                <a:gd name="T2" fmla="*/ 8 w 10"/>
                <a:gd name="T3" fmla="*/ 1 h 9"/>
                <a:gd name="T4" fmla="*/ 2 w 10"/>
                <a:gd name="T5" fmla="*/ 1 h 9"/>
                <a:gd name="T6" fmla="*/ 2 w 10"/>
                <a:gd name="T7" fmla="*/ 8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9"/>
                    <a:pt x="6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334"/>
            <p:cNvSpPr>
              <a:spLocks/>
            </p:cNvSpPr>
            <p:nvPr/>
          </p:nvSpPr>
          <p:spPr bwMode="auto">
            <a:xfrm>
              <a:off x="4705350" y="7118350"/>
              <a:ext cx="25400" cy="28575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8 h 10"/>
                <a:gd name="T4" fmla="*/ 8 w 9"/>
                <a:gd name="T5" fmla="*/ 8 h 10"/>
                <a:gd name="T6" fmla="*/ 8 w 9"/>
                <a:gd name="T7" fmla="*/ 2 h 10"/>
                <a:gd name="T8" fmla="*/ 1 w 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9" y="6"/>
                    <a:pt x="9" y="4"/>
                    <a:pt x="8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335"/>
            <p:cNvSpPr>
              <a:spLocks/>
            </p:cNvSpPr>
            <p:nvPr/>
          </p:nvSpPr>
          <p:spPr bwMode="auto">
            <a:xfrm>
              <a:off x="4775200" y="7172325"/>
              <a:ext cx="25400" cy="22225"/>
            </a:xfrm>
            <a:custGeom>
              <a:avLst/>
              <a:gdLst>
                <a:gd name="T0" fmla="*/ 5 w 9"/>
                <a:gd name="T1" fmla="*/ 0 h 8"/>
                <a:gd name="T2" fmla="*/ 3 w 9"/>
                <a:gd name="T3" fmla="*/ 0 h 8"/>
                <a:gd name="T4" fmla="*/ 1 w 9"/>
                <a:gd name="T5" fmla="*/ 5 h 8"/>
                <a:gd name="T6" fmla="*/ 3 w 9"/>
                <a:gd name="T7" fmla="*/ 7 h 8"/>
                <a:gd name="T8" fmla="*/ 6 w 9"/>
                <a:gd name="T9" fmla="*/ 7 h 8"/>
                <a:gd name="T10" fmla="*/ 8 w 9"/>
                <a:gd name="T11" fmla="*/ 5 h 8"/>
                <a:gd name="T12" fmla="*/ 8 w 9"/>
                <a:gd name="T13" fmla="*/ 2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9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336"/>
            <p:cNvSpPr>
              <a:spLocks/>
            </p:cNvSpPr>
            <p:nvPr/>
          </p:nvSpPr>
          <p:spPr bwMode="auto">
            <a:xfrm>
              <a:off x="4778375" y="7000875"/>
              <a:ext cx="22225" cy="22225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3 h 8"/>
                <a:gd name="T8" fmla="*/ 6 w 8"/>
                <a:gd name="T9" fmla="*/ 1 h 8"/>
                <a:gd name="T10" fmla="*/ 4 w 8"/>
                <a:gd name="T11" fmla="*/ 0 h 8"/>
                <a:gd name="T12" fmla="*/ 2 w 8"/>
                <a:gd name="T13" fmla="*/ 1 h 8"/>
                <a:gd name="T14" fmla="*/ 0 w 8"/>
                <a:gd name="T15" fmla="*/ 3 h 8"/>
                <a:gd name="T16" fmla="*/ 0 w 8"/>
                <a:gd name="T17" fmla="*/ 5 h 8"/>
                <a:gd name="T18" fmla="*/ 3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337"/>
            <p:cNvSpPr>
              <a:spLocks/>
            </p:cNvSpPr>
            <p:nvPr/>
          </p:nvSpPr>
          <p:spPr bwMode="auto">
            <a:xfrm>
              <a:off x="4657725" y="7048500"/>
              <a:ext cx="22225" cy="25400"/>
            </a:xfrm>
            <a:custGeom>
              <a:avLst/>
              <a:gdLst>
                <a:gd name="T0" fmla="*/ 3 w 8"/>
                <a:gd name="T1" fmla="*/ 8 h 9"/>
                <a:gd name="T2" fmla="*/ 5 w 8"/>
                <a:gd name="T3" fmla="*/ 8 h 9"/>
                <a:gd name="T4" fmla="*/ 8 w 8"/>
                <a:gd name="T5" fmla="*/ 6 h 9"/>
                <a:gd name="T6" fmla="*/ 8 w 8"/>
                <a:gd name="T7" fmla="*/ 3 h 9"/>
                <a:gd name="T8" fmla="*/ 6 w 8"/>
                <a:gd name="T9" fmla="*/ 1 h 9"/>
                <a:gd name="T10" fmla="*/ 6 w 8"/>
                <a:gd name="T11" fmla="*/ 1 h 9"/>
                <a:gd name="T12" fmla="*/ 4 w 8"/>
                <a:gd name="T13" fmla="*/ 0 h 9"/>
                <a:gd name="T14" fmla="*/ 3 w 8"/>
                <a:gd name="T15" fmla="*/ 1 h 9"/>
                <a:gd name="T16" fmla="*/ 1 w 8"/>
                <a:gd name="T17" fmla="*/ 3 h 9"/>
                <a:gd name="T18" fmla="*/ 1 w 8"/>
                <a:gd name="T19" fmla="*/ 6 h 9"/>
                <a:gd name="T20" fmla="*/ 3 w 8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338"/>
            <p:cNvSpPr>
              <a:spLocks/>
            </p:cNvSpPr>
            <p:nvPr/>
          </p:nvSpPr>
          <p:spPr bwMode="auto">
            <a:xfrm>
              <a:off x="4657725" y="7118350"/>
              <a:ext cx="22225" cy="2540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2 w 8"/>
                <a:gd name="T5" fmla="*/ 1 h 9"/>
                <a:gd name="T6" fmla="*/ 0 w 8"/>
                <a:gd name="T7" fmla="*/ 3 h 9"/>
                <a:gd name="T8" fmla="*/ 0 w 8"/>
                <a:gd name="T9" fmla="*/ 6 h 9"/>
                <a:gd name="T10" fmla="*/ 2 w 8"/>
                <a:gd name="T11" fmla="*/ 8 h 9"/>
                <a:gd name="T12" fmla="*/ 5 w 8"/>
                <a:gd name="T13" fmla="*/ 8 h 9"/>
                <a:gd name="T14" fmla="*/ 7 w 8"/>
                <a:gd name="T15" fmla="*/ 6 h 9"/>
                <a:gd name="T16" fmla="*/ 7 w 8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339"/>
            <p:cNvSpPr>
              <a:spLocks/>
            </p:cNvSpPr>
            <p:nvPr/>
          </p:nvSpPr>
          <p:spPr bwMode="auto">
            <a:xfrm>
              <a:off x="4705350" y="7169150"/>
              <a:ext cx="22225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1 w 8"/>
                <a:gd name="T5" fmla="*/ 3 h 8"/>
                <a:gd name="T6" fmla="*/ 3 w 8"/>
                <a:gd name="T7" fmla="*/ 8 h 8"/>
                <a:gd name="T8" fmla="*/ 6 w 8"/>
                <a:gd name="T9" fmla="*/ 8 h 8"/>
                <a:gd name="T10" fmla="*/ 8 w 8"/>
                <a:gd name="T11" fmla="*/ 6 h 8"/>
                <a:gd name="T12" fmla="*/ 8 w 8"/>
                <a:gd name="T13" fmla="*/ 3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340"/>
            <p:cNvSpPr>
              <a:spLocks/>
            </p:cNvSpPr>
            <p:nvPr/>
          </p:nvSpPr>
          <p:spPr bwMode="auto">
            <a:xfrm>
              <a:off x="4705350" y="7000875"/>
              <a:ext cx="25400" cy="22225"/>
            </a:xfrm>
            <a:custGeom>
              <a:avLst/>
              <a:gdLst>
                <a:gd name="T0" fmla="*/ 7 w 9"/>
                <a:gd name="T1" fmla="*/ 0 h 8"/>
                <a:gd name="T2" fmla="*/ 5 w 9"/>
                <a:gd name="T3" fmla="*/ 0 h 8"/>
                <a:gd name="T4" fmla="*/ 4 w 9"/>
                <a:gd name="T5" fmla="*/ 0 h 8"/>
                <a:gd name="T6" fmla="*/ 1 w 9"/>
                <a:gd name="T7" fmla="*/ 5 h 8"/>
                <a:gd name="T8" fmla="*/ 3 w 9"/>
                <a:gd name="T9" fmla="*/ 7 h 8"/>
                <a:gd name="T10" fmla="*/ 6 w 9"/>
                <a:gd name="T11" fmla="*/ 7 h 8"/>
                <a:gd name="T12" fmla="*/ 9 w 9"/>
                <a:gd name="T13" fmla="*/ 5 h 8"/>
                <a:gd name="T14" fmla="*/ 9 w 9"/>
                <a:gd name="T15" fmla="*/ 2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341"/>
            <p:cNvSpPr>
              <a:spLocks/>
            </p:cNvSpPr>
            <p:nvPr/>
          </p:nvSpPr>
          <p:spPr bwMode="auto">
            <a:xfrm>
              <a:off x="4676775" y="7150100"/>
              <a:ext cx="22225" cy="25400"/>
            </a:xfrm>
            <a:custGeom>
              <a:avLst/>
              <a:gdLst>
                <a:gd name="T0" fmla="*/ 3 w 8"/>
                <a:gd name="T1" fmla="*/ 1 h 9"/>
                <a:gd name="T2" fmla="*/ 1 w 8"/>
                <a:gd name="T3" fmla="*/ 2 h 9"/>
                <a:gd name="T4" fmla="*/ 0 w 8"/>
                <a:gd name="T5" fmla="*/ 5 h 9"/>
                <a:gd name="T6" fmla="*/ 2 w 8"/>
                <a:gd name="T7" fmla="*/ 7 h 9"/>
                <a:gd name="T8" fmla="*/ 5 w 8"/>
                <a:gd name="T9" fmla="*/ 9 h 9"/>
                <a:gd name="T10" fmla="*/ 7 w 8"/>
                <a:gd name="T11" fmla="*/ 8 h 9"/>
                <a:gd name="T12" fmla="*/ 8 w 8"/>
                <a:gd name="T13" fmla="*/ 5 h 9"/>
                <a:gd name="T14" fmla="*/ 7 w 8"/>
                <a:gd name="T15" fmla="*/ 2 h 9"/>
                <a:gd name="T16" fmla="*/ 3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342"/>
            <p:cNvSpPr>
              <a:spLocks/>
            </p:cNvSpPr>
            <p:nvPr/>
          </p:nvSpPr>
          <p:spPr bwMode="auto">
            <a:xfrm>
              <a:off x="4675188" y="7021513"/>
              <a:ext cx="23813" cy="22225"/>
            </a:xfrm>
            <a:custGeom>
              <a:avLst/>
              <a:gdLst>
                <a:gd name="T0" fmla="*/ 5 w 9"/>
                <a:gd name="T1" fmla="*/ 8 h 8"/>
                <a:gd name="T2" fmla="*/ 7 w 9"/>
                <a:gd name="T3" fmla="*/ 7 h 8"/>
                <a:gd name="T4" fmla="*/ 9 w 9"/>
                <a:gd name="T5" fmla="*/ 4 h 8"/>
                <a:gd name="T6" fmla="*/ 8 w 9"/>
                <a:gd name="T7" fmla="*/ 2 h 8"/>
                <a:gd name="T8" fmla="*/ 5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7 h 8"/>
                <a:gd name="T16" fmla="*/ 5 w 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343"/>
            <p:cNvSpPr>
              <a:spLocks/>
            </p:cNvSpPr>
            <p:nvPr/>
          </p:nvSpPr>
          <p:spPr bwMode="auto">
            <a:xfrm>
              <a:off x="4741863" y="6996113"/>
              <a:ext cx="25400" cy="19050"/>
            </a:xfrm>
            <a:custGeom>
              <a:avLst/>
              <a:gdLst>
                <a:gd name="T0" fmla="*/ 4 w 9"/>
                <a:gd name="T1" fmla="*/ 7 h 7"/>
                <a:gd name="T2" fmla="*/ 7 w 9"/>
                <a:gd name="T3" fmla="*/ 6 h 7"/>
                <a:gd name="T4" fmla="*/ 9 w 9"/>
                <a:gd name="T5" fmla="*/ 4 h 7"/>
                <a:gd name="T6" fmla="*/ 8 w 9"/>
                <a:gd name="T7" fmla="*/ 1 h 7"/>
                <a:gd name="T8" fmla="*/ 5 w 9"/>
                <a:gd name="T9" fmla="*/ 0 h 7"/>
                <a:gd name="T10" fmla="*/ 1 w 9"/>
                <a:gd name="T11" fmla="*/ 2 h 7"/>
                <a:gd name="T12" fmla="*/ 0 w 9"/>
                <a:gd name="T13" fmla="*/ 3 h 7"/>
                <a:gd name="T14" fmla="*/ 2 w 9"/>
                <a:gd name="T15" fmla="*/ 6 h 7"/>
                <a:gd name="T16" fmla="*/ 4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344"/>
            <p:cNvSpPr>
              <a:spLocks/>
            </p:cNvSpPr>
            <p:nvPr/>
          </p:nvSpPr>
          <p:spPr bwMode="auto">
            <a:xfrm>
              <a:off x="4741863" y="7178675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345"/>
            <p:cNvSpPr>
              <a:spLocks/>
            </p:cNvSpPr>
            <p:nvPr/>
          </p:nvSpPr>
          <p:spPr bwMode="auto">
            <a:xfrm>
              <a:off x="4651375" y="7085013"/>
              <a:ext cx="20638" cy="22225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4 h 8"/>
                <a:gd name="T4" fmla="*/ 6 w 7"/>
                <a:gd name="T5" fmla="*/ 1 h 8"/>
                <a:gd name="T6" fmla="*/ 4 w 7"/>
                <a:gd name="T7" fmla="*/ 0 h 8"/>
                <a:gd name="T8" fmla="*/ 1 w 7"/>
                <a:gd name="T9" fmla="*/ 1 h 8"/>
                <a:gd name="T10" fmla="*/ 0 w 7"/>
                <a:gd name="T11" fmla="*/ 2 h 8"/>
                <a:gd name="T12" fmla="*/ 0 w 7"/>
                <a:gd name="T13" fmla="*/ 4 h 8"/>
                <a:gd name="T14" fmla="*/ 3 w 7"/>
                <a:gd name="T15" fmla="*/ 8 h 8"/>
                <a:gd name="T16" fmla="*/ 6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8" name="Freeform 346"/>
          <p:cNvSpPr>
            <a:spLocks noEditPoints="1"/>
          </p:cNvSpPr>
          <p:nvPr/>
        </p:nvSpPr>
        <p:spPr bwMode="auto">
          <a:xfrm>
            <a:off x="409006" y="2283073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9" name="组合 468"/>
          <p:cNvGrpSpPr/>
          <p:nvPr/>
        </p:nvGrpSpPr>
        <p:grpSpPr>
          <a:xfrm>
            <a:off x="1709930" y="2407174"/>
            <a:ext cx="591621" cy="590552"/>
            <a:chOff x="6161088" y="6467475"/>
            <a:chExt cx="877888" cy="876301"/>
          </a:xfrm>
          <a:solidFill>
            <a:srgbClr val="FC621E"/>
          </a:solidFill>
        </p:grpSpPr>
        <p:sp>
          <p:nvSpPr>
            <p:cNvPr id="470" name="Freeform 347"/>
            <p:cNvSpPr>
              <a:spLocks noEditPoints="1"/>
            </p:cNvSpPr>
            <p:nvPr/>
          </p:nvSpPr>
          <p:spPr bwMode="auto">
            <a:xfrm>
              <a:off x="6161088" y="6575425"/>
              <a:ext cx="406400" cy="142875"/>
            </a:xfrm>
            <a:custGeom>
              <a:avLst/>
              <a:gdLst>
                <a:gd name="T0" fmla="*/ 17 w 145"/>
                <a:gd name="T1" fmla="*/ 51 h 51"/>
                <a:gd name="T2" fmla="*/ 1 w 145"/>
                <a:gd name="T3" fmla="*/ 37 h 51"/>
                <a:gd name="T4" fmla="*/ 15 w 145"/>
                <a:gd name="T5" fmla="*/ 18 h 51"/>
                <a:gd name="T6" fmla="*/ 126 w 145"/>
                <a:gd name="T7" fmla="*/ 2 h 51"/>
                <a:gd name="T8" fmla="*/ 144 w 145"/>
                <a:gd name="T9" fmla="*/ 15 h 51"/>
                <a:gd name="T10" fmla="*/ 141 w 145"/>
                <a:gd name="T11" fmla="*/ 27 h 51"/>
                <a:gd name="T12" fmla="*/ 130 w 145"/>
                <a:gd name="T13" fmla="*/ 34 h 51"/>
                <a:gd name="T14" fmla="*/ 20 w 145"/>
                <a:gd name="T15" fmla="*/ 50 h 51"/>
                <a:gd name="T16" fmla="*/ 17 w 145"/>
                <a:gd name="T17" fmla="*/ 51 h 51"/>
                <a:gd name="T18" fmla="*/ 128 w 145"/>
                <a:gd name="T19" fmla="*/ 11 h 51"/>
                <a:gd name="T20" fmla="*/ 127 w 145"/>
                <a:gd name="T21" fmla="*/ 11 h 51"/>
                <a:gd name="T22" fmla="*/ 16 w 145"/>
                <a:gd name="T23" fmla="*/ 28 h 51"/>
                <a:gd name="T24" fmla="*/ 11 w 145"/>
                <a:gd name="T25" fmla="*/ 35 h 51"/>
                <a:gd name="T26" fmla="*/ 19 w 145"/>
                <a:gd name="T27" fmla="*/ 41 h 51"/>
                <a:gd name="T28" fmla="*/ 129 w 145"/>
                <a:gd name="T29" fmla="*/ 25 h 51"/>
                <a:gd name="T30" fmla="*/ 129 w 145"/>
                <a:gd name="T31" fmla="*/ 25 h 51"/>
                <a:gd name="T32" fmla="*/ 135 w 145"/>
                <a:gd name="T33" fmla="*/ 17 h 51"/>
                <a:gd name="T34" fmla="*/ 128 w 145"/>
                <a:gd name="T3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51">
                  <a:moveTo>
                    <a:pt x="17" y="51"/>
                  </a:moveTo>
                  <a:cubicBezTo>
                    <a:pt x="10" y="51"/>
                    <a:pt x="3" y="45"/>
                    <a:pt x="1" y="37"/>
                  </a:cubicBezTo>
                  <a:cubicBezTo>
                    <a:pt x="0" y="28"/>
                    <a:pt x="6" y="20"/>
                    <a:pt x="15" y="18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4" y="0"/>
                    <a:pt x="143" y="6"/>
                    <a:pt x="144" y="15"/>
                  </a:cubicBezTo>
                  <a:cubicBezTo>
                    <a:pt x="145" y="20"/>
                    <a:pt x="144" y="24"/>
                    <a:pt x="141" y="27"/>
                  </a:cubicBezTo>
                  <a:cubicBezTo>
                    <a:pt x="138" y="31"/>
                    <a:pt x="135" y="33"/>
                    <a:pt x="130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8" y="51"/>
                    <a:pt x="17" y="51"/>
                  </a:cubicBezTo>
                  <a:close/>
                  <a:moveTo>
                    <a:pt x="128" y="11"/>
                  </a:moveTo>
                  <a:cubicBezTo>
                    <a:pt x="128" y="11"/>
                    <a:pt x="127" y="11"/>
                    <a:pt x="127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0" y="32"/>
                    <a:pt x="11" y="35"/>
                  </a:cubicBezTo>
                  <a:cubicBezTo>
                    <a:pt x="11" y="39"/>
                    <a:pt x="15" y="42"/>
                    <a:pt x="19" y="41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3" y="24"/>
                    <a:pt x="135" y="20"/>
                    <a:pt x="135" y="17"/>
                  </a:cubicBezTo>
                  <a:cubicBezTo>
                    <a:pt x="134" y="13"/>
                    <a:pt x="131" y="11"/>
                    <a:pt x="1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348"/>
            <p:cNvSpPr>
              <a:spLocks noEditPoints="1"/>
            </p:cNvSpPr>
            <p:nvPr/>
          </p:nvSpPr>
          <p:spPr bwMode="auto">
            <a:xfrm>
              <a:off x="6197600" y="6467475"/>
              <a:ext cx="328613" cy="182563"/>
            </a:xfrm>
            <a:custGeom>
              <a:avLst/>
              <a:gdLst>
                <a:gd name="T0" fmla="*/ 4 w 117"/>
                <a:gd name="T1" fmla="*/ 65 h 65"/>
                <a:gd name="T2" fmla="*/ 1 w 117"/>
                <a:gd name="T3" fmla="*/ 64 h 65"/>
                <a:gd name="T4" fmla="*/ 0 w 117"/>
                <a:gd name="T5" fmla="*/ 61 h 65"/>
                <a:gd name="T6" fmla="*/ 51 w 117"/>
                <a:gd name="T7" fmla="*/ 4 h 65"/>
                <a:gd name="T8" fmla="*/ 116 w 117"/>
                <a:gd name="T9" fmla="*/ 43 h 65"/>
                <a:gd name="T10" fmla="*/ 116 w 117"/>
                <a:gd name="T11" fmla="*/ 47 h 65"/>
                <a:gd name="T12" fmla="*/ 112 w 117"/>
                <a:gd name="T13" fmla="*/ 49 h 65"/>
                <a:gd name="T14" fmla="*/ 5 w 117"/>
                <a:gd name="T15" fmla="*/ 65 h 65"/>
                <a:gd name="T16" fmla="*/ 4 w 117"/>
                <a:gd name="T17" fmla="*/ 65 h 65"/>
                <a:gd name="T18" fmla="*/ 60 w 117"/>
                <a:gd name="T19" fmla="*/ 12 h 65"/>
                <a:gd name="T20" fmla="*/ 52 w 117"/>
                <a:gd name="T21" fmla="*/ 13 h 65"/>
                <a:gd name="T22" fmla="*/ 9 w 117"/>
                <a:gd name="T23" fmla="*/ 55 h 65"/>
                <a:gd name="T24" fmla="*/ 105 w 117"/>
                <a:gd name="T25" fmla="*/ 41 h 65"/>
                <a:gd name="T26" fmla="*/ 60 w 117"/>
                <a:gd name="T27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1" y="32"/>
                    <a:pt x="22" y="8"/>
                    <a:pt x="51" y="4"/>
                  </a:cubicBezTo>
                  <a:cubicBezTo>
                    <a:pt x="79" y="0"/>
                    <a:pt x="106" y="16"/>
                    <a:pt x="116" y="43"/>
                  </a:cubicBezTo>
                  <a:cubicBezTo>
                    <a:pt x="117" y="44"/>
                    <a:pt x="116" y="46"/>
                    <a:pt x="116" y="47"/>
                  </a:cubicBezTo>
                  <a:cubicBezTo>
                    <a:pt x="115" y="48"/>
                    <a:pt x="114" y="49"/>
                    <a:pt x="112" y="4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lose/>
                  <a:moveTo>
                    <a:pt x="60" y="12"/>
                  </a:moveTo>
                  <a:cubicBezTo>
                    <a:pt x="57" y="12"/>
                    <a:pt x="55" y="13"/>
                    <a:pt x="52" y="13"/>
                  </a:cubicBezTo>
                  <a:cubicBezTo>
                    <a:pt x="30" y="16"/>
                    <a:pt x="13" y="34"/>
                    <a:pt x="9" y="5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7" y="23"/>
                    <a:pt x="79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349"/>
            <p:cNvSpPr>
              <a:spLocks noEditPoints="1"/>
            </p:cNvSpPr>
            <p:nvPr/>
          </p:nvSpPr>
          <p:spPr bwMode="auto">
            <a:xfrm>
              <a:off x="6205538" y="6645275"/>
              <a:ext cx="328613" cy="168275"/>
            </a:xfrm>
            <a:custGeom>
              <a:avLst/>
              <a:gdLst>
                <a:gd name="T0" fmla="*/ 56 w 117"/>
                <a:gd name="T1" fmla="*/ 60 h 60"/>
                <a:gd name="T2" fmla="*/ 1 w 117"/>
                <a:gd name="T3" fmla="*/ 22 h 60"/>
                <a:gd name="T4" fmla="*/ 1 w 117"/>
                <a:gd name="T5" fmla="*/ 18 h 60"/>
                <a:gd name="T6" fmla="*/ 4 w 117"/>
                <a:gd name="T7" fmla="*/ 16 h 60"/>
                <a:gd name="T8" fmla="*/ 111 w 117"/>
                <a:gd name="T9" fmla="*/ 0 h 60"/>
                <a:gd name="T10" fmla="*/ 115 w 117"/>
                <a:gd name="T11" fmla="*/ 1 h 60"/>
                <a:gd name="T12" fmla="*/ 116 w 117"/>
                <a:gd name="T13" fmla="*/ 5 h 60"/>
                <a:gd name="T14" fmla="*/ 66 w 117"/>
                <a:gd name="T15" fmla="*/ 60 h 60"/>
                <a:gd name="T16" fmla="*/ 56 w 117"/>
                <a:gd name="T17" fmla="*/ 60 h 60"/>
                <a:gd name="T18" fmla="*/ 12 w 117"/>
                <a:gd name="T19" fmla="*/ 24 h 60"/>
                <a:gd name="T20" fmla="*/ 64 w 117"/>
                <a:gd name="T21" fmla="*/ 51 h 60"/>
                <a:gd name="T22" fmla="*/ 107 w 117"/>
                <a:gd name="T23" fmla="*/ 10 h 60"/>
                <a:gd name="T24" fmla="*/ 12 w 117"/>
                <a:gd name="T2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60">
                  <a:moveTo>
                    <a:pt x="56" y="60"/>
                  </a:moveTo>
                  <a:cubicBezTo>
                    <a:pt x="32" y="60"/>
                    <a:pt x="10" y="46"/>
                    <a:pt x="1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0"/>
                    <a:pt x="115" y="1"/>
                  </a:cubicBezTo>
                  <a:cubicBezTo>
                    <a:pt x="116" y="2"/>
                    <a:pt x="117" y="3"/>
                    <a:pt x="116" y="5"/>
                  </a:cubicBezTo>
                  <a:cubicBezTo>
                    <a:pt x="114" y="33"/>
                    <a:pt x="94" y="55"/>
                    <a:pt x="66" y="60"/>
                  </a:cubicBezTo>
                  <a:cubicBezTo>
                    <a:pt x="63" y="60"/>
                    <a:pt x="59" y="60"/>
                    <a:pt x="56" y="60"/>
                  </a:cubicBezTo>
                  <a:close/>
                  <a:moveTo>
                    <a:pt x="12" y="24"/>
                  </a:moveTo>
                  <a:cubicBezTo>
                    <a:pt x="22" y="43"/>
                    <a:pt x="43" y="54"/>
                    <a:pt x="64" y="51"/>
                  </a:cubicBezTo>
                  <a:cubicBezTo>
                    <a:pt x="86" y="47"/>
                    <a:pt x="103" y="31"/>
                    <a:pt x="107" y="10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350"/>
            <p:cNvSpPr>
              <a:spLocks/>
            </p:cNvSpPr>
            <p:nvPr/>
          </p:nvSpPr>
          <p:spPr bwMode="auto">
            <a:xfrm>
              <a:off x="6348413" y="6781800"/>
              <a:ext cx="144463" cy="463550"/>
            </a:xfrm>
            <a:custGeom>
              <a:avLst/>
              <a:gdLst>
                <a:gd name="T0" fmla="*/ 28 w 51"/>
                <a:gd name="T1" fmla="*/ 165 h 165"/>
                <a:gd name="T2" fmla="*/ 24 w 51"/>
                <a:gd name="T3" fmla="*/ 161 h 165"/>
                <a:gd name="T4" fmla="*/ 0 w 51"/>
                <a:gd name="T5" fmla="*/ 8 h 165"/>
                <a:gd name="T6" fmla="*/ 4 w 51"/>
                <a:gd name="T7" fmla="*/ 3 h 165"/>
                <a:gd name="T8" fmla="*/ 10 w 51"/>
                <a:gd name="T9" fmla="*/ 7 h 165"/>
                <a:gd name="T10" fmla="*/ 32 w 51"/>
                <a:gd name="T11" fmla="*/ 155 h 165"/>
                <a:gd name="T12" fmla="*/ 41 w 51"/>
                <a:gd name="T13" fmla="*/ 153 h 165"/>
                <a:gd name="T14" fmla="*/ 18 w 51"/>
                <a:gd name="T15" fmla="*/ 5 h 165"/>
                <a:gd name="T16" fmla="*/ 22 w 51"/>
                <a:gd name="T17" fmla="*/ 0 h 165"/>
                <a:gd name="T18" fmla="*/ 27 w 51"/>
                <a:gd name="T19" fmla="*/ 4 h 165"/>
                <a:gd name="T20" fmla="*/ 51 w 51"/>
                <a:gd name="T21" fmla="*/ 157 h 165"/>
                <a:gd name="T22" fmla="*/ 50 w 51"/>
                <a:gd name="T23" fmla="*/ 160 h 165"/>
                <a:gd name="T24" fmla="*/ 47 w 51"/>
                <a:gd name="T25" fmla="*/ 162 h 165"/>
                <a:gd name="T26" fmla="*/ 29 w 51"/>
                <a:gd name="T27" fmla="*/ 165 h 165"/>
                <a:gd name="T28" fmla="*/ 28 w 51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65">
                  <a:moveTo>
                    <a:pt x="28" y="165"/>
                  </a:moveTo>
                  <a:cubicBezTo>
                    <a:pt x="26" y="165"/>
                    <a:pt x="24" y="163"/>
                    <a:pt x="24" y="1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7" y="3"/>
                    <a:pt x="9" y="4"/>
                    <a:pt x="10" y="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20" y="1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8"/>
                    <a:pt x="50" y="159"/>
                    <a:pt x="50" y="160"/>
                  </a:cubicBezTo>
                  <a:cubicBezTo>
                    <a:pt x="49" y="161"/>
                    <a:pt x="48" y="162"/>
                    <a:pt x="47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28" y="165"/>
                    <a:pt x="2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351"/>
            <p:cNvSpPr>
              <a:spLocks noEditPoints="1"/>
            </p:cNvSpPr>
            <p:nvPr/>
          </p:nvSpPr>
          <p:spPr bwMode="auto">
            <a:xfrm>
              <a:off x="6640513" y="6835775"/>
              <a:ext cx="320675" cy="263525"/>
            </a:xfrm>
            <a:custGeom>
              <a:avLst/>
              <a:gdLst>
                <a:gd name="T0" fmla="*/ 35 w 114"/>
                <a:gd name="T1" fmla="*/ 94 h 94"/>
                <a:gd name="T2" fmla="*/ 5 w 114"/>
                <a:gd name="T3" fmla="*/ 76 h 94"/>
                <a:gd name="T4" fmla="*/ 3 w 114"/>
                <a:gd name="T5" fmla="*/ 50 h 94"/>
                <a:gd name="T6" fmla="*/ 20 w 114"/>
                <a:gd name="T7" fmla="*/ 30 h 94"/>
                <a:gd name="T8" fmla="*/ 60 w 114"/>
                <a:gd name="T9" fmla="*/ 9 h 94"/>
                <a:gd name="T10" fmla="*/ 106 w 114"/>
                <a:gd name="T11" fmla="*/ 23 h 94"/>
                <a:gd name="T12" fmla="*/ 91 w 114"/>
                <a:gd name="T13" fmla="*/ 69 h 94"/>
                <a:gd name="T14" fmla="*/ 51 w 114"/>
                <a:gd name="T15" fmla="*/ 90 h 94"/>
                <a:gd name="T16" fmla="*/ 35 w 114"/>
                <a:gd name="T17" fmla="*/ 94 h 94"/>
                <a:gd name="T18" fmla="*/ 76 w 114"/>
                <a:gd name="T19" fmla="*/ 14 h 94"/>
                <a:gd name="T20" fmla="*/ 64 w 114"/>
                <a:gd name="T21" fmla="*/ 17 h 94"/>
                <a:gd name="T22" fmla="*/ 24 w 114"/>
                <a:gd name="T23" fmla="*/ 38 h 94"/>
                <a:gd name="T24" fmla="*/ 12 w 114"/>
                <a:gd name="T25" fmla="*/ 53 h 94"/>
                <a:gd name="T26" fmla="*/ 13 w 114"/>
                <a:gd name="T27" fmla="*/ 71 h 94"/>
                <a:gd name="T28" fmla="*/ 46 w 114"/>
                <a:gd name="T29" fmla="*/ 82 h 94"/>
                <a:gd name="T30" fmla="*/ 87 w 114"/>
                <a:gd name="T31" fmla="*/ 61 h 94"/>
                <a:gd name="T32" fmla="*/ 97 w 114"/>
                <a:gd name="T33" fmla="*/ 28 h 94"/>
                <a:gd name="T34" fmla="*/ 76 w 114"/>
                <a:gd name="T35" fmla="*/ 14 h 94"/>
                <a:gd name="T36" fmla="*/ 89 w 114"/>
                <a:gd name="T37" fmla="*/ 65 h 94"/>
                <a:gd name="T38" fmla="*/ 89 w 114"/>
                <a:gd name="T3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94">
                  <a:moveTo>
                    <a:pt x="35" y="94"/>
                  </a:moveTo>
                  <a:cubicBezTo>
                    <a:pt x="23" y="94"/>
                    <a:pt x="11" y="87"/>
                    <a:pt x="5" y="76"/>
                  </a:cubicBezTo>
                  <a:cubicBezTo>
                    <a:pt x="1" y="68"/>
                    <a:pt x="0" y="58"/>
                    <a:pt x="3" y="50"/>
                  </a:cubicBezTo>
                  <a:cubicBezTo>
                    <a:pt x="6" y="41"/>
                    <a:pt x="12" y="34"/>
                    <a:pt x="20" y="3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77" y="0"/>
                    <a:pt x="97" y="7"/>
                    <a:pt x="106" y="23"/>
                  </a:cubicBezTo>
                  <a:cubicBezTo>
                    <a:pt x="114" y="40"/>
                    <a:pt x="108" y="60"/>
                    <a:pt x="91" y="6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6" y="92"/>
                    <a:pt x="40" y="94"/>
                    <a:pt x="35" y="94"/>
                  </a:cubicBezTo>
                  <a:close/>
                  <a:moveTo>
                    <a:pt x="76" y="14"/>
                  </a:moveTo>
                  <a:cubicBezTo>
                    <a:pt x="72" y="14"/>
                    <a:pt x="68" y="15"/>
                    <a:pt x="6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41"/>
                    <a:pt x="14" y="46"/>
                    <a:pt x="12" y="53"/>
                  </a:cubicBezTo>
                  <a:cubicBezTo>
                    <a:pt x="10" y="59"/>
                    <a:pt x="10" y="65"/>
                    <a:pt x="13" y="71"/>
                  </a:cubicBezTo>
                  <a:cubicBezTo>
                    <a:pt x="20" y="83"/>
                    <a:pt x="34" y="88"/>
                    <a:pt x="46" y="8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9" y="54"/>
                    <a:pt x="104" y="40"/>
                    <a:pt x="97" y="28"/>
                  </a:cubicBezTo>
                  <a:cubicBezTo>
                    <a:pt x="93" y="19"/>
                    <a:pt x="85" y="14"/>
                    <a:pt x="76" y="14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352"/>
            <p:cNvSpPr>
              <a:spLocks noEditPoints="1"/>
            </p:cNvSpPr>
            <p:nvPr/>
          </p:nvSpPr>
          <p:spPr bwMode="auto">
            <a:xfrm>
              <a:off x="6697663" y="6891338"/>
              <a:ext cx="192088" cy="163513"/>
            </a:xfrm>
            <a:custGeom>
              <a:avLst/>
              <a:gdLst>
                <a:gd name="T0" fmla="*/ 23 w 69"/>
                <a:gd name="T1" fmla="*/ 58 h 58"/>
                <a:gd name="T2" fmla="*/ 18 w 69"/>
                <a:gd name="T3" fmla="*/ 57 h 58"/>
                <a:gd name="T4" fmla="*/ 8 w 69"/>
                <a:gd name="T5" fmla="*/ 49 h 58"/>
                <a:gd name="T6" fmla="*/ 4 w 69"/>
                <a:gd name="T7" fmla="*/ 41 h 58"/>
                <a:gd name="T8" fmla="*/ 11 w 69"/>
                <a:gd name="T9" fmla="*/ 18 h 58"/>
                <a:gd name="T10" fmla="*/ 40 w 69"/>
                <a:gd name="T11" fmla="*/ 3 h 58"/>
                <a:gd name="T12" fmla="*/ 53 w 69"/>
                <a:gd name="T13" fmla="*/ 2 h 58"/>
                <a:gd name="T14" fmla="*/ 63 w 69"/>
                <a:gd name="T15" fmla="*/ 10 h 58"/>
                <a:gd name="T16" fmla="*/ 67 w 69"/>
                <a:gd name="T17" fmla="*/ 18 h 58"/>
                <a:gd name="T18" fmla="*/ 68 w 69"/>
                <a:gd name="T19" fmla="*/ 31 h 58"/>
                <a:gd name="T20" fmla="*/ 60 w 69"/>
                <a:gd name="T21" fmla="*/ 41 h 58"/>
                <a:gd name="T22" fmla="*/ 31 w 69"/>
                <a:gd name="T23" fmla="*/ 56 h 58"/>
                <a:gd name="T24" fmla="*/ 23 w 69"/>
                <a:gd name="T25" fmla="*/ 58 h 58"/>
                <a:gd name="T26" fmla="*/ 48 w 69"/>
                <a:gd name="T27" fmla="*/ 10 h 58"/>
                <a:gd name="T28" fmla="*/ 44 w 69"/>
                <a:gd name="T29" fmla="*/ 11 h 58"/>
                <a:gd name="T30" fmla="*/ 15 w 69"/>
                <a:gd name="T31" fmla="*/ 26 h 58"/>
                <a:gd name="T32" fmla="*/ 12 w 69"/>
                <a:gd name="T33" fmla="*/ 37 h 58"/>
                <a:gd name="T34" fmla="*/ 16 w 69"/>
                <a:gd name="T35" fmla="*/ 44 h 58"/>
                <a:gd name="T36" fmla="*/ 21 w 69"/>
                <a:gd name="T37" fmla="*/ 48 h 58"/>
                <a:gd name="T38" fmla="*/ 27 w 69"/>
                <a:gd name="T39" fmla="*/ 48 h 58"/>
                <a:gd name="T40" fmla="*/ 56 w 69"/>
                <a:gd name="T41" fmla="*/ 33 h 58"/>
                <a:gd name="T42" fmla="*/ 56 w 69"/>
                <a:gd name="T43" fmla="*/ 33 h 58"/>
                <a:gd name="T44" fmla="*/ 59 w 69"/>
                <a:gd name="T45" fmla="*/ 28 h 58"/>
                <a:gd name="T46" fmla="*/ 59 w 69"/>
                <a:gd name="T47" fmla="*/ 22 h 58"/>
                <a:gd name="T48" fmla="*/ 55 w 69"/>
                <a:gd name="T49" fmla="*/ 14 h 58"/>
                <a:gd name="T50" fmla="*/ 50 w 69"/>
                <a:gd name="T51" fmla="*/ 11 h 58"/>
                <a:gd name="T52" fmla="*/ 48 w 69"/>
                <a:gd name="T5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8">
                  <a:moveTo>
                    <a:pt x="23" y="58"/>
                  </a:moveTo>
                  <a:cubicBezTo>
                    <a:pt x="21" y="58"/>
                    <a:pt x="20" y="58"/>
                    <a:pt x="18" y="57"/>
                  </a:cubicBezTo>
                  <a:cubicBezTo>
                    <a:pt x="14" y="56"/>
                    <a:pt x="10" y="53"/>
                    <a:pt x="8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3"/>
                    <a:pt x="3" y="22"/>
                    <a:pt x="11" y="1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1"/>
                    <a:pt x="49" y="0"/>
                    <a:pt x="53" y="2"/>
                  </a:cubicBezTo>
                  <a:cubicBezTo>
                    <a:pt x="57" y="3"/>
                    <a:pt x="61" y="6"/>
                    <a:pt x="63" y="1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22"/>
                    <a:pt x="69" y="27"/>
                    <a:pt x="68" y="31"/>
                  </a:cubicBezTo>
                  <a:cubicBezTo>
                    <a:pt x="67" y="35"/>
                    <a:pt x="64" y="39"/>
                    <a:pt x="60" y="4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7"/>
                    <a:pt x="26" y="58"/>
                    <a:pt x="23" y="58"/>
                  </a:cubicBezTo>
                  <a:close/>
                  <a:moveTo>
                    <a:pt x="48" y="10"/>
                  </a:moveTo>
                  <a:cubicBezTo>
                    <a:pt x="47" y="10"/>
                    <a:pt x="45" y="10"/>
                    <a:pt x="44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28"/>
                    <a:pt x="10" y="33"/>
                    <a:pt x="12" y="3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6"/>
                    <a:pt x="19" y="48"/>
                    <a:pt x="21" y="48"/>
                  </a:cubicBezTo>
                  <a:cubicBezTo>
                    <a:pt x="23" y="49"/>
                    <a:pt x="25" y="49"/>
                    <a:pt x="27" y="4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9" y="30"/>
                    <a:pt x="59" y="28"/>
                  </a:cubicBezTo>
                  <a:cubicBezTo>
                    <a:pt x="60" y="26"/>
                    <a:pt x="60" y="24"/>
                    <a:pt x="59" y="2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2" y="11"/>
                    <a:pt x="50" y="11"/>
                  </a:cubicBezTo>
                  <a:cubicBezTo>
                    <a:pt x="49" y="10"/>
                    <a:pt x="49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353"/>
            <p:cNvSpPr>
              <a:spLocks noEditPoints="1"/>
            </p:cNvSpPr>
            <p:nvPr/>
          </p:nvSpPr>
          <p:spPr bwMode="auto">
            <a:xfrm>
              <a:off x="6556375" y="6985000"/>
              <a:ext cx="141288" cy="153988"/>
            </a:xfrm>
            <a:custGeom>
              <a:avLst/>
              <a:gdLst>
                <a:gd name="T0" fmla="*/ 29 w 50"/>
                <a:gd name="T1" fmla="*/ 55 h 55"/>
                <a:gd name="T2" fmla="*/ 10 w 50"/>
                <a:gd name="T3" fmla="*/ 34 h 55"/>
                <a:gd name="T4" fmla="*/ 8 w 50"/>
                <a:gd name="T5" fmla="*/ 7 h 55"/>
                <a:gd name="T6" fmla="*/ 43 w 50"/>
                <a:gd name="T7" fmla="*/ 18 h 55"/>
                <a:gd name="T8" fmla="*/ 43 w 50"/>
                <a:gd name="T9" fmla="*/ 18 h 55"/>
                <a:gd name="T10" fmla="*/ 32 w 50"/>
                <a:gd name="T11" fmla="*/ 54 h 55"/>
                <a:gd name="T12" fmla="*/ 29 w 50"/>
                <a:gd name="T13" fmla="*/ 55 h 55"/>
                <a:gd name="T14" fmla="*/ 13 w 50"/>
                <a:gd name="T15" fmla="*/ 15 h 55"/>
                <a:gd name="T16" fmla="*/ 29 w 50"/>
                <a:gd name="T17" fmla="*/ 45 h 55"/>
                <a:gd name="T18" fmla="*/ 35 w 50"/>
                <a:gd name="T19" fmla="*/ 23 h 55"/>
                <a:gd name="T20" fmla="*/ 13 w 50"/>
                <a:gd name="T2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55"/>
                  </a:moveTo>
                  <a:cubicBezTo>
                    <a:pt x="21" y="55"/>
                    <a:pt x="13" y="41"/>
                    <a:pt x="10" y="34"/>
                  </a:cubicBezTo>
                  <a:cubicBezTo>
                    <a:pt x="5" y="24"/>
                    <a:pt x="0" y="11"/>
                    <a:pt x="8" y="7"/>
                  </a:cubicBezTo>
                  <a:cubicBezTo>
                    <a:pt x="21" y="0"/>
                    <a:pt x="37" y="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31"/>
                    <a:pt x="45" y="47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  <a:moveTo>
                    <a:pt x="13" y="15"/>
                  </a:moveTo>
                  <a:cubicBezTo>
                    <a:pt x="12" y="21"/>
                    <a:pt x="23" y="42"/>
                    <a:pt x="29" y="45"/>
                  </a:cubicBezTo>
                  <a:cubicBezTo>
                    <a:pt x="36" y="40"/>
                    <a:pt x="39" y="31"/>
                    <a:pt x="35" y="23"/>
                  </a:cubicBezTo>
                  <a:cubicBezTo>
                    <a:pt x="31" y="14"/>
                    <a:pt x="21" y="11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354"/>
            <p:cNvSpPr>
              <a:spLocks noEditPoints="1"/>
            </p:cNvSpPr>
            <p:nvPr/>
          </p:nvSpPr>
          <p:spPr bwMode="auto">
            <a:xfrm>
              <a:off x="6907213" y="6799263"/>
              <a:ext cx="131763" cy="150813"/>
            </a:xfrm>
            <a:custGeom>
              <a:avLst/>
              <a:gdLst>
                <a:gd name="T0" fmla="*/ 27 w 47"/>
                <a:gd name="T1" fmla="*/ 54 h 54"/>
                <a:gd name="T2" fmla="*/ 19 w 47"/>
                <a:gd name="T3" fmla="*/ 53 h 54"/>
                <a:gd name="T4" fmla="*/ 3 w 47"/>
                <a:gd name="T5" fmla="*/ 40 h 54"/>
                <a:gd name="T6" fmla="*/ 3 w 47"/>
                <a:gd name="T7" fmla="*/ 40 h 54"/>
                <a:gd name="T8" fmla="*/ 2 w 47"/>
                <a:gd name="T9" fmla="*/ 20 h 54"/>
                <a:gd name="T10" fmla="*/ 15 w 47"/>
                <a:gd name="T11" fmla="*/ 4 h 54"/>
                <a:gd name="T12" fmla="*/ 37 w 47"/>
                <a:gd name="T13" fmla="*/ 24 h 54"/>
                <a:gd name="T14" fmla="*/ 39 w 47"/>
                <a:gd name="T15" fmla="*/ 51 h 54"/>
                <a:gd name="T16" fmla="*/ 27 w 47"/>
                <a:gd name="T17" fmla="*/ 54 h 54"/>
                <a:gd name="T18" fmla="*/ 18 w 47"/>
                <a:gd name="T19" fmla="*/ 13 h 54"/>
                <a:gd name="T20" fmla="*/ 10 w 47"/>
                <a:gd name="T21" fmla="*/ 23 h 54"/>
                <a:gd name="T22" fmla="*/ 12 w 47"/>
                <a:gd name="T23" fmla="*/ 36 h 54"/>
                <a:gd name="T24" fmla="*/ 12 w 47"/>
                <a:gd name="T25" fmla="*/ 36 h 54"/>
                <a:gd name="T26" fmla="*/ 22 w 47"/>
                <a:gd name="T27" fmla="*/ 44 h 54"/>
                <a:gd name="T28" fmla="*/ 34 w 47"/>
                <a:gd name="T29" fmla="*/ 43 h 54"/>
                <a:gd name="T30" fmla="*/ 18 w 47"/>
                <a:gd name="T3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27" y="54"/>
                  </a:moveTo>
                  <a:cubicBezTo>
                    <a:pt x="24" y="54"/>
                    <a:pt x="21" y="54"/>
                    <a:pt x="19" y="53"/>
                  </a:cubicBezTo>
                  <a:cubicBezTo>
                    <a:pt x="12" y="51"/>
                    <a:pt x="7" y="46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4"/>
                    <a:pt x="0" y="27"/>
                    <a:pt x="2" y="20"/>
                  </a:cubicBezTo>
                  <a:cubicBezTo>
                    <a:pt x="4" y="13"/>
                    <a:pt x="9" y="8"/>
                    <a:pt x="15" y="4"/>
                  </a:cubicBezTo>
                  <a:cubicBezTo>
                    <a:pt x="23" y="0"/>
                    <a:pt x="33" y="17"/>
                    <a:pt x="37" y="24"/>
                  </a:cubicBezTo>
                  <a:cubicBezTo>
                    <a:pt x="42" y="34"/>
                    <a:pt x="47" y="47"/>
                    <a:pt x="39" y="51"/>
                  </a:cubicBezTo>
                  <a:cubicBezTo>
                    <a:pt x="35" y="53"/>
                    <a:pt x="31" y="54"/>
                    <a:pt x="27" y="54"/>
                  </a:cubicBezTo>
                  <a:close/>
                  <a:moveTo>
                    <a:pt x="18" y="13"/>
                  </a:moveTo>
                  <a:cubicBezTo>
                    <a:pt x="14" y="15"/>
                    <a:pt x="12" y="19"/>
                    <a:pt x="10" y="23"/>
                  </a:cubicBezTo>
                  <a:cubicBezTo>
                    <a:pt x="9" y="27"/>
                    <a:pt x="9" y="32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7" y="43"/>
                    <a:pt x="22" y="44"/>
                  </a:cubicBezTo>
                  <a:cubicBezTo>
                    <a:pt x="26" y="45"/>
                    <a:pt x="30" y="45"/>
                    <a:pt x="34" y="43"/>
                  </a:cubicBezTo>
                  <a:cubicBezTo>
                    <a:pt x="35" y="38"/>
                    <a:pt x="24" y="17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355"/>
            <p:cNvSpPr>
              <a:spLocks/>
            </p:cNvSpPr>
            <p:nvPr/>
          </p:nvSpPr>
          <p:spPr bwMode="auto">
            <a:xfrm>
              <a:off x="6610350" y="7029450"/>
              <a:ext cx="69850" cy="61913"/>
            </a:xfrm>
            <a:custGeom>
              <a:avLst/>
              <a:gdLst>
                <a:gd name="T0" fmla="*/ 11 w 25"/>
                <a:gd name="T1" fmla="*/ 22 h 22"/>
                <a:gd name="T2" fmla="*/ 9 w 25"/>
                <a:gd name="T3" fmla="*/ 21 h 22"/>
                <a:gd name="T4" fmla="*/ 7 w 25"/>
                <a:gd name="T5" fmla="*/ 15 h 22"/>
                <a:gd name="T6" fmla="*/ 11 w 25"/>
                <a:gd name="T7" fmla="*/ 9 h 22"/>
                <a:gd name="T8" fmla="*/ 5 w 25"/>
                <a:gd name="T9" fmla="*/ 10 h 22"/>
                <a:gd name="T10" fmla="*/ 0 w 25"/>
                <a:gd name="T11" fmla="*/ 5 h 22"/>
                <a:gd name="T12" fmla="*/ 5 w 25"/>
                <a:gd name="T13" fmla="*/ 0 h 22"/>
                <a:gd name="T14" fmla="*/ 20 w 25"/>
                <a:gd name="T15" fmla="*/ 0 h 22"/>
                <a:gd name="T16" fmla="*/ 24 w 25"/>
                <a:gd name="T17" fmla="*/ 2 h 22"/>
                <a:gd name="T18" fmla="*/ 24 w 25"/>
                <a:gd name="T19" fmla="*/ 7 h 22"/>
                <a:gd name="T20" fmla="*/ 15 w 25"/>
                <a:gd name="T21" fmla="*/ 20 h 22"/>
                <a:gd name="T22" fmla="*/ 11 w 25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1" y="22"/>
                  </a:moveTo>
                  <a:cubicBezTo>
                    <a:pt x="10" y="22"/>
                    <a:pt x="9" y="22"/>
                    <a:pt x="9" y="21"/>
                  </a:cubicBezTo>
                  <a:cubicBezTo>
                    <a:pt x="6" y="19"/>
                    <a:pt x="6" y="17"/>
                    <a:pt x="7" y="1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3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356"/>
            <p:cNvSpPr>
              <a:spLocks/>
            </p:cNvSpPr>
            <p:nvPr/>
          </p:nvSpPr>
          <p:spPr bwMode="auto">
            <a:xfrm>
              <a:off x="6915150" y="6854825"/>
              <a:ext cx="71438" cy="65088"/>
            </a:xfrm>
            <a:custGeom>
              <a:avLst/>
              <a:gdLst>
                <a:gd name="T0" fmla="*/ 5 w 25"/>
                <a:gd name="T1" fmla="*/ 23 h 23"/>
                <a:gd name="T2" fmla="*/ 1 w 25"/>
                <a:gd name="T3" fmla="*/ 21 h 23"/>
                <a:gd name="T4" fmla="*/ 1 w 25"/>
                <a:gd name="T5" fmla="*/ 16 h 23"/>
                <a:gd name="T6" fmla="*/ 10 w 25"/>
                <a:gd name="T7" fmla="*/ 3 h 23"/>
                <a:gd name="T8" fmla="*/ 17 w 25"/>
                <a:gd name="T9" fmla="*/ 2 h 23"/>
                <a:gd name="T10" fmla="*/ 18 w 25"/>
                <a:gd name="T11" fmla="*/ 8 h 23"/>
                <a:gd name="T12" fmla="*/ 14 w 25"/>
                <a:gd name="T13" fmla="*/ 13 h 23"/>
                <a:gd name="T14" fmla="*/ 20 w 25"/>
                <a:gd name="T15" fmla="*/ 13 h 23"/>
                <a:gd name="T16" fmla="*/ 25 w 25"/>
                <a:gd name="T17" fmla="*/ 18 h 23"/>
                <a:gd name="T18" fmla="*/ 20 w 25"/>
                <a:gd name="T19" fmla="*/ 22 h 23"/>
                <a:gd name="T20" fmla="*/ 5 w 25"/>
                <a:gd name="T21" fmla="*/ 23 h 23"/>
                <a:gd name="T22" fmla="*/ 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5" y="23"/>
                  </a:moveTo>
                  <a:cubicBezTo>
                    <a:pt x="3" y="23"/>
                    <a:pt x="1" y="22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2"/>
                  </a:cubicBezTo>
                  <a:cubicBezTo>
                    <a:pt x="19" y="3"/>
                    <a:pt x="19" y="6"/>
                    <a:pt x="18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5"/>
                    <a:pt x="25" y="18"/>
                  </a:cubicBezTo>
                  <a:cubicBezTo>
                    <a:pt x="25" y="20"/>
                    <a:pt x="23" y="22"/>
                    <a:pt x="20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357"/>
            <p:cNvSpPr>
              <a:spLocks noEditPoints="1"/>
            </p:cNvSpPr>
            <p:nvPr/>
          </p:nvSpPr>
          <p:spPr bwMode="auto">
            <a:xfrm>
              <a:off x="6621463" y="7154863"/>
              <a:ext cx="317500" cy="188913"/>
            </a:xfrm>
            <a:custGeom>
              <a:avLst/>
              <a:gdLst>
                <a:gd name="T0" fmla="*/ 79 w 113"/>
                <a:gd name="T1" fmla="*/ 67 h 67"/>
                <a:gd name="T2" fmla="*/ 34 w 113"/>
                <a:gd name="T3" fmla="*/ 67 h 67"/>
                <a:gd name="T4" fmla="*/ 0 w 113"/>
                <a:gd name="T5" fmla="*/ 33 h 67"/>
                <a:gd name="T6" fmla="*/ 34 w 113"/>
                <a:gd name="T7" fmla="*/ 0 h 67"/>
                <a:gd name="T8" fmla="*/ 79 w 113"/>
                <a:gd name="T9" fmla="*/ 0 h 67"/>
                <a:gd name="T10" fmla="*/ 113 w 113"/>
                <a:gd name="T11" fmla="*/ 33 h 67"/>
                <a:gd name="T12" fmla="*/ 79 w 113"/>
                <a:gd name="T13" fmla="*/ 67 h 67"/>
                <a:gd name="T14" fmla="*/ 34 w 113"/>
                <a:gd name="T15" fmla="*/ 9 h 67"/>
                <a:gd name="T16" fmla="*/ 9 w 113"/>
                <a:gd name="T17" fmla="*/ 33 h 67"/>
                <a:gd name="T18" fmla="*/ 34 w 113"/>
                <a:gd name="T19" fmla="*/ 58 h 67"/>
                <a:gd name="T20" fmla="*/ 79 w 113"/>
                <a:gd name="T21" fmla="*/ 58 h 67"/>
                <a:gd name="T22" fmla="*/ 104 w 113"/>
                <a:gd name="T23" fmla="*/ 33 h 67"/>
                <a:gd name="T24" fmla="*/ 79 w 113"/>
                <a:gd name="T25" fmla="*/ 9 h 67"/>
                <a:gd name="T26" fmla="*/ 34 w 113"/>
                <a:gd name="T27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67">
                  <a:moveTo>
                    <a:pt x="79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8" y="0"/>
                    <a:pt x="113" y="15"/>
                    <a:pt x="113" y="33"/>
                  </a:cubicBezTo>
                  <a:cubicBezTo>
                    <a:pt x="113" y="52"/>
                    <a:pt x="98" y="67"/>
                    <a:pt x="79" y="67"/>
                  </a:cubicBezTo>
                  <a:close/>
                  <a:moveTo>
                    <a:pt x="34" y="9"/>
                  </a:moveTo>
                  <a:cubicBezTo>
                    <a:pt x="20" y="9"/>
                    <a:pt x="9" y="20"/>
                    <a:pt x="9" y="33"/>
                  </a:cubicBezTo>
                  <a:cubicBezTo>
                    <a:pt x="9" y="47"/>
                    <a:pt x="20" y="58"/>
                    <a:pt x="3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3" y="58"/>
                    <a:pt x="104" y="47"/>
                    <a:pt x="104" y="33"/>
                  </a:cubicBezTo>
                  <a:cubicBezTo>
                    <a:pt x="104" y="20"/>
                    <a:pt x="93" y="9"/>
                    <a:pt x="79" y="9"/>
                  </a:cubicBez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358"/>
            <p:cNvSpPr>
              <a:spLocks noEditPoints="1"/>
            </p:cNvSpPr>
            <p:nvPr/>
          </p:nvSpPr>
          <p:spPr bwMode="auto">
            <a:xfrm>
              <a:off x="6542088" y="7175500"/>
              <a:ext cx="104775" cy="147638"/>
            </a:xfrm>
            <a:custGeom>
              <a:avLst/>
              <a:gdLst>
                <a:gd name="T0" fmla="*/ 11 w 37"/>
                <a:gd name="T1" fmla="*/ 53 h 53"/>
                <a:gd name="T2" fmla="*/ 0 w 37"/>
                <a:gd name="T3" fmla="*/ 25 h 53"/>
                <a:gd name="T4" fmla="*/ 1 w 37"/>
                <a:gd name="T5" fmla="*/ 10 h 53"/>
                <a:gd name="T6" fmla="*/ 11 w 37"/>
                <a:gd name="T7" fmla="*/ 0 h 53"/>
                <a:gd name="T8" fmla="*/ 37 w 37"/>
                <a:gd name="T9" fmla="*/ 26 h 53"/>
                <a:gd name="T10" fmla="*/ 11 w 37"/>
                <a:gd name="T11" fmla="*/ 53 h 53"/>
                <a:gd name="T12" fmla="*/ 12 w 37"/>
                <a:gd name="T13" fmla="*/ 44 h 53"/>
                <a:gd name="T14" fmla="*/ 12 w 37"/>
                <a:gd name="T15" fmla="*/ 44 h 53"/>
                <a:gd name="T16" fmla="*/ 11 w 37"/>
                <a:gd name="T17" fmla="*/ 9 h 53"/>
                <a:gd name="T18" fmla="*/ 12 w 37"/>
                <a:gd name="T19" fmla="*/ 43 h 53"/>
                <a:gd name="T20" fmla="*/ 28 w 37"/>
                <a:gd name="T21" fmla="*/ 26 h 53"/>
                <a:gd name="T22" fmla="*/ 11 w 3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53">
                  <a:moveTo>
                    <a:pt x="11" y="53"/>
                  </a:moveTo>
                  <a:cubicBezTo>
                    <a:pt x="1" y="53"/>
                    <a:pt x="0" y="33"/>
                    <a:pt x="0" y="25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4" y="2"/>
                    <a:pt x="8" y="0"/>
                    <a:pt x="11" y="0"/>
                  </a:cubicBezTo>
                  <a:cubicBezTo>
                    <a:pt x="25" y="0"/>
                    <a:pt x="37" y="12"/>
                    <a:pt x="37" y="26"/>
                  </a:cubicBezTo>
                  <a:cubicBezTo>
                    <a:pt x="37" y="41"/>
                    <a:pt x="25" y="53"/>
                    <a:pt x="11" y="53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lose/>
                  <a:moveTo>
                    <a:pt x="11" y="9"/>
                  </a:moveTo>
                  <a:cubicBezTo>
                    <a:pt x="8" y="14"/>
                    <a:pt x="8" y="38"/>
                    <a:pt x="12" y="43"/>
                  </a:cubicBezTo>
                  <a:cubicBezTo>
                    <a:pt x="21" y="43"/>
                    <a:pt x="28" y="35"/>
                    <a:pt x="28" y="26"/>
                  </a:cubicBezTo>
                  <a:cubicBezTo>
                    <a:pt x="28" y="17"/>
                    <a:pt x="21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359"/>
            <p:cNvSpPr>
              <a:spLocks noEditPoints="1"/>
            </p:cNvSpPr>
            <p:nvPr/>
          </p:nvSpPr>
          <p:spPr bwMode="auto">
            <a:xfrm>
              <a:off x="6915150" y="7175500"/>
              <a:ext cx="104775" cy="147638"/>
            </a:xfrm>
            <a:custGeom>
              <a:avLst/>
              <a:gdLst>
                <a:gd name="T0" fmla="*/ 27 w 37"/>
                <a:gd name="T1" fmla="*/ 53 h 53"/>
                <a:gd name="T2" fmla="*/ 0 w 37"/>
                <a:gd name="T3" fmla="*/ 26 h 53"/>
                <a:gd name="T4" fmla="*/ 27 w 37"/>
                <a:gd name="T5" fmla="*/ 0 h 53"/>
                <a:gd name="T6" fmla="*/ 37 w 37"/>
                <a:gd name="T7" fmla="*/ 27 h 53"/>
                <a:gd name="T8" fmla="*/ 36 w 37"/>
                <a:gd name="T9" fmla="*/ 43 h 53"/>
                <a:gd name="T10" fmla="*/ 27 w 37"/>
                <a:gd name="T11" fmla="*/ 53 h 53"/>
                <a:gd name="T12" fmla="*/ 25 w 37"/>
                <a:gd name="T13" fmla="*/ 9 h 53"/>
                <a:gd name="T14" fmla="*/ 9 w 37"/>
                <a:gd name="T15" fmla="*/ 26 h 53"/>
                <a:gd name="T16" fmla="*/ 26 w 37"/>
                <a:gd name="T17" fmla="*/ 43 h 53"/>
                <a:gd name="T18" fmla="*/ 25 w 37"/>
                <a:gd name="T1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3">
                  <a:moveTo>
                    <a:pt x="27" y="53"/>
                  </a:move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6" y="0"/>
                    <a:pt x="37" y="19"/>
                    <a:pt x="37" y="27"/>
                  </a:cubicBezTo>
                  <a:cubicBezTo>
                    <a:pt x="37" y="33"/>
                    <a:pt x="37" y="39"/>
                    <a:pt x="36" y="43"/>
                  </a:cubicBezTo>
                  <a:cubicBezTo>
                    <a:pt x="34" y="51"/>
                    <a:pt x="30" y="53"/>
                    <a:pt x="27" y="53"/>
                  </a:cubicBezTo>
                  <a:close/>
                  <a:moveTo>
                    <a:pt x="25" y="9"/>
                  </a:moveTo>
                  <a:cubicBezTo>
                    <a:pt x="16" y="10"/>
                    <a:pt x="9" y="17"/>
                    <a:pt x="9" y="26"/>
                  </a:cubicBezTo>
                  <a:cubicBezTo>
                    <a:pt x="9" y="35"/>
                    <a:pt x="16" y="43"/>
                    <a:pt x="26" y="43"/>
                  </a:cubicBezTo>
                  <a:cubicBezTo>
                    <a:pt x="29" y="39"/>
                    <a:pt x="29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360"/>
            <p:cNvSpPr>
              <a:spLocks/>
            </p:cNvSpPr>
            <p:nvPr/>
          </p:nvSpPr>
          <p:spPr bwMode="auto">
            <a:xfrm>
              <a:off x="6578600" y="7215188"/>
              <a:ext cx="68263" cy="66675"/>
            </a:xfrm>
            <a:custGeom>
              <a:avLst/>
              <a:gdLst>
                <a:gd name="T0" fmla="*/ 6 w 24"/>
                <a:gd name="T1" fmla="*/ 24 h 24"/>
                <a:gd name="T2" fmla="*/ 1 w 24"/>
                <a:gd name="T3" fmla="*/ 22 h 24"/>
                <a:gd name="T4" fmla="*/ 3 w 24"/>
                <a:gd name="T5" fmla="*/ 15 h 24"/>
                <a:gd name="T6" fmla="*/ 9 w 24"/>
                <a:gd name="T7" fmla="*/ 12 h 24"/>
                <a:gd name="T8" fmla="*/ 4 w 24"/>
                <a:gd name="T9" fmla="*/ 10 h 24"/>
                <a:gd name="T10" fmla="*/ 1 w 24"/>
                <a:gd name="T11" fmla="*/ 4 h 24"/>
                <a:gd name="T12" fmla="*/ 8 w 24"/>
                <a:gd name="T13" fmla="*/ 1 h 24"/>
                <a:gd name="T14" fmla="*/ 22 w 24"/>
                <a:gd name="T15" fmla="*/ 8 h 24"/>
                <a:gd name="T16" fmla="*/ 24 w 24"/>
                <a:gd name="T17" fmla="*/ 12 h 24"/>
                <a:gd name="T18" fmla="*/ 22 w 24"/>
                <a:gd name="T19" fmla="*/ 16 h 24"/>
                <a:gd name="T20" fmla="*/ 8 w 24"/>
                <a:gd name="T21" fmla="*/ 24 h 24"/>
                <a:gd name="T22" fmla="*/ 6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1" y="22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4" y="10"/>
                    <a:pt x="24" y="12"/>
                  </a:cubicBezTo>
                  <a:cubicBezTo>
                    <a:pt x="24" y="14"/>
                    <a:pt x="23" y="16"/>
                    <a:pt x="22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361"/>
            <p:cNvSpPr>
              <a:spLocks/>
            </p:cNvSpPr>
            <p:nvPr/>
          </p:nvSpPr>
          <p:spPr bwMode="auto">
            <a:xfrm>
              <a:off x="6915150" y="7215188"/>
              <a:ext cx="68263" cy="66675"/>
            </a:xfrm>
            <a:custGeom>
              <a:avLst/>
              <a:gdLst>
                <a:gd name="T0" fmla="*/ 19 w 24"/>
                <a:gd name="T1" fmla="*/ 24 h 24"/>
                <a:gd name="T2" fmla="*/ 17 w 24"/>
                <a:gd name="T3" fmla="*/ 24 h 24"/>
                <a:gd name="T4" fmla="*/ 3 w 24"/>
                <a:gd name="T5" fmla="*/ 17 h 24"/>
                <a:gd name="T6" fmla="*/ 0 w 24"/>
                <a:gd name="T7" fmla="*/ 13 h 24"/>
                <a:gd name="T8" fmla="*/ 2 w 24"/>
                <a:gd name="T9" fmla="*/ 9 h 24"/>
                <a:gd name="T10" fmla="*/ 16 w 24"/>
                <a:gd name="T11" fmla="*/ 2 h 24"/>
                <a:gd name="T12" fmla="*/ 23 w 24"/>
                <a:gd name="T13" fmla="*/ 4 h 24"/>
                <a:gd name="T14" fmla="*/ 21 w 24"/>
                <a:gd name="T15" fmla="*/ 10 h 24"/>
                <a:gd name="T16" fmla="*/ 15 w 24"/>
                <a:gd name="T17" fmla="*/ 13 h 24"/>
                <a:gd name="T18" fmla="*/ 21 w 24"/>
                <a:gd name="T19" fmla="*/ 15 h 24"/>
                <a:gd name="T20" fmla="*/ 23 w 24"/>
                <a:gd name="T21" fmla="*/ 21 h 24"/>
                <a:gd name="T22" fmla="*/ 19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19" y="24"/>
                  </a:moveTo>
                  <a:cubicBezTo>
                    <a:pt x="18" y="24"/>
                    <a:pt x="17" y="24"/>
                    <a:pt x="17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2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0"/>
                    <a:pt x="22" y="1"/>
                    <a:pt x="23" y="4"/>
                  </a:cubicBezTo>
                  <a:cubicBezTo>
                    <a:pt x="24" y="6"/>
                    <a:pt x="23" y="9"/>
                    <a:pt x="21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9"/>
                    <a:pt x="23" y="21"/>
                  </a:cubicBezTo>
                  <a:cubicBezTo>
                    <a:pt x="22" y="23"/>
                    <a:pt x="20" y="24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Oval 362"/>
            <p:cNvSpPr>
              <a:spLocks noChangeArrowheads="1"/>
            </p:cNvSpPr>
            <p:nvPr/>
          </p:nvSpPr>
          <p:spPr bwMode="auto">
            <a:xfrm>
              <a:off x="669448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Oval 363"/>
            <p:cNvSpPr>
              <a:spLocks noChangeArrowheads="1"/>
            </p:cNvSpPr>
            <p:nvPr/>
          </p:nvSpPr>
          <p:spPr bwMode="auto">
            <a:xfrm>
              <a:off x="669448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Oval 364"/>
            <p:cNvSpPr>
              <a:spLocks noChangeArrowheads="1"/>
            </p:cNvSpPr>
            <p:nvPr/>
          </p:nvSpPr>
          <p:spPr bwMode="auto">
            <a:xfrm>
              <a:off x="669448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Oval 365"/>
            <p:cNvSpPr>
              <a:spLocks noChangeArrowheads="1"/>
            </p:cNvSpPr>
            <p:nvPr/>
          </p:nvSpPr>
          <p:spPr bwMode="auto">
            <a:xfrm>
              <a:off x="669448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Oval 366"/>
            <p:cNvSpPr>
              <a:spLocks noChangeArrowheads="1"/>
            </p:cNvSpPr>
            <p:nvPr/>
          </p:nvSpPr>
          <p:spPr bwMode="auto">
            <a:xfrm>
              <a:off x="684053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0" name="Oval 367"/>
            <p:cNvSpPr>
              <a:spLocks noChangeArrowheads="1"/>
            </p:cNvSpPr>
            <p:nvPr/>
          </p:nvSpPr>
          <p:spPr bwMode="auto">
            <a:xfrm>
              <a:off x="684053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1" name="Oval 368"/>
            <p:cNvSpPr>
              <a:spLocks noChangeArrowheads="1"/>
            </p:cNvSpPr>
            <p:nvPr/>
          </p:nvSpPr>
          <p:spPr bwMode="auto">
            <a:xfrm>
              <a:off x="684053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2" name="Oval 369"/>
            <p:cNvSpPr>
              <a:spLocks noChangeArrowheads="1"/>
            </p:cNvSpPr>
            <p:nvPr/>
          </p:nvSpPr>
          <p:spPr bwMode="auto">
            <a:xfrm>
              <a:off x="684053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3" name="Freeform 370"/>
          <p:cNvSpPr>
            <a:spLocks noEditPoints="1"/>
          </p:cNvSpPr>
          <p:nvPr/>
        </p:nvSpPr>
        <p:spPr bwMode="auto">
          <a:xfrm>
            <a:off x="1579409" y="2283073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4" name="组合 493"/>
          <p:cNvGrpSpPr/>
          <p:nvPr/>
        </p:nvGrpSpPr>
        <p:grpSpPr>
          <a:xfrm>
            <a:off x="9889379" y="2461201"/>
            <a:ext cx="627995" cy="579853"/>
            <a:chOff x="7916863" y="6550025"/>
            <a:chExt cx="931863" cy="860425"/>
          </a:xfrm>
          <a:solidFill>
            <a:srgbClr val="FC621E"/>
          </a:solidFill>
        </p:grpSpPr>
        <p:sp>
          <p:nvSpPr>
            <p:cNvPr id="495" name="Freeform 371"/>
            <p:cNvSpPr>
              <a:spLocks noEditPoints="1"/>
            </p:cNvSpPr>
            <p:nvPr/>
          </p:nvSpPr>
          <p:spPr bwMode="auto">
            <a:xfrm>
              <a:off x="7916863" y="6550025"/>
              <a:ext cx="931863" cy="860425"/>
            </a:xfrm>
            <a:custGeom>
              <a:avLst/>
              <a:gdLst>
                <a:gd name="T0" fmla="*/ 166 w 332"/>
                <a:gd name="T1" fmla="*/ 307 h 307"/>
                <a:gd name="T2" fmla="*/ 126 w 332"/>
                <a:gd name="T3" fmla="*/ 297 h 307"/>
                <a:gd name="T4" fmla="*/ 72 w 332"/>
                <a:gd name="T5" fmla="*/ 237 h 307"/>
                <a:gd name="T6" fmla="*/ 68 w 332"/>
                <a:gd name="T7" fmla="*/ 233 h 307"/>
                <a:gd name="T8" fmla="*/ 67 w 332"/>
                <a:gd name="T9" fmla="*/ 90 h 307"/>
                <a:gd name="T10" fmla="*/ 23 w 332"/>
                <a:gd name="T11" fmla="*/ 101 h 307"/>
                <a:gd name="T12" fmla="*/ 17 w 332"/>
                <a:gd name="T13" fmla="*/ 97 h 307"/>
                <a:gd name="T14" fmla="*/ 1 w 332"/>
                <a:gd name="T15" fmla="*/ 36 h 307"/>
                <a:gd name="T16" fmla="*/ 4 w 332"/>
                <a:gd name="T17" fmla="*/ 30 h 307"/>
                <a:gd name="T18" fmla="*/ 118 w 332"/>
                <a:gd name="T19" fmla="*/ 0 h 307"/>
                <a:gd name="T20" fmla="*/ 122 w 332"/>
                <a:gd name="T21" fmla="*/ 1 h 307"/>
                <a:gd name="T22" fmla="*/ 124 w 332"/>
                <a:gd name="T23" fmla="*/ 4 h 307"/>
                <a:gd name="T24" fmla="*/ 166 w 332"/>
                <a:gd name="T25" fmla="*/ 49 h 307"/>
                <a:gd name="T26" fmla="*/ 209 w 332"/>
                <a:gd name="T27" fmla="*/ 4 h 307"/>
                <a:gd name="T28" fmla="*/ 210 w 332"/>
                <a:gd name="T29" fmla="*/ 1 h 307"/>
                <a:gd name="T30" fmla="*/ 214 w 332"/>
                <a:gd name="T31" fmla="*/ 0 h 307"/>
                <a:gd name="T32" fmla="*/ 328 w 332"/>
                <a:gd name="T33" fmla="*/ 30 h 307"/>
                <a:gd name="T34" fmla="*/ 332 w 332"/>
                <a:gd name="T35" fmla="*/ 36 h 307"/>
                <a:gd name="T36" fmla="*/ 315 w 332"/>
                <a:gd name="T37" fmla="*/ 97 h 307"/>
                <a:gd name="T38" fmla="*/ 310 w 332"/>
                <a:gd name="T39" fmla="*/ 101 h 307"/>
                <a:gd name="T40" fmla="*/ 265 w 332"/>
                <a:gd name="T41" fmla="*/ 90 h 307"/>
                <a:gd name="T42" fmla="*/ 265 w 332"/>
                <a:gd name="T43" fmla="*/ 233 h 307"/>
                <a:gd name="T44" fmla="*/ 261 w 332"/>
                <a:gd name="T45" fmla="*/ 237 h 307"/>
                <a:gd name="T46" fmla="*/ 207 w 332"/>
                <a:gd name="T47" fmla="*/ 297 h 307"/>
                <a:gd name="T48" fmla="*/ 166 w 332"/>
                <a:gd name="T49" fmla="*/ 307 h 307"/>
                <a:gd name="T50" fmla="*/ 135 w 332"/>
                <a:gd name="T51" fmla="*/ 294 h 307"/>
                <a:gd name="T52" fmla="*/ 166 w 332"/>
                <a:gd name="T53" fmla="*/ 298 h 307"/>
                <a:gd name="T54" fmla="*/ 198 w 332"/>
                <a:gd name="T55" fmla="*/ 294 h 307"/>
                <a:gd name="T56" fmla="*/ 256 w 332"/>
                <a:gd name="T57" fmla="*/ 229 h 307"/>
                <a:gd name="T58" fmla="*/ 256 w 332"/>
                <a:gd name="T59" fmla="*/ 84 h 307"/>
                <a:gd name="T60" fmla="*/ 258 w 332"/>
                <a:gd name="T61" fmla="*/ 80 h 307"/>
                <a:gd name="T62" fmla="*/ 262 w 332"/>
                <a:gd name="T63" fmla="*/ 79 h 307"/>
                <a:gd name="T64" fmla="*/ 308 w 332"/>
                <a:gd name="T65" fmla="*/ 91 h 307"/>
                <a:gd name="T66" fmla="*/ 322 w 332"/>
                <a:gd name="T67" fmla="*/ 38 h 307"/>
                <a:gd name="T68" fmla="*/ 218 w 332"/>
                <a:gd name="T69" fmla="*/ 10 h 307"/>
                <a:gd name="T70" fmla="*/ 166 w 332"/>
                <a:gd name="T71" fmla="*/ 58 h 307"/>
                <a:gd name="T72" fmla="*/ 115 w 332"/>
                <a:gd name="T73" fmla="*/ 10 h 307"/>
                <a:gd name="T74" fmla="*/ 11 w 332"/>
                <a:gd name="T75" fmla="*/ 38 h 307"/>
                <a:gd name="T76" fmla="*/ 25 w 332"/>
                <a:gd name="T77" fmla="*/ 91 h 307"/>
                <a:gd name="T78" fmla="*/ 71 w 332"/>
                <a:gd name="T79" fmla="*/ 79 h 307"/>
                <a:gd name="T80" fmla="*/ 75 w 332"/>
                <a:gd name="T81" fmla="*/ 80 h 307"/>
                <a:gd name="T82" fmla="*/ 77 w 332"/>
                <a:gd name="T83" fmla="*/ 84 h 307"/>
                <a:gd name="T84" fmla="*/ 77 w 332"/>
                <a:gd name="T85" fmla="*/ 229 h 307"/>
                <a:gd name="T86" fmla="*/ 135 w 332"/>
                <a:gd name="T87" fmla="*/ 2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07">
                  <a:moveTo>
                    <a:pt x="166" y="307"/>
                  </a:moveTo>
                  <a:cubicBezTo>
                    <a:pt x="128" y="307"/>
                    <a:pt x="127" y="299"/>
                    <a:pt x="126" y="297"/>
                  </a:cubicBezTo>
                  <a:cubicBezTo>
                    <a:pt x="120" y="262"/>
                    <a:pt x="101" y="242"/>
                    <a:pt x="72" y="237"/>
                  </a:cubicBezTo>
                  <a:cubicBezTo>
                    <a:pt x="69" y="237"/>
                    <a:pt x="68" y="235"/>
                    <a:pt x="68" y="23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0" y="101"/>
                    <a:pt x="18" y="100"/>
                    <a:pt x="17" y="9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3"/>
                    <a:pt x="2" y="31"/>
                    <a:pt x="4" y="3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2"/>
                    <a:pt x="124" y="3"/>
                    <a:pt x="124" y="4"/>
                  </a:cubicBezTo>
                  <a:cubicBezTo>
                    <a:pt x="124" y="29"/>
                    <a:pt x="143" y="49"/>
                    <a:pt x="166" y="49"/>
                  </a:cubicBezTo>
                  <a:cubicBezTo>
                    <a:pt x="190" y="49"/>
                    <a:pt x="209" y="29"/>
                    <a:pt x="209" y="4"/>
                  </a:cubicBezTo>
                  <a:cubicBezTo>
                    <a:pt x="209" y="3"/>
                    <a:pt x="209" y="2"/>
                    <a:pt x="210" y="1"/>
                  </a:cubicBezTo>
                  <a:cubicBezTo>
                    <a:pt x="212" y="0"/>
                    <a:pt x="213" y="0"/>
                    <a:pt x="214" y="0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31" y="31"/>
                    <a:pt x="332" y="33"/>
                    <a:pt x="332" y="36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100"/>
                    <a:pt x="312" y="101"/>
                    <a:pt x="310" y="10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5" y="235"/>
                    <a:pt x="263" y="237"/>
                    <a:pt x="261" y="237"/>
                  </a:cubicBezTo>
                  <a:cubicBezTo>
                    <a:pt x="232" y="242"/>
                    <a:pt x="213" y="262"/>
                    <a:pt x="207" y="297"/>
                  </a:cubicBezTo>
                  <a:cubicBezTo>
                    <a:pt x="206" y="299"/>
                    <a:pt x="204" y="307"/>
                    <a:pt x="166" y="307"/>
                  </a:cubicBezTo>
                  <a:close/>
                  <a:moveTo>
                    <a:pt x="135" y="294"/>
                  </a:moveTo>
                  <a:cubicBezTo>
                    <a:pt x="138" y="296"/>
                    <a:pt x="149" y="298"/>
                    <a:pt x="166" y="298"/>
                  </a:cubicBezTo>
                  <a:cubicBezTo>
                    <a:pt x="184" y="298"/>
                    <a:pt x="195" y="296"/>
                    <a:pt x="198" y="294"/>
                  </a:cubicBezTo>
                  <a:cubicBezTo>
                    <a:pt x="205" y="257"/>
                    <a:pt x="225" y="235"/>
                    <a:pt x="256" y="229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2"/>
                    <a:pt x="257" y="81"/>
                    <a:pt x="258" y="80"/>
                  </a:cubicBezTo>
                  <a:cubicBezTo>
                    <a:pt x="259" y="79"/>
                    <a:pt x="260" y="79"/>
                    <a:pt x="262" y="79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5" y="37"/>
                    <a:pt x="193" y="58"/>
                    <a:pt x="166" y="58"/>
                  </a:cubicBezTo>
                  <a:cubicBezTo>
                    <a:pt x="140" y="58"/>
                    <a:pt x="118" y="37"/>
                    <a:pt x="115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4" y="79"/>
                    <a:pt x="75" y="80"/>
                  </a:cubicBezTo>
                  <a:cubicBezTo>
                    <a:pt x="76" y="81"/>
                    <a:pt x="77" y="82"/>
                    <a:pt x="77" y="84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108" y="235"/>
                    <a:pt x="128" y="257"/>
                    <a:pt x="13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372"/>
            <p:cNvSpPr>
              <a:spLocks/>
            </p:cNvSpPr>
            <p:nvPr/>
          </p:nvSpPr>
          <p:spPr bwMode="auto">
            <a:xfrm>
              <a:off x="8191500" y="6569075"/>
              <a:ext cx="382588" cy="185738"/>
            </a:xfrm>
            <a:custGeom>
              <a:avLst/>
              <a:gdLst>
                <a:gd name="T0" fmla="*/ 68 w 136"/>
                <a:gd name="T1" fmla="*/ 66 h 66"/>
                <a:gd name="T2" fmla="*/ 0 w 136"/>
                <a:gd name="T3" fmla="*/ 5 h 66"/>
                <a:gd name="T4" fmla="*/ 5 w 136"/>
                <a:gd name="T5" fmla="*/ 0 h 66"/>
                <a:gd name="T6" fmla="*/ 10 w 136"/>
                <a:gd name="T7" fmla="*/ 5 h 66"/>
                <a:gd name="T8" fmla="*/ 68 w 136"/>
                <a:gd name="T9" fmla="*/ 57 h 66"/>
                <a:gd name="T10" fmla="*/ 127 w 136"/>
                <a:gd name="T11" fmla="*/ 5 h 66"/>
                <a:gd name="T12" fmla="*/ 132 w 136"/>
                <a:gd name="T13" fmla="*/ 0 h 66"/>
                <a:gd name="T14" fmla="*/ 136 w 136"/>
                <a:gd name="T15" fmla="*/ 5 h 66"/>
                <a:gd name="T16" fmla="*/ 68 w 13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66">
                  <a:moveTo>
                    <a:pt x="68" y="66"/>
                  </a:moveTo>
                  <a:cubicBezTo>
                    <a:pt x="31" y="66"/>
                    <a:pt x="0" y="3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34"/>
                    <a:pt x="36" y="57"/>
                    <a:pt x="68" y="57"/>
                  </a:cubicBezTo>
                  <a:cubicBezTo>
                    <a:pt x="101" y="57"/>
                    <a:pt x="127" y="34"/>
                    <a:pt x="127" y="5"/>
                  </a:cubicBezTo>
                  <a:cubicBezTo>
                    <a:pt x="127" y="2"/>
                    <a:pt x="129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ubicBezTo>
                    <a:pt x="136" y="39"/>
                    <a:pt x="106" y="66"/>
                    <a:pt x="6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373"/>
            <p:cNvSpPr>
              <a:spLocks noEditPoints="1"/>
            </p:cNvSpPr>
            <p:nvPr/>
          </p:nvSpPr>
          <p:spPr bwMode="auto">
            <a:xfrm>
              <a:off x="8253413" y="6832600"/>
              <a:ext cx="244475" cy="244475"/>
            </a:xfrm>
            <a:custGeom>
              <a:avLst/>
              <a:gdLst>
                <a:gd name="T0" fmla="*/ 22 w 87"/>
                <a:gd name="T1" fmla="*/ 87 h 87"/>
                <a:gd name="T2" fmla="*/ 17 w 87"/>
                <a:gd name="T3" fmla="*/ 85 h 87"/>
                <a:gd name="T4" fmla="*/ 14 w 87"/>
                <a:gd name="T5" fmla="*/ 77 h 87"/>
                <a:gd name="T6" fmla="*/ 18 w 87"/>
                <a:gd name="T7" fmla="*/ 56 h 87"/>
                <a:gd name="T8" fmla="*/ 3 w 87"/>
                <a:gd name="T9" fmla="*/ 41 h 87"/>
                <a:gd name="T10" fmla="*/ 1 w 87"/>
                <a:gd name="T11" fmla="*/ 33 h 87"/>
                <a:gd name="T12" fmla="*/ 8 w 87"/>
                <a:gd name="T13" fmla="*/ 27 h 87"/>
                <a:gd name="T14" fmla="*/ 28 w 87"/>
                <a:gd name="T15" fmla="*/ 24 h 87"/>
                <a:gd name="T16" fmla="*/ 36 w 87"/>
                <a:gd name="T17" fmla="*/ 5 h 87"/>
                <a:gd name="T18" fmla="*/ 44 w 87"/>
                <a:gd name="T19" fmla="*/ 0 h 87"/>
                <a:gd name="T20" fmla="*/ 51 w 87"/>
                <a:gd name="T21" fmla="*/ 5 h 87"/>
                <a:gd name="T22" fmla="*/ 60 w 87"/>
                <a:gd name="T23" fmla="*/ 24 h 87"/>
                <a:gd name="T24" fmla="*/ 80 w 87"/>
                <a:gd name="T25" fmla="*/ 27 h 87"/>
                <a:gd name="T26" fmla="*/ 86 w 87"/>
                <a:gd name="T27" fmla="*/ 33 h 87"/>
                <a:gd name="T28" fmla="*/ 84 w 87"/>
                <a:gd name="T29" fmla="*/ 41 h 87"/>
                <a:gd name="T30" fmla="*/ 70 w 87"/>
                <a:gd name="T31" fmla="*/ 56 h 87"/>
                <a:gd name="T32" fmla="*/ 73 w 87"/>
                <a:gd name="T33" fmla="*/ 77 h 87"/>
                <a:gd name="T34" fmla="*/ 70 w 87"/>
                <a:gd name="T35" fmla="*/ 85 h 87"/>
                <a:gd name="T36" fmla="*/ 61 w 87"/>
                <a:gd name="T37" fmla="*/ 86 h 87"/>
                <a:gd name="T38" fmla="*/ 44 w 87"/>
                <a:gd name="T39" fmla="*/ 76 h 87"/>
                <a:gd name="T40" fmla="*/ 26 w 87"/>
                <a:gd name="T41" fmla="*/ 86 h 87"/>
                <a:gd name="T42" fmla="*/ 22 w 87"/>
                <a:gd name="T43" fmla="*/ 87 h 87"/>
                <a:gd name="T44" fmla="*/ 44 w 87"/>
                <a:gd name="T45" fmla="*/ 66 h 87"/>
                <a:gd name="T46" fmla="*/ 46 w 87"/>
                <a:gd name="T47" fmla="*/ 67 h 87"/>
                <a:gd name="T48" fmla="*/ 64 w 87"/>
                <a:gd name="T49" fmla="*/ 77 h 87"/>
                <a:gd name="T50" fmla="*/ 61 w 87"/>
                <a:gd name="T51" fmla="*/ 55 h 87"/>
                <a:gd name="T52" fmla="*/ 62 w 87"/>
                <a:gd name="T53" fmla="*/ 51 h 87"/>
                <a:gd name="T54" fmla="*/ 77 w 87"/>
                <a:gd name="T55" fmla="*/ 36 h 87"/>
                <a:gd name="T56" fmla="*/ 56 w 87"/>
                <a:gd name="T57" fmla="*/ 33 h 87"/>
                <a:gd name="T58" fmla="*/ 53 w 87"/>
                <a:gd name="T59" fmla="*/ 30 h 87"/>
                <a:gd name="T60" fmla="*/ 44 w 87"/>
                <a:gd name="T61" fmla="*/ 11 h 87"/>
                <a:gd name="T62" fmla="*/ 35 w 87"/>
                <a:gd name="T63" fmla="*/ 30 h 87"/>
                <a:gd name="T64" fmla="*/ 31 w 87"/>
                <a:gd name="T65" fmla="*/ 33 h 87"/>
                <a:gd name="T66" fmla="*/ 11 w 87"/>
                <a:gd name="T67" fmla="*/ 36 h 87"/>
                <a:gd name="T68" fmla="*/ 26 w 87"/>
                <a:gd name="T69" fmla="*/ 51 h 87"/>
                <a:gd name="T70" fmla="*/ 27 w 87"/>
                <a:gd name="T71" fmla="*/ 55 h 87"/>
                <a:gd name="T72" fmla="*/ 24 w 87"/>
                <a:gd name="T73" fmla="*/ 77 h 87"/>
                <a:gd name="T74" fmla="*/ 42 w 87"/>
                <a:gd name="T75" fmla="*/ 67 h 87"/>
                <a:gd name="T76" fmla="*/ 44 w 87"/>
                <a:gd name="T77" fmla="*/ 66 h 87"/>
                <a:gd name="T78" fmla="*/ 78 w 87"/>
                <a:gd name="T79" fmla="*/ 36 h 87"/>
                <a:gd name="T80" fmla="*/ 78 w 87"/>
                <a:gd name="T81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87">
                  <a:moveTo>
                    <a:pt x="22" y="87"/>
                  </a:moveTo>
                  <a:cubicBezTo>
                    <a:pt x="21" y="87"/>
                    <a:pt x="19" y="86"/>
                    <a:pt x="17" y="85"/>
                  </a:cubicBezTo>
                  <a:cubicBezTo>
                    <a:pt x="15" y="83"/>
                    <a:pt x="14" y="80"/>
                    <a:pt x="14" y="7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39"/>
                    <a:pt x="0" y="36"/>
                    <a:pt x="1" y="33"/>
                  </a:cubicBezTo>
                  <a:cubicBezTo>
                    <a:pt x="2" y="30"/>
                    <a:pt x="5" y="28"/>
                    <a:pt x="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2"/>
                    <a:pt x="41" y="0"/>
                    <a:pt x="44" y="0"/>
                  </a:cubicBezTo>
                  <a:cubicBezTo>
                    <a:pt x="47" y="0"/>
                    <a:pt x="50" y="2"/>
                    <a:pt x="51" y="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3" y="28"/>
                    <a:pt x="85" y="30"/>
                    <a:pt x="86" y="33"/>
                  </a:cubicBezTo>
                  <a:cubicBezTo>
                    <a:pt x="87" y="36"/>
                    <a:pt x="87" y="39"/>
                    <a:pt x="84" y="41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80"/>
                    <a:pt x="73" y="83"/>
                    <a:pt x="70" y="85"/>
                  </a:cubicBezTo>
                  <a:cubicBezTo>
                    <a:pt x="68" y="87"/>
                    <a:pt x="64" y="87"/>
                    <a:pt x="61" y="8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4" y="87"/>
                    <a:pt x="22" y="87"/>
                  </a:cubicBezTo>
                  <a:close/>
                  <a:moveTo>
                    <a:pt x="44" y="66"/>
                  </a:moveTo>
                  <a:cubicBezTo>
                    <a:pt x="45" y="66"/>
                    <a:pt x="45" y="66"/>
                    <a:pt x="46" y="6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1" y="52"/>
                    <a:pt x="62" y="5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3" y="32"/>
                    <a:pt x="53" y="3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3" y="33"/>
                    <a:pt x="31" y="33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2"/>
                    <a:pt x="27" y="54"/>
                    <a:pt x="27" y="55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6"/>
                    <a:pt x="44" y="66"/>
                  </a:cubicBezTo>
                  <a:close/>
                  <a:moveTo>
                    <a:pt x="78" y="36"/>
                  </a:moveTo>
                  <a:cubicBezTo>
                    <a:pt x="78" y="36"/>
                    <a:pt x="78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8" name="Freeform 374"/>
          <p:cNvSpPr>
            <a:spLocks noEditPoints="1"/>
          </p:cNvSpPr>
          <p:nvPr/>
        </p:nvSpPr>
        <p:spPr bwMode="auto">
          <a:xfrm>
            <a:off x="9772767" y="2281468"/>
            <a:ext cx="863360" cy="86336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11067271" y="2405570"/>
            <a:ext cx="581992" cy="613018"/>
            <a:chOff x="9664700" y="6467475"/>
            <a:chExt cx="863600" cy="909638"/>
          </a:xfrm>
          <a:solidFill>
            <a:srgbClr val="FC621E"/>
          </a:solidFill>
        </p:grpSpPr>
        <p:sp>
          <p:nvSpPr>
            <p:cNvPr id="500" name="Freeform 375"/>
            <p:cNvSpPr>
              <a:spLocks noEditPoints="1"/>
            </p:cNvSpPr>
            <p:nvPr/>
          </p:nvSpPr>
          <p:spPr bwMode="auto">
            <a:xfrm>
              <a:off x="9664700" y="6650038"/>
              <a:ext cx="863600" cy="123825"/>
            </a:xfrm>
            <a:custGeom>
              <a:avLst/>
              <a:gdLst>
                <a:gd name="T0" fmla="*/ 286 w 308"/>
                <a:gd name="T1" fmla="*/ 44 h 44"/>
                <a:gd name="T2" fmla="*/ 22 w 308"/>
                <a:gd name="T3" fmla="*/ 44 h 44"/>
                <a:gd name="T4" fmla="*/ 0 w 308"/>
                <a:gd name="T5" fmla="*/ 22 h 44"/>
                <a:gd name="T6" fmla="*/ 22 w 308"/>
                <a:gd name="T7" fmla="*/ 0 h 44"/>
                <a:gd name="T8" fmla="*/ 286 w 308"/>
                <a:gd name="T9" fmla="*/ 0 h 44"/>
                <a:gd name="T10" fmla="*/ 308 w 308"/>
                <a:gd name="T11" fmla="*/ 22 h 44"/>
                <a:gd name="T12" fmla="*/ 286 w 308"/>
                <a:gd name="T13" fmla="*/ 44 h 44"/>
                <a:gd name="T14" fmla="*/ 22 w 308"/>
                <a:gd name="T15" fmla="*/ 9 h 44"/>
                <a:gd name="T16" fmla="*/ 9 w 308"/>
                <a:gd name="T17" fmla="*/ 22 h 44"/>
                <a:gd name="T18" fmla="*/ 22 w 308"/>
                <a:gd name="T19" fmla="*/ 34 h 44"/>
                <a:gd name="T20" fmla="*/ 286 w 308"/>
                <a:gd name="T21" fmla="*/ 34 h 44"/>
                <a:gd name="T22" fmla="*/ 299 w 308"/>
                <a:gd name="T23" fmla="*/ 22 h 44"/>
                <a:gd name="T24" fmla="*/ 286 w 308"/>
                <a:gd name="T25" fmla="*/ 9 h 44"/>
                <a:gd name="T26" fmla="*/ 22 w 308"/>
                <a:gd name="T2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">
                  <a:moveTo>
                    <a:pt x="286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8" y="10"/>
                    <a:pt x="308" y="22"/>
                  </a:cubicBezTo>
                  <a:cubicBezTo>
                    <a:pt x="308" y="34"/>
                    <a:pt x="298" y="44"/>
                    <a:pt x="286" y="44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4"/>
                    <a:pt x="22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93" y="34"/>
                    <a:pt x="299" y="29"/>
                    <a:pt x="299" y="22"/>
                  </a:cubicBezTo>
                  <a:cubicBezTo>
                    <a:pt x="299" y="15"/>
                    <a:pt x="293" y="9"/>
                    <a:pt x="286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376"/>
            <p:cNvSpPr>
              <a:spLocks/>
            </p:cNvSpPr>
            <p:nvPr/>
          </p:nvSpPr>
          <p:spPr bwMode="auto">
            <a:xfrm>
              <a:off x="10082213" y="6572250"/>
              <a:ext cx="28575" cy="103188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2 h 37"/>
                <a:gd name="T4" fmla="*/ 0 w 10"/>
                <a:gd name="T5" fmla="*/ 5 h 37"/>
                <a:gd name="T6" fmla="*/ 5 w 10"/>
                <a:gd name="T7" fmla="*/ 0 h 37"/>
                <a:gd name="T8" fmla="*/ 10 w 10"/>
                <a:gd name="T9" fmla="*/ 5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377"/>
            <p:cNvSpPr>
              <a:spLocks/>
            </p:cNvSpPr>
            <p:nvPr/>
          </p:nvSpPr>
          <p:spPr bwMode="auto">
            <a:xfrm>
              <a:off x="10033000" y="6467475"/>
              <a:ext cx="128588" cy="130175"/>
            </a:xfrm>
            <a:custGeom>
              <a:avLst/>
              <a:gdLst>
                <a:gd name="T0" fmla="*/ 23 w 46"/>
                <a:gd name="T1" fmla="*/ 46 h 46"/>
                <a:gd name="T2" fmla="*/ 18 w 46"/>
                <a:gd name="T3" fmla="*/ 42 h 46"/>
                <a:gd name="T4" fmla="*/ 23 w 46"/>
                <a:gd name="T5" fmla="*/ 37 h 46"/>
                <a:gd name="T6" fmla="*/ 37 w 46"/>
                <a:gd name="T7" fmla="*/ 23 h 46"/>
                <a:gd name="T8" fmla="*/ 23 w 46"/>
                <a:gd name="T9" fmla="*/ 9 h 46"/>
                <a:gd name="T10" fmla="*/ 9 w 46"/>
                <a:gd name="T11" fmla="*/ 23 h 46"/>
                <a:gd name="T12" fmla="*/ 5 w 46"/>
                <a:gd name="T13" fmla="*/ 28 h 46"/>
                <a:gd name="T14" fmla="*/ 0 w 46"/>
                <a:gd name="T15" fmla="*/ 23 h 46"/>
                <a:gd name="T16" fmla="*/ 23 w 46"/>
                <a:gd name="T17" fmla="*/ 0 h 46"/>
                <a:gd name="T18" fmla="*/ 46 w 46"/>
                <a:gd name="T19" fmla="*/ 23 h 46"/>
                <a:gd name="T20" fmla="*/ 23 w 46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0" y="46"/>
                    <a:pt x="18" y="44"/>
                    <a:pt x="18" y="42"/>
                  </a:cubicBezTo>
                  <a:cubicBezTo>
                    <a:pt x="18" y="39"/>
                    <a:pt x="20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6"/>
                    <a:pt x="31" y="9"/>
                    <a:pt x="23" y="9"/>
                  </a:cubicBezTo>
                  <a:cubicBezTo>
                    <a:pt x="15" y="9"/>
                    <a:pt x="9" y="16"/>
                    <a:pt x="9" y="23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378"/>
            <p:cNvSpPr>
              <a:spLocks noEditPoints="1"/>
            </p:cNvSpPr>
            <p:nvPr/>
          </p:nvSpPr>
          <p:spPr bwMode="auto">
            <a:xfrm>
              <a:off x="9672638" y="6926263"/>
              <a:ext cx="182563" cy="180975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4 w 65"/>
                <a:gd name="T29" fmla="*/ 24 h 65"/>
                <a:gd name="T30" fmla="*/ 62 w 65"/>
                <a:gd name="T31" fmla="*/ 32 h 65"/>
                <a:gd name="T32" fmla="*/ 52 w 65"/>
                <a:gd name="T33" fmla="*/ 42 h 65"/>
                <a:gd name="T34" fmla="*/ 55 w 65"/>
                <a:gd name="T35" fmla="*/ 56 h 65"/>
                <a:gd name="T36" fmla="*/ 52 w 65"/>
                <a:gd name="T37" fmla="*/ 63 h 65"/>
                <a:gd name="T38" fmla="*/ 44 w 65"/>
                <a:gd name="T39" fmla="*/ 63 h 65"/>
                <a:gd name="T40" fmla="*/ 33 w 65"/>
                <a:gd name="T41" fmla="*/ 57 h 65"/>
                <a:gd name="T42" fmla="*/ 21 w 65"/>
                <a:gd name="T43" fmla="*/ 63 h 65"/>
                <a:gd name="T44" fmla="*/ 17 w 65"/>
                <a:gd name="T45" fmla="*/ 64 h 65"/>
                <a:gd name="T46" fmla="*/ 12 w 65"/>
                <a:gd name="T47" fmla="*/ 28 h 65"/>
                <a:gd name="T48" fmla="*/ 21 w 65"/>
                <a:gd name="T49" fmla="*/ 37 h 65"/>
                <a:gd name="T50" fmla="*/ 22 w 65"/>
                <a:gd name="T51" fmla="*/ 41 h 65"/>
                <a:gd name="T52" fmla="*/ 20 w 65"/>
                <a:gd name="T53" fmla="*/ 53 h 65"/>
                <a:gd name="T54" fmla="*/ 30 w 65"/>
                <a:gd name="T55" fmla="*/ 48 h 65"/>
                <a:gd name="T56" fmla="*/ 35 w 65"/>
                <a:gd name="T57" fmla="*/ 48 h 65"/>
                <a:gd name="T58" fmla="*/ 45 w 65"/>
                <a:gd name="T59" fmla="*/ 53 h 65"/>
                <a:gd name="T60" fmla="*/ 43 w 65"/>
                <a:gd name="T61" fmla="*/ 41 h 65"/>
                <a:gd name="T62" fmla="*/ 44 w 65"/>
                <a:gd name="T63" fmla="*/ 37 h 65"/>
                <a:gd name="T64" fmla="*/ 53 w 65"/>
                <a:gd name="T65" fmla="*/ 28 h 65"/>
                <a:gd name="T66" fmla="*/ 41 w 65"/>
                <a:gd name="T67" fmla="*/ 26 h 65"/>
                <a:gd name="T68" fmla="*/ 38 w 65"/>
                <a:gd name="T69" fmla="*/ 23 h 65"/>
                <a:gd name="T70" fmla="*/ 33 w 65"/>
                <a:gd name="T71" fmla="*/ 12 h 65"/>
                <a:gd name="T72" fmla="*/ 27 w 65"/>
                <a:gd name="T73" fmla="*/ 23 h 65"/>
                <a:gd name="T74" fmla="*/ 24 w 65"/>
                <a:gd name="T75" fmla="*/ 26 h 65"/>
                <a:gd name="T76" fmla="*/ 12 w 65"/>
                <a:gd name="T77" fmla="*/ 28 h 65"/>
                <a:gd name="T78" fmla="*/ 57 w 65"/>
                <a:gd name="T79" fmla="*/ 28 h 65"/>
                <a:gd name="T80" fmla="*/ 57 w 65"/>
                <a:gd name="T8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12" y="2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7"/>
                    <a:pt x="33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lnTo>
                    <a:pt x="12" y="28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379"/>
            <p:cNvSpPr>
              <a:spLocks noEditPoints="1"/>
            </p:cNvSpPr>
            <p:nvPr/>
          </p:nvSpPr>
          <p:spPr bwMode="auto">
            <a:xfrm>
              <a:off x="10321925" y="7138988"/>
              <a:ext cx="179388" cy="179388"/>
            </a:xfrm>
            <a:custGeom>
              <a:avLst/>
              <a:gdLst>
                <a:gd name="T0" fmla="*/ 17 w 64"/>
                <a:gd name="T1" fmla="*/ 64 h 64"/>
                <a:gd name="T2" fmla="*/ 13 w 64"/>
                <a:gd name="T3" fmla="*/ 62 h 64"/>
                <a:gd name="T4" fmla="*/ 10 w 64"/>
                <a:gd name="T5" fmla="*/ 55 h 64"/>
                <a:gd name="T6" fmla="*/ 12 w 64"/>
                <a:gd name="T7" fmla="*/ 41 h 64"/>
                <a:gd name="T8" fmla="*/ 2 w 64"/>
                <a:gd name="T9" fmla="*/ 31 h 64"/>
                <a:gd name="T10" fmla="*/ 1 w 64"/>
                <a:gd name="T11" fmla="*/ 24 h 64"/>
                <a:gd name="T12" fmla="*/ 6 w 64"/>
                <a:gd name="T13" fmla="*/ 19 h 64"/>
                <a:gd name="T14" fmla="*/ 20 w 64"/>
                <a:gd name="T15" fmla="*/ 17 h 64"/>
                <a:gd name="T16" fmla="*/ 26 w 64"/>
                <a:gd name="T17" fmla="*/ 4 h 64"/>
                <a:gd name="T18" fmla="*/ 32 w 64"/>
                <a:gd name="T19" fmla="*/ 0 h 64"/>
                <a:gd name="T20" fmla="*/ 39 w 64"/>
                <a:gd name="T21" fmla="*/ 4 h 64"/>
                <a:gd name="T22" fmla="*/ 44 w 64"/>
                <a:gd name="T23" fmla="*/ 17 h 64"/>
                <a:gd name="T24" fmla="*/ 58 w 64"/>
                <a:gd name="T25" fmla="*/ 19 h 64"/>
                <a:gd name="T26" fmla="*/ 63 w 64"/>
                <a:gd name="T27" fmla="*/ 24 h 64"/>
                <a:gd name="T28" fmla="*/ 63 w 64"/>
                <a:gd name="T29" fmla="*/ 24 h 64"/>
                <a:gd name="T30" fmla="*/ 62 w 64"/>
                <a:gd name="T31" fmla="*/ 31 h 64"/>
                <a:gd name="T32" fmla="*/ 52 w 64"/>
                <a:gd name="T33" fmla="*/ 41 h 64"/>
                <a:gd name="T34" fmla="*/ 54 w 64"/>
                <a:gd name="T35" fmla="*/ 55 h 64"/>
                <a:gd name="T36" fmla="*/ 52 w 64"/>
                <a:gd name="T37" fmla="*/ 62 h 64"/>
                <a:gd name="T38" fmla="*/ 44 w 64"/>
                <a:gd name="T39" fmla="*/ 63 h 64"/>
                <a:gd name="T40" fmla="*/ 32 w 64"/>
                <a:gd name="T41" fmla="*/ 56 h 64"/>
                <a:gd name="T42" fmla="*/ 20 w 64"/>
                <a:gd name="T43" fmla="*/ 63 h 64"/>
                <a:gd name="T44" fmla="*/ 17 w 64"/>
                <a:gd name="T45" fmla="*/ 64 h 64"/>
                <a:gd name="T46" fmla="*/ 19 w 64"/>
                <a:gd name="T47" fmla="*/ 57 h 64"/>
                <a:gd name="T48" fmla="*/ 19 w 64"/>
                <a:gd name="T49" fmla="*/ 57 h 64"/>
                <a:gd name="T50" fmla="*/ 19 w 64"/>
                <a:gd name="T51" fmla="*/ 57 h 64"/>
                <a:gd name="T52" fmla="*/ 32 w 64"/>
                <a:gd name="T53" fmla="*/ 46 h 64"/>
                <a:gd name="T54" fmla="*/ 34 w 64"/>
                <a:gd name="T55" fmla="*/ 47 h 64"/>
                <a:gd name="T56" fmla="*/ 45 w 64"/>
                <a:gd name="T57" fmla="*/ 53 h 64"/>
                <a:gd name="T58" fmla="*/ 43 w 64"/>
                <a:gd name="T59" fmla="*/ 40 h 64"/>
                <a:gd name="T60" fmla="*/ 44 w 64"/>
                <a:gd name="T61" fmla="*/ 36 h 64"/>
                <a:gd name="T62" fmla="*/ 53 w 64"/>
                <a:gd name="T63" fmla="*/ 27 h 64"/>
                <a:gd name="T64" fmla="*/ 41 w 64"/>
                <a:gd name="T65" fmla="*/ 26 h 64"/>
                <a:gd name="T66" fmla="*/ 37 w 64"/>
                <a:gd name="T67" fmla="*/ 23 h 64"/>
                <a:gd name="T68" fmla="*/ 32 w 64"/>
                <a:gd name="T69" fmla="*/ 12 h 64"/>
                <a:gd name="T70" fmla="*/ 27 w 64"/>
                <a:gd name="T71" fmla="*/ 23 h 64"/>
                <a:gd name="T72" fmla="*/ 23 w 64"/>
                <a:gd name="T73" fmla="*/ 26 h 64"/>
                <a:gd name="T74" fmla="*/ 12 w 64"/>
                <a:gd name="T75" fmla="*/ 27 h 64"/>
                <a:gd name="T76" fmla="*/ 20 w 64"/>
                <a:gd name="T77" fmla="*/ 36 h 64"/>
                <a:gd name="T78" fmla="*/ 22 w 64"/>
                <a:gd name="T79" fmla="*/ 40 h 64"/>
                <a:gd name="T80" fmla="*/ 20 w 64"/>
                <a:gd name="T81" fmla="*/ 53 h 64"/>
                <a:gd name="T82" fmla="*/ 30 w 64"/>
                <a:gd name="T83" fmla="*/ 47 h 64"/>
                <a:gd name="T84" fmla="*/ 32 w 64"/>
                <a:gd name="T85" fmla="*/ 46 h 64"/>
                <a:gd name="T86" fmla="*/ 56 w 64"/>
                <a:gd name="T87" fmla="*/ 28 h 64"/>
                <a:gd name="T88" fmla="*/ 56 w 64"/>
                <a:gd name="T8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17" y="64"/>
                  </a:moveTo>
                  <a:cubicBezTo>
                    <a:pt x="15" y="64"/>
                    <a:pt x="14" y="63"/>
                    <a:pt x="13" y="62"/>
                  </a:cubicBezTo>
                  <a:cubicBezTo>
                    <a:pt x="10" y="61"/>
                    <a:pt x="9" y="58"/>
                    <a:pt x="10" y="5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" y="21"/>
                    <a:pt x="4" y="19"/>
                    <a:pt x="6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5" y="0"/>
                    <a:pt x="37" y="2"/>
                    <a:pt x="39" y="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3" y="21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6"/>
                    <a:pt x="64" y="29"/>
                    <a:pt x="62" y="3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8"/>
                    <a:pt x="54" y="61"/>
                    <a:pt x="52" y="62"/>
                  </a:cubicBezTo>
                  <a:cubicBezTo>
                    <a:pt x="49" y="64"/>
                    <a:pt x="46" y="64"/>
                    <a:pt x="44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8" y="64"/>
                    <a:pt x="17" y="64"/>
                  </a:cubicBezTo>
                  <a:close/>
                  <a:moveTo>
                    <a:pt x="19" y="57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  <a:moveTo>
                    <a:pt x="32" y="46"/>
                  </a:moveTo>
                  <a:cubicBezTo>
                    <a:pt x="33" y="46"/>
                    <a:pt x="34" y="47"/>
                    <a:pt x="34" y="4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3" y="37"/>
                    <a:pt x="44" y="3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9" y="25"/>
                    <a:pt x="38" y="24"/>
                    <a:pt x="37" y="2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4"/>
                    <a:pt x="25" y="25"/>
                    <a:pt x="2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2" y="39"/>
                    <a:pt x="22" y="4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6"/>
                    <a:pt x="32" y="46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380"/>
            <p:cNvSpPr>
              <a:spLocks noEditPoints="1"/>
            </p:cNvSpPr>
            <p:nvPr/>
          </p:nvSpPr>
          <p:spPr bwMode="auto">
            <a:xfrm>
              <a:off x="10056813" y="6996113"/>
              <a:ext cx="182563" cy="182563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2 w 65"/>
                <a:gd name="T29" fmla="*/ 32 h 65"/>
                <a:gd name="T30" fmla="*/ 53 w 65"/>
                <a:gd name="T31" fmla="*/ 42 h 65"/>
                <a:gd name="T32" fmla="*/ 55 w 65"/>
                <a:gd name="T33" fmla="*/ 56 h 65"/>
                <a:gd name="T34" fmla="*/ 52 w 65"/>
                <a:gd name="T35" fmla="*/ 63 h 65"/>
                <a:gd name="T36" fmla="*/ 44 w 65"/>
                <a:gd name="T37" fmla="*/ 63 h 65"/>
                <a:gd name="T38" fmla="*/ 33 w 65"/>
                <a:gd name="T39" fmla="*/ 57 h 65"/>
                <a:gd name="T40" fmla="*/ 21 w 65"/>
                <a:gd name="T41" fmla="*/ 63 h 65"/>
                <a:gd name="T42" fmla="*/ 17 w 65"/>
                <a:gd name="T43" fmla="*/ 64 h 65"/>
                <a:gd name="T44" fmla="*/ 46 w 65"/>
                <a:gd name="T45" fmla="*/ 57 h 65"/>
                <a:gd name="T46" fmla="*/ 46 w 65"/>
                <a:gd name="T47" fmla="*/ 57 h 65"/>
                <a:gd name="T48" fmla="*/ 33 w 65"/>
                <a:gd name="T49" fmla="*/ 47 h 65"/>
                <a:gd name="T50" fmla="*/ 35 w 65"/>
                <a:gd name="T51" fmla="*/ 48 h 65"/>
                <a:gd name="T52" fmla="*/ 45 w 65"/>
                <a:gd name="T53" fmla="*/ 53 h 65"/>
                <a:gd name="T54" fmla="*/ 43 w 65"/>
                <a:gd name="T55" fmla="*/ 41 h 65"/>
                <a:gd name="T56" fmla="*/ 44 w 65"/>
                <a:gd name="T57" fmla="*/ 37 h 65"/>
                <a:gd name="T58" fmla="*/ 53 w 65"/>
                <a:gd name="T59" fmla="*/ 28 h 65"/>
                <a:gd name="T60" fmla="*/ 41 w 65"/>
                <a:gd name="T61" fmla="*/ 26 h 65"/>
                <a:gd name="T62" fmla="*/ 38 w 65"/>
                <a:gd name="T63" fmla="*/ 23 h 65"/>
                <a:gd name="T64" fmla="*/ 33 w 65"/>
                <a:gd name="T65" fmla="*/ 12 h 65"/>
                <a:gd name="T66" fmla="*/ 27 w 65"/>
                <a:gd name="T67" fmla="*/ 23 h 65"/>
                <a:gd name="T68" fmla="*/ 24 w 65"/>
                <a:gd name="T69" fmla="*/ 26 h 65"/>
                <a:gd name="T70" fmla="*/ 12 w 65"/>
                <a:gd name="T71" fmla="*/ 28 h 65"/>
                <a:gd name="T72" fmla="*/ 21 w 65"/>
                <a:gd name="T73" fmla="*/ 37 h 65"/>
                <a:gd name="T74" fmla="*/ 22 w 65"/>
                <a:gd name="T75" fmla="*/ 41 h 65"/>
                <a:gd name="T76" fmla="*/ 20 w 65"/>
                <a:gd name="T77" fmla="*/ 53 h 65"/>
                <a:gd name="T78" fmla="*/ 30 w 65"/>
                <a:gd name="T79" fmla="*/ 48 h 65"/>
                <a:gd name="T80" fmla="*/ 33 w 65"/>
                <a:gd name="T81" fmla="*/ 47 h 65"/>
                <a:gd name="T82" fmla="*/ 57 w 65"/>
                <a:gd name="T83" fmla="*/ 28 h 65"/>
                <a:gd name="T84" fmla="*/ 57 w 65"/>
                <a:gd name="T85" fmla="*/ 28 h 65"/>
                <a:gd name="T86" fmla="*/ 9 w 65"/>
                <a:gd name="T87" fmla="*/ 25 h 65"/>
                <a:gd name="T88" fmla="*/ 9 w 65"/>
                <a:gd name="T89" fmla="*/ 25 h 65"/>
                <a:gd name="T90" fmla="*/ 9 w 65"/>
                <a:gd name="T9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33" y="47"/>
                  </a:moveTo>
                  <a:cubicBezTo>
                    <a:pt x="33" y="47"/>
                    <a:pt x="34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2" y="47"/>
                    <a:pt x="33" y="4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381"/>
            <p:cNvSpPr>
              <a:spLocks noEditPoints="1"/>
            </p:cNvSpPr>
            <p:nvPr/>
          </p:nvSpPr>
          <p:spPr bwMode="auto">
            <a:xfrm>
              <a:off x="9734550" y="7142163"/>
              <a:ext cx="468313" cy="234950"/>
            </a:xfrm>
            <a:custGeom>
              <a:avLst/>
              <a:gdLst>
                <a:gd name="T0" fmla="*/ 133 w 167"/>
                <a:gd name="T1" fmla="*/ 84 h 84"/>
                <a:gd name="T2" fmla="*/ 30 w 167"/>
                <a:gd name="T3" fmla="*/ 84 h 84"/>
                <a:gd name="T4" fmla="*/ 0 w 167"/>
                <a:gd name="T5" fmla="*/ 55 h 84"/>
                <a:gd name="T6" fmla="*/ 30 w 167"/>
                <a:gd name="T7" fmla="*/ 25 h 84"/>
                <a:gd name="T8" fmla="*/ 39 w 167"/>
                <a:gd name="T9" fmla="*/ 26 h 84"/>
                <a:gd name="T10" fmla="*/ 78 w 167"/>
                <a:gd name="T11" fmla="*/ 0 h 84"/>
                <a:gd name="T12" fmla="*/ 114 w 167"/>
                <a:gd name="T13" fmla="*/ 21 h 84"/>
                <a:gd name="T14" fmla="*/ 133 w 167"/>
                <a:gd name="T15" fmla="*/ 15 h 84"/>
                <a:gd name="T16" fmla="*/ 167 w 167"/>
                <a:gd name="T17" fmla="*/ 50 h 84"/>
                <a:gd name="T18" fmla="*/ 133 w 167"/>
                <a:gd name="T19" fmla="*/ 84 h 84"/>
                <a:gd name="T20" fmla="*/ 30 w 167"/>
                <a:gd name="T21" fmla="*/ 34 h 84"/>
                <a:gd name="T22" fmla="*/ 9 w 167"/>
                <a:gd name="T23" fmla="*/ 55 h 84"/>
                <a:gd name="T24" fmla="*/ 30 w 167"/>
                <a:gd name="T25" fmla="*/ 75 h 84"/>
                <a:gd name="T26" fmla="*/ 133 w 167"/>
                <a:gd name="T27" fmla="*/ 75 h 84"/>
                <a:gd name="T28" fmla="*/ 158 w 167"/>
                <a:gd name="T29" fmla="*/ 50 h 84"/>
                <a:gd name="T30" fmla="*/ 133 w 167"/>
                <a:gd name="T31" fmla="*/ 24 h 84"/>
                <a:gd name="T32" fmla="*/ 116 w 167"/>
                <a:gd name="T33" fmla="*/ 31 h 84"/>
                <a:gd name="T34" fmla="*/ 112 w 167"/>
                <a:gd name="T35" fmla="*/ 32 h 84"/>
                <a:gd name="T36" fmla="*/ 108 w 167"/>
                <a:gd name="T37" fmla="*/ 29 h 84"/>
                <a:gd name="T38" fmla="*/ 78 w 167"/>
                <a:gd name="T39" fmla="*/ 9 h 84"/>
                <a:gd name="T40" fmla="*/ 47 w 167"/>
                <a:gd name="T41" fmla="*/ 34 h 84"/>
                <a:gd name="T42" fmla="*/ 44 w 167"/>
                <a:gd name="T43" fmla="*/ 37 h 84"/>
                <a:gd name="T44" fmla="*/ 40 w 167"/>
                <a:gd name="T45" fmla="*/ 37 h 84"/>
                <a:gd name="T46" fmla="*/ 30 w 167"/>
                <a:gd name="T47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4">
                  <a:moveTo>
                    <a:pt x="133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14" y="84"/>
                    <a:pt x="0" y="71"/>
                    <a:pt x="0" y="55"/>
                  </a:cubicBezTo>
                  <a:cubicBezTo>
                    <a:pt x="0" y="38"/>
                    <a:pt x="14" y="25"/>
                    <a:pt x="30" y="25"/>
                  </a:cubicBezTo>
                  <a:cubicBezTo>
                    <a:pt x="33" y="25"/>
                    <a:pt x="36" y="25"/>
                    <a:pt x="39" y="26"/>
                  </a:cubicBezTo>
                  <a:cubicBezTo>
                    <a:pt x="46" y="11"/>
                    <a:pt x="61" y="0"/>
                    <a:pt x="78" y="0"/>
                  </a:cubicBezTo>
                  <a:cubicBezTo>
                    <a:pt x="93" y="0"/>
                    <a:pt x="107" y="8"/>
                    <a:pt x="114" y="21"/>
                  </a:cubicBezTo>
                  <a:cubicBezTo>
                    <a:pt x="120" y="17"/>
                    <a:pt x="126" y="15"/>
                    <a:pt x="133" y="15"/>
                  </a:cubicBezTo>
                  <a:cubicBezTo>
                    <a:pt x="152" y="15"/>
                    <a:pt x="167" y="31"/>
                    <a:pt x="167" y="50"/>
                  </a:cubicBezTo>
                  <a:cubicBezTo>
                    <a:pt x="167" y="69"/>
                    <a:pt x="152" y="84"/>
                    <a:pt x="133" y="84"/>
                  </a:cubicBezTo>
                  <a:close/>
                  <a:moveTo>
                    <a:pt x="30" y="34"/>
                  </a:moveTo>
                  <a:cubicBezTo>
                    <a:pt x="19" y="34"/>
                    <a:pt x="9" y="43"/>
                    <a:pt x="9" y="55"/>
                  </a:cubicBezTo>
                  <a:cubicBezTo>
                    <a:pt x="9" y="66"/>
                    <a:pt x="19" y="75"/>
                    <a:pt x="30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47" y="75"/>
                    <a:pt x="158" y="64"/>
                    <a:pt x="158" y="50"/>
                  </a:cubicBezTo>
                  <a:cubicBezTo>
                    <a:pt x="158" y="36"/>
                    <a:pt x="147" y="24"/>
                    <a:pt x="133" y="24"/>
                  </a:cubicBezTo>
                  <a:cubicBezTo>
                    <a:pt x="127" y="24"/>
                    <a:pt x="121" y="27"/>
                    <a:pt x="116" y="31"/>
                  </a:cubicBezTo>
                  <a:cubicBezTo>
                    <a:pt x="115" y="32"/>
                    <a:pt x="113" y="32"/>
                    <a:pt x="112" y="32"/>
                  </a:cubicBezTo>
                  <a:cubicBezTo>
                    <a:pt x="110" y="32"/>
                    <a:pt x="109" y="31"/>
                    <a:pt x="108" y="29"/>
                  </a:cubicBezTo>
                  <a:cubicBezTo>
                    <a:pt x="103" y="17"/>
                    <a:pt x="91" y="9"/>
                    <a:pt x="78" y="9"/>
                  </a:cubicBezTo>
                  <a:cubicBezTo>
                    <a:pt x="63" y="9"/>
                    <a:pt x="50" y="20"/>
                    <a:pt x="47" y="34"/>
                  </a:cubicBezTo>
                  <a:cubicBezTo>
                    <a:pt x="46" y="35"/>
                    <a:pt x="45" y="36"/>
                    <a:pt x="44" y="37"/>
                  </a:cubicBezTo>
                  <a:cubicBezTo>
                    <a:pt x="43" y="37"/>
                    <a:pt x="41" y="37"/>
                    <a:pt x="40" y="37"/>
                  </a:cubicBezTo>
                  <a:cubicBezTo>
                    <a:pt x="37" y="35"/>
                    <a:pt x="33" y="34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382"/>
            <p:cNvSpPr>
              <a:spLocks noEditPoints="1"/>
            </p:cNvSpPr>
            <p:nvPr/>
          </p:nvSpPr>
          <p:spPr bwMode="auto">
            <a:xfrm>
              <a:off x="10110788" y="6832600"/>
              <a:ext cx="263525" cy="138113"/>
            </a:xfrm>
            <a:custGeom>
              <a:avLst/>
              <a:gdLst>
                <a:gd name="T0" fmla="*/ 73 w 94"/>
                <a:gd name="T1" fmla="*/ 49 h 49"/>
                <a:gd name="T2" fmla="*/ 18 w 94"/>
                <a:gd name="T3" fmla="*/ 49 h 49"/>
                <a:gd name="T4" fmla="*/ 0 w 94"/>
                <a:gd name="T5" fmla="*/ 31 h 49"/>
                <a:gd name="T6" fmla="*/ 18 w 94"/>
                <a:gd name="T7" fmla="*/ 13 h 49"/>
                <a:gd name="T8" fmla="*/ 21 w 94"/>
                <a:gd name="T9" fmla="*/ 13 h 49"/>
                <a:gd name="T10" fmla="*/ 44 w 94"/>
                <a:gd name="T11" fmla="*/ 0 h 49"/>
                <a:gd name="T12" fmla="*/ 64 w 94"/>
                <a:gd name="T13" fmla="*/ 10 h 49"/>
                <a:gd name="T14" fmla="*/ 73 w 94"/>
                <a:gd name="T15" fmla="*/ 8 h 49"/>
                <a:gd name="T16" fmla="*/ 94 w 94"/>
                <a:gd name="T17" fmla="*/ 29 h 49"/>
                <a:gd name="T18" fmla="*/ 73 w 94"/>
                <a:gd name="T19" fmla="*/ 49 h 49"/>
                <a:gd name="T20" fmla="*/ 18 w 94"/>
                <a:gd name="T21" fmla="*/ 22 h 49"/>
                <a:gd name="T22" fmla="*/ 9 w 94"/>
                <a:gd name="T23" fmla="*/ 31 h 49"/>
                <a:gd name="T24" fmla="*/ 18 w 94"/>
                <a:gd name="T25" fmla="*/ 40 h 49"/>
                <a:gd name="T26" fmla="*/ 73 w 94"/>
                <a:gd name="T27" fmla="*/ 40 h 49"/>
                <a:gd name="T28" fmla="*/ 84 w 94"/>
                <a:gd name="T29" fmla="*/ 29 h 49"/>
                <a:gd name="T30" fmla="*/ 73 w 94"/>
                <a:gd name="T31" fmla="*/ 17 h 49"/>
                <a:gd name="T32" fmla="*/ 65 w 94"/>
                <a:gd name="T33" fmla="*/ 20 h 49"/>
                <a:gd name="T34" fmla="*/ 61 w 94"/>
                <a:gd name="T35" fmla="*/ 21 h 49"/>
                <a:gd name="T36" fmla="*/ 58 w 94"/>
                <a:gd name="T37" fmla="*/ 18 h 49"/>
                <a:gd name="T38" fmla="*/ 44 w 94"/>
                <a:gd name="T39" fmla="*/ 9 h 49"/>
                <a:gd name="T40" fmla="*/ 29 w 94"/>
                <a:gd name="T41" fmla="*/ 20 h 49"/>
                <a:gd name="T42" fmla="*/ 26 w 94"/>
                <a:gd name="T43" fmla="*/ 24 h 49"/>
                <a:gd name="T44" fmla="*/ 22 w 94"/>
                <a:gd name="T45" fmla="*/ 23 h 49"/>
                <a:gd name="T46" fmla="*/ 18 w 94"/>
                <a:gd name="T4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9">
                  <a:moveTo>
                    <a:pt x="73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8" y="49"/>
                    <a:pt x="0" y="41"/>
                    <a:pt x="0" y="31"/>
                  </a:cubicBezTo>
                  <a:cubicBezTo>
                    <a:pt x="0" y="21"/>
                    <a:pt x="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6" y="5"/>
                    <a:pt x="34" y="0"/>
                    <a:pt x="44" y="0"/>
                  </a:cubicBezTo>
                  <a:cubicBezTo>
                    <a:pt x="52" y="0"/>
                    <a:pt x="59" y="4"/>
                    <a:pt x="64" y="10"/>
                  </a:cubicBezTo>
                  <a:cubicBezTo>
                    <a:pt x="66" y="9"/>
                    <a:pt x="70" y="8"/>
                    <a:pt x="73" y="8"/>
                  </a:cubicBezTo>
                  <a:cubicBezTo>
                    <a:pt x="84" y="8"/>
                    <a:pt x="94" y="17"/>
                    <a:pt x="94" y="29"/>
                  </a:cubicBezTo>
                  <a:cubicBezTo>
                    <a:pt x="94" y="40"/>
                    <a:pt x="84" y="49"/>
                    <a:pt x="73" y="49"/>
                  </a:cubicBezTo>
                  <a:close/>
                  <a:moveTo>
                    <a:pt x="18" y="22"/>
                  </a:moveTo>
                  <a:cubicBezTo>
                    <a:pt x="13" y="22"/>
                    <a:pt x="9" y="26"/>
                    <a:pt x="9" y="31"/>
                  </a:cubicBezTo>
                  <a:cubicBezTo>
                    <a:pt x="9" y="36"/>
                    <a:pt x="13" y="40"/>
                    <a:pt x="18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40"/>
                    <a:pt x="84" y="35"/>
                    <a:pt x="84" y="29"/>
                  </a:cubicBezTo>
                  <a:cubicBezTo>
                    <a:pt x="84" y="22"/>
                    <a:pt x="79" y="17"/>
                    <a:pt x="73" y="17"/>
                  </a:cubicBezTo>
                  <a:cubicBezTo>
                    <a:pt x="70" y="17"/>
                    <a:pt x="67" y="18"/>
                    <a:pt x="65" y="20"/>
                  </a:cubicBezTo>
                  <a:cubicBezTo>
                    <a:pt x="64" y="21"/>
                    <a:pt x="63" y="21"/>
                    <a:pt x="61" y="21"/>
                  </a:cubicBezTo>
                  <a:cubicBezTo>
                    <a:pt x="60" y="21"/>
                    <a:pt x="58" y="20"/>
                    <a:pt x="58" y="18"/>
                  </a:cubicBezTo>
                  <a:cubicBezTo>
                    <a:pt x="55" y="13"/>
                    <a:pt x="50" y="9"/>
                    <a:pt x="44" y="9"/>
                  </a:cubicBezTo>
                  <a:cubicBezTo>
                    <a:pt x="37" y="9"/>
                    <a:pt x="30" y="14"/>
                    <a:pt x="29" y="20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5" y="24"/>
                    <a:pt x="23" y="24"/>
                    <a:pt x="22" y="23"/>
                  </a:cubicBezTo>
                  <a:cubicBezTo>
                    <a:pt x="21" y="23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383"/>
            <p:cNvSpPr>
              <a:spLocks/>
            </p:cNvSpPr>
            <p:nvPr/>
          </p:nvSpPr>
          <p:spPr bwMode="auto">
            <a:xfrm>
              <a:off x="9752013" y="6754813"/>
              <a:ext cx="25400" cy="198438"/>
            </a:xfrm>
            <a:custGeom>
              <a:avLst/>
              <a:gdLst>
                <a:gd name="T0" fmla="*/ 5 w 9"/>
                <a:gd name="T1" fmla="*/ 71 h 71"/>
                <a:gd name="T2" fmla="*/ 0 w 9"/>
                <a:gd name="T3" fmla="*/ 66 h 71"/>
                <a:gd name="T4" fmla="*/ 0 w 9"/>
                <a:gd name="T5" fmla="*/ 4 h 71"/>
                <a:gd name="T6" fmla="*/ 5 w 9"/>
                <a:gd name="T7" fmla="*/ 0 h 71"/>
                <a:gd name="T8" fmla="*/ 9 w 9"/>
                <a:gd name="T9" fmla="*/ 4 h 71"/>
                <a:gd name="T10" fmla="*/ 9 w 9"/>
                <a:gd name="T11" fmla="*/ 66 h 71"/>
                <a:gd name="T12" fmla="*/ 5 w 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1">
                  <a:moveTo>
                    <a:pt x="5" y="71"/>
                  </a:moveTo>
                  <a:cubicBezTo>
                    <a:pt x="2" y="71"/>
                    <a:pt x="0" y="69"/>
                    <a:pt x="0" y="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384"/>
            <p:cNvSpPr>
              <a:spLocks/>
            </p:cNvSpPr>
            <p:nvPr/>
          </p:nvSpPr>
          <p:spPr bwMode="auto">
            <a:xfrm>
              <a:off x="9945688" y="6745288"/>
              <a:ext cx="25400" cy="422275"/>
            </a:xfrm>
            <a:custGeom>
              <a:avLst/>
              <a:gdLst>
                <a:gd name="T0" fmla="*/ 4 w 9"/>
                <a:gd name="T1" fmla="*/ 150 h 150"/>
                <a:gd name="T2" fmla="*/ 0 w 9"/>
                <a:gd name="T3" fmla="*/ 146 h 150"/>
                <a:gd name="T4" fmla="*/ 0 w 9"/>
                <a:gd name="T5" fmla="*/ 5 h 150"/>
                <a:gd name="T6" fmla="*/ 4 w 9"/>
                <a:gd name="T7" fmla="*/ 0 h 150"/>
                <a:gd name="T8" fmla="*/ 9 w 9"/>
                <a:gd name="T9" fmla="*/ 5 h 150"/>
                <a:gd name="T10" fmla="*/ 9 w 9"/>
                <a:gd name="T11" fmla="*/ 146 h 150"/>
                <a:gd name="T12" fmla="*/ 4 w 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0">
                  <a:moveTo>
                    <a:pt x="4" y="150"/>
                  </a:moveTo>
                  <a:cubicBezTo>
                    <a:pt x="2" y="150"/>
                    <a:pt x="0" y="148"/>
                    <a:pt x="0" y="1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8"/>
                    <a:pt x="7" y="150"/>
                    <a:pt x="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385"/>
            <p:cNvSpPr>
              <a:spLocks/>
            </p:cNvSpPr>
            <p:nvPr/>
          </p:nvSpPr>
          <p:spPr bwMode="auto">
            <a:xfrm>
              <a:off x="10220325" y="6745288"/>
              <a:ext cx="25400" cy="112713"/>
            </a:xfrm>
            <a:custGeom>
              <a:avLst/>
              <a:gdLst>
                <a:gd name="T0" fmla="*/ 4 w 9"/>
                <a:gd name="T1" fmla="*/ 40 h 40"/>
                <a:gd name="T2" fmla="*/ 0 w 9"/>
                <a:gd name="T3" fmla="*/ 35 h 40"/>
                <a:gd name="T4" fmla="*/ 0 w 9"/>
                <a:gd name="T5" fmla="*/ 5 h 40"/>
                <a:gd name="T6" fmla="*/ 4 w 9"/>
                <a:gd name="T7" fmla="*/ 0 h 40"/>
                <a:gd name="T8" fmla="*/ 9 w 9"/>
                <a:gd name="T9" fmla="*/ 5 h 40"/>
                <a:gd name="T10" fmla="*/ 9 w 9"/>
                <a:gd name="T11" fmla="*/ 35 h 40"/>
                <a:gd name="T12" fmla="*/ 4 w 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0">
                  <a:moveTo>
                    <a:pt x="4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386"/>
            <p:cNvSpPr>
              <a:spLocks/>
            </p:cNvSpPr>
            <p:nvPr/>
          </p:nvSpPr>
          <p:spPr bwMode="auto">
            <a:xfrm>
              <a:off x="10136188" y="6745288"/>
              <a:ext cx="25400" cy="152400"/>
            </a:xfrm>
            <a:custGeom>
              <a:avLst/>
              <a:gdLst>
                <a:gd name="T0" fmla="*/ 5 w 9"/>
                <a:gd name="T1" fmla="*/ 54 h 54"/>
                <a:gd name="T2" fmla="*/ 0 w 9"/>
                <a:gd name="T3" fmla="*/ 49 h 54"/>
                <a:gd name="T4" fmla="*/ 0 w 9"/>
                <a:gd name="T5" fmla="*/ 5 h 54"/>
                <a:gd name="T6" fmla="*/ 5 w 9"/>
                <a:gd name="T7" fmla="*/ 0 h 54"/>
                <a:gd name="T8" fmla="*/ 9 w 9"/>
                <a:gd name="T9" fmla="*/ 5 h 54"/>
                <a:gd name="T10" fmla="*/ 9 w 9"/>
                <a:gd name="T11" fmla="*/ 49 h 54"/>
                <a:gd name="T12" fmla="*/ 5 w 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4">
                  <a:moveTo>
                    <a:pt x="5" y="54"/>
                  </a:move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7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387"/>
            <p:cNvSpPr>
              <a:spLocks/>
            </p:cNvSpPr>
            <p:nvPr/>
          </p:nvSpPr>
          <p:spPr bwMode="auto">
            <a:xfrm>
              <a:off x="10136188" y="6945313"/>
              <a:ext cx="25400" cy="84138"/>
            </a:xfrm>
            <a:custGeom>
              <a:avLst/>
              <a:gdLst>
                <a:gd name="T0" fmla="*/ 5 w 9"/>
                <a:gd name="T1" fmla="*/ 30 h 30"/>
                <a:gd name="T2" fmla="*/ 0 w 9"/>
                <a:gd name="T3" fmla="*/ 25 h 30"/>
                <a:gd name="T4" fmla="*/ 0 w 9"/>
                <a:gd name="T5" fmla="*/ 5 h 30"/>
                <a:gd name="T6" fmla="*/ 5 w 9"/>
                <a:gd name="T7" fmla="*/ 0 h 30"/>
                <a:gd name="T8" fmla="*/ 9 w 9"/>
                <a:gd name="T9" fmla="*/ 5 h 30"/>
                <a:gd name="T10" fmla="*/ 9 w 9"/>
                <a:gd name="T11" fmla="*/ 25 h 30"/>
                <a:gd name="T12" fmla="*/ 5 w 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30"/>
                  </a:move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388"/>
            <p:cNvSpPr>
              <a:spLocks/>
            </p:cNvSpPr>
            <p:nvPr/>
          </p:nvSpPr>
          <p:spPr bwMode="auto">
            <a:xfrm>
              <a:off x="10396538" y="6745288"/>
              <a:ext cx="28575" cy="419100"/>
            </a:xfrm>
            <a:custGeom>
              <a:avLst/>
              <a:gdLst>
                <a:gd name="T0" fmla="*/ 5 w 10"/>
                <a:gd name="T1" fmla="*/ 149 h 149"/>
                <a:gd name="T2" fmla="*/ 0 w 10"/>
                <a:gd name="T3" fmla="*/ 145 h 149"/>
                <a:gd name="T4" fmla="*/ 0 w 10"/>
                <a:gd name="T5" fmla="*/ 5 h 149"/>
                <a:gd name="T6" fmla="*/ 5 w 10"/>
                <a:gd name="T7" fmla="*/ 0 h 149"/>
                <a:gd name="T8" fmla="*/ 10 w 10"/>
                <a:gd name="T9" fmla="*/ 5 h 149"/>
                <a:gd name="T10" fmla="*/ 10 w 10"/>
                <a:gd name="T11" fmla="*/ 145 h 149"/>
                <a:gd name="T12" fmla="*/ 5 w 10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9">
                  <a:moveTo>
                    <a:pt x="5" y="149"/>
                  </a:moveTo>
                  <a:cubicBezTo>
                    <a:pt x="3" y="149"/>
                    <a:pt x="0" y="147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7"/>
                    <a:pt x="8" y="149"/>
                    <a:pt x="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4" name="Freeform 389"/>
          <p:cNvSpPr>
            <a:spLocks noEditPoints="1"/>
          </p:cNvSpPr>
          <p:nvPr/>
        </p:nvSpPr>
        <p:spPr bwMode="auto">
          <a:xfrm>
            <a:off x="10926052" y="2281468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15" name="组合 514"/>
          <p:cNvGrpSpPr/>
          <p:nvPr/>
        </p:nvGrpSpPr>
        <p:grpSpPr>
          <a:xfrm>
            <a:off x="538457" y="5035957"/>
            <a:ext cx="574504" cy="599110"/>
            <a:chOff x="938213" y="8294688"/>
            <a:chExt cx="852488" cy="889000"/>
          </a:xfrm>
          <a:solidFill>
            <a:srgbClr val="FC621E"/>
          </a:solidFill>
        </p:grpSpPr>
        <p:sp>
          <p:nvSpPr>
            <p:cNvPr id="516" name="Freeform 390"/>
            <p:cNvSpPr>
              <a:spLocks/>
            </p:cNvSpPr>
            <p:nvPr/>
          </p:nvSpPr>
          <p:spPr bwMode="auto">
            <a:xfrm>
              <a:off x="941388" y="8639175"/>
              <a:ext cx="361950" cy="544513"/>
            </a:xfrm>
            <a:custGeom>
              <a:avLst/>
              <a:gdLst>
                <a:gd name="T0" fmla="*/ 123 w 129"/>
                <a:gd name="T1" fmla="*/ 194 h 194"/>
                <a:gd name="T2" fmla="*/ 70 w 129"/>
                <a:gd name="T3" fmla="*/ 187 h 194"/>
                <a:gd name="T4" fmla="*/ 67 w 129"/>
                <a:gd name="T5" fmla="*/ 183 h 194"/>
                <a:gd name="T6" fmla="*/ 4 w 129"/>
                <a:gd name="T7" fmla="*/ 107 h 194"/>
                <a:gd name="T8" fmla="*/ 0 w 129"/>
                <a:gd name="T9" fmla="*/ 102 h 194"/>
                <a:gd name="T10" fmla="*/ 0 w 129"/>
                <a:gd name="T11" fmla="*/ 5 h 194"/>
                <a:gd name="T12" fmla="*/ 4 w 129"/>
                <a:gd name="T13" fmla="*/ 0 h 194"/>
                <a:gd name="T14" fmla="*/ 9 w 129"/>
                <a:gd name="T15" fmla="*/ 5 h 194"/>
                <a:gd name="T16" fmla="*/ 9 w 129"/>
                <a:gd name="T17" fmla="*/ 98 h 194"/>
                <a:gd name="T18" fmla="*/ 76 w 129"/>
                <a:gd name="T19" fmla="*/ 179 h 194"/>
                <a:gd name="T20" fmla="*/ 124 w 129"/>
                <a:gd name="T21" fmla="*/ 185 h 194"/>
                <a:gd name="T22" fmla="*/ 124 w 129"/>
                <a:gd name="T23" fmla="*/ 185 h 194"/>
                <a:gd name="T24" fmla="*/ 129 w 129"/>
                <a:gd name="T25" fmla="*/ 189 h 194"/>
                <a:gd name="T26" fmla="*/ 124 w 129"/>
                <a:gd name="T27" fmla="*/ 194 h 194"/>
                <a:gd name="T28" fmla="*/ 123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123" y="194"/>
                  </a:moveTo>
                  <a:cubicBezTo>
                    <a:pt x="101" y="194"/>
                    <a:pt x="81" y="191"/>
                    <a:pt x="70" y="187"/>
                  </a:cubicBezTo>
                  <a:cubicBezTo>
                    <a:pt x="69" y="186"/>
                    <a:pt x="67" y="185"/>
                    <a:pt x="67" y="183"/>
                  </a:cubicBezTo>
                  <a:cubicBezTo>
                    <a:pt x="62" y="136"/>
                    <a:pt x="42" y="112"/>
                    <a:pt x="4" y="107"/>
                  </a:cubicBezTo>
                  <a:cubicBezTo>
                    <a:pt x="1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48" y="105"/>
                    <a:pt x="70" y="131"/>
                    <a:pt x="76" y="179"/>
                  </a:cubicBezTo>
                  <a:cubicBezTo>
                    <a:pt x="87" y="183"/>
                    <a:pt x="105" y="185"/>
                    <a:pt x="124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7" y="185"/>
                    <a:pt x="129" y="187"/>
                    <a:pt x="129" y="189"/>
                  </a:cubicBezTo>
                  <a:cubicBezTo>
                    <a:pt x="129" y="192"/>
                    <a:pt x="127" y="194"/>
                    <a:pt x="124" y="194"/>
                  </a:cubicBezTo>
                  <a:cubicBezTo>
                    <a:pt x="124" y="194"/>
                    <a:pt x="123" y="194"/>
                    <a:pt x="123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391"/>
            <p:cNvSpPr>
              <a:spLocks/>
            </p:cNvSpPr>
            <p:nvPr/>
          </p:nvSpPr>
          <p:spPr bwMode="auto">
            <a:xfrm>
              <a:off x="1277938" y="8639175"/>
              <a:ext cx="361950" cy="544513"/>
            </a:xfrm>
            <a:custGeom>
              <a:avLst/>
              <a:gdLst>
                <a:gd name="T0" fmla="*/ 5 w 129"/>
                <a:gd name="T1" fmla="*/ 194 h 194"/>
                <a:gd name="T2" fmla="*/ 4 w 129"/>
                <a:gd name="T3" fmla="*/ 194 h 194"/>
                <a:gd name="T4" fmla="*/ 0 w 129"/>
                <a:gd name="T5" fmla="*/ 189 h 194"/>
                <a:gd name="T6" fmla="*/ 4 w 129"/>
                <a:gd name="T7" fmla="*/ 185 h 194"/>
                <a:gd name="T8" fmla="*/ 5 w 129"/>
                <a:gd name="T9" fmla="*/ 185 h 194"/>
                <a:gd name="T10" fmla="*/ 52 w 129"/>
                <a:gd name="T11" fmla="*/ 179 h 194"/>
                <a:gd name="T12" fmla="*/ 120 w 129"/>
                <a:gd name="T13" fmla="*/ 98 h 194"/>
                <a:gd name="T14" fmla="*/ 120 w 129"/>
                <a:gd name="T15" fmla="*/ 5 h 194"/>
                <a:gd name="T16" fmla="*/ 124 w 129"/>
                <a:gd name="T17" fmla="*/ 0 h 194"/>
                <a:gd name="T18" fmla="*/ 129 w 129"/>
                <a:gd name="T19" fmla="*/ 5 h 194"/>
                <a:gd name="T20" fmla="*/ 129 w 129"/>
                <a:gd name="T21" fmla="*/ 102 h 194"/>
                <a:gd name="T22" fmla="*/ 125 w 129"/>
                <a:gd name="T23" fmla="*/ 107 h 194"/>
                <a:gd name="T24" fmla="*/ 61 w 129"/>
                <a:gd name="T25" fmla="*/ 183 h 194"/>
                <a:gd name="T26" fmla="*/ 58 w 129"/>
                <a:gd name="T27" fmla="*/ 187 h 194"/>
                <a:gd name="T28" fmla="*/ 5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5" y="194"/>
                  </a:moveTo>
                  <a:cubicBezTo>
                    <a:pt x="5" y="194"/>
                    <a:pt x="5" y="194"/>
                    <a:pt x="4" y="194"/>
                  </a:cubicBezTo>
                  <a:cubicBezTo>
                    <a:pt x="2" y="194"/>
                    <a:pt x="0" y="192"/>
                    <a:pt x="0" y="189"/>
                  </a:cubicBezTo>
                  <a:cubicBezTo>
                    <a:pt x="0" y="187"/>
                    <a:pt x="2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4" y="185"/>
                    <a:pt x="42" y="183"/>
                    <a:pt x="52" y="179"/>
                  </a:cubicBezTo>
                  <a:cubicBezTo>
                    <a:pt x="58" y="131"/>
                    <a:pt x="80" y="105"/>
                    <a:pt x="120" y="98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2"/>
                    <a:pt x="122" y="0"/>
                    <a:pt x="124" y="0"/>
                  </a:cubicBezTo>
                  <a:cubicBezTo>
                    <a:pt x="127" y="0"/>
                    <a:pt x="129" y="2"/>
                    <a:pt x="129" y="5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5"/>
                    <a:pt x="127" y="107"/>
                    <a:pt x="125" y="107"/>
                  </a:cubicBezTo>
                  <a:cubicBezTo>
                    <a:pt x="86" y="112"/>
                    <a:pt x="66" y="136"/>
                    <a:pt x="61" y="183"/>
                  </a:cubicBezTo>
                  <a:cubicBezTo>
                    <a:pt x="61" y="185"/>
                    <a:pt x="60" y="186"/>
                    <a:pt x="58" y="187"/>
                  </a:cubicBezTo>
                  <a:cubicBezTo>
                    <a:pt x="47" y="191"/>
                    <a:pt x="28" y="194"/>
                    <a:pt x="5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392"/>
            <p:cNvSpPr>
              <a:spLocks noEditPoints="1"/>
            </p:cNvSpPr>
            <p:nvPr/>
          </p:nvSpPr>
          <p:spPr bwMode="auto">
            <a:xfrm>
              <a:off x="941388" y="8613775"/>
              <a:ext cx="698500" cy="76200"/>
            </a:xfrm>
            <a:custGeom>
              <a:avLst/>
              <a:gdLst>
                <a:gd name="T0" fmla="*/ 124 w 249"/>
                <a:gd name="T1" fmla="*/ 27 h 27"/>
                <a:gd name="T2" fmla="*/ 39 w 249"/>
                <a:gd name="T3" fmla="*/ 24 h 27"/>
                <a:gd name="T4" fmla="*/ 0 w 249"/>
                <a:gd name="T5" fmla="*/ 14 h 27"/>
                <a:gd name="T6" fmla="*/ 39 w 249"/>
                <a:gd name="T7" fmla="*/ 3 h 27"/>
                <a:gd name="T8" fmla="*/ 124 w 249"/>
                <a:gd name="T9" fmla="*/ 0 h 27"/>
                <a:gd name="T10" fmla="*/ 209 w 249"/>
                <a:gd name="T11" fmla="*/ 3 h 27"/>
                <a:gd name="T12" fmla="*/ 249 w 249"/>
                <a:gd name="T13" fmla="*/ 14 h 27"/>
                <a:gd name="T14" fmla="*/ 209 w 249"/>
                <a:gd name="T15" fmla="*/ 24 h 27"/>
                <a:gd name="T16" fmla="*/ 124 w 249"/>
                <a:gd name="T17" fmla="*/ 27 h 27"/>
                <a:gd name="T18" fmla="*/ 23 w 249"/>
                <a:gd name="T19" fmla="*/ 14 h 27"/>
                <a:gd name="T20" fmla="*/ 124 w 249"/>
                <a:gd name="T21" fmla="*/ 18 h 27"/>
                <a:gd name="T22" fmla="*/ 226 w 249"/>
                <a:gd name="T23" fmla="*/ 14 h 27"/>
                <a:gd name="T24" fmla="*/ 124 w 249"/>
                <a:gd name="T25" fmla="*/ 10 h 27"/>
                <a:gd name="T26" fmla="*/ 23 w 249"/>
                <a:gd name="T27" fmla="*/ 14 h 27"/>
                <a:gd name="T28" fmla="*/ 241 w 249"/>
                <a:gd name="T29" fmla="*/ 17 h 27"/>
                <a:gd name="T30" fmla="*/ 241 w 249"/>
                <a:gd name="T3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7">
                  <a:moveTo>
                    <a:pt x="124" y="27"/>
                  </a:moveTo>
                  <a:cubicBezTo>
                    <a:pt x="92" y="27"/>
                    <a:pt x="62" y="26"/>
                    <a:pt x="39" y="24"/>
                  </a:cubicBezTo>
                  <a:cubicBezTo>
                    <a:pt x="2" y="22"/>
                    <a:pt x="0" y="19"/>
                    <a:pt x="0" y="14"/>
                  </a:cubicBezTo>
                  <a:cubicBezTo>
                    <a:pt x="0" y="9"/>
                    <a:pt x="2" y="6"/>
                    <a:pt x="39" y="3"/>
                  </a:cubicBezTo>
                  <a:cubicBezTo>
                    <a:pt x="62" y="1"/>
                    <a:pt x="92" y="0"/>
                    <a:pt x="124" y="0"/>
                  </a:cubicBezTo>
                  <a:cubicBezTo>
                    <a:pt x="156" y="0"/>
                    <a:pt x="187" y="1"/>
                    <a:pt x="209" y="3"/>
                  </a:cubicBezTo>
                  <a:cubicBezTo>
                    <a:pt x="246" y="6"/>
                    <a:pt x="249" y="9"/>
                    <a:pt x="249" y="14"/>
                  </a:cubicBezTo>
                  <a:cubicBezTo>
                    <a:pt x="249" y="19"/>
                    <a:pt x="246" y="22"/>
                    <a:pt x="209" y="24"/>
                  </a:cubicBezTo>
                  <a:cubicBezTo>
                    <a:pt x="187" y="26"/>
                    <a:pt x="156" y="27"/>
                    <a:pt x="124" y="27"/>
                  </a:cubicBezTo>
                  <a:close/>
                  <a:moveTo>
                    <a:pt x="23" y="14"/>
                  </a:moveTo>
                  <a:cubicBezTo>
                    <a:pt x="42" y="16"/>
                    <a:pt x="77" y="18"/>
                    <a:pt x="124" y="18"/>
                  </a:cubicBezTo>
                  <a:cubicBezTo>
                    <a:pt x="171" y="18"/>
                    <a:pt x="206" y="16"/>
                    <a:pt x="226" y="14"/>
                  </a:cubicBezTo>
                  <a:cubicBezTo>
                    <a:pt x="206" y="12"/>
                    <a:pt x="171" y="10"/>
                    <a:pt x="124" y="10"/>
                  </a:cubicBezTo>
                  <a:cubicBezTo>
                    <a:pt x="77" y="10"/>
                    <a:pt x="42" y="12"/>
                    <a:pt x="23" y="14"/>
                  </a:cubicBezTo>
                  <a:close/>
                  <a:moveTo>
                    <a:pt x="241" y="17"/>
                  </a:moveTo>
                  <a:cubicBezTo>
                    <a:pt x="241" y="17"/>
                    <a:pt x="241" y="17"/>
                    <a:pt x="2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393"/>
            <p:cNvSpPr>
              <a:spLocks/>
            </p:cNvSpPr>
            <p:nvPr/>
          </p:nvSpPr>
          <p:spPr bwMode="auto">
            <a:xfrm>
              <a:off x="938213" y="8696325"/>
              <a:ext cx="282575" cy="173038"/>
            </a:xfrm>
            <a:custGeom>
              <a:avLst/>
              <a:gdLst>
                <a:gd name="T0" fmla="*/ 75 w 101"/>
                <a:gd name="T1" fmla="*/ 62 h 62"/>
                <a:gd name="T2" fmla="*/ 4 w 101"/>
                <a:gd name="T3" fmla="*/ 53 h 62"/>
                <a:gd name="T4" fmla="*/ 1 w 101"/>
                <a:gd name="T5" fmla="*/ 48 h 62"/>
                <a:gd name="T6" fmla="*/ 6 w 101"/>
                <a:gd name="T7" fmla="*/ 44 h 62"/>
                <a:gd name="T8" fmla="*/ 83 w 101"/>
                <a:gd name="T9" fmla="*/ 52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1 w 101"/>
                <a:gd name="T19" fmla="*/ 4 h 62"/>
                <a:gd name="T20" fmla="*/ 6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5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5" y="62"/>
                  </a:moveTo>
                  <a:cubicBezTo>
                    <a:pt x="40" y="62"/>
                    <a:pt x="6" y="54"/>
                    <a:pt x="4" y="53"/>
                  </a:cubicBezTo>
                  <a:cubicBezTo>
                    <a:pt x="2" y="53"/>
                    <a:pt x="0" y="50"/>
                    <a:pt x="1" y="48"/>
                  </a:cubicBezTo>
                  <a:cubicBezTo>
                    <a:pt x="1" y="45"/>
                    <a:pt x="4" y="44"/>
                    <a:pt x="6" y="44"/>
                  </a:cubicBezTo>
                  <a:cubicBezTo>
                    <a:pt x="7" y="45"/>
                    <a:pt x="46" y="54"/>
                    <a:pt x="83" y="52"/>
                  </a:cubicBezTo>
                  <a:cubicBezTo>
                    <a:pt x="84" y="52"/>
                    <a:pt x="87" y="52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6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394"/>
            <p:cNvSpPr>
              <a:spLocks/>
            </p:cNvSpPr>
            <p:nvPr/>
          </p:nvSpPr>
          <p:spPr bwMode="auto">
            <a:xfrm>
              <a:off x="1355725" y="8696325"/>
              <a:ext cx="284163" cy="173038"/>
            </a:xfrm>
            <a:custGeom>
              <a:avLst/>
              <a:gdLst>
                <a:gd name="T0" fmla="*/ 27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4 w 101"/>
                <a:gd name="T9" fmla="*/ 16 h 62"/>
                <a:gd name="T10" fmla="*/ 18 w 101"/>
                <a:gd name="T11" fmla="*/ 6 h 62"/>
                <a:gd name="T12" fmla="*/ 96 w 101"/>
                <a:gd name="T13" fmla="*/ 0 h 62"/>
                <a:gd name="T14" fmla="*/ 101 w 101"/>
                <a:gd name="T15" fmla="*/ 4 h 62"/>
                <a:gd name="T16" fmla="*/ 97 w 101"/>
                <a:gd name="T17" fmla="*/ 9 h 62"/>
                <a:gd name="T18" fmla="*/ 18 w 101"/>
                <a:gd name="T19" fmla="*/ 15 h 62"/>
                <a:gd name="T20" fmla="*/ 9 w 101"/>
                <a:gd name="T21" fmla="*/ 34 h 62"/>
                <a:gd name="T22" fmla="*/ 18 w 101"/>
                <a:gd name="T23" fmla="*/ 52 h 62"/>
                <a:gd name="T24" fmla="*/ 95 w 101"/>
                <a:gd name="T25" fmla="*/ 44 h 62"/>
                <a:gd name="T26" fmla="*/ 101 w 101"/>
                <a:gd name="T27" fmla="*/ 48 h 62"/>
                <a:gd name="T28" fmla="*/ 97 w 101"/>
                <a:gd name="T29" fmla="*/ 53 h 62"/>
                <a:gd name="T30" fmla="*/ 27 w 101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62">
                  <a:moveTo>
                    <a:pt x="27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8" y="62"/>
                    <a:pt x="0" y="50"/>
                    <a:pt x="0" y="34"/>
                  </a:cubicBezTo>
                  <a:cubicBezTo>
                    <a:pt x="0" y="27"/>
                    <a:pt x="1" y="21"/>
                    <a:pt x="4" y="16"/>
                  </a:cubicBezTo>
                  <a:cubicBezTo>
                    <a:pt x="7" y="10"/>
                    <a:pt x="12" y="6"/>
                    <a:pt x="18" y="6"/>
                  </a:cubicBezTo>
                  <a:cubicBezTo>
                    <a:pt x="52" y="6"/>
                    <a:pt x="95" y="0"/>
                    <a:pt x="96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3" y="15"/>
                    <a:pt x="9" y="25"/>
                    <a:pt x="9" y="34"/>
                  </a:cubicBezTo>
                  <a:cubicBezTo>
                    <a:pt x="9" y="43"/>
                    <a:pt x="12" y="52"/>
                    <a:pt x="18" y="52"/>
                  </a:cubicBezTo>
                  <a:cubicBezTo>
                    <a:pt x="55" y="54"/>
                    <a:pt x="95" y="45"/>
                    <a:pt x="95" y="44"/>
                  </a:cubicBezTo>
                  <a:cubicBezTo>
                    <a:pt x="98" y="44"/>
                    <a:pt x="100" y="45"/>
                    <a:pt x="101" y="48"/>
                  </a:cubicBezTo>
                  <a:cubicBezTo>
                    <a:pt x="101" y="50"/>
                    <a:pt x="100" y="53"/>
                    <a:pt x="97" y="53"/>
                  </a:cubicBezTo>
                  <a:cubicBezTo>
                    <a:pt x="96" y="54"/>
                    <a:pt x="62" y="62"/>
                    <a:pt x="2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395"/>
            <p:cNvSpPr>
              <a:spLocks/>
            </p:cNvSpPr>
            <p:nvPr/>
          </p:nvSpPr>
          <p:spPr bwMode="auto">
            <a:xfrm>
              <a:off x="1066800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396"/>
            <p:cNvSpPr>
              <a:spLocks/>
            </p:cNvSpPr>
            <p:nvPr/>
          </p:nvSpPr>
          <p:spPr bwMode="auto">
            <a:xfrm>
              <a:off x="1487488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397"/>
            <p:cNvSpPr>
              <a:spLocks/>
            </p:cNvSpPr>
            <p:nvPr/>
          </p:nvSpPr>
          <p:spPr bwMode="auto">
            <a:xfrm>
              <a:off x="938213" y="8915400"/>
              <a:ext cx="219075" cy="249238"/>
            </a:xfrm>
            <a:custGeom>
              <a:avLst/>
              <a:gdLst>
                <a:gd name="T0" fmla="*/ 73 w 78"/>
                <a:gd name="T1" fmla="*/ 89 h 89"/>
                <a:gd name="T2" fmla="*/ 71 w 78"/>
                <a:gd name="T3" fmla="*/ 89 h 89"/>
                <a:gd name="T4" fmla="*/ 1 w 78"/>
                <a:gd name="T5" fmla="*/ 5 h 89"/>
                <a:gd name="T6" fmla="*/ 5 w 78"/>
                <a:gd name="T7" fmla="*/ 0 h 89"/>
                <a:gd name="T8" fmla="*/ 10 w 78"/>
                <a:gd name="T9" fmla="*/ 4 h 89"/>
                <a:gd name="T10" fmla="*/ 75 w 78"/>
                <a:gd name="T11" fmla="*/ 80 h 89"/>
                <a:gd name="T12" fmla="*/ 77 w 78"/>
                <a:gd name="T13" fmla="*/ 86 h 89"/>
                <a:gd name="T14" fmla="*/ 73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73" y="89"/>
                  </a:moveTo>
                  <a:cubicBezTo>
                    <a:pt x="72" y="89"/>
                    <a:pt x="72" y="89"/>
                    <a:pt x="71" y="89"/>
                  </a:cubicBezTo>
                  <a:cubicBezTo>
                    <a:pt x="8" y="61"/>
                    <a:pt x="1" y="7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6"/>
                    <a:pt x="16" y="55"/>
                    <a:pt x="75" y="80"/>
                  </a:cubicBezTo>
                  <a:cubicBezTo>
                    <a:pt x="77" y="81"/>
                    <a:pt x="78" y="84"/>
                    <a:pt x="77" y="86"/>
                  </a:cubicBezTo>
                  <a:cubicBezTo>
                    <a:pt x="76" y="88"/>
                    <a:pt x="75" y="89"/>
                    <a:pt x="7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398"/>
            <p:cNvSpPr>
              <a:spLocks/>
            </p:cNvSpPr>
            <p:nvPr/>
          </p:nvSpPr>
          <p:spPr bwMode="auto">
            <a:xfrm>
              <a:off x="1420813" y="8915400"/>
              <a:ext cx="219075" cy="249238"/>
            </a:xfrm>
            <a:custGeom>
              <a:avLst/>
              <a:gdLst>
                <a:gd name="T0" fmla="*/ 6 w 78"/>
                <a:gd name="T1" fmla="*/ 89 h 89"/>
                <a:gd name="T2" fmla="*/ 1 w 78"/>
                <a:gd name="T3" fmla="*/ 86 h 89"/>
                <a:gd name="T4" fmla="*/ 4 w 78"/>
                <a:gd name="T5" fmla="*/ 80 h 89"/>
                <a:gd name="T6" fmla="*/ 69 w 78"/>
                <a:gd name="T7" fmla="*/ 4 h 89"/>
                <a:gd name="T8" fmla="*/ 74 w 78"/>
                <a:gd name="T9" fmla="*/ 0 h 89"/>
                <a:gd name="T10" fmla="*/ 78 w 78"/>
                <a:gd name="T11" fmla="*/ 5 h 89"/>
                <a:gd name="T12" fmla="*/ 7 w 78"/>
                <a:gd name="T13" fmla="*/ 89 h 89"/>
                <a:gd name="T14" fmla="*/ 6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6" y="89"/>
                  </a:moveTo>
                  <a:cubicBezTo>
                    <a:pt x="4" y="89"/>
                    <a:pt x="2" y="88"/>
                    <a:pt x="1" y="86"/>
                  </a:cubicBezTo>
                  <a:cubicBezTo>
                    <a:pt x="0" y="84"/>
                    <a:pt x="1" y="81"/>
                    <a:pt x="4" y="80"/>
                  </a:cubicBezTo>
                  <a:cubicBezTo>
                    <a:pt x="62" y="55"/>
                    <a:pt x="68" y="6"/>
                    <a:pt x="69" y="4"/>
                  </a:cubicBezTo>
                  <a:cubicBezTo>
                    <a:pt x="69" y="1"/>
                    <a:pt x="71" y="0"/>
                    <a:pt x="74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7"/>
                    <a:pt x="71" y="61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399"/>
            <p:cNvSpPr>
              <a:spLocks/>
            </p:cNvSpPr>
            <p:nvPr/>
          </p:nvSpPr>
          <p:spPr bwMode="auto">
            <a:xfrm>
              <a:off x="1089025" y="8316913"/>
              <a:ext cx="25400" cy="325438"/>
            </a:xfrm>
            <a:custGeom>
              <a:avLst/>
              <a:gdLst>
                <a:gd name="T0" fmla="*/ 5 w 9"/>
                <a:gd name="T1" fmla="*/ 116 h 116"/>
                <a:gd name="T2" fmla="*/ 0 w 9"/>
                <a:gd name="T3" fmla="*/ 111 h 116"/>
                <a:gd name="T4" fmla="*/ 0 w 9"/>
                <a:gd name="T5" fmla="*/ 5 h 116"/>
                <a:gd name="T6" fmla="*/ 5 w 9"/>
                <a:gd name="T7" fmla="*/ 0 h 116"/>
                <a:gd name="T8" fmla="*/ 9 w 9"/>
                <a:gd name="T9" fmla="*/ 5 h 116"/>
                <a:gd name="T10" fmla="*/ 9 w 9"/>
                <a:gd name="T11" fmla="*/ 111 h 116"/>
                <a:gd name="T12" fmla="*/ 5 w 9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6">
                  <a:moveTo>
                    <a:pt x="5" y="116"/>
                  </a:moveTo>
                  <a:cubicBezTo>
                    <a:pt x="2" y="116"/>
                    <a:pt x="0" y="113"/>
                    <a:pt x="0" y="1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3"/>
                    <a:pt x="7" y="116"/>
                    <a:pt x="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400"/>
            <p:cNvSpPr>
              <a:spLocks/>
            </p:cNvSpPr>
            <p:nvPr/>
          </p:nvSpPr>
          <p:spPr bwMode="auto">
            <a:xfrm>
              <a:off x="1614488" y="8316913"/>
              <a:ext cx="176213" cy="387350"/>
            </a:xfrm>
            <a:custGeom>
              <a:avLst/>
              <a:gdLst>
                <a:gd name="T0" fmla="*/ 5 w 63"/>
                <a:gd name="T1" fmla="*/ 138 h 138"/>
                <a:gd name="T2" fmla="*/ 3 w 63"/>
                <a:gd name="T3" fmla="*/ 138 h 138"/>
                <a:gd name="T4" fmla="*/ 1 w 63"/>
                <a:gd name="T5" fmla="*/ 131 h 138"/>
                <a:gd name="T6" fmla="*/ 53 w 63"/>
                <a:gd name="T7" fmla="*/ 99 h 138"/>
                <a:gd name="T8" fmla="*/ 53 w 63"/>
                <a:gd name="T9" fmla="*/ 5 h 138"/>
                <a:gd name="T10" fmla="*/ 58 w 63"/>
                <a:gd name="T11" fmla="*/ 0 h 138"/>
                <a:gd name="T12" fmla="*/ 63 w 63"/>
                <a:gd name="T13" fmla="*/ 5 h 138"/>
                <a:gd name="T14" fmla="*/ 63 w 63"/>
                <a:gd name="T15" fmla="*/ 103 h 138"/>
                <a:gd name="T16" fmla="*/ 59 w 63"/>
                <a:gd name="T17" fmla="*/ 107 h 138"/>
                <a:gd name="T18" fmla="*/ 9 w 63"/>
                <a:gd name="T19" fmla="*/ 136 h 138"/>
                <a:gd name="T20" fmla="*/ 5 w 63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38">
                  <a:moveTo>
                    <a:pt x="5" y="138"/>
                  </a:moveTo>
                  <a:cubicBezTo>
                    <a:pt x="4" y="138"/>
                    <a:pt x="3" y="138"/>
                    <a:pt x="3" y="138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12" y="113"/>
                    <a:pt x="30" y="102"/>
                    <a:pt x="53" y="9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61" y="0"/>
                    <a:pt x="63" y="2"/>
                    <a:pt x="63" y="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5"/>
                    <a:pt x="61" y="107"/>
                    <a:pt x="59" y="107"/>
                  </a:cubicBezTo>
                  <a:cubicBezTo>
                    <a:pt x="36" y="110"/>
                    <a:pt x="19" y="119"/>
                    <a:pt x="9" y="136"/>
                  </a:cubicBezTo>
                  <a:cubicBezTo>
                    <a:pt x="8" y="137"/>
                    <a:pt x="6" y="138"/>
                    <a:pt x="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401"/>
            <p:cNvSpPr>
              <a:spLocks noEditPoints="1"/>
            </p:cNvSpPr>
            <p:nvPr/>
          </p:nvSpPr>
          <p:spPr bwMode="auto">
            <a:xfrm>
              <a:off x="1089025" y="8294688"/>
              <a:ext cx="701675" cy="73025"/>
            </a:xfrm>
            <a:custGeom>
              <a:avLst/>
              <a:gdLst>
                <a:gd name="T0" fmla="*/ 125 w 250"/>
                <a:gd name="T1" fmla="*/ 26 h 26"/>
                <a:gd name="T2" fmla="*/ 40 w 250"/>
                <a:gd name="T3" fmla="*/ 23 h 26"/>
                <a:gd name="T4" fmla="*/ 0 w 250"/>
                <a:gd name="T5" fmla="*/ 13 h 26"/>
                <a:gd name="T6" fmla="*/ 40 w 250"/>
                <a:gd name="T7" fmla="*/ 2 h 26"/>
                <a:gd name="T8" fmla="*/ 125 w 250"/>
                <a:gd name="T9" fmla="*/ 0 h 26"/>
                <a:gd name="T10" fmla="*/ 210 w 250"/>
                <a:gd name="T11" fmla="*/ 2 h 26"/>
                <a:gd name="T12" fmla="*/ 250 w 250"/>
                <a:gd name="T13" fmla="*/ 13 h 26"/>
                <a:gd name="T14" fmla="*/ 210 w 250"/>
                <a:gd name="T15" fmla="*/ 23 h 26"/>
                <a:gd name="T16" fmla="*/ 125 w 250"/>
                <a:gd name="T17" fmla="*/ 26 h 26"/>
                <a:gd name="T18" fmla="*/ 24 w 250"/>
                <a:gd name="T19" fmla="*/ 13 h 26"/>
                <a:gd name="T20" fmla="*/ 125 w 250"/>
                <a:gd name="T21" fmla="*/ 17 h 26"/>
                <a:gd name="T22" fmla="*/ 226 w 250"/>
                <a:gd name="T23" fmla="*/ 13 h 26"/>
                <a:gd name="T24" fmla="*/ 125 w 250"/>
                <a:gd name="T25" fmla="*/ 9 h 26"/>
                <a:gd name="T26" fmla="*/ 24 w 250"/>
                <a:gd name="T27" fmla="*/ 13 h 26"/>
                <a:gd name="T28" fmla="*/ 242 w 250"/>
                <a:gd name="T29" fmla="*/ 16 h 26"/>
                <a:gd name="T30" fmla="*/ 242 w 25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6">
                  <a:moveTo>
                    <a:pt x="125" y="26"/>
                  </a:moveTo>
                  <a:cubicBezTo>
                    <a:pt x="93" y="26"/>
                    <a:pt x="62" y="25"/>
                    <a:pt x="40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8"/>
                    <a:pt x="3" y="5"/>
                    <a:pt x="40" y="2"/>
                  </a:cubicBezTo>
                  <a:cubicBezTo>
                    <a:pt x="62" y="0"/>
                    <a:pt x="93" y="0"/>
                    <a:pt x="125" y="0"/>
                  </a:cubicBezTo>
                  <a:cubicBezTo>
                    <a:pt x="157" y="0"/>
                    <a:pt x="187" y="0"/>
                    <a:pt x="210" y="2"/>
                  </a:cubicBezTo>
                  <a:cubicBezTo>
                    <a:pt x="247" y="5"/>
                    <a:pt x="250" y="8"/>
                    <a:pt x="250" y="13"/>
                  </a:cubicBezTo>
                  <a:cubicBezTo>
                    <a:pt x="250" y="18"/>
                    <a:pt x="247" y="21"/>
                    <a:pt x="210" y="23"/>
                  </a:cubicBezTo>
                  <a:cubicBezTo>
                    <a:pt x="187" y="25"/>
                    <a:pt x="157" y="26"/>
                    <a:pt x="125" y="26"/>
                  </a:cubicBezTo>
                  <a:close/>
                  <a:moveTo>
                    <a:pt x="24" y="13"/>
                  </a:moveTo>
                  <a:cubicBezTo>
                    <a:pt x="43" y="15"/>
                    <a:pt x="78" y="17"/>
                    <a:pt x="125" y="17"/>
                  </a:cubicBezTo>
                  <a:cubicBezTo>
                    <a:pt x="172" y="17"/>
                    <a:pt x="207" y="15"/>
                    <a:pt x="226" y="13"/>
                  </a:cubicBezTo>
                  <a:cubicBezTo>
                    <a:pt x="207" y="11"/>
                    <a:pt x="172" y="9"/>
                    <a:pt x="125" y="9"/>
                  </a:cubicBezTo>
                  <a:cubicBezTo>
                    <a:pt x="78" y="9"/>
                    <a:pt x="43" y="11"/>
                    <a:pt x="24" y="13"/>
                  </a:cubicBezTo>
                  <a:close/>
                  <a:moveTo>
                    <a:pt x="242" y="16"/>
                  </a:moveTo>
                  <a:cubicBezTo>
                    <a:pt x="242" y="16"/>
                    <a:pt x="242" y="16"/>
                    <a:pt x="2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402"/>
            <p:cNvSpPr>
              <a:spLocks/>
            </p:cNvSpPr>
            <p:nvPr/>
          </p:nvSpPr>
          <p:spPr bwMode="auto">
            <a:xfrm>
              <a:off x="1089025" y="8372475"/>
              <a:ext cx="284163" cy="174625"/>
            </a:xfrm>
            <a:custGeom>
              <a:avLst/>
              <a:gdLst>
                <a:gd name="T0" fmla="*/ 74 w 101"/>
                <a:gd name="T1" fmla="*/ 62 h 62"/>
                <a:gd name="T2" fmla="*/ 4 w 101"/>
                <a:gd name="T3" fmla="*/ 54 h 62"/>
                <a:gd name="T4" fmla="*/ 0 w 101"/>
                <a:gd name="T5" fmla="*/ 48 h 62"/>
                <a:gd name="T6" fmla="*/ 6 w 101"/>
                <a:gd name="T7" fmla="*/ 45 h 62"/>
                <a:gd name="T8" fmla="*/ 83 w 101"/>
                <a:gd name="T9" fmla="*/ 53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0 w 101"/>
                <a:gd name="T19" fmla="*/ 4 h 62"/>
                <a:gd name="T20" fmla="*/ 5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4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4" y="62"/>
                  </a:moveTo>
                  <a:cubicBezTo>
                    <a:pt x="40" y="62"/>
                    <a:pt x="5" y="54"/>
                    <a:pt x="4" y="54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1" y="46"/>
                    <a:pt x="3" y="44"/>
                    <a:pt x="6" y="45"/>
                  </a:cubicBezTo>
                  <a:cubicBezTo>
                    <a:pt x="6" y="45"/>
                    <a:pt x="46" y="54"/>
                    <a:pt x="83" y="53"/>
                  </a:cubicBezTo>
                  <a:cubicBezTo>
                    <a:pt x="84" y="53"/>
                    <a:pt x="87" y="53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5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403"/>
            <p:cNvSpPr>
              <a:spLocks/>
            </p:cNvSpPr>
            <p:nvPr/>
          </p:nvSpPr>
          <p:spPr bwMode="auto">
            <a:xfrm>
              <a:off x="1508125" y="8372475"/>
              <a:ext cx="282575" cy="174625"/>
            </a:xfrm>
            <a:custGeom>
              <a:avLst/>
              <a:gdLst>
                <a:gd name="T0" fmla="*/ 26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18 w 101"/>
                <a:gd name="T9" fmla="*/ 6 h 62"/>
                <a:gd name="T10" fmla="*/ 95 w 101"/>
                <a:gd name="T11" fmla="*/ 0 h 62"/>
                <a:gd name="T12" fmla="*/ 101 w 101"/>
                <a:gd name="T13" fmla="*/ 4 h 62"/>
                <a:gd name="T14" fmla="*/ 97 w 101"/>
                <a:gd name="T15" fmla="*/ 9 h 62"/>
                <a:gd name="T16" fmla="*/ 18 w 101"/>
                <a:gd name="T17" fmla="*/ 15 h 62"/>
                <a:gd name="T18" fmla="*/ 9 w 101"/>
                <a:gd name="T19" fmla="*/ 34 h 62"/>
                <a:gd name="T20" fmla="*/ 18 w 101"/>
                <a:gd name="T21" fmla="*/ 53 h 62"/>
                <a:gd name="T22" fmla="*/ 95 w 101"/>
                <a:gd name="T23" fmla="*/ 45 h 62"/>
                <a:gd name="T24" fmla="*/ 100 w 101"/>
                <a:gd name="T25" fmla="*/ 48 h 62"/>
                <a:gd name="T26" fmla="*/ 97 w 101"/>
                <a:gd name="T27" fmla="*/ 54 h 62"/>
                <a:gd name="T28" fmla="*/ 26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26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7" y="62"/>
                    <a:pt x="0" y="50"/>
                    <a:pt x="0" y="34"/>
                  </a:cubicBezTo>
                  <a:cubicBezTo>
                    <a:pt x="0" y="21"/>
                    <a:pt x="5" y="6"/>
                    <a:pt x="18" y="6"/>
                  </a:cubicBezTo>
                  <a:cubicBezTo>
                    <a:pt x="52" y="6"/>
                    <a:pt x="95" y="0"/>
                    <a:pt x="95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2" y="15"/>
                    <a:pt x="9" y="25"/>
                    <a:pt x="9" y="34"/>
                  </a:cubicBezTo>
                  <a:cubicBezTo>
                    <a:pt x="9" y="43"/>
                    <a:pt x="12" y="53"/>
                    <a:pt x="18" y="53"/>
                  </a:cubicBezTo>
                  <a:cubicBezTo>
                    <a:pt x="55" y="54"/>
                    <a:pt x="95" y="45"/>
                    <a:pt x="95" y="45"/>
                  </a:cubicBezTo>
                  <a:cubicBezTo>
                    <a:pt x="97" y="44"/>
                    <a:pt x="100" y="46"/>
                    <a:pt x="100" y="48"/>
                  </a:cubicBezTo>
                  <a:cubicBezTo>
                    <a:pt x="101" y="50"/>
                    <a:pt x="100" y="53"/>
                    <a:pt x="97" y="54"/>
                  </a:cubicBezTo>
                  <a:cubicBezTo>
                    <a:pt x="96" y="54"/>
                    <a:pt x="61" y="62"/>
                    <a:pt x="2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 404"/>
            <p:cNvSpPr>
              <a:spLocks/>
            </p:cNvSpPr>
            <p:nvPr/>
          </p:nvSpPr>
          <p:spPr bwMode="auto">
            <a:xfrm>
              <a:off x="1219200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 405"/>
            <p:cNvSpPr>
              <a:spLocks/>
            </p:cNvSpPr>
            <p:nvPr/>
          </p:nvSpPr>
          <p:spPr bwMode="auto">
            <a:xfrm>
              <a:off x="1639888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406"/>
            <p:cNvSpPr>
              <a:spLocks/>
            </p:cNvSpPr>
            <p:nvPr/>
          </p:nvSpPr>
          <p:spPr bwMode="auto">
            <a:xfrm>
              <a:off x="1619250" y="8591550"/>
              <a:ext cx="171450" cy="225425"/>
            </a:xfrm>
            <a:custGeom>
              <a:avLst/>
              <a:gdLst>
                <a:gd name="T0" fmla="*/ 5 w 61"/>
                <a:gd name="T1" fmla="*/ 80 h 80"/>
                <a:gd name="T2" fmla="*/ 1 w 61"/>
                <a:gd name="T3" fmla="*/ 78 h 80"/>
                <a:gd name="T4" fmla="*/ 3 w 61"/>
                <a:gd name="T5" fmla="*/ 72 h 80"/>
                <a:gd name="T6" fmla="*/ 51 w 61"/>
                <a:gd name="T7" fmla="*/ 4 h 80"/>
                <a:gd name="T8" fmla="*/ 57 w 61"/>
                <a:gd name="T9" fmla="*/ 0 h 80"/>
                <a:gd name="T10" fmla="*/ 61 w 61"/>
                <a:gd name="T11" fmla="*/ 5 h 80"/>
                <a:gd name="T12" fmla="*/ 7 w 61"/>
                <a:gd name="T13" fmla="*/ 80 h 80"/>
                <a:gd name="T14" fmla="*/ 5 w 6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0">
                  <a:moveTo>
                    <a:pt x="5" y="80"/>
                  </a:moveTo>
                  <a:cubicBezTo>
                    <a:pt x="3" y="80"/>
                    <a:pt x="2" y="80"/>
                    <a:pt x="1" y="78"/>
                  </a:cubicBezTo>
                  <a:cubicBezTo>
                    <a:pt x="0" y="76"/>
                    <a:pt x="0" y="73"/>
                    <a:pt x="3" y="72"/>
                  </a:cubicBezTo>
                  <a:cubicBezTo>
                    <a:pt x="46" y="45"/>
                    <a:pt x="51" y="4"/>
                    <a:pt x="51" y="4"/>
                  </a:cubicBezTo>
                  <a:cubicBezTo>
                    <a:pt x="52" y="2"/>
                    <a:pt x="54" y="0"/>
                    <a:pt x="57" y="0"/>
                  </a:cubicBezTo>
                  <a:cubicBezTo>
                    <a:pt x="59" y="0"/>
                    <a:pt x="61" y="3"/>
                    <a:pt x="61" y="5"/>
                  </a:cubicBezTo>
                  <a:cubicBezTo>
                    <a:pt x="60" y="7"/>
                    <a:pt x="55" y="51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" name="Freeform 407"/>
          <p:cNvSpPr>
            <a:spLocks noEditPoints="1"/>
          </p:cNvSpPr>
          <p:nvPr/>
        </p:nvSpPr>
        <p:spPr bwMode="auto">
          <a:xfrm>
            <a:off x="400448" y="4877621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34" name="组合 533"/>
          <p:cNvGrpSpPr/>
          <p:nvPr/>
        </p:nvGrpSpPr>
        <p:grpSpPr>
          <a:xfrm>
            <a:off x="1674626" y="5007071"/>
            <a:ext cx="633344" cy="602319"/>
            <a:chOff x="2624138" y="8251825"/>
            <a:chExt cx="939800" cy="893763"/>
          </a:xfrm>
          <a:solidFill>
            <a:srgbClr val="FC621E"/>
          </a:solidFill>
        </p:grpSpPr>
        <p:sp>
          <p:nvSpPr>
            <p:cNvPr id="535" name="Freeform 408"/>
            <p:cNvSpPr>
              <a:spLocks noEditPoints="1"/>
            </p:cNvSpPr>
            <p:nvPr/>
          </p:nvSpPr>
          <p:spPr bwMode="auto">
            <a:xfrm>
              <a:off x="2624138" y="8516938"/>
              <a:ext cx="939800" cy="498475"/>
            </a:xfrm>
            <a:custGeom>
              <a:avLst/>
              <a:gdLst>
                <a:gd name="T0" fmla="*/ 195 w 335"/>
                <a:gd name="T1" fmla="*/ 178 h 178"/>
                <a:gd name="T2" fmla="*/ 140 w 335"/>
                <a:gd name="T3" fmla="*/ 178 h 178"/>
                <a:gd name="T4" fmla="*/ 138 w 335"/>
                <a:gd name="T5" fmla="*/ 177 h 178"/>
                <a:gd name="T6" fmla="*/ 0 w 335"/>
                <a:gd name="T7" fmla="*/ 84 h 178"/>
                <a:gd name="T8" fmla="*/ 135 w 335"/>
                <a:gd name="T9" fmla="*/ 1 h 178"/>
                <a:gd name="T10" fmla="*/ 137 w 335"/>
                <a:gd name="T11" fmla="*/ 0 h 178"/>
                <a:gd name="T12" fmla="*/ 198 w 335"/>
                <a:gd name="T13" fmla="*/ 0 h 178"/>
                <a:gd name="T14" fmla="*/ 200 w 335"/>
                <a:gd name="T15" fmla="*/ 1 h 178"/>
                <a:gd name="T16" fmla="*/ 335 w 335"/>
                <a:gd name="T17" fmla="*/ 84 h 178"/>
                <a:gd name="T18" fmla="*/ 197 w 335"/>
                <a:gd name="T19" fmla="*/ 177 h 178"/>
                <a:gd name="T20" fmla="*/ 195 w 335"/>
                <a:gd name="T21" fmla="*/ 178 h 178"/>
                <a:gd name="T22" fmla="*/ 140 w 335"/>
                <a:gd name="T23" fmla="*/ 168 h 178"/>
                <a:gd name="T24" fmla="*/ 195 w 335"/>
                <a:gd name="T25" fmla="*/ 168 h 178"/>
                <a:gd name="T26" fmla="*/ 279 w 335"/>
                <a:gd name="T27" fmla="*/ 129 h 178"/>
                <a:gd name="T28" fmla="*/ 326 w 335"/>
                <a:gd name="T29" fmla="*/ 84 h 178"/>
                <a:gd name="T30" fmla="*/ 198 w 335"/>
                <a:gd name="T31" fmla="*/ 9 h 178"/>
                <a:gd name="T32" fmla="*/ 138 w 335"/>
                <a:gd name="T33" fmla="*/ 9 h 178"/>
                <a:gd name="T34" fmla="*/ 9 w 335"/>
                <a:gd name="T35" fmla="*/ 84 h 178"/>
                <a:gd name="T36" fmla="*/ 56 w 335"/>
                <a:gd name="T37" fmla="*/ 129 h 178"/>
                <a:gd name="T38" fmla="*/ 140 w 335"/>
                <a:gd name="T39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78">
                  <a:moveTo>
                    <a:pt x="195" y="178"/>
                  </a:moveTo>
                  <a:cubicBezTo>
                    <a:pt x="140" y="178"/>
                    <a:pt x="140" y="178"/>
                    <a:pt x="140" y="178"/>
                  </a:cubicBezTo>
                  <a:cubicBezTo>
                    <a:pt x="139" y="178"/>
                    <a:pt x="139" y="177"/>
                    <a:pt x="138" y="177"/>
                  </a:cubicBezTo>
                  <a:cubicBezTo>
                    <a:pt x="90" y="162"/>
                    <a:pt x="0" y="117"/>
                    <a:pt x="0" y="84"/>
                  </a:cubicBezTo>
                  <a:cubicBezTo>
                    <a:pt x="0" y="62"/>
                    <a:pt x="45" y="34"/>
                    <a:pt x="135" y="1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199" y="0"/>
                    <a:pt x="200" y="1"/>
                  </a:cubicBezTo>
                  <a:cubicBezTo>
                    <a:pt x="290" y="34"/>
                    <a:pt x="335" y="62"/>
                    <a:pt x="335" y="84"/>
                  </a:cubicBezTo>
                  <a:cubicBezTo>
                    <a:pt x="335" y="117"/>
                    <a:pt x="245" y="162"/>
                    <a:pt x="197" y="177"/>
                  </a:cubicBezTo>
                  <a:cubicBezTo>
                    <a:pt x="196" y="177"/>
                    <a:pt x="196" y="178"/>
                    <a:pt x="195" y="178"/>
                  </a:cubicBezTo>
                  <a:close/>
                  <a:moveTo>
                    <a:pt x="140" y="168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221" y="160"/>
                    <a:pt x="254" y="145"/>
                    <a:pt x="279" y="129"/>
                  </a:cubicBezTo>
                  <a:cubicBezTo>
                    <a:pt x="309" y="112"/>
                    <a:pt x="326" y="95"/>
                    <a:pt x="326" y="84"/>
                  </a:cubicBezTo>
                  <a:cubicBezTo>
                    <a:pt x="326" y="68"/>
                    <a:pt x="277" y="39"/>
                    <a:pt x="19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58" y="39"/>
                    <a:pt x="9" y="68"/>
                    <a:pt x="9" y="84"/>
                  </a:cubicBezTo>
                  <a:cubicBezTo>
                    <a:pt x="9" y="95"/>
                    <a:pt x="26" y="112"/>
                    <a:pt x="56" y="129"/>
                  </a:cubicBezTo>
                  <a:cubicBezTo>
                    <a:pt x="81" y="145"/>
                    <a:pt x="114" y="160"/>
                    <a:pt x="14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409"/>
            <p:cNvSpPr>
              <a:spLocks noEditPoints="1"/>
            </p:cNvSpPr>
            <p:nvPr/>
          </p:nvSpPr>
          <p:spPr bwMode="auto">
            <a:xfrm>
              <a:off x="2994025" y="8458200"/>
              <a:ext cx="196850" cy="84138"/>
            </a:xfrm>
            <a:custGeom>
              <a:avLst/>
              <a:gdLst>
                <a:gd name="T0" fmla="*/ 65 w 70"/>
                <a:gd name="T1" fmla="*/ 30 h 30"/>
                <a:gd name="T2" fmla="*/ 4 w 70"/>
                <a:gd name="T3" fmla="*/ 30 h 30"/>
                <a:gd name="T4" fmla="*/ 0 w 70"/>
                <a:gd name="T5" fmla="*/ 26 h 30"/>
                <a:gd name="T6" fmla="*/ 0 w 70"/>
                <a:gd name="T7" fmla="*/ 11 h 30"/>
                <a:gd name="T8" fmla="*/ 11 w 70"/>
                <a:gd name="T9" fmla="*/ 0 h 30"/>
                <a:gd name="T10" fmla="*/ 58 w 70"/>
                <a:gd name="T11" fmla="*/ 0 h 30"/>
                <a:gd name="T12" fmla="*/ 70 w 70"/>
                <a:gd name="T13" fmla="*/ 11 h 30"/>
                <a:gd name="T14" fmla="*/ 70 w 70"/>
                <a:gd name="T15" fmla="*/ 26 h 30"/>
                <a:gd name="T16" fmla="*/ 65 w 70"/>
                <a:gd name="T17" fmla="*/ 30 h 30"/>
                <a:gd name="T18" fmla="*/ 9 w 70"/>
                <a:gd name="T19" fmla="*/ 21 h 30"/>
                <a:gd name="T20" fmla="*/ 60 w 70"/>
                <a:gd name="T21" fmla="*/ 21 h 30"/>
                <a:gd name="T22" fmla="*/ 60 w 70"/>
                <a:gd name="T23" fmla="*/ 11 h 30"/>
                <a:gd name="T24" fmla="*/ 58 w 70"/>
                <a:gd name="T25" fmla="*/ 9 h 30"/>
                <a:gd name="T26" fmla="*/ 11 w 70"/>
                <a:gd name="T27" fmla="*/ 9 h 30"/>
                <a:gd name="T28" fmla="*/ 9 w 70"/>
                <a:gd name="T29" fmla="*/ 11 h 30"/>
                <a:gd name="T30" fmla="*/ 9 w 70"/>
                <a:gd name="T3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0">
                  <a:moveTo>
                    <a:pt x="6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8"/>
                    <a:pt x="67" y="30"/>
                    <a:pt x="65" y="30"/>
                  </a:cubicBezTo>
                  <a:close/>
                  <a:moveTo>
                    <a:pt x="9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410"/>
            <p:cNvSpPr>
              <a:spLocks noEditPoints="1"/>
            </p:cNvSpPr>
            <p:nvPr/>
          </p:nvSpPr>
          <p:spPr bwMode="auto">
            <a:xfrm>
              <a:off x="3019425" y="8251825"/>
              <a:ext cx="150813" cy="157163"/>
            </a:xfrm>
            <a:custGeom>
              <a:avLst/>
              <a:gdLst>
                <a:gd name="T0" fmla="*/ 27 w 54"/>
                <a:gd name="T1" fmla="*/ 56 h 56"/>
                <a:gd name="T2" fmla="*/ 0 w 54"/>
                <a:gd name="T3" fmla="*/ 21 h 56"/>
                <a:gd name="T4" fmla="*/ 0 w 54"/>
                <a:gd name="T5" fmla="*/ 19 h 56"/>
                <a:gd name="T6" fmla="*/ 19 w 54"/>
                <a:gd name="T7" fmla="*/ 0 h 56"/>
                <a:gd name="T8" fmla="*/ 35 w 54"/>
                <a:gd name="T9" fmla="*/ 0 h 56"/>
                <a:gd name="T10" fmla="*/ 54 w 54"/>
                <a:gd name="T11" fmla="*/ 19 h 56"/>
                <a:gd name="T12" fmla="*/ 53 w 54"/>
                <a:gd name="T13" fmla="*/ 21 h 56"/>
                <a:gd name="T14" fmla="*/ 27 w 54"/>
                <a:gd name="T15" fmla="*/ 56 h 56"/>
                <a:gd name="T16" fmla="*/ 9 w 54"/>
                <a:gd name="T17" fmla="*/ 19 h 56"/>
                <a:gd name="T18" fmla="*/ 27 w 54"/>
                <a:gd name="T19" fmla="*/ 46 h 56"/>
                <a:gd name="T20" fmla="*/ 44 w 54"/>
                <a:gd name="T21" fmla="*/ 19 h 56"/>
                <a:gd name="T22" fmla="*/ 35 w 54"/>
                <a:gd name="T23" fmla="*/ 9 h 56"/>
                <a:gd name="T24" fmla="*/ 19 w 54"/>
                <a:gd name="T25" fmla="*/ 9 h 56"/>
                <a:gd name="T26" fmla="*/ 9 w 54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6">
                  <a:moveTo>
                    <a:pt x="27" y="56"/>
                  </a:moveTo>
                  <a:cubicBezTo>
                    <a:pt x="14" y="56"/>
                    <a:pt x="3" y="29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9"/>
                    <a:pt x="54" y="19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1" y="29"/>
                    <a:pt x="40" y="56"/>
                    <a:pt x="27" y="56"/>
                  </a:cubicBezTo>
                  <a:close/>
                  <a:moveTo>
                    <a:pt x="9" y="19"/>
                  </a:moveTo>
                  <a:cubicBezTo>
                    <a:pt x="14" y="32"/>
                    <a:pt x="22" y="46"/>
                    <a:pt x="27" y="46"/>
                  </a:cubicBezTo>
                  <a:cubicBezTo>
                    <a:pt x="31" y="46"/>
                    <a:pt x="40" y="32"/>
                    <a:pt x="44" y="19"/>
                  </a:cubicBezTo>
                  <a:cubicBezTo>
                    <a:pt x="44" y="13"/>
                    <a:pt x="40" y="9"/>
                    <a:pt x="35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10" y="13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411"/>
            <p:cNvSpPr>
              <a:spLocks noEditPoints="1"/>
            </p:cNvSpPr>
            <p:nvPr/>
          </p:nvSpPr>
          <p:spPr bwMode="auto">
            <a:xfrm>
              <a:off x="3005138" y="8988425"/>
              <a:ext cx="176213" cy="157163"/>
            </a:xfrm>
            <a:custGeom>
              <a:avLst/>
              <a:gdLst>
                <a:gd name="T0" fmla="*/ 32 w 63"/>
                <a:gd name="T1" fmla="*/ 56 h 56"/>
                <a:gd name="T2" fmla="*/ 0 w 63"/>
                <a:gd name="T3" fmla="*/ 6 h 56"/>
                <a:gd name="T4" fmla="*/ 1 w 63"/>
                <a:gd name="T5" fmla="*/ 2 h 56"/>
                <a:gd name="T6" fmla="*/ 5 w 63"/>
                <a:gd name="T7" fmla="*/ 0 h 56"/>
                <a:gd name="T8" fmla="*/ 58 w 63"/>
                <a:gd name="T9" fmla="*/ 0 h 56"/>
                <a:gd name="T10" fmla="*/ 62 w 63"/>
                <a:gd name="T11" fmla="*/ 2 h 56"/>
                <a:gd name="T12" fmla="*/ 63 w 63"/>
                <a:gd name="T13" fmla="*/ 6 h 56"/>
                <a:gd name="T14" fmla="*/ 32 w 63"/>
                <a:gd name="T15" fmla="*/ 56 h 56"/>
                <a:gd name="T16" fmla="*/ 11 w 63"/>
                <a:gd name="T17" fmla="*/ 10 h 56"/>
                <a:gd name="T18" fmla="*/ 32 w 63"/>
                <a:gd name="T19" fmla="*/ 47 h 56"/>
                <a:gd name="T20" fmla="*/ 52 w 63"/>
                <a:gd name="T21" fmla="*/ 10 h 56"/>
                <a:gd name="T22" fmla="*/ 11 w 63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32" y="56"/>
                  </a:moveTo>
                  <a:cubicBezTo>
                    <a:pt x="16" y="56"/>
                    <a:pt x="4" y="18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59" y="18"/>
                    <a:pt x="47" y="56"/>
                    <a:pt x="32" y="56"/>
                  </a:cubicBezTo>
                  <a:close/>
                  <a:moveTo>
                    <a:pt x="11" y="10"/>
                  </a:moveTo>
                  <a:cubicBezTo>
                    <a:pt x="18" y="30"/>
                    <a:pt x="27" y="47"/>
                    <a:pt x="32" y="47"/>
                  </a:cubicBezTo>
                  <a:cubicBezTo>
                    <a:pt x="36" y="47"/>
                    <a:pt x="45" y="30"/>
                    <a:pt x="52" y="10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412"/>
            <p:cNvSpPr>
              <a:spLocks/>
            </p:cNvSpPr>
            <p:nvPr/>
          </p:nvSpPr>
          <p:spPr bwMode="auto">
            <a:xfrm>
              <a:off x="3081338" y="8382000"/>
              <a:ext cx="26988" cy="100013"/>
            </a:xfrm>
            <a:custGeom>
              <a:avLst/>
              <a:gdLst>
                <a:gd name="T0" fmla="*/ 5 w 10"/>
                <a:gd name="T1" fmla="*/ 36 h 36"/>
                <a:gd name="T2" fmla="*/ 4 w 10"/>
                <a:gd name="T3" fmla="*/ 36 h 36"/>
                <a:gd name="T4" fmla="*/ 0 w 10"/>
                <a:gd name="T5" fmla="*/ 31 h 36"/>
                <a:gd name="T6" fmla="*/ 0 w 10"/>
                <a:gd name="T7" fmla="*/ 5 h 36"/>
                <a:gd name="T8" fmla="*/ 5 w 10"/>
                <a:gd name="T9" fmla="*/ 0 h 36"/>
                <a:gd name="T10" fmla="*/ 5 w 10"/>
                <a:gd name="T11" fmla="*/ 0 h 36"/>
                <a:gd name="T12" fmla="*/ 9 w 10"/>
                <a:gd name="T13" fmla="*/ 5 h 36"/>
                <a:gd name="T14" fmla="*/ 9 w 10"/>
                <a:gd name="T15" fmla="*/ 31 h 36"/>
                <a:gd name="T16" fmla="*/ 5 w 1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5" y="36"/>
                  </a:moveTo>
                  <a:cubicBezTo>
                    <a:pt x="5" y="36"/>
                    <a:pt x="4" y="36"/>
                    <a:pt x="4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9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7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413"/>
            <p:cNvSpPr>
              <a:spLocks/>
            </p:cNvSpPr>
            <p:nvPr/>
          </p:nvSpPr>
          <p:spPr bwMode="auto">
            <a:xfrm>
              <a:off x="2624138" y="8743950"/>
              <a:ext cx="939800" cy="25400"/>
            </a:xfrm>
            <a:custGeom>
              <a:avLst/>
              <a:gdLst>
                <a:gd name="T0" fmla="*/ 330 w 335"/>
                <a:gd name="T1" fmla="*/ 9 h 9"/>
                <a:gd name="T2" fmla="*/ 5 w 335"/>
                <a:gd name="T3" fmla="*/ 9 h 9"/>
                <a:gd name="T4" fmla="*/ 0 w 335"/>
                <a:gd name="T5" fmla="*/ 5 h 9"/>
                <a:gd name="T6" fmla="*/ 5 w 335"/>
                <a:gd name="T7" fmla="*/ 0 h 9"/>
                <a:gd name="T8" fmla="*/ 330 w 335"/>
                <a:gd name="T9" fmla="*/ 0 h 9"/>
                <a:gd name="T10" fmla="*/ 335 w 335"/>
                <a:gd name="T11" fmla="*/ 5 h 9"/>
                <a:gd name="T12" fmla="*/ 330 w 3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9">
                  <a:moveTo>
                    <a:pt x="33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3" y="0"/>
                    <a:pt x="335" y="2"/>
                    <a:pt x="335" y="5"/>
                  </a:cubicBezTo>
                  <a:cubicBezTo>
                    <a:pt x="335" y="7"/>
                    <a:pt x="333" y="9"/>
                    <a:pt x="3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414"/>
            <p:cNvSpPr>
              <a:spLocks/>
            </p:cNvSpPr>
            <p:nvPr/>
          </p:nvSpPr>
          <p:spPr bwMode="auto">
            <a:xfrm>
              <a:off x="2752725" y="8626475"/>
              <a:ext cx="681038" cy="23813"/>
            </a:xfrm>
            <a:custGeom>
              <a:avLst/>
              <a:gdLst>
                <a:gd name="T0" fmla="*/ 239 w 243"/>
                <a:gd name="T1" fmla="*/ 9 h 9"/>
                <a:gd name="T2" fmla="*/ 4 w 243"/>
                <a:gd name="T3" fmla="*/ 9 h 9"/>
                <a:gd name="T4" fmla="*/ 0 w 243"/>
                <a:gd name="T5" fmla="*/ 5 h 9"/>
                <a:gd name="T6" fmla="*/ 4 w 243"/>
                <a:gd name="T7" fmla="*/ 0 h 9"/>
                <a:gd name="T8" fmla="*/ 239 w 243"/>
                <a:gd name="T9" fmla="*/ 0 h 9"/>
                <a:gd name="T10" fmla="*/ 243 w 243"/>
                <a:gd name="T11" fmla="*/ 5 h 9"/>
                <a:gd name="T12" fmla="*/ 239 w 2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9">
                  <a:moveTo>
                    <a:pt x="23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1" y="0"/>
                    <a:pt x="243" y="2"/>
                    <a:pt x="243" y="5"/>
                  </a:cubicBezTo>
                  <a:cubicBezTo>
                    <a:pt x="243" y="7"/>
                    <a:pt x="241" y="9"/>
                    <a:pt x="23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 415"/>
            <p:cNvSpPr>
              <a:spLocks/>
            </p:cNvSpPr>
            <p:nvPr/>
          </p:nvSpPr>
          <p:spPr bwMode="auto">
            <a:xfrm>
              <a:off x="2873375" y="8566150"/>
              <a:ext cx="439738" cy="28575"/>
            </a:xfrm>
            <a:custGeom>
              <a:avLst/>
              <a:gdLst>
                <a:gd name="T0" fmla="*/ 152 w 157"/>
                <a:gd name="T1" fmla="*/ 10 h 10"/>
                <a:gd name="T2" fmla="*/ 5 w 157"/>
                <a:gd name="T3" fmla="*/ 10 h 10"/>
                <a:gd name="T4" fmla="*/ 0 w 157"/>
                <a:gd name="T5" fmla="*/ 5 h 10"/>
                <a:gd name="T6" fmla="*/ 5 w 157"/>
                <a:gd name="T7" fmla="*/ 0 h 10"/>
                <a:gd name="T8" fmla="*/ 152 w 157"/>
                <a:gd name="T9" fmla="*/ 0 h 10"/>
                <a:gd name="T10" fmla="*/ 157 w 157"/>
                <a:gd name="T11" fmla="*/ 5 h 10"/>
                <a:gd name="T12" fmla="*/ 152 w 15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">
                  <a:moveTo>
                    <a:pt x="15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7" y="2"/>
                    <a:pt x="157" y="5"/>
                  </a:cubicBezTo>
                  <a:cubicBezTo>
                    <a:pt x="157" y="7"/>
                    <a:pt x="155" y="10"/>
                    <a:pt x="1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 416"/>
            <p:cNvSpPr>
              <a:spLocks/>
            </p:cNvSpPr>
            <p:nvPr/>
          </p:nvSpPr>
          <p:spPr bwMode="auto">
            <a:xfrm>
              <a:off x="2760663" y="8875713"/>
              <a:ext cx="665163" cy="28575"/>
            </a:xfrm>
            <a:custGeom>
              <a:avLst/>
              <a:gdLst>
                <a:gd name="T0" fmla="*/ 233 w 237"/>
                <a:gd name="T1" fmla="*/ 10 h 10"/>
                <a:gd name="T2" fmla="*/ 4 w 237"/>
                <a:gd name="T3" fmla="*/ 10 h 10"/>
                <a:gd name="T4" fmla="*/ 0 w 237"/>
                <a:gd name="T5" fmla="*/ 5 h 10"/>
                <a:gd name="T6" fmla="*/ 4 w 237"/>
                <a:gd name="T7" fmla="*/ 0 h 10"/>
                <a:gd name="T8" fmla="*/ 233 w 237"/>
                <a:gd name="T9" fmla="*/ 0 h 10"/>
                <a:gd name="T10" fmla="*/ 237 w 237"/>
                <a:gd name="T11" fmla="*/ 5 h 10"/>
                <a:gd name="T12" fmla="*/ 233 w 2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0">
                  <a:moveTo>
                    <a:pt x="233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5"/>
                  </a:cubicBezTo>
                  <a:cubicBezTo>
                    <a:pt x="237" y="7"/>
                    <a:pt x="235" y="10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417"/>
            <p:cNvSpPr>
              <a:spLocks/>
            </p:cNvSpPr>
            <p:nvPr/>
          </p:nvSpPr>
          <p:spPr bwMode="auto">
            <a:xfrm>
              <a:off x="2700338" y="8832850"/>
              <a:ext cx="787400" cy="25400"/>
            </a:xfrm>
            <a:custGeom>
              <a:avLst/>
              <a:gdLst>
                <a:gd name="T0" fmla="*/ 276 w 281"/>
                <a:gd name="T1" fmla="*/ 9 h 9"/>
                <a:gd name="T2" fmla="*/ 5 w 281"/>
                <a:gd name="T3" fmla="*/ 9 h 9"/>
                <a:gd name="T4" fmla="*/ 0 w 281"/>
                <a:gd name="T5" fmla="*/ 5 h 9"/>
                <a:gd name="T6" fmla="*/ 5 w 281"/>
                <a:gd name="T7" fmla="*/ 0 h 9"/>
                <a:gd name="T8" fmla="*/ 276 w 281"/>
                <a:gd name="T9" fmla="*/ 0 h 9"/>
                <a:gd name="T10" fmla="*/ 281 w 281"/>
                <a:gd name="T11" fmla="*/ 5 h 9"/>
                <a:gd name="T12" fmla="*/ 276 w 28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9">
                  <a:moveTo>
                    <a:pt x="27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5"/>
                  </a:cubicBezTo>
                  <a:cubicBezTo>
                    <a:pt x="281" y="7"/>
                    <a:pt x="279" y="9"/>
                    <a:pt x="27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5" name="Freeform 418"/>
          <p:cNvSpPr>
            <a:spLocks noEditPoints="1"/>
          </p:cNvSpPr>
          <p:nvPr/>
        </p:nvSpPr>
        <p:spPr bwMode="auto">
          <a:xfrm>
            <a:off x="1559083" y="4877621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524549" y="3683319"/>
            <a:ext cx="633344" cy="602319"/>
            <a:chOff x="4402138" y="8191500"/>
            <a:chExt cx="939800" cy="893763"/>
          </a:xfrm>
          <a:solidFill>
            <a:srgbClr val="FC621E"/>
          </a:solidFill>
        </p:grpSpPr>
        <p:sp>
          <p:nvSpPr>
            <p:cNvPr id="547" name="Freeform 419"/>
            <p:cNvSpPr>
              <a:spLocks noEditPoints="1"/>
            </p:cNvSpPr>
            <p:nvPr/>
          </p:nvSpPr>
          <p:spPr bwMode="auto">
            <a:xfrm>
              <a:off x="4402138" y="8810625"/>
              <a:ext cx="269875" cy="274638"/>
            </a:xfrm>
            <a:custGeom>
              <a:avLst/>
              <a:gdLst>
                <a:gd name="T0" fmla="*/ 48 w 96"/>
                <a:gd name="T1" fmla="*/ 98 h 98"/>
                <a:gd name="T2" fmla="*/ 0 w 96"/>
                <a:gd name="T3" fmla="*/ 49 h 98"/>
                <a:gd name="T4" fmla="*/ 48 w 96"/>
                <a:gd name="T5" fmla="*/ 0 h 98"/>
                <a:gd name="T6" fmla="*/ 96 w 96"/>
                <a:gd name="T7" fmla="*/ 49 h 98"/>
                <a:gd name="T8" fmla="*/ 48 w 96"/>
                <a:gd name="T9" fmla="*/ 98 h 98"/>
                <a:gd name="T10" fmla="*/ 48 w 96"/>
                <a:gd name="T11" fmla="*/ 9 h 98"/>
                <a:gd name="T12" fmla="*/ 9 w 96"/>
                <a:gd name="T13" fmla="*/ 49 h 98"/>
                <a:gd name="T14" fmla="*/ 48 w 96"/>
                <a:gd name="T15" fmla="*/ 89 h 98"/>
                <a:gd name="T16" fmla="*/ 87 w 96"/>
                <a:gd name="T17" fmla="*/ 49 h 98"/>
                <a:gd name="T18" fmla="*/ 48 w 96"/>
                <a:gd name="T19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8">
                  <a:moveTo>
                    <a:pt x="48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9"/>
                  </a:cubicBezTo>
                  <a:cubicBezTo>
                    <a:pt x="96" y="76"/>
                    <a:pt x="75" y="98"/>
                    <a:pt x="48" y="98"/>
                  </a:cubicBezTo>
                  <a:close/>
                  <a:moveTo>
                    <a:pt x="48" y="9"/>
                  </a:moveTo>
                  <a:cubicBezTo>
                    <a:pt x="27" y="9"/>
                    <a:pt x="9" y="27"/>
                    <a:pt x="9" y="49"/>
                  </a:cubicBezTo>
                  <a:cubicBezTo>
                    <a:pt x="9" y="71"/>
                    <a:pt x="27" y="89"/>
                    <a:pt x="48" y="89"/>
                  </a:cubicBezTo>
                  <a:cubicBezTo>
                    <a:pt x="70" y="89"/>
                    <a:pt x="87" y="71"/>
                    <a:pt x="87" y="49"/>
                  </a:cubicBezTo>
                  <a:cubicBezTo>
                    <a:pt x="87" y="27"/>
                    <a:pt x="70" y="9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420"/>
            <p:cNvSpPr>
              <a:spLocks noEditPoints="1"/>
            </p:cNvSpPr>
            <p:nvPr/>
          </p:nvSpPr>
          <p:spPr bwMode="auto">
            <a:xfrm>
              <a:off x="4460875" y="8869363"/>
              <a:ext cx="153988" cy="15716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9 h 56"/>
                <a:gd name="T12" fmla="*/ 9 w 55"/>
                <a:gd name="T13" fmla="*/ 28 h 56"/>
                <a:gd name="T14" fmla="*/ 27 w 55"/>
                <a:gd name="T15" fmla="*/ 47 h 56"/>
                <a:gd name="T16" fmla="*/ 46 w 55"/>
                <a:gd name="T17" fmla="*/ 28 h 56"/>
                <a:gd name="T18" fmla="*/ 27 w 55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43"/>
                    <a:pt x="42" y="56"/>
                    <a:pt x="27" y="56"/>
                  </a:cubicBezTo>
                  <a:close/>
                  <a:moveTo>
                    <a:pt x="27" y="9"/>
                  </a:moveTo>
                  <a:cubicBezTo>
                    <a:pt x="17" y="9"/>
                    <a:pt x="9" y="18"/>
                    <a:pt x="9" y="28"/>
                  </a:cubicBezTo>
                  <a:cubicBezTo>
                    <a:pt x="9" y="38"/>
                    <a:pt x="17" y="47"/>
                    <a:pt x="27" y="47"/>
                  </a:cubicBezTo>
                  <a:cubicBezTo>
                    <a:pt x="37" y="47"/>
                    <a:pt x="46" y="38"/>
                    <a:pt x="46" y="28"/>
                  </a:cubicBezTo>
                  <a:cubicBezTo>
                    <a:pt x="46" y="18"/>
                    <a:pt x="37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421"/>
            <p:cNvSpPr>
              <a:spLocks noEditPoints="1"/>
            </p:cNvSpPr>
            <p:nvPr/>
          </p:nvSpPr>
          <p:spPr bwMode="auto">
            <a:xfrm>
              <a:off x="4505325" y="8915400"/>
              <a:ext cx="65088" cy="66675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1 w 23"/>
                <a:gd name="T5" fmla="*/ 0 h 24"/>
                <a:gd name="T6" fmla="*/ 23 w 23"/>
                <a:gd name="T7" fmla="*/ 12 h 24"/>
                <a:gd name="T8" fmla="*/ 11 w 23"/>
                <a:gd name="T9" fmla="*/ 24 h 24"/>
                <a:gd name="T10" fmla="*/ 11 w 23"/>
                <a:gd name="T11" fmla="*/ 9 h 24"/>
                <a:gd name="T12" fmla="*/ 9 w 23"/>
                <a:gd name="T13" fmla="*/ 12 h 24"/>
                <a:gd name="T14" fmla="*/ 11 w 23"/>
                <a:gd name="T15" fmla="*/ 14 h 24"/>
                <a:gd name="T16" fmla="*/ 14 w 23"/>
                <a:gd name="T17" fmla="*/ 12 h 24"/>
                <a:gd name="T18" fmla="*/ 11 w 23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4"/>
                    <a:pt x="11" y="24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4" y="10"/>
                    <a:pt x="13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 422"/>
            <p:cNvSpPr>
              <a:spLocks/>
            </p:cNvSpPr>
            <p:nvPr/>
          </p:nvSpPr>
          <p:spPr bwMode="auto">
            <a:xfrm>
              <a:off x="4624388" y="8642350"/>
              <a:ext cx="512763" cy="227013"/>
            </a:xfrm>
            <a:custGeom>
              <a:avLst/>
              <a:gdLst>
                <a:gd name="T0" fmla="*/ 5 w 183"/>
                <a:gd name="T1" fmla="*/ 81 h 81"/>
                <a:gd name="T2" fmla="*/ 2 w 183"/>
                <a:gd name="T3" fmla="*/ 79 h 81"/>
                <a:gd name="T4" fmla="*/ 1 w 183"/>
                <a:gd name="T5" fmla="*/ 73 h 81"/>
                <a:gd name="T6" fmla="*/ 24 w 183"/>
                <a:gd name="T7" fmla="*/ 51 h 81"/>
                <a:gd name="T8" fmla="*/ 179 w 183"/>
                <a:gd name="T9" fmla="*/ 0 h 81"/>
                <a:gd name="T10" fmla="*/ 183 w 183"/>
                <a:gd name="T11" fmla="*/ 4 h 81"/>
                <a:gd name="T12" fmla="*/ 179 w 183"/>
                <a:gd name="T13" fmla="*/ 9 h 81"/>
                <a:gd name="T14" fmla="*/ 30 w 183"/>
                <a:gd name="T15" fmla="*/ 58 h 81"/>
                <a:gd name="T16" fmla="*/ 8 w 183"/>
                <a:gd name="T17" fmla="*/ 79 h 81"/>
                <a:gd name="T18" fmla="*/ 5 w 183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1">
                  <a:moveTo>
                    <a:pt x="5" y="81"/>
                  </a:moveTo>
                  <a:cubicBezTo>
                    <a:pt x="4" y="81"/>
                    <a:pt x="3" y="80"/>
                    <a:pt x="2" y="79"/>
                  </a:cubicBezTo>
                  <a:cubicBezTo>
                    <a:pt x="0" y="78"/>
                    <a:pt x="0" y="75"/>
                    <a:pt x="1" y="73"/>
                  </a:cubicBezTo>
                  <a:cubicBezTo>
                    <a:pt x="8" y="65"/>
                    <a:pt x="16" y="58"/>
                    <a:pt x="24" y="51"/>
                  </a:cubicBezTo>
                  <a:cubicBezTo>
                    <a:pt x="63" y="18"/>
                    <a:pt x="118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7"/>
                    <a:pt x="181" y="9"/>
                    <a:pt x="179" y="9"/>
                  </a:cubicBezTo>
                  <a:cubicBezTo>
                    <a:pt x="121" y="9"/>
                    <a:pt x="68" y="26"/>
                    <a:pt x="30" y="58"/>
                  </a:cubicBezTo>
                  <a:cubicBezTo>
                    <a:pt x="22" y="64"/>
                    <a:pt x="15" y="72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 423"/>
            <p:cNvSpPr>
              <a:spLocks/>
            </p:cNvSpPr>
            <p:nvPr/>
          </p:nvSpPr>
          <p:spPr bwMode="auto">
            <a:xfrm>
              <a:off x="4587875" y="8594725"/>
              <a:ext cx="552450" cy="249238"/>
            </a:xfrm>
            <a:custGeom>
              <a:avLst/>
              <a:gdLst>
                <a:gd name="T0" fmla="*/ 5 w 197"/>
                <a:gd name="T1" fmla="*/ 89 h 89"/>
                <a:gd name="T2" fmla="*/ 2 w 197"/>
                <a:gd name="T3" fmla="*/ 88 h 89"/>
                <a:gd name="T4" fmla="*/ 2 w 197"/>
                <a:gd name="T5" fmla="*/ 81 h 89"/>
                <a:gd name="T6" fmla="*/ 135 w 197"/>
                <a:gd name="T7" fmla="*/ 5 h 89"/>
                <a:gd name="T8" fmla="*/ 192 w 197"/>
                <a:gd name="T9" fmla="*/ 0 h 89"/>
                <a:gd name="T10" fmla="*/ 192 w 197"/>
                <a:gd name="T11" fmla="*/ 0 h 89"/>
                <a:gd name="T12" fmla="*/ 197 w 197"/>
                <a:gd name="T13" fmla="*/ 5 h 89"/>
                <a:gd name="T14" fmla="*/ 192 w 197"/>
                <a:gd name="T15" fmla="*/ 9 h 89"/>
                <a:gd name="T16" fmla="*/ 137 w 197"/>
                <a:gd name="T17" fmla="*/ 14 h 89"/>
                <a:gd name="T18" fmla="*/ 9 w 197"/>
                <a:gd name="T19" fmla="*/ 87 h 89"/>
                <a:gd name="T20" fmla="*/ 5 w 197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89">
                  <a:moveTo>
                    <a:pt x="5" y="89"/>
                  </a:moveTo>
                  <a:cubicBezTo>
                    <a:pt x="4" y="89"/>
                    <a:pt x="3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34" y="43"/>
                    <a:pt x="81" y="16"/>
                    <a:pt x="135" y="5"/>
                  </a:cubicBezTo>
                  <a:cubicBezTo>
                    <a:pt x="153" y="2"/>
                    <a:pt x="17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7" y="2"/>
                    <a:pt x="197" y="5"/>
                  </a:cubicBezTo>
                  <a:cubicBezTo>
                    <a:pt x="197" y="7"/>
                    <a:pt x="195" y="9"/>
                    <a:pt x="192" y="9"/>
                  </a:cubicBezTo>
                  <a:cubicBezTo>
                    <a:pt x="173" y="9"/>
                    <a:pt x="154" y="11"/>
                    <a:pt x="137" y="14"/>
                  </a:cubicBezTo>
                  <a:cubicBezTo>
                    <a:pt x="85" y="24"/>
                    <a:pt x="40" y="50"/>
                    <a:pt x="9" y="87"/>
                  </a:cubicBezTo>
                  <a:cubicBezTo>
                    <a:pt x="8" y="88"/>
                    <a:pt x="7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 424"/>
            <p:cNvSpPr>
              <a:spLocks/>
            </p:cNvSpPr>
            <p:nvPr/>
          </p:nvSpPr>
          <p:spPr bwMode="auto">
            <a:xfrm>
              <a:off x="4951413" y="8689975"/>
              <a:ext cx="390525" cy="395288"/>
            </a:xfrm>
            <a:custGeom>
              <a:avLst/>
              <a:gdLst>
                <a:gd name="T0" fmla="*/ 70 w 139"/>
                <a:gd name="T1" fmla="*/ 141 h 141"/>
                <a:gd name="T2" fmla="*/ 0 w 139"/>
                <a:gd name="T3" fmla="*/ 70 h 141"/>
                <a:gd name="T4" fmla="*/ 62 w 139"/>
                <a:gd name="T5" fmla="*/ 1 h 141"/>
                <a:gd name="T6" fmla="*/ 67 w 139"/>
                <a:gd name="T7" fmla="*/ 5 h 141"/>
                <a:gd name="T8" fmla="*/ 62 w 139"/>
                <a:gd name="T9" fmla="*/ 10 h 141"/>
                <a:gd name="T10" fmla="*/ 9 w 139"/>
                <a:gd name="T11" fmla="*/ 70 h 141"/>
                <a:gd name="T12" fmla="*/ 70 w 139"/>
                <a:gd name="T13" fmla="*/ 132 h 141"/>
                <a:gd name="T14" fmla="*/ 130 w 139"/>
                <a:gd name="T15" fmla="*/ 70 h 141"/>
                <a:gd name="T16" fmla="*/ 76 w 139"/>
                <a:gd name="T17" fmla="*/ 9 h 141"/>
                <a:gd name="T18" fmla="*/ 72 w 139"/>
                <a:gd name="T19" fmla="*/ 4 h 141"/>
                <a:gd name="T20" fmla="*/ 77 w 139"/>
                <a:gd name="T21" fmla="*/ 0 h 141"/>
                <a:gd name="T22" fmla="*/ 139 w 139"/>
                <a:gd name="T23" fmla="*/ 70 h 141"/>
                <a:gd name="T24" fmla="*/ 70 w 139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1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4"/>
                    <a:pt x="27" y="4"/>
                    <a:pt x="62" y="1"/>
                  </a:cubicBezTo>
                  <a:cubicBezTo>
                    <a:pt x="64" y="0"/>
                    <a:pt x="66" y="2"/>
                    <a:pt x="67" y="5"/>
                  </a:cubicBezTo>
                  <a:cubicBezTo>
                    <a:pt x="67" y="7"/>
                    <a:pt x="65" y="10"/>
                    <a:pt x="62" y="10"/>
                  </a:cubicBezTo>
                  <a:cubicBezTo>
                    <a:pt x="29" y="13"/>
                    <a:pt x="9" y="43"/>
                    <a:pt x="9" y="70"/>
                  </a:cubicBezTo>
                  <a:cubicBezTo>
                    <a:pt x="9" y="104"/>
                    <a:pt x="36" y="132"/>
                    <a:pt x="70" y="132"/>
                  </a:cubicBezTo>
                  <a:cubicBezTo>
                    <a:pt x="103" y="132"/>
                    <a:pt x="130" y="104"/>
                    <a:pt x="130" y="70"/>
                  </a:cubicBezTo>
                  <a:cubicBezTo>
                    <a:pt x="130" y="38"/>
                    <a:pt x="107" y="13"/>
                    <a:pt x="76" y="9"/>
                  </a:cubicBezTo>
                  <a:cubicBezTo>
                    <a:pt x="74" y="9"/>
                    <a:pt x="72" y="7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112" y="4"/>
                    <a:pt x="139" y="34"/>
                    <a:pt x="139" y="70"/>
                  </a:cubicBezTo>
                  <a:cubicBezTo>
                    <a:pt x="139" y="109"/>
                    <a:pt x="108" y="141"/>
                    <a:pt x="7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 425"/>
            <p:cNvSpPr>
              <a:spLocks/>
            </p:cNvSpPr>
            <p:nvPr/>
          </p:nvSpPr>
          <p:spPr bwMode="auto">
            <a:xfrm>
              <a:off x="5002213" y="8743950"/>
              <a:ext cx="288925" cy="288925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43 w 103"/>
                <a:gd name="T5" fmla="*/ 1 h 103"/>
                <a:gd name="T6" fmla="*/ 48 w 103"/>
                <a:gd name="T7" fmla="*/ 4 h 103"/>
                <a:gd name="T8" fmla="*/ 45 w 103"/>
                <a:gd name="T9" fmla="*/ 10 h 103"/>
                <a:gd name="T10" fmla="*/ 10 w 103"/>
                <a:gd name="T11" fmla="*/ 51 h 103"/>
                <a:gd name="T12" fmla="*/ 52 w 103"/>
                <a:gd name="T13" fmla="*/ 94 h 103"/>
                <a:gd name="T14" fmla="*/ 93 w 103"/>
                <a:gd name="T15" fmla="*/ 51 h 103"/>
                <a:gd name="T16" fmla="*/ 58 w 103"/>
                <a:gd name="T17" fmla="*/ 10 h 103"/>
                <a:gd name="T18" fmla="*/ 54 w 103"/>
                <a:gd name="T19" fmla="*/ 5 h 103"/>
                <a:gd name="T20" fmla="*/ 59 w 103"/>
                <a:gd name="T21" fmla="*/ 1 h 103"/>
                <a:gd name="T22" fmla="*/ 103 w 103"/>
                <a:gd name="T23" fmla="*/ 51 h 103"/>
                <a:gd name="T24" fmla="*/ 52 w 103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30"/>
                    <a:pt x="18" y="5"/>
                    <a:pt x="43" y="1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9" y="7"/>
                    <a:pt x="47" y="9"/>
                    <a:pt x="45" y="10"/>
                  </a:cubicBezTo>
                  <a:cubicBezTo>
                    <a:pt x="24" y="13"/>
                    <a:pt x="10" y="34"/>
                    <a:pt x="10" y="51"/>
                  </a:cubicBezTo>
                  <a:cubicBezTo>
                    <a:pt x="10" y="74"/>
                    <a:pt x="28" y="94"/>
                    <a:pt x="52" y="94"/>
                  </a:cubicBezTo>
                  <a:cubicBezTo>
                    <a:pt x="75" y="94"/>
                    <a:pt x="93" y="74"/>
                    <a:pt x="93" y="51"/>
                  </a:cubicBezTo>
                  <a:cubicBezTo>
                    <a:pt x="93" y="34"/>
                    <a:pt x="81" y="14"/>
                    <a:pt x="58" y="10"/>
                  </a:cubicBezTo>
                  <a:cubicBezTo>
                    <a:pt x="55" y="9"/>
                    <a:pt x="54" y="7"/>
                    <a:pt x="54" y="5"/>
                  </a:cubicBezTo>
                  <a:cubicBezTo>
                    <a:pt x="55" y="2"/>
                    <a:pt x="57" y="0"/>
                    <a:pt x="59" y="1"/>
                  </a:cubicBezTo>
                  <a:cubicBezTo>
                    <a:pt x="88" y="6"/>
                    <a:pt x="103" y="30"/>
                    <a:pt x="103" y="51"/>
                  </a:cubicBezTo>
                  <a:cubicBezTo>
                    <a:pt x="103" y="79"/>
                    <a:pt x="80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 426"/>
            <p:cNvSpPr>
              <a:spLocks noEditPoints="1"/>
            </p:cNvSpPr>
            <p:nvPr/>
          </p:nvSpPr>
          <p:spPr bwMode="auto">
            <a:xfrm>
              <a:off x="4972050" y="8191500"/>
              <a:ext cx="106363" cy="109538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10 h 39"/>
                <a:gd name="T12" fmla="*/ 9 w 38"/>
                <a:gd name="T13" fmla="*/ 20 h 39"/>
                <a:gd name="T14" fmla="*/ 19 w 38"/>
                <a:gd name="T15" fmla="*/ 30 h 39"/>
                <a:gd name="T16" fmla="*/ 28 w 38"/>
                <a:gd name="T17" fmla="*/ 20 h 39"/>
                <a:gd name="T18" fmla="*/ 19 w 38"/>
                <a:gd name="T1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10"/>
                  </a:moveTo>
                  <a:cubicBezTo>
                    <a:pt x="13" y="10"/>
                    <a:pt x="9" y="14"/>
                    <a:pt x="9" y="20"/>
                  </a:cubicBezTo>
                  <a:cubicBezTo>
                    <a:pt x="9" y="25"/>
                    <a:pt x="13" y="30"/>
                    <a:pt x="19" y="30"/>
                  </a:cubicBezTo>
                  <a:cubicBezTo>
                    <a:pt x="24" y="30"/>
                    <a:pt x="28" y="25"/>
                    <a:pt x="28" y="20"/>
                  </a:cubicBezTo>
                  <a:cubicBezTo>
                    <a:pt x="28" y="14"/>
                    <a:pt x="24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 428"/>
            <p:cNvSpPr>
              <a:spLocks/>
            </p:cNvSpPr>
            <p:nvPr/>
          </p:nvSpPr>
          <p:spPr bwMode="auto">
            <a:xfrm>
              <a:off x="4759325" y="8580438"/>
              <a:ext cx="23813" cy="127000"/>
            </a:xfrm>
            <a:custGeom>
              <a:avLst/>
              <a:gdLst>
                <a:gd name="T0" fmla="*/ 5 w 9"/>
                <a:gd name="T1" fmla="*/ 45 h 45"/>
                <a:gd name="T2" fmla="*/ 0 w 9"/>
                <a:gd name="T3" fmla="*/ 40 h 45"/>
                <a:gd name="T4" fmla="*/ 0 w 9"/>
                <a:gd name="T5" fmla="*/ 4 h 45"/>
                <a:gd name="T6" fmla="*/ 5 w 9"/>
                <a:gd name="T7" fmla="*/ 0 h 45"/>
                <a:gd name="T8" fmla="*/ 9 w 9"/>
                <a:gd name="T9" fmla="*/ 4 h 45"/>
                <a:gd name="T10" fmla="*/ 9 w 9"/>
                <a:gd name="T11" fmla="*/ 40 h 45"/>
                <a:gd name="T12" fmla="*/ 5 w 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5">
                  <a:moveTo>
                    <a:pt x="5" y="45"/>
                  </a:moveTo>
                  <a:cubicBezTo>
                    <a:pt x="2" y="45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 429"/>
            <p:cNvSpPr>
              <a:spLocks noEditPoints="1"/>
            </p:cNvSpPr>
            <p:nvPr/>
          </p:nvSpPr>
          <p:spPr bwMode="auto">
            <a:xfrm>
              <a:off x="4668838" y="8521700"/>
              <a:ext cx="204788" cy="84137"/>
            </a:xfrm>
            <a:custGeom>
              <a:avLst/>
              <a:gdLst>
                <a:gd name="T0" fmla="*/ 61 w 73"/>
                <a:gd name="T1" fmla="*/ 30 h 30"/>
                <a:gd name="T2" fmla="*/ 12 w 73"/>
                <a:gd name="T3" fmla="*/ 30 h 30"/>
                <a:gd name="T4" fmla="*/ 0 w 73"/>
                <a:gd name="T5" fmla="*/ 18 h 30"/>
                <a:gd name="T6" fmla="*/ 12 w 73"/>
                <a:gd name="T7" fmla="*/ 0 h 30"/>
                <a:gd name="T8" fmla="*/ 13 w 73"/>
                <a:gd name="T9" fmla="*/ 0 h 30"/>
                <a:gd name="T10" fmla="*/ 61 w 73"/>
                <a:gd name="T11" fmla="*/ 5 h 30"/>
                <a:gd name="T12" fmla="*/ 73 w 73"/>
                <a:gd name="T13" fmla="*/ 18 h 30"/>
                <a:gd name="T14" fmla="*/ 61 w 73"/>
                <a:gd name="T15" fmla="*/ 30 h 30"/>
                <a:gd name="T16" fmla="*/ 12 w 73"/>
                <a:gd name="T17" fmla="*/ 9 h 30"/>
                <a:gd name="T18" fmla="*/ 9 w 73"/>
                <a:gd name="T19" fmla="*/ 18 h 30"/>
                <a:gd name="T20" fmla="*/ 12 w 73"/>
                <a:gd name="T21" fmla="*/ 21 h 30"/>
                <a:gd name="T22" fmla="*/ 61 w 73"/>
                <a:gd name="T23" fmla="*/ 21 h 30"/>
                <a:gd name="T24" fmla="*/ 64 w 73"/>
                <a:gd name="T25" fmla="*/ 18 h 30"/>
                <a:gd name="T26" fmla="*/ 61 w 73"/>
                <a:gd name="T27" fmla="*/ 14 h 30"/>
                <a:gd name="T28" fmla="*/ 61 w 73"/>
                <a:gd name="T29" fmla="*/ 14 h 30"/>
                <a:gd name="T30" fmla="*/ 12 w 73"/>
                <a:gd name="T3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0">
                  <a:moveTo>
                    <a:pt x="61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9"/>
                    <a:pt x="4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8" y="5"/>
                    <a:pt x="73" y="11"/>
                    <a:pt x="73" y="18"/>
                  </a:cubicBezTo>
                  <a:cubicBezTo>
                    <a:pt x="73" y="24"/>
                    <a:pt x="68" y="30"/>
                    <a:pt x="61" y="30"/>
                  </a:cubicBezTo>
                  <a:close/>
                  <a:moveTo>
                    <a:pt x="12" y="9"/>
                  </a:moveTo>
                  <a:cubicBezTo>
                    <a:pt x="10" y="10"/>
                    <a:pt x="9" y="14"/>
                    <a:pt x="9" y="18"/>
                  </a:cubicBezTo>
                  <a:cubicBezTo>
                    <a:pt x="9" y="19"/>
                    <a:pt x="11" y="21"/>
                    <a:pt x="1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19"/>
                    <a:pt x="64" y="18"/>
                  </a:cubicBezTo>
                  <a:cubicBezTo>
                    <a:pt x="64" y="16"/>
                    <a:pt x="63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 430"/>
            <p:cNvSpPr>
              <a:spLocks noEditPoints="1"/>
            </p:cNvSpPr>
            <p:nvPr/>
          </p:nvSpPr>
          <p:spPr bwMode="auto">
            <a:xfrm>
              <a:off x="5035550" y="8232775"/>
              <a:ext cx="284163" cy="682625"/>
            </a:xfrm>
            <a:custGeom>
              <a:avLst/>
              <a:gdLst>
                <a:gd name="T0" fmla="*/ 39 w 101"/>
                <a:gd name="T1" fmla="*/ 243 h 243"/>
                <a:gd name="T2" fmla="*/ 27 w 101"/>
                <a:gd name="T3" fmla="*/ 231 h 243"/>
                <a:gd name="T4" fmla="*/ 27 w 101"/>
                <a:gd name="T5" fmla="*/ 117 h 243"/>
                <a:gd name="T6" fmla="*/ 66 w 101"/>
                <a:gd name="T7" fmla="*/ 59 h 243"/>
                <a:gd name="T8" fmla="*/ 72 w 101"/>
                <a:gd name="T9" fmla="*/ 56 h 243"/>
                <a:gd name="T10" fmla="*/ 6 w 101"/>
                <a:gd name="T11" fmla="*/ 22 h 243"/>
                <a:gd name="T12" fmla="*/ 1 w 101"/>
                <a:gd name="T13" fmla="*/ 19 h 243"/>
                <a:gd name="T14" fmla="*/ 0 w 101"/>
                <a:gd name="T15" fmla="*/ 15 h 243"/>
                <a:gd name="T16" fmla="*/ 2 w 101"/>
                <a:gd name="T17" fmla="*/ 12 h 243"/>
                <a:gd name="T18" fmla="*/ 5 w 101"/>
                <a:gd name="T19" fmla="*/ 5 h 243"/>
                <a:gd name="T20" fmla="*/ 5 w 101"/>
                <a:gd name="T21" fmla="*/ 4 h 243"/>
                <a:gd name="T22" fmla="*/ 7 w 101"/>
                <a:gd name="T23" fmla="*/ 1 h 243"/>
                <a:gd name="T24" fmla="*/ 10 w 101"/>
                <a:gd name="T25" fmla="*/ 0 h 243"/>
                <a:gd name="T26" fmla="*/ 14 w 101"/>
                <a:gd name="T27" fmla="*/ 0 h 243"/>
                <a:gd name="T28" fmla="*/ 55 w 101"/>
                <a:gd name="T29" fmla="*/ 18 h 243"/>
                <a:gd name="T30" fmla="*/ 55 w 101"/>
                <a:gd name="T31" fmla="*/ 18 h 243"/>
                <a:gd name="T32" fmla="*/ 97 w 101"/>
                <a:gd name="T33" fmla="*/ 62 h 243"/>
                <a:gd name="T34" fmla="*/ 96 w 101"/>
                <a:gd name="T35" fmla="*/ 63 h 243"/>
                <a:gd name="T36" fmla="*/ 78 w 101"/>
                <a:gd name="T37" fmla="*/ 80 h 243"/>
                <a:gd name="T38" fmla="*/ 51 w 101"/>
                <a:gd name="T39" fmla="*/ 117 h 243"/>
                <a:gd name="T40" fmla="*/ 51 w 101"/>
                <a:gd name="T41" fmla="*/ 231 h 243"/>
                <a:gd name="T42" fmla="*/ 39 w 101"/>
                <a:gd name="T43" fmla="*/ 243 h 243"/>
                <a:gd name="T44" fmla="*/ 12 w 101"/>
                <a:gd name="T45" fmla="*/ 14 h 243"/>
                <a:gd name="T46" fmla="*/ 83 w 101"/>
                <a:gd name="T47" fmla="*/ 57 h 243"/>
                <a:gd name="T48" fmla="*/ 82 w 101"/>
                <a:gd name="T49" fmla="*/ 59 h 243"/>
                <a:gd name="T50" fmla="*/ 70 w 101"/>
                <a:gd name="T51" fmla="*/ 68 h 243"/>
                <a:gd name="T52" fmla="*/ 37 w 101"/>
                <a:gd name="T53" fmla="*/ 117 h 243"/>
                <a:gd name="T54" fmla="*/ 37 w 101"/>
                <a:gd name="T55" fmla="*/ 231 h 243"/>
                <a:gd name="T56" fmla="*/ 39 w 101"/>
                <a:gd name="T57" fmla="*/ 234 h 243"/>
                <a:gd name="T58" fmla="*/ 42 w 101"/>
                <a:gd name="T59" fmla="*/ 231 h 243"/>
                <a:gd name="T60" fmla="*/ 42 w 101"/>
                <a:gd name="T61" fmla="*/ 117 h 243"/>
                <a:gd name="T62" fmla="*/ 73 w 101"/>
                <a:gd name="T63" fmla="*/ 72 h 243"/>
                <a:gd name="T64" fmla="*/ 88 w 101"/>
                <a:gd name="T65" fmla="*/ 60 h 243"/>
                <a:gd name="T66" fmla="*/ 51 w 101"/>
                <a:gd name="T67" fmla="*/ 26 h 243"/>
                <a:gd name="T68" fmla="*/ 51 w 101"/>
                <a:gd name="T69" fmla="*/ 26 h 243"/>
                <a:gd name="T70" fmla="*/ 14 w 101"/>
                <a:gd name="T71" fmla="*/ 10 h 243"/>
                <a:gd name="T72" fmla="*/ 12 w 101"/>
                <a:gd name="T73" fmla="*/ 14 h 243"/>
                <a:gd name="T74" fmla="*/ 74 w 101"/>
                <a:gd name="T75" fmla="*/ 58 h 243"/>
                <a:gd name="T76" fmla="*/ 74 w 101"/>
                <a:gd name="T77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243">
                  <a:moveTo>
                    <a:pt x="39" y="243"/>
                  </a:moveTo>
                  <a:cubicBezTo>
                    <a:pt x="33" y="243"/>
                    <a:pt x="27" y="238"/>
                    <a:pt x="27" y="23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80"/>
                    <a:pt x="51" y="67"/>
                    <a:pt x="66" y="59"/>
                  </a:cubicBezTo>
                  <a:cubicBezTo>
                    <a:pt x="67" y="59"/>
                    <a:pt x="70" y="57"/>
                    <a:pt x="72" y="56"/>
                  </a:cubicBezTo>
                  <a:cubicBezTo>
                    <a:pt x="66" y="50"/>
                    <a:pt x="42" y="35"/>
                    <a:pt x="6" y="22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4"/>
                    <a:pt x="1" y="13"/>
                    <a:pt x="2" y="12"/>
                  </a:cubicBezTo>
                  <a:cubicBezTo>
                    <a:pt x="4" y="10"/>
                    <a:pt x="5" y="8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8" y="2"/>
                    <a:pt x="36" y="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8" y="34"/>
                    <a:pt x="101" y="47"/>
                    <a:pt x="97" y="62"/>
                  </a:cubicBezTo>
                  <a:cubicBezTo>
                    <a:pt x="97" y="62"/>
                    <a:pt x="97" y="63"/>
                    <a:pt x="96" y="63"/>
                  </a:cubicBezTo>
                  <a:cubicBezTo>
                    <a:pt x="93" y="71"/>
                    <a:pt x="85" y="76"/>
                    <a:pt x="78" y="80"/>
                  </a:cubicBezTo>
                  <a:cubicBezTo>
                    <a:pt x="64" y="87"/>
                    <a:pt x="51" y="94"/>
                    <a:pt x="51" y="117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8"/>
                    <a:pt x="46" y="243"/>
                    <a:pt x="39" y="243"/>
                  </a:cubicBezTo>
                  <a:close/>
                  <a:moveTo>
                    <a:pt x="12" y="14"/>
                  </a:moveTo>
                  <a:cubicBezTo>
                    <a:pt x="40" y="25"/>
                    <a:pt x="82" y="45"/>
                    <a:pt x="83" y="57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0" y="62"/>
                    <a:pt x="76" y="64"/>
                    <a:pt x="70" y="68"/>
                  </a:cubicBezTo>
                  <a:cubicBezTo>
                    <a:pt x="56" y="75"/>
                    <a:pt x="37" y="86"/>
                    <a:pt x="37" y="117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2"/>
                    <a:pt x="38" y="234"/>
                    <a:pt x="39" y="234"/>
                  </a:cubicBezTo>
                  <a:cubicBezTo>
                    <a:pt x="41" y="234"/>
                    <a:pt x="42" y="232"/>
                    <a:pt x="42" y="231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88"/>
                    <a:pt x="59" y="79"/>
                    <a:pt x="73" y="72"/>
                  </a:cubicBezTo>
                  <a:cubicBezTo>
                    <a:pt x="80" y="68"/>
                    <a:pt x="86" y="65"/>
                    <a:pt x="88" y="60"/>
                  </a:cubicBezTo>
                  <a:cubicBezTo>
                    <a:pt x="90" y="50"/>
                    <a:pt x="78" y="39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19"/>
                    <a:pt x="20" y="12"/>
                    <a:pt x="14" y="10"/>
                  </a:cubicBezTo>
                  <a:cubicBezTo>
                    <a:pt x="13" y="12"/>
                    <a:pt x="13" y="13"/>
                    <a:pt x="12" y="14"/>
                  </a:cubicBezTo>
                  <a:close/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 431"/>
            <p:cNvSpPr>
              <a:spLocks/>
            </p:cNvSpPr>
            <p:nvPr/>
          </p:nvSpPr>
          <p:spPr bwMode="auto">
            <a:xfrm>
              <a:off x="5081588" y="8820150"/>
              <a:ext cx="131763" cy="131762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14 w 47"/>
                <a:gd name="T5" fmla="*/ 2 h 47"/>
                <a:gd name="T6" fmla="*/ 20 w 47"/>
                <a:gd name="T7" fmla="*/ 4 h 47"/>
                <a:gd name="T8" fmla="*/ 18 w 47"/>
                <a:gd name="T9" fmla="*/ 10 h 47"/>
                <a:gd name="T10" fmla="*/ 9 w 47"/>
                <a:gd name="T11" fmla="*/ 23 h 47"/>
                <a:gd name="T12" fmla="*/ 24 w 47"/>
                <a:gd name="T13" fmla="*/ 38 h 47"/>
                <a:gd name="T14" fmla="*/ 38 w 47"/>
                <a:gd name="T15" fmla="*/ 23 h 47"/>
                <a:gd name="T16" fmla="*/ 29 w 47"/>
                <a:gd name="T17" fmla="*/ 10 h 47"/>
                <a:gd name="T18" fmla="*/ 26 w 47"/>
                <a:gd name="T19" fmla="*/ 4 h 47"/>
                <a:gd name="T20" fmla="*/ 32 w 47"/>
                <a:gd name="T21" fmla="*/ 1 h 47"/>
                <a:gd name="T22" fmla="*/ 47 w 47"/>
                <a:gd name="T23" fmla="*/ 23 h 47"/>
                <a:gd name="T24" fmla="*/ 24 w 47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4"/>
                    <a:pt x="5" y="5"/>
                    <a:pt x="14" y="2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6"/>
                    <a:pt x="20" y="9"/>
                    <a:pt x="18" y="10"/>
                  </a:cubicBezTo>
                  <a:cubicBezTo>
                    <a:pt x="12" y="12"/>
                    <a:pt x="9" y="18"/>
                    <a:pt x="9" y="23"/>
                  </a:cubicBezTo>
                  <a:cubicBezTo>
                    <a:pt x="9" y="31"/>
                    <a:pt x="15" y="38"/>
                    <a:pt x="24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7"/>
                    <a:pt x="35" y="12"/>
                    <a:pt x="29" y="10"/>
                  </a:cubicBezTo>
                  <a:cubicBezTo>
                    <a:pt x="27" y="9"/>
                    <a:pt x="25" y="6"/>
                    <a:pt x="26" y="4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41" y="5"/>
                    <a:pt x="47" y="14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59" name="Freeform 432"/>
          <p:cNvSpPr>
            <a:spLocks noEditPoints="1"/>
          </p:cNvSpPr>
          <p:nvPr/>
        </p:nvSpPr>
        <p:spPr bwMode="auto">
          <a:xfrm>
            <a:off x="409006" y="3594523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60" name="组合 559"/>
          <p:cNvGrpSpPr/>
          <p:nvPr/>
        </p:nvGrpSpPr>
        <p:grpSpPr>
          <a:xfrm>
            <a:off x="1712069" y="3684389"/>
            <a:ext cx="601249" cy="605529"/>
            <a:chOff x="6164263" y="8193088"/>
            <a:chExt cx="892175" cy="898525"/>
          </a:xfrm>
          <a:solidFill>
            <a:srgbClr val="FC621E"/>
          </a:solidFill>
        </p:grpSpPr>
        <p:sp>
          <p:nvSpPr>
            <p:cNvPr id="561" name="Freeform 433"/>
            <p:cNvSpPr>
              <a:spLocks noEditPoints="1"/>
            </p:cNvSpPr>
            <p:nvPr/>
          </p:nvSpPr>
          <p:spPr bwMode="auto">
            <a:xfrm>
              <a:off x="6230938" y="8320088"/>
              <a:ext cx="755650" cy="771525"/>
            </a:xfrm>
            <a:custGeom>
              <a:avLst/>
              <a:gdLst>
                <a:gd name="T0" fmla="*/ 241 w 269"/>
                <a:gd name="T1" fmla="*/ 275 h 275"/>
                <a:gd name="T2" fmla="*/ 29 w 269"/>
                <a:gd name="T3" fmla="*/ 275 h 275"/>
                <a:gd name="T4" fmla="*/ 0 w 269"/>
                <a:gd name="T5" fmla="*/ 247 h 275"/>
                <a:gd name="T6" fmla="*/ 0 w 269"/>
                <a:gd name="T7" fmla="*/ 28 h 275"/>
                <a:gd name="T8" fmla="*/ 29 w 269"/>
                <a:gd name="T9" fmla="*/ 0 h 275"/>
                <a:gd name="T10" fmla="*/ 241 w 269"/>
                <a:gd name="T11" fmla="*/ 0 h 275"/>
                <a:gd name="T12" fmla="*/ 269 w 269"/>
                <a:gd name="T13" fmla="*/ 28 h 275"/>
                <a:gd name="T14" fmla="*/ 269 w 269"/>
                <a:gd name="T15" fmla="*/ 247 h 275"/>
                <a:gd name="T16" fmla="*/ 241 w 269"/>
                <a:gd name="T17" fmla="*/ 275 h 275"/>
                <a:gd name="T18" fmla="*/ 29 w 269"/>
                <a:gd name="T19" fmla="*/ 9 h 275"/>
                <a:gd name="T20" fmla="*/ 10 w 269"/>
                <a:gd name="T21" fmla="*/ 28 h 275"/>
                <a:gd name="T22" fmla="*/ 10 w 269"/>
                <a:gd name="T23" fmla="*/ 247 h 275"/>
                <a:gd name="T24" fmla="*/ 29 w 269"/>
                <a:gd name="T25" fmla="*/ 266 h 275"/>
                <a:gd name="T26" fmla="*/ 241 w 269"/>
                <a:gd name="T27" fmla="*/ 266 h 275"/>
                <a:gd name="T28" fmla="*/ 260 w 269"/>
                <a:gd name="T29" fmla="*/ 247 h 275"/>
                <a:gd name="T30" fmla="*/ 260 w 269"/>
                <a:gd name="T31" fmla="*/ 28 h 275"/>
                <a:gd name="T32" fmla="*/ 241 w 269"/>
                <a:gd name="T33" fmla="*/ 9 h 275"/>
                <a:gd name="T34" fmla="*/ 29 w 269"/>
                <a:gd name="T35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5">
                  <a:moveTo>
                    <a:pt x="241" y="275"/>
                  </a:moveTo>
                  <a:cubicBezTo>
                    <a:pt x="29" y="275"/>
                    <a:pt x="29" y="275"/>
                    <a:pt x="29" y="275"/>
                  </a:cubicBezTo>
                  <a:cubicBezTo>
                    <a:pt x="13" y="275"/>
                    <a:pt x="0" y="262"/>
                    <a:pt x="0" y="2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9" y="13"/>
                    <a:pt x="269" y="2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62"/>
                    <a:pt x="256" y="275"/>
                    <a:pt x="241" y="275"/>
                  </a:cubicBezTo>
                  <a:close/>
                  <a:moveTo>
                    <a:pt x="29" y="9"/>
                  </a:moveTo>
                  <a:cubicBezTo>
                    <a:pt x="18" y="9"/>
                    <a:pt x="10" y="18"/>
                    <a:pt x="10" y="2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57"/>
                    <a:pt x="18" y="266"/>
                    <a:pt x="29" y="266"/>
                  </a:cubicBezTo>
                  <a:cubicBezTo>
                    <a:pt x="241" y="266"/>
                    <a:pt x="241" y="266"/>
                    <a:pt x="241" y="266"/>
                  </a:cubicBezTo>
                  <a:cubicBezTo>
                    <a:pt x="251" y="266"/>
                    <a:pt x="260" y="257"/>
                    <a:pt x="260" y="247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8"/>
                    <a:pt x="251" y="9"/>
                    <a:pt x="24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 434"/>
            <p:cNvSpPr>
              <a:spLocks/>
            </p:cNvSpPr>
            <p:nvPr/>
          </p:nvSpPr>
          <p:spPr bwMode="auto">
            <a:xfrm>
              <a:off x="6442075" y="8224838"/>
              <a:ext cx="336550" cy="120650"/>
            </a:xfrm>
            <a:custGeom>
              <a:avLst/>
              <a:gdLst>
                <a:gd name="T0" fmla="*/ 115 w 120"/>
                <a:gd name="T1" fmla="*/ 43 h 43"/>
                <a:gd name="T2" fmla="*/ 4 w 120"/>
                <a:gd name="T3" fmla="*/ 43 h 43"/>
                <a:gd name="T4" fmla="*/ 0 w 120"/>
                <a:gd name="T5" fmla="*/ 38 h 43"/>
                <a:gd name="T6" fmla="*/ 0 w 120"/>
                <a:gd name="T7" fmla="*/ 22 h 43"/>
                <a:gd name="T8" fmla="*/ 22 w 120"/>
                <a:gd name="T9" fmla="*/ 0 h 43"/>
                <a:gd name="T10" fmla="*/ 26 w 120"/>
                <a:gd name="T11" fmla="*/ 4 h 43"/>
                <a:gd name="T12" fmla="*/ 22 w 120"/>
                <a:gd name="T13" fmla="*/ 9 h 43"/>
                <a:gd name="T14" fmla="*/ 9 w 120"/>
                <a:gd name="T15" fmla="*/ 22 h 43"/>
                <a:gd name="T16" fmla="*/ 9 w 120"/>
                <a:gd name="T17" fmla="*/ 34 h 43"/>
                <a:gd name="T18" fmla="*/ 111 w 120"/>
                <a:gd name="T19" fmla="*/ 34 h 43"/>
                <a:gd name="T20" fmla="*/ 111 w 120"/>
                <a:gd name="T21" fmla="*/ 22 h 43"/>
                <a:gd name="T22" fmla="*/ 98 w 120"/>
                <a:gd name="T23" fmla="*/ 9 h 43"/>
                <a:gd name="T24" fmla="*/ 93 w 120"/>
                <a:gd name="T25" fmla="*/ 4 h 43"/>
                <a:gd name="T26" fmla="*/ 98 w 120"/>
                <a:gd name="T27" fmla="*/ 0 h 43"/>
                <a:gd name="T28" fmla="*/ 120 w 120"/>
                <a:gd name="T29" fmla="*/ 22 h 43"/>
                <a:gd name="T30" fmla="*/ 120 w 120"/>
                <a:gd name="T31" fmla="*/ 38 h 43"/>
                <a:gd name="T32" fmla="*/ 115 w 12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43">
                  <a:moveTo>
                    <a:pt x="115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1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5"/>
                    <a:pt x="105" y="9"/>
                    <a:pt x="98" y="9"/>
                  </a:cubicBezTo>
                  <a:cubicBezTo>
                    <a:pt x="95" y="9"/>
                    <a:pt x="93" y="7"/>
                    <a:pt x="93" y="4"/>
                  </a:cubicBezTo>
                  <a:cubicBezTo>
                    <a:pt x="93" y="2"/>
                    <a:pt x="95" y="0"/>
                    <a:pt x="98" y="0"/>
                  </a:cubicBezTo>
                  <a:cubicBezTo>
                    <a:pt x="110" y="0"/>
                    <a:pt x="120" y="10"/>
                    <a:pt x="120" y="2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41"/>
                    <a:pt x="118" y="43"/>
                    <a:pt x="1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 435"/>
            <p:cNvSpPr>
              <a:spLocks/>
            </p:cNvSpPr>
            <p:nvPr/>
          </p:nvSpPr>
          <p:spPr bwMode="auto">
            <a:xfrm>
              <a:off x="6303963" y="8758238"/>
              <a:ext cx="611188" cy="333375"/>
            </a:xfrm>
            <a:custGeom>
              <a:avLst/>
              <a:gdLst>
                <a:gd name="T0" fmla="*/ 213 w 218"/>
                <a:gd name="T1" fmla="*/ 119 h 119"/>
                <a:gd name="T2" fmla="*/ 208 w 218"/>
                <a:gd name="T3" fmla="*/ 115 h 119"/>
                <a:gd name="T4" fmla="*/ 208 w 218"/>
                <a:gd name="T5" fmla="*/ 32 h 119"/>
                <a:gd name="T6" fmla="*/ 186 w 218"/>
                <a:gd name="T7" fmla="*/ 9 h 119"/>
                <a:gd name="T8" fmla="*/ 32 w 218"/>
                <a:gd name="T9" fmla="*/ 9 h 119"/>
                <a:gd name="T10" fmla="*/ 9 w 218"/>
                <a:gd name="T11" fmla="*/ 32 h 119"/>
                <a:gd name="T12" fmla="*/ 9 w 218"/>
                <a:gd name="T13" fmla="*/ 115 h 119"/>
                <a:gd name="T14" fmla="*/ 5 w 218"/>
                <a:gd name="T15" fmla="*/ 119 h 119"/>
                <a:gd name="T16" fmla="*/ 0 w 218"/>
                <a:gd name="T17" fmla="*/ 115 h 119"/>
                <a:gd name="T18" fmla="*/ 0 w 218"/>
                <a:gd name="T19" fmla="*/ 32 h 119"/>
                <a:gd name="T20" fmla="*/ 32 w 218"/>
                <a:gd name="T21" fmla="*/ 0 h 119"/>
                <a:gd name="T22" fmla="*/ 186 w 218"/>
                <a:gd name="T23" fmla="*/ 0 h 119"/>
                <a:gd name="T24" fmla="*/ 218 w 218"/>
                <a:gd name="T25" fmla="*/ 32 h 119"/>
                <a:gd name="T26" fmla="*/ 218 w 218"/>
                <a:gd name="T27" fmla="*/ 115 h 119"/>
                <a:gd name="T28" fmla="*/ 213 w 218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19">
                  <a:moveTo>
                    <a:pt x="213" y="119"/>
                  </a:moveTo>
                  <a:cubicBezTo>
                    <a:pt x="210" y="119"/>
                    <a:pt x="208" y="117"/>
                    <a:pt x="208" y="115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20"/>
                    <a:pt x="198" y="9"/>
                    <a:pt x="18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9" y="9"/>
                    <a:pt x="9" y="20"/>
                    <a:pt x="9" y="3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7"/>
                    <a:pt x="7" y="119"/>
                    <a:pt x="5" y="119"/>
                  </a:cubicBezTo>
                  <a:cubicBezTo>
                    <a:pt x="2" y="119"/>
                    <a:pt x="0" y="117"/>
                    <a:pt x="0" y="1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3" y="0"/>
                    <a:pt x="218" y="15"/>
                    <a:pt x="218" y="32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8" y="117"/>
                    <a:pt x="215" y="119"/>
                    <a:pt x="2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 436"/>
            <p:cNvSpPr>
              <a:spLocks noEditPoints="1"/>
            </p:cNvSpPr>
            <p:nvPr/>
          </p:nvSpPr>
          <p:spPr bwMode="auto">
            <a:xfrm>
              <a:off x="6515100" y="8864600"/>
              <a:ext cx="190500" cy="134937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9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68 w 68"/>
                <a:gd name="T13" fmla="*/ 19 h 48"/>
                <a:gd name="T14" fmla="*/ 35 w 68"/>
                <a:gd name="T15" fmla="*/ 48 h 48"/>
                <a:gd name="T16" fmla="*/ 34 w 68"/>
                <a:gd name="T17" fmla="*/ 48 h 48"/>
                <a:gd name="T18" fmla="*/ 20 w 68"/>
                <a:gd name="T19" fmla="*/ 9 h 48"/>
                <a:gd name="T20" fmla="*/ 9 w 68"/>
                <a:gd name="T21" fmla="*/ 19 h 48"/>
                <a:gd name="T22" fmla="*/ 34 w 68"/>
                <a:gd name="T23" fmla="*/ 39 h 48"/>
                <a:gd name="T24" fmla="*/ 58 w 68"/>
                <a:gd name="T25" fmla="*/ 19 h 48"/>
                <a:gd name="T26" fmla="*/ 48 w 68"/>
                <a:gd name="T27" fmla="*/ 9 h 48"/>
                <a:gd name="T28" fmla="*/ 38 w 68"/>
                <a:gd name="T29" fmla="*/ 15 h 48"/>
                <a:gd name="T30" fmla="*/ 34 w 68"/>
                <a:gd name="T31" fmla="*/ 18 h 48"/>
                <a:gd name="T32" fmla="*/ 34 w 68"/>
                <a:gd name="T33" fmla="*/ 18 h 48"/>
                <a:gd name="T34" fmla="*/ 30 w 68"/>
                <a:gd name="T35" fmla="*/ 15 h 48"/>
                <a:gd name="T36" fmla="*/ 20 w 68"/>
                <a:gd name="T3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6"/>
                    <a:pt x="0" y="34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9" y="0"/>
                    <a:pt x="68" y="8"/>
                    <a:pt x="68" y="19"/>
                  </a:cubicBezTo>
                  <a:cubicBezTo>
                    <a:pt x="68" y="35"/>
                    <a:pt x="39" y="47"/>
                    <a:pt x="35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9"/>
                  </a:cubicBezTo>
                  <a:cubicBezTo>
                    <a:pt x="9" y="25"/>
                    <a:pt x="23" y="34"/>
                    <a:pt x="34" y="39"/>
                  </a:cubicBezTo>
                  <a:cubicBezTo>
                    <a:pt x="43" y="35"/>
                    <a:pt x="58" y="26"/>
                    <a:pt x="58" y="19"/>
                  </a:cubicBezTo>
                  <a:cubicBezTo>
                    <a:pt x="58" y="13"/>
                    <a:pt x="54" y="9"/>
                    <a:pt x="48" y="9"/>
                  </a:cubicBezTo>
                  <a:cubicBezTo>
                    <a:pt x="43" y="9"/>
                    <a:pt x="40" y="12"/>
                    <a:pt x="38" y="15"/>
                  </a:cubicBezTo>
                  <a:cubicBezTo>
                    <a:pt x="37" y="17"/>
                    <a:pt x="36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8"/>
                    <a:pt x="30" y="17"/>
                    <a:pt x="30" y="15"/>
                  </a:cubicBezTo>
                  <a:cubicBezTo>
                    <a:pt x="28" y="12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 437"/>
            <p:cNvSpPr>
              <a:spLocks/>
            </p:cNvSpPr>
            <p:nvPr/>
          </p:nvSpPr>
          <p:spPr bwMode="auto">
            <a:xfrm>
              <a:off x="6164263" y="8542338"/>
              <a:ext cx="95250" cy="457200"/>
            </a:xfrm>
            <a:custGeom>
              <a:avLst/>
              <a:gdLst>
                <a:gd name="T0" fmla="*/ 29 w 34"/>
                <a:gd name="T1" fmla="*/ 163 h 163"/>
                <a:gd name="T2" fmla="*/ 11 w 34"/>
                <a:gd name="T3" fmla="*/ 163 h 163"/>
                <a:gd name="T4" fmla="*/ 4 w 34"/>
                <a:gd name="T5" fmla="*/ 160 h 163"/>
                <a:gd name="T6" fmla="*/ 0 w 34"/>
                <a:gd name="T7" fmla="*/ 143 h 163"/>
                <a:gd name="T8" fmla="*/ 9 w 34"/>
                <a:gd name="T9" fmla="*/ 14 h 163"/>
                <a:gd name="T10" fmla="*/ 19 w 34"/>
                <a:gd name="T11" fmla="*/ 0 h 163"/>
                <a:gd name="T12" fmla="*/ 29 w 34"/>
                <a:gd name="T13" fmla="*/ 0 h 163"/>
                <a:gd name="T14" fmla="*/ 34 w 34"/>
                <a:gd name="T15" fmla="*/ 5 h 163"/>
                <a:gd name="T16" fmla="*/ 29 w 34"/>
                <a:gd name="T17" fmla="*/ 10 h 163"/>
                <a:gd name="T18" fmla="*/ 20 w 34"/>
                <a:gd name="T19" fmla="*/ 10 h 163"/>
                <a:gd name="T20" fmla="*/ 18 w 34"/>
                <a:gd name="T21" fmla="*/ 14 h 163"/>
                <a:gd name="T22" fmla="*/ 9 w 34"/>
                <a:gd name="T23" fmla="*/ 144 h 163"/>
                <a:gd name="T24" fmla="*/ 11 w 34"/>
                <a:gd name="T25" fmla="*/ 154 h 163"/>
                <a:gd name="T26" fmla="*/ 29 w 34"/>
                <a:gd name="T27" fmla="*/ 154 h 163"/>
                <a:gd name="T28" fmla="*/ 34 w 34"/>
                <a:gd name="T29" fmla="*/ 159 h 163"/>
                <a:gd name="T30" fmla="*/ 29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9" y="163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7"/>
                    <a:pt x="0" y="151"/>
                    <a:pt x="0" y="14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14" y="0"/>
                    <a:pt x="1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8"/>
                    <a:pt x="32" y="10"/>
                    <a:pt x="2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51"/>
                    <a:pt x="11" y="154"/>
                    <a:pt x="11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4"/>
                    <a:pt x="34" y="156"/>
                    <a:pt x="34" y="159"/>
                  </a:cubicBezTo>
                  <a:cubicBezTo>
                    <a:pt x="34" y="161"/>
                    <a:pt x="32" y="163"/>
                    <a:pt x="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 438"/>
            <p:cNvSpPr>
              <a:spLocks/>
            </p:cNvSpPr>
            <p:nvPr/>
          </p:nvSpPr>
          <p:spPr bwMode="auto">
            <a:xfrm>
              <a:off x="6961188" y="8542338"/>
              <a:ext cx="95250" cy="457200"/>
            </a:xfrm>
            <a:custGeom>
              <a:avLst/>
              <a:gdLst>
                <a:gd name="T0" fmla="*/ 23 w 34"/>
                <a:gd name="T1" fmla="*/ 163 h 163"/>
                <a:gd name="T2" fmla="*/ 5 w 34"/>
                <a:gd name="T3" fmla="*/ 163 h 163"/>
                <a:gd name="T4" fmla="*/ 0 w 34"/>
                <a:gd name="T5" fmla="*/ 159 h 163"/>
                <a:gd name="T6" fmla="*/ 5 w 34"/>
                <a:gd name="T7" fmla="*/ 154 h 163"/>
                <a:gd name="T8" fmla="*/ 23 w 34"/>
                <a:gd name="T9" fmla="*/ 154 h 163"/>
                <a:gd name="T10" fmla="*/ 25 w 34"/>
                <a:gd name="T11" fmla="*/ 144 h 163"/>
                <a:gd name="T12" fmla="*/ 16 w 34"/>
                <a:gd name="T13" fmla="*/ 15 h 163"/>
                <a:gd name="T14" fmla="*/ 14 w 34"/>
                <a:gd name="T15" fmla="*/ 10 h 163"/>
                <a:gd name="T16" fmla="*/ 5 w 34"/>
                <a:gd name="T17" fmla="*/ 10 h 163"/>
                <a:gd name="T18" fmla="*/ 0 w 34"/>
                <a:gd name="T19" fmla="*/ 5 h 163"/>
                <a:gd name="T20" fmla="*/ 5 w 34"/>
                <a:gd name="T21" fmla="*/ 0 h 163"/>
                <a:gd name="T22" fmla="*/ 15 w 34"/>
                <a:gd name="T23" fmla="*/ 0 h 163"/>
                <a:gd name="T24" fmla="*/ 25 w 34"/>
                <a:gd name="T25" fmla="*/ 14 h 163"/>
                <a:gd name="T26" fmla="*/ 34 w 34"/>
                <a:gd name="T27" fmla="*/ 143 h 163"/>
                <a:gd name="T28" fmla="*/ 30 w 34"/>
                <a:gd name="T29" fmla="*/ 160 h 163"/>
                <a:gd name="T30" fmla="*/ 23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3" y="163"/>
                  </a:moveTo>
                  <a:cubicBezTo>
                    <a:pt x="5" y="163"/>
                    <a:pt x="5" y="163"/>
                    <a:pt x="5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56"/>
                    <a:pt x="2" y="154"/>
                    <a:pt x="5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5" y="151"/>
                    <a:pt x="25" y="14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2"/>
                    <a:pt x="15" y="10"/>
                    <a:pt x="1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51"/>
                    <a:pt x="33" y="157"/>
                    <a:pt x="30" y="160"/>
                  </a:cubicBezTo>
                  <a:cubicBezTo>
                    <a:pt x="28" y="162"/>
                    <a:pt x="26" y="163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 439"/>
            <p:cNvSpPr>
              <a:spLocks/>
            </p:cNvSpPr>
            <p:nvPr/>
          </p:nvSpPr>
          <p:spPr bwMode="auto">
            <a:xfrm>
              <a:off x="6303963" y="8320088"/>
              <a:ext cx="266700" cy="344487"/>
            </a:xfrm>
            <a:custGeom>
              <a:avLst/>
              <a:gdLst>
                <a:gd name="T0" fmla="*/ 90 w 95"/>
                <a:gd name="T1" fmla="*/ 123 h 123"/>
                <a:gd name="T2" fmla="*/ 90 w 95"/>
                <a:gd name="T3" fmla="*/ 123 h 123"/>
                <a:gd name="T4" fmla="*/ 27 w 95"/>
                <a:gd name="T5" fmla="*/ 87 h 123"/>
                <a:gd name="T6" fmla="*/ 0 w 95"/>
                <a:gd name="T7" fmla="*/ 4 h 123"/>
                <a:gd name="T8" fmla="*/ 5 w 95"/>
                <a:gd name="T9" fmla="*/ 0 h 123"/>
                <a:gd name="T10" fmla="*/ 5 w 95"/>
                <a:gd name="T11" fmla="*/ 0 h 123"/>
                <a:gd name="T12" fmla="*/ 10 w 95"/>
                <a:gd name="T13" fmla="*/ 4 h 123"/>
                <a:gd name="T14" fmla="*/ 91 w 95"/>
                <a:gd name="T15" fmla="*/ 114 h 123"/>
                <a:gd name="T16" fmla="*/ 95 w 95"/>
                <a:gd name="T17" fmla="*/ 120 h 123"/>
                <a:gd name="T18" fmla="*/ 90 w 95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3">
                  <a:moveTo>
                    <a:pt x="90" y="123"/>
                  </a:moveTo>
                  <a:cubicBezTo>
                    <a:pt x="90" y="123"/>
                    <a:pt x="90" y="123"/>
                    <a:pt x="90" y="123"/>
                  </a:cubicBezTo>
                  <a:cubicBezTo>
                    <a:pt x="65" y="119"/>
                    <a:pt x="43" y="106"/>
                    <a:pt x="27" y="87"/>
                  </a:cubicBezTo>
                  <a:cubicBezTo>
                    <a:pt x="10" y="66"/>
                    <a:pt x="0" y="3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8"/>
                    <a:pt x="31" y="103"/>
                    <a:pt x="91" y="114"/>
                  </a:cubicBezTo>
                  <a:cubicBezTo>
                    <a:pt x="94" y="115"/>
                    <a:pt x="95" y="117"/>
                    <a:pt x="95" y="120"/>
                  </a:cubicBezTo>
                  <a:cubicBezTo>
                    <a:pt x="94" y="122"/>
                    <a:pt x="93" y="123"/>
                    <a:pt x="9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 440"/>
            <p:cNvSpPr>
              <a:spLocks/>
            </p:cNvSpPr>
            <p:nvPr/>
          </p:nvSpPr>
          <p:spPr bwMode="auto">
            <a:xfrm>
              <a:off x="6646863" y="8320088"/>
              <a:ext cx="268288" cy="344487"/>
            </a:xfrm>
            <a:custGeom>
              <a:avLst/>
              <a:gdLst>
                <a:gd name="T0" fmla="*/ 5 w 96"/>
                <a:gd name="T1" fmla="*/ 123 h 123"/>
                <a:gd name="T2" fmla="*/ 1 w 96"/>
                <a:gd name="T3" fmla="*/ 120 h 123"/>
                <a:gd name="T4" fmla="*/ 4 w 96"/>
                <a:gd name="T5" fmla="*/ 114 h 123"/>
                <a:gd name="T6" fmla="*/ 86 w 96"/>
                <a:gd name="T7" fmla="*/ 4 h 123"/>
                <a:gd name="T8" fmla="*/ 91 w 96"/>
                <a:gd name="T9" fmla="*/ 0 h 123"/>
                <a:gd name="T10" fmla="*/ 96 w 96"/>
                <a:gd name="T11" fmla="*/ 4 h 123"/>
                <a:gd name="T12" fmla="*/ 69 w 96"/>
                <a:gd name="T13" fmla="*/ 87 h 123"/>
                <a:gd name="T14" fmla="*/ 6 w 96"/>
                <a:gd name="T15" fmla="*/ 123 h 123"/>
                <a:gd name="T16" fmla="*/ 5 w 96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3">
                  <a:moveTo>
                    <a:pt x="5" y="123"/>
                  </a:moveTo>
                  <a:cubicBezTo>
                    <a:pt x="3" y="123"/>
                    <a:pt x="1" y="122"/>
                    <a:pt x="1" y="120"/>
                  </a:cubicBezTo>
                  <a:cubicBezTo>
                    <a:pt x="0" y="117"/>
                    <a:pt x="2" y="115"/>
                    <a:pt x="4" y="114"/>
                  </a:cubicBezTo>
                  <a:cubicBezTo>
                    <a:pt x="65" y="104"/>
                    <a:pt x="86" y="48"/>
                    <a:pt x="86" y="4"/>
                  </a:cubicBezTo>
                  <a:cubicBezTo>
                    <a:pt x="86" y="2"/>
                    <a:pt x="88" y="0"/>
                    <a:pt x="91" y="0"/>
                  </a:cubicBezTo>
                  <a:cubicBezTo>
                    <a:pt x="93" y="0"/>
                    <a:pt x="96" y="2"/>
                    <a:pt x="96" y="4"/>
                  </a:cubicBezTo>
                  <a:cubicBezTo>
                    <a:pt x="96" y="37"/>
                    <a:pt x="86" y="66"/>
                    <a:pt x="69" y="87"/>
                  </a:cubicBezTo>
                  <a:cubicBezTo>
                    <a:pt x="53" y="106"/>
                    <a:pt x="31" y="119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 441"/>
            <p:cNvSpPr>
              <a:spLocks noEditPoints="1"/>
            </p:cNvSpPr>
            <p:nvPr/>
          </p:nvSpPr>
          <p:spPr bwMode="auto">
            <a:xfrm>
              <a:off x="6545263" y="8583613"/>
              <a:ext cx="128588" cy="149225"/>
            </a:xfrm>
            <a:custGeom>
              <a:avLst/>
              <a:gdLst>
                <a:gd name="T0" fmla="*/ 33 w 46"/>
                <a:gd name="T1" fmla="*/ 53 h 53"/>
                <a:gd name="T2" fmla="*/ 12 w 46"/>
                <a:gd name="T3" fmla="*/ 53 h 53"/>
                <a:gd name="T4" fmla="*/ 0 w 46"/>
                <a:gd name="T5" fmla="*/ 41 h 53"/>
                <a:gd name="T6" fmla="*/ 0 w 46"/>
                <a:gd name="T7" fmla="*/ 13 h 53"/>
                <a:gd name="T8" fmla="*/ 12 w 46"/>
                <a:gd name="T9" fmla="*/ 0 h 53"/>
                <a:gd name="T10" fmla="*/ 33 w 46"/>
                <a:gd name="T11" fmla="*/ 0 h 53"/>
                <a:gd name="T12" fmla="*/ 46 w 46"/>
                <a:gd name="T13" fmla="*/ 13 h 53"/>
                <a:gd name="T14" fmla="*/ 46 w 46"/>
                <a:gd name="T15" fmla="*/ 41 h 53"/>
                <a:gd name="T16" fmla="*/ 33 w 46"/>
                <a:gd name="T17" fmla="*/ 53 h 53"/>
                <a:gd name="T18" fmla="*/ 12 w 46"/>
                <a:gd name="T19" fmla="*/ 9 h 53"/>
                <a:gd name="T20" fmla="*/ 9 w 46"/>
                <a:gd name="T21" fmla="*/ 13 h 53"/>
                <a:gd name="T22" fmla="*/ 9 w 46"/>
                <a:gd name="T23" fmla="*/ 41 h 53"/>
                <a:gd name="T24" fmla="*/ 12 w 46"/>
                <a:gd name="T25" fmla="*/ 44 h 53"/>
                <a:gd name="T26" fmla="*/ 33 w 46"/>
                <a:gd name="T27" fmla="*/ 44 h 53"/>
                <a:gd name="T28" fmla="*/ 37 w 46"/>
                <a:gd name="T29" fmla="*/ 41 h 53"/>
                <a:gd name="T30" fmla="*/ 37 w 46"/>
                <a:gd name="T31" fmla="*/ 13 h 53"/>
                <a:gd name="T32" fmla="*/ 33 w 46"/>
                <a:gd name="T33" fmla="*/ 9 h 53"/>
                <a:gd name="T34" fmla="*/ 12 w 46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3">
                  <a:moveTo>
                    <a:pt x="33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47"/>
                    <a:pt x="0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6" y="6"/>
                    <a:pt x="46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7"/>
                    <a:pt x="40" y="53"/>
                    <a:pt x="33" y="53"/>
                  </a:cubicBezTo>
                  <a:close/>
                  <a:moveTo>
                    <a:pt x="12" y="9"/>
                  </a:moveTo>
                  <a:cubicBezTo>
                    <a:pt x="10" y="9"/>
                    <a:pt x="9" y="11"/>
                    <a:pt x="9" y="1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4"/>
                    <a:pt x="1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7" y="42"/>
                    <a:pt x="37" y="4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 442"/>
            <p:cNvSpPr>
              <a:spLocks noEditPoints="1"/>
            </p:cNvSpPr>
            <p:nvPr/>
          </p:nvSpPr>
          <p:spPr bwMode="auto">
            <a:xfrm>
              <a:off x="6492875" y="8193088"/>
              <a:ext cx="234950" cy="87312"/>
            </a:xfrm>
            <a:custGeom>
              <a:avLst/>
              <a:gdLst>
                <a:gd name="T0" fmla="*/ 68 w 84"/>
                <a:gd name="T1" fmla="*/ 31 h 31"/>
                <a:gd name="T2" fmla="*/ 15 w 84"/>
                <a:gd name="T3" fmla="*/ 31 h 31"/>
                <a:gd name="T4" fmla="*/ 0 w 84"/>
                <a:gd name="T5" fmla="*/ 15 h 31"/>
                <a:gd name="T6" fmla="*/ 15 w 84"/>
                <a:gd name="T7" fmla="*/ 0 h 31"/>
                <a:gd name="T8" fmla="*/ 68 w 84"/>
                <a:gd name="T9" fmla="*/ 0 h 31"/>
                <a:gd name="T10" fmla="*/ 84 w 84"/>
                <a:gd name="T11" fmla="*/ 15 h 31"/>
                <a:gd name="T12" fmla="*/ 68 w 84"/>
                <a:gd name="T13" fmla="*/ 31 h 31"/>
                <a:gd name="T14" fmla="*/ 15 w 84"/>
                <a:gd name="T15" fmla="*/ 9 h 31"/>
                <a:gd name="T16" fmla="*/ 9 w 84"/>
                <a:gd name="T17" fmla="*/ 15 h 31"/>
                <a:gd name="T18" fmla="*/ 15 w 84"/>
                <a:gd name="T19" fmla="*/ 22 h 31"/>
                <a:gd name="T20" fmla="*/ 68 w 84"/>
                <a:gd name="T21" fmla="*/ 22 h 31"/>
                <a:gd name="T22" fmla="*/ 75 w 84"/>
                <a:gd name="T23" fmla="*/ 15 h 31"/>
                <a:gd name="T24" fmla="*/ 68 w 84"/>
                <a:gd name="T25" fmla="*/ 9 h 31"/>
                <a:gd name="T26" fmla="*/ 15 w 84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1">
                  <a:moveTo>
                    <a:pt x="68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7" y="0"/>
                    <a:pt x="84" y="7"/>
                    <a:pt x="84" y="15"/>
                  </a:cubicBezTo>
                  <a:cubicBezTo>
                    <a:pt x="84" y="24"/>
                    <a:pt x="77" y="31"/>
                    <a:pt x="68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2" y="22"/>
                    <a:pt x="75" y="19"/>
                    <a:pt x="75" y="15"/>
                  </a:cubicBezTo>
                  <a:cubicBezTo>
                    <a:pt x="75" y="12"/>
                    <a:pt x="72" y="9"/>
                    <a:pt x="68" y="9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1" name="Freeform 443"/>
          <p:cNvSpPr>
            <a:spLocks noEditPoints="1"/>
          </p:cNvSpPr>
          <p:nvPr/>
        </p:nvSpPr>
        <p:spPr bwMode="auto">
          <a:xfrm>
            <a:off x="1579409" y="3594523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2" name="组合 571"/>
          <p:cNvGrpSpPr/>
          <p:nvPr/>
        </p:nvGrpSpPr>
        <p:grpSpPr>
          <a:xfrm>
            <a:off x="9923614" y="3738416"/>
            <a:ext cx="563805" cy="570224"/>
            <a:chOff x="7967663" y="8275638"/>
            <a:chExt cx="836613" cy="846137"/>
          </a:xfrm>
          <a:solidFill>
            <a:srgbClr val="FC621E"/>
          </a:solidFill>
        </p:grpSpPr>
        <p:sp>
          <p:nvSpPr>
            <p:cNvPr id="573" name="Freeform 444"/>
            <p:cNvSpPr>
              <a:spLocks noEditPoints="1"/>
            </p:cNvSpPr>
            <p:nvPr/>
          </p:nvSpPr>
          <p:spPr bwMode="auto">
            <a:xfrm>
              <a:off x="7996238" y="8674100"/>
              <a:ext cx="458788" cy="150812"/>
            </a:xfrm>
            <a:custGeom>
              <a:avLst/>
              <a:gdLst>
                <a:gd name="T0" fmla="*/ 146 w 164"/>
                <a:gd name="T1" fmla="*/ 54 h 54"/>
                <a:gd name="T2" fmla="*/ 18 w 164"/>
                <a:gd name="T3" fmla="*/ 54 h 54"/>
                <a:gd name="T4" fmla="*/ 0 w 164"/>
                <a:gd name="T5" fmla="*/ 36 h 54"/>
                <a:gd name="T6" fmla="*/ 0 w 164"/>
                <a:gd name="T7" fmla="*/ 18 h 54"/>
                <a:gd name="T8" fmla="*/ 18 w 164"/>
                <a:gd name="T9" fmla="*/ 0 h 54"/>
                <a:gd name="T10" fmla="*/ 146 w 164"/>
                <a:gd name="T11" fmla="*/ 0 h 54"/>
                <a:gd name="T12" fmla="*/ 164 w 164"/>
                <a:gd name="T13" fmla="*/ 18 h 54"/>
                <a:gd name="T14" fmla="*/ 164 w 164"/>
                <a:gd name="T15" fmla="*/ 36 h 54"/>
                <a:gd name="T16" fmla="*/ 146 w 164"/>
                <a:gd name="T17" fmla="*/ 54 h 54"/>
                <a:gd name="T18" fmla="*/ 18 w 164"/>
                <a:gd name="T19" fmla="*/ 9 h 54"/>
                <a:gd name="T20" fmla="*/ 10 w 164"/>
                <a:gd name="T21" fmla="*/ 18 h 54"/>
                <a:gd name="T22" fmla="*/ 10 w 164"/>
                <a:gd name="T23" fmla="*/ 36 h 54"/>
                <a:gd name="T24" fmla="*/ 18 w 164"/>
                <a:gd name="T25" fmla="*/ 45 h 54"/>
                <a:gd name="T26" fmla="*/ 146 w 164"/>
                <a:gd name="T27" fmla="*/ 45 h 54"/>
                <a:gd name="T28" fmla="*/ 155 w 164"/>
                <a:gd name="T29" fmla="*/ 36 h 54"/>
                <a:gd name="T30" fmla="*/ 155 w 164"/>
                <a:gd name="T31" fmla="*/ 18 h 54"/>
                <a:gd name="T32" fmla="*/ 146 w 164"/>
                <a:gd name="T33" fmla="*/ 9 h 54"/>
                <a:gd name="T34" fmla="*/ 18 w 164"/>
                <a:gd name="T35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54">
                  <a:moveTo>
                    <a:pt x="146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9" y="54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6" y="0"/>
                    <a:pt x="164" y="8"/>
                    <a:pt x="164" y="18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46"/>
                    <a:pt x="156" y="54"/>
                    <a:pt x="146" y="54"/>
                  </a:cubicBezTo>
                  <a:close/>
                  <a:moveTo>
                    <a:pt x="18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4" y="45"/>
                    <a:pt x="18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5" y="41"/>
                    <a:pt x="155" y="36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3"/>
                    <a:pt x="151" y="9"/>
                    <a:pt x="146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 445"/>
            <p:cNvSpPr>
              <a:spLocks noEditPoints="1"/>
            </p:cNvSpPr>
            <p:nvPr/>
          </p:nvSpPr>
          <p:spPr bwMode="auto">
            <a:xfrm>
              <a:off x="8021638" y="8799513"/>
              <a:ext cx="411163" cy="322262"/>
            </a:xfrm>
            <a:custGeom>
              <a:avLst/>
              <a:gdLst>
                <a:gd name="T0" fmla="*/ 121 w 147"/>
                <a:gd name="T1" fmla="*/ 115 h 115"/>
                <a:gd name="T2" fmla="*/ 27 w 147"/>
                <a:gd name="T3" fmla="*/ 115 h 115"/>
                <a:gd name="T4" fmla="*/ 9 w 147"/>
                <a:gd name="T5" fmla="*/ 97 h 115"/>
                <a:gd name="T6" fmla="*/ 0 w 147"/>
                <a:gd name="T7" fmla="*/ 5 h 115"/>
                <a:gd name="T8" fmla="*/ 1 w 147"/>
                <a:gd name="T9" fmla="*/ 2 h 115"/>
                <a:gd name="T10" fmla="*/ 5 w 147"/>
                <a:gd name="T11" fmla="*/ 0 h 115"/>
                <a:gd name="T12" fmla="*/ 142 w 147"/>
                <a:gd name="T13" fmla="*/ 0 h 115"/>
                <a:gd name="T14" fmla="*/ 146 w 147"/>
                <a:gd name="T15" fmla="*/ 2 h 115"/>
                <a:gd name="T16" fmla="*/ 147 w 147"/>
                <a:gd name="T17" fmla="*/ 5 h 115"/>
                <a:gd name="T18" fmla="*/ 139 w 147"/>
                <a:gd name="T19" fmla="*/ 98 h 115"/>
                <a:gd name="T20" fmla="*/ 121 w 147"/>
                <a:gd name="T21" fmla="*/ 115 h 115"/>
                <a:gd name="T22" fmla="*/ 10 w 147"/>
                <a:gd name="T23" fmla="*/ 9 h 115"/>
                <a:gd name="T24" fmla="*/ 18 w 147"/>
                <a:gd name="T25" fmla="*/ 97 h 115"/>
                <a:gd name="T26" fmla="*/ 18 w 147"/>
                <a:gd name="T27" fmla="*/ 97 h 115"/>
                <a:gd name="T28" fmla="*/ 27 w 147"/>
                <a:gd name="T29" fmla="*/ 106 h 115"/>
                <a:gd name="T30" fmla="*/ 121 w 147"/>
                <a:gd name="T31" fmla="*/ 106 h 115"/>
                <a:gd name="T32" fmla="*/ 130 w 147"/>
                <a:gd name="T33" fmla="*/ 97 h 115"/>
                <a:gd name="T34" fmla="*/ 137 w 147"/>
                <a:gd name="T35" fmla="*/ 9 h 115"/>
                <a:gd name="T36" fmla="*/ 10 w 147"/>
                <a:gd name="T37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5">
                  <a:moveTo>
                    <a:pt x="121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17" y="115"/>
                    <a:pt x="9" y="107"/>
                    <a:pt x="9" y="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5" y="1"/>
                    <a:pt x="146" y="2"/>
                  </a:cubicBezTo>
                  <a:cubicBezTo>
                    <a:pt x="146" y="3"/>
                    <a:pt x="147" y="4"/>
                    <a:pt x="147" y="5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107"/>
                    <a:pt x="131" y="115"/>
                    <a:pt x="121" y="115"/>
                  </a:cubicBezTo>
                  <a:close/>
                  <a:moveTo>
                    <a:pt x="10" y="9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102"/>
                    <a:pt x="22" y="106"/>
                    <a:pt x="27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6" y="106"/>
                    <a:pt x="130" y="102"/>
                    <a:pt x="130" y="97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 446"/>
            <p:cNvSpPr>
              <a:spLocks/>
            </p:cNvSpPr>
            <p:nvPr/>
          </p:nvSpPr>
          <p:spPr bwMode="auto">
            <a:xfrm>
              <a:off x="7967663" y="8712200"/>
              <a:ext cx="55563" cy="28575"/>
            </a:xfrm>
            <a:custGeom>
              <a:avLst/>
              <a:gdLst>
                <a:gd name="T0" fmla="*/ 15 w 20"/>
                <a:gd name="T1" fmla="*/ 10 h 10"/>
                <a:gd name="T2" fmla="*/ 5 w 20"/>
                <a:gd name="T3" fmla="*/ 10 h 10"/>
                <a:gd name="T4" fmla="*/ 0 w 20"/>
                <a:gd name="T5" fmla="*/ 5 h 10"/>
                <a:gd name="T6" fmla="*/ 5 w 20"/>
                <a:gd name="T7" fmla="*/ 0 h 10"/>
                <a:gd name="T8" fmla="*/ 15 w 20"/>
                <a:gd name="T9" fmla="*/ 0 h 10"/>
                <a:gd name="T10" fmla="*/ 20 w 20"/>
                <a:gd name="T11" fmla="*/ 5 h 10"/>
                <a:gd name="T12" fmla="*/ 15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18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 447"/>
            <p:cNvSpPr>
              <a:spLocks/>
            </p:cNvSpPr>
            <p:nvPr/>
          </p:nvSpPr>
          <p:spPr bwMode="auto">
            <a:xfrm>
              <a:off x="8431213" y="8712200"/>
              <a:ext cx="52388" cy="28575"/>
            </a:xfrm>
            <a:custGeom>
              <a:avLst/>
              <a:gdLst>
                <a:gd name="T0" fmla="*/ 15 w 19"/>
                <a:gd name="T1" fmla="*/ 10 h 10"/>
                <a:gd name="T2" fmla="*/ 5 w 19"/>
                <a:gd name="T3" fmla="*/ 10 h 10"/>
                <a:gd name="T4" fmla="*/ 0 w 19"/>
                <a:gd name="T5" fmla="*/ 5 h 10"/>
                <a:gd name="T6" fmla="*/ 5 w 19"/>
                <a:gd name="T7" fmla="*/ 0 h 10"/>
                <a:gd name="T8" fmla="*/ 15 w 19"/>
                <a:gd name="T9" fmla="*/ 0 h 10"/>
                <a:gd name="T10" fmla="*/ 19 w 19"/>
                <a:gd name="T11" fmla="*/ 5 h 10"/>
                <a:gd name="T12" fmla="*/ 15 w 1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 448"/>
            <p:cNvSpPr>
              <a:spLocks/>
            </p:cNvSpPr>
            <p:nvPr/>
          </p:nvSpPr>
          <p:spPr bwMode="auto">
            <a:xfrm>
              <a:off x="8304213" y="8480425"/>
              <a:ext cx="174625" cy="260350"/>
            </a:xfrm>
            <a:custGeom>
              <a:avLst/>
              <a:gdLst>
                <a:gd name="T0" fmla="*/ 58 w 62"/>
                <a:gd name="T1" fmla="*/ 93 h 93"/>
                <a:gd name="T2" fmla="*/ 53 w 62"/>
                <a:gd name="T3" fmla="*/ 88 h 93"/>
                <a:gd name="T4" fmla="*/ 3 w 62"/>
                <a:gd name="T5" fmla="*/ 10 h 93"/>
                <a:gd name="T6" fmla="*/ 1 w 62"/>
                <a:gd name="T7" fmla="*/ 3 h 93"/>
                <a:gd name="T8" fmla="*/ 7 w 62"/>
                <a:gd name="T9" fmla="*/ 1 h 93"/>
                <a:gd name="T10" fmla="*/ 62 w 62"/>
                <a:gd name="T11" fmla="*/ 88 h 93"/>
                <a:gd name="T12" fmla="*/ 58 w 6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3">
                  <a:moveTo>
                    <a:pt x="58" y="93"/>
                  </a:moveTo>
                  <a:cubicBezTo>
                    <a:pt x="55" y="93"/>
                    <a:pt x="53" y="90"/>
                    <a:pt x="53" y="88"/>
                  </a:cubicBezTo>
                  <a:cubicBezTo>
                    <a:pt x="53" y="53"/>
                    <a:pt x="34" y="23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1" y="16"/>
                    <a:pt x="62" y="50"/>
                    <a:pt x="62" y="88"/>
                  </a:cubicBezTo>
                  <a:cubicBezTo>
                    <a:pt x="62" y="90"/>
                    <a:pt x="6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 449"/>
            <p:cNvSpPr>
              <a:spLocks/>
            </p:cNvSpPr>
            <p:nvPr/>
          </p:nvSpPr>
          <p:spPr bwMode="auto">
            <a:xfrm>
              <a:off x="7974013" y="8480425"/>
              <a:ext cx="176213" cy="260350"/>
            </a:xfrm>
            <a:custGeom>
              <a:avLst/>
              <a:gdLst>
                <a:gd name="T0" fmla="*/ 5 w 63"/>
                <a:gd name="T1" fmla="*/ 93 h 93"/>
                <a:gd name="T2" fmla="*/ 0 w 63"/>
                <a:gd name="T3" fmla="*/ 88 h 93"/>
                <a:gd name="T4" fmla="*/ 56 w 63"/>
                <a:gd name="T5" fmla="*/ 1 h 93"/>
                <a:gd name="T6" fmla="*/ 62 w 63"/>
                <a:gd name="T7" fmla="*/ 3 h 93"/>
                <a:gd name="T8" fmla="*/ 59 w 63"/>
                <a:gd name="T9" fmla="*/ 10 h 93"/>
                <a:gd name="T10" fmla="*/ 10 w 63"/>
                <a:gd name="T11" fmla="*/ 88 h 93"/>
                <a:gd name="T12" fmla="*/ 5 w 6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cubicBezTo>
                    <a:pt x="2" y="93"/>
                    <a:pt x="0" y="90"/>
                    <a:pt x="0" y="88"/>
                  </a:cubicBezTo>
                  <a:cubicBezTo>
                    <a:pt x="0" y="50"/>
                    <a:pt x="22" y="16"/>
                    <a:pt x="56" y="1"/>
                  </a:cubicBezTo>
                  <a:cubicBezTo>
                    <a:pt x="58" y="0"/>
                    <a:pt x="61" y="1"/>
                    <a:pt x="62" y="3"/>
                  </a:cubicBezTo>
                  <a:cubicBezTo>
                    <a:pt x="63" y="6"/>
                    <a:pt x="62" y="9"/>
                    <a:pt x="59" y="10"/>
                  </a:cubicBezTo>
                  <a:cubicBezTo>
                    <a:pt x="29" y="23"/>
                    <a:pt x="10" y="53"/>
                    <a:pt x="10" y="88"/>
                  </a:cubicBezTo>
                  <a:cubicBezTo>
                    <a:pt x="10" y="90"/>
                    <a:pt x="8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 450"/>
            <p:cNvSpPr>
              <a:spLocks noEditPoints="1"/>
            </p:cNvSpPr>
            <p:nvPr/>
          </p:nvSpPr>
          <p:spPr bwMode="auto">
            <a:xfrm>
              <a:off x="8124825" y="8437563"/>
              <a:ext cx="204788" cy="92075"/>
            </a:xfrm>
            <a:custGeom>
              <a:avLst/>
              <a:gdLst>
                <a:gd name="T0" fmla="*/ 56 w 73"/>
                <a:gd name="T1" fmla="*/ 33 h 33"/>
                <a:gd name="T2" fmla="*/ 16 w 73"/>
                <a:gd name="T3" fmla="*/ 33 h 33"/>
                <a:gd name="T4" fmla="*/ 0 w 73"/>
                <a:gd name="T5" fmla="*/ 17 h 33"/>
                <a:gd name="T6" fmla="*/ 16 w 73"/>
                <a:gd name="T7" fmla="*/ 0 h 33"/>
                <a:gd name="T8" fmla="*/ 56 w 73"/>
                <a:gd name="T9" fmla="*/ 0 h 33"/>
                <a:gd name="T10" fmla="*/ 73 w 73"/>
                <a:gd name="T11" fmla="*/ 17 h 33"/>
                <a:gd name="T12" fmla="*/ 56 w 73"/>
                <a:gd name="T13" fmla="*/ 33 h 33"/>
                <a:gd name="T14" fmla="*/ 16 w 73"/>
                <a:gd name="T15" fmla="*/ 9 h 33"/>
                <a:gd name="T16" fmla="*/ 9 w 73"/>
                <a:gd name="T17" fmla="*/ 17 h 33"/>
                <a:gd name="T18" fmla="*/ 16 w 73"/>
                <a:gd name="T19" fmla="*/ 24 h 33"/>
                <a:gd name="T20" fmla="*/ 56 w 73"/>
                <a:gd name="T21" fmla="*/ 24 h 33"/>
                <a:gd name="T22" fmla="*/ 64 w 73"/>
                <a:gd name="T23" fmla="*/ 17 h 33"/>
                <a:gd name="T24" fmla="*/ 56 w 73"/>
                <a:gd name="T25" fmla="*/ 9 h 33"/>
                <a:gd name="T26" fmla="*/ 16 w 73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33">
                  <a:moveTo>
                    <a:pt x="5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3" y="7"/>
                    <a:pt x="73" y="17"/>
                  </a:cubicBezTo>
                  <a:cubicBezTo>
                    <a:pt x="73" y="26"/>
                    <a:pt x="66" y="33"/>
                    <a:pt x="56" y="33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7"/>
                  </a:cubicBezTo>
                  <a:cubicBezTo>
                    <a:pt x="9" y="21"/>
                    <a:pt x="12" y="24"/>
                    <a:pt x="1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4"/>
                    <a:pt x="64" y="21"/>
                    <a:pt x="64" y="17"/>
                  </a:cubicBezTo>
                  <a:cubicBezTo>
                    <a:pt x="64" y="12"/>
                    <a:pt x="61" y="9"/>
                    <a:pt x="56" y="9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 451"/>
            <p:cNvSpPr>
              <a:spLocks/>
            </p:cNvSpPr>
            <p:nvPr/>
          </p:nvSpPr>
          <p:spPr bwMode="auto">
            <a:xfrm>
              <a:off x="8475663" y="8275638"/>
              <a:ext cx="328613" cy="347662"/>
            </a:xfrm>
            <a:custGeom>
              <a:avLst/>
              <a:gdLst>
                <a:gd name="T0" fmla="*/ 100 w 117"/>
                <a:gd name="T1" fmla="*/ 124 h 124"/>
                <a:gd name="T2" fmla="*/ 66 w 117"/>
                <a:gd name="T3" fmla="*/ 124 h 124"/>
                <a:gd name="T4" fmla="*/ 62 w 117"/>
                <a:gd name="T5" fmla="*/ 120 h 124"/>
                <a:gd name="T6" fmla="*/ 66 w 117"/>
                <a:gd name="T7" fmla="*/ 115 h 124"/>
                <a:gd name="T8" fmla="*/ 100 w 117"/>
                <a:gd name="T9" fmla="*/ 115 h 124"/>
                <a:gd name="T10" fmla="*/ 106 w 117"/>
                <a:gd name="T11" fmla="*/ 109 h 124"/>
                <a:gd name="T12" fmla="*/ 82 w 117"/>
                <a:gd name="T13" fmla="*/ 20 h 124"/>
                <a:gd name="T14" fmla="*/ 58 w 117"/>
                <a:gd name="T15" fmla="*/ 10 h 124"/>
                <a:gd name="T16" fmla="*/ 34 w 117"/>
                <a:gd name="T17" fmla="*/ 20 h 124"/>
                <a:gd name="T18" fmla="*/ 10 w 117"/>
                <a:gd name="T19" fmla="*/ 109 h 124"/>
                <a:gd name="T20" fmla="*/ 16 w 117"/>
                <a:gd name="T21" fmla="*/ 115 h 124"/>
                <a:gd name="T22" fmla="*/ 50 w 117"/>
                <a:gd name="T23" fmla="*/ 115 h 124"/>
                <a:gd name="T24" fmla="*/ 55 w 117"/>
                <a:gd name="T25" fmla="*/ 120 h 124"/>
                <a:gd name="T26" fmla="*/ 50 w 117"/>
                <a:gd name="T27" fmla="*/ 124 h 124"/>
                <a:gd name="T28" fmla="*/ 16 w 117"/>
                <a:gd name="T29" fmla="*/ 124 h 124"/>
                <a:gd name="T30" fmla="*/ 1 w 117"/>
                <a:gd name="T31" fmla="*/ 109 h 124"/>
                <a:gd name="T32" fmla="*/ 27 w 117"/>
                <a:gd name="T33" fmla="*/ 13 h 124"/>
                <a:gd name="T34" fmla="*/ 58 w 117"/>
                <a:gd name="T35" fmla="*/ 0 h 124"/>
                <a:gd name="T36" fmla="*/ 89 w 117"/>
                <a:gd name="T37" fmla="*/ 13 h 124"/>
                <a:gd name="T38" fmla="*/ 115 w 117"/>
                <a:gd name="T39" fmla="*/ 109 h 124"/>
                <a:gd name="T40" fmla="*/ 100 w 11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24">
                  <a:moveTo>
                    <a:pt x="100" y="124"/>
                  </a:move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2" y="122"/>
                    <a:pt x="62" y="120"/>
                  </a:cubicBezTo>
                  <a:cubicBezTo>
                    <a:pt x="62" y="117"/>
                    <a:pt x="64" y="115"/>
                    <a:pt x="66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3" y="115"/>
                    <a:pt x="106" y="112"/>
                    <a:pt x="106" y="109"/>
                  </a:cubicBezTo>
                  <a:cubicBezTo>
                    <a:pt x="106" y="109"/>
                    <a:pt x="107" y="45"/>
                    <a:pt x="82" y="20"/>
                  </a:cubicBezTo>
                  <a:cubicBezTo>
                    <a:pt x="76" y="13"/>
                    <a:pt x="68" y="10"/>
                    <a:pt x="58" y="10"/>
                  </a:cubicBezTo>
                  <a:cubicBezTo>
                    <a:pt x="49" y="10"/>
                    <a:pt x="41" y="13"/>
                    <a:pt x="34" y="20"/>
                  </a:cubicBezTo>
                  <a:cubicBezTo>
                    <a:pt x="9" y="45"/>
                    <a:pt x="10" y="109"/>
                    <a:pt x="10" y="109"/>
                  </a:cubicBezTo>
                  <a:cubicBezTo>
                    <a:pt x="10" y="112"/>
                    <a:pt x="13" y="115"/>
                    <a:pt x="16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3" y="115"/>
                    <a:pt x="55" y="117"/>
                    <a:pt x="55" y="120"/>
                  </a:cubicBezTo>
                  <a:cubicBezTo>
                    <a:pt x="55" y="122"/>
                    <a:pt x="53" y="124"/>
                    <a:pt x="5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8" y="124"/>
                    <a:pt x="1" y="117"/>
                    <a:pt x="1" y="109"/>
                  </a:cubicBezTo>
                  <a:cubicBezTo>
                    <a:pt x="1" y="107"/>
                    <a:pt x="0" y="42"/>
                    <a:pt x="27" y="13"/>
                  </a:cubicBezTo>
                  <a:cubicBezTo>
                    <a:pt x="36" y="5"/>
                    <a:pt x="46" y="0"/>
                    <a:pt x="58" y="0"/>
                  </a:cubicBezTo>
                  <a:cubicBezTo>
                    <a:pt x="70" y="0"/>
                    <a:pt x="81" y="5"/>
                    <a:pt x="89" y="13"/>
                  </a:cubicBezTo>
                  <a:cubicBezTo>
                    <a:pt x="117" y="42"/>
                    <a:pt x="115" y="107"/>
                    <a:pt x="115" y="109"/>
                  </a:cubicBezTo>
                  <a:cubicBezTo>
                    <a:pt x="115" y="117"/>
                    <a:pt x="109" y="124"/>
                    <a:pt x="10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 452"/>
            <p:cNvSpPr>
              <a:spLocks/>
            </p:cNvSpPr>
            <p:nvPr/>
          </p:nvSpPr>
          <p:spPr bwMode="auto">
            <a:xfrm>
              <a:off x="8604250" y="8597900"/>
              <a:ext cx="69850" cy="377825"/>
            </a:xfrm>
            <a:custGeom>
              <a:avLst/>
              <a:gdLst>
                <a:gd name="T0" fmla="*/ 20 w 25"/>
                <a:gd name="T1" fmla="*/ 135 h 135"/>
                <a:gd name="T2" fmla="*/ 4 w 25"/>
                <a:gd name="T3" fmla="*/ 135 h 135"/>
                <a:gd name="T4" fmla="*/ 0 w 25"/>
                <a:gd name="T5" fmla="*/ 131 h 135"/>
                <a:gd name="T6" fmla="*/ 0 w 25"/>
                <a:gd name="T7" fmla="*/ 5 h 135"/>
                <a:gd name="T8" fmla="*/ 4 w 25"/>
                <a:gd name="T9" fmla="*/ 0 h 135"/>
                <a:gd name="T10" fmla="*/ 9 w 25"/>
                <a:gd name="T11" fmla="*/ 5 h 135"/>
                <a:gd name="T12" fmla="*/ 9 w 25"/>
                <a:gd name="T13" fmla="*/ 126 h 135"/>
                <a:gd name="T14" fmla="*/ 16 w 25"/>
                <a:gd name="T15" fmla="*/ 126 h 135"/>
                <a:gd name="T16" fmla="*/ 16 w 25"/>
                <a:gd name="T17" fmla="*/ 5 h 135"/>
                <a:gd name="T18" fmla="*/ 20 w 25"/>
                <a:gd name="T19" fmla="*/ 0 h 135"/>
                <a:gd name="T20" fmla="*/ 25 w 25"/>
                <a:gd name="T21" fmla="*/ 5 h 135"/>
                <a:gd name="T22" fmla="*/ 25 w 25"/>
                <a:gd name="T23" fmla="*/ 131 h 135"/>
                <a:gd name="T24" fmla="*/ 20 w 25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5">
                  <a:moveTo>
                    <a:pt x="20" y="135"/>
                  </a:move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3"/>
                    <a:pt x="23" y="135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 453"/>
            <p:cNvSpPr>
              <a:spLocks noEditPoints="1"/>
            </p:cNvSpPr>
            <p:nvPr/>
          </p:nvSpPr>
          <p:spPr bwMode="auto">
            <a:xfrm>
              <a:off x="8575675" y="8951913"/>
              <a:ext cx="123825" cy="169862"/>
            </a:xfrm>
            <a:custGeom>
              <a:avLst/>
              <a:gdLst>
                <a:gd name="T0" fmla="*/ 24 w 44"/>
                <a:gd name="T1" fmla="*/ 61 h 61"/>
                <a:gd name="T2" fmla="*/ 20 w 44"/>
                <a:gd name="T3" fmla="*/ 61 h 61"/>
                <a:gd name="T4" fmla="*/ 0 w 44"/>
                <a:gd name="T5" fmla="*/ 41 h 61"/>
                <a:gd name="T6" fmla="*/ 0 w 44"/>
                <a:gd name="T7" fmla="*/ 21 h 61"/>
                <a:gd name="T8" fmla="*/ 20 w 44"/>
                <a:gd name="T9" fmla="*/ 0 h 61"/>
                <a:gd name="T10" fmla="*/ 24 w 44"/>
                <a:gd name="T11" fmla="*/ 0 h 61"/>
                <a:gd name="T12" fmla="*/ 44 w 44"/>
                <a:gd name="T13" fmla="*/ 21 h 61"/>
                <a:gd name="T14" fmla="*/ 44 w 44"/>
                <a:gd name="T15" fmla="*/ 41 h 61"/>
                <a:gd name="T16" fmla="*/ 24 w 44"/>
                <a:gd name="T17" fmla="*/ 61 h 61"/>
                <a:gd name="T18" fmla="*/ 20 w 44"/>
                <a:gd name="T19" fmla="*/ 9 h 61"/>
                <a:gd name="T20" fmla="*/ 9 w 44"/>
                <a:gd name="T21" fmla="*/ 21 h 61"/>
                <a:gd name="T22" fmla="*/ 9 w 44"/>
                <a:gd name="T23" fmla="*/ 41 h 61"/>
                <a:gd name="T24" fmla="*/ 20 w 44"/>
                <a:gd name="T25" fmla="*/ 52 h 61"/>
                <a:gd name="T26" fmla="*/ 24 w 44"/>
                <a:gd name="T27" fmla="*/ 52 h 61"/>
                <a:gd name="T28" fmla="*/ 35 w 44"/>
                <a:gd name="T29" fmla="*/ 41 h 61"/>
                <a:gd name="T30" fmla="*/ 35 w 44"/>
                <a:gd name="T31" fmla="*/ 21 h 61"/>
                <a:gd name="T32" fmla="*/ 24 w 44"/>
                <a:gd name="T33" fmla="*/ 9 h 61"/>
                <a:gd name="T34" fmla="*/ 20 w 44"/>
                <a:gd name="T3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1">
                  <a:moveTo>
                    <a:pt x="2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44" y="9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52"/>
                    <a:pt x="35" y="61"/>
                    <a:pt x="24" y="61"/>
                  </a:cubicBezTo>
                  <a:close/>
                  <a:moveTo>
                    <a:pt x="20" y="9"/>
                  </a:moveTo>
                  <a:cubicBezTo>
                    <a:pt x="14" y="9"/>
                    <a:pt x="9" y="14"/>
                    <a:pt x="9" y="2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7"/>
                    <a:pt x="14" y="52"/>
                    <a:pt x="20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30" y="52"/>
                    <a:pt x="35" y="47"/>
                    <a:pt x="35" y="4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4"/>
                    <a:pt x="30" y="9"/>
                    <a:pt x="24" y="9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 454"/>
            <p:cNvSpPr>
              <a:spLocks/>
            </p:cNvSpPr>
            <p:nvPr/>
          </p:nvSpPr>
          <p:spPr bwMode="auto">
            <a:xfrm>
              <a:off x="8604250" y="8482013"/>
              <a:ext cx="69850" cy="141287"/>
            </a:xfrm>
            <a:custGeom>
              <a:avLst/>
              <a:gdLst>
                <a:gd name="T0" fmla="*/ 20 w 25"/>
                <a:gd name="T1" fmla="*/ 50 h 50"/>
                <a:gd name="T2" fmla="*/ 16 w 25"/>
                <a:gd name="T3" fmla="*/ 46 h 50"/>
                <a:gd name="T4" fmla="*/ 16 w 25"/>
                <a:gd name="T5" fmla="*/ 12 h 50"/>
                <a:gd name="T6" fmla="*/ 12 w 25"/>
                <a:gd name="T7" fmla="*/ 9 h 50"/>
                <a:gd name="T8" fmla="*/ 9 w 25"/>
                <a:gd name="T9" fmla="*/ 12 h 50"/>
                <a:gd name="T10" fmla="*/ 9 w 25"/>
                <a:gd name="T11" fmla="*/ 46 h 50"/>
                <a:gd name="T12" fmla="*/ 4 w 25"/>
                <a:gd name="T13" fmla="*/ 50 h 50"/>
                <a:gd name="T14" fmla="*/ 0 w 25"/>
                <a:gd name="T15" fmla="*/ 46 h 50"/>
                <a:gd name="T16" fmla="*/ 0 w 25"/>
                <a:gd name="T17" fmla="*/ 12 h 50"/>
                <a:gd name="T18" fmla="*/ 12 w 25"/>
                <a:gd name="T19" fmla="*/ 0 h 50"/>
                <a:gd name="T20" fmla="*/ 25 w 25"/>
                <a:gd name="T21" fmla="*/ 12 h 50"/>
                <a:gd name="T22" fmla="*/ 25 w 25"/>
                <a:gd name="T23" fmla="*/ 46 h 50"/>
                <a:gd name="T24" fmla="*/ 20 w 25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20" y="50"/>
                  </a:moveTo>
                  <a:cubicBezTo>
                    <a:pt x="18" y="50"/>
                    <a:pt x="16" y="48"/>
                    <a:pt x="16" y="4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9"/>
                    <a:pt x="12" y="9"/>
                  </a:cubicBezTo>
                  <a:cubicBezTo>
                    <a:pt x="10" y="9"/>
                    <a:pt x="9" y="10"/>
                    <a:pt x="9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3" y="50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4" name="Freeform 455"/>
          <p:cNvSpPr>
            <a:spLocks noEditPoints="1"/>
          </p:cNvSpPr>
          <p:nvPr/>
        </p:nvSpPr>
        <p:spPr bwMode="auto">
          <a:xfrm>
            <a:off x="9772767" y="3592918"/>
            <a:ext cx="863360" cy="86335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85" name="组合 584"/>
          <p:cNvGrpSpPr/>
          <p:nvPr/>
        </p:nvGrpSpPr>
        <p:grpSpPr>
          <a:xfrm>
            <a:off x="11114344" y="3698832"/>
            <a:ext cx="502825" cy="616227"/>
            <a:chOff x="9734550" y="8216900"/>
            <a:chExt cx="746126" cy="914400"/>
          </a:xfrm>
          <a:solidFill>
            <a:srgbClr val="FC621E"/>
          </a:solidFill>
        </p:grpSpPr>
        <p:sp>
          <p:nvSpPr>
            <p:cNvPr id="586" name="Freeform 456"/>
            <p:cNvSpPr>
              <a:spLocks/>
            </p:cNvSpPr>
            <p:nvPr/>
          </p:nvSpPr>
          <p:spPr bwMode="auto">
            <a:xfrm>
              <a:off x="10155238" y="8653463"/>
              <a:ext cx="61913" cy="452437"/>
            </a:xfrm>
            <a:custGeom>
              <a:avLst/>
              <a:gdLst>
                <a:gd name="T0" fmla="*/ 17 w 22"/>
                <a:gd name="T1" fmla="*/ 161 h 161"/>
                <a:gd name="T2" fmla="*/ 12 w 22"/>
                <a:gd name="T3" fmla="*/ 157 h 161"/>
                <a:gd name="T4" fmla="*/ 0 w 22"/>
                <a:gd name="T5" fmla="*/ 5 h 161"/>
                <a:gd name="T6" fmla="*/ 4 w 22"/>
                <a:gd name="T7" fmla="*/ 0 h 161"/>
                <a:gd name="T8" fmla="*/ 9 w 22"/>
                <a:gd name="T9" fmla="*/ 4 h 161"/>
                <a:gd name="T10" fmla="*/ 21 w 22"/>
                <a:gd name="T11" fmla="*/ 156 h 161"/>
                <a:gd name="T12" fmla="*/ 17 w 22"/>
                <a:gd name="T13" fmla="*/ 161 h 161"/>
                <a:gd name="T14" fmla="*/ 17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17" y="161"/>
                  </a:moveTo>
                  <a:cubicBezTo>
                    <a:pt x="14" y="161"/>
                    <a:pt x="12" y="159"/>
                    <a:pt x="12" y="1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8"/>
                    <a:pt x="20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 457"/>
            <p:cNvSpPr>
              <a:spLocks/>
            </p:cNvSpPr>
            <p:nvPr/>
          </p:nvSpPr>
          <p:spPr bwMode="auto">
            <a:xfrm>
              <a:off x="10418763" y="8653463"/>
              <a:ext cx="61913" cy="452437"/>
            </a:xfrm>
            <a:custGeom>
              <a:avLst/>
              <a:gdLst>
                <a:gd name="T0" fmla="*/ 4 w 22"/>
                <a:gd name="T1" fmla="*/ 161 h 161"/>
                <a:gd name="T2" fmla="*/ 4 w 22"/>
                <a:gd name="T3" fmla="*/ 161 h 161"/>
                <a:gd name="T4" fmla="*/ 0 w 22"/>
                <a:gd name="T5" fmla="*/ 156 h 161"/>
                <a:gd name="T6" fmla="*/ 12 w 22"/>
                <a:gd name="T7" fmla="*/ 4 h 161"/>
                <a:gd name="T8" fmla="*/ 17 w 22"/>
                <a:gd name="T9" fmla="*/ 0 h 161"/>
                <a:gd name="T10" fmla="*/ 21 w 22"/>
                <a:gd name="T11" fmla="*/ 5 h 161"/>
                <a:gd name="T12" fmla="*/ 9 w 22"/>
                <a:gd name="T13" fmla="*/ 157 h 161"/>
                <a:gd name="T14" fmla="*/ 4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4" y="161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61"/>
                    <a:pt x="0" y="158"/>
                    <a:pt x="0" y="15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5" y="0"/>
                    <a:pt x="17" y="0"/>
                  </a:cubicBezTo>
                  <a:cubicBezTo>
                    <a:pt x="20" y="0"/>
                    <a:pt x="22" y="3"/>
                    <a:pt x="21" y="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7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 458"/>
            <p:cNvSpPr>
              <a:spLocks noEditPoints="1"/>
            </p:cNvSpPr>
            <p:nvPr/>
          </p:nvSpPr>
          <p:spPr bwMode="auto">
            <a:xfrm>
              <a:off x="9737725" y="8412163"/>
              <a:ext cx="314325" cy="687387"/>
            </a:xfrm>
            <a:custGeom>
              <a:avLst/>
              <a:gdLst>
                <a:gd name="T0" fmla="*/ 108 w 112"/>
                <a:gd name="T1" fmla="*/ 245 h 245"/>
                <a:gd name="T2" fmla="*/ 107 w 112"/>
                <a:gd name="T3" fmla="*/ 245 h 245"/>
                <a:gd name="T4" fmla="*/ 3 w 112"/>
                <a:gd name="T5" fmla="*/ 225 h 245"/>
                <a:gd name="T6" fmla="*/ 0 w 112"/>
                <a:gd name="T7" fmla="*/ 221 h 245"/>
                <a:gd name="T8" fmla="*/ 0 w 112"/>
                <a:gd name="T9" fmla="*/ 5 h 245"/>
                <a:gd name="T10" fmla="*/ 1 w 112"/>
                <a:gd name="T11" fmla="*/ 1 h 245"/>
                <a:gd name="T12" fmla="*/ 5 w 112"/>
                <a:gd name="T13" fmla="*/ 0 h 245"/>
                <a:gd name="T14" fmla="*/ 108 w 112"/>
                <a:gd name="T15" fmla="*/ 20 h 245"/>
                <a:gd name="T16" fmla="*/ 112 w 112"/>
                <a:gd name="T17" fmla="*/ 24 h 245"/>
                <a:gd name="T18" fmla="*/ 112 w 112"/>
                <a:gd name="T19" fmla="*/ 240 h 245"/>
                <a:gd name="T20" fmla="*/ 110 w 112"/>
                <a:gd name="T21" fmla="*/ 244 h 245"/>
                <a:gd name="T22" fmla="*/ 108 w 112"/>
                <a:gd name="T23" fmla="*/ 245 h 245"/>
                <a:gd name="T24" fmla="*/ 9 w 112"/>
                <a:gd name="T25" fmla="*/ 217 h 245"/>
                <a:gd name="T26" fmla="*/ 103 w 112"/>
                <a:gd name="T27" fmla="*/ 235 h 245"/>
                <a:gd name="T28" fmla="*/ 103 w 112"/>
                <a:gd name="T29" fmla="*/ 28 h 245"/>
                <a:gd name="T30" fmla="*/ 9 w 112"/>
                <a:gd name="T31" fmla="*/ 10 h 245"/>
                <a:gd name="T32" fmla="*/ 9 w 112"/>
                <a:gd name="T33" fmla="*/ 2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45">
                  <a:moveTo>
                    <a:pt x="108" y="245"/>
                  </a:moveTo>
                  <a:cubicBezTo>
                    <a:pt x="107" y="245"/>
                    <a:pt x="107" y="245"/>
                    <a:pt x="107" y="245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1" y="225"/>
                    <a:pt x="0" y="223"/>
                    <a:pt x="0" y="2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1" y="20"/>
                    <a:pt x="112" y="22"/>
                    <a:pt x="112" y="24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2"/>
                    <a:pt x="112" y="243"/>
                    <a:pt x="110" y="244"/>
                  </a:cubicBezTo>
                  <a:cubicBezTo>
                    <a:pt x="110" y="244"/>
                    <a:pt x="109" y="245"/>
                    <a:pt x="108" y="245"/>
                  </a:cubicBezTo>
                  <a:close/>
                  <a:moveTo>
                    <a:pt x="9" y="21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 459"/>
            <p:cNvSpPr>
              <a:spLocks/>
            </p:cNvSpPr>
            <p:nvPr/>
          </p:nvSpPr>
          <p:spPr bwMode="auto">
            <a:xfrm>
              <a:off x="9825038" y="8275638"/>
              <a:ext cx="322263" cy="73025"/>
            </a:xfrm>
            <a:custGeom>
              <a:avLst/>
              <a:gdLst>
                <a:gd name="T0" fmla="*/ 110 w 115"/>
                <a:gd name="T1" fmla="*/ 26 h 26"/>
                <a:gd name="T2" fmla="*/ 110 w 115"/>
                <a:gd name="T3" fmla="*/ 26 h 26"/>
                <a:gd name="T4" fmla="*/ 4 w 115"/>
                <a:gd name="T5" fmla="*/ 10 h 26"/>
                <a:gd name="T6" fmla="*/ 0 w 115"/>
                <a:gd name="T7" fmla="*/ 5 h 26"/>
                <a:gd name="T8" fmla="*/ 5 w 115"/>
                <a:gd name="T9" fmla="*/ 1 h 26"/>
                <a:gd name="T10" fmla="*/ 111 w 115"/>
                <a:gd name="T11" fmla="*/ 17 h 26"/>
                <a:gd name="T12" fmla="*/ 115 w 115"/>
                <a:gd name="T13" fmla="*/ 22 h 26"/>
                <a:gd name="T14" fmla="*/ 110 w 1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6"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4" y="17"/>
                    <a:pt x="115" y="19"/>
                    <a:pt x="115" y="22"/>
                  </a:cubicBezTo>
                  <a:cubicBezTo>
                    <a:pt x="115" y="24"/>
                    <a:pt x="113" y="26"/>
                    <a:pt x="1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 460"/>
            <p:cNvSpPr>
              <a:spLocks/>
            </p:cNvSpPr>
            <p:nvPr/>
          </p:nvSpPr>
          <p:spPr bwMode="auto">
            <a:xfrm>
              <a:off x="9734550" y="8216900"/>
              <a:ext cx="412750" cy="220662"/>
            </a:xfrm>
            <a:custGeom>
              <a:avLst/>
              <a:gdLst>
                <a:gd name="T0" fmla="*/ 5 w 147"/>
                <a:gd name="T1" fmla="*/ 79 h 79"/>
                <a:gd name="T2" fmla="*/ 3 w 147"/>
                <a:gd name="T3" fmla="*/ 79 h 79"/>
                <a:gd name="T4" fmla="*/ 1 w 147"/>
                <a:gd name="T5" fmla="*/ 72 h 79"/>
                <a:gd name="T6" fmla="*/ 32 w 147"/>
                <a:gd name="T7" fmla="*/ 25 h 79"/>
                <a:gd name="T8" fmla="*/ 34 w 147"/>
                <a:gd name="T9" fmla="*/ 4 h 79"/>
                <a:gd name="T10" fmla="*/ 36 w 147"/>
                <a:gd name="T11" fmla="*/ 1 h 79"/>
                <a:gd name="T12" fmla="*/ 39 w 147"/>
                <a:gd name="T13" fmla="*/ 0 h 79"/>
                <a:gd name="T14" fmla="*/ 143 w 147"/>
                <a:gd name="T15" fmla="*/ 15 h 79"/>
                <a:gd name="T16" fmla="*/ 147 w 147"/>
                <a:gd name="T17" fmla="*/ 20 h 79"/>
                <a:gd name="T18" fmla="*/ 147 w 147"/>
                <a:gd name="T19" fmla="*/ 42 h 79"/>
                <a:gd name="T20" fmla="*/ 142 w 147"/>
                <a:gd name="T21" fmla="*/ 47 h 79"/>
                <a:gd name="T22" fmla="*/ 138 w 147"/>
                <a:gd name="T23" fmla="*/ 42 h 79"/>
                <a:gd name="T24" fmla="*/ 138 w 147"/>
                <a:gd name="T25" fmla="*/ 24 h 79"/>
                <a:gd name="T26" fmla="*/ 43 w 147"/>
                <a:gd name="T27" fmla="*/ 10 h 79"/>
                <a:gd name="T28" fmla="*/ 41 w 147"/>
                <a:gd name="T29" fmla="*/ 27 h 79"/>
                <a:gd name="T30" fmla="*/ 40 w 147"/>
                <a:gd name="T31" fmla="*/ 29 h 79"/>
                <a:gd name="T32" fmla="*/ 9 w 147"/>
                <a:gd name="T33" fmla="*/ 77 h 79"/>
                <a:gd name="T34" fmla="*/ 5 w 147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79">
                  <a:moveTo>
                    <a:pt x="5" y="79"/>
                  </a:moveTo>
                  <a:cubicBezTo>
                    <a:pt x="4" y="79"/>
                    <a:pt x="3" y="79"/>
                    <a:pt x="3" y="79"/>
                  </a:cubicBezTo>
                  <a:cubicBezTo>
                    <a:pt x="1" y="77"/>
                    <a:pt x="0" y="74"/>
                    <a:pt x="1" y="7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7"/>
                    <a:pt x="147" y="2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5"/>
                    <a:pt x="145" y="47"/>
                    <a:pt x="142" y="47"/>
                  </a:cubicBezTo>
                  <a:cubicBezTo>
                    <a:pt x="140" y="47"/>
                    <a:pt x="138" y="45"/>
                    <a:pt x="138" y="4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0" y="2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9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 461"/>
            <p:cNvSpPr>
              <a:spLocks/>
            </p:cNvSpPr>
            <p:nvPr/>
          </p:nvSpPr>
          <p:spPr bwMode="auto">
            <a:xfrm>
              <a:off x="10026650" y="8401050"/>
              <a:ext cx="215900" cy="698500"/>
            </a:xfrm>
            <a:custGeom>
              <a:avLst/>
              <a:gdLst>
                <a:gd name="T0" fmla="*/ 5 w 77"/>
                <a:gd name="T1" fmla="*/ 249 h 249"/>
                <a:gd name="T2" fmla="*/ 2 w 77"/>
                <a:gd name="T3" fmla="*/ 248 h 249"/>
                <a:gd name="T4" fmla="*/ 0 w 77"/>
                <a:gd name="T5" fmla="*/ 244 h 249"/>
                <a:gd name="T6" fmla="*/ 0 w 77"/>
                <a:gd name="T7" fmla="*/ 28 h 249"/>
                <a:gd name="T8" fmla="*/ 3 w 77"/>
                <a:gd name="T9" fmla="*/ 24 h 249"/>
                <a:gd name="T10" fmla="*/ 71 w 77"/>
                <a:gd name="T11" fmla="*/ 1 h 249"/>
                <a:gd name="T12" fmla="*/ 75 w 77"/>
                <a:gd name="T13" fmla="*/ 1 h 249"/>
                <a:gd name="T14" fmla="*/ 77 w 77"/>
                <a:gd name="T15" fmla="*/ 5 h 249"/>
                <a:gd name="T16" fmla="*/ 77 w 77"/>
                <a:gd name="T17" fmla="*/ 86 h 249"/>
                <a:gd name="T18" fmla="*/ 72 w 77"/>
                <a:gd name="T19" fmla="*/ 90 h 249"/>
                <a:gd name="T20" fmla="*/ 68 w 77"/>
                <a:gd name="T21" fmla="*/ 86 h 249"/>
                <a:gd name="T22" fmla="*/ 68 w 77"/>
                <a:gd name="T23" fmla="*/ 11 h 249"/>
                <a:gd name="T24" fmla="*/ 9 w 77"/>
                <a:gd name="T25" fmla="*/ 32 h 249"/>
                <a:gd name="T26" fmla="*/ 9 w 77"/>
                <a:gd name="T27" fmla="*/ 238 h 249"/>
                <a:gd name="T28" fmla="*/ 60 w 77"/>
                <a:gd name="T29" fmla="*/ 220 h 249"/>
                <a:gd name="T30" fmla="*/ 65 w 77"/>
                <a:gd name="T31" fmla="*/ 223 h 249"/>
                <a:gd name="T32" fmla="*/ 63 w 77"/>
                <a:gd name="T33" fmla="*/ 229 h 249"/>
                <a:gd name="T34" fmla="*/ 6 w 77"/>
                <a:gd name="T35" fmla="*/ 248 h 249"/>
                <a:gd name="T36" fmla="*/ 5 w 77"/>
                <a:gd name="T3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9">
                  <a:moveTo>
                    <a:pt x="5" y="249"/>
                  </a:moveTo>
                  <a:cubicBezTo>
                    <a:pt x="4" y="249"/>
                    <a:pt x="3" y="248"/>
                    <a:pt x="2" y="248"/>
                  </a:cubicBezTo>
                  <a:cubicBezTo>
                    <a:pt x="1" y="247"/>
                    <a:pt x="0" y="246"/>
                    <a:pt x="0" y="2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4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8"/>
                    <a:pt x="75" y="90"/>
                    <a:pt x="72" y="90"/>
                  </a:cubicBezTo>
                  <a:cubicBezTo>
                    <a:pt x="70" y="90"/>
                    <a:pt x="68" y="88"/>
                    <a:pt x="68" y="8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5" y="221"/>
                    <a:pt x="65" y="223"/>
                  </a:cubicBezTo>
                  <a:cubicBezTo>
                    <a:pt x="66" y="226"/>
                    <a:pt x="65" y="228"/>
                    <a:pt x="63" y="22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49"/>
                    <a:pt x="5" y="249"/>
                    <a:pt x="5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 462"/>
            <p:cNvSpPr>
              <a:spLocks/>
            </p:cNvSpPr>
            <p:nvPr/>
          </p:nvSpPr>
          <p:spPr bwMode="auto">
            <a:xfrm>
              <a:off x="10023475" y="8320088"/>
              <a:ext cx="219075" cy="173037"/>
            </a:xfrm>
            <a:custGeom>
              <a:avLst/>
              <a:gdLst>
                <a:gd name="T0" fmla="*/ 6 w 78"/>
                <a:gd name="T1" fmla="*/ 62 h 62"/>
                <a:gd name="T2" fmla="*/ 3 w 78"/>
                <a:gd name="T3" fmla="*/ 61 h 62"/>
                <a:gd name="T4" fmla="*/ 2 w 78"/>
                <a:gd name="T5" fmla="*/ 55 h 62"/>
                <a:gd name="T6" fmla="*/ 36 w 78"/>
                <a:gd name="T7" fmla="*/ 3 h 62"/>
                <a:gd name="T8" fmla="*/ 39 w 78"/>
                <a:gd name="T9" fmla="*/ 1 h 62"/>
                <a:gd name="T10" fmla="*/ 42 w 78"/>
                <a:gd name="T11" fmla="*/ 2 h 62"/>
                <a:gd name="T12" fmla="*/ 76 w 78"/>
                <a:gd name="T13" fmla="*/ 31 h 62"/>
                <a:gd name="T14" fmla="*/ 77 w 78"/>
                <a:gd name="T15" fmla="*/ 37 h 62"/>
                <a:gd name="T16" fmla="*/ 70 w 78"/>
                <a:gd name="T17" fmla="*/ 38 h 62"/>
                <a:gd name="T18" fmla="*/ 40 w 78"/>
                <a:gd name="T19" fmla="*/ 12 h 62"/>
                <a:gd name="T20" fmla="*/ 9 w 78"/>
                <a:gd name="T21" fmla="*/ 60 h 62"/>
                <a:gd name="T22" fmla="*/ 6 w 78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2">
                  <a:moveTo>
                    <a:pt x="6" y="62"/>
                  </a:moveTo>
                  <a:cubicBezTo>
                    <a:pt x="5" y="62"/>
                    <a:pt x="4" y="62"/>
                    <a:pt x="3" y="61"/>
                  </a:cubicBezTo>
                  <a:cubicBezTo>
                    <a:pt x="1" y="60"/>
                    <a:pt x="0" y="57"/>
                    <a:pt x="2" y="5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8" y="32"/>
                    <a:pt x="78" y="35"/>
                    <a:pt x="77" y="37"/>
                  </a:cubicBezTo>
                  <a:cubicBezTo>
                    <a:pt x="75" y="39"/>
                    <a:pt x="72" y="39"/>
                    <a:pt x="70" y="3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7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 463"/>
            <p:cNvSpPr>
              <a:spLocks noEditPoints="1"/>
            </p:cNvSpPr>
            <p:nvPr/>
          </p:nvSpPr>
          <p:spPr bwMode="auto">
            <a:xfrm>
              <a:off x="10155238" y="8634413"/>
              <a:ext cx="323850" cy="66675"/>
            </a:xfrm>
            <a:custGeom>
              <a:avLst/>
              <a:gdLst>
                <a:gd name="T0" fmla="*/ 58 w 115"/>
                <a:gd name="T1" fmla="*/ 24 h 24"/>
                <a:gd name="T2" fmla="*/ 0 w 115"/>
                <a:gd name="T3" fmla="*/ 12 h 24"/>
                <a:gd name="T4" fmla="*/ 58 w 115"/>
                <a:gd name="T5" fmla="*/ 0 h 24"/>
                <a:gd name="T6" fmla="*/ 115 w 115"/>
                <a:gd name="T7" fmla="*/ 12 h 24"/>
                <a:gd name="T8" fmla="*/ 58 w 115"/>
                <a:gd name="T9" fmla="*/ 24 h 24"/>
                <a:gd name="T10" fmla="*/ 18 w 115"/>
                <a:gd name="T11" fmla="*/ 12 h 24"/>
                <a:gd name="T12" fmla="*/ 58 w 115"/>
                <a:gd name="T13" fmla="*/ 14 h 24"/>
                <a:gd name="T14" fmla="*/ 98 w 115"/>
                <a:gd name="T15" fmla="*/ 12 h 24"/>
                <a:gd name="T16" fmla="*/ 58 w 115"/>
                <a:gd name="T17" fmla="*/ 9 h 24"/>
                <a:gd name="T18" fmla="*/ 18 w 115"/>
                <a:gd name="T19" fmla="*/ 12 h 24"/>
                <a:gd name="T20" fmla="*/ 107 w 115"/>
                <a:gd name="T21" fmla="*/ 14 h 24"/>
                <a:gd name="T22" fmla="*/ 107 w 115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24">
                  <a:moveTo>
                    <a:pt x="58" y="24"/>
                  </a:moveTo>
                  <a:cubicBezTo>
                    <a:pt x="0" y="24"/>
                    <a:pt x="0" y="15"/>
                    <a:pt x="0" y="12"/>
                  </a:cubicBezTo>
                  <a:cubicBezTo>
                    <a:pt x="0" y="9"/>
                    <a:pt x="0" y="0"/>
                    <a:pt x="58" y="0"/>
                  </a:cubicBezTo>
                  <a:cubicBezTo>
                    <a:pt x="115" y="0"/>
                    <a:pt x="115" y="9"/>
                    <a:pt x="115" y="12"/>
                  </a:cubicBezTo>
                  <a:cubicBezTo>
                    <a:pt x="115" y="15"/>
                    <a:pt x="115" y="24"/>
                    <a:pt x="58" y="24"/>
                  </a:cubicBezTo>
                  <a:close/>
                  <a:moveTo>
                    <a:pt x="18" y="12"/>
                  </a:moveTo>
                  <a:cubicBezTo>
                    <a:pt x="26" y="13"/>
                    <a:pt x="39" y="14"/>
                    <a:pt x="58" y="14"/>
                  </a:cubicBezTo>
                  <a:cubicBezTo>
                    <a:pt x="76" y="14"/>
                    <a:pt x="89" y="13"/>
                    <a:pt x="98" y="12"/>
                  </a:cubicBezTo>
                  <a:cubicBezTo>
                    <a:pt x="89" y="11"/>
                    <a:pt x="76" y="9"/>
                    <a:pt x="58" y="9"/>
                  </a:cubicBezTo>
                  <a:cubicBezTo>
                    <a:pt x="39" y="9"/>
                    <a:pt x="26" y="11"/>
                    <a:pt x="18" y="12"/>
                  </a:cubicBezTo>
                  <a:close/>
                  <a:moveTo>
                    <a:pt x="107" y="14"/>
                  </a:moveTo>
                  <a:cubicBezTo>
                    <a:pt x="107" y="14"/>
                    <a:pt x="107" y="14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 464"/>
            <p:cNvSpPr>
              <a:spLocks noEditPoints="1"/>
            </p:cNvSpPr>
            <p:nvPr/>
          </p:nvSpPr>
          <p:spPr bwMode="auto">
            <a:xfrm>
              <a:off x="10164763" y="8748713"/>
              <a:ext cx="304800" cy="61912"/>
            </a:xfrm>
            <a:custGeom>
              <a:avLst/>
              <a:gdLst>
                <a:gd name="T0" fmla="*/ 55 w 109"/>
                <a:gd name="T1" fmla="*/ 22 h 22"/>
                <a:gd name="T2" fmla="*/ 0 w 109"/>
                <a:gd name="T3" fmla="*/ 11 h 22"/>
                <a:gd name="T4" fmla="*/ 55 w 109"/>
                <a:gd name="T5" fmla="*/ 0 h 22"/>
                <a:gd name="T6" fmla="*/ 109 w 109"/>
                <a:gd name="T7" fmla="*/ 11 h 22"/>
                <a:gd name="T8" fmla="*/ 55 w 109"/>
                <a:gd name="T9" fmla="*/ 22 h 22"/>
                <a:gd name="T10" fmla="*/ 101 w 109"/>
                <a:gd name="T11" fmla="*/ 14 h 22"/>
                <a:gd name="T12" fmla="*/ 101 w 109"/>
                <a:gd name="T13" fmla="*/ 14 h 22"/>
                <a:gd name="T14" fmla="*/ 19 w 109"/>
                <a:gd name="T15" fmla="*/ 11 h 22"/>
                <a:gd name="T16" fmla="*/ 55 w 109"/>
                <a:gd name="T17" fmla="*/ 13 h 22"/>
                <a:gd name="T18" fmla="*/ 90 w 109"/>
                <a:gd name="T19" fmla="*/ 11 h 22"/>
                <a:gd name="T20" fmla="*/ 55 w 109"/>
                <a:gd name="T21" fmla="*/ 9 h 22"/>
                <a:gd name="T22" fmla="*/ 19 w 109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2">
                  <a:moveTo>
                    <a:pt x="55" y="22"/>
                  </a:moveTo>
                  <a:cubicBezTo>
                    <a:pt x="0" y="22"/>
                    <a:pt x="0" y="14"/>
                    <a:pt x="0" y="11"/>
                  </a:cubicBezTo>
                  <a:cubicBezTo>
                    <a:pt x="0" y="8"/>
                    <a:pt x="0" y="0"/>
                    <a:pt x="55" y="0"/>
                  </a:cubicBezTo>
                  <a:cubicBezTo>
                    <a:pt x="109" y="0"/>
                    <a:pt x="109" y="8"/>
                    <a:pt x="109" y="11"/>
                  </a:cubicBezTo>
                  <a:cubicBezTo>
                    <a:pt x="109" y="14"/>
                    <a:pt x="109" y="22"/>
                    <a:pt x="55" y="22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19" y="11"/>
                  </a:moveTo>
                  <a:cubicBezTo>
                    <a:pt x="27" y="12"/>
                    <a:pt x="39" y="13"/>
                    <a:pt x="55" y="13"/>
                  </a:cubicBezTo>
                  <a:cubicBezTo>
                    <a:pt x="70" y="13"/>
                    <a:pt x="82" y="12"/>
                    <a:pt x="90" y="11"/>
                  </a:cubicBezTo>
                  <a:cubicBezTo>
                    <a:pt x="82" y="10"/>
                    <a:pt x="70" y="9"/>
                    <a:pt x="55" y="9"/>
                  </a:cubicBezTo>
                  <a:cubicBezTo>
                    <a:pt x="39" y="9"/>
                    <a:pt x="27" y="1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 465"/>
            <p:cNvSpPr>
              <a:spLocks/>
            </p:cNvSpPr>
            <p:nvPr/>
          </p:nvSpPr>
          <p:spPr bwMode="auto">
            <a:xfrm>
              <a:off x="10190163" y="9080500"/>
              <a:ext cx="254000" cy="50800"/>
            </a:xfrm>
            <a:custGeom>
              <a:avLst/>
              <a:gdLst>
                <a:gd name="T0" fmla="*/ 46 w 91"/>
                <a:gd name="T1" fmla="*/ 18 h 18"/>
                <a:gd name="T2" fmla="*/ 0 w 91"/>
                <a:gd name="T3" fmla="*/ 4 h 18"/>
                <a:gd name="T4" fmla="*/ 5 w 91"/>
                <a:gd name="T5" fmla="*/ 0 h 18"/>
                <a:gd name="T6" fmla="*/ 10 w 91"/>
                <a:gd name="T7" fmla="*/ 3 h 18"/>
                <a:gd name="T8" fmla="*/ 46 w 91"/>
                <a:gd name="T9" fmla="*/ 9 h 18"/>
                <a:gd name="T10" fmla="*/ 82 w 91"/>
                <a:gd name="T11" fmla="*/ 3 h 18"/>
                <a:gd name="T12" fmla="*/ 86 w 91"/>
                <a:gd name="T13" fmla="*/ 0 h 18"/>
                <a:gd name="T14" fmla="*/ 91 w 91"/>
                <a:gd name="T15" fmla="*/ 4 h 18"/>
                <a:gd name="T16" fmla="*/ 46 w 9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8">
                  <a:moveTo>
                    <a:pt x="46" y="18"/>
                  </a:moveTo>
                  <a:cubicBezTo>
                    <a:pt x="35" y="18"/>
                    <a:pt x="0" y="1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2" y="5"/>
                    <a:pt x="25" y="9"/>
                    <a:pt x="46" y="9"/>
                  </a:cubicBezTo>
                  <a:cubicBezTo>
                    <a:pt x="67" y="9"/>
                    <a:pt x="79" y="5"/>
                    <a:pt x="82" y="3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56" y="1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6" name="Freeform 466"/>
          <p:cNvSpPr>
            <a:spLocks noEditPoints="1"/>
          </p:cNvSpPr>
          <p:nvPr/>
        </p:nvSpPr>
        <p:spPr bwMode="auto">
          <a:xfrm>
            <a:off x="10926052" y="3592918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2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921001" y="2367299"/>
            <a:ext cx="6350000" cy="2103120"/>
          </a:xfrm>
          <a:prstGeom prst="roundRect">
            <a:avLst>
              <a:gd name="adj" fmla="val 6341"/>
            </a:avLst>
          </a:prstGeom>
          <a:solidFill>
            <a:srgbClr val="FC62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382997" y="2685035"/>
            <a:ext cx="1463040" cy="14630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59197" y="2754904"/>
            <a:ext cx="1310640" cy="131064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1101" y="3639520"/>
            <a:ext cx="38481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更多作品，欢迎搜索，你想要的，这里都有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143688" y="2992736"/>
            <a:ext cx="3542924" cy="542328"/>
            <a:chOff x="4991288" y="3310236"/>
            <a:chExt cx="3542924" cy="542328"/>
          </a:xfrm>
        </p:grpSpPr>
        <p:sp>
          <p:nvSpPr>
            <p:cNvPr id="7" name="矩形 6"/>
            <p:cNvSpPr/>
            <p:nvPr/>
          </p:nvSpPr>
          <p:spPr>
            <a:xfrm>
              <a:off x="4991288" y="3310236"/>
              <a:ext cx="3174812" cy="54232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848600" y="3310236"/>
              <a:ext cx="685612" cy="542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56200" y="3322936"/>
              <a:ext cx="14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002949" y="3396916"/>
              <a:ext cx="384640" cy="382874"/>
              <a:chOff x="8053749" y="3152442"/>
              <a:chExt cx="384640" cy="382874"/>
            </a:xfrm>
            <a:solidFill>
              <a:srgbClr val="FC621E">
                <a:alpha val="80000"/>
              </a:srgbClr>
            </a:solidFill>
          </p:grpSpPr>
          <p:sp>
            <p:nvSpPr>
              <p:cNvPr id="12" name="Freeform 201"/>
              <p:cNvSpPr>
                <a:spLocks noEditPoints="1"/>
              </p:cNvSpPr>
              <p:nvPr/>
            </p:nvSpPr>
            <p:spPr bwMode="auto">
              <a:xfrm>
                <a:off x="8053749" y="3152442"/>
                <a:ext cx="347115" cy="340849"/>
              </a:xfrm>
              <a:custGeom>
                <a:avLst/>
                <a:gdLst/>
                <a:ahLst/>
                <a:cxnLst>
                  <a:cxn ang="0">
                    <a:pos x="100" y="220"/>
                  </a:cxn>
                  <a:cxn ang="0">
                    <a:pos x="67" y="212"/>
                  </a:cxn>
                  <a:cxn ang="0">
                    <a:pos x="40" y="196"/>
                  </a:cxn>
                  <a:cxn ang="0">
                    <a:pos x="19" y="173"/>
                  </a:cxn>
                  <a:cxn ang="0">
                    <a:pos x="5" y="143"/>
                  </a:cxn>
                  <a:cxn ang="0">
                    <a:pos x="0" y="111"/>
                  </a:cxn>
                  <a:cxn ang="0">
                    <a:pos x="2" y="88"/>
                  </a:cxn>
                  <a:cxn ang="0">
                    <a:pos x="13" y="58"/>
                  </a:cxn>
                  <a:cxn ang="0">
                    <a:pos x="32" y="32"/>
                  </a:cxn>
                  <a:cxn ang="0">
                    <a:pos x="58" y="13"/>
                  </a:cxn>
                  <a:cxn ang="0">
                    <a:pos x="89" y="3"/>
                  </a:cxn>
                  <a:cxn ang="0">
                    <a:pos x="110" y="0"/>
                  </a:cxn>
                  <a:cxn ang="0">
                    <a:pos x="143" y="5"/>
                  </a:cxn>
                  <a:cxn ang="0">
                    <a:pos x="173" y="19"/>
                  </a:cxn>
                  <a:cxn ang="0">
                    <a:pos x="196" y="40"/>
                  </a:cxn>
                  <a:cxn ang="0">
                    <a:pos x="213" y="67"/>
                  </a:cxn>
                  <a:cxn ang="0">
                    <a:pos x="221" y="100"/>
                  </a:cxn>
                  <a:cxn ang="0">
                    <a:pos x="221" y="121"/>
                  </a:cxn>
                  <a:cxn ang="0">
                    <a:pos x="213" y="154"/>
                  </a:cxn>
                  <a:cxn ang="0">
                    <a:pos x="196" y="181"/>
                  </a:cxn>
                  <a:cxn ang="0">
                    <a:pos x="173" y="202"/>
                  </a:cxn>
                  <a:cxn ang="0">
                    <a:pos x="143" y="216"/>
                  </a:cxn>
                  <a:cxn ang="0">
                    <a:pos x="110" y="221"/>
                  </a:cxn>
                  <a:cxn ang="0">
                    <a:pos x="110" y="11"/>
                  </a:cxn>
                  <a:cxn ang="0">
                    <a:pos x="81" y="15"/>
                  </a:cxn>
                  <a:cxn ang="0">
                    <a:pos x="55" y="28"/>
                  </a:cxn>
                  <a:cxn ang="0">
                    <a:pos x="34" y="47"/>
                  </a:cxn>
                  <a:cxn ang="0">
                    <a:pos x="19" y="71"/>
                  </a:cxn>
                  <a:cxn ang="0">
                    <a:pos x="11" y="100"/>
                  </a:cxn>
                  <a:cxn ang="0">
                    <a:pos x="11" y="120"/>
                  </a:cxn>
                  <a:cxn ang="0">
                    <a:pos x="19" y="150"/>
                  </a:cxn>
                  <a:cxn ang="0">
                    <a:pos x="34" y="174"/>
                  </a:cxn>
                  <a:cxn ang="0">
                    <a:pos x="55" y="193"/>
                  </a:cxn>
                  <a:cxn ang="0">
                    <a:pos x="81" y="206"/>
                  </a:cxn>
                  <a:cxn ang="0">
                    <a:pos x="110" y="210"/>
                  </a:cxn>
                  <a:cxn ang="0">
                    <a:pos x="131" y="208"/>
                  </a:cxn>
                  <a:cxn ang="0">
                    <a:pos x="158" y="198"/>
                  </a:cxn>
                  <a:cxn ang="0">
                    <a:pos x="181" y="181"/>
                  </a:cxn>
                  <a:cxn ang="0">
                    <a:pos x="198" y="158"/>
                  </a:cxn>
                  <a:cxn ang="0">
                    <a:pos x="208" y="131"/>
                  </a:cxn>
                  <a:cxn ang="0">
                    <a:pos x="210" y="111"/>
                  </a:cxn>
                  <a:cxn ang="0">
                    <a:pos x="206" y="81"/>
                  </a:cxn>
                  <a:cxn ang="0">
                    <a:pos x="193" y="55"/>
                  </a:cxn>
                  <a:cxn ang="0">
                    <a:pos x="174" y="34"/>
                  </a:cxn>
                  <a:cxn ang="0">
                    <a:pos x="150" y="19"/>
                  </a:cxn>
                  <a:cxn ang="0">
                    <a:pos x="121" y="11"/>
                  </a:cxn>
                </a:cxnLst>
                <a:rect l="0" t="0" r="r" b="b"/>
                <a:pathLst>
                  <a:path w="221" h="221">
                    <a:moveTo>
                      <a:pt x="110" y="221"/>
                    </a:moveTo>
                    <a:lnTo>
                      <a:pt x="110" y="221"/>
                    </a:lnTo>
                    <a:lnTo>
                      <a:pt x="100" y="220"/>
                    </a:lnTo>
                    <a:lnTo>
                      <a:pt x="89" y="219"/>
                    </a:lnTo>
                    <a:lnTo>
                      <a:pt x="78" y="216"/>
                    </a:lnTo>
                    <a:lnTo>
                      <a:pt x="67" y="212"/>
                    </a:lnTo>
                    <a:lnTo>
                      <a:pt x="58" y="208"/>
                    </a:lnTo>
                    <a:lnTo>
                      <a:pt x="48" y="202"/>
                    </a:lnTo>
                    <a:lnTo>
                      <a:pt x="40" y="196"/>
                    </a:lnTo>
                    <a:lnTo>
                      <a:pt x="32" y="189"/>
                    </a:lnTo>
                    <a:lnTo>
                      <a:pt x="25" y="181"/>
                    </a:lnTo>
                    <a:lnTo>
                      <a:pt x="19" y="173"/>
                    </a:lnTo>
                    <a:lnTo>
                      <a:pt x="13" y="163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2" y="132"/>
                    </a:lnTo>
                    <a:lnTo>
                      <a:pt x="1" y="12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1" y="100"/>
                    </a:lnTo>
                    <a:lnTo>
                      <a:pt x="2" y="88"/>
                    </a:lnTo>
                    <a:lnTo>
                      <a:pt x="5" y="78"/>
                    </a:lnTo>
                    <a:lnTo>
                      <a:pt x="9" y="67"/>
                    </a:lnTo>
                    <a:lnTo>
                      <a:pt x="13" y="58"/>
                    </a:lnTo>
                    <a:lnTo>
                      <a:pt x="19" y="48"/>
                    </a:lnTo>
                    <a:lnTo>
                      <a:pt x="25" y="40"/>
                    </a:lnTo>
                    <a:lnTo>
                      <a:pt x="32" y="32"/>
                    </a:lnTo>
                    <a:lnTo>
                      <a:pt x="40" y="25"/>
                    </a:lnTo>
                    <a:lnTo>
                      <a:pt x="48" y="19"/>
                    </a:lnTo>
                    <a:lnTo>
                      <a:pt x="58" y="13"/>
                    </a:lnTo>
                    <a:lnTo>
                      <a:pt x="67" y="8"/>
                    </a:lnTo>
                    <a:lnTo>
                      <a:pt x="78" y="5"/>
                    </a:lnTo>
                    <a:lnTo>
                      <a:pt x="89" y="3"/>
                    </a:lnTo>
                    <a:lnTo>
                      <a:pt x="10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21" y="0"/>
                    </a:lnTo>
                    <a:lnTo>
                      <a:pt x="133" y="3"/>
                    </a:lnTo>
                    <a:lnTo>
                      <a:pt x="143" y="5"/>
                    </a:lnTo>
                    <a:lnTo>
                      <a:pt x="154" y="8"/>
                    </a:lnTo>
                    <a:lnTo>
                      <a:pt x="163" y="13"/>
                    </a:lnTo>
                    <a:lnTo>
                      <a:pt x="173" y="19"/>
                    </a:lnTo>
                    <a:lnTo>
                      <a:pt x="181" y="25"/>
                    </a:lnTo>
                    <a:lnTo>
                      <a:pt x="189" y="32"/>
                    </a:lnTo>
                    <a:lnTo>
                      <a:pt x="196" y="40"/>
                    </a:lnTo>
                    <a:lnTo>
                      <a:pt x="202" y="48"/>
                    </a:lnTo>
                    <a:lnTo>
                      <a:pt x="208" y="58"/>
                    </a:lnTo>
                    <a:lnTo>
                      <a:pt x="213" y="67"/>
                    </a:lnTo>
                    <a:lnTo>
                      <a:pt x="216" y="78"/>
                    </a:lnTo>
                    <a:lnTo>
                      <a:pt x="218" y="88"/>
                    </a:lnTo>
                    <a:lnTo>
                      <a:pt x="221" y="100"/>
                    </a:lnTo>
                    <a:lnTo>
                      <a:pt x="221" y="111"/>
                    </a:lnTo>
                    <a:lnTo>
                      <a:pt x="221" y="111"/>
                    </a:lnTo>
                    <a:lnTo>
                      <a:pt x="221" y="121"/>
                    </a:lnTo>
                    <a:lnTo>
                      <a:pt x="218" y="132"/>
                    </a:lnTo>
                    <a:lnTo>
                      <a:pt x="216" y="143"/>
                    </a:lnTo>
                    <a:lnTo>
                      <a:pt x="213" y="154"/>
                    </a:lnTo>
                    <a:lnTo>
                      <a:pt x="208" y="163"/>
                    </a:lnTo>
                    <a:lnTo>
                      <a:pt x="202" y="173"/>
                    </a:lnTo>
                    <a:lnTo>
                      <a:pt x="196" y="181"/>
                    </a:lnTo>
                    <a:lnTo>
                      <a:pt x="189" y="189"/>
                    </a:lnTo>
                    <a:lnTo>
                      <a:pt x="181" y="196"/>
                    </a:lnTo>
                    <a:lnTo>
                      <a:pt x="173" y="202"/>
                    </a:lnTo>
                    <a:lnTo>
                      <a:pt x="163" y="208"/>
                    </a:lnTo>
                    <a:lnTo>
                      <a:pt x="154" y="212"/>
                    </a:lnTo>
                    <a:lnTo>
                      <a:pt x="143" y="216"/>
                    </a:lnTo>
                    <a:lnTo>
                      <a:pt x="133" y="219"/>
                    </a:lnTo>
                    <a:lnTo>
                      <a:pt x="121" y="220"/>
                    </a:lnTo>
                    <a:lnTo>
                      <a:pt x="110" y="221"/>
                    </a:lnTo>
                    <a:lnTo>
                      <a:pt x="110" y="221"/>
                    </a:lnTo>
                    <a:close/>
                    <a:moveTo>
                      <a:pt x="110" y="11"/>
                    </a:moveTo>
                    <a:lnTo>
                      <a:pt x="110" y="11"/>
                    </a:lnTo>
                    <a:lnTo>
                      <a:pt x="100" y="11"/>
                    </a:lnTo>
                    <a:lnTo>
                      <a:pt x="90" y="12"/>
                    </a:lnTo>
                    <a:lnTo>
                      <a:pt x="81" y="15"/>
                    </a:lnTo>
                    <a:lnTo>
                      <a:pt x="71" y="19"/>
                    </a:lnTo>
                    <a:lnTo>
                      <a:pt x="63" y="23"/>
                    </a:lnTo>
                    <a:lnTo>
                      <a:pt x="55" y="28"/>
                    </a:lnTo>
                    <a:lnTo>
                      <a:pt x="47" y="34"/>
                    </a:lnTo>
                    <a:lnTo>
                      <a:pt x="40" y="40"/>
                    </a:lnTo>
                    <a:lnTo>
                      <a:pt x="34" y="47"/>
                    </a:lnTo>
                    <a:lnTo>
                      <a:pt x="28" y="55"/>
                    </a:lnTo>
                    <a:lnTo>
                      <a:pt x="23" y="63"/>
                    </a:lnTo>
                    <a:lnTo>
                      <a:pt x="19" y="71"/>
                    </a:lnTo>
                    <a:lnTo>
                      <a:pt x="15" y="81"/>
                    </a:lnTo>
                    <a:lnTo>
                      <a:pt x="13" y="90"/>
                    </a:lnTo>
                    <a:lnTo>
                      <a:pt x="11" y="100"/>
                    </a:lnTo>
                    <a:lnTo>
                      <a:pt x="11" y="111"/>
                    </a:lnTo>
                    <a:lnTo>
                      <a:pt x="11" y="111"/>
                    </a:lnTo>
                    <a:lnTo>
                      <a:pt x="11" y="120"/>
                    </a:lnTo>
                    <a:lnTo>
                      <a:pt x="13" y="131"/>
                    </a:lnTo>
                    <a:lnTo>
                      <a:pt x="15" y="140"/>
                    </a:lnTo>
                    <a:lnTo>
                      <a:pt x="19" y="150"/>
                    </a:lnTo>
                    <a:lnTo>
                      <a:pt x="23" y="158"/>
                    </a:lnTo>
                    <a:lnTo>
                      <a:pt x="28" y="166"/>
                    </a:lnTo>
                    <a:lnTo>
                      <a:pt x="34" y="174"/>
                    </a:lnTo>
                    <a:lnTo>
                      <a:pt x="40" y="181"/>
                    </a:lnTo>
                    <a:lnTo>
                      <a:pt x="47" y="188"/>
                    </a:lnTo>
                    <a:lnTo>
                      <a:pt x="55" y="193"/>
                    </a:lnTo>
                    <a:lnTo>
                      <a:pt x="63" y="198"/>
                    </a:lnTo>
                    <a:lnTo>
                      <a:pt x="71" y="202"/>
                    </a:lnTo>
                    <a:lnTo>
                      <a:pt x="81" y="206"/>
                    </a:lnTo>
                    <a:lnTo>
                      <a:pt x="90" y="208"/>
                    </a:lnTo>
                    <a:lnTo>
                      <a:pt x="100" y="209"/>
                    </a:lnTo>
                    <a:lnTo>
                      <a:pt x="110" y="210"/>
                    </a:lnTo>
                    <a:lnTo>
                      <a:pt x="110" y="210"/>
                    </a:lnTo>
                    <a:lnTo>
                      <a:pt x="121" y="209"/>
                    </a:lnTo>
                    <a:lnTo>
                      <a:pt x="131" y="208"/>
                    </a:lnTo>
                    <a:lnTo>
                      <a:pt x="140" y="206"/>
                    </a:lnTo>
                    <a:lnTo>
                      <a:pt x="150" y="202"/>
                    </a:lnTo>
                    <a:lnTo>
                      <a:pt x="158" y="198"/>
                    </a:lnTo>
                    <a:lnTo>
                      <a:pt x="166" y="193"/>
                    </a:lnTo>
                    <a:lnTo>
                      <a:pt x="174" y="188"/>
                    </a:lnTo>
                    <a:lnTo>
                      <a:pt x="181" y="181"/>
                    </a:lnTo>
                    <a:lnTo>
                      <a:pt x="187" y="174"/>
                    </a:lnTo>
                    <a:lnTo>
                      <a:pt x="193" y="166"/>
                    </a:lnTo>
                    <a:lnTo>
                      <a:pt x="198" y="158"/>
                    </a:lnTo>
                    <a:lnTo>
                      <a:pt x="202" y="150"/>
                    </a:lnTo>
                    <a:lnTo>
                      <a:pt x="206" y="140"/>
                    </a:lnTo>
                    <a:lnTo>
                      <a:pt x="208" y="131"/>
                    </a:lnTo>
                    <a:lnTo>
                      <a:pt x="210" y="120"/>
                    </a:lnTo>
                    <a:lnTo>
                      <a:pt x="210" y="111"/>
                    </a:lnTo>
                    <a:lnTo>
                      <a:pt x="210" y="111"/>
                    </a:lnTo>
                    <a:lnTo>
                      <a:pt x="210" y="100"/>
                    </a:lnTo>
                    <a:lnTo>
                      <a:pt x="208" y="90"/>
                    </a:lnTo>
                    <a:lnTo>
                      <a:pt x="206" y="81"/>
                    </a:lnTo>
                    <a:lnTo>
                      <a:pt x="202" y="71"/>
                    </a:lnTo>
                    <a:lnTo>
                      <a:pt x="198" y="63"/>
                    </a:lnTo>
                    <a:lnTo>
                      <a:pt x="193" y="55"/>
                    </a:lnTo>
                    <a:lnTo>
                      <a:pt x="187" y="47"/>
                    </a:lnTo>
                    <a:lnTo>
                      <a:pt x="181" y="40"/>
                    </a:lnTo>
                    <a:lnTo>
                      <a:pt x="174" y="34"/>
                    </a:lnTo>
                    <a:lnTo>
                      <a:pt x="166" y="28"/>
                    </a:lnTo>
                    <a:lnTo>
                      <a:pt x="158" y="23"/>
                    </a:lnTo>
                    <a:lnTo>
                      <a:pt x="150" y="19"/>
                    </a:lnTo>
                    <a:lnTo>
                      <a:pt x="140" y="15"/>
                    </a:lnTo>
                    <a:lnTo>
                      <a:pt x="131" y="12"/>
                    </a:lnTo>
                    <a:lnTo>
                      <a:pt x="121" y="11"/>
                    </a:lnTo>
                    <a:lnTo>
                      <a:pt x="110" y="11"/>
                    </a:lnTo>
                    <a:lnTo>
                      <a:pt x="11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03"/>
              <p:cNvSpPr>
                <a:spLocks/>
              </p:cNvSpPr>
              <p:nvPr/>
            </p:nvSpPr>
            <p:spPr bwMode="auto">
              <a:xfrm>
                <a:off x="8349264" y="3446600"/>
                <a:ext cx="89125" cy="88716"/>
              </a:xfrm>
              <a:custGeom>
                <a:avLst/>
                <a:gdLst/>
                <a:ahLst/>
                <a:cxnLst>
                  <a:cxn ang="0">
                    <a:pos x="52" y="58"/>
                  </a:cxn>
                  <a:cxn ang="0">
                    <a:pos x="0" y="7"/>
                  </a:cxn>
                  <a:cxn ang="0">
                    <a:pos x="9" y="0"/>
                  </a:cxn>
                  <a:cxn ang="0">
                    <a:pos x="58" y="50"/>
                  </a:cxn>
                  <a:cxn ang="0">
                    <a:pos x="52" y="58"/>
                  </a:cxn>
                </a:cxnLst>
                <a:rect l="0" t="0" r="r" b="b"/>
                <a:pathLst>
                  <a:path w="58" h="58">
                    <a:moveTo>
                      <a:pt x="52" y="58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58" y="50"/>
                    </a:lnTo>
                    <a:lnTo>
                      <a:pt x="52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6616700" y="3396916"/>
              <a:ext cx="0" cy="38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53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709"/>
          <p:cNvSpPr/>
          <p:nvPr/>
        </p:nvSpPr>
        <p:spPr>
          <a:xfrm>
            <a:off x="5348609" y="1987996"/>
            <a:ext cx="5809035" cy="2387056"/>
          </a:xfrm>
          <a:prstGeom prst="rect">
            <a:avLst/>
          </a:prstGeom>
          <a:solidFill>
            <a:srgbClr val="C8241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Macbook_Pr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5446" y="1844505"/>
            <a:ext cx="5016887" cy="2892297"/>
          </a:xfrm>
          <a:prstGeom prst="rect">
            <a:avLst/>
          </a:prstGeom>
          <a:ln w="12700">
            <a:miter lim="400000"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hape 6709"/>
          <p:cNvSpPr/>
          <p:nvPr/>
        </p:nvSpPr>
        <p:spPr>
          <a:xfrm>
            <a:off x="1568019" y="1987996"/>
            <a:ext cx="3791739" cy="23870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IMAGE</a:t>
            </a:r>
            <a:endParaRPr lang="en-US" sz="28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PLACEHOLDER</a:t>
            </a:r>
          </a:p>
        </p:txBody>
      </p:sp>
      <p:sp>
        <p:nvSpPr>
          <p:cNvPr id="7" name="矩形 6"/>
          <p:cNvSpPr/>
          <p:nvPr/>
        </p:nvSpPr>
        <p:spPr>
          <a:xfrm>
            <a:off x="5925649" y="2992239"/>
            <a:ext cx="465661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25649" y="2513781"/>
            <a:ext cx="4656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在此添加本章标题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71634" y="5103797"/>
            <a:ext cx="100640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r>
              <a:rPr lang="zh-CN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r>
              <a:rPr lang="zh-CN" altLang="en-US" sz="12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 smtClean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41037" y="1987996"/>
            <a:ext cx="130255" cy="2387056"/>
          </a:xfrm>
          <a:prstGeom prst="rect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33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4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-47625" y="2081213"/>
            <a:ext cx="12244388" cy="2809418"/>
            <a:chOff x="-47625" y="2062163"/>
            <a:chExt cx="12244388" cy="2809418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-47625" y="4869160"/>
              <a:ext cx="3154784" cy="0"/>
            </a:xfrm>
            <a:prstGeom prst="line">
              <a:avLst/>
            </a:prstGeom>
            <a:ln w="12700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3107159" y="3466032"/>
              <a:ext cx="1583953" cy="1405549"/>
            </a:xfrm>
            <a:prstGeom prst="line">
              <a:avLst/>
            </a:prstGeom>
            <a:ln w="12700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4670772" y="3474244"/>
              <a:ext cx="2827785" cy="0"/>
            </a:xfrm>
            <a:prstGeom prst="line">
              <a:avLst/>
            </a:prstGeom>
            <a:ln w="12700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7493345" y="2062163"/>
              <a:ext cx="1600649" cy="1414461"/>
            </a:xfrm>
            <a:prstGeom prst="line">
              <a:avLst/>
            </a:prstGeom>
            <a:ln w="12700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9085609" y="2069306"/>
              <a:ext cx="3111154" cy="0"/>
            </a:xfrm>
            <a:prstGeom prst="line">
              <a:avLst/>
            </a:prstGeom>
            <a:ln w="12700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椭圆 69"/>
          <p:cNvSpPr/>
          <p:nvPr/>
        </p:nvSpPr>
        <p:spPr>
          <a:xfrm>
            <a:off x="4494297" y="3255716"/>
            <a:ext cx="317500" cy="317500"/>
          </a:xfrm>
          <a:prstGeom prst="ellipse">
            <a:avLst/>
          </a:prstGeom>
          <a:solidFill>
            <a:srgbClr val="252628"/>
          </a:solidFill>
          <a:ln>
            <a:solidFill>
              <a:srgbClr val="59595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extrusionH="12700">
            <a:contourClr>
              <a:srgbClr val="3D9FA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2" name="同心圆 71"/>
          <p:cNvSpPr/>
          <p:nvPr/>
        </p:nvSpPr>
        <p:spPr>
          <a:xfrm>
            <a:off x="4389522" y="3150941"/>
            <a:ext cx="527050" cy="527050"/>
          </a:xfrm>
          <a:prstGeom prst="donut">
            <a:avLst>
              <a:gd name="adj" fmla="val 19827"/>
            </a:avLst>
          </a:prstGeom>
          <a:solidFill>
            <a:srgbClr val="C824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878440" y="4623175"/>
            <a:ext cx="317500" cy="317500"/>
          </a:xfrm>
          <a:prstGeom prst="ellipse">
            <a:avLst/>
          </a:prstGeom>
          <a:solidFill>
            <a:srgbClr val="252628"/>
          </a:solidFill>
          <a:ln>
            <a:solidFill>
              <a:srgbClr val="59595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extrusionH="12700">
            <a:contourClr>
              <a:srgbClr val="3D9FA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9" name="同心圆 78"/>
          <p:cNvSpPr/>
          <p:nvPr/>
        </p:nvSpPr>
        <p:spPr>
          <a:xfrm>
            <a:off x="2773665" y="4518400"/>
            <a:ext cx="527050" cy="527050"/>
          </a:xfrm>
          <a:prstGeom prst="donut">
            <a:avLst>
              <a:gd name="adj" fmla="val 19827"/>
            </a:avLst>
          </a:prstGeom>
          <a:solidFill>
            <a:srgbClr val="C824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7294647" y="3223966"/>
            <a:ext cx="317500" cy="317500"/>
          </a:xfrm>
          <a:prstGeom prst="ellipse">
            <a:avLst/>
          </a:prstGeom>
          <a:solidFill>
            <a:srgbClr val="252628"/>
          </a:solidFill>
          <a:ln>
            <a:solidFill>
              <a:srgbClr val="59595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extrusionH="12700">
            <a:contourClr>
              <a:srgbClr val="3D9FA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86" name="同心圆 85"/>
          <p:cNvSpPr/>
          <p:nvPr/>
        </p:nvSpPr>
        <p:spPr>
          <a:xfrm>
            <a:off x="7189872" y="3119191"/>
            <a:ext cx="527050" cy="527050"/>
          </a:xfrm>
          <a:prstGeom prst="donut">
            <a:avLst>
              <a:gd name="adj" fmla="val 19827"/>
            </a:avLst>
          </a:prstGeom>
          <a:solidFill>
            <a:srgbClr val="C824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898022" y="1890466"/>
            <a:ext cx="317500" cy="317500"/>
          </a:xfrm>
          <a:prstGeom prst="ellipse">
            <a:avLst/>
          </a:prstGeom>
          <a:solidFill>
            <a:srgbClr val="252628"/>
          </a:solidFill>
          <a:ln>
            <a:solidFill>
              <a:srgbClr val="59595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extrusionH="12700">
            <a:contourClr>
              <a:srgbClr val="3D9FA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3" name="同心圆 92"/>
          <p:cNvSpPr/>
          <p:nvPr/>
        </p:nvSpPr>
        <p:spPr>
          <a:xfrm>
            <a:off x="8793247" y="1785691"/>
            <a:ext cx="527050" cy="527050"/>
          </a:xfrm>
          <a:prstGeom prst="donut">
            <a:avLst>
              <a:gd name="adj" fmla="val 19827"/>
            </a:avLst>
          </a:prstGeom>
          <a:solidFill>
            <a:srgbClr val="C824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4" name="Freeform 8"/>
          <p:cNvSpPr>
            <a:spLocks/>
          </p:cNvSpPr>
          <p:nvPr/>
        </p:nvSpPr>
        <p:spPr bwMode="auto">
          <a:xfrm>
            <a:off x="4574241" y="2873016"/>
            <a:ext cx="159535" cy="138392"/>
          </a:xfrm>
          <a:custGeom>
            <a:avLst/>
            <a:gdLst>
              <a:gd name="T0" fmla="*/ 166 w 166"/>
              <a:gd name="T1" fmla="*/ 0 h 144"/>
              <a:gd name="T2" fmla="*/ 83 w 166"/>
              <a:gd name="T3" fmla="*/ 144 h 144"/>
              <a:gd name="T4" fmla="*/ 0 w 166"/>
              <a:gd name="T5" fmla="*/ 0 h 144"/>
              <a:gd name="T6" fmla="*/ 166 w 166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44">
                <a:moveTo>
                  <a:pt x="166" y="0"/>
                </a:moveTo>
                <a:lnTo>
                  <a:pt x="83" y="144"/>
                </a:lnTo>
                <a:lnTo>
                  <a:pt x="0" y="0"/>
                </a:lnTo>
                <a:lnTo>
                  <a:pt x="166" y="0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5" name="Oval 9"/>
          <p:cNvSpPr>
            <a:spLocks noChangeArrowheads="1"/>
          </p:cNvSpPr>
          <p:nvPr/>
        </p:nvSpPr>
        <p:spPr bwMode="auto">
          <a:xfrm>
            <a:off x="4515616" y="2513581"/>
            <a:ext cx="274862" cy="274862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6" name="Freeform 10"/>
          <p:cNvSpPr>
            <a:spLocks/>
          </p:cNvSpPr>
          <p:nvPr/>
        </p:nvSpPr>
        <p:spPr bwMode="auto">
          <a:xfrm>
            <a:off x="4608839" y="2568362"/>
            <a:ext cx="103794" cy="165302"/>
          </a:xfrm>
          <a:custGeom>
            <a:avLst/>
            <a:gdLst>
              <a:gd name="T0" fmla="*/ 9 w 46"/>
              <a:gd name="T1" fmla="*/ 0 h 73"/>
              <a:gd name="T2" fmla="*/ 8 w 46"/>
              <a:gd name="T3" fmla="*/ 1 h 73"/>
              <a:gd name="T4" fmla="*/ 1 w 46"/>
              <a:gd name="T5" fmla="*/ 8 h 73"/>
              <a:gd name="T6" fmla="*/ 1 w 46"/>
              <a:gd name="T7" fmla="*/ 11 h 73"/>
              <a:gd name="T8" fmla="*/ 26 w 46"/>
              <a:gd name="T9" fmla="*/ 37 h 73"/>
              <a:gd name="T10" fmla="*/ 1 w 46"/>
              <a:gd name="T11" fmla="*/ 63 h 73"/>
              <a:gd name="T12" fmla="*/ 1 w 46"/>
              <a:gd name="T13" fmla="*/ 65 h 73"/>
              <a:gd name="T14" fmla="*/ 8 w 46"/>
              <a:gd name="T15" fmla="*/ 73 h 73"/>
              <a:gd name="T16" fmla="*/ 9 w 46"/>
              <a:gd name="T17" fmla="*/ 73 h 73"/>
              <a:gd name="T18" fmla="*/ 11 w 46"/>
              <a:gd name="T19" fmla="*/ 73 h 73"/>
              <a:gd name="T20" fmla="*/ 38 w 46"/>
              <a:gd name="T21" fmla="*/ 45 h 73"/>
              <a:gd name="T22" fmla="*/ 45 w 46"/>
              <a:gd name="T23" fmla="*/ 38 h 73"/>
              <a:gd name="T24" fmla="*/ 45 w 46"/>
              <a:gd name="T25" fmla="*/ 35 h 73"/>
              <a:gd name="T26" fmla="*/ 38 w 46"/>
              <a:gd name="T27" fmla="*/ 28 h 73"/>
              <a:gd name="T28" fmla="*/ 11 w 46"/>
              <a:gd name="T29" fmla="*/ 1 h 73"/>
              <a:gd name="T30" fmla="*/ 9 w 46"/>
              <a:gd name="T31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" h="73">
                <a:moveTo>
                  <a:pt x="9" y="0"/>
                </a:moveTo>
                <a:cubicBezTo>
                  <a:pt x="9" y="0"/>
                  <a:pt x="8" y="0"/>
                  <a:pt x="8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9"/>
                  <a:pt x="0" y="10"/>
                  <a:pt x="1" y="11"/>
                </a:cubicBezTo>
                <a:cubicBezTo>
                  <a:pt x="26" y="37"/>
                  <a:pt x="26" y="37"/>
                  <a:pt x="26" y="37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3"/>
                  <a:pt x="0" y="64"/>
                  <a:pt x="1" y="65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3"/>
                  <a:pt x="9" y="73"/>
                  <a:pt x="9" y="73"/>
                </a:cubicBezTo>
                <a:cubicBezTo>
                  <a:pt x="10" y="73"/>
                  <a:pt x="10" y="73"/>
                  <a:pt x="11" y="73"/>
                </a:cubicBezTo>
                <a:cubicBezTo>
                  <a:pt x="38" y="45"/>
                  <a:pt x="38" y="45"/>
                  <a:pt x="38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46" y="37"/>
                  <a:pt x="46" y="36"/>
                  <a:pt x="45" y="35"/>
                </a:cubicBezTo>
                <a:cubicBezTo>
                  <a:pt x="38" y="28"/>
                  <a:pt x="38" y="28"/>
                  <a:pt x="38" y="28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7" name="Freeform 11"/>
          <p:cNvSpPr>
            <a:spLocks/>
          </p:cNvSpPr>
          <p:nvPr/>
        </p:nvSpPr>
        <p:spPr bwMode="auto">
          <a:xfrm>
            <a:off x="8980576" y="1529349"/>
            <a:ext cx="161457" cy="138392"/>
          </a:xfrm>
          <a:custGeom>
            <a:avLst/>
            <a:gdLst>
              <a:gd name="T0" fmla="*/ 168 w 168"/>
              <a:gd name="T1" fmla="*/ 0 h 144"/>
              <a:gd name="T2" fmla="*/ 85 w 168"/>
              <a:gd name="T3" fmla="*/ 144 h 144"/>
              <a:gd name="T4" fmla="*/ 0 w 168"/>
              <a:gd name="T5" fmla="*/ 0 h 144"/>
              <a:gd name="T6" fmla="*/ 168 w 168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144">
                <a:moveTo>
                  <a:pt x="168" y="0"/>
                </a:moveTo>
                <a:lnTo>
                  <a:pt x="85" y="144"/>
                </a:lnTo>
                <a:lnTo>
                  <a:pt x="0" y="0"/>
                </a:lnTo>
                <a:lnTo>
                  <a:pt x="168" y="0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8" name="Freeform 12"/>
          <p:cNvSpPr>
            <a:spLocks/>
          </p:cNvSpPr>
          <p:nvPr/>
        </p:nvSpPr>
        <p:spPr bwMode="auto">
          <a:xfrm>
            <a:off x="7420230" y="3784401"/>
            <a:ext cx="158574" cy="138392"/>
          </a:xfrm>
          <a:custGeom>
            <a:avLst/>
            <a:gdLst>
              <a:gd name="T0" fmla="*/ 0 w 165"/>
              <a:gd name="T1" fmla="*/ 144 h 144"/>
              <a:gd name="T2" fmla="*/ 83 w 165"/>
              <a:gd name="T3" fmla="*/ 0 h 144"/>
              <a:gd name="T4" fmla="*/ 165 w 165"/>
              <a:gd name="T5" fmla="*/ 144 h 144"/>
              <a:gd name="T6" fmla="*/ 0 w 165"/>
              <a:gd name="T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44">
                <a:moveTo>
                  <a:pt x="0" y="144"/>
                </a:moveTo>
                <a:lnTo>
                  <a:pt x="83" y="0"/>
                </a:lnTo>
                <a:lnTo>
                  <a:pt x="165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9" name="Freeform 13"/>
          <p:cNvSpPr>
            <a:spLocks/>
          </p:cNvSpPr>
          <p:nvPr/>
        </p:nvSpPr>
        <p:spPr bwMode="auto">
          <a:xfrm>
            <a:off x="3001440" y="5264185"/>
            <a:ext cx="160497" cy="138392"/>
          </a:xfrm>
          <a:custGeom>
            <a:avLst/>
            <a:gdLst>
              <a:gd name="T0" fmla="*/ 0 w 167"/>
              <a:gd name="T1" fmla="*/ 144 h 144"/>
              <a:gd name="T2" fmla="*/ 82 w 167"/>
              <a:gd name="T3" fmla="*/ 0 h 144"/>
              <a:gd name="T4" fmla="*/ 167 w 167"/>
              <a:gd name="T5" fmla="*/ 144 h 144"/>
              <a:gd name="T6" fmla="*/ 0 w 167"/>
              <a:gd name="T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" h="144">
                <a:moveTo>
                  <a:pt x="0" y="144"/>
                </a:moveTo>
                <a:lnTo>
                  <a:pt x="82" y="0"/>
                </a:lnTo>
                <a:lnTo>
                  <a:pt x="167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100" name="Oval 14"/>
          <p:cNvSpPr>
            <a:spLocks noChangeArrowheads="1"/>
          </p:cNvSpPr>
          <p:nvPr/>
        </p:nvSpPr>
        <p:spPr bwMode="auto">
          <a:xfrm>
            <a:off x="7361606" y="3989106"/>
            <a:ext cx="273901" cy="273901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101" name="Freeform 15"/>
          <p:cNvSpPr>
            <a:spLocks/>
          </p:cNvSpPr>
          <p:nvPr/>
        </p:nvSpPr>
        <p:spPr bwMode="auto">
          <a:xfrm>
            <a:off x="7406775" y="4106355"/>
            <a:ext cx="186445" cy="39404"/>
          </a:xfrm>
          <a:custGeom>
            <a:avLst/>
            <a:gdLst>
              <a:gd name="T0" fmla="*/ 80 w 82"/>
              <a:gd name="T1" fmla="*/ 0 h 17"/>
              <a:gd name="T2" fmla="*/ 2 w 82"/>
              <a:gd name="T3" fmla="*/ 0 h 17"/>
              <a:gd name="T4" fmla="*/ 0 w 82"/>
              <a:gd name="T5" fmla="*/ 2 h 17"/>
              <a:gd name="T6" fmla="*/ 0 w 82"/>
              <a:gd name="T7" fmla="*/ 15 h 17"/>
              <a:gd name="T8" fmla="*/ 2 w 82"/>
              <a:gd name="T9" fmla="*/ 17 h 17"/>
              <a:gd name="T10" fmla="*/ 80 w 82"/>
              <a:gd name="T11" fmla="*/ 17 h 17"/>
              <a:gd name="T12" fmla="*/ 82 w 82"/>
              <a:gd name="T13" fmla="*/ 15 h 17"/>
              <a:gd name="T14" fmla="*/ 82 w 82"/>
              <a:gd name="T15" fmla="*/ 2 h 17"/>
              <a:gd name="T16" fmla="*/ 80 w 82"/>
              <a:gd name="T1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7">
                <a:moveTo>
                  <a:pt x="8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1" y="17"/>
                  <a:pt x="2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81" y="17"/>
                  <a:pt x="82" y="16"/>
                  <a:pt x="82" y="15"/>
                </a:cubicBezTo>
                <a:cubicBezTo>
                  <a:pt x="82" y="2"/>
                  <a:pt x="82" y="2"/>
                  <a:pt x="82" y="2"/>
                </a:cubicBezTo>
                <a:cubicBezTo>
                  <a:pt x="82" y="1"/>
                  <a:pt x="81" y="0"/>
                  <a:pt x="8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8921952" y="1191419"/>
            <a:ext cx="271979" cy="274862"/>
            <a:chOff x="8921952" y="1124744"/>
            <a:chExt cx="271979" cy="274862"/>
          </a:xfrm>
        </p:grpSpPr>
        <p:sp>
          <p:nvSpPr>
            <p:cNvPr id="103" name="Oval 16"/>
            <p:cNvSpPr>
              <a:spLocks noChangeArrowheads="1"/>
            </p:cNvSpPr>
            <p:nvPr/>
          </p:nvSpPr>
          <p:spPr bwMode="auto">
            <a:xfrm>
              <a:off x="8921952" y="1124744"/>
              <a:ext cx="271979" cy="274862"/>
            </a:xfrm>
            <a:prstGeom prst="ellipse">
              <a:avLst/>
            </a:prstGeom>
            <a:solidFill>
              <a:srgbClr val="C824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8983460" y="1188174"/>
              <a:ext cx="149925" cy="148003"/>
            </a:xfrm>
            <a:custGeom>
              <a:avLst/>
              <a:gdLst>
                <a:gd name="T0" fmla="*/ 38 w 66"/>
                <a:gd name="T1" fmla="*/ 0 h 65"/>
                <a:gd name="T2" fmla="*/ 28 w 66"/>
                <a:gd name="T3" fmla="*/ 0 h 65"/>
                <a:gd name="T4" fmla="*/ 26 w 66"/>
                <a:gd name="T5" fmla="*/ 1 h 65"/>
                <a:gd name="T6" fmla="*/ 26 w 66"/>
                <a:gd name="T7" fmla="*/ 26 h 65"/>
                <a:gd name="T8" fmla="*/ 2 w 66"/>
                <a:gd name="T9" fmla="*/ 26 h 65"/>
                <a:gd name="T10" fmla="*/ 0 w 66"/>
                <a:gd name="T11" fmla="*/ 27 h 65"/>
                <a:gd name="T12" fmla="*/ 0 w 66"/>
                <a:gd name="T13" fmla="*/ 37 h 65"/>
                <a:gd name="T14" fmla="*/ 2 w 66"/>
                <a:gd name="T15" fmla="*/ 39 h 65"/>
                <a:gd name="T16" fmla="*/ 26 w 66"/>
                <a:gd name="T17" fmla="*/ 39 h 65"/>
                <a:gd name="T18" fmla="*/ 26 w 66"/>
                <a:gd name="T19" fmla="*/ 64 h 65"/>
                <a:gd name="T20" fmla="*/ 28 w 66"/>
                <a:gd name="T21" fmla="*/ 65 h 65"/>
                <a:gd name="T22" fmla="*/ 38 w 66"/>
                <a:gd name="T23" fmla="*/ 65 h 65"/>
                <a:gd name="T24" fmla="*/ 40 w 66"/>
                <a:gd name="T25" fmla="*/ 64 h 65"/>
                <a:gd name="T26" fmla="*/ 40 w 66"/>
                <a:gd name="T27" fmla="*/ 39 h 65"/>
                <a:gd name="T28" fmla="*/ 64 w 66"/>
                <a:gd name="T29" fmla="*/ 39 h 65"/>
                <a:gd name="T30" fmla="*/ 66 w 66"/>
                <a:gd name="T31" fmla="*/ 37 h 65"/>
                <a:gd name="T32" fmla="*/ 66 w 66"/>
                <a:gd name="T33" fmla="*/ 27 h 65"/>
                <a:gd name="T34" fmla="*/ 64 w 66"/>
                <a:gd name="T35" fmla="*/ 26 h 65"/>
                <a:gd name="T36" fmla="*/ 40 w 66"/>
                <a:gd name="T37" fmla="*/ 26 h 65"/>
                <a:gd name="T38" fmla="*/ 40 w 66"/>
                <a:gd name="T39" fmla="*/ 1 h 65"/>
                <a:gd name="T40" fmla="*/ 38 w 66"/>
                <a:gd name="T4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65">
                  <a:moveTo>
                    <a:pt x="3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0"/>
                    <a:pt x="26" y="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7" y="65"/>
                    <a:pt x="2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40" y="64"/>
                    <a:pt x="40" y="64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9"/>
                    <a:pt x="66" y="38"/>
                    <a:pt x="66" y="3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</a:endParaRPr>
            </a:p>
          </p:txBody>
        </p:sp>
      </p:grpSp>
      <p:sp>
        <p:nvSpPr>
          <p:cNvPr id="106" name="Oval 18"/>
          <p:cNvSpPr>
            <a:spLocks noChangeArrowheads="1"/>
          </p:cNvSpPr>
          <p:nvPr/>
        </p:nvSpPr>
        <p:spPr bwMode="auto">
          <a:xfrm>
            <a:off x="2944737" y="5482777"/>
            <a:ext cx="273901" cy="274862"/>
          </a:xfrm>
          <a:prstGeom prst="ellipse">
            <a:avLst/>
          </a:prstGeom>
          <a:solidFill>
            <a:srgbClr val="C824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107" name="Freeform 19"/>
          <p:cNvSpPr>
            <a:spLocks/>
          </p:cNvSpPr>
          <p:nvPr/>
        </p:nvSpPr>
        <p:spPr bwMode="auto">
          <a:xfrm>
            <a:off x="3019699" y="5557739"/>
            <a:ext cx="123976" cy="124937"/>
          </a:xfrm>
          <a:custGeom>
            <a:avLst/>
            <a:gdLst>
              <a:gd name="T0" fmla="*/ 46 w 55"/>
              <a:gd name="T1" fmla="*/ 0 h 55"/>
              <a:gd name="T2" fmla="*/ 45 w 55"/>
              <a:gd name="T3" fmla="*/ 1 h 55"/>
              <a:gd name="T4" fmla="*/ 27 w 55"/>
              <a:gd name="T5" fmla="*/ 18 h 55"/>
              <a:gd name="T6" fmla="*/ 10 w 55"/>
              <a:gd name="T7" fmla="*/ 1 h 55"/>
              <a:gd name="T8" fmla="*/ 9 w 55"/>
              <a:gd name="T9" fmla="*/ 0 h 55"/>
              <a:gd name="T10" fmla="*/ 8 w 55"/>
              <a:gd name="T11" fmla="*/ 1 h 55"/>
              <a:gd name="T12" fmla="*/ 1 w 55"/>
              <a:gd name="T13" fmla="*/ 8 h 55"/>
              <a:gd name="T14" fmla="*/ 1 w 55"/>
              <a:gd name="T15" fmla="*/ 10 h 55"/>
              <a:gd name="T16" fmla="*/ 18 w 55"/>
              <a:gd name="T17" fmla="*/ 28 h 55"/>
              <a:gd name="T18" fmla="*/ 1 w 55"/>
              <a:gd name="T19" fmla="*/ 45 h 55"/>
              <a:gd name="T20" fmla="*/ 1 w 55"/>
              <a:gd name="T21" fmla="*/ 47 h 55"/>
              <a:gd name="T22" fmla="*/ 8 w 55"/>
              <a:gd name="T23" fmla="*/ 55 h 55"/>
              <a:gd name="T24" fmla="*/ 9 w 55"/>
              <a:gd name="T25" fmla="*/ 55 h 55"/>
              <a:gd name="T26" fmla="*/ 10 w 55"/>
              <a:gd name="T27" fmla="*/ 55 h 55"/>
              <a:gd name="T28" fmla="*/ 27 w 55"/>
              <a:gd name="T29" fmla="*/ 37 h 55"/>
              <a:gd name="T30" fmla="*/ 45 w 55"/>
              <a:gd name="T31" fmla="*/ 55 h 55"/>
              <a:gd name="T32" fmla="*/ 46 w 55"/>
              <a:gd name="T33" fmla="*/ 55 h 55"/>
              <a:gd name="T34" fmla="*/ 47 w 55"/>
              <a:gd name="T35" fmla="*/ 55 h 55"/>
              <a:gd name="T36" fmla="*/ 54 w 55"/>
              <a:gd name="T37" fmla="*/ 47 h 55"/>
              <a:gd name="T38" fmla="*/ 54 w 55"/>
              <a:gd name="T39" fmla="*/ 45 h 55"/>
              <a:gd name="T40" fmla="*/ 37 w 55"/>
              <a:gd name="T41" fmla="*/ 28 h 55"/>
              <a:gd name="T42" fmla="*/ 54 w 55"/>
              <a:gd name="T43" fmla="*/ 10 h 55"/>
              <a:gd name="T44" fmla="*/ 54 w 55"/>
              <a:gd name="T45" fmla="*/ 8 h 55"/>
              <a:gd name="T46" fmla="*/ 47 w 55"/>
              <a:gd name="T47" fmla="*/ 1 h 55"/>
              <a:gd name="T48" fmla="*/ 46 w 55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" h="55">
                <a:moveTo>
                  <a:pt x="46" y="0"/>
                </a:moveTo>
                <a:cubicBezTo>
                  <a:pt x="46" y="0"/>
                  <a:pt x="45" y="0"/>
                  <a:pt x="45" y="1"/>
                </a:cubicBezTo>
                <a:cubicBezTo>
                  <a:pt x="27" y="18"/>
                  <a:pt x="27" y="18"/>
                  <a:pt x="27" y="18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0"/>
                  <a:pt x="9" y="0"/>
                  <a:pt x="9" y="0"/>
                </a:cubicBezTo>
                <a:cubicBezTo>
                  <a:pt x="8" y="0"/>
                  <a:pt x="8" y="0"/>
                  <a:pt x="8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9"/>
                  <a:pt x="1" y="10"/>
                </a:cubicBezTo>
                <a:cubicBezTo>
                  <a:pt x="18" y="28"/>
                  <a:pt x="18" y="28"/>
                  <a:pt x="18" y="28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6"/>
                  <a:pt x="0" y="47"/>
                  <a:pt x="1" y="47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5"/>
                  <a:pt x="8" y="55"/>
                  <a:pt x="9" y="55"/>
                </a:cubicBezTo>
                <a:cubicBezTo>
                  <a:pt x="9" y="55"/>
                  <a:pt x="10" y="55"/>
                  <a:pt x="10" y="55"/>
                </a:cubicBezTo>
                <a:cubicBezTo>
                  <a:pt x="27" y="37"/>
                  <a:pt x="27" y="37"/>
                  <a:pt x="27" y="37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6" y="55"/>
                  <a:pt x="46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7"/>
                  <a:pt x="55" y="46"/>
                  <a:pt x="54" y="45"/>
                </a:cubicBezTo>
                <a:cubicBezTo>
                  <a:pt x="37" y="28"/>
                  <a:pt x="37" y="28"/>
                  <a:pt x="37" y="28"/>
                </a:cubicBezTo>
                <a:cubicBezTo>
                  <a:pt x="54" y="10"/>
                  <a:pt x="54" y="10"/>
                  <a:pt x="54" y="10"/>
                </a:cubicBezTo>
                <a:cubicBezTo>
                  <a:pt x="55" y="9"/>
                  <a:pt x="55" y="8"/>
                  <a:pt x="54" y="8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0683" y="3148217"/>
            <a:ext cx="2350974" cy="1394914"/>
            <a:chOff x="940683" y="3148217"/>
            <a:chExt cx="2350974" cy="1394914"/>
          </a:xfrm>
        </p:grpSpPr>
        <p:sp>
          <p:nvSpPr>
            <p:cNvPr id="12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345597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389522" y="3940244"/>
            <a:ext cx="2350974" cy="1394914"/>
            <a:chOff x="940683" y="3148217"/>
            <a:chExt cx="2350974" cy="1394914"/>
          </a:xfrm>
        </p:grpSpPr>
        <p:sp>
          <p:nvSpPr>
            <p:cNvPr id="12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345597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367770" y="1758763"/>
            <a:ext cx="2350974" cy="1394914"/>
            <a:chOff x="940683" y="3148217"/>
            <a:chExt cx="2350974" cy="1394914"/>
          </a:xfrm>
        </p:grpSpPr>
        <p:sp>
          <p:nvSpPr>
            <p:cNvPr id="12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345597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8839462" y="2628175"/>
            <a:ext cx="2350974" cy="1394914"/>
            <a:chOff x="940683" y="3148217"/>
            <a:chExt cx="2350974" cy="1394914"/>
          </a:xfrm>
        </p:grpSpPr>
        <p:sp>
          <p:nvSpPr>
            <p:cNvPr id="12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345597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工作室更专业的模板。洛可可，色彩纷呈，潮流时尚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</a:t>
              </a: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63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0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547171" y="1561813"/>
            <a:ext cx="1431255" cy="0"/>
          </a:xfrm>
          <a:prstGeom prst="line">
            <a:avLst/>
          </a:prstGeom>
          <a:ln>
            <a:solidFill>
              <a:srgbClr val="C82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74477" y="53890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52628"/>
                </a:solidFill>
                <a:latin typeface="Signerica Fat" charset="0"/>
                <a:ea typeface="Signerica Fat" charset="0"/>
                <a:cs typeface="Signerica Fat" charset="0"/>
              </a:rPr>
              <a:t>2016</a:t>
            </a:r>
            <a:endParaRPr lang="en-US" sz="1400" dirty="0">
              <a:solidFill>
                <a:srgbClr val="252628"/>
              </a:solidFill>
              <a:latin typeface="Signerica Fat" charset="0"/>
              <a:ea typeface="Signerica Fat" charset="0"/>
              <a:cs typeface="Signerica Fat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52" y="0"/>
            <a:ext cx="3426248" cy="344424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29000" y="3413760"/>
            <a:ext cx="3426248" cy="3444240"/>
          </a:xfrm>
          <a:prstGeom prst="rect">
            <a:avLst/>
          </a:prstGeom>
          <a:blipFill dpi="0" rotWithShape="1">
            <a:blip r:embed="rId3"/>
            <a:srcRect/>
            <a:stretch>
              <a:fillRect l="-57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3426248" y="1"/>
            <a:ext cx="3429000" cy="3429000"/>
          </a:xfrm>
          <a:prstGeom prst="rect">
            <a:avLst/>
          </a:pr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860577" y="637913"/>
            <a:ext cx="256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我们的核心</a:t>
            </a:r>
            <a:endParaRPr lang="en-US" altLang="zh-CN" sz="2400" b="1" dirty="0" smtClean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理念是</a:t>
            </a:r>
            <a:endParaRPr lang="en-US" sz="2400" b="1" dirty="0" smtClean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0577" y="1722120"/>
            <a:ext cx="2135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5" name="Group 23"/>
          <p:cNvGrpSpPr/>
          <p:nvPr/>
        </p:nvGrpSpPr>
        <p:grpSpPr>
          <a:xfrm>
            <a:off x="7462987" y="1852333"/>
            <a:ext cx="3784385" cy="2583429"/>
            <a:chOff x="6692523" y="4122295"/>
            <a:chExt cx="4356478" cy="2583429"/>
          </a:xfrm>
        </p:grpSpPr>
        <p:sp>
          <p:nvSpPr>
            <p:cNvPr id="16" name="Rectangle 18"/>
            <p:cNvSpPr/>
            <p:nvPr/>
          </p:nvSpPr>
          <p:spPr>
            <a:xfrm>
              <a:off x="6727071" y="4766732"/>
              <a:ext cx="43219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9"/>
            <p:cNvSpPr txBox="1"/>
            <p:nvPr/>
          </p:nvSpPr>
          <p:spPr>
            <a:xfrm>
              <a:off x="6692523" y="4122295"/>
              <a:ext cx="2692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252628"/>
                  </a:solidFill>
                  <a:latin typeface="Nexa Bold" charset="0"/>
                  <a:ea typeface="Nexa Bold" charset="0"/>
                  <a:cs typeface="Nexa Bold" charset="0"/>
                </a:rPr>
                <a:t>在此处添加标题</a:t>
              </a:r>
              <a:endParaRPr lang="en-US" sz="2400" b="1" dirty="0" smtClean="0">
                <a:solidFill>
                  <a:srgbClr val="252628"/>
                </a:solidFill>
                <a:latin typeface="Nexa Bold" charset="0"/>
                <a:ea typeface="Nexa Bold" charset="0"/>
                <a:cs typeface="Nexa Bold" charset="0"/>
              </a:endParaRPr>
            </a:p>
          </p:txBody>
        </p:sp>
      </p:grpSp>
      <p:sp>
        <p:nvSpPr>
          <p:cNvPr id="22" name="Rectangle 1"/>
          <p:cNvSpPr/>
          <p:nvPr/>
        </p:nvSpPr>
        <p:spPr>
          <a:xfrm>
            <a:off x="2752" y="3435187"/>
            <a:ext cx="3429000" cy="3429000"/>
          </a:xfrm>
          <a:prstGeom prst="rect">
            <a:avLst/>
          </a:prstGeom>
          <a:blipFill>
            <a:blip r:embed="rId4"/>
            <a:stretch>
              <a:fillRect l="-57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"/>
          <p:cNvSpPr>
            <a:spLocks/>
          </p:cNvSpPr>
          <p:nvPr/>
        </p:nvSpPr>
        <p:spPr bwMode="auto">
          <a:xfrm flipH="1" flipV="1">
            <a:off x="7963222" y="5392947"/>
            <a:ext cx="2088232" cy="248318"/>
          </a:xfrm>
          <a:custGeom>
            <a:avLst/>
            <a:gdLst>
              <a:gd name="T0" fmla="*/ 770 w 1157"/>
              <a:gd name="T1" fmla="*/ 42 h 69"/>
              <a:gd name="T2" fmla="*/ 714 w 1157"/>
              <a:gd name="T3" fmla="*/ 63 h 69"/>
              <a:gd name="T4" fmla="*/ 711 w 1157"/>
              <a:gd name="T5" fmla="*/ 66 h 69"/>
              <a:gd name="T6" fmla="*/ 686 w 1157"/>
              <a:gd name="T7" fmla="*/ 68 h 69"/>
              <a:gd name="T8" fmla="*/ 602 w 1157"/>
              <a:gd name="T9" fmla="*/ 61 h 69"/>
              <a:gd name="T10" fmla="*/ 569 w 1157"/>
              <a:gd name="T11" fmla="*/ 50 h 69"/>
              <a:gd name="T12" fmla="*/ 557 w 1157"/>
              <a:gd name="T13" fmla="*/ 50 h 69"/>
              <a:gd name="T14" fmla="*/ 534 w 1157"/>
              <a:gd name="T15" fmla="*/ 44 h 69"/>
              <a:gd name="T16" fmla="*/ 495 w 1157"/>
              <a:gd name="T17" fmla="*/ 44 h 69"/>
              <a:gd name="T18" fmla="*/ 452 w 1157"/>
              <a:gd name="T19" fmla="*/ 39 h 69"/>
              <a:gd name="T20" fmla="*/ 439 w 1157"/>
              <a:gd name="T21" fmla="*/ 41 h 69"/>
              <a:gd name="T22" fmla="*/ 427 w 1157"/>
              <a:gd name="T23" fmla="*/ 43 h 69"/>
              <a:gd name="T24" fmla="*/ 422 w 1157"/>
              <a:gd name="T25" fmla="*/ 50 h 69"/>
              <a:gd name="T26" fmla="*/ 363 w 1157"/>
              <a:gd name="T27" fmla="*/ 59 h 69"/>
              <a:gd name="T28" fmla="*/ 320 w 1157"/>
              <a:gd name="T29" fmla="*/ 62 h 69"/>
              <a:gd name="T30" fmla="*/ 278 w 1157"/>
              <a:gd name="T31" fmla="*/ 54 h 69"/>
              <a:gd name="T32" fmla="*/ 246 w 1157"/>
              <a:gd name="T33" fmla="*/ 52 h 69"/>
              <a:gd name="T34" fmla="*/ 221 w 1157"/>
              <a:gd name="T35" fmla="*/ 40 h 69"/>
              <a:gd name="T36" fmla="*/ 183 w 1157"/>
              <a:gd name="T37" fmla="*/ 48 h 69"/>
              <a:gd name="T38" fmla="*/ 151 w 1157"/>
              <a:gd name="T39" fmla="*/ 46 h 69"/>
              <a:gd name="T40" fmla="*/ 109 w 1157"/>
              <a:gd name="T41" fmla="*/ 50 h 69"/>
              <a:gd name="T42" fmla="*/ 73 w 1157"/>
              <a:gd name="T43" fmla="*/ 52 h 69"/>
              <a:gd name="T44" fmla="*/ 41 w 1157"/>
              <a:gd name="T45" fmla="*/ 48 h 69"/>
              <a:gd name="T46" fmla="*/ 83 w 1157"/>
              <a:gd name="T47" fmla="*/ 46 h 69"/>
              <a:gd name="T48" fmla="*/ 12 w 1157"/>
              <a:gd name="T49" fmla="*/ 50 h 69"/>
              <a:gd name="T50" fmla="*/ 21 w 1157"/>
              <a:gd name="T51" fmla="*/ 44 h 69"/>
              <a:gd name="T52" fmla="*/ 12 w 1157"/>
              <a:gd name="T53" fmla="*/ 35 h 69"/>
              <a:gd name="T54" fmla="*/ 46 w 1157"/>
              <a:gd name="T55" fmla="*/ 37 h 69"/>
              <a:gd name="T56" fmla="*/ 66 w 1157"/>
              <a:gd name="T57" fmla="*/ 35 h 69"/>
              <a:gd name="T58" fmla="*/ 128 w 1157"/>
              <a:gd name="T59" fmla="*/ 39 h 69"/>
              <a:gd name="T60" fmla="*/ 108 w 1157"/>
              <a:gd name="T61" fmla="*/ 32 h 69"/>
              <a:gd name="T62" fmla="*/ 167 w 1157"/>
              <a:gd name="T63" fmla="*/ 29 h 69"/>
              <a:gd name="T64" fmla="*/ 180 w 1157"/>
              <a:gd name="T65" fmla="*/ 23 h 69"/>
              <a:gd name="T66" fmla="*/ 249 w 1157"/>
              <a:gd name="T67" fmla="*/ 26 h 69"/>
              <a:gd name="T68" fmla="*/ 284 w 1157"/>
              <a:gd name="T69" fmla="*/ 30 h 69"/>
              <a:gd name="T70" fmla="*/ 328 w 1157"/>
              <a:gd name="T71" fmla="*/ 35 h 69"/>
              <a:gd name="T72" fmla="*/ 357 w 1157"/>
              <a:gd name="T73" fmla="*/ 37 h 69"/>
              <a:gd name="T74" fmla="*/ 367 w 1157"/>
              <a:gd name="T75" fmla="*/ 42 h 69"/>
              <a:gd name="T76" fmla="*/ 376 w 1157"/>
              <a:gd name="T77" fmla="*/ 38 h 69"/>
              <a:gd name="T78" fmla="*/ 359 w 1157"/>
              <a:gd name="T79" fmla="*/ 36 h 69"/>
              <a:gd name="T80" fmla="*/ 396 w 1157"/>
              <a:gd name="T81" fmla="*/ 18 h 69"/>
              <a:gd name="T82" fmla="*/ 495 w 1157"/>
              <a:gd name="T83" fmla="*/ 15 h 69"/>
              <a:gd name="T84" fmla="*/ 615 w 1157"/>
              <a:gd name="T85" fmla="*/ 32 h 69"/>
              <a:gd name="T86" fmla="*/ 672 w 1157"/>
              <a:gd name="T87" fmla="*/ 39 h 69"/>
              <a:gd name="T88" fmla="*/ 682 w 1157"/>
              <a:gd name="T89" fmla="*/ 39 h 69"/>
              <a:gd name="T90" fmla="*/ 687 w 1157"/>
              <a:gd name="T91" fmla="*/ 18 h 69"/>
              <a:gd name="T92" fmla="*/ 745 w 1157"/>
              <a:gd name="T93" fmla="*/ 1 h 69"/>
              <a:gd name="T94" fmla="*/ 785 w 1157"/>
              <a:gd name="T95" fmla="*/ 3 h 69"/>
              <a:gd name="T96" fmla="*/ 870 w 1157"/>
              <a:gd name="T97" fmla="*/ 8 h 69"/>
              <a:gd name="T98" fmla="*/ 992 w 1157"/>
              <a:gd name="T99" fmla="*/ 16 h 69"/>
              <a:gd name="T100" fmla="*/ 1113 w 1157"/>
              <a:gd name="T101" fmla="*/ 22 h 69"/>
              <a:gd name="T102" fmla="*/ 1151 w 1157"/>
              <a:gd name="T103" fmla="*/ 24 h 69"/>
              <a:gd name="T104" fmla="*/ 1098 w 1157"/>
              <a:gd name="T105" fmla="*/ 35 h 69"/>
              <a:gd name="T106" fmla="*/ 1060 w 1157"/>
              <a:gd name="T107" fmla="*/ 38 h 69"/>
              <a:gd name="T108" fmla="*/ 1006 w 1157"/>
              <a:gd name="T109" fmla="*/ 40 h 69"/>
              <a:gd name="T110" fmla="*/ 937 w 1157"/>
              <a:gd name="T111" fmla="*/ 40 h 69"/>
              <a:gd name="T112" fmla="*/ 920 w 1157"/>
              <a:gd name="T113" fmla="*/ 38 h 69"/>
              <a:gd name="T114" fmla="*/ 843 w 1157"/>
              <a:gd name="T115" fmla="*/ 34 h 69"/>
              <a:gd name="T116" fmla="*/ 811 w 1157"/>
              <a:gd name="T117" fmla="*/ 31 h 69"/>
              <a:gd name="T118" fmla="*/ 761 w 1157"/>
              <a:gd name="T119" fmla="*/ 29 h 69"/>
              <a:gd name="T120" fmla="*/ 727 w 1157"/>
              <a:gd name="T121" fmla="*/ 21 h 69"/>
              <a:gd name="T122" fmla="*/ 744 w 1157"/>
              <a:gd name="T123" fmla="*/ 2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7" h="69">
                <a:moveTo>
                  <a:pt x="755" y="21"/>
                </a:moveTo>
                <a:cubicBezTo>
                  <a:pt x="758" y="19"/>
                  <a:pt x="762" y="20"/>
                  <a:pt x="766" y="20"/>
                </a:cubicBezTo>
                <a:cubicBezTo>
                  <a:pt x="766" y="20"/>
                  <a:pt x="766" y="20"/>
                  <a:pt x="766" y="20"/>
                </a:cubicBezTo>
                <a:cubicBezTo>
                  <a:pt x="766" y="21"/>
                  <a:pt x="766" y="21"/>
                  <a:pt x="766" y="21"/>
                </a:cubicBezTo>
                <a:cubicBezTo>
                  <a:pt x="767" y="22"/>
                  <a:pt x="767" y="23"/>
                  <a:pt x="765" y="22"/>
                </a:cubicBezTo>
                <a:cubicBezTo>
                  <a:pt x="770" y="23"/>
                  <a:pt x="771" y="26"/>
                  <a:pt x="770" y="29"/>
                </a:cubicBezTo>
                <a:cubicBezTo>
                  <a:pt x="770" y="32"/>
                  <a:pt x="769" y="34"/>
                  <a:pt x="772" y="36"/>
                </a:cubicBezTo>
                <a:cubicBezTo>
                  <a:pt x="771" y="36"/>
                  <a:pt x="769" y="34"/>
                  <a:pt x="767" y="36"/>
                </a:cubicBezTo>
                <a:cubicBezTo>
                  <a:pt x="766" y="40"/>
                  <a:pt x="769" y="40"/>
                  <a:pt x="770" y="42"/>
                </a:cubicBezTo>
                <a:cubicBezTo>
                  <a:pt x="769" y="42"/>
                  <a:pt x="767" y="44"/>
                  <a:pt x="765" y="45"/>
                </a:cubicBezTo>
                <a:cubicBezTo>
                  <a:pt x="764" y="46"/>
                  <a:pt x="762" y="47"/>
                  <a:pt x="763" y="47"/>
                </a:cubicBezTo>
                <a:cubicBezTo>
                  <a:pt x="759" y="49"/>
                  <a:pt x="759" y="44"/>
                  <a:pt x="753" y="46"/>
                </a:cubicBezTo>
                <a:cubicBezTo>
                  <a:pt x="746" y="48"/>
                  <a:pt x="747" y="51"/>
                  <a:pt x="741" y="52"/>
                </a:cubicBezTo>
                <a:cubicBezTo>
                  <a:pt x="740" y="56"/>
                  <a:pt x="748" y="51"/>
                  <a:pt x="751" y="50"/>
                </a:cubicBezTo>
                <a:cubicBezTo>
                  <a:pt x="747" y="52"/>
                  <a:pt x="742" y="54"/>
                  <a:pt x="736" y="56"/>
                </a:cubicBezTo>
                <a:cubicBezTo>
                  <a:pt x="733" y="58"/>
                  <a:pt x="742" y="57"/>
                  <a:pt x="745" y="54"/>
                </a:cubicBezTo>
                <a:cubicBezTo>
                  <a:pt x="742" y="58"/>
                  <a:pt x="731" y="60"/>
                  <a:pt x="726" y="59"/>
                </a:cubicBezTo>
                <a:cubicBezTo>
                  <a:pt x="722" y="61"/>
                  <a:pt x="718" y="61"/>
                  <a:pt x="714" y="63"/>
                </a:cubicBezTo>
                <a:cubicBezTo>
                  <a:pt x="720" y="62"/>
                  <a:pt x="724" y="65"/>
                  <a:pt x="733" y="63"/>
                </a:cubicBezTo>
                <a:cubicBezTo>
                  <a:pt x="745" y="60"/>
                  <a:pt x="725" y="63"/>
                  <a:pt x="734" y="60"/>
                </a:cubicBezTo>
                <a:cubicBezTo>
                  <a:pt x="738" y="61"/>
                  <a:pt x="738" y="61"/>
                  <a:pt x="738" y="61"/>
                </a:cubicBezTo>
                <a:cubicBezTo>
                  <a:pt x="741" y="59"/>
                  <a:pt x="746" y="58"/>
                  <a:pt x="750" y="57"/>
                </a:cubicBezTo>
                <a:cubicBezTo>
                  <a:pt x="751" y="55"/>
                  <a:pt x="748" y="56"/>
                  <a:pt x="746" y="57"/>
                </a:cubicBezTo>
                <a:cubicBezTo>
                  <a:pt x="753" y="54"/>
                  <a:pt x="755" y="51"/>
                  <a:pt x="763" y="49"/>
                </a:cubicBezTo>
                <a:cubicBezTo>
                  <a:pt x="762" y="52"/>
                  <a:pt x="757" y="55"/>
                  <a:pt x="752" y="57"/>
                </a:cubicBezTo>
                <a:cubicBezTo>
                  <a:pt x="746" y="59"/>
                  <a:pt x="741" y="61"/>
                  <a:pt x="740" y="63"/>
                </a:cubicBezTo>
                <a:cubicBezTo>
                  <a:pt x="731" y="64"/>
                  <a:pt x="721" y="66"/>
                  <a:pt x="711" y="66"/>
                </a:cubicBezTo>
                <a:cubicBezTo>
                  <a:pt x="710" y="66"/>
                  <a:pt x="718" y="63"/>
                  <a:pt x="709" y="63"/>
                </a:cubicBezTo>
                <a:cubicBezTo>
                  <a:pt x="709" y="65"/>
                  <a:pt x="702" y="67"/>
                  <a:pt x="690" y="68"/>
                </a:cubicBezTo>
                <a:cubicBezTo>
                  <a:pt x="692" y="67"/>
                  <a:pt x="687" y="67"/>
                  <a:pt x="683" y="67"/>
                </a:cubicBezTo>
                <a:cubicBezTo>
                  <a:pt x="678" y="66"/>
                  <a:pt x="674" y="66"/>
                  <a:pt x="677" y="65"/>
                </a:cubicBezTo>
                <a:cubicBezTo>
                  <a:pt x="682" y="66"/>
                  <a:pt x="684" y="64"/>
                  <a:pt x="684" y="64"/>
                </a:cubicBezTo>
                <a:cubicBezTo>
                  <a:pt x="674" y="64"/>
                  <a:pt x="682" y="62"/>
                  <a:pt x="677" y="62"/>
                </a:cubicBezTo>
                <a:cubicBezTo>
                  <a:pt x="668" y="63"/>
                  <a:pt x="668" y="63"/>
                  <a:pt x="669" y="63"/>
                </a:cubicBezTo>
                <a:cubicBezTo>
                  <a:pt x="669" y="64"/>
                  <a:pt x="669" y="64"/>
                  <a:pt x="660" y="64"/>
                </a:cubicBezTo>
                <a:cubicBezTo>
                  <a:pt x="664" y="65"/>
                  <a:pt x="674" y="67"/>
                  <a:pt x="686" y="68"/>
                </a:cubicBezTo>
                <a:cubicBezTo>
                  <a:pt x="685" y="69"/>
                  <a:pt x="675" y="68"/>
                  <a:pt x="670" y="69"/>
                </a:cubicBezTo>
                <a:cubicBezTo>
                  <a:pt x="677" y="68"/>
                  <a:pt x="665" y="67"/>
                  <a:pt x="671" y="67"/>
                </a:cubicBezTo>
                <a:cubicBezTo>
                  <a:pt x="663" y="66"/>
                  <a:pt x="655" y="65"/>
                  <a:pt x="647" y="64"/>
                </a:cubicBezTo>
                <a:cubicBezTo>
                  <a:pt x="640" y="63"/>
                  <a:pt x="635" y="61"/>
                  <a:pt x="629" y="61"/>
                </a:cubicBezTo>
                <a:cubicBezTo>
                  <a:pt x="628" y="64"/>
                  <a:pt x="649" y="65"/>
                  <a:pt x="643" y="68"/>
                </a:cubicBezTo>
                <a:cubicBezTo>
                  <a:pt x="636" y="67"/>
                  <a:pt x="637" y="65"/>
                  <a:pt x="632" y="65"/>
                </a:cubicBezTo>
                <a:cubicBezTo>
                  <a:pt x="626" y="66"/>
                  <a:pt x="617" y="64"/>
                  <a:pt x="610" y="63"/>
                </a:cubicBezTo>
                <a:cubicBezTo>
                  <a:pt x="614" y="62"/>
                  <a:pt x="614" y="62"/>
                  <a:pt x="614" y="62"/>
                </a:cubicBezTo>
                <a:cubicBezTo>
                  <a:pt x="612" y="61"/>
                  <a:pt x="606" y="61"/>
                  <a:pt x="602" y="61"/>
                </a:cubicBezTo>
                <a:cubicBezTo>
                  <a:pt x="603" y="61"/>
                  <a:pt x="603" y="61"/>
                  <a:pt x="603" y="61"/>
                </a:cubicBezTo>
                <a:cubicBezTo>
                  <a:pt x="600" y="60"/>
                  <a:pt x="600" y="60"/>
                  <a:pt x="600" y="60"/>
                </a:cubicBezTo>
                <a:cubicBezTo>
                  <a:pt x="599" y="60"/>
                  <a:pt x="599" y="60"/>
                  <a:pt x="599" y="60"/>
                </a:cubicBezTo>
                <a:cubicBezTo>
                  <a:pt x="596" y="59"/>
                  <a:pt x="587" y="59"/>
                  <a:pt x="581" y="57"/>
                </a:cubicBezTo>
                <a:cubicBezTo>
                  <a:pt x="582" y="56"/>
                  <a:pt x="587" y="58"/>
                  <a:pt x="591" y="58"/>
                </a:cubicBezTo>
                <a:cubicBezTo>
                  <a:pt x="592" y="58"/>
                  <a:pt x="599" y="59"/>
                  <a:pt x="597" y="57"/>
                </a:cubicBezTo>
                <a:cubicBezTo>
                  <a:pt x="589" y="56"/>
                  <a:pt x="584" y="53"/>
                  <a:pt x="576" y="52"/>
                </a:cubicBezTo>
                <a:cubicBezTo>
                  <a:pt x="577" y="52"/>
                  <a:pt x="578" y="52"/>
                  <a:pt x="579" y="52"/>
                </a:cubicBezTo>
                <a:cubicBezTo>
                  <a:pt x="578" y="51"/>
                  <a:pt x="573" y="51"/>
                  <a:pt x="569" y="50"/>
                </a:cubicBezTo>
                <a:cubicBezTo>
                  <a:pt x="560" y="50"/>
                  <a:pt x="573" y="53"/>
                  <a:pt x="567" y="53"/>
                </a:cubicBezTo>
                <a:cubicBezTo>
                  <a:pt x="569" y="55"/>
                  <a:pt x="576" y="54"/>
                  <a:pt x="574" y="56"/>
                </a:cubicBezTo>
                <a:cubicBezTo>
                  <a:pt x="573" y="56"/>
                  <a:pt x="570" y="57"/>
                  <a:pt x="568" y="57"/>
                </a:cubicBezTo>
                <a:cubicBezTo>
                  <a:pt x="564" y="55"/>
                  <a:pt x="558" y="56"/>
                  <a:pt x="555" y="55"/>
                </a:cubicBezTo>
                <a:cubicBezTo>
                  <a:pt x="559" y="55"/>
                  <a:pt x="559" y="55"/>
                  <a:pt x="559" y="55"/>
                </a:cubicBezTo>
                <a:cubicBezTo>
                  <a:pt x="560" y="54"/>
                  <a:pt x="556" y="54"/>
                  <a:pt x="555" y="54"/>
                </a:cubicBezTo>
                <a:cubicBezTo>
                  <a:pt x="559" y="52"/>
                  <a:pt x="559" y="52"/>
                  <a:pt x="559" y="52"/>
                </a:cubicBezTo>
                <a:cubicBezTo>
                  <a:pt x="564" y="53"/>
                  <a:pt x="565" y="55"/>
                  <a:pt x="570" y="54"/>
                </a:cubicBezTo>
                <a:cubicBezTo>
                  <a:pt x="562" y="53"/>
                  <a:pt x="566" y="51"/>
                  <a:pt x="557" y="50"/>
                </a:cubicBezTo>
                <a:cubicBezTo>
                  <a:pt x="555" y="50"/>
                  <a:pt x="558" y="50"/>
                  <a:pt x="558" y="51"/>
                </a:cubicBezTo>
                <a:cubicBezTo>
                  <a:pt x="555" y="51"/>
                  <a:pt x="553" y="49"/>
                  <a:pt x="547" y="49"/>
                </a:cubicBezTo>
                <a:cubicBezTo>
                  <a:pt x="550" y="50"/>
                  <a:pt x="553" y="51"/>
                  <a:pt x="548" y="52"/>
                </a:cubicBezTo>
                <a:cubicBezTo>
                  <a:pt x="547" y="50"/>
                  <a:pt x="547" y="50"/>
                  <a:pt x="547" y="50"/>
                </a:cubicBezTo>
                <a:cubicBezTo>
                  <a:pt x="545" y="50"/>
                  <a:pt x="545" y="50"/>
                  <a:pt x="544" y="50"/>
                </a:cubicBezTo>
                <a:cubicBezTo>
                  <a:pt x="540" y="50"/>
                  <a:pt x="547" y="49"/>
                  <a:pt x="541" y="48"/>
                </a:cubicBezTo>
                <a:cubicBezTo>
                  <a:pt x="540" y="49"/>
                  <a:pt x="538" y="49"/>
                  <a:pt x="538" y="49"/>
                </a:cubicBezTo>
                <a:cubicBezTo>
                  <a:pt x="532" y="48"/>
                  <a:pt x="536" y="48"/>
                  <a:pt x="531" y="47"/>
                </a:cubicBezTo>
                <a:cubicBezTo>
                  <a:pt x="536" y="47"/>
                  <a:pt x="539" y="45"/>
                  <a:pt x="534" y="44"/>
                </a:cubicBezTo>
                <a:cubicBezTo>
                  <a:pt x="527" y="43"/>
                  <a:pt x="523" y="41"/>
                  <a:pt x="516" y="42"/>
                </a:cubicBezTo>
                <a:cubicBezTo>
                  <a:pt x="514" y="41"/>
                  <a:pt x="514" y="41"/>
                  <a:pt x="514" y="41"/>
                </a:cubicBezTo>
                <a:cubicBezTo>
                  <a:pt x="514" y="43"/>
                  <a:pt x="509" y="41"/>
                  <a:pt x="506" y="41"/>
                </a:cubicBezTo>
                <a:cubicBezTo>
                  <a:pt x="504" y="42"/>
                  <a:pt x="517" y="42"/>
                  <a:pt x="514" y="45"/>
                </a:cubicBezTo>
                <a:cubicBezTo>
                  <a:pt x="509" y="44"/>
                  <a:pt x="510" y="46"/>
                  <a:pt x="511" y="46"/>
                </a:cubicBezTo>
                <a:cubicBezTo>
                  <a:pt x="506" y="46"/>
                  <a:pt x="511" y="44"/>
                  <a:pt x="510" y="43"/>
                </a:cubicBezTo>
                <a:cubicBezTo>
                  <a:pt x="509" y="44"/>
                  <a:pt x="501" y="42"/>
                  <a:pt x="503" y="44"/>
                </a:cubicBezTo>
                <a:cubicBezTo>
                  <a:pt x="499" y="43"/>
                  <a:pt x="499" y="42"/>
                  <a:pt x="496" y="42"/>
                </a:cubicBezTo>
                <a:cubicBezTo>
                  <a:pt x="496" y="42"/>
                  <a:pt x="496" y="43"/>
                  <a:pt x="495" y="44"/>
                </a:cubicBezTo>
                <a:cubicBezTo>
                  <a:pt x="495" y="43"/>
                  <a:pt x="490" y="44"/>
                  <a:pt x="489" y="44"/>
                </a:cubicBezTo>
                <a:cubicBezTo>
                  <a:pt x="490" y="43"/>
                  <a:pt x="489" y="42"/>
                  <a:pt x="492" y="43"/>
                </a:cubicBezTo>
                <a:cubicBezTo>
                  <a:pt x="493" y="42"/>
                  <a:pt x="484" y="42"/>
                  <a:pt x="485" y="41"/>
                </a:cubicBezTo>
                <a:cubicBezTo>
                  <a:pt x="484" y="43"/>
                  <a:pt x="477" y="41"/>
                  <a:pt x="473" y="41"/>
                </a:cubicBezTo>
                <a:cubicBezTo>
                  <a:pt x="476" y="37"/>
                  <a:pt x="479" y="43"/>
                  <a:pt x="482" y="40"/>
                </a:cubicBezTo>
                <a:cubicBezTo>
                  <a:pt x="478" y="38"/>
                  <a:pt x="466" y="39"/>
                  <a:pt x="459" y="37"/>
                </a:cubicBezTo>
                <a:cubicBezTo>
                  <a:pt x="453" y="38"/>
                  <a:pt x="459" y="39"/>
                  <a:pt x="458" y="40"/>
                </a:cubicBezTo>
                <a:cubicBezTo>
                  <a:pt x="463" y="41"/>
                  <a:pt x="465" y="40"/>
                  <a:pt x="469" y="40"/>
                </a:cubicBezTo>
                <a:cubicBezTo>
                  <a:pt x="463" y="41"/>
                  <a:pt x="456" y="40"/>
                  <a:pt x="452" y="39"/>
                </a:cubicBezTo>
                <a:cubicBezTo>
                  <a:pt x="447" y="39"/>
                  <a:pt x="449" y="43"/>
                  <a:pt x="446" y="43"/>
                </a:cubicBezTo>
                <a:cubicBezTo>
                  <a:pt x="445" y="42"/>
                  <a:pt x="445" y="41"/>
                  <a:pt x="445" y="41"/>
                </a:cubicBezTo>
                <a:cubicBezTo>
                  <a:pt x="444" y="40"/>
                  <a:pt x="443" y="41"/>
                  <a:pt x="442" y="41"/>
                </a:cubicBezTo>
                <a:cubicBezTo>
                  <a:pt x="441" y="41"/>
                  <a:pt x="443" y="40"/>
                  <a:pt x="441" y="40"/>
                </a:cubicBezTo>
                <a:cubicBezTo>
                  <a:pt x="440" y="40"/>
                  <a:pt x="440" y="40"/>
                  <a:pt x="440" y="40"/>
                </a:cubicBezTo>
                <a:cubicBezTo>
                  <a:pt x="440" y="40"/>
                  <a:pt x="440" y="40"/>
                  <a:pt x="440" y="40"/>
                </a:cubicBezTo>
                <a:cubicBezTo>
                  <a:pt x="439" y="40"/>
                  <a:pt x="439" y="40"/>
                  <a:pt x="439" y="40"/>
                </a:cubicBezTo>
                <a:cubicBezTo>
                  <a:pt x="438" y="41"/>
                  <a:pt x="439" y="41"/>
                  <a:pt x="439" y="41"/>
                </a:cubicBezTo>
                <a:cubicBezTo>
                  <a:pt x="439" y="41"/>
                  <a:pt x="439" y="41"/>
                  <a:pt x="439" y="41"/>
                </a:cubicBezTo>
                <a:cubicBezTo>
                  <a:pt x="438" y="41"/>
                  <a:pt x="437" y="42"/>
                  <a:pt x="438" y="43"/>
                </a:cubicBezTo>
                <a:cubicBezTo>
                  <a:pt x="439" y="43"/>
                  <a:pt x="439" y="44"/>
                  <a:pt x="436" y="43"/>
                </a:cubicBezTo>
                <a:cubicBezTo>
                  <a:pt x="435" y="42"/>
                  <a:pt x="437" y="43"/>
                  <a:pt x="437" y="42"/>
                </a:cubicBezTo>
                <a:cubicBezTo>
                  <a:pt x="436" y="42"/>
                  <a:pt x="432" y="41"/>
                  <a:pt x="430" y="41"/>
                </a:cubicBezTo>
                <a:cubicBezTo>
                  <a:pt x="432" y="42"/>
                  <a:pt x="429" y="42"/>
                  <a:pt x="429" y="42"/>
                </a:cubicBezTo>
                <a:cubicBezTo>
                  <a:pt x="432" y="43"/>
                  <a:pt x="432" y="42"/>
                  <a:pt x="434" y="42"/>
                </a:cubicBezTo>
                <a:cubicBezTo>
                  <a:pt x="433" y="42"/>
                  <a:pt x="433" y="43"/>
                  <a:pt x="433" y="43"/>
                </a:cubicBezTo>
                <a:cubicBezTo>
                  <a:pt x="433" y="43"/>
                  <a:pt x="433" y="43"/>
                  <a:pt x="433" y="43"/>
                </a:cubicBezTo>
                <a:cubicBezTo>
                  <a:pt x="431" y="43"/>
                  <a:pt x="429" y="43"/>
                  <a:pt x="427" y="43"/>
                </a:cubicBezTo>
                <a:cubicBezTo>
                  <a:pt x="430" y="42"/>
                  <a:pt x="424" y="42"/>
                  <a:pt x="423" y="42"/>
                </a:cubicBezTo>
                <a:cubicBezTo>
                  <a:pt x="422" y="43"/>
                  <a:pt x="421" y="45"/>
                  <a:pt x="425" y="45"/>
                </a:cubicBezTo>
                <a:cubicBezTo>
                  <a:pt x="424" y="45"/>
                  <a:pt x="423" y="45"/>
                  <a:pt x="422" y="45"/>
                </a:cubicBezTo>
                <a:cubicBezTo>
                  <a:pt x="421" y="46"/>
                  <a:pt x="420" y="46"/>
                  <a:pt x="419" y="47"/>
                </a:cubicBezTo>
                <a:cubicBezTo>
                  <a:pt x="417" y="48"/>
                  <a:pt x="416" y="49"/>
                  <a:pt x="414" y="50"/>
                </a:cubicBezTo>
                <a:cubicBezTo>
                  <a:pt x="416" y="47"/>
                  <a:pt x="411" y="49"/>
                  <a:pt x="409" y="49"/>
                </a:cubicBezTo>
                <a:cubicBezTo>
                  <a:pt x="409" y="51"/>
                  <a:pt x="408" y="52"/>
                  <a:pt x="407" y="53"/>
                </a:cubicBezTo>
                <a:cubicBezTo>
                  <a:pt x="414" y="50"/>
                  <a:pt x="408" y="55"/>
                  <a:pt x="412" y="55"/>
                </a:cubicBezTo>
                <a:cubicBezTo>
                  <a:pt x="418" y="55"/>
                  <a:pt x="420" y="52"/>
                  <a:pt x="422" y="50"/>
                </a:cubicBezTo>
                <a:cubicBezTo>
                  <a:pt x="423" y="53"/>
                  <a:pt x="419" y="54"/>
                  <a:pt x="416" y="55"/>
                </a:cubicBezTo>
                <a:cubicBezTo>
                  <a:pt x="412" y="56"/>
                  <a:pt x="408" y="56"/>
                  <a:pt x="405" y="58"/>
                </a:cubicBezTo>
                <a:cubicBezTo>
                  <a:pt x="406" y="59"/>
                  <a:pt x="409" y="59"/>
                  <a:pt x="412" y="58"/>
                </a:cubicBezTo>
                <a:cubicBezTo>
                  <a:pt x="411" y="59"/>
                  <a:pt x="402" y="59"/>
                  <a:pt x="397" y="61"/>
                </a:cubicBezTo>
                <a:cubicBezTo>
                  <a:pt x="398" y="61"/>
                  <a:pt x="399" y="59"/>
                  <a:pt x="392" y="60"/>
                </a:cubicBezTo>
                <a:cubicBezTo>
                  <a:pt x="390" y="61"/>
                  <a:pt x="388" y="62"/>
                  <a:pt x="386" y="62"/>
                </a:cubicBezTo>
                <a:cubicBezTo>
                  <a:pt x="375" y="64"/>
                  <a:pt x="380" y="61"/>
                  <a:pt x="371" y="61"/>
                </a:cubicBezTo>
                <a:cubicBezTo>
                  <a:pt x="372" y="61"/>
                  <a:pt x="374" y="60"/>
                  <a:pt x="375" y="60"/>
                </a:cubicBezTo>
                <a:cubicBezTo>
                  <a:pt x="373" y="58"/>
                  <a:pt x="364" y="60"/>
                  <a:pt x="363" y="59"/>
                </a:cubicBezTo>
                <a:cubicBezTo>
                  <a:pt x="367" y="58"/>
                  <a:pt x="371" y="60"/>
                  <a:pt x="376" y="59"/>
                </a:cubicBezTo>
                <a:cubicBezTo>
                  <a:pt x="376" y="57"/>
                  <a:pt x="369" y="58"/>
                  <a:pt x="365" y="58"/>
                </a:cubicBezTo>
                <a:cubicBezTo>
                  <a:pt x="355" y="59"/>
                  <a:pt x="358" y="59"/>
                  <a:pt x="350" y="60"/>
                </a:cubicBezTo>
                <a:cubicBezTo>
                  <a:pt x="349" y="63"/>
                  <a:pt x="365" y="63"/>
                  <a:pt x="365" y="66"/>
                </a:cubicBezTo>
                <a:cubicBezTo>
                  <a:pt x="359" y="66"/>
                  <a:pt x="349" y="66"/>
                  <a:pt x="343" y="66"/>
                </a:cubicBezTo>
                <a:cubicBezTo>
                  <a:pt x="338" y="66"/>
                  <a:pt x="333" y="66"/>
                  <a:pt x="329" y="66"/>
                </a:cubicBezTo>
                <a:cubicBezTo>
                  <a:pt x="320" y="65"/>
                  <a:pt x="322" y="63"/>
                  <a:pt x="324" y="61"/>
                </a:cubicBezTo>
                <a:cubicBezTo>
                  <a:pt x="321" y="61"/>
                  <a:pt x="319" y="61"/>
                  <a:pt x="317" y="61"/>
                </a:cubicBezTo>
                <a:cubicBezTo>
                  <a:pt x="320" y="62"/>
                  <a:pt x="320" y="62"/>
                  <a:pt x="320" y="62"/>
                </a:cubicBezTo>
                <a:cubicBezTo>
                  <a:pt x="310" y="61"/>
                  <a:pt x="305" y="60"/>
                  <a:pt x="295" y="59"/>
                </a:cubicBezTo>
                <a:cubicBezTo>
                  <a:pt x="290" y="58"/>
                  <a:pt x="293" y="56"/>
                  <a:pt x="296" y="55"/>
                </a:cubicBezTo>
                <a:cubicBezTo>
                  <a:pt x="290" y="54"/>
                  <a:pt x="290" y="54"/>
                  <a:pt x="290" y="54"/>
                </a:cubicBezTo>
                <a:cubicBezTo>
                  <a:pt x="291" y="54"/>
                  <a:pt x="291" y="54"/>
                  <a:pt x="291" y="54"/>
                </a:cubicBezTo>
                <a:cubicBezTo>
                  <a:pt x="291" y="53"/>
                  <a:pt x="286" y="52"/>
                  <a:pt x="282" y="52"/>
                </a:cubicBezTo>
                <a:cubicBezTo>
                  <a:pt x="281" y="53"/>
                  <a:pt x="283" y="53"/>
                  <a:pt x="283" y="54"/>
                </a:cubicBezTo>
                <a:cubicBezTo>
                  <a:pt x="279" y="54"/>
                  <a:pt x="274" y="53"/>
                  <a:pt x="272" y="52"/>
                </a:cubicBezTo>
                <a:cubicBezTo>
                  <a:pt x="271" y="53"/>
                  <a:pt x="272" y="54"/>
                  <a:pt x="277" y="54"/>
                </a:cubicBezTo>
                <a:cubicBezTo>
                  <a:pt x="277" y="54"/>
                  <a:pt x="277" y="54"/>
                  <a:pt x="278" y="54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77" y="54"/>
                  <a:pt x="271" y="55"/>
                  <a:pt x="269" y="57"/>
                </a:cubicBezTo>
                <a:cubicBezTo>
                  <a:pt x="262" y="55"/>
                  <a:pt x="277" y="56"/>
                  <a:pt x="268" y="54"/>
                </a:cubicBezTo>
                <a:cubicBezTo>
                  <a:pt x="253" y="56"/>
                  <a:pt x="247" y="50"/>
                  <a:pt x="236" y="54"/>
                </a:cubicBezTo>
                <a:cubicBezTo>
                  <a:pt x="232" y="52"/>
                  <a:pt x="227" y="50"/>
                  <a:pt x="219" y="49"/>
                </a:cubicBezTo>
                <a:cubicBezTo>
                  <a:pt x="220" y="48"/>
                  <a:pt x="214" y="48"/>
                  <a:pt x="216" y="47"/>
                </a:cubicBezTo>
                <a:cubicBezTo>
                  <a:pt x="226" y="45"/>
                  <a:pt x="229" y="51"/>
                  <a:pt x="237" y="49"/>
                </a:cubicBezTo>
                <a:cubicBezTo>
                  <a:pt x="240" y="50"/>
                  <a:pt x="238" y="51"/>
                  <a:pt x="239" y="52"/>
                </a:cubicBezTo>
                <a:cubicBezTo>
                  <a:pt x="242" y="52"/>
                  <a:pt x="245" y="53"/>
                  <a:pt x="246" y="52"/>
                </a:cubicBezTo>
                <a:cubicBezTo>
                  <a:pt x="240" y="50"/>
                  <a:pt x="247" y="48"/>
                  <a:pt x="238" y="47"/>
                </a:cubicBezTo>
                <a:cubicBezTo>
                  <a:pt x="240" y="46"/>
                  <a:pt x="248" y="47"/>
                  <a:pt x="251" y="47"/>
                </a:cubicBezTo>
                <a:cubicBezTo>
                  <a:pt x="251" y="47"/>
                  <a:pt x="253" y="46"/>
                  <a:pt x="255" y="46"/>
                </a:cubicBezTo>
                <a:cubicBezTo>
                  <a:pt x="254" y="45"/>
                  <a:pt x="249" y="43"/>
                  <a:pt x="247" y="42"/>
                </a:cubicBezTo>
                <a:cubicBezTo>
                  <a:pt x="248" y="42"/>
                  <a:pt x="246" y="42"/>
                  <a:pt x="246" y="43"/>
                </a:cubicBezTo>
                <a:cubicBezTo>
                  <a:pt x="243" y="42"/>
                  <a:pt x="240" y="41"/>
                  <a:pt x="238" y="40"/>
                </a:cubicBezTo>
                <a:cubicBezTo>
                  <a:pt x="234" y="40"/>
                  <a:pt x="232" y="41"/>
                  <a:pt x="233" y="42"/>
                </a:cubicBezTo>
                <a:cubicBezTo>
                  <a:pt x="227" y="42"/>
                  <a:pt x="219" y="39"/>
                  <a:pt x="217" y="41"/>
                </a:cubicBezTo>
                <a:cubicBezTo>
                  <a:pt x="210" y="40"/>
                  <a:pt x="220" y="40"/>
                  <a:pt x="221" y="40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29" y="41"/>
                  <a:pt x="229" y="41"/>
                  <a:pt x="229" y="41"/>
                </a:cubicBezTo>
                <a:cubicBezTo>
                  <a:pt x="231" y="38"/>
                  <a:pt x="219" y="40"/>
                  <a:pt x="219" y="38"/>
                </a:cubicBezTo>
                <a:cubicBezTo>
                  <a:pt x="221" y="33"/>
                  <a:pt x="207" y="38"/>
                  <a:pt x="202" y="37"/>
                </a:cubicBezTo>
                <a:cubicBezTo>
                  <a:pt x="204" y="39"/>
                  <a:pt x="205" y="40"/>
                  <a:pt x="207" y="41"/>
                </a:cubicBezTo>
                <a:cubicBezTo>
                  <a:pt x="202" y="40"/>
                  <a:pt x="202" y="40"/>
                  <a:pt x="202" y="40"/>
                </a:cubicBezTo>
                <a:cubicBezTo>
                  <a:pt x="204" y="41"/>
                  <a:pt x="203" y="44"/>
                  <a:pt x="207" y="45"/>
                </a:cubicBezTo>
                <a:cubicBezTo>
                  <a:pt x="200" y="45"/>
                  <a:pt x="190" y="45"/>
                  <a:pt x="185" y="45"/>
                </a:cubicBezTo>
                <a:cubicBezTo>
                  <a:pt x="184" y="46"/>
                  <a:pt x="183" y="47"/>
                  <a:pt x="183" y="48"/>
                </a:cubicBezTo>
                <a:cubicBezTo>
                  <a:pt x="177" y="46"/>
                  <a:pt x="173" y="49"/>
                  <a:pt x="167" y="49"/>
                </a:cubicBezTo>
                <a:cubicBezTo>
                  <a:pt x="161" y="48"/>
                  <a:pt x="173" y="47"/>
                  <a:pt x="168" y="46"/>
                </a:cubicBezTo>
                <a:cubicBezTo>
                  <a:pt x="167" y="47"/>
                  <a:pt x="163" y="46"/>
                  <a:pt x="161" y="46"/>
                </a:cubicBezTo>
                <a:cubicBezTo>
                  <a:pt x="163" y="47"/>
                  <a:pt x="170" y="45"/>
                  <a:pt x="175" y="45"/>
                </a:cubicBezTo>
                <a:cubicBezTo>
                  <a:pt x="171" y="45"/>
                  <a:pt x="171" y="43"/>
                  <a:pt x="170" y="43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6" y="40"/>
                  <a:pt x="168" y="42"/>
                  <a:pt x="165" y="41"/>
                </a:cubicBezTo>
                <a:cubicBezTo>
                  <a:pt x="168" y="43"/>
                  <a:pt x="167" y="43"/>
                  <a:pt x="169" y="45"/>
                </a:cubicBezTo>
                <a:cubicBezTo>
                  <a:pt x="163" y="44"/>
                  <a:pt x="155" y="44"/>
                  <a:pt x="151" y="46"/>
                </a:cubicBezTo>
                <a:cubicBezTo>
                  <a:pt x="149" y="47"/>
                  <a:pt x="154" y="47"/>
                  <a:pt x="156" y="47"/>
                </a:cubicBezTo>
                <a:cubicBezTo>
                  <a:pt x="155" y="48"/>
                  <a:pt x="150" y="47"/>
                  <a:pt x="150" y="48"/>
                </a:cubicBezTo>
                <a:cubicBezTo>
                  <a:pt x="151" y="49"/>
                  <a:pt x="153" y="48"/>
                  <a:pt x="155" y="48"/>
                </a:cubicBezTo>
                <a:cubicBezTo>
                  <a:pt x="150" y="49"/>
                  <a:pt x="145" y="49"/>
                  <a:pt x="140" y="50"/>
                </a:cubicBezTo>
                <a:cubicBezTo>
                  <a:pt x="141" y="50"/>
                  <a:pt x="145" y="50"/>
                  <a:pt x="147" y="50"/>
                </a:cubicBezTo>
                <a:cubicBezTo>
                  <a:pt x="143" y="51"/>
                  <a:pt x="139" y="51"/>
                  <a:pt x="132" y="49"/>
                </a:cubicBezTo>
                <a:cubicBezTo>
                  <a:pt x="128" y="50"/>
                  <a:pt x="122" y="52"/>
                  <a:pt x="125" y="53"/>
                </a:cubicBezTo>
                <a:cubicBezTo>
                  <a:pt x="122" y="52"/>
                  <a:pt x="123" y="52"/>
                  <a:pt x="123" y="51"/>
                </a:cubicBezTo>
                <a:cubicBezTo>
                  <a:pt x="116" y="52"/>
                  <a:pt x="113" y="50"/>
                  <a:pt x="109" y="50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5" y="50"/>
                  <a:pt x="108" y="46"/>
                  <a:pt x="102" y="48"/>
                </a:cubicBezTo>
                <a:cubicBezTo>
                  <a:pt x="104" y="49"/>
                  <a:pt x="105" y="51"/>
                  <a:pt x="105" y="52"/>
                </a:cubicBezTo>
                <a:cubicBezTo>
                  <a:pt x="103" y="51"/>
                  <a:pt x="100" y="53"/>
                  <a:pt x="97" y="53"/>
                </a:cubicBezTo>
                <a:cubicBezTo>
                  <a:pt x="98" y="52"/>
                  <a:pt x="90" y="52"/>
                  <a:pt x="94" y="51"/>
                </a:cubicBezTo>
                <a:cubicBezTo>
                  <a:pt x="87" y="50"/>
                  <a:pt x="85" y="52"/>
                  <a:pt x="79" y="51"/>
                </a:cubicBezTo>
                <a:cubicBezTo>
                  <a:pt x="82" y="50"/>
                  <a:pt x="73" y="50"/>
                  <a:pt x="75" y="49"/>
                </a:cubicBezTo>
                <a:cubicBezTo>
                  <a:pt x="68" y="49"/>
                  <a:pt x="65" y="51"/>
                  <a:pt x="67" y="52"/>
                </a:cubicBezTo>
                <a:cubicBezTo>
                  <a:pt x="70" y="52"/>
                  <a:pt x="73" y="51"/>
                  <a:pt x="73" y="52"/>
                </a:cubicBezTo>
                <a:cubicBezTo>
                  <a:pt x="69" y="53"/>
                  <a:pt x="65" y="53"/>
                  <a:pt x="61" y="53"/>
                </a:cubicBezTo>
                <a:cubicBezTo>
                  <a:pt x="59" y="54"/>
                  <a:pt x="55" y="54"/>
                  <a:pt x="55" y="56"/>
                </a:cubicBezTo>
                <a:cubicBezTo>
                  <a:pt x="51" y="54"/>
                  <a:pt x="44" y="58"/>
                  <a:pt x="40" y="56"/>
                </a:cubicBezTo>
                <a:cubicBezTo>
                  <a:pt x="45" y="57"/>
                  <a:pt x="48" y="55"/>
                  <a:pt x="49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8" y="54"/>
                  <a:pt x="48" y="54"/>
                </a:cubicBezTo>
                <a:cubicBezTo>
                  <a:pt x="42" y="52"/>
                  <a:pt x="42" y="52"/>
                  <a:pt x="42" y="52"/>
                </a:cubicBezTo>
                <a:cubicBezTo>
                  <a:pt x="47" y="51"/>
                  <a:pt x="43" y="54"/>
                  <a:pt x="50" y="53"/>
                </a:cubicBezTo>
                <a:cubicBezTo>
                  <a:pt x="55" y="51"/>
                  <a:pt x="36" y="50"/>
                  <a:pt x="41" y="48"/>
                </a:cubicBezTo>
                <a:cubicBezTo>
                  <a:pt x="46" y="47"/>
                  <a:pt x="46" y="50"/>
                  <a:pt x="50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3" y="51"/>
                  <a:pt x="56" y="51"/>
                  <a:pt x="59" y="51"/>
                </a:cubicBezTo>
                <a:cubicBezTo>
                  <a:pt x="59" y="50"/>
                  <a:pt x="56" y="50"/>
                  <a:pt x="56" y="50"/>
                </a:cubicBezTo>
                <a:cubicBezTo>
                  <a:pt x="67" y="49"/>
                  <a:pt x="68" y="47"/>
                  <a:pt x="80" y="46"/>
                </a:cubicBezTo>
                <a:cubicBezTo>
                  <a:pt x="79" y="47"/>
                  <a:pt x="78" y="49"/>
                  <a:pt x="84" y="49"/>
                </a:cubicBezTo>
                <a:cubicBezTo>
                  <a:pt x="88" y="50"/>
                  <a:pt x="88" y="48"/>
                  <a:pt x="91" y="48"/>
                </a:cubicBezTo>
                <a:cubicBezTo>
                  <a:pt x="89" y="47"/>
                  <a:pt x="86" y="46"/>
                  <a:pt x="84" y="47"/>
                </a:cubicBezTo>
                <a:cubicBezTo>
                  <a:pt x="83" y="46"/>
                  <a:pt x="83" y="46"/>
                  <a:pt x="83" y="46"/>
                </a:cubicBezTo>
                <a:cubicBezTo>
                  <a:pt x="73" y="44"/>
                  <a:pt x="76" y="42"/>
                  <a:pt x="64" y="42"/>
                </a:cubicBezTo>
                <a:cubicBezTo>
                  <a:pt x="63" y="41"/>
                  <a:pt x="54" y="41"/>
                  <a:pt x="49" y="42"/>
                </a:cubicBezTo>
                <a:cubicBezTo>
                  <a:pt x="51" y="40"/>
                  <a:pt x="51" y="40"/>
                  <a:pt x="51" y="40"/>
                </a:cubicBezTo>
                <a:cubicBezTo>
                  <a:pt x="44" y="38"/>
                  <a:pt x="51" y="42"/>
                  <a:pt x="42" y="41"/>
                </a:cubicBezTo>
                <a:cubicBezTo>
                  <a:pt x="40" y="43"/>
                  <a:pt x="34" y="46"/>
                  <a:pt x="39" y="48"/>
                </a:cubicBezTo>
                <a:cubicBezTo>
                  <a:pt x="33" y="49"/>
                  <a:pt x="31" y="48"/>
                  <a:pt x="25" y="48"/>
                </a:cubicBezTo>
                <a:cubicBezTo>
                  <a:pt x="22" y="50"/>
                  <a:pt x="27" y="50"/>
                  <a:pt x="27" y="52"/>
                </a:cubicBezTo>
                <a:cubicBezTo>
                  <a:pt x="22" y="52"/>
                  <a:pt x="17" y="51"/>
                  <a:pt x="20" y="50"/>
                </a:cubicBezTo>
                <a:cubicBezTo>
                  <a:pt x="18" y="50"/>
                  <a:pt x="15" y="50"/>
                  <a:pt x="12" y="50"/>
                </a:cubicBezTo>
                <a:cubicBezTo>
                  <a:pt x="12" y="51"/>
                  <a:pt x="15" y="51"/>
                  <a:pt x="16" y="51"/>
                </a:cubicBezTo>
                <a:cubicBezTo>
                  <a:pt x="13" y="51"/>
                  <a:pt x="7" y="50"/>
                  <a:pt x="6" y="49"/>
                </a:cubicBezTo>
                <a:cubicBezTo>
                  <a:pt x="6" y="49"/>
                  <a:pt x="8" y="50"/>
                  <a:pt x="9" y="49"/>
                </a:cubicBezTo>
                <a:cubicBezTo>
                  <a:pt x="6" y="49"/>
                  <a:pt x="0" y="48"/>
                  <a:pt x="0" y="47"/>
                </a:cubicBezTo>
                <a:cubicBezTo>
                  <a:pt x="5" y="48"/>
                  <a:pt x="6" y="46"/>
                  <a:pt x="10" y="47"/>
                </a:cubicBezTo>
                <a:cubicBezTo>
                  <a:pt x="10" y="47"/>
                  <a:pt x="9" y="46"/>
                  <a:pt x="7" y="46"/>
                </a:cubicBezTo>
                <a:cubicBezTo>
                  <a:pt x="11" y="45"/>
                  <a:pt x="15" y="45"/>
                  <a:pt x="16" y="44"/>
                </a:cubicBezTo>
                <a:cubicBezTo>
                  <a:pt x="13" y="45"/>
                  <a:pt x="11" y="43"/>
                  <a:pt x="11" y="43"/>
                </a:cubicBezTo>
                <a:cubicBezTo>
                  <a:pt x="13" y="43"/>
                  <a:pt x="19" y="43"/>
                  <a:pt x="21" y="44"/>
                </a:cubicBezTo>
                <a:cubicBezTo>
                  <a:pt x="21" y="41"/>
                  <a:pt x="32" y="44"/>
                  <a:pt x="28" y="42"/>
                </a:cubicBezTo>
                <a:cubicBezTo>
                  <a:pt x="29" y="43"/>
                  <a:pt x="33" y="43"/>
                  <a:pt x="35" y="42"/>
                </a:cubicBezTo>
                <a:cubicBezTo>
                  <a:pt x="34" y="41"/>
                  <a:pt x="29" y="41"/>
                  <a:pt x="27" y="39"/>
                </a:cubicBezTo>
                <a:cubicBezTo>
                  <a:pt x="16" y="38"/>
                  <a:pt x="27" y="41"/>
                  <a:pt x="25" y="42"/>
                </a:cubicBezTo>
                <a:cubicBezTo>
                  <a:pt x="22" y="42"/>
                  <a:pt x="19" y="42"/>
                  <a:pt x="16" y="42"/>
                </a:cubicBezTo>
                <a:cubicBezTo>
                  <a:pt x="17" y="41"/>
                  <a:pt x="13" y="40"/>
                  <a:pt x="19" y="40"/>
                </a:cubicBezTo>
                <a:cubicBezTo>
                  <a:pt x="16" y="39"/>
                  <a:pt x="12" y="38"/>
                  <a:pt x="8" y="39"/>
                </a:cubicBezTo>
                <a:cubicBezTo>
                  <a:pt x="7" y="38"/>
                  <a:pt x="10" y="38"/>
                  <a:pt x="11" y="38"/>
                </a:cubicBezTo>
                <a:cubicBezTo>
                  <a:pt x="10" y="37"/>
                  <a:pt x="6" y="35"/>
                  <a:pt x="12" y="35"/>
                </a:cubicBezTo>
                <a:cubicBezTo>
                  <a:pt x="10" y="35"/>
                  <a:pt x="14" y="36"/>
                  <a:pt x="11" y="36"/>
                </a:cubicBezTo>
                <a:cubicBezTo>
                  <a:pt x="14" y="37"/>
                  <a:pt x="20" y="36"/>
                  <a:pt x="18" y="35"/>
                </a:cubicBezTo>
                <a:cubicBezTo>
                  <a:pt x="21" y="35"/>
                  <a:pt x="26" y="36"/>
                  <a:pt x="29" y="36"/>
                </a:cubicBezTo>
                <a:cubicBezTo>
                  <a:pt x="29" y="35"/>
                  <a:pt x="26" y="36"/>
                  <a:pt x="25" y="35"/>
                </a:cubicBezTo>
                <a:cubicBezTo>
                  <a:pt x="28" y="35"/>
                  <a:pt x="31" y="36"/>
                  <a:pt x="34" y="36"/>
                </a:cubicBezTo>
                <a:cubicBezTo>
                  <a:pt x="31" y="37"/>
                  <a:pt x="31" y="37"/>
                  <a:pt x="31" y="37"/>
                </a:cubicBezTo>
                <a:cubicBezTo>
                  <a:pt x="38" y="36"/>
                  <a:pt x="42" y="39"/>
                  <a:pt x="48" y="39"/>
                </a:cubicBezTo>
                <a:cubicBezTo>
                  <a:pt x="47" y="37"/>
                  <a:pt x="42" y="37"/>
                  <a:pt x="39" y="37"/>
                </a:cubicBezTo>
                <a:cubicBezTo>
                  <a:pt x="41" y="34"/>
                  <a:pt x="41" y="38"/>
                  <a:pt x="46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3" y="37"/>
                  <a:pt x="52" y="36"/>
                  <a:pt x="51" y="36"/>
                </a:cubicBezTo>
                <a:cubicBezTo>
                  <a:pt x="60" y="38"/>
                  <a:pt x="52" y="39"/>
                  <a:pt x="63" y="39"/>
                </a:cubicBezTo>
                <a:cubicBezTo>
                  <a:pt x="57" y="40"/>
                  <a:pt x="57" y="38"/>
                  <a:pt x="52" y="39"/>
                </a:cubicBezTo>
                <a:cubicBezTo>
                  <a:pt x="49" y="40"/>
                  <a:pt x="59" y="41"/>
                  <a:pt x="61" y="41"/>
                </a:cubicBezTo>
                <a:cubicBezTo>
                  <a:pt x="66" y="40"/>
                  <a:pt x="65" y="38"/>
                  <a:pt x="73" y="39"/>
                </a:cubicBezTo>
                <a:cubicBezTo>
                  <a:pt x="68" y="38"/>
                  <a:pt x="71" y="37"/>
                  <a:pt x="65" y="37"/>
                </a:cubicBezTo>
                <a:cubicBezTo>
                  <a:pt x="61" y="37"/>
                  <a:pt x="66" y="37"/>
                  <a:pt x="66" y="35"/>
                </a:cubicBezTo>
                <a:cubicBezTo>
                  <a:pt x="68" y="36"/>
                  <a:pt x="66" y="37"/>
                  <a:pt x="71" y="37"/>
                </a:cubicBezTo>
                <a:cubicBezTo>
                  <a:pt x="71" y="36"/>
                  <a:pt x="71" y="36"/>
                  <a:pt x="71" y="36"/>
                </a:cubicBezTo>
                <a:cubicBezTo>
                  <a:pt x="80" y="38"/>
                  <a:pt x="80" y="38"/>
                  <a:pt x="80" y="38"/>
                </a:cubicBezTo>
                <a:cubicBezTo>
                  <a:pt x="87" y="36"/>
                  <a:pt x="99" y="38"/>
                  <a:pt x="103" y="35"/>
                </a:cubicBezTo>
                <a:cubicBezTo>
                  <a:pt x="104" y="37"/>
                  <a:pt x="104" y="37"/>
                  <a:pt x="104" y="37"/>
                </a:cubicBezTo>
                <a:cubicBezTo>
                  <a:pt x="109" y="37"/>
                  <a:pt x="116" y="36"/>
                  <a:pt x="120" y="37"/>
                </a:cubicBezTo>
                <a:cubicBezTo>
                  <a:pt x="118" y="36"/>
                  <a:pt x="115" y="36"/>
                  <a:pt x="111" y="36"/>
                </a:cubicBezTo>
                <a:cubicBezTo>
                  <a:pt x="120" y="35"/>
                  <a:pt x="129" y="35"/>
                  <a:pt x="137" y="36"/>
                </a:cubicBezTo>
                <a:cubicBezTo>
                  <a:pt x="133" y="38"/>
                  <a:pt x="132" y="38"/>
                  <a:pt x="128" y="39"/>
                </a:cubicBezTo>
                <a:cubicBezTo>
                  <a:pt x="136" y="41"/>
                  <a:pt x="134" y="37"/>
                  <a:pt x="143" y="37"/>
                </a:cubicBezTo>
                <a:cubicBezTo>
                  <a:pt x="142" y="36"/>
                  <a:pt x="140" y="36"/>
                  <a:pt x="141" y="34"/>
                </a:cubicBezTo>
                <a:cubicBezTo>
                  <a:pt x="145" y="35"/>
                  <a:pt x="151" y="34"/>
                  <a:pt x="155" y="35"/>
                </a:cubicBezTo>
                <a:cubicBezTo>
                  <a:pt x="156" y="34"/>
                  <a:pt x="152" y="32"/>
                  <a:pt x="143" y="32"/>
                </a:cubicBezTo>
                <a:cubicBezTo>
                  <a:pt x="138" y="34"/>
                  <a:pt x="129" y="32"/>
                  <a:pt x="125" y="34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0" y="33"/>
                  <a:pt x="117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8" y="31"/>
                  <a:pt x="101" y="30"/>
                  <a:pt x="99" y="30"/>
                </a:cubicBezTo>
                <a:cubicBezTo>
                  <a:pt x="108" y="29"/>
                  <a:pt x="111" y="32"/>
                  <a:pt x="116" y="33"/>
                </a:cubicBezTo>
                <a:cubicBezTo>
                  <a:pt x="124" y="32"/>
                  <a:pt x="125" y="29"/>
                  <a:pt x="132" y="30"/>
                </a:cubicBezTo>
                <a:cubicBezTo>
                  <a:pt x="131" y="29"/>
                  <a:pt x="136" y="28"/>
                  <a:pt x="132" y="27"/>
                </a:cubicBezTo>
                <a:cubicBezTo>
                  <a:pt x="126" y="27"/>
                  <a:pt x="124" y="29"/>
                  <a:pt x="123" y="27"/>
                </a:cubicBezTo>
                <a:cubicBezTo>
                  <a:pt x="128" y="27"/>
                  <a:pt x="125" y="26"/>
                  <a:pt x="133" y="26"/>
                </a:cubicBezTo>
                <a:cubicBezTo>
                  <a:pt x="135" y="28"/>
                  <a:pt x="142" y="29"/>
                  <a:pt x="148" y="30"/>
                </a:cubicBezTo>
                <a:cubicBezTo>
                  <a:pt x="154" y="30"/>
                  <a:pt x="162" y="30"/>
                  <a:pt x="167" y="29"/>
                </a:cubicBezTo>
                <a:cubicBezTo>
                  <a:pt x="161" y="29"/>
                  <a:pt x="154" y="28"/>
                  <a:pt x="155" y="27"/>
                </a:cubicBezTo>
                <a:cubicBezTo>
                  <a:pt x="159" y="28"/>
                  <a:pt x="167" y="25"/>
                  <a:pt x="166" y="27"/>
                </a:cubicBezTo>
                <a:cubicBezTo>
                  <a:pt x="172" y="27"/>
                  <a:pt x="186" y="27"/>
                  <a:pt x="186" y="25"/>
                </a:cubicBezTo>
                <a:cubicBezTo>
                  <a:pt x="179" y="24"/>
                  <a:pt x="172" y="26"/>
                  <a:pt x="166" y="25"/>
                </a:cubicBezTo>
                <a:cubicBezTo>
                  <a:pt x="168" y="25"/>
                  <a:pt x="169" y="25"/>
                  <a:pt x="168" y="24"/>
                </a:cubicBezTo>
                <a:cubicBezTo>
                  <a:pt x="159" y="25"/>
                  <a:pt x="159" y="25"/>
                  <a:pt x="159" y="25"/>
                </a:cubicBezTo>
                <a:cubicBezTo>
                  <a:pt x="166" y="23"/>
                  <a:pt x="164" y="23"/>
                  <a:pt x="173" y="23"/>
                </a:cubicBezTo>
                <a:cubicBezTo>
                  <a:pt x="173" y="23"/>
                  <a:pt x="171" y="23"/>
                  <a:pt x="172" y="24"/>
                </a:cubicBezTo>
                <a:cubicBezTo>
                  <a:pt x="175" y="24"/>
                  <a:pt x="177" y="23"/>
                  <a:pt x="180" y="23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187" y="22"/>
                  <a:pt x="201" y="20"/>
                  <a:pt x="213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22" y="22"/>
                  <a:pt x="221" y="26"/>
                  <a:pt x="230" y="27"/>
                </a:cubicBezTo>
                <a:cubicBezTo>
                  <a:pt x="228" y="26"/>
                  <a:pt x="229" y="25"/>
                  <a:pt x="230" y="24"/>
                </a:cubicBezTo>
                <a:cubicBezTo>
                  <a:pt x="235" y="26"/>
                  <a:pt x="238" y="25"/>
                  <a:pt x="243" y="25"/>
                </a:cubicBezTo>
                <a:cubicBezTo>
                  <a:pt x="237" y="25"/>
                  <a:pt x="246" y="27"/>
                  <a:pt x="241" y="27"/>
                </a:cubicBezTo>
                <a:cubicBezTo>
                  <a:pt x="240" y="29"/>
                  <a:pt x="249" y="30"/>
                  <a:pt x="253" y="30"/>
                </a:cubicBezTo>
                <a:cubicBezTo>
                  <a:pt x="258" y="28"/>
                  <a:pt x="240" y="27"/>
                  <a:pt x="249" y="26"/>
                </a:cubicBezTo>
                <a:cubicBezTo>
                  <a:pt x="254" y="26"/>
                  <a:pt x="254" y="27"/>
                  <a:pt x="250" y="27"/>
                </a:cubicBezTo>
                <a:cubicBezTo>
                  <a:pt x="257" y="28"/>
                  <a:pt x="265" y="29"/>
                  <a:pt x="271" y="28"/>
                </a:cubicBezTo>
                <a:cubicBezTo>
                  <a:pt x="275" y="30"/>
                  <a:pt x="279" y="30"/>
                  <a:pt x="280" y="32"/>
                </a:cubicBezTo>
                <a:cubicBezTo>
                  <a:pt x="277" y="32"/>
                  <a:pt x="279" y="30"/>
                  <a:pt x="274" y="31"/>
                </a:cubicBezTo>
                <a:cubicBezTo>
                  <a:pt x="277" y="33"/>
                  <a:pt x="277" y="33"/>
                  <a:pt x="277" y="33"/>
                </a:cubicBezTo>
                <a:cubicBezTo>
                  <a:pt x="282" y="34"/>
                  <a:pt x="289" y="33"/>
                  <a:pt x="293" y="33"/>
                </a:cubicBezTo>
                <a:cubicBezTo>
                  <a:pt x="289" y="32"/>
                  <a:pt x="289" y="32"/>
                  <a:pt x="289" y="32"/>
                </a:cubicBezTo>
                <a:cubicBezTo>
                  <a:pt x="289" y="32"/>
                  <a:pt x="289" y="32"/>
                  <a:pt x="289" y="32"/>
                </a:cubicBezTo>
                <a:cubicBezTo>
                  <a:pt x="288" y="31"/>
                  <a:pt x="282" y="31"/>
                  <a:pt x="284" y="30"/>
                </a:cubicBezTo>
                <a:cubicBezTo>
                  <a:pt x="287" y="32"/>
                  <a:pt x="291" y="31"/>
                  <a:pt x="295" y="32"/>
                </a:cubicBezTo>
                <a:cubicBezTo>
                  <a:pt x="295" y="32"/>
                  <a:pt x="295" y="32"/>
                  <a:pt x="295" y="32"/>
                </a:cubicBezTo>
                <a:cubicBezTo>
                  <a:pt x="302" y="34"/>
                  <a:pt x="311" y="31"/>
                  <a:pt x="313" y="35"/>
                </a:cubicBezTo>
                <a:cubicBezTo>
                  <a:pt x="312" y="35"/>
                  <a:pt x="308" y="36"/>
                  <a:pt x="308" y="36"/>
                </a:cubicBezTo>
                <a:cubicBezTo>
                  <a:pt x="311" y="36"/>
                  <a:pt x="315" y="37"/>
                  <a:pt x="316" y="36"/>
                </a:cubicBezTo>
                <a:cubicBezTo>
                  <a:pt x="315" y="35"/>
                  <a:pt x="315" y="35"/>
                  <a:pt x="315" y="35"/>
                </a:cubicBezTo>
                <a:cubicBezTo>
                  <a:pt x="319" y="35"/>
                  <a:pt x="321" y="35"/>
                  <a:pt x="323" y="36"/>
                </a:cubicBezTo>
                <a:cubicBezTo>
                  <a:pt x="323" y="37"/>
                  <a:pt x="321" y="38"/>
                  <a:pt x="324" y="39"/>
                </a:cubicBezTo>
                <a:cubicBezTo>
                  <a:pt x="331" y="39"/>
                  <a:pt x="323" y="36"/>
                  <a:pt x="328" y="35"/>
                </a:cubicBezTo>
                <a:cubicBezTo>
                  <a:pt x="333" y="37"/>
                  <a:pt x="333" y="37"/>
                  <a:pt x="333" y="37"/>
                </a:cubicBezTo>
                <a:cubicBezTo>
                  <a:pt x="335" y="36"/>
                  <a:pt x="335" y="36"/>
                  <a:pt x="335" y="36"/>
                </a:cubicBezTo>
                <a:cubicBezTo>
                  <a:pt x="339" y="35"/>
                  <a:pt x="345" y="36"/>
                  <a:pt x="347" y="37"/>
                </a:cubicBezTo>
                <a:cubicBezTo>
                  <a:pt x="349" y="38"/>
                  <a:pt x="350" y="39"/>
                  <a:pt x="352" y="39"/>
                </a:cubicBezTo>
                <a:cubicBezTo>
                  <a:pt x="350" y="37"/>
                  <a:pt x="348" y="36"/>
                  <a:pt x="348" y="36"/>
                </a:cubicBezTo>
                <a:cubicBezTo>
                  <a:pt x="348" y="34"/>
                  <a:pt x="350" y="37"/>
                  <a:pt x="349" y="35"/>
                </a:cubicBezTo>
                <a:cubicBezTo>
                  <a:pt x="349" y="35"/>
                  <a:pt x="352" y="37"/>
                  <a:pt x="354" y="37"/>
                </a:cubicBezTo>
                <a:cubicBezTo>
                  <a:pt x="356" y="38"/>
                  <a:pt x="353" y="36"/>
                  <a:pt x="352" y="36"/>
                </a:cubicBezTo>
                <a:cubicBezTo>
                  <a:pt x="356" y="38"/>
                  <a:pt x="356" y="37"/>
                  <a:pt x="357" y="37"/>
                </a:cubicBezTo>
                <a:cubicBezTo>
                  <a:pt x="355" y="36"/>
                  <a:pt x="355" y="36"/>
                  <a:pt x="355" y="36"/>
                </a:cubicBezTo>
                <a:cubicBezTo>
                  <a:pt x="356" y="36"/>
                  <a:pt x="357" y="36"/>
                  <a:pt x="359" y="36"/>
                </a:cubicBezTo>
                <a:cubicBezTo>
                  <a:pt x="359" y="36"/>
                  <a:pt x="362" y="37"/>
                  <a:pt x="363" y="37"/>
                </a:cubicBezTo>
                <a:cubicBezTo>
                  <a:pt x="363" y="37"/>
                  <a:pt x="363" y="37"/>
                  <a:pt x="363" y="37"/>
                </a:cubicBezTo>
                <a:cubicBezTo>
                  <a:pt x="367" y="38"/>
                  <a:pt x="364" y="38"/>
                  <a:pt x="363" y="39"/>
                </a:cubicBezTo>
                <a:cubicBezTo>
                  <a:pt x="361" y="39"/>
                  <a:pt x="359" y="39"/>
                  <a:pt x="361" y="41"/>
                </a:cubicBezTo>
                <a:cubicBezTo>
                  <a:pt x="362" y="41"/>
                  <a:pt x="362" y="42"/>
                  <a:pt x="364" y="42"/>
                </a:cubicBezTo>
                <a:cubicBezTo>
                  <a:pt x="365" y="41"/>
                  <a:pt x="364" y="41"/>
                  <a:pt x="364" y="41"/>
                </a:cubicBezTo>
                <a:cubicBezTo>
                  <a:pt x="366" y="41"/>
                  <a:pt x="369" y="42"/>
                  <a:pt x="367" y="42"/>
                </a:cubicBezTo>
                <a:cubicBezTo>
                  <a:pt x="372" y="44"/>
                  <a:pt x="374" y="42"/>
                  <a:pt x="378" y="41"/>
                </a:cubicBezTo>
                <a:cubicBezTo>
                  <a:pt x="375" y="40"/>
                  <a:pt x="371" y="41"/>
                  <a:pt x="368" y="40"/>
                </a:cubicBezTo>
                <a:cubicBezTo>
                  <a:pt x="369" y="40"/>
                  <a:pt x="372" y="41"/>
                  <a:pt x="371" y="40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70" y="38"/>
                  <a:pt x="371" y="39"/>
                  <a:pt x="375" y="40"/>
                </a:cubicBezTo>
                <a:cubicBezTo>
                  <a:pt x="378" y="40"/>
                  <a:pt x="379" y="40"/>
                  <a:pt x="379" y="39"/>
                </a:cubicBezTo>
                <a:cubicBezTo>
                  <a:pt x="378" y="39"/>
                  <a:pt x="378" y="39"/>
                  <a:pt x="378" y="39"/>
                </a:cubicBezTo>
                <a:cubicBezTo>
                  <a:pt x="378" y="38"/>
                  <a:pt x="378" y="38"/>
                  <a:pt x="378" y="38"/>
                </a:cubicBezTo>
                <a:cubicBezTo>
                  <a:pt x="377" y="38"/>
                  <a:pt x="377" y="38"/>
                  <a:pt x="376" y="38"/>
                </a:cubicBezTo>
                <a:cubicBezTo>
                  <a:pt x="376" y="37"/>
                  <a:pt x="378" y="36"/>
                  <a:pt x="380" y="36"/>
                </a:cubicBezTo>
                <a:cubicBezTo>
                  <a:pt x="382" y="35"/>
                  <a:pt x="385" y="34"/>
                  <a:pt x="387" y="33"/>
                </a:cubicBezTo>
                <a:cubicBezTo>
                  <a:pt x="386" y="32"/>
                  <a:pt x="386" y="32"/>
                  <a:pt x="386" y="31"/>
                </a:cubicBezTo>
                <a:cubicBezTo>
                  <a:pt x="385" y="33"/>
                  <a:pt x="382" y="34"/>
                  <a:pt x="378" y="34"/>
                </a:cubicBezTo>
                <a:cubicBezTo>
                  <a:pt x="375" y="35"/>
                  <a:pt x="372" y="35"/>
                  <a:pt x="372" y="36"/>
                </a:cubicBezTo>
                <a:cubicBezTo>
                  <a:pt x="373" y="34"/>
                  <a:pt x="371" y="33"/>
                  <a:pt x="367" y="34"/>
                </a:cubicBezTo>
                <a:cubicBezTo>
                  <a:pt x="365" y="34"/>
                  <a:pt x="363" y="35"/>
                  <a:pt x="361" y="35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8" y="36"/>
                  <a:pt x="358" y="36"/>
                  <a:pt x="357" y="36"/>
                </a:cubicBezTo>
                <a:cubicBezTo>
                  <a:pt x="357" y="36"/>
                  <a:pt x="358" y="35"/>
                  <a:pt x="358" y="35"/>
                </a:cubicBezTo>
                <a:cubicBezTo>
                  <a:pt x="358" y="35"/>
                  <a:pt x="358" y="35"/>
                  <a:pt x="358" y="35"/>
                </a:cubicBezTo>
                <a:cubicBezTo>
                  <a:pt x="359" y="35"/>
                  <a:pt x="359" y="34"/>
                  <a:pt x="360" y="34"/>
                </a:cubicBezTo>
                <a:cubicBezTo>
                  <a:pt x="360" y="33"/>
                  <a:pt x="361" y="32"/>
                  <a:pt x="361" y="31"/>
                </a:cubicBezTo>
                <a:cubicBezTo>
                  <a:pt x="366" y="30"/>
                  <a:pt x="369" y="27"/>
                  <a:pt x="373" y="25"/>
                </a:cubicBezTo>
                <a:cubicBezTo>
                  <a:pt x="377" y="23"/>
                  <a:pt x="382" y="22"/>
                  <a:pt x="390" y="21"/>
                </a:cubicBezTo>
                <a:cubicBezTo>
                  <a:pt x="394" y="19"/>
                  <a:pt x="383" y="22"/>
                  <a:pt x="388" y="20"/>
                </a:cubicBezTo>
                <a:cubicBezTo>
                  <a:pt x="391" y="19"/>
                  <a:pt x="394" y="18"/>
                  <a:pt x="396" y="18"/>
                </a:cubicBezTo>
                <a:cubicBezTo>
                  <a:pt x="398" y="18"/>
                  <a:pt x="399" y="17"/>
                  <a:pt x="401" y="17"/>
                </a:cubicBezTo>
                <a:cubicBezTo>
                  <a:pt x="403" y="17"/>
                  <a:pt x="405" y="16"/>
                  <a:pt x="405" y="16"/>
                </a:cubicBezTo>
                <a:cubicBezTo>
                  <a:pt x="405" y="16"/>
                  <a:pt x="407" y="16"/>
                  <a:pt x="40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10" y="16"/>
                  <a:pt x="412" y="15"/>
                  <a:pt x="414" y="15"/>
                </a:cubicBezTo>
                <a:cubicBezTo>
                  <a:pt x="417" y="15"/>
                  <a:pt x="420" y="15"/>
                  <a:pt x="424" y="15"/>
                </a:cubicBezTo>
                <a:cubicBezTo>
                  <a:pt x="430" y="14"/>
                  <a:pt x="428" y="13"/>
                  <a:pt x="430" y="12"/>
                </a:cubicBezTo>
                <a:cubicBezTo>
                  <a:pt x="445" y="11"/>
                  <a:pt x="456" y="12"/>
                  <a:pt x="465" y="12"/>
                </a:cubicBezTo>
                <a:cubicBezTo>
                  <a:pt x="474" y="13"/>
                  <a:pt x="483" y="15"/>
                  <a:pt x="495" y="15"/>
                </a:cubicBezTo>
                <a:cubicBezTo>
                  <a:pt x="492" y="14"/>
                  <a:pt x="492" y="14"/>
                  <a:pt x="492" y="14"/>
                </a:cubicBezTo>
                <a:cubicBezTo>
                  <a:pt x="498" y="14"/>
                  <a:pt x="502" y="14"/>
                  <a:pt x="504" y="16"/>
                </a:cubicBezTo>
                <a:cubicBezTo>
                  <a:pt x="513" y="13"/>
                  <a:pt x="523" y="20"/>
                  <a:pt x="533" y="17"/>
                </a:cubicBezTo>
                <a:cubicBezTo>
                  <a:pt x="543" y="18"/>
                  <a:pt x="541" y="21"/>
                  <a:pt x="548" y="22"/>
                </a:cubicBezTo>
                <a:cubicBezTo>
                  <a:pt x="548" y="21"/>
                  <a:pt x="547" y="20"/>
                  <a:pt x="551" y="20"/>
                </a:cubicBezTo>
                <a:cubicBezTo>
                  <a:pt x="563" y="22"/>
                  <a:pt x="573" y="24"/>
                  <a:pt x="583" y="26"/>
                </a:cubicBezTo>
                <a:cubicBezTo>
                  <a:pt x="598" y="29"/>
                  <a:pt x="598" y="29"/>
                  <a:pt x="598" y="29"/>
                </a:cubicBezTo>
                <a:cubicBezTo>
                  <a:pt x="606" y="30"/>
                  <a:pt x="606" y="30"/>
                  <a:pt x="606" y="30"/>
                </a:cubicBezTo>
                <a:cubicBezTo>
                  <a:pt x="615" y="32"/>
                  <a:pt x="615" y="32"/>
                  <a:pt x="615" y="32"/>
                </a:cubicBezTo>
                <a:cubicBezTo>
                  <a:pt x="615" y="31"/>
                  <a:pt x="614" y="31"/>
                  <a:pt x="613" y="31"/>
                </a:cubicBezTo>
                <a:cubicBezTo>
                  <a:pt x="628" y="33"/>
                  <a:pt x="639" y="38"/>
                  <a:pt x="651" y="38"/>
                </a:cubicBezTo>
                <a:cubicBezTo>
                  <a:pt x="653" y="38"/>
                  <a:pt x="659" y="39"/>
                  <a:pt x="656" y="41"/>
                </a:cubicBezTo>
                <a:cubicBezTo>
                  <a:pt x="653" y="40"/>
                  <a:pt x="652" y="42"/>
                  <a:pt x="651" y="43"/>
                </a:cubicBezTo>
                <a:cubicBezTo>
                  <a:pt x="656" y="44"/>
                  <a:pt x="658" y="44"/>
                  <a:pt x="659" y="43"/>
                </a:cubicBezTo>
                <a:cubicBezTo>
                  <a:pt x="659" y="42"/>
                  <a:pt x="660" y="42"/>
                  <a:pt x="662" y="42"/>
                </a:cubicBezTo>
                <a:cubicBezTo>
                  <a:pt x="664" y="40"/>
                  <a:pt x="660" y="40"/>
                  <a:pt x="661" y="38"/>
                </a:cubicBezTo>
                <a:cubicBezTo>
                  <a:pt x="662" y="39"/>
                  <a:pt x="664" y="39"/>
                  <a:pt x="665" y="40"/>
                </a:cubicBezTo>
                <a:cubicBezTo>
                  <a:pt x="667" y="39"/>
                  <a:pt x="671" y="40"/>
                  <a:pt x="672" y="39"/>
                </a:cubicBezTo>
                <a:cubicBezTo>
                  <a:pt x="672" y="40"/>
                  <a:pt x="670" y="37"/>
                  <a:pt x="670" y="38"/>
                </a:cubicBezTo>
                <a:cubicBezTo>
                  <a:pt x="670" y="38"/>
                  <a:pt x="670" y="39"/>
                  <a:pt x="670" y="39"/>
                </a:cubicBezTo>
                <a:cubicBezTo>
                  <a:pt x="667" y="39"/>
                  <a:pt x="668" y="38"/>
                  <a:pt x="665" y="37"/>
                </a:cubicBezTo>
                <a:cubicBezTo>
                  <a:pt x="667" y="38"/>
                  <a:pt x="671" y="38"/>
                  <a:pt x="673" y="38"/>
                </a:cubicBezTo>
                <a:cubicBezTo>
                  <a:pt x="674" y="39"/>
                  <a:pt x="675" y="38"/>
                  <a:pt x="678" y="39"/>
                </a:cubicBezTo>
                <a:cubicBezTo>
                  <a:pt x="678" y="39"/>
                  <a:pt x="678" y="39"/>
                  <a:pt x="678" y="39"/>
                </a:cubicBezTo>
                <a:cubicBezTo>
                  <a:pt x="679" y="39"/>
                  <a:pt x="681" y="39"/>
                  <a:pt x="682" y="40"/>
                </a:cubicBezTo>
                <a:cubicBezTo>
                  <a:pt x="681" y="39"/>
                  <a:pt x="680" y="38"/>
                  <a:pt x="679" y="38"/>
                </a:cubicBezTo>
                <a:cubicBezTo>
                  <a:pt x="680" y="38"/>
                  <a:pt x="680" y="39"/>
                  <a:pt x="682" y="39"/>
                </a:cubicBezTo>
                <a:cubicBezTo>
                  <a:pt x="685" y="39"/>
                  <a:pt x="689" y="36"/>
                  <a:pt x="683" y="35"/>
                </a:cubicBezTo>
                <a:cubicBezTo>
                  <a:pt x="684" y="35"/>
                  <a:pt x="687" y="35"/>
                  <a:pt x="687" y="34"/>
                </a:cubicBezTo>
                <a:cubicBezTo>
                  <a:pt x="685" y="34"/>
                  <a:pt x="685" y="34"/>
                  <a:pt x="684" y="34"/>
                </a:cubicBezTo>
                <a:cubicBezTo>
                  <a:pt x="683" y="33"/>
                  <a:pt x="684" y="31"/>
                  <a:pt x="680" y="30"/>
                </a:cubicBezTo>
                <a:cubicBezTo>
                  <a:pt x="679" y="28"/>
                  <a:pt x="678" y="26"/>
                  <a:pt x="678" y="23"/>
                </a:cubicBezTo>
                <a:cubicBezTo>
                  <a:pt x="678" y="21"/>
                  <a:pt x="678" y="19"/>
                  <a:pt x="680" y="17"/>
                </a:cubicBezTo>
                <a:cubicBezTo>
                  <a:pt x="682" y="15"/>
                  <a:pt x="685" y="13"/>
                  <a:pt x="689" y="12"/>
                </a:cubicBezTo>
                <a:cubicBezTo>
                  <a:pt x="686" y="13"/>
                  <a:pt x="683" y="16"/>
                  <a:pt x="683" y="18"/>
                </a:cubicBezTo>
                <a:cubicBezTo>
                  <a:pt x="683" y="20"/>
                  <a:pt x="684" y="20"/>
                  <a:pt x="687" y="18"/>
                </a:cubicBezTo>
                <a:cubicBezTo>
                  <a:pt x="688" y="17"/>
                  <a:pt x="690" y="15"/>
                  <a:pt x="693" y="14"/>
                </a:cubicBezTo>
                <a:cubicBezTo>
                  <a:pt x="696" y="12"/>
                  <a:pt x="699" y="11"/>
                  <a:pt x="703" y="10"/>
                </a:cubicBezTo>
                <a:cubicBezTo>
                  <a:pt x="701" y="10"/>
                  <a:pt x="705" y="8"/>
                  <a:pt x="708" y="7"/>
                </a:cubicBezTo>
                <a:cubicBezTo>
                  <a:pt x="710" y="7"/>
                  <a:pt x="711" y="6"/>
                  <a:pt x="704" y="7"/>
                </a:cubicBezTo>
                <a:cubicBezTo>
                  <a:pt x="704" y="6"/>
                  <a:pt x="711" y="4"/>
                  <a:pt x="717" y="4"/>
                </a:cubicBezTo>
                <a:cubicBezTo>
                  <a:pt x="723" y="3"/>
                  <a:pt x="727" y="3"/>
                  <a:pt x="726" y="2"/>
                </a:cubicBezTo>
                <a:cubicBezTo>
                  <a:pt x="729" y="2"/>
                  <a:pt x="741" y="1"/>
                  <a:pt x="746" y="2"/>
                </a:cubicBezTo>
                <a:cubicBezTo>
                  <a:pt x="747" y="1"/>
                  <a:pt x="739" y="1"/>
                  <a:pt x="739" y="1"/>
                </a:cubicBezTo>
                <a:cubicBezTo>
                  <a:pt x="745" y="1"/>
                  <a:pt x="745" y="1"/>
                  <a:pt x="745" y="1"/>
                </a:cubicBezTo>
                <a:cubicBezTo>
                  <a:pt x="744" y="0"/>
                  <a:pt x="744" y="0"/>
                  <a:pt x="744" y="0"/>
                </a:cubicBezTo>
                <a:cubicBezTo>
                  <a:pt x="746" y="0"/>
                  <a:pt x="747" y="0"/>
                  <a:pt x="748" y="0"/>
                </a:cubicBezTo>
                <a:cubicBezTo>
                  <a:pt x="749" y="0"/>
                  <a:pt x="751" y="0"/>
                  <a:pt x="752" y="0"/>
                </a:cubicBezTo>
                <a:cubicBezTo>
                  <a:pt x="755" y="0"/>
                  <a:pt x="757" y="0"/>
                  <a:pt x="759" y="0"/>
                </a:cubicBezTo>
                <a:cubicBezTo>
                  <a:pt x="763" y="1"/>
                  <a:pt x="765" y="2"/>
                  <a:pt x="768" y="2"/>
                </a:cubicBezTo>
                <a:cubicBezTo>
                  <a:pt x="768" y="2"/>
                  <a:pt x="768" y="2"/>
                  <a:pt x="768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1" y="2"/>
                  <a:pt x="769" y="1"/>
                  <a:pt x="767" y="0"/>
                </a:cubicBezTo>
                <a:cubicBezTo>
                  <a:pt x="775" y="1"/>
                  <a:pt x="778" y="3"/>
                  <a:pt x="785" y="3"/>
                </a:cubicBezTo>
                <a:cubicBezTo>
                  <a:pt x="785" y="3"/>
                  <a:pt x="785" y="3"/>
                  <a:pt x="785" y="3"/>
                </a:cubicBezTo>
                <a:cubicBezTo>
                  <a:pt x="789" y="3"/>
                  <a:pt x="789" y="3"/>
                  <a:pt x="789" y="3"/>
                </a:cubicBezTo>
                <a:cubicBezTo>
                  <a:pt x="789" y="3"/>
                  <a:pt x="789" y="3"/>
                  <a:pt x="789" y="3"/>
                </a:cubicBezTo>
                <a:cubicBezTo>
                  <a:pt x="792" y="5"/>
                  <a:pt x="801" y="5"/>
                  <a:pt x="804" y="6"/>
                </a:cubicBezTo>
                <a:cubicBezTo>
                  <a:pt x="807" y="6"/>
                  <a:pt x="810" y="4"/>
                  <a:pt x="813" y="6"/>
                </a:cubicBezTo>
                <a:cubicBezTo>
                  <a:pt x="813" y="4"/>
                  <a:pt x="813" y="4"/>
                  <a:pt x="813" y="4"/>
                </a:cubicBezTo>
                <a:cubicBezTo>
                  <a:pt x="805" y="3"/>
                  <a:pt x="809" y="5"/>
                  <a:pt x="800" y="4"/>
                </a:cubicBezTo>
                <a:cubicBezTo>
                  <a:pt x="809" y="1"/>
                  <a:pt x="828" y="3"/>
                  <a:pt x="840" y="4"/>
                </a:cubicBezTo>
                <a:cubicBezTo>
                  <a:pt x="849" y="6"/>
                  <a:pt x="867" y="4"/>
                  <a:pt x="870" y="8"/>
                </a:cubicBezTo>
                <a:cubicBezTo>
                  <a:pt x="869" y="7"/>
                  <a:pt x="869" y="7"/>
                  <a:pt x="869" y="7"/>
                </a:cubicBezTo>
                <a:cubicBezTo>
                  <a:pt x="887" y="7"/>
                  <a:pt x="887" y="7"/>
                  <a:pt x="887" y="7"/>
                </a:cubicBezTo>
                <a:cubicBezTo>
                  <a:pt x="901" y="8"/>
                  <a:pt x="916" y="8"/>
                  <a:pt x="926" y="11"/>
                </a:cubicBezTo>
                <a:cubicBezTo>
                  <a:pt x="929" y="10"/>
                  <a:pt x="929" y="10"/>
                  <a:pt x="929" y="10"/>
                </a:cubicBezTo>
                <a:cubicBezTo>
                  <a:pt x="938" y="14"/>
                  <a:pt x="966" y="14"/>
                  <a:pt x="971" y="18"/>
                </a:cubicBezTo>
                <a:cubicBezTo>
                  <a:pt x="978" y="18"/>
                  <a:pt x="970" y="17"/>
                  <a:pt x="970" y="16"/>
                </a:cubicBezTo>
                <a:cubicBezTo>
                  <a:pt x="975" y="16"/>
                  <a:pt x="981" y="19"/>
                  <a:pt x="987" y="17"/>
                </a:cubicBezTo>
                <a:cubicBezTo>
                  <a:pt x="987" y="17"/>
                  <a:pt x="980" y="16"/>
                  <a:pt x="984" y="16"/>
                </a:cubicBezTo>
                <a:cubicBezTo>
                  <a:pt x="987" y="15"/>
                  <a:pt x="988" y="18"/>
                  <a:pt x="992" y="16"/>
                </a:cubicBezTo>
                <a:cubicBezTo>
                  <a:pt x="990" y="18"/>
                  <a:pt x="997" y="20"/>
                  <a:pt x="1003" y="20"/>
                </a:cubicBezTo>
                <a:cubicBezTo>
                  <a:pt x="1002" y="20"/>
                  <a:pt x="1002" y="20"/>
                  <a:pt x="1001" y="20"/>
                </a:cubicBezTo>
                <a:cubicBezTo>
                  <a:pt x="1000" y="21"/>
                  <a:pt x="1004" y="21"/>
                  <a:pt x="1007" y="21"/>
                </a:cubicBezTo>
                <a:cubicBezTo>
                  <a:pt x="1007" y="21"/>
                  <a:pt x="1006" y="21"/>
                  <a:pt x="1006" y="21"/>
                </a:cubicBezTo>
                <a:cubicBezTo>
                  <a:pt x="1034" y="24"/>
                  <a:pt x="1069" y="26"/>
                  <a:pt x="1098" y="24"/>
                </a:cubicBezTo>
                <a:cubicBezTo>
                  <a:pt x="1093" y="23"/>
                  <a:pt x="1093" y="23"/>
                  <a:pt x="1093" y="23"/>
                </a:cubicBezTo>
                <a:cubicBezTo>
                  <a:pt x="1097" y="24"/>
                  <a:pt x="1104" y="23"/>
                  <a:pt x="1106" y="22"/>
                </a:cubicBezTo>
                <a:cubicBezTo>
                  <a:pt x="1106" y="22"/>
                  <a:pt x="1106" y="22"/>
                  <a:pt x="1106" y="22"/>
                </a:cubicBezTo>
                <a:cubicBezTo>
                  <a:pt x="1109" y="21"/>
                  <a:pt x="1111" y="21"/>
                  <a:pt x="1113" y="22"/>
                </a:cubicBezTo>
                <a:cubicBezTo>
                  <a:pt x="1115" y="22"/>
                  <a:pt x="1117" y="22"/>
                  <a:pt x="1119" y="21"/>
                </a:cubicBezTo>
                <a:cubicBezTo>
                  <a:pt x="1118" y="21"/>
                  <a:pt x="1118" y="21"/>
                  <a:pt x="1118" y="21"/>
                </a:cubicBezTo>
                <a:cubicBezTo>
                  <a:pt x="1125" y="20"/>
                  <a:pt x="1125" y="17"/>
                  <a:pt x="1131" y="16"/>
                </a:cubicBezTo>
                <a:cubicBezTo>
                  <a:pt x="1132" y="14"/>
                  <a:pt x="1129" y="14"/>
                  <a:pt x="1128" y="12"/>
                </a:cubicBezTo>
                <a:cubicBezTo>
                  <a:pt x="1129" y="12"/>
                  <a:pt x="1131" y="12"/>
                  <a:pt x="1132" y="12"/>
                </a:cubicBezTo>
                <a:cubicBezTo>
                  <a:pt x="1132" y="12"/>
                  <a:pt x="1132" y="12"/>
                  <a:pt x="1132" y="12"/>
                </a:cubicBezTo>
                <a:cubicBezTo>
                  <a:pt x="1135" y="13"/>
                  <a:pt x="1134" y="12"/>
                  <a:pt x="1135" y="11"/>
                </a:cubicBezTo>
                <a:cubicBezTo>
                  <a:pt x="1139" y="12"/>
                  <a:pt x="1146" y="13"/>
                  <a:pt x="1151" y="17"/>
                </a:cubicBezTo>
                <a:cubicBezTo>
                  <a:pt x="1148" y="19"/>
                  <a:pt x="1157" y="21"/>
                  <a:pt x="1151" y="24"/>
                </a:cubicBezTo>
                <a:cubicBezTo>
                  <a:pt x="1147" y="23"/>
                  <a:pt x="1146" y="25"/>
                  <a:pt x="1144" y="26"/>
                </a:cubicBezTo>
                <a:cubicBezTo>
                  <a:pt x="1143" y="27"/>
                  <a:pt x="1140" y="28"/>
                  <a:pt x="1135" y="28"/>
                </a:cubicBezTo>
                <a:cubicBezTo>
                  <a:pt x="1141" y="29"/>
                  <a:pt x="1127" y="30"/>
                  <a:pt x="1136" y="31"/>
                </a:cubicBezTo>
                <a:cubicBezTo>
                  <a:pt x="1135" y="32"/>
                  <a:pt x="1130" y="32"/>
                  <a:pt x="1125" y="32"/>
                </a:cubicBezTo>
                <a:cubicBezTo>
                  <a:pt x="1120" y="32"/>
                  <a:pt x="1115" y="32"/>
                  <a:pt x="1113" y="33"/>
                </a:cubicBezTo>
                <a:cubicBezTo>
                  <a:pt x="1114" y="34"/>
                  <a:pt x="1114" y="34"/>
                  <a:pt x="1116" y="34"/>
                </a:cubicBezTo>
                <a:cubicBezTo>
                  <a:pt x="1106" y="34"/>
                  <a:pt x="1110" y="36"/>
                  <a:pt x="1104" y="36"/>
                </a:cubicBezTo>
                <a:cubicBezTo>
                  <a:pt x="1103" y="34"/>
                  <a:pt x="1103" y="34"/>
                  <a:pt x="1103" y="34"/>
                </a:cubicBezTo>
                <a:cubicBezTo>
                  <a:pt x="1101" y="34"/>
                  <a:pt x="1101" y="35"/>
                  <a:pt x="1098" y="35"/>
                </a:cubicBezTo>
                <a:cubicBezTo>
                  <a:pt x="1100" y="35"/>
                  <a:pt x="1103" y="34"/>
                  <a:pt x="1101" y="33"/>
                </a:cubicBezTo>
                <a:cubicBezTo>
                  <a:pt x="1098" y="33"/>
                  <a:pt x="1096" y="32"/>
                  <a:pt x="1093" y="32"/>
                </a:cubicBezTo>
                <a:cubicBezTo>
                  <a:pt x="1093" y="33"/>
                  <a:pt x="1095" y="33"/>
                  <a:pt x="1097" y="33"/>
                </a:cubicBezTo>
                <a:cubicBezTo>
                  <a:pt x="1097" y="33"/>
                  <a:pt x="1090" y="34"/>
                  <a:pt x="1090" y="35"/>
                </a:cubicBezTo>
                <a:cubicBezTo>
                  <a:pt x="1092" y="35"/>
                  <a:pt x="1095" y="35"/>
                  <a:pt x="1098" y="36"/>
                </a:cubicBezTo>
                <a:cubicBezTo>
                  <a:pt x="1089" y="37"/>
                  <a:pt x="1097" y="37"/>
                  <a:pt x="1093" y="38"/>
                </a:cubicBezTo>
                <a:cubicBezTo>
                  <a:pt x="1094" y="36"/>
                  <a:pt x="1085" y="37"/>
                  <a:pt x="1080" y="37"/>
                </a:cubicBezTo>
                <a:cubicBezTo>
                  <a:pt x="1080" y="38"/>
                  <a:pt x="1084" y="37"/>
                  <a:pt x="1085" y="38"/>
                </a:cubicBezTo>
                <a:cubicBezTo>
                  <a:pt x="1076" y="42"/>
                  <a:pt x="1071" y="37"/>
                  <a:pt x="1060" y="38"/>
                </a:cubicBezTo>
                <a:cubicBezTo>
                  <a:pt x="1060" y="38"/>
                  <a:pt x="1062" y="38"/>
                  <a:pt x="1062" y="39"/>
                </a:cubicBezTo>
                <a:cubicBezTo>
                  <a:pt x="1057" y="38"/>
                  <a:pt x="1053" y="40"/>
                  <a:pt x="1050" y="39"/>
                </a:cubicBezTo>
                <a:cubicBezTo>
                  <a:pt x="1045" y="39"/>
                  <a:pt x="1049" y="41"/>
                  <a:pt x="1041" y="41"/>
                </a:cubicBezTo>
                <a:cubicBezTo>
                  <a:pt x="1044" y="39"/>
                  <a:pt x="1032" y="41"/>
                  <a:pt x="1032" y="39"/>
                </a:cubicBezTo>
                <a:cubicBezTo>
                  <a:pt x="1026" y="40"/>
                  <a:pt x="1026" y="40"/>
                  <a:pt x="1026" y="40"/>
                </a:cubicBezTo>
                <a:cubicBezTo>
                  <a:pt x="1021" y="38"/>
                  <a:pt x="1028" y="36"/>
                  <a:pt x="1018" y="35"/>
                </a:cubicBezTo>
                <a:cubicBezTo>
                  <a:pt x="1009" y="36"/>
                  <a:pt x="1018" y="39"/>
                  <a:pt x="1012" y="40"/>
                </a:cubicBezTo>
                <a:cubicBezTo>
                  <a:pt x="1010" y="39"/>
                  <a:pt x="1010" y="39"/>
                  <a:pt x="1010" y="39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4" y="39"/>
                  <a:pt x="999" y="39"/>
                  <a:pt x="998" y="40"/>
                </a:cubicBezTo>
                <a:cubicBezTo>
                  <a:pt x="999" y="41"/>
                  <a:pt x="1002" y="41"/>
                  <a:pt x="1002" y="41"/>
                </a:cubicBezTo>
                <a:cubicBezTo>
                  <a:pt x="998" y="40"/>
                  <a:pt x="983" y="44"/>
                  <a:pt x="980" y="40"/>
                </a:cubicBezTo>
                <a:cubicBezTo>
                  <a:pt x="977" y="40"/>
                  <a:pt x="972" y="40"/>
                  <a:pt x="972" y="41"/>
                </a:cubicBezTo>
                <a:cubicBezTo>
                  <a:pt x="970" y="40"/>
                  <a:pt x="960" y="41"/>
                  <a:pt x="957" y="40"/>
                </a:cubicBezTo>
                <a:cubicBezTo>
                  <a:pt x="957" y="40"/>
                  <a:pt x="953" y="41"/>
                  <a:pt x="951" y="41"/>
                </a:cubicBezTo>
                <a:cubicBezTo>
                  <a:pt x="955" y="40"/>
                  <a:pt x="953" y="39"/>
                  <a:pt x="951" y="38"/>
                </a:cubicBezTo>
                <a:cubicBezTo>
                  <a:pt x="947" y="39"/>
                  <a:pt x="939" y="38"/>
                  <a:pt x="937" y="40"/>
                </a:cubicBezTo>
                <a:cubicBezTo>
                  <a:pt x="932" y="38"/>
                  <a:pt x="935" y="37"/>
                  <a:pt x="934" y="36"/>
                </a:cubicBezTo>
                <a:cubicBezTo>
                  <a:pt x="931" y="37"/>
                  <a:pt x="921" y="36"/>
                  <a:pt x="922" y="38"/>
                </a:cubicBezTo>
                <a:cubicBezTo>
                  <a:pt x="924" y="38"/>
                  <a:pt x="931" y="38"/>
                  <a:pt x="929" y="39"/>
                </a:cubicBezTo>
                <a:cubicBezTo>
                  <a:pt x="923" y="40"/>
                  <a:pt x="927" y="39"/>
                  <a:pt x="923" y="38"/>
                </a:cubicBezTo>
                <a:cubicBezTo>
                  <a:pt x="923" y="39"/>
                  <a:pt x="919" y="39"/>
                  <a:pt x="920" y="40"/>
                </a:cubicBezTo>
                <a:cubicBezTo>
                  <a:pt x="918" y="40"/>
                  <a:pt x="914" y="39"/>
                  <a:pt x="911" y="40"/>
                </a:cubicBezTo>
                <a:cubicBezTo>
                  <a:pt x="916" y="39"/>
                  <a:pt x="908" y="38"/>
                  <a:pt x="912" y="37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22" y="40"/>
                  <a:pt x="918" y="38"/>
                  <a:pt x="920" y="38"/>
                </a:cubicBezTo>
                <a:cubicBezTo>
                  <a:pt x="910" y="36"/>
                  <a:pt x="913" y="34"/>
                  <a:pt x="903" y="33"/>
                </a:cubicBezTo>
                <a:cubicBezTo>
                  <a:pt x="901" y="33"/>
                  <a:pt x="897" y="33"/>
                  <a:pt x="896" y="33"/>
                </a:cubicBezTo>
                <a:cubicBezTo>
                  <a:pt x="900" y="34"/>
                  <a:pt x="898" y="36"/>
                  <a:pt x="896" y="36"/>
                </a:cubicBezTo>
                <a:cubicBezTo>
                  <a:pt x="891" y="34"/>
                  <a:pt x="885" y="36"/>
                  <a:pt x="880" y="36"/>
                </a:cubicBezTo>
                <a:cubicBezTo>
                  <a:pt x="884" y="36"/>
                  <a:pt x="883" y="35"/>
                  <a:pt x="882" y="34"/>
                </a:cubicBezTo>
                <a:cubicBezTo>
                  <a:pt x="872" y="32"/>
                  <a:pt x="877" y="34"/>
                  <a:pt x="873" y="35"/>
                </a:cubicBezTo>
                <a:cubicBezTo>
                  <a:pt x="858" y="34"/>
                  <a:pt x="847" y="36"/>
                  <a:pt x="835" y="34"/>
                </a:cubicBezTo>
                <a:cubicBezTo>
                  <a:pt x="842" y="32"/>
                  <a:pt x="842" y="32"/>
                  <a:pt x="842" y="32"/>
                </a:cubicBezTo>
                <a:cubicBezTo>
                  <a:pt x="843" y="34"/>
                  <a:pt x="843" y="34"/>
                  <a:pt x="843" y="34"/>
                </a:cubicBezTo>
                <a:cubicBezTo>
                  <a:pt x="848" y="33"/>
                  <a:pt x="844" y="30"/>
                  <a:pt x="842" y="29"/>
                </a:cubicBezTo>
                <a:cubicBezTo>
                  <a:pt x="841" y="29"/>
                  <a:pt x="834" y="29"/>
                  <a:pt x="837" y="30"/>
                </a:cubicBezTo>
                <a:cubicBezTo>
                  <a:pt x="830" y="29"/>
                  <a:pt x="830" y="29"/>
                  <a:pt x="830" y="29"/>
                </a:cubicBezTo>
                <a:cubicBezTo>
                  <a:pt x="831" y="28"/>
                  <a:pt x="836" y="28"/>
                  <a:pt x="833" y="27"/>
                </a:cubicBezTo>
                <a:cubicBezTo>
                  <a:pt x="830" y="28"/>
                  <a:pt x="823" y="28"/>
                  <a:pt x="827" y="29"/>
                </a:cubicBezTo>
                <a:cubicBezTo>
                  <a:pt x="823" y="29"/>
                  <a:pt x="818" y="28"/>
                  <a:pt x="820" y="27"/>
                </a:cubicBezTo>
                <a:cubicBezTo>
                  <a:pt x="814" y="26"/>
                  <a:pt x="819" y="29"/>
                  <a:pt x="822" y="30"/>
                </a:cubicBezTo>
                <a:cubicBezTo>
                  <a:pt x="817" y="30"/>
                  <a:pt x="817" y="31"/>
                  <a:pt x="818" y="32"/>
                </a:cubicBezTo>
                <a:cubicBezTo>
                  <a:pt x="811" y="31"/>
                  <a:pt x="811" y="31"/>
                  <a:pt x="811" y="31"/>
                </a:cubicBezTo>
                <a:cubicBezTo>
                  <a:pt x="813" y="32"/>
                  <a:pt x="812" y="33"/>
                  <a:pt x="813" y="33"/>
                </a:cubicBezTo>
                <a:cubicBezTo>
                  <a:pt x="809" y="34"/>
                  <a:pt x="807" y="31"/>
                  <a:pt x="802" y="33"/>
                </a:cubicBezTo>
                <a:cubicBezTo>
                  <a:pt x="801" y="31"/>
                  <a:pt x="801" y="31"/>
                  <a:pt x="801" y="31"/>
                </a:cubicBezTo>
                <a:cubicBezTo>
                  <a:pt x="789" y="32"/>
                  <a:pt x="790" y="32"/>
                  <a:pt x="780" y="32"/>
                </a:cubicBezTo>
                <a:cubicBezTo>
                  <a:pt x="782" y="31"/>
                  <a:pt x="782" y="31"/>
                  <a:pt x="782" y="31"/>
                </a:cubicBezTo>
                <a:cubicBezTo>
                  <a:pt x="775" y="28"/>
                  <a:pt x="775" y="32"/>
                  <a:pt x="767" y="31"/>
                </a:cubicBezTo>
                <a:cubicBezTo>
                  <a:pt x="765" y="31"/>
                  <a:pt x="763" y="30"/>
                  <a:pt x="763" y="30"/>
                </a:cubicBezTo>
                <a:cubicBezTo>
                  <a:pt x="763" y="29"/>
                  <a:pt x="762" y="29"/>
                  <a:pt x="762" y="28"/>
                </a:cubicBezTo>
                <a:cubicBezTo>
                  <a:pt x="761" y="27"/>
                  <a:pt x="761" y="28"/>
                  <a:pt x="761" y="29"/>
                </a:cubicBezTo>
                <a:cubicBezTo>
                  <a:pt x="758" y="28"/>
                  <a:pt x="752" y="27"/>
                  <a:pt x="749" y="28"/>
                </a:cubicBezTo>
                <a:cubicBezTo>
                  <a:pt x="752" y="29"/>
                  <a:pt x="754" y="29"/>
                  <a:pt x="756" y="29"/>
                </a:cubicBezTo>
                <a:cubicBezTo>
                  <a:pt x="757" y="31"/>
                  <a:pt x="749" y="30"/>
                  <a:pt x="748" y="31"/>
                </a:cubicBezTo>
                <a:cubicBezTo>
                  <a:pt x="747" y="31"/>
                  <a:pt x="746" y="31"/>
                  <a:pt x="746" y="30"/>
                </a:cubicBezTo>
                <a:cubicBezTo>
                  <a:pt x="745" y="30"/>
                  <a:pt x="745" y="30"/>
                  <a:pt x="745" y="30"/>
                </a:cubicBezTo>
                <a:cubicBezTo>
                  <a:pt x="745" y="30"/>
                  <a:pt x="744" y="29"/>
                  <a:pt x="743" y="29"/>
                </a:cubicBezTo>
                <a:cubicBezTo>
                  <a:pt x="741" y="27"/>
                  <a:pt x="741" y="27"/>
                  <a:pt x="741" y="27"/>
                </a:cubicBezTo>
                <a:cubicBezTo>
                  <a:pt x="737" y="24"/>
                  <a:pt x="734" y="23"/>
                  <a:pt x="731" y="22"/>
                </a:cubicBezTo>
                <a:cubicBezTo>
                  <a:pt x="729" y="21"/>
                  <a:pt x="727" y="21"/>
                  <a:pt x="727" y="21"/>
                </a:cubicBezTo>
                <a:cubicBezTo>
                  <a:pt x="727" y="21"/>
                  <a:pt x="728" y="21"/>
                  <a:pt x="728" y="21"/>
                </a:cubicBezTo>
                <a:cubicBezTo>
                  <a:pt x="728" y="21"/>
                  <a:pt x="726" y="21"/>
                  <a:pt x="730" y="21"/>
                </a:cubicBezTo>
                <a:cubicBezTo>
                  <a:pt x="729" y="21"/>
                  <a:pt x="730" y="21"/>
                  <a:pt x="739" y="21"/>
                </a:cubicBezTo>
                <a:cubicBezTo>
                  <a:pt x="740" y="21"/>
                  <a:pt x="740" y="21"/>
                  <a:pt x="742" y="22"/>
                </a:cubicBezTo>
                <a:cubicBezTo>
                  <a:pt x="744" y="21"/>
                  <a:pt x="751" y="23"/>
                  <a:pt x="750" y="21"/>
                </a:cubicBezTo>
                <a:cubicBezTo>
                  <a:pt x="749" y="21"/>
                  <a:pt x="748" y="21"/>
                  <a:pt x="747" y="21"/>
                </a:cubicBezTo>
                <a:cubicBezTo>
                  <a:pt x="746" y="21"/>
                  <a:pt x="746" y="21"/>
                  <a:pt x="745" y="21"/>
                </a:cubicBezTo>
                <a:cubicBezTo>
                  <a:pt x="745" y="21"/>
                  <a:pt x="745" y="21"/>
                  <a:pt x="745" y="21"/>
                </a:cubicBezTo>
                <a:cubicBezTo>
                  <a:pt x="745" y="21"/>
                  <a:pt x="746" y="21"/>
                  <a:pt x="744" y="21"/>
                </a:cubicBezTo>
                <a:cubicBezTo>
                  <a:pt x="747" y="21"/>
                  <a:pt x="747" y="21"/>
                  <a:pt x="747" y="21"/>
                </a:cubicBezTo>
                <a:cubicBezTo>
                  <a:pt x="747" y="21"/>
                  <a:pt x="748" y="20"/>
                  <a:pt x="748" y="20"/>
                </a:cubicBezTo>
                <a:cubicBezTo>
                  <a:pt x="749" y="20"/>
                  <a:pt x="750" y="21"/>
                  <a:pt x="751" y="21"/>
                </a:cubicBezTo>
                <a:cubicBezTo>
                  <a:pt x="752" y="21"/>
                  <a:pt x="752" y="21"/>
                  <a:pt x="753" y="21"/>
                </a:cubicBezTo>
                <a:cubicBezTo>
                  <a:pt x="754" y="21"/>
                  <a:pt x="755" y="22"/>
                  <a:pt x="755" y="22"/>
                </a:cubicBezTo>
                <a:cubicBezTo>
                  <a:pt x="756" y="22"/>
                  <a:pt x="756" y="22"/>
                  <a:pt x="757" y="22"/>
                </a:cubicBezTo>
                <a:cubicBezTo>
                  <a:pt x="758" y="22"/>
                  <a:pt x="759" y="21"/>
                  <a:pt x="759" y="20"/>
                </a:cubicBezTo>
                <a:cubicBezTo>
                  <a:pt x="758" y="21"/>
                  <a:pt x="757" y="21"/>
                  <a:pt x="755" y="21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7122754" y="3505937"/>
            <a:ext cx="763599" cy="1384162"/>
          </a:xfrm>
          <a:custGeom>
            <a:avLst/>
            <a:gdLst>
              <a:gd name="T0" fmla="*/ 0 w 477"/>
              <a:gd name="T1" fmla="*/ 300 h 862"/>
              <a:gd name="T2" fmla="*/ 344 w 477"/>
              <a:gd name="T3" fmla="*/ 862 h 862"/>
              <a:gd name="T4" fmla="*/ 477 w 477"/>
              <a:gd name="T5" fmla="*/ 756 h 862"/>
              <a:gd name="T6" fmla="*/ 309 w 477"/>
              <a:gd name="T7" fmla="*/ 0 h 862"/>
              <a:gd name="T8" fmla="*/ 0 w 477"/>
              <a:gd name="T9" fmla="*/ 300 h 862"/>
              <a:gd name="connsiteX0" fmla="*/ 0 w 10084"/>
              <a:gd name="connsiteY0" fmla="*/ 3503 h 10000"/>
              <a:gd name="connsiteX1" fmla="*/ 7296 w 10084"/>
              <a:gd name="connsiteY1" fmla="*/ 10000 h 10000"/>
              <a:gd name="connsiteX2" fmla="*/ 10084 w 10084"/>
              <a:gd name="connsiteY2" fmla="*/ 8770 h 10000"/>
              <a:gd name="connsiteX3" fmla="*/ 6562 w 10084"/>
              <a:gd name="connsiteY3" fmla="*/ 0 h 10000"/>
              <a:gd name="connsiteX4" fmla="*/ 0 w 10084"/>
              <a:gd name="connsiteY4" fmla="*/ 3503 h 10000"/>
              <a:gd name="connsiteX0" fmla="*/ 0 w 10084"/>
              <a:gd name="connsiteY0" fmla="*/ 3549 h 10046"/>
              <a:gd name="connsiteX1" fmla="*/ 7296 w 10084"/>
              <a:gd name="connsiteY1" fmla="*/ 10046 h 10046"/>
              <a:gd name="connsiteX2" fmla="*/ 10084 w 10084"/>
              <a:gd name="connsiteY2" fmla="*/ 8816 h 10046"/>
              <a:gd name="connsiteX3" fmla="*/ 6478 w 10084"/>
              <a:gd name="connsiteY3" fmla="*/ 0 h 10046"/>
              <a:gd name="connsiteX4" fmla="*/ 0 w 10084"/>
              <a:gd name="connsiteY4" fmla="*/ 3549 h 10046"/>
              <a:gd name="connsiteX0" fmla="*/ 0 w 10084"/>
              <a:gd name="connsiteY0" fmla="*/ 3549 h 10069"/>
              <a:gd name="connsiteX1" fmla="*/ 7254 w 10084"/>
              <a:gd name="connsiteY1" fmla="*/ 10069 h 10069"/>
              <a:gd name="connsiteX2" fmla="*/ 10084 w 10084"/>
              <a:gd name="connsiteY2" fmla="*/ 8816 h 10069"/>
              <a:gd name="connsiteX3" fmla="*/ 6478 w 10084"/>
              <a:gd name="connsiteY3" fmla="*/ 0 h 10069"/>
              <a:gd name="connsiteX4" fmla="*/ 0 w 10084"/>
              <a:gd name="connsiteY4" fmla="*/ 3549 h 10069"/>
              <a:gd name="connsiteX0" fmla="*/ 0 w 10084"/>
              <a:gd name="connsiteY0" fmla="*/ 3549 h 10069"/>
              <a:gd name="connsiteX1" fmla="*/ 7086 w 10084"/>
              <a:gd name="connsiteY1" fmla="*/ 10069 h 10069"/>
              <a:gd name="connsiteX2" fmla="*/ 10084 w 10084"/>
              <a:gd name="connsiteY2" fmla="*/ 8816 h 10069"/>
              <a:gd name="connsiteX3" fmla="*/ 6478 w 10084"/>
              <a:gd name="connsiteY3" fmla="*/ 0 h 10069"/>
              <a:gd name="connsiteX4" fmla="*/ 0 w 10084"/>
              <a:gd name="connsiteY4" fmla="*/ 3549 h 10069"/>
              <a:gd name="connsiteX0" fmla="*/ 0 w 10084"/>
              <a:gd name="connsiteY0" fmla="*/ 3549 h 10115"/>
              <a:gd name="connsiteX1" fmla="*/ 7254 w 10084"/>
              <a:gd name="connsiteY1" fmla="*/ 10115 h 10115"/>
              <a:gd name="connsiteX2" fmla="*/ 10084 w 10084"/>
              <a:gd name="connsiteY2" fmla="*/ 8816 h 10115"/>
              <a:gd name="connsiteX3" fmla="*/ 6478 w 10084"/>
              <a:gd name="connsiteY3" fmla="*/ 0 h 10115"/>
              <a:gd name="connsiteX4" fmla="*/ 0 w 10084"/>
              <a:gd name="connsiteY4" fmla="*/ 3549 h 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" h="10115">
                <a:moveTo>
                  <a:pt x="0" y="3549"/>
                </a:moveTo>
                <a:lnTo>
                  <a:pt x="7254" y="10115"/>
                </a:lnTo>
                <a:lnTo>
                  <a:pt x="10084" y="8816"/>
                </a:lnTo>
                <a:lnTo>
                  <a:pt x="6478" y="0"/>
                </a:lnTo>
                <a:lnTo>
                  <a:pt x="0" y="3549"/>
                </a:lnTo>
                <a:close/>
              </a:path>
            </a:pathLst>
          </a:custGeom>
          <a:gradFill flip="none" rotWithShape="1">
            <a:gsLst>
              <a:gs pos="0">
                <a:srgbClr val="FCDFC4"/>
              </a:gs>
              <a:gs pos="100000">
                <a:srgbClr val="D1A682"/>
              </a:gs>
            </a:gsLst>
            <a:lin ang="19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60778" y="3988481"/>
            <a:ext cx="1214438" cy="1223955"/>
          </a:xfrm>
          <a:custGeom>
            <a:avLst/>
            <a:gdLst>
              <a:gd name="T0" fmla="*/ 238 w 324"/>
              <a:gd name="T1" fmla="*/ 325 h 325"/>
              <a:gd name="T2" fmla="*/ 324 w 324"/>
              <a:gd name="T3" fmla="*/ 238 h 325"/>
              <a:gd name="T4" fmla="*/ 178 w 324"/>
              <a:gd name="T5" fmla="*/ 0 h 325"/>
              <a:gd name="T6" fmla="*/ 0 w 324"/>
              <a:gd name="T7" fmla="*/ 176 h 325"/>
              <a:gd name="T8" fmla="*/ 238 w 324"/>
              <a:gd name="T9" fmla="*/ 325 h 325"/>
              <a:gd name="connsiteX0" fmla="*/ 7385 w 10000"/>
              <a:gd name="connsiteY0" fmla="*/ 10039 h 10039"/>
              <a:gd name="connsiteX1" fmla="*/ 10000 w 10000"/>
              <a:gd name="connsiteY1" fmla="*/ 7323 h 10039"/>
              <a:gd name="connsiteX2" fmla="*/ 5494 w 10000"/>
              <a:gd name="connsiteY2" fmla="*/ 0 h 10039"/>
              <a:gd name="connsiteX3" fmla="*/ 0 w 10000"/>
              <a:gd name="connsiteY3" fmla="*/ 5415 h 10039"/>
              <a:gd name="connsiteX4" fmla="*/ 7385 w 10000"/>
              <a:gd name="connsiteY4" fmla="*/ 10039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7385" y="10039"/>
                </a:moveTo>
                <a:cubicBezTo>
                  <a:pt x="7385" y="10039"/>
                  <a:pt x="9753" y="7508"/>
                  <a:pt x="10000" y="7323"/>
                </a:cubicBezTo>
                <a:lnTo>
                  <a:pt x="5494" y="0"/>
                </a:lnTo>
                <a:lnTo>
                  <a:pt x="0" y="5415"/>
                </a:lnTo>
                <a:lnTo>
                  <a:pt x="7385" y="10039"/>
                </a:lnTo>
                <a:close/>
              </a:path>
            </a:pathLst>
          </a:custGeom>
          <a:gradFill flip="none" rotWithShape="1">
            <a:gsLst>
              <a:gs pos="0">
                <a:srgbClr val="D1A682"/>
              </a:gs>
              <a:gs pos="100000">
                <a:srgbClr val="E6C99E"/>
              </a:gs>
            </a:gsLst>
            <a:lin ang="19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5970242" y="4648881"/>
            <a:ext cx="1387414" cy="765175"/>
          </a:xfrm>
          <a:custGeom>
            <a:avLst/>
            <a:gdLst>
              <a:gd name="T0" fmla="*/ 763 w 871"/>
              <a:gd name="T1" fmla="*/ 482 h 482"/>
              <a:gd name="T2" fmla="*/ 871 w 871"/>
              <a:gd name="T3" fmla="*/ 352 h 482"/>
              <a:gd name="T4" fmla="*/ 309 w 871"/>
              <a:gd name="T5" fmla="*/ 0 h 482"/>
              <a:gd name="T6" fmla="*/ 0 w 871"/>
              <a:gd name="T7" fmla="*/ 319 h 482"/>
              <a:gd name="T8" fmla="*/ 763 w 871"/>
              <a:gd name="T9" fmla="*/ 482 h 482"/>
              <a:gd name="connsiteX0" fmla="*/ 8760 w 10034"/>
              <a:gd name="connsiteY0" fmla="*/ 10000 h 10000"/>
              <a:gd name="connsiteX1" fmla="*/ 10034 w 10034"/>
              <a:gd name="connsiteY1" fmla="*/ 7427 h 10000"/>
              <a:gd name="connsiteX2" fmla="*/ 3548 w 10034"/>
              <a:gd name="connsiteY2" fmla="*/ 0 h 10000"/>
              <a:gd name="connsiteX3" fmla="*/ 0 w 10034"/>
              <a:gd name="connsiteY3" fmla="*/ 6618 h 10000"/>
              <a:gd name="connsiteX4" fmla="*/ 8760 w 10034"/>
              <a:gd name="connsiteY4" fmla="*/ 10000 h 10000"/>
              <a:gd name="connsiteX0" fmla="*/ 8760 w 10034"/>
              <a:gd name="connsiteY0" fmla="*/ 10000 h 10000"/>
              <a:gd name="connsiteX1" fmla="*/ 10034 w 10034"/>
              <a:gd name="connsiteY1" fmla="*/ 7365 h 10000"/>
              <a:gd name="connsiteX2" fmla="*/ 3548 w 10034"/>
              <a:gd name="connsiteY2" fmla="*/ 0 h 10000"/>
              <a:gd name="connsiteX3" fmla="*/ 0 w 10034"/>
              <a:gd name="connsiteY3" fmla="*/ 6618 h 10000"/>
              <a:gd name="connsiteX4" fmla="*/ 8760 w 10034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" h="10000">
                <a:moveTo>
                  <a:pt x="8760" y="10000"/>
                </a:moveTo>
                <a:lnTo>
                  <a:pt x="10034" y="7365"/>
                </a:lnTo>
                <a:lnTo>
                  <a:pt x="3548" y="0"/>
                </a:lnTo>
                <a:lnTo>
                  <a:pt x="0" y="6618"/>
                </a:lnTo>
                <a:lnTo>
                  <a:pt x="8760" y="10000"/>
                </a:lnTo>
                <a:close/>
              </a:path>
            </a:pathLst>
          </a:custGeom>
          <a:solidFill>
            <a:srgbClr val="B681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7181503" y="4712381"/>
            <a:ext cx="892175" cy="881062"/>
          </a:xfrm>
          <a:custGeom>
            <a:avLst/>
            <a:gdLst>
              <a:gd name="T0" fmla="*/ 188 w 238"/>
              <a:gd name="T1" fmla="*/ 0 h 235"/>
              <a:gd name="T2" fmla="*/ 0 w 238"/>
              <a:gd name="T3" fmla="*/ 187 h 235"/>
              <a:gd name="T4" fmla="*/ 214 w 238"/>
              <a:gd name="T5" fmla="*/ 235 h 235"/>
              <a:gd name="T6" fmla="*/ 234 w 238"/>
              <a:gd name="T7" fmla="*/ 212 h 235"/>
              <a:gd name="T8" fmla="*/ 188 w 238"/>
              <a:gd name="T9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5">
                <a:moveTo>
                  <a:pt x="188" y="0"/>
                </a:moveTo>
                <a:cubicBezTo>
                  <a:pt x="188" y="0"/>
                  <a:pt x="125" y="35"/>
                  <a:pt x="0" y="187"/>
                </a:cubicBezTo>
                <a:cubicBezTo>
                  <a:pt x="214" y="235"/>
                  <a:pt x="214" y="235"/>
                  <a:pt x="214" y="235"/>
                </a:cubicBezTo>
                <a:cubicBezTo>
                  <a:pt x="214" y="235"/>
                  <a:pt x="238" y="232"/>
                  <a:pt x="234" y="212"/>
                </a:cubicBezTo>
                <a:lnTo>
                  <a:pt x="188" y="0"/>
                </a:lnTo>
                <a:close/>
              </a:path>
            </a:pathLst>
          </a:custGeom>
          <a:gradFill flip="none" rotWithShape="1">
            <a:gsLst>
              <a:gs pos="17000">
                <a:srgbClr val="ADAEAB"/>
              </a:gs>
              <a:gs pos="47000">
                <a:schemeClr val="tx1">
                  <a:lumMod val="95000"/>
                  <a:lumOff val="5000"/>
                </a:schemeClr>
              </a:gs>
              <a:gs pos="100000">
                <a:srgbClr val="39363A"/>
              </a:gs>
            </a:gsLst>
            <a:lin ang="90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5141565" y="3469081"/>
            <a:ext cx="1659283" cy="1686212"/>
          </a:xfrm>
          <a:custGeom>
            <a:avLst/>
            <a:gdLst>
              <a:gd name="T0" fmla="*/ 0 w 448"/>
              <a:gd name="T1" fmla="*/ 240 h 463"/>
              <a:gd name="T2" fmla="*/ 60 w 448"/>
              <a:gd name="T3" fmla="*/ 169 h 463"/>
              <a:gd name="T4" fmla="*/ 116 w 448"/>
              <a:gd name="T5" fmla="*/ 185 h 463"/>
              <a:gd name="T6" fmla="*/ 201 w 448"/>
              <a:gd name="T7" fmla="*/ 235 h 463"/>
              <a:gd name="T8" fmla="*/ 201 w 448"/>
              <a:gd name="T9" fmla="*/ 158 h 463"/>
              <a:gd name="T10" fmla="*/ 156 w 448"/>
              <a:gd name="T11" fmla="*/ 131 h 463"/>
              <a:gd name="T12" fmla="*/ 168 w 448"/>
              <a:gd name="T13" fmla="*/ 52 h 463"/>
              <a:gd name="T14" fmla="*/ 221 w 448"/>
              <a:gd name="T15" fmla="*/ 17 h 463"/>
              <a:gd name="T16" fmla="*/ 255 w 448"/>
              <a:gd name="T17" fmla="*/ 69 h 463"/>
              <a:gd name="T18" fmla="*/ 318 w 448"/>
              <a:gd name="T19" fmla="*/ 91 h 463"/>
              <a:gd name="T20" fmla="*/ 353 w 448"/>
              <a:gd name="T21" fmla="*/ 42 h 463"/>
              <a:gd name="T22" fmla="*/ 418 w 448"/>
              <a:gd name="T23" fmla="*/ 19 h 463"/>
              <a:gd name="T24" fmla="*/ 442 w 448"/>
              <a:gd name="T25" fmla="*/ 67 h 463"/>
              <a:gd name="T26" fmla="*/ 396 w 448"/>
              <a:gd name="T27" fmla="*/ 115 h 463"/>
              <a:gd name="T28" fmla="*/ 369 w 448"/>
              <a:gd name="T29" fmla="*/ 181 h 463"/>
              <a:gd name="T30" fmla="*/ 438 w 448"/>
              <a:gd name="T31" fmla="*/ 243 h 463"/>
              <a:gd name="T32" fmla="*/ 221 w 448"/>
              <a:gd name="T33" fmla="*/ 463 h 463"/>
              <a:gd name="T34" fmla="*/ 0 w 448"/>
              <a:gd name="T35" fmla="*/ 240 h 463"/>
              <a:gd name="connsiteX0" fmla="*/ 0 w 9896"/>
              <a:gd name="connsiteY0" fmla="*/ 4818 h 9634"/>
              <a:gd name="connsiteX1" fmla="*/ 1339 w 9896"/>
              <a:gd name="connsiteY1" fmla="*/ 3284 h 9634"/>
              <a:gd name="connsiteX2" fmla="*/ 2589 w 9896"/>
              <a:gd name="connsiteY2" fmla="*/ 3630 h 9634"/>
              <a:gd name="connsiteX3" fmla="*/ 4487 w 9896"/>
              <a:gd name="connsiteY3" fmla="*/ 4710 h 9634"/>
              <a:gd name="connsiteX4" fmla="*/ 4487 w 9896"/>
              <a:gd name="connsiteY4" fmla="*/ 3047 h 9634"/>
              <a:gd name="connsiteX5" fmla="*/ 3482 w 9896"/>
              <a:gd name="connsiteY5" fmla="*/ 2463 h 9634"/>
              <a:gd name="connsiteX6" fmla="*/ 3750 w 9896"/>
              <a:gd name="connsiteY6" fmla="*/ 757 h 9634"/>
              <a:gd name="connsiteX7" fmla="*/ 4933 w 9896"/>
              <a:gd name="connsiteY7" fmla="*/ 1 h 9634"/>
              <a:gd name="connsiteX8" fmla="*/ 5692 w 9896"/>
              <a:gd name="connsiteY8" fmla="*/ 1124 h 9634"/>
              <a:gd name="connsiteX9" fmla="*/ 7098 w 9896"/>
              <a:gd name="connsiteY9" fmla="*/ 1599 h 9634"/>
              <a:gd name="connsiteX10" fmla="*/ 7836 w 9896"/>
              <a:gd name="connsiteY10" fmla="*/ 527 h 9634"/>
              <a:gd name="connsiteX11" fmla="*/ 9330 w 9896"/>
              <a:gd name="connsiteY11" fmla="*/ 44 h 9634"/>
              <a:gd name="connsiteX12" fmla="*/ 9866 w 9896"/>
              <a:gd name="connsiteY12" fmla="*/ 1081 h 9634"/>
              <a:gd name="connsiteX13" fmla="*/ 8839 w 9896"/>
              <a:gd name="connsiteY13" fmla="*/ 2118 h 9634"/>
              <a:gd name="connsiteX14" fmla="*/ 8237 w 9896"/>
              <a:gd name="connsiteY14" fmla="*/ 3543 h 9634"/>
              <a:gd name="connsiteX15" fmla="*/ 9777 w 9896"/>
              <a:gd name="connsiteY15" fmla="*/ 4882 h 9634"/>
              <a:gd name="connsiteX16" fmla="*/ 4933 w 9896"/>
              <a:gd name="connsiteY16" fmla="*/ 9634 h 9634"/>
              <a:gd name="connsiteX17" fmla="*/ 0 w 9896"/>
              <a:gd name="connsiteY17" fmla="*/ 4818 h 9634"/>
              <a:gd name="connsiteX0" fmla="*/ 0 w 10000"/>
              <a:gd name="connsiteY0" fmla="*/ 5001 h 10000"/>
              <a:gd name="connsiteX1" fmla="*/ 1353 w 10000"/>
              <a:gd name="connsiteY1" fmla="*/ 3409 h 10000"/>
              <a:gd name="connsiteX2" fmla="*/ 2616 w 10000"/>
              <a:gd name="connsiteY2" fmla="*/ 3768 h 10000"/>
              <a:gd name="connsiteX3" fmla="*/ 4534 w 10000"/>
              <a:gd name="connsiteY3" fmla="*/ 4889 h 10000"/>
              <a:gd name="connsiteX4" fmla="*/ 4534 w 10000"/>
              <a:gd name="connsiteY4" fmla="*/ 3163 h 10000"/>
              <a:gd name="connsiteX5" fmla="*/ 3519 w 10000"/>
              <a:gd name="connsiteY5" fmla="*/ 2557 h 10000"/>
              <a:gd name="connsiteX6" fmla="*/ 3789 w 10000"/>
              <a:gd name="connsiteY6" fmla="*/ 786 h 10000"/>
              <a:gd name="connsiteX7" fmla="*/ 4985 w 10000"/>
              <a:gd name="connsiteY7" fmla="*/ 1 h 10000"/>
              <a:gd name="connsiteX8" fmla="*/ 5752 w 10000"/>
              <a:gd name="connsiteY8" fmla="*/ 1167 h 10000"/>
              <a:gd name="connsiteX9" fmla="*/ 7173 w 10000"/>
              <a:gd name="connsiteY9" fmla="*/ 1660 h 10000"/>
              <a:gd name="connsiteX10" fmla="*/ 7918 w 10000"/>
              <a:gd name="connsiteY10" fmla="*/ 547 h 10000"/>
              <a:gd name="connsiteX11" fmla="*/ 9428 w 10000"/>
              <a:gd name="connsiteY11" fmla="*/ 46 h 10000"/>
              <a:gd name="connsiteX12" fmla="*/ 9970 w 10000"/>
              <a:gd name="connsiteY12" fmla="*/ 1122 h 10000"/>
              <a:gd name="connsiteX13" fmla="*/ 8932 w 10000"/>
              <a:gd name="connsiteY13" fmla="*/ 2198 h 10000"/>
              <a:gd name="connsiteX14" fmla="*/ 8324 w 10000"/>
              <a:gd name="connsiteY14" fmla="*/ 3678 h 10000"/>
              <a:gd name="connsiteX15" fmla="*/ 9880 w 10000"/>
              <a:gd name="connsiteY15" fmla="*/ 5067 h 10000"/>
              <a:gd name="connsiteX16" fmla="*/ 4985 w 10000"/>
              <a:gd name="connsiteY16" fmla="*/ 10000 h 10000"/>
              <a:gd name="connsiteX17" fmla="*/ 0 w 10000"/>
              <a:gd name="connsiteY17" fmla="*/ 5001 h 10000"/>
              <a:gd name="connsiteX0" fmla="*/ 0 w 10000"/>
              <a:gd name="connsiteY0" fmla="*/ 5001 h 10000"/>
              <a:gd name="connsiteX1" fmla="*/ 1353 w 10000"/>
              <a:gd name="connsiteY1" fmla="*/ 3409 h 10000"/>
              <a:gd name="connsiteX2" fmla="*/ 2616 w 10000"/>
              <a:gd name="connsiteY2" fmla="*/ 3768 h 10000"/>
              <a:gd name="connsiteX3" fmla="*/ 4534 w 10000"/>
              <a:gd name="connsiteY3" fmla="*/ 4889 h 10000"/>
              <a:gd name="connsiteX4" fmla="*/ 4534 w 10000"/>
              <a:gd name="connsiteY4" fmla="*/ 3163 h 10000"/>
              <a:gd name="connsiteX5" fmla="*/ 3519 w 10000"/>
              <a:gd name="connsiteY5" fmla="*/ 2557 h 10000"/>
              <a:gd name="connsiteX6" fmla="*/ 3789 w 10000"/>
              <a:gd name="connsiteY6" fmla="*/ 786 h 10000"/>
              <a:gd name="connsiteX7" fmla="*/ 4985 w 10000"/>
              <a:gd name="connsiteY7" fmla="*/ 1 h 10000"/>
              <a:gd name="connsiteX8" fmla="*/ 5752 w 10000"/>
              <a:gd name="connsiteY8" fmla="*/ 1167 h 10000"/>
              <a:gd name="connsiteX9" fmla="*/ 7173 w 10000"/>
              <a:gd name="connsiteY9" fmla="*/ 1660 h 10000"/>
              <a:gd name="connsiteX10" fmla="*/ 7918 w 10000"/>
              <a:gd name="connsiteY10" fmla="*/ 547 h 10000"/>
              <a:gd name="connsiteX11" fmla="*/ 9428 w 10000"/>
              <a:gd name="connsiteY11" fmla="*/ 46 h 10000"/>
              <a:gd name="connsiteX12" fmla="*/ 9970 w 10000"/>
              <a:gd name="connsiteY12" fmla="*/ 1122 h 10000"/>
              <a:gd name="connsiteX13" fmla="*/ 8932 w 10000"/>
              <a:gd name="connsiteY13" fmla="*/ 2198 h 10000"/>
              <a:gd name="connsiteX14" fmla="*/ 8324 w 10000"/>
              <a:gd name="connsiteY14" fmla="*/ 3678 h 10000"/>
              <a:gd name="connsiteX15" fmla="*/ 9880 w 10000"/>
              <a:gd name="connsiteY15" fmla="*/ 5067 h 10000"/>
              <a:gd name="connsiteX16" fmla="*/ 4985 w 10000"/>
              <a:gd name="connsiteY16" fmla="*/ 10000 h 10000"/>
              <a:gd name="connsiteX17" fmla="*/ 0 w 10000"/>
              <a:gd name="connsiteY17" fmla="*/ 5001 h 10000"/>
              <a:gd name="connsiteX0" fmla="*/ 0 w 10000"/>
              <a:gd name="connsiteY0" fmla="*/ 5001 h 10000"/>
              <a:gd name="connsiteX1" fmla="*/ 1353 w 10000"/>
              <a:gd name="connsiteY1" fmla="*/ 3409 h 10000"/>
              <a:gd name="connsiteX2" fmla="*/ 2616 w 10000"/>
              <a:gd name="connsiteY2" fmla="*/ 3768 h 10000"/>
              <a:gd name="connsiteX3" fmla="*/ 4534 w 10000"/>
              <a:gd name="connsiteY3" fmla="*/ 4889 h 10000"/>
              <a:gd name="connsiteX4" fmla="*/ 4534 w 10000"/>
              <a:gd name="connsiteY4" fmla="*/ 3163 h 10000"/>
              <a:gd name="connsiteX5" fmla="*/ 3519 w 10000"/>
              <a:gd name="connsiteY5" fmla="*/ 2557 h 10000"/>
              <a:gd name="connsiteX6" fmla="*/ 3789 w 10000"/>
              <a:gd name="connsiteY6" fmla="*/ 786 h 10000"/>
              <a:gd name="connsiteX7" fmla="*/ 4985 w 10000"/>
              <a:gd name="connsiteY7" fmla="*/ 1 h 10000"/>
              <a:gd name="connsiteX8" fmla="*/ 5752 w 10000"/>
              <a:gd name="connsiteY8" fmla="*/ 1167 h 10000"/>
              <a:gd name="connsiteX9" fmla="*/ 7173 w 10000"/>
              <a:gd name="connsiteY9" fmla="*/ 1660 h 10000"/>
              <a:gd name="connsiteX10" fmla="*/ 7947 w 10000"/>
              <a:gd name="connsiteY10" fmla="*/ 561 h 10000"/>
              <a:gd name="connsiteX11" fmla="*/ 9428 w 10000"/>
              <a:gd name="connsiteY11" fmla="*/ 46 h 10000"/>
              <a:gd name="connsiteX12" fmla="*/ 9970 w 10000"/>
              <a:gd name="connsiteY12" fmla="*/ 1122 h 10000"/>
              <a:gd name="connsiteX13" fmla="*/ 8932 w 10000"/>
              <a:gd name="connsiteY13" fmla="*/ 2198 h 10000"/>
              <a:gd name="connsiteX14" fmla="*/ 8324 w 10000"/>
              <a:gd name="connsiteY14" fmla="*/ 3678 h 10000"/>
              <a:gd name="connsiteX15" fmla="*/ 9880 w 10000"/>
              <a:gd name="connsiteY15" fmla="*/ 5067 h 10000"/>
              <a:gd name="connsiteX16" fmla="*/ 4985 w 10000"/>
              <a:gd name="connsiteY16" fmla="*/ 10000 h 10000"/>
              <a:gd name="connsiteX17" fmla="*/ 0 w 10000"/>
              <a:gd name="connsiteY17" fmla="*/ 5001 h 10000"/>
              <a:gd name="connsiteX0" fmla="*/ 0 w 10000"/>
              <a:gd name="connsiteY0" fmla="*/ 5001 h 10000"/>
              <a:gd name="connsiteX1" fmla="*/ 1353 w 10000"/>
              <a:gd name="connsiteY1" fmla="*/ 3409 h 10000"/>
              <a:gd name="connsiteX2" fmla="*/ 2616 w 10000"/>
              <a:gd name="connsiteY2" fmla="*/ 3768 h 10000"/>
              <a:gd name="connsiteX3" fmla="*/ 4534 w 10000"/>
              <a:gd name="connsiteY3" fmla="*/ 4889 h 10000"/>
              <a:gd name="connsiteX4" fmla="*/ 4534 w 10000"/>
              <a:gd name="connsiteY4" fmla="*/ 3163 h 10000"/>
              <a:gd name="connsiteX5" fmla="*/ 3519 w 10000"/>
              <a:gd name="connsiteY5" fmla="*/ 2557 h 10000"/>
              <a:gd name="connsiteX6" fmla="*/ 3789 w 10000"/>
              <a:gd name="connsiteY6" fmla="*/ 786 h 10000"/>
              <a:gd name="connsiteX7" fmla="*/ 4985 w 10000"/>
              <a:gd name="connsiteY7" fmla="*/ 1 h 10000"/>
              <a:gd name="connsiteX8" fmla="*/ 5752 w 10000"/>
              <a:gd name="connsiteY8" fmla="*/ 1167 h 10000"/>
              <a:gd name="connsiteX9" fmla="*/ 7173 w 10000"/>
              <a:gd name="connsiteY9" fmla="*/ 1660 h 10000"/>
              <a:gd name="connsiteX10" fmla="*/ 7947 w 10000"/>
              <a:gd name="connsiteY10" fmla="*/ 561 h 10000"/>
              <a:gd name="connsiteX11" fmla="*/ 9428 w 10000"/>
              <a:gd name="connsiteY11" fmla="*/ 46 h 10000"/>
              <a:gd name="connsiteX12" fmla="*/ 9970 w 10000"/>
              <a:gd name="connsiteY12" fmla="*/ 1122 h 10000"/>
              <a:gd name="connsiteX13" fmla="*/ 8932 w 10000"/>
              <a:gd name="connsiteY13" fmla="*/ 2198 h 10000"/>
              <a:gd name="connsiteX14" fmla="*/ 8324 w 10000"/>
              <a:gd name="connsiteY14" fmla="*/ 3678 h 10000"/>
              <a:gd name="connsiteX15" fmla="*/ 9880 w 10000"/>
              <a:gd name="connsiteY15" fmla="*/ 5067 h 10000"/>
              <a:gd name="connsiteX16" fmla="*/ 4985 w 10000"/>
              <a:gd name="connsiteY16" fmla="*/ 10000 h 10000"/>
              <a:gd name="connsiteX17" fmla="*/ 0 w 10000"/>
              <a:gd name="connsiteY17" fmla="*/ 5001 h 10000"/>
              <a:gd name="connsiteX0" fmla="*/ 0 w 10000"/>
              <a:gd name="connsiteY0" fmla="*/ 5001 h 10000"/>
              <a:gd name="connsiteX1" fmla="*/ 1353 w 10000"/>
              <a:gd name="connsiteY1" fmla="*/ 3409 h 10000"/>
              <a:gd name="connsiteX2" fmla="*/ 2616 w 10000"/>
              <a:gd name="connsiteY2" fmla="*/ 3768 h 10000"/>
              <a:gd name="connsiteX3" fmla="*/ 4534 w 10000"/>
              <a:gd name="connsiteY3" fmla="*/ 4889 h 10000"/>
              <a:gd name="connsiteX4" fmla="*/ 4534 w 10000"/>
              <a:gd name="connsiteY4" fmla="*/ 3163 h 10000"/>
              <a:gd name="connsiteX5" fmla="*/ 3519 w 10000"/>
              <a:gd name="connsiteY5" fmla="*/ 2557 h 10000"/>
              <a:gd name="connsiteX6" fmla="*/ 3789 w 10000"/>
              <a:gd name="connsiteY6" fmla="*/ 786 h 10000"/>
              <a:gd name="connsiteX7" fmla="*/ 4985 w 10000"/>
              <a:gd name="connsiteY7" fmla="*/ 1 h 10000"/>
              <a:gd name="connsiteX8" fmla="*/ 5752 w 10000"/>
              <a:gd name="connsiteY8" fmla="*/ 1167 h 10000"/>
              <a:gd name="connsiteX9" fmla="*/ 7173 w 10000"/>
              <a:gd name="connsiteY9" fmla="*/ 1660 h 10000"/>
              <a:gd name="connsiteX10" fmla="*/ 7947 w 10000"/>
              <a:gd name="connsiteY10" fmla="*/ 561 h 10000"/>
              <a:gd name="connsiteX11" fmla="*/ 9428 w 10000"/>
              <a:gd name="connsiteY11" fmla="*/ 46 h 10000"/>
              <a:gd name="connsiteX12" fmla="*/ 9970 w 10000"/>
              <a:gd name="connsiteY12" fmla="*/ 1122 h 10000"/>
              <a:gd name="connsiteX13" fmla="*/ 8932 w 10000"/>
              <a:gd name="connsiteY13" fmla="*/ 2198 h 10000"/>
              <a:gd name="connsiteX14" fmla="*/ 8324 w 10000"/>
              <a:gd name="connsiteY14" fmla="*/ 3678 h 10000"/>
              <a:gd name="connsiteX15" fmla="*/ 9880 w 10000"/>
              <a:gd name="connsiteY15" fmla="*/ 5067 h 10000"/>
              <a:gd name="connsiteX16" fmla="*/ 4985 w 10000"/>
              <a:gd name="connsiteY16" fmla="*/ 10000 h 10000"/>
              <a:gd name="connsiteX17" fmla="*/ 0 w 10000"/>
              <a:gd name="connsiteY17" fmla="*/ 5001 h 10000"/>
              <a:gd name="connsiteX0" fmla="*/ 0 w 10000"/>
              <a:gd name="connsiteY0" fmla="*/ 5001 h 10000"/>
              <a:gd name="connsiteX1" fmla="*/ 1353 w 10000"/>
              <a:gd name="connsiteY1" fmla="*/ 3409 h 10000"/>
              <a:gd name="connsiteX2" fmla="*/ 2616 w 10000"/>
              <a:gd name="connsiteY2" fmla="*/ 3768 h 10000"/>
              <a:gd name="connsiteX3" fmla="*/ 4534 w 10000"/>
              <a:gd name="connsiteY3" fmla="*/ 4889 h 10000"/>
              <a:gd name="connsiteX4" fmla="*/ 4534 w 10000"/>
              <a:gd name="connsiteY4" fmla="*/ 3163 h 10000"/>
              <a:gd name="connsiteX5" fmla="*/ 3519 w 10000"/>
              <a:gd name="connsiteY5" fmla="*/ 2557 h 10000"/>
              <a:gd name="connsiteX6" fmla="*/ 3789 w 10000"/>
              <a:gd name="connsiteY6" fmla="*/ 786 h 10000"/>
              <a:gd name="connsiteX7" fmla="*/ 4985 w 10000"/>
              <a:gd name="connsiteY7" fmla="*/ 1 h 10000"/>
              <a:gd name="connsiteX8" fmla="*/ 5752 w 10000"/>
              <a:gd name="connsiteY8" fmla="*/ 1167 h 10000"/>
              <a:gd name="connsiteX9" fmla="*/ 7187 w 10000"/>
              <a:gd name="connsiteY9" fmla="*/ 1674 h 10000"/>
              <a:gd name="connsiteX10" fmla="*/ 7947 w 10000"/>
              <a:gd name="connsiteY10" fmla="*/ 561 h 10000"/>
              <a:gd name="connsiteX11" fmla="*/ 9428 w 10000"/>
              <a:gd name="connsiteY11" fmla="*/ 46 h 10000"/>
              <a:gd name="connsiteX12" fmla="*/ 9970 w 10000"/>
              <a:gd name="connsiteY12" fmla="*/ 1122 h 10000"/>
              <a:gd name="connsiteX13" fmla="*/ 8932 w 10000"/>
              <a:gd name="connsiteY13" fmla="*/ 2198 h 10000"/>
              <a:gd name="connsiteX14" fmla="*/ 8324 w 10000"/>
              <a:gd name="connsiteY14" fmla="*/ 3678 h 10000"/>
              <a:gd name="connsiteX15" fmla="*/ 9880 w 10000"/>
              <a:gd name="connsiteY15" fmla="*/ 5067 h 10000"/>
              <a:gd name="connsiteX16" fmla="*/ 4985 w 10000"/>
              <a:gd name="connsiteY16" fmla="*/ 10000 h 10000"/>
              <a:gd name="connsiteX17" fmla="*/ 0 w 10000"/>
              <a:gd name="connsiteY17" fmla="*/ 5001 h 10000"/>
              <a:gd name="connsiteX0" fmla="*/ 0 w 10000"/>
              <a:gd name="connsiteY0" fmla="*/ 5001 h 10000"/>
              <a:gd name="connsiteX1" fmla="*/ 1353 w 10000"/>
              <a:gd name="connsiteY1" fmla="*/ 3409 h 10000"/>
              <a:gd name="connsiteX2" fmla="*/ 2616 w 10000"/>
              <a:gd name="connsiteY2" fmla="*/ 3768 h 10000"/>
              <a:gd name="connsiteX3" fmla="*/ 4534 w 10000"/>
              <a:gd name="connsiteY3" fmla="*/ 4889 h 10000"/>
              <a:gd name="connsiteX4" fmla="*/ 4534 w 10000"/>
              <a:gd name="connsiteY4" fmla="*/ 3163 h 10000"/>
              <a:gd name="connsiteX5" fmla="*/ 3519 w 10000"/>
              <a:gd name="connsiteY5" fmla="*/ 2557 h 10000"/>
              <a:gd name="connsiteX6" fmla="*/ 3789 w 10000"/>
              <a:gd name="connsiteY6" fmla="*/ 786 h 10000"/>
              <a:gd name="connsiteX7" fmla="*/ 4985 w 10000"/>
              <a:gd name="connsiteY7" fmla="*/ 1 h 10000"/>
              <a:gd name="connsiteX8" fmla="*/ 5752 w 10000"/>
              <a:gd name="connsiteY8" fmla="*/ 1167 h 10000"/>
              <a:gd name="connsiteX9" fmla="*/ 7187 w 10000"/>
              <a:gd name="connsiteY9" fmla="*/ 1674 h 10000"/>
              <a:gd name="connsiteX10" fmla="*/ 7947 w 10000"/>
              <a:gd name="connsiteY10" fmla="*/ 561 h 10000"/>
              <a:gd name="connsiteX11" fmla="*/ 9428 w 10000"/>
              <a:gd name="connsiteY11" fmla="*/ 46 h 10000"/>
              <a:gd name="connsiteX12" fmla="*/ 9970 w 10000"/>
              <a:gd name="connsiteY12" fmla="*/ 1122 h 10000"/>
              <a:gd name="connsiteX13" fmla="*/ 8932 w 10000"/>
              <a:gd name="connsiteY13" fmla="*/ 2198 h 10000"/>
              <a:gd name="connsiteX14" fmla="*/ 8324 w 10000"/>
              <a:gd name="connsiteY14" fmla="*/ 3678 h 10000"/>
              <a:gd name="connsiteX15" fmla="*/ 9880 w 10000"/>
              <a:gd name="connsiteY15" fmla="*/ 5067 h 10000"/>
              <a:gd name="connsiteX16" fmla="*/ 4985 w 10000"/>
              <a:gd name="connsiteY16" fmla="*/ 10000 h 10000"/>
              <a:gd name="connsiteX17" fmla="*/ 0 w 10000"/>
              <a:gd name="connsiteY17" fmla="*/ 5001 h 10000"/>
              <a:gd name="connsiteX0" fmla="*/ 0 w 10000"/>
              <a:gd name="connsiteY0" fmla="*/ 5079 h 10078"/>
              <a:gd name="connsiteX1" fmla="*/ 1353 w 10000"/>
              <a:gd name="connsiteY1" fmla="*/ 3487 h 10078"/>
              <a:gd name="connsiteX2" fmla="*/ 2616 w 10000"/>
              <a:gd name="connsiteY2" fmla="*/ 3846 h 10078"/>
              <a:gd name="connsiteX3" fmla="*/ 4534 w 10000"/>
              <a:gd name="connsiteY3" fmla="*/ 4967 h 10078"/>
              <a:gd name="connsiteX4" fmla="*/ 4534 w 10000"/>
              <a:gd name="connsiteY4" fmla="*/ 3241 h 10078"/>
              <a:gd name="connsiteX5" fmla="*/ 3519 w 10000"/>
              <a:gd name="connsiteY5" fmla="*/ 2635 h 10078"/>
              <a:gd name="connsiteX6" fmla="*/ 3789 w 10000"/>
              <a:gd name="connsiteY6" fmla="*/ 864 h 10078"/>
              <a:gd name="connsiteX7" fmla="*/ 4985 w 10000"/>
              <a:gd name="connsiteY7" fmla="*/ 79 h 10078"/>
              <a:gd name="connsiteX8" fmla="*/ 5752 w 10000"/>
              <a:gd name="connsiteY8" fmla="*/ 1245 h 10078"/>
              <a:gd name="connsiteX9" fmla="*/ 7187 w 10000"/>
              <a:gd name="connsiteY9" fmla="*/ 1752 h 10078"/>
              <a:gd name="connsiteX10" fmla="*/ 7947 w 10000"/>
              <a:gd name="connsiteY10" fmla="*/ 639 h 10078"/>
              <a:gd name="connsiteX11" fmla="*/ 9428 w 10000"/>
              <a:gd name="connsiteY11" fmla="*/ 124 h 10078"/>
              <a:gd name="connsiteX12" fmla="*/ 9970 w 10000"/>
              <a:gd name="connsiteY12" fmla="*/ 1200 h 10078"/>
              <a:gd name="connsiteX13" fmla="*/ 8932 w 10000"/>
              <a:gd name="connsiteY13" fmla="*/ 2276 h 10078"/>
              <a:gd name="connsiteX14" fmla="*/ 8324 w 10000"/>
              <a:gd name="connsiteY14" fmla="*/ 3756 h 10078"/>
              <a:gd name="connsiteX15" fmla="*/ 9880 w 10000"/>
              <a:gd name="connsiteY15" fmla="*/ 5145 h 10078"/>
              <a:gd name="connsiteX16" fmla="*/ 4985 w 10000"/>
              <a:gd name="connsiteY16" fmla="*/ 10078 h 10078"/>
              <a:gd name="connsiteX17" fmla="*/ 0 w 10000"/>
              <a:gd name="connsiteY17" fmla="*/ 5079 h 10078"/>
              <a:gd name="connsiteX0" fmla="*/ 0 w 9994"/>
              <a:gd name="connsiteY0" fmla="*/ 5079 h 10078"/>
              <a:gd name="connsiteX1" fmla="*/ 1353 w 9994"/>
              <a:gd name="connsiteY1" fmla="*/ 3487 h 10078"/>
              <a:gd name="connsiteX2" fmla="*/ 2616 w 9994"/>
              <a:gd name="connsiteY2" fmla="*/ 3846 h 10078"/>
              <a:gd name="connsiteX3" fmla="*/ 4534 w 9994"/>
              <a:gd name="connsiteY3" fmla="*/ 4967 h 10078"/>
              <a:gd name="connsiteX4" fmla="*/ 4534 w 9994"/>
              <a:gd name="connsiteY4" fmla="*/ 3241 h 10078"/>
              <a:gd name="connsiteX5" fmla="*/ 3519 w 9994"/>
              <a:gd name="connsiteY5" fmla="*/ 2635 h 10078"/>
              <a:gd name="connsiteX6" fmla="*/ 3789 w 9994"/>
              <a:gd name="connsiteY6" fmla="*/ 864 h 10078"/>
              <a:gd name="connsiteX7" fmla="*/ 4985 w 9994"/>
              <a:gd name="connsiteY7" fmla="*/ 79 h 10078"/>
              <a:gd name="connsiteX8" fmla="*/ 5752 w 9994"/>
              <a:gd name="connsiteY8" fmla="*/ 1245 h 10078"/>
              <a:gd name="connsiteX9" fmla="*/ 7187 w 9994"/>
              <a:gd name="connsiteY9" fmla="*/ 1752 h 10078"/>
              <a:gd name="connsiteX10" fmla="*/ 7947 w 9994"/>
              <a:gd name="connsiteY10" fmla="*/ 639 h 10078"/>
              <a:gd name="connsiteX11" fmla="*/ 9428 w 9994"/>
              <a:gd name="connsiteY11" fmla="*/ 124 h 10078"/>
              <a:gd name="connsiteX12" fmla="*/ 9970 w 9994"/>
              <a:gd name="connsiteY12" fmla="*/ 1200 h 10078"/>
              <a:gd name="connsiteX13" fmla="*/ 8932 w 9994"/>
              <a:gd name="connsiteY13" fmla="*/ 2276 h 10078"/>
              <a:gd name="connsiteX14" fmla="*/ 8324 w 9994"/>
              <a:gd name="connsiteY14" fmla="*/ 3756 h 10078"/>
              <a:gd name="connsiteX15" fmla="*/ 9880 w 9994"/>
              <a:gd name="connsiteY15" fmla="*/ 5145 h 10078"/>
              <a:gd name="connsiteX16" fmla="*/ 4985 w 9994"/>
              <a:gd name="connsiteY16" fmla="*/ 10078 h 10078"/>
              <a:gd name="connsiteX17" fmla="*/ 0 w 9994"/>
              <a:gd name="connsiteY17" fmla="*/ 5079 h 10078"/>
              <a:gd name="connsiteX0" fmla="*/ 0 w 9989"/>
              <a:gd name="connsiteY0" fmla="*/ 5040 h 10000"/>
              <a:gd name="connsiteX1" fmla="*/ 1354 w 9989"/>
              <a:gd name="connsiteY1" fmla="*/ 3460 h 10000"/>
              <a:gd name="connsiteX2" fmla="*/ 2618 w 9989"/>
              <a:gd name="connsiteY2" fmla="*/ 3816 h 10000"/>
              <a:gd name="connsiteX3" fmla="*/ 4537 w 9989"/>
              <a:gd name="connsiteY3" fmla="*/ 4929 h 10000"/>
              <a:gd name="connsiteX4" fmla="*/ 4537 w 9989"/>
              <a:gd name="connsiteY4" fmla="*/ 3216 h 10000"/>
              <a:gd name="connsiteX5" fmla="*/ 3521 w 9989"/>
              <a:gd name="connsiteY5" fmla="*/ 2615 h 10000"/>
              <a:gd name="connsiteX6" fmla="*/ 3791 w 9989"/>
              <a:gd name="connsiteY6" fmla="*/ 857 h 10000"/>
              <a:gd name="connsiteX7" fmla="*/ 4988 w 9989"/>
              <a:gd name="connsiteY7" fmla="*/ 78 h 10000"/>
              <a:gd name="connsiteX8" fmla="*/ 5755 w 9989"/>
              <a:gd name="connsiteY8" fmla="*/ 1235 h 10000"/>
              <a:gd name="connsiteX9" fmla="*/ 7191 w 9989"/>
              <a:gd name="connsiteY9" fmla="*/ 1738 h 10000"/>
              <a:gd name="connsiteX10" fmla="*/ 7952 w 9989"/>
              <a:gd name="connsiteY10" fmla="*/ 634 h 10000"/>
              <a:gd name="connsiteX11" fmla="*/ 9434 w 9989"/>
              <a:gd name="connsiteY11" fmla="*/ 123 h 10000"/>
              <a:gd name="connsiteX12" fmla="*/ 9976 w 9989"/>
              <a:gd name="connsiteY12" fmla="*/ 1191 h 10000"/>
              <a:gd name="connsiteX13" fmla="*/ 8937 w 9989"/>
              <a:gd name="connsiteY13" fmla="*/ 2258 h 10000"/>
              <a:gd name="connsiteX14" fmla="*/ 8329 w 9989"/>
              <a:gd name="connsiteY14" fmla="*/ 3727 h 10000"/>
              <a:gd name="connsiteX15" fmla="*/ 9886 w 9989"/>
              <a:gd name="connsiteY15" fmla="*/ 5105 h 10000"/>
              <a:gd name="connsiteX16" fmla="*/ 4988 w 9989"/>
              <a:gd name="connsiteY16" fmla="*/ 10000 h 10000"/>
              <a:gd name="connsiteX17" fmla="*/ 0 w 9989"/>
              <a:gd name="connsiteY17" fmla="*/ 5040 h 10000"/>
              <a:gd name="connsiteX0" fmla="*/ 0 w 10000"/>
              <a:gd name="connsiteY0" fmla="*/ 5040 h 10000"/>
              <a:gd name="connsiteX1" fmla="*/ 1355 w 10000"/>
              <a:gd name="connsiteY1" fmla="*/ 3460 h 10000"/>
              <a:gd name="connsiteX2" fmla="*/ 2621 w 10000"/>
              <a:gd name="connsiteY2" fmla="*/ 3816 h 10000"/>
              <a:gd name="connsiteX3" fmla="*/ 4542 w 10000"/>
              <a:gd name="connsiteY3" fmla="*/ 4929 h 10000"/>
              <a:gd name="connsiteX4" fmla="*/ 4542 w 10000"/>
              <a:gd name="connsiteY4" fmla="*/ 3216 h 10000"/>
              <a:gd name="connsiteX5" fmla="*/ 3525 w 10000"/>
              <a:gd name="connsiteY5" fmla="*/ 2615 h 10000"/>
              <a:gd name="connsiteX6" fmla="*/ 3795 w 10000"/>
              <a:gd name="connsiteY6" fmla="*/ 857 h 10000"/>
              <a:gd name="connsiteX7" fmla="*/ 4993 w 10000"/>
              <a:gd name="connsiteY7" fmla="*/ 78 h 10000"/>
              <a:gd name="connsiteX8" fmla="*/ 5761 w 10000"/>
              <a:gd name="connsiteY8" fmla="*/ 1235 h 10000"/>
              <a:gd name="connsiteX9" fmla="*/ 7199 w 10000"/>
              <a:gd name="connsiteY9" fmla="*/ 1738 h 10000"/>
              <a:gd name="connsiteX10" fmla="*/ 7961 w 10000"/>
              <a:gd name="connsiteY10" fmla="*/ 634 h 10000"/>
              <a:gd name="connsiteX11" fmla="*/ 9444 w 10000"/>
              <a:gd name="connsiteY11" fmla="*/ 123 h 10000"/>
              <a:gd name="connsiteX12" fmla="*/ 9987 w 10000"/>
              <a:gd name="connsiteY12" fmla="*/ 1191 h 10000"/>
              <a:gd name="connsiteX13" fmla="*/ 8947 w 10000"/>
              <a:gd name="connsiteY13" fmla="*/ 2258 h 10000"/>
              <a:gd name="connsiteX14" fmla="*/ 8338 w 10000"/>
              <a:gd name="connsiteY14" fmla="*/ 3727 h 10000"/>
              <a:gd name="connsiteX15" fmla="*/ 9897 w 10000"/>
              <a:gd name="connsiteY15" fmla="*/ 5105 h 10000"/>
              <a:gd name="connsiteX16" fmla="*/ 4993 w 10000"/>
              <a:gd name="connsiteY16" fmla="*/ 10000 h 10000"/>
              <a:gd name="connsiteX17" fmla="*/ 0 w 10000"/>
              <a:gd name="connsiteY17" fmla="*/ 5040 h 10000"/>
              <a:gd name="connsiteX0" fmla="*/ 0 w 10000"/>
              <a:gd name="connsiteY0" fmla="*/ 5040 h 10000"/>
              <a:gd name="connsiteX1" fmla="*/ 1355 w 10000"/>
              <a:gd name="connsiteY1" fmla="*/ 3460 h 10000"/>
              <a:gd name="connsiteX2" fmla="*/ 2621 w 10000"/>
              <a:gd name="connsiteY2" fmla="*/ 3816 h 10000"/>
              <a:gd name="connsiteX3" fmla="*/ 4542 w 10000"/>
              <a:gd name="connsiteY3" fmla="*/ 4929 h 10000"/>
              <a:gd name="connsiteX4" fmla="*/ 4542 w 10000"/>
              <a:gd name="connsiteY4" fmla="*/ 3216 h 10000"/>
              <a:gd name="connsiteX5" fmla="*/ 3525 w 10000"/>
              <a:gd name="connsiteY5" fmla="*/ 2615 h 10000"/>
              <a:gd name="connsiteX6" fmla="*/ 3795 w 10000"/>
              <a:gd name="connsiteY6" fmla="*/ 857 h 10000"/>
              <a:gd name="connsiteX7" fmla="*/ 4993 w 10000"/>
              <a:gd name="connsiteY7" fmla="*/ 78 h 10000"/>
              <a:gd name="connsiteX8" fmla="*/ 5761 w 10000"/>
              <a:gd name="connsiteY8" fmla="*/ 1235 h 10000"/>
              <a:gd name="connsiteX9" fmla="*/ 7199 w 10000"/>
              <a:gd name="connsiteY9" fmla="*/ 1738 h 10000"/>
              <a:gd name="connsiteX10" fmla="*/ 7961 w 10000"/>
              <a:gd name="connsiteY10" fmla="*/ 634 h 10000"/>
              <a:gd name="connsiteX11" fmla="*/ 9444 w 10000"/>
              <a:gd name="connsiteY11" fmla="*/ 123 h 10000"/>
              <a:gd name="connsiteX12" fmla="*/ 9987 w 10000"/>
              <a:gd name="connsiteY12" fmla="*/ 1191 h 10000"/>
              <a:gd name="connsiteX13" fmla="*/ 8947 w 10000"/>
              <a:gd name="connsiteY13" fmla="*/ 2258 h 10000"/>
              <a:gd name="connsiteX14" fmla="*/ 8338 w 10000"/>
              <a:gd name="connsiteY14" fmla="*/ 3727 h 10000"/>
              <a:gd name="connsiteX15" fmla="*/ 9897 w 10000"/>
              <a:gd name="connsiteY15" fmla="*/ 5105 h 10000"/>
              <a:gd name="connsiteX16" fmla="*/ 4993 w 10000"/>
              <a:gd name="connsiteY16" fmla="*/ 10000 h 10000"/>
              <a:gd name="connsiteX17" fmla="*/ 0 w 10000"/>
              <a:gd name="connsiteY17" fmla="*/ 5040 h 10000"/>
              <a:gd name="connsiteX0" fmla="*/ 0 w 10000"/>
              <a:gd name="connsiteY0" fmla="*/ 5040 h 10000"/>
              <a:gd name="connsiteX1" fmla="*/ 1355 w 10000"/>
              <a:gd name="connsiteY1" fmla="*/ 3460 h 10000"/>
              <a:gd name="connsiteX2" fmla="*/ 2621 w 10000"/>
              <a:gd name="connsiteY2" fmla="*/ 3816 h 10000"/>
              <a:gd name="connsiteX3" fmla="*/ 4542 w 10000"/>
              <a:gd name="connsiteY3" fmla="*/ 4929 h 10000"/>
              <a:gd name="connsiteX4" fmla="*/ 4542 w 10000"/>
              <a:gd name="connsiteY4" fmla="*/ 3216 h 10000"/>
              <a:gd name="connsiteX5" fmla="*/ 3525 w 10000"/>
              <a:gd name="connsiteY5" fmla="*/ 2615 h 10000"/>
              <a:gd name="connsiteX6" fmla="*/ 3795 w 10000"/>
              <a:gd name="connsiteY6" fmla="*/ 857 h 10000"/>
              <a:gd name="connsiteX7" fmla="*/ 4993 w 10000"/>
              <a:gd name="connsiteY7" fmla="*/ 78 h 10000"/>
              <a:gd name="connsiteX8" fmla="*/ 5761 w 10000"/>
              <a:gd name="connsiteY8" fmla="*/ 1235 h 10000"/>
              <a:gd name="connsiteX9" fmla="*/ 7199 w 10000"/>
              <a:gd name="connsiteY9" fmla="*/ 1738 h 10000"/>
              <a:gd name="connsiteX10" fmla="*/ 7961 w 10000"/>
              <a:gd name="connsiteY10" fmla="*/ 634 h 10000"/>
              <a:gd name="connsiteX11" fmla="*/ 9444 w 10000"/>
              <a:gd name="connsiteY11" fmla="*/ 123 h 10000"/>
              <a:gd name="connsiteX12" fmla="*/ 9987 w 10000"/>
              <a:gd name="connsiteY12" fmla="*/ 1191 h 10000"/>
              <a:gd name="connsiteX13" fmla="*/ 8947 w 10000"/>
              <a:gd name="connsiteY13" fmla="*/ 2258 h 10000"/>
              <a:gd name="connsiteX14" fmla="*/ 8395 w 10000"/>
              <a:gd name="connsiteY14" fmla="*/ 3741 h 10000"/>
              <a:gd name="connsiteX15" fmla="*/ 9897 w 10000"/>
              <a:gd name="connsiteY15" fmla="*/ 5105 h 10000"/>
              <a:gd name="connsiteX16" fmla="*/ 4993 w 10000"/>
              <a:gd name="connsiteY16" fmla="*/ 10000 h 10000"/>
              <a:gd name="connsiteX17" fmla="*/ 0 w 10000"/>
              <a:gd name="connsiteY17" fmla="*/ 5040 h 10000"/>
              <a:gd name="connsiteX0" fmla="*/ 0 w 10000"/>
              <a:gd name="connsiteY0" fmla="*/ 5040 h 10000"/>
              <a:gd name="connsiteX1" fmla="*/ 1355 w 10000"/>
              <a:gd name="connsiteY1" fmla="*/ 3460 h 10000"/>
              <a:gd name="connsiteX2" fmla="*/ 2621 w 10000"/>
              <a:gd name="connsiteY2" fmla="*/ 3816 h 10000"/>
              <a:gd name="connsiteX3" fmla="*/ 4542 w 10000"/>
              <a:gd name="connsiteY3" fmla="*/ 4929 h 10000"/>
              <a:gd name="connsiteX4" fmla="*/ 4542 w 10000"/>
              <a:gd name="connsiteY4" fmla="*/ 3216 h 10000"/>
              <a:gd name="connsiteX5" fmla="*/ 3525 w 10000"/>
              <a:gd name="connsiteY5" fmla="*/ 2615 h 10000"/>
              <a:gd name="connsiteX6" fmla="*/ 3795 w 10000"/>
              <a:gd name="connsiteY6" fmla="*/ 857 h 10000"/>
              <a:gd name="connsiteX7" fmla="*/ 4993 w 10000"/>
              <a:gd name="connsiteY7" fmla="*/ 78 h 10000"/>
              <a:gd name="connsiteX8" fmla="*/ 5761 w 10000"/>
              <a:gd name="connsiteY8" fmla="*/ 1235 h 10000"/>
              <a:gd name="connsiteX9" fmla="*/ 7199 w 10000"/>
              <a:gd name="connsiteY9" fmla="*/ 1738 h 10000"/>
              <a:gd name="connsiteX10" fmla="*/ 7961 w 10000"/>
              <a:gd name="connsiteY10" fmla="*/ 634 h 10000"/>
              <a:gd name="connsiteX11" fmla="*/ 9444 w 10000"/>
              <a:gd name="connsiteY11" fmla="*/ 123 h 10000"/>
              <a:gd name="connsiteX12" fmla="*/ 9987 w 10000"/>
              <a:gd name="connsiteY12" fmla="*/ 1191 h 10000"/>
              <a:gd name="connsiteX13" fmla="*/ 8947 w 10000"/>
              <a:gd name="connsiteY13" fmla="*/ 2258 h 10000"/>
              <a:gd name="connsiteX14" fmla="*/ 8395 w 10000"/>
              <a:gd name="connsiteY14" fmla="*/ 3741 h 10000"/>
              <a:gd name="connsiteX15" fmla="*/ 9897 w 10000"/>
              <a:gd name="connsiteY15" fmla="*/ 5105 h 10000"/>
              <a:gd name="connsiteX16" fmla="*/ 4993 w 10000"/>
              <a:gd name="connsiteY16" fmla="*/ 10000 h 10000"/>
              <a:gd name="connsiteX17" fmla="*/ 0 w 10000"/>
              <a:gd name="connsiteY17" fmla="*/ 5040 h 10000"/>
              <a:gd name="connsiteX0" fmla="*/ 0 w 10000"/>
              <a:gd name="connsiteY0" fmla="*/ 5040 h 10000"/>
              <a:gd name="connsiteX1" fmla="*/ 1355 w 10000"/>
              <a:gd name="connsiteY1" fmla="*/ 3460 h 10000"/>
              <a:gd name="connsiteX2" fmla="*/ 2621 w 10000"/>
              <a:gd name="connsiteY2" fmla="*/ 3816 h 10000"/>
              <a:gd name="connsiteX3" fmla="*/ 4542 w 10000"/>
              <a:gd name="connsiteY3" fmla="*/ 4929 h 10000"/>
              <a:gd name="connsiteX4" fmla="*/ 4542 w 10000"/>
              <a:gd name="connsiteY4" fmla="*/ 3216 h 10000"/>
              <a:gd name="connsiteX5" fmla="*/ 3525 w 10000"/>
              <a:gd name="connsiteY5" fmla="*/ 2615 h 10000"/>
              <a:gd name="connsiteX6" fmla="*/ 3795 w 10000"/>
              <a:gd name="connsiteY6" fmla="*/ 857 h 10000"/>
              <a:gd name="connsiteX7" fmla="*/ 4993 w 10000"/>
              <a:gd name="connsiteY7" fmla="*/ 78 h 10000"/>
              <a:gd name="connsiteX8" fmla="*/ 5761 w 10000"/>
              <a:gd name="connsiteY8" fmla="*/ 1235 h 10000"/>
              <a:gd name="connsiteX9" fmla="*/ 7199 w 10000"/>
              <a:gd name="connsiteY9" fmla="*/ 1738 h 10000"/>
              <a:gd name="connsiteX10" fmla="*/ 7961 w 10000"/>
              <a:gd name="connsiteY10" fmla="*/ 634 h 10000"/>
              <a:gd name="connsiteX11" fmla="*/ 9444 w 10000"/>
              <a:gd name="connsiteY11" fmla="*/ 123 h 10000"/>
              <a:gd name="connsiteX12" fmla="*/ 9987 w 10000"/>
              <a:gd name="connsiteY12" fmla="*/ 1191 h 10000"/>
              <a:gd name="connsiteX13" fmla="*/ 8947 w 10000"/>
              <a:gd name="connsiteY13" fmla="*/ 2258 h 10000"/>
              <a:gd name="connsiteX14" fmla="*/ 8395 w 10000"/>
              <a:gd name="connsiteY14" fmla="*/ 3741 h 10000"/>
              <a:gd name="connsiteX15" fmla="*/ 9897 w 10000"/>
              <a:gd name="connsiteY15" fmla="*/ 5105 h 10000"/>
              <a:gd name="connsiteX16" fmla="*/ 4993 w 10000"/>
              <a:gd name="connsiteY16" fmla="*/ 10000 h 10000"/>
              <a:gd name="connsiteX17" fmla="*/ 0 w 10000"/>
              <a:gd name="connsiteY17" fmla="*/ 5040 h 10000"/>
              <a:gd name="connsiteX0" fmla="*/ 0 w 10000"/>
              <a:gd name="connsiteY0" fmla="*/ 5040 h 10000"/>
              <a:gd name="connsiteX1" fmla="*/ 1355 w 10000"/>
              <a:gd name="connsiteY1" fmla="*/ 3460 h 10000"/>
              <a:gd name="connsiteX2" fmla="*/ 2621 w 10000"/>
              <a:gd name="connsiteY2" fmla="*/ 3816 h 10000"/>
              <a:gd name="connsiteX3" fmla="*/ 4542 w 10000"/>
              <a:gd name="connsiteY3" fmla="*/ 4929 h 10000"/>
              <a:gd name="connsiteX4" fmla="*/ 4542 w 10000"/>
              <a:gd name="connsiteY4" fmla="*/ 3216 h 10000"/>
              <a:gd name="connsiteX5" fmla="*/ 3525 w 10000"/>
              <a:gd name="connsiteY5" fmla="*/ 2615 h 10000"/>
              <a:gd name="connsiteX6" fmla="*/ 3795 w 10000"/>
              <a:gd name="connsiteY6" fmla="*/ 857 h 10000"/>
              <a:gd name="connsiteX7" fmla="*/ 4993 w 10000"/>
              <a:gd name="connsiteY7" fmla="*/ 78 h 10000"/>
              <a:gd name="connsiteX8" fmla="*/ 5761 w 10000"/>
              <a:gd name="connsiteY8" fmla="*/ 1235 h 10000"/>
              <a:gd name="connsiteX9" fmla="*/ 7199 w 10000"/>
              <a:gd name="connsiteY9" fmla="*/ 1738 h 10000"/>
              <a:gd name="connsiteX10" fmla="*/ 7961 w 10000"/>
              <a:gd name="connsiteY10" fmla="*/ 634 h 10000"/>
              <a:gd name="connsiteX11" fmla="*/ 9444 w 10000"/>
              <a:gd name="connsiteY11" fmla="*/ 123 h 10000"/>
              <a:gd name="connsiteX12" fmla="*/ 9987 w 10000"/>
              <a:gd name="connsiteY12" fmla="*/ 1191 h 10000"/>
              <a:gd name="connsiteX13" fmla="*/ 8947 w 10000"/>
              <a:gd name="connsiteY13" fmla="*/ 2258 h 10000"/>
              <a:gd name="connsiteX14" fmla="*/ 8395 w 10000"/>
              <a:gd name="connsiteY14" fmla="*/ 3741 h 10000"/>
              <a:gd name="connsiteX15" fmla="*/ 9897 w 10000"/>
              <a:gd name="connsiteY15" fmla="*/ 5105 h 10000"/>
              <a:gd name="connsiteX16" fmla="*/ 4993 w 10000"/>
              <a:gd name="connsiteY16" fmla="*/ 10000 h 10000"/>
              <a:gd name="connsiteX17" fmla="*/ 0 w 10000"/>
              <a:gd name="connsiteY17" fmla="*/ 50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00" h="10000">
                <a:moveTo>
                  <a:pt x="0" y="5040"/>
                </a:moveTo>
                <a:cubicBezTo>
                  <a:pt x="0" y="5040"/>
                  <a:pt x="678" y="3838"/>
                  <a:pt x="1355" y="3460"/>
                </a:cubicBezTo>
                <a:cubicBezTo>
                  <a:pt x="1355" y="3460"/>
                  <a:pt x="2146" y="2994"/>
                  <a:pt x="2621" y="3816"/>
                </a:cubicBezTo>
                <a:cubicBezTo>
                  <a:pt x="2621" y="3816"/>
                  <a:pt x="3345" y="5662"/>
                  <a:pt x="4542" y="4929"/>
                </a:cubicBezTo>
                <a:cubicBezTo>
                  <a:pt x="4542" y="4929"/>
                  <a:pt x="5648" y="4127"/>
                  <a:pt x="4542" y="3216"/>
                </a:cubicBezTo>
                <a:cubicBezTo>
                  <a:pt x="4542" y="3216"/>
                  <a:pt x="4519" y="3126"/>
                  <a:pt x="3525" y="2615"/>
                </a:cubicBezTo>
                <a:cubicBezTo>
                  <a:pt x="3525" y="2615"/>
                  <a:pt x="2689" y="1747"/>
                  <a:pt x="3795" y="857"/>
                </a:cubicBezTo>
                <a:cubicBezTo>
                  <a:pt x="3795" y="857"/>
                  <a:pt x="4790" y="57"/>
                  <a:pt x="4993" y="78"/>
                </a:cubicBezTo>
                <a:cubicBezTo>
                  <a:pt x="4993" y="78"/>
                  <a:pt x="5394" y="959"/>
                  <a:pt x="5761" y="1235"/>
                </a:cubicBezTo>
                <a:cubicBezTo>
                  <a:pt x="6130" y="1512"/>
                  <a:pt x="6522" y="1939"/>
                  <a:pt x="7199" y="1738"/>
                </a:cubicBezTo>
                <a:cubicBezTo>
                  <a:pt x="7531" y="1523"/>
                  <a:pt x="7538" y="1295"/>
                  <a:pt x="7961" y="634"/>
                </a:cubicBezTo>
                <a:cubicBezTo>
                  <a:pt x="7961" y="634"/>
                  <a:pt x="8662" y="-337"/>
                  <a:pt x="9444" y="123"/>
                </a:cubicBezTo>
                <a:cubicBezTo>
                  <a:pt x="9696" y="273"/>
                  <a:pt x="10079" y="555"/>
                  <a:pt x="9987" y="1191"/>
                </a:cubicBezTo>
                <a:cubicBezTo>
                  <a:pt x="9987" y="1191"/>
                  <a:pt x="9872" y="1918"/>
                  <a:pt x="8947" y="2258"/>
                </a:cubicBezTo>
                <a:cubicBezTo>
                  <a:pt x="8538" y="2528"/>
                  <a:pt x="7853" y="2763"/>
                  <a:pt x="8395" y="3741"/>
                </a:cubicBezTo>
                <a:cubicBezTo>
                  <a:pt x="8395" y="3741"/>
                  <a:pt x="9106" y="4539"/>
                  <a:pt x="9897" y="5105"/>
                </a:cubicBezTo>
                <a:lnTo>
                  <a:pt x="4993" y="10000"/>
                </a:lnTo>
                <a:lnTo>
                  <a:pt x="0" y="5040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5936648" y="2647401"/>
            <a:ext cx="1683006" cy="1682392"/>
          </a:xfrm>
          <a:custGeom>
            <a:avLst/>
            <a:gdLst>
              <a:gd name="T0" fmla="*/ 470 w 470"/>
              <a:gd name="T1" fmla="*/ 263 h 481"/>
              <a:gd name="T2" fmla="*/ 247 w 470"/>
              <a:gd name="T3" fmla="*/ 37 h 481"/>
              <a:gd name="T4" fmla="*/ 222 w 470"/>
              <a:gd name="T5" fmla="*/ 72 h 481"/>
              <a:gd name="T6" fmla="*/ 133 w 470"/>
              <a:gd name="T7" fmla="*/ 89 h 481"/>
              <a:gd name="T8" fmla="*/ 38 w 470"/>
              <a:gd name="T9" fmla="*/ 45 h 481"/>
              <a:gd name="T10" fmla="*/ 38 w 470"/>
              <a:gd name="T11" fmla="*/ 119 h 481"/>
              <a:gd name="T12" fmla="*/ 69 w 470"/>
              <a:gd name="T13" fmla="*/ 137 h 481"/>
              <a:gd name="T14" fmla="*/ 94 w 470"/>
              <a:gd name="T15" fmla="*/ 194 h 481"/>
              <a:gd name="T16" fmla="*/ 30 w 470"/>
              <a:gd name="T17" fmla="*/ 255 h 481"/>
              <a:gd name="T18" fmla="*/ 69 w 470"/>
              <a:gd name="T19" fmla="*/ 312 h 481"/>
              <a:gd name="T20" fmla="*/ 124 w 470"/>
              <a:gd name="T21" fmla="*/ 331 h 481"/>
              <a:gd name="T22" fmla="*/ 153 w 470"/>
              <a:gd name="T23" fmla="*/ 295 h 481"/>
              <a:gd name="T24" fmla="*/ 236 w 470"/>
              <a:gd name="T25" fmla="*/ 263 h 481"/>
              <a:gd name="T26" fmla="*/ 242 w 470"/>
              <a:gd name="T27" fmla="*/ 325 h 481"/>
              <a:gd name="T28" fmla="*/ 200 w 470"/>
              <a:gd name="T29" fmla="*/ 355 h 481"/>
              <a:gd name="T30" fmla="*/ 177 w 470"/>
              <a:gd name="T31" fmla="*/ 415 h 481"/>
              <a:gd name="T32" fmla="*/ 247 w 470"/>
              <a:gd name="T33" fmla="*/ 481 h 481"/>
              <a:gd name="T34" fmla="*/ 470 w 470"/>
              <a:gd name="T35" fmla="*/ 263 h 481"/>
              <a:gd name="connsiteX0" fmla="*/ 9551 w 9551"/>
              <a:gd name="connsiteY0" fmla="*/ 4797 h 9329"/>
              <a:gd name="connsiteX1" fmla="*/ 4806 w 9551"/>
              <a:gd name="connsiteY1" fmla="*/ 98 h 9329"/>
              <a:gd name="connsiteX2" fmla="*/ 4274 w 9551"/>
              <a:gd name="connsiteY2" fmla="*/ 826 h 9329"/>
              <a:gd name="connsiteX3" fmla="*/ 2381 w 9551"/>
              <a:gd name="connsiteY3" fmla="*/ 1179 h 9329"/>
              <a:gd name="connsiteX4" fmla="*/ 360 w 9551"/>
              <a:gd name="connsiteY4" fmla="*/ 265 h 9329"/>
              <a:gd name="connsiteX5" fmla="*/ 360 w 9551"/>
              <a:gd name="connsiteY5" fmla="*/ 1803 h 9329"/>
              <a:gd name="connsiteX6" fmla="*/ 1019 w 9551"/>
              <a:gd name="connsiteY6" fmla="*/ 2177 h 9329"/>
              <a:gd name="connsiteX7" fmla="*/ 1551 w 9551"/>
              <a:gd name="connsiteY7" fmla="*/ 3362 h 9329"/>
              <a:gd name="connsiteX8" fmla="*/ 189 w 9551"/>
              <a:gd name="connsiteY8" fmla="*/ 4630 h 9329"/>
              <a:gd name="connsiteX9" fmla="*/ 1019 w 9551"/>
              <a:gd name="connsiteY9" fmla="*/ 5815 h 9329"/>
              <a:gd name="connsiteX10" fmla="*/ 2189 w 9551"/>
              <a:gd name="connsiteY10" fmla="*/ 6210 h 9329"/>
              <a:gd name="connsiteX11" fmla="*/ 2806 w 9551"/>
              <a:gd name="connsiteY11" fmla="*/ 5462 h 9329"/>
              <a:gd name="connsiteX12" fmla="*/ 4572 w 9551"/>
              <a:gd name="connsiteY12" fmla="*/ 4797 h 9329"/>
              <a:gd name="connsiteX13" fmla="*/ 4700 w 9551"/>
              <a:gd name="connsiteY13" fmla="*/ 6086 h 9329"/>
              <a:gd name="connsiteX14" fmla="*/ 3806 w 9551"/>
              <a:gd name="connsiteY14" fmla="*/ 6709 h 9329"/>
              <a:gd name="connsiteX15" fmla="*/ 3317 w 9551"/>
              <a:gd name="connsiteY15" fmla="*/ 7957 h 9329"/>
              <a:gd name="connsiteX16" fmla="*/ 4806 w 9551"/>
              <a:gd name="connsiteY16" fmla="*/ 9329 h 9329"/>
              <a:gd name="connsiteX17" fmla="*/ 9551 w 9551"/>
              <a:gd name="connsiteY17" fmla="*/ 4797 h 9329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38 w 10000"/>
              <a:gd name="connsiteY11" fmla="*/ 5855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73 w 10000"/>
              <a:gd name="connsiteY15" fmla="*/ 8529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73 w 10000"/>
              <a:gd name="connsiteY15" fmla="*/ 8529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73 w 10000"/>
              <a:gd name="connsiteY15" fmla="*/ 8529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73 w 10000"/>
              <a:gd name="connsiteY15" fmla="*/ 8529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73 w 10000"/>
              <a:gd name="connsiteY15" fmla="*/ 8529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73 w 10000"/>
              <a:gd name="connsiteY15" fmla="*/ 8529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73 w 10000"/>
              <a:gd name="connsiteY15" fmla="*/ 8529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73 w 10000"/>
              <a:gd name="connsiteY15" fmla="*/ 8529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59 w 10000"/>
              <a:gd name="connsiteY15" fmla="*/ 8515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59 w 10000"/>
              <a:gd name="connsiteY15" fmla="*/ 8515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59 w 10000"/>
              <a:gd name="connsiteY15" fmla="*/ 8515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59 w 10000"/>
              <a:gd name="connsiteY15" fmla="*/ 8515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59 w 10000"/>
              <a:gd name="connsiteY15" fmla="*/ 8515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00" h="10000">
                <a:moveTo>
                  <a:pt x="10000" y="5142"/>
                </a:moveTo>
                <a:lnTo>
                  <a:pt x="5032" y="105"/>
                </a:lnTo>
                <a:cubicBezTo>
                  <a:pt x="5032" y="105"/>
                  <a:pt x="4609" y="751"/>
                  <a:pt x="4475" y="885"/>
                </a:cubicBezTo>
                <a:cubicBezTo>
                  <a:pt x="4475" y="885"/>
                  <a:pt x="3317" y="2401"/>
                  <a:pt x="2493" y="1264"/>
                </a:cubicBezTo>
                <a:cubicBezTo>
                  <a:pt x="2493" y="1264"/>
                  <a:pt x="1691" y="-719"/>
                  <a:pt x="377" y="284"/>
                </a:cubicBezTo>
                <a:cubicBezTo>
                  <a:pt x="377" y="284"/>
                  <a:pt x="-470" y="908"/>
                  <a:pt x="377" y="1933"/>
                </a:cubicBezTo>
                <a:cubicBezTo>
                  <a:pt x="377" y="1933"/>
                  <a:pt x="733" y="2222"/>
                  <a:pt x="1067" y="2334"/>
                </a:cubicBezTo>
                <a:cubicBezTo>
                  <a:pt x="1067" y="2334"/>
                  <a:pt x="2181" y="2868"/>
                  <a:pt x="1624" y="3604"/>
                </a:cubicBezTo>
                <a:cubicBezTo>
                  <a:pt x="1624" y="3604"/>
                  <a:pt x="1357" y="4184"/>
                  <a:pt x="198" y="4963"/>
                </a:cubicBezTo>
                <a:cubicBezTo>
                  <a:pt x="198" y="4963"/>
                  <a:pt x="464" y="5764"/>
                  <a:pt x="1067" y="6233"/>
                </a:cubicBezTo>
                <a:cubicBezTo>
                  <a:pt x="1067" y="6233"/>
                  <a:pt x="1681" y="6838"/>
                  <a:pt x="2292" y="6657"/>
                </a:cubicBezTo>
                <a:cubicBezTo>
                  <a:pt x="2606" y="6589"/>
                  <a:pt x="2523" y="6544"/>
                  <a:pt x="2952" y="5827"/>
                </a:cubicBezTo>
                <a:cubicBezTo>
                  <a:pt x="2952" y="5827"/>
                  <a:pt x="3709" y="4333"/>
                  <a:pt x="4787" y="5142"/>
                </a:cubicBezTo>
                <a:cubicBezTo>
                  <a:pt x="5002" y="5385"/>
                  <a:pt x="5393" y="5865"/>
                  <a:pt x="4921" y="6524"/>
                </a:cubicBezTo>
                <a:cubicBezTo>
                  <a:pt x="4921" y="6524"/>
                  <a:pt x="4554" y="7030"/>
                  <a:pt x="3985" y="7192"/>
                </a:cubicBezTo>
                <a:cubicBezTo>
                  <a:pt x="3826" y="7368"/>
                  <a:pt x="3036" y="7668"/>
                  <a:pt x="3459" y="8515"/>
                </a:cubicBezTo>
                <a:cubicBezTo>
                  <a:pt x="3453" y="8629"/>
                  <a:pt x="4654" y="9843"/>
                  <a:pt x="5032" y="10000"/>
                </a:cubicBezTo>
                <a:lnTo>
                  <a:pt x="10000" y="5142"/>
                </a:lnTo>
                <a:close/>
              </a:path>
            </a:pathLst>
          </a:custGeom>
          <a:solidFill>
            <a:srgbClr val="C8241E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3649315" y="2653393"/>
            <a:ext cx="1870075" cy="1541462"/>
          </a:xfrm>
          <a:custGeom>
            <a:avLst/>
            <a:gdLst>
              <a:gd name="T0" fmla="*/ 121 w 499"/>
              <a:gd name="T1" fmla="*/ 3 h 411"/>
              <a:gd name="T2" fmla="*/ 22 w 499"/>
              <a:gd name="T3" fmla="*/ 236 h 411"/>
              <a:gd name="T4" fmla="*/ 67 w 499"/>
              <a:gd name="T5" fmla="*/ 316 h 411"/>
              <a:gd name="T6" fmla="*/ 289 w 499"/>
              <a:gd name="T7" fmla="*/ 411 h 411"/>
              <a:gd name="T8" fmla="*/ 359 w 499"/>
              <a:gd name="T9" fmla="*/ 309 h 411"/>
              <a:gd name="T10" fmla="*/ 398 w 499"/>
              <a:gd name="T11" fmla="*/ 333 h 411"/>
              <a:gd name="T12" fmla="*/ 486 w 499"/>
              <a:gd name="T13" fmla="*/ 318 h 411"/>
              <a:gd name="T14" fmla="*/ 437 w 499"/>
              <a:gd name="T15" fmla="*/ 249 h 411"/>
              <a:gd name="T16" fmla="*/ 371 w 499"/>
              <a:gd name="T17" fmla="*/ 207 h 411"/>
              <a:gd name="T18" fmla="*/ 411 w 499"/>
              <a:gd name="T19" fmla="*/ 123 h 411"/>
              <a:gd name="T20" fmla="*/ 285 w 499"/>
              <a:gd name="T21" fmla="*/ 103 h 411"/>
              <a:gd name="T22" fmla="*/ 280 w 499"/>
              <a:gd name="T23" fmla="*/ 142 h 411"/>
              <a:gd name="T24" fmla="*/ 209 w 499"/>
              <a:gd name="T25" fmla="*/ 191 h 411"/>
              <a:gd name="T26" fmla="*/ 215 w 499"/>
              <a:gd name="T27" fmla="*/ 95 h 411"/>
              <a:gd name="T28" fmla="*/ 194 w 499"/>
              <a:gd name="T29" fmla="*/ 22 h 411"/>
              <a:gd name="T30" fmla="*/ 121 w 499"/>
              <a:gd name="T31" fmla="*/ 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9" h="411">
                <a:moveTo>
                  <a:pt x="121" y="3"/>
                </a:moveTo>
                <a:cubicBezTo>
                  <a:pt x="22" y="236"/>
                  <a:pt x="22" y="236"/>
                  <a:pt x="22" y="236"/>
                </a:cubicBezTo>
                <a:cubicBezTo>
                  <a:pt x="22" y="236"/>
                  <a:pt x="0" y="296"/>
                  <a:pt x="67" y="316"/>
                </a:cubicBezTo>
                <a:cubicBezTo>
                  <a:pt x="67" y="316"/>
                  <a:pt x="275" y="401"/>
                  <a:pt x="289" y="411"/>
                </a:cubicBezTo>
                <a:cubicBezTo>
                  <a:pt x="289" y="411"/>
                  <a:pt x="303" y="307"/>
                  <a:pt x="359" y="309"/>
                </a:cubicBezTo>
                <a:cubicBezTo>
                  <a:pt x="359" y="309"/>
                  <a:pt x="374" y="310"/>
                  <a:pt x="398" y="333"/>
                </a:cubicBezTo>
                <a:cubicBezTo>
                  <a:pt x="398" y="333"/>
                  <a:pt x="450" y="377"/>
                  <a:pt x="486" y="318"/>
                </a:cubicBezTo>
                <a:cubicBezTo>
                  <a:pt x="486" y="318"/>
                  <a:pt x="499" y="260"/>
                  <a:pt x="437" y="249"/>
                </a:cubicBezTo>
                <a:cubicBezTo>
                  <a:pt x="437" y="249"/>
                  <a:pt x="370" y="257"/>
                  <a:pt x="371" y="207"/>
                </a:cubicBezTo>
                <a:cubicBezTo>
                  <a:pt x="371" y="207"/>
                  <a:pt x="376" y="164"/>
                  <a:pt x="411" y="123"/>
                </a:cubicBezTo>
                <a:cubicBezTo>
                  <a:pt x="411" y="123"/>
                  <a:pt x="322" y="47"/>
                  <a:pt x="285" y="103"/>
                </a:cubicBezTo>
                <a:cubicBezTo>
                  <a:pt x="285" y="103"/>
                  <a:pt x="278" y="122"/>
                  <a:pt x="280" y="142"/>
                </a:cubicBezTo>
                <a:cubicBezTo>
                  <a:pt x="280" y="142"/>
                  <a:pt x="272" y="215"/>
                  <a:pt x="209" y="191"/>
                </a:cubicBezTo>
                <a:cubicBezTo>
                  <a:pt x="209" y="191"/>
                  <a:pt x="150" y="157"/>
                  <a:pt x="215" y="95"/>
                </a:cubicBezTo>
                <a:cubicBezTo>
                  <a:pt x="215" y="95"/>
                  <a:pt x="252" y="45"/>
                  <a:pt x="194" y="22"/>
                </a:cubicBezTo>
                <a:cubicBezTo>
                  <a:pt x="194" y="22"/>
                  <a:pt x="159" y="0"/>
                  <a:pt x="121" y="3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4536728" y="1499281"/>
            <a:ext cx="1905000" cy="1574800"/>
          </a:xfrm>
          <a:custGeom>
            <a:avLst/>
            <a:gdLst>
              <a:gd name="T0" fmla="*/ 222 w 508"/>
              <a:gd name="T1" fmla="*/ 418 h 420"/>
              <a:gd name="T2" fmla="*/ 143 w 508"/>
              <a:gd name="T3" fmla="*/ 320 h 420"/>
              <a:gd name="T4" fmla="*/ 29 w 508"/>
              <a:gd name="T5" fmla="*/ 334 h 420"/>
              <a:gd name="T6" fmla="*/ 102 w 508"/>
              <a:gd name="T7" fmla="*/ 256 h 420"/>
              <a:gd name="T8" fmla="*/ 99 w 508"/>
              <a:gd name="T9" fmla="*/ 130 h 420"/>
              <a:gd name="T10" fmla="*/ 330 w 508"/>
              <a:gd name="T11" fmla="*/ 24 h 420"/>
              <a:gd name="T12" fmla="*/ 402 w 508"/>
              <a:gd name="T13" fmla="*/ 48 h 420"/>
              <a:gd name="T14" fmla="*/ 508 w 508"/>
              <a:gd name="T15" fmla="*/ 285 h 420"/>
              <a:gd name="T16" fmla="*/ 384 w 508"/>
              <a:gd name="T17" fmla="*/ 309 h 420"/>
              <a:gd name="T18" fmla="*/ 378 w 508"/>
              <a:gd name="T19" fmla="*/ 280 h 420"/>
              <a:gd name="T20" fmla="*/ 309 w 508"/>
              <a:gd name="T21" fmla="*/ 221 h 420"/>
              <a:gd name="T22" fmla="*/ 283 w 508"/>
              <a:gd name="T23" fmla="*/ 276 h 420"/>
              <a:gd name="T24" fmla="*/ 314 w 508"/>
              <a:gd name="T25" fmla="*/ 321 h 420"/>
              <a:gd name="T26" fmla="*/ 298 w 508"/>
              <a:gd name="T27" fmla="*/ 393 h 420"/>
              <a:gd name="T28" fmla="*/ 222 w 508"/>
              <a:gd name="T29" fmla="*/ 418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8" h="420">
                <a:moveTo>
                  <a:pt x="222" y="418"/>
                </a:moveTo>
                <a:cubicBezTo>
                  <a:pt x="222" y="418"/>
                  <a:pt x="207" y="289"/>
                  <a:pt x="143" y="320"/>
                </a:cubicBezTo>
                <a:cubicBezTo>
                  <a:pt x="143" y="320"/>
                  <a:pt x="77" y="405"/>
                  <a:pt x="29" y="334"/>
                </a:cubicBezTo>
                <a:cubicBezTo>
                  <a:pt x="29" y="334"/>
                  <a:pt x="0" y="259"/>
                  <a:pt x="102" y="256"/>
                </a:cubicBezTo>
                <a:cubicBezTo>
                  <a:pt x="102" y="256"/>
                  <a:pt x="186" y="252"/>
                  <a:pt x="99" y="130"/>
                </a:cubicBezTo>
                <a:cubicBezTo>
                  <a:pt x="330" y="24"/>
                  <a:pt x="330" y="24"/>
                  <a:pt x="330" y="24"/>
                </a:cubicBezTo>
                <a:cubicBezTo>
                  <a:pt x="330" y="24"/>
                  <a:pt x="380" y="0"/>
                  <a:pt x="402" y="48"/>
                </a:cubicBezTo>
                <a:cubicBezTo>
                  <a:pt x="508" y="285"/>
                  <a:pt x="508" y="285"/>
                  <a:pt x="508" y="285"/>
                </a:cubicBezTo>
                <a:cubicBezTo>
                  <a:pt x="508" y="285"/>
                  <a:pt x="424" y="372"/>
                  <a:pt x="384" y="309"/>
                </a:cubicBezTo>
                <a:cubicBezTo>
                  <a:pt x="384" y="309"/>
                  <a:pt x="377" y="301"/>
                  <a:pt x="378" y="280"/>
                </a:cubicBezTo>
                <a:cubicBezTo>
                  <a:pt x="378" y="280"/>
                  <a:pt x="372" y="197"/>
                  <a:pt x="309" y="221"/>
                </a:cubicBezTo>
                <a:cubicBezTo>
                  <a:pt x="309" y="221"/>
                  <a:pt x="277" y="230"/>
                  <a:pt x="283" y="276"/>
                </a:cubicBezTo>
                <a:cubicBezTo>
                  <a:pt x="283" y="276"/>
                  <a:pt x="295" y="305"/>
                  <a:pt x="314" y="321"/>
                </a:cubicBezTo>
                <a:cubicBezTo>
                  <a:pt x="314" y="321"/>
                  <a:pt x="355" y="355"/>
                  <a:pt x="298" y="393"/>
                </a:cubicBezTo>
                <a:cubicBezTo>
                  <a:pt x="298" y="393"/>
                  <a:pt x="271" y="420"/>
                  <a:pt x="222" y="418"/>
                </a:cubicBezTo>
                <a:close/>
              </a:path>
            </a:pathLst>
          </a:custGeom>
          <a:solidFill>
            <a:srgbClr val="C82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2628"/>
              </a:solidFill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1855034" y="2643011"/>
            <a:ext cx="0" cy="749310"/>
          </a:xfrm>
          <a:prstGeom prst="line">
            <a:avLst/>
          </a:prstGeom>
          <a:ln w="15875">
            <a:solidFill>
              <a:srgbClr val="252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51"/>
          <p:cNvSpPr txBox="1"/>
          <p:nvPr/>
        </p:nvSpPr>
        <p:spPr>
          <a:xfrm>
            <a:off x="1011771" y="3100912"/>
            <a:ext cx="723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400" dirty="0">
              <a:solidFill>
                <a:srgbClr val="2526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152"/>
          <p:cNvSpPr txBox="1"/>
          <p:nvPr/>
        </p:nvSpPr>
        <p:spPr>
          <a:xfrm>
            <a:off x="959460" y="2557086"/>
            <a:ext cx="77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4000" dirty="0" smtClean="0">
                <a:solidFill>
                  <a:srgbClr val="C8241E"/>
                </a:solidFill>
              </a:rPr>
              <a:t>01</a:t>
            </a:r>
            <a:endParaRPr lang="zh-CN" altLang="en-US" sz="4000" dirty="0">
              <a:solidFill>
                <a:srgbClr val="C8241E"/>
              </a:solidFill>
            </a:endParaRPr>
          </a:p>
        </p:txBody>
      </p:sp>
      <p:sp>
        <p:nvSpPr>
          <p:cNvPr id="85" name="稻壳儿小白白(http://dwz.cn/Wu2UP)"/>
          <p:cNvSpPr txBox="1">
            <a:spLocks noChangeArrowheads="1"/>
          </p:cNvSpPr>
          <p:nvPr/>
        </p:nvSpPr>
        <p:spPr bwMode="auto">
          <a:xfrm>
            <a:off x="2078441" y="2572156"/>
            <a:ext cx="1244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 dirty="0" smtClean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稻壳儿小白白(http://dwz.cn/Wu2UP)"/>
          <p:cNvSpPr txBox="1">
            <a:spLocks noChangeArrowheads="1"/>
          </p:cNvSpPr>
          <p:nvPr/>
        </p:nvSpPr>
        <p:spPr bwMode="auto">
          <a:xfrm>
            <a:off x="2078442" y="2894752"/>
            <a:ext cx="16158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52628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2161457" y="4700499"/>
            <a:ext cx="2734840" cy="891664"/>
            <a:chOff x="538607" y="3870443"/>
            <a:chExt cx="2734840" cy="891664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1434181" y="3956368"/>
              <a:ext cx="0" cy="749310"/>
            </a:xfrm>
            <a:prstGeom prst="line">
              <a:avLst/>
            </a:prstGeom>
            <a:ln w="15875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 dirty="0" smtClean="0">
                  <a:solidFill>
                    <a:srgbClr val="C8241E"/>
                  </a:solidFill>
                </a:rPr>
                <a:t>02</a:t>
              </a:r>
              <a:endParaRPr lang="zh-CN" altLang="en-US" sz="4000" dirty="0">
                <a:solidFill>
                  <a:srgbClr val="C8241E"/>
                </a:solidFill>
              </a:endParaRPr>
            </a:p>
          </p:txBody>
        </p:sp>
        <p:sp>
          <p:nvSpPr>
            <p:cNvPr id="9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971532" y="1593567"/>
            <a:ext cx="2734840" cy="891664"/>
            <a:chOff x="538607" y="3870443"/>
            <a:chExt cx="2734840" cy="891664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1434181" y="3956368"/>
              <a:ext cx="0" cy="749310"/>
            </a:xfrm>
            <a:prstGeom prst="line">
              <a:avLst/>
            </a:prstGeom>
            <a:ln w="15875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 dirty="0" smtClean="0">
                  <a:solidFill>
                    <a:srgbClr val="C8241E"/>
                  </a:solidFill>
                </a:rPr>
                <a:t>03</a:t>
              </a:r>
              <a:endParaRPr lang="zh-CN" altLang="en-US" sz="4000" dirty="0">
                <a:solidFill>
                  <a:srgbClr val="C8241E"/>
                </a:solidFill>
              </a:endParaRPr>
            </a:p>
          </p:txBody>
        </p:sp>
        <p:sp>
          <p:nvSpPr>
            <p:cNvPr id="9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267008" y="3866355"/>
            <a:ext cx="2734840" cy="891664"/>
            <a:chOff x="538607" y="3870443"/>
            <a:chExt cx="2734840" cy="891664"/>
          </a:xfrm>
        </p:grpSpPr>
        <p:cxnSp>
          <p:nvCxnSpPr>
            <p:cNvPr id="100" name="直接连接符 99"/>
            <p:cNvCxnSpPr/>
            <p:nvPr/>
          </p:nvCxnSpPr>
          <p:spPr>
            <a:xfrm>
              <a:off x="1434181" y="3956368"/>
              <a:ext cx="0" cy="749310"/>
            </a:xfrm>
            <a:prstGeom prst="line">
              <a:avLst/>
            </a:prstGeom>
            <a:ln w="15875">
              <a:solidFill>
                <a:srgbClr val="2526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 dirty="0" smtClean="0">
                  <a:solidFill>
                    <a:srgbClr val="C8241E"/>
                  </a:solidFill>
                </a:rPr>
                <a:t>04</a:t>
              </a:r>
              <a:endParaRPr lang="zh-CN" altLang="en-US" sz="4000" dirty="0">
                <a:solidFill>
                  <a:srgbClr val="C8241E"/>
                </a:solidFill>
              </a:endParaRPr>
            </a:p>
          </p:txBody>
        </p:sp>
        <p:sp>
          <p:nvSpPr>
            <p:cNvPr id="10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52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0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48484" y="2804280"/>
            <a:ext cx="2897413" cy="1473566"/>
            <a:chOff x="2038175" y="2876869"/>
            <a:chExt cx="2603166" cy="1323918"/>
          </a:xfrm>
          <a:solidFill>
            <a:srgbClr val="C8241E"/>
          </a:solidFill>
        </p:grpSpPr>
        <p:sp>
          <p:nvSpPr>
            <p:cNvPr id="11" name="任意多边形 10"/>
            <p:cNvSpPr/>
            <p:nvPr/>
          </p:nvSpPr>
          <p:spPr>
            <a:xfrm>
              <a:off x="2041545" y="2876869"/>
              <a:ext cx="2599796" cy="1111984"/>
            </a:xfrm>
            <a:custGeom>
              <a:avLst/>
              <a:gdLst>
                <a:gd name="connsiteX0" fmla="*/ 0 w 2607733"/>
                <a:gd name="connsiteY0" fmla="*/ 42333 h 762000"/>
                <a:gd name="connsiteX1" fmla="*/ 1456266 w 2607733"/>
                <a:gd name="connsiteY1" fmla="*/ 0 h 762000"/>
                <a:gd name="connsiteX2" fmla="*/ 2607733 w 2607733"/>
                <a:gd name="connsiteY2" fmla="*/ 668867 h 762000"/>
                <a:gd name="connsiteX3" fmla="*/ 1185333 w 2607733"/>
                <a:gd name="connsiteY3" fmla="*/ 762000 h 762000"/>
                <a:gd name="connsiteX4" fmla="*/ 0 w 2607733"/>
                <a:gd name="connsiteY4" fmla="*/ 42333 h 762000"/>
                <a:gd name="connsiteX0" fmla="*/ 0 w 2607733"/>
                <a:gd name="connsiteY0" fmla="*/ 212008 h 931675"/>
                <a:gd name="connsiteX1" fmla="*/ 1456266 w 2607733"/>
                <a:gd name="connsiteY1" fmla="*/ 169675 h 931675"/>
                <a:gd name="connsiteX2" fmla="*/ 2607733 w 2607733"/>
                <a:gd name="connsiteY2" fmla="*/ 838542 h 931675"/>
                <a:gd name="connsiteX3" fmla="*/ 1185333 w 2607733"/>
                <a:gd name="connsiteY3" fmla="*/ 931675 h 931675"/>
                <a:gd name="connsiteX4" fmla="*/ 0 w 2607733"/>
                <a:gd name="connsiteY4" fmla="*/ 212008 h 931675"/>
                <a:gd name="connsiteX0" fmla="*/ 0 w 2607733"/>
                <a:gd name="connsiteY0" fmla="*/ 358567 h 1078234"/>
                <a:gd name="connsiteX1" fmla="*/ 1456266 w 2607733"/>
                <a:gd name="connsiteY1" fmla="*/ 316234 h 1078234"/>
                <a:gd name="connsiteX2" fmla="*/ 2607733 w 2607733"/>
                <a:gd name="connsiteY2" fmla="*/ 985101 h 1078234"/>
                <a:gd name="connsiteX3" fmla="*/ 1185333 w 2607733"/>
                <a:gd name="connsiteY3" fmla="*/ 1078234 h 1078234"/>
                <a:gd name="connsiteX4" fmla="*/ 0 w 2607733"/>
                <a:gd name="connsiteY4" fmla="*/ 358567 h 1078234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250307"/>
                <a:gd name="connsiteX1" fmla="*/ 1456266 w 2607733"/>
                <a:gd name="connsiteY1" fmla="*/ 323149 h 1250307"/>
                <a:gd name="connsiteX2" fmla="*/ 2607733 w 2607733"/>
                <a:gd name="connsiteY2" fmla="*/ 992016 h 1250307"/>
                <a:gd name="connsiteX3" fmla="*/ 1185333 w 2607733"/>
                <a:gd name="connsiteY3" fmla="*/ 1085149 h 1250307"/>
                <a:gd name="connsiteX4" fmla="*/ 0 w 2607733"/>
                <a:gd name="connsiteY4" fmla="*/ 365482 h 1250307"/>
                <a:gd name="connsiteX0" fmla="*/ 0 w 2569633"/>
                <a:gd name="connsiteY0" fmla="*/ 365482 h 1252524"/>
                <a:gd name="connsiteX1" fmla="*/ 1456266 w 2569633"/>
                <a:gd name="connsiteY1" fmla="*/ 323149 h 1252524"/>
                <a:gd name="connsiteX2" fmla="*/ 2569633 w 2569633"/>
                <a:gd name="connsiteY2" fmla="*/ 995191 h 1252524"/>
                <a:gd name="connsiteX3" fmla="*/ 1185333 w 2569633"/>
                <a:gd name="connsiteY3" fmla="*/ 1085149 h 1252524"/>
                <a:gd name="connsiteX4" fmla="*/ 0 w 2569633"/>
                <a:gd name="connsiteY4" fmla="*/ 365482 h 1252524"/>
                <a:gd name="connsiteX0" fmla="*/ 0 w 2569633"/>
                <a:gd name="connsiteY0" fmla="*/ 365482 h 1350326"/>
                <a:gd name="connsiteX1" fmla="*/ 1456266 w 2569633"/>
                <a:gd name="connsiteY1" fmla="*/ 323149 h 1350326"/>
                <a:gd name="connsiteX2" fmla="*/ 2569633 w 2569633"/>
                <a:gd name="connsiteY2" fmla="*/ 995191 h 1350326"/>
                <a:gd name="connsiteX3" fmla="*/ 1185333 w 2569633"/>
                <a:gd name="connsiteY3" fmla="*/ 1085149 h 1350326"/>
                <a:gd name="connsiteX4" fmla="*/ 0 w 2569633"/>
                <a:gd name="connsiteY4" fmla="*/ 365482 h 1350326"/>
                <a:gd name="connsiteX0" fmla="*/ 0 w 2569633"/>
                <a:gd name="connsiteY0" fmla="*/ 365482 h 1336803"/>
                <a:gd name="connsiteX1" fmla="*/ 1456266 w 2569633"/>
                <a:gd name="connsiteY1" fmla="*/ 323149 h 1336803"/>
                <a:gd name="connsiteX2" fmla="*/ 2569633 w 2569633"/>
                <a:gd name="connsiteY2" fmla="*/ 995191 h 1336803"/>
                <a:gd name="connsiteX3" fmla="*/ 1185333 w 2569633"/>
                <a:gd name="connsiteY3" fmla="*/ 1085149 h 1336803"/>
                <a:gd name="connsiteX4" fmla="*/ 0 w 2569633"/>
                <a:gd name="connsiteY4" fmla="*/ 365482 h 1336803"/>
                <a:gd name="connsiteX0" fmla="*/ 0 w 2569633"/>
                <a:gd name="connsiteY0" fmla="*/ 365482 h 1360521"/>
                <a:gd name="connsiteX1" fmla="*/ 1456266 w 2569633"/>
                <a:gd name="connsiteY1" fmla="*/ 323149 h 1360521"/>
                <a:gd name="connsiteX2" fmla="*/ 2569633 w 2569633"/>
                <a:gd name="connsiteY2" fmla="*/ 995191 h 1360521"/>
                <a:gd name="connsiteX3" fmla="*/ 1185333 w 2569633"/>
                <a:gd name="connsiteY3" fmla="*/ 1085149 h 1360521"/>
                <a:gd name="connsiteX4" fmla="*/ 0 w 2569633"/>
                <a:gd name="connsiteY4" fmla="*/ 365482 h 1360521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6721 h 1160533"/>
                <a:gd name="connsiteX1" fmla="*/ 1458647 w 2604558"/>
                <a:gd name="connsiteY1" fmla="*/ 322006 h 1160533"/>
                <a:gd name="connsiteX2" fmla="*/ 2604558 w 2604558"/>
                <a:gd name="connsiteY2" fmla="*/ 971030 h 1160533"/>
                <a:gd name="connsiteX3" fmla="*/ 1445683 w 2604558"/>
                <a:gd name="connsiteY3" fmla="*/ 835563 h 1160533"/>
                <a:gd name="connsiteX4" fmla="*/ 0 w 2604558"/>
                <a:gd name="connsiteY4" fmla="*/ 366721 h 1160533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82626 h 1169295"/>
                <a:gd name="connsiteX1" fmla="*/ 1453885 w 2599796"/>
                <a:gd name="connsiteY1" fmla="*/ 330768 h 1169295"/>
                <a:gd name="connsiteX2" fmla="*/ 2599796 w 2599796"/>
                <a:gd name="connsiteY2" fmla="*/ 979792 h 1169295"/>
                <a:gd name="connsiteX3" fmla="*/ 1440921 w 2599796"/>
                <a:gd name="connsiteY3" fmla="*/ 844325 h 1169295"/>
                <a:gd name="connsiteX4" fmla="*/ 0 w 2599796"/>
                <a:gd name="connsiteY4" fmla="*/ 382626 h 1169295"/>
                <a:gd name="connsiteX0" fmla="*/ 0 w 2599796"/>
                <a:gd name="connsiteY0" fmla="*/ 388788 h 1175457"/>
                <a:gd name="connsiteX1" fmla="*/ 1444360 w 2599796"/>
                <a:gd name="connsiteY1" fmla="*/ 325024 h 1175457"/>
                <a:gd name="connsiteX2" fmla="*/ 2599796 w 2599796"/>
                <a:gd name="connsiteY2" fmla="*/ 985954 h 1175457"/>
                <a:gd name="connsiteX3" fmla="*/ 1440921 w 2599796"/>
                <a:gd name="connsiteY3" fmla="*/ 850487 h 1175457"/>
                <a:gd name="connsiteX4" fmla="*/ 0 w 2599796"/>
                <a:gd name="connsiteY4" fmla="*/ 388788 h 1175457"/>
                <a:gd name="connsiteX0" fmla="*/ 0 w 2599796"/>
                <a:gd name="connsiteY0" fmla="*/ 381472 h 1168141"/>
                <a:gd name="connsiteX1" fmla="*/ 1444360 w 2599796"/>
                <a:gd name="connsiteY1" fmla="*/ 317708 h 1168141"/>
                <a:gd name="connsiteX2" fmla="*/ 2599796 w 2599796"/>
                <a:gd name="connsiteY2" fmla="*/ 978638 h 1168141"/>
                <a:gd name="connsiteX3" fmla="*/ 1440921 w 2599796"/>
                <a:gd name="connsiteY3" fmla="*/ 843171 h 1168141"/>
                <a:gd name="connsiteX4" fmla="*/ 0 w 2599796"/>
                <a:gd name="connsiteY4" fmla="*/ 381472 h 1168141"/>
                <a:gd name="connsiteX0" fmla="*/ 0 w 2599796"/>
                <a:gd name="connsiteY0" fmla="*/ 381472 h 1159301"/>
                <a:gd name="connsiteX1" fmla="*/ 1444360 w 2599796"/>
                <a:gd name="connsiteY1" fmla="*/ 317708 h 1159301"/>
                <a:gd name="connsiteX2" fmla="*/ 2599796 w 2599796"/>
                <a:gd name="connsiteY2" fmla="*/ 978638 h 1159301"/>
                <a:gd name="connsiteX3" fmla="*/ 1448065 w 2599796"/>
                <a:gd name="connsiteY3" fmla="*/ 816977 h 1159301"/>
                <a:gd name="connsiteX4" fmla="*/ 0 w 2599796"/>
                <a:gd name="connsiteY4" fmla="*/ 381472 h 1159301"/>
                <a:gd name="connsiteX0" fmla="*/ 0 w 2599796"/>
                <a:gd name="connsiteY0" fmla="*/ 381472 h 1153615"/>
                <a:gd name="connsiteX1" fmla="*/ 1444360 w 2599796"/>
                <a:gd name="connsiteY1" fmla="*/ 317708 h 1153615"/>
                <a:gd name="connsiteX2" fmla="*/ 2599796 w 2599796"/>
                <a:gd name="connsiteY2" fmla="*/ 978638 h 1153615"/>
                <a:gd name="connsiteX3" fmla="*/ 1448065 w 2599796"/>
                <a:gd name="connsiteY3" fmla="*/ 816977 h 1153615"/>
                <a:gd name="connsiteX4" fmla="*/ 0 w 2599796"/>
                <a:gd name="connsiteY4" fmla="*/ 381472 h 1153615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599796"/>
                <a:gd name="connsiteY0" fmla="*/ 381472 h 1111984"/>
                <a:gd name="connsiteX1" fmla="*/ 1444360 w 2599796"/>
                <a:gd name="connsiteY1" fmla="*/ 317708 h 1111984"/>
                <a:gd name="connsiteX2" fmla="*/ 2599796 w 2599796"/>
                <a:gd name="connsiteY2" fmla="*/ 978638 h 1111984"/>
                <a:gd name="connsiteX3" fmla="*/ 1273440 w 2599796"/>
                <a:gd name="connsiteY3" fmla="*/ 677277 h 1111984"/>
                <a:gd name="connsiteX4" fmla="*/ 0 w 2599796"/>
                <a:gd name="connsiteY4" fmla="*/ 381472 h 1111984"/>
                <a:gd name="connsiteX0" fmla="*/ 0 w 2599796"/>
                <a:gd name="connsiteY0" fmla="*/ 381472 h 1111984"/>
                <a:gd name="connsiteX1" fmla="*/ 1444360 w 2599796"/>
                <a:gd name="connsiteY1" fmla="*/ 317708 h 1111984"/>
                <a:gd name="connsiteX2" fmla="*/ 2599796 w 2599796"/>
                <a:gd name="connsiteY2" fmla="*/ 978638 h 1111984"/>
                <a:gd name="connsiteX3" fmla="*/ 1273440 w 2599796"/>
                <a:gd name="connsiteY3" fmla="*/ 677277 h 1111984"/>
                <a:gd name="connsiteX4" fmla="*/ 0 w 2599796"/>
                <a:gd name="connsiteY4" fmla="*/ 381472 h 111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9796" h="1111984">
                  <a:moveTo>
                    <a:pt x="0" y="381472"/>
                  </a:moveTo>
                  <a:cubicBezTo>
                    <a:pt x="575910" y="-129526"/>
                    <a:pt x="904963" y="-103156"/>
                    <a:pt x="1444360" y="317708"/>
                  </a:cubicBezTo>
                  <a:cubicBezTo>
                    <a:pt x="1882157" y="667664"/>
                    <a:pt x="2054049" y="1155732"/>
                    <a:pt x="2599796" y="978638"/>
                  </a:cubicBezTo>
                  <a:cubicBezTo>
                    <a:pt x="1960563" y="1311307"/>
                    <a:pt x="1576123" y="949445"/>
                    <a:pt x="1273440" y="677277"/>
                  </a:cubicBezTo>
                  <a:cubicBezTo>
                    <a:pt x="1091848" y="524700"/>
                    <a:pt x="604661" y="-53326"/>
                    <a:pt x="0" y="381472"/>
                  </a:cubicBezTo>
                  <a:close/>
                </a:path>
              </a:pathLst>
            </a:custGeom>
            <a:grpFill/>
            <a:ln w="25400">
              <a:noFill/>
            </a:ln>
            <a:effectLst>
              <a:innerShdw blurRad="38100" dist="12700" dir="18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252628"/>
                </a:solidFill>
                <a:cs typeface="+mn-ea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038175" y="3045063"/>
              <a:ext cx="2590272" cy="1155724"/>
            </a:xfrm>
            <a:custGeom>
              <a:avLst/>
              <a:gdLst>
                <a:gd name="connsiteX0" fmla="*/ 0 w 2607733"/>
                <a:gd name="connsiteY0" fmla="*/ 42333 h 762000"/>
                <a:gd name="connsiteX1" fmla="*/ 1456266 w 2607733"/>
                <a:gd name="connsiteY1" fmla="*/ 0 h 762000"/>
                <a:gd name="connsiteX2" fmla="*/ 2607733 w 2607733"/>
                <a:gd name="connsiteY2" fmla="*/ 668867 h 762000"/>
                <a:gd name="connsiteX3" fmla="*/ 1185333 w 2607733"/>
                <a:gd name="connsiteY3" fmla="*/ 762000 h 762000"/>
                <a:gd name="connsiteX4" fmla="*/ 0 w 2607733"/>
                <a:gd name="connsiteY4" fmla="*/ 42333 h 762000"/>
                <a:gd name="connsiteX0" fmla="*/ 0 w 2607733"/>
                <a:gd name="connsiteY0" fmla="*/ 212008 h 931675"/>
                <a:gd name="connsiteX1" fmla="*/ 1456266 w 2607733"/>
                <a:gd name="connsiteY1" fmla="*/ 169675 h 931675"/>
                <a:gd name="connsiteX2" fmla="*/ 2607733 w 2607733"/>
                <a:gd name="connsiteY2" fmla="*/ 838542 h 931675"/>
                <a:gd name="connsiteX3" fmla="*/ 1185333 w 2607733"/>
                <a:gd name="connsiteY3" fmla="*/ 931675 h 931675"/>
                <a:gd name="connsiteX4" fmla="*/ 0 w 2607733"/>
                <a:gd name="connsiteY4" fmla="*/ 212008 h 931675"/>
                <a:gd name="connsiteX0" fmla="*/ 0 w 2607733"/>
                <a:gd name="connsiteY0" fmla="*/ 358567 h 1078234"/>
                <a:gd name="connsiteX1" fmla="*/ 1456266 w 2607733"/>
                <a:gd name="connsiteY1" fmla="*/ 316234 h 1078234"/>
                <a:gd name="connsiteX2" fmla="*/ 2607733 w 2607733"/>
                <a:gd name="connsiteY2" fmla="*/ 985101 h 1078234"/>
                <a:gd name="connsiteX3" fmla="*/ 1185333 w 2607733"/>
                <a:gd name="connsiteY3" fmla="*/ 1078234 h 1078234"/>
                <a:gd name="connsiteX4" fmla="*/ 0 w 2607733"/>
                <a:gd name="connsiteY4" fmla="*/ 358567 h 1078234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250307"/>
                <a:gd name="connsiteX1" fmla="*/ 1456266 w 2607733"/>
                <a:gd name="connsiteY1" fmla="*/ 323149 h 1250307"/>
                <a:gd name="connsiteX2" fmla="*/ 2607733 w 2607733"/>
                <a:gd name="connsiteY2" fmla="*/ 992016 h 1250307"/>
                <a:gd name="connsiteX3" fmla="*/ 1185333 w 2607733"/>
                <a:gd name="connsiteY3" fmla="*/ 1085149 h 1250307"/>
                <a:gd name="connsiteX4" fmla="*/ 0 w 2607733"/>
                <a:gd name="connsiteY4" fmla="*/ 365482 h 1250307"/>
                <a:gd name="connsiteX0" fmla="*/ 0 w 2569633"/>
                <a:gd name="connsiteY0" fmla="*/ 365482 h 1252524"/>
                <a:gd name="connsiteX1" fmla="*/ 1456266 w 2569633"/>
                <a:gd name="connsiteY1" fmla="*/ 323149 h 1252524"/>
                <a:gd name="connsiteX2" fmla="*/ 2569633 w 2569633"/>
                <a:gd name="connsiteY2" fmla="*/ 995191 h 1252524"/>
                <a:gd name="connsiteX3" fmla="*/ 1185333 w 2569633"/>
                <a:gd name="connsiteY3" fmla="*/ 1085149 h 1252524"/>
                <a:gd name="connsiteX4" fmla="*/ 0 w 2569633"/>
                <a:gd name="connsiteY4" fmla="*/ 365482 h 1252524"/>
                <a:gd name="connsiteX0" fmla="*/ 0 w 2569633"/>
                <a:gd name="connsiteY0" fmla="*/ 365482 h 1350326"/>
                <a:gd name="connsiteX1" fmla="*/ 1456266 w 2569633"/>
                <a:gd name="connsiteY1" fmla="*/ 323149 h 1350326"/>
                <a:gd name="connsiteX2" fmla="*/ 2569633 w 2569633"/>
                <a:gd name="connsiteY2" fmla="*/ 995191 h 1350326"/>
                <a:gd name="connsiteX3" fmla="*/ 1185333 w 2569633"/>
                <a:gd name="connsiteY3" fmla="*/ 1085149 h 1350326"/>
                <a:gd name="connsiteX4" fmla="*/ 0 w 2569633"/>
                <a:gd name="connsiteY4" fmla="*/ 365482 h 1350326"/>
                <a:gd name="connsiteX0" fmla="*/ 0 w 2569633"/>
                <a:gd name="connsiteY0" fmla="*/ 365482 h 1336803"/>
                <a:gd name="connsiteX1" fmla="*/ 1456266 w 2569633"/>
                <a:gd name="connsiteY1" fmla="*/ 323149 h 1336803"/>
                <a:gd name="connsiteX2" fmla="*/ 2569633 w 2569633"/>
                <a:gd name="connsiteY2" fmla="*/ 995191 h 1336803"/>
                <a:gd name="connsiteX3" fmla="*/ 1185333 w 2569633"/>
                <a:gd name="connsiteY3" fmla="*/ 1085149 h 1336803"/>
                <a:gd name="connsiteX4" fmla="*/ 0 w 2569633"/>
                <a:gd name="connsiteY4" fmla="*/ 365482 h 1336803"/>
                <a:gd name="connsiteX0" fmla="*/ 0 w 2569633"/>
                <a:gd name="connsiteY0" fmla="*/ 365482 h 1360521"/>
                <a:gd name="connsiteX1" fmla="*/ 1456266 w 2569633"/>
                <a:gd name="connsiteY1" fmla="*/ 323149 h 1360521"/>
                <a:gd name="connsiteX2" fmla="*/ 2569633 w 2569633"/>
                <a:gd name="connsiteY2" fmla="*/ 995191 h 1360521"/>
                <a:gd name="connsiteX3" fmla="*/ 1185333 w 2569633"/>
                <a:gd name="connsiteY3" fmla="*/ 1085149 h 1360521"/>
                <a:gd name="connsiteX4" fmla="*/ 0 w 2569633"/>
                <a:gd name="connsiteY4" fmla="*/ 365482 h 1360521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6721 h 1160533"/>
                <a:gd name="connsiteX1" fmla="*/ 1458647 w 2604558"/>
                <a:gd name="connsiteY1" fmla="*/ 322006 h 1160533"/>
                <a:gd name="connsiteX2" fmla="*/ 2604558 w 2604558"/>
                <a:gd name="connsiteY2" fmla="*/ 971030 h 1160533"/>
                <a:gd name="connsiteX3" fmla="*/ 1445683 w 2604558"/>
                <a:gd name="connsiteY3" fmla="*/ 835563 h 1160533"/>
                <a:gd name="connsiteX4" fmla="*/ 0 w 2604558"/>
                <a:gd name="connsiteY4" fmla="*/ 366721 h 1160533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82626 h 1169295"/>
                <a:gd name="connsiteX1" fmla="*/ 1453885 w 2599796"/>
                <a:gd name="connsiteY1" fmla="*/ 330768 h 1169295"/>
                <a:gd name="connsiteX2" fmla="*/ 2599796 w 2599796"/>
                <a:gd name="connsiteY2" fmla="*/ 979792 h 1169295"/>
                <a:gd name="connsiteX3" fmla="*/ 1440921 w 2599796"/>
                <a:gd name="connsiteY3" fmla="*/ 844325 h 1169295"/>
                <a:gd name="connsiteX4" fmla="*/ 0 w 2599796"/>
                <a:gd name="connsiteY4" fmla="*/ 382626 h 1169295"/>
                <a:gd name="connsiteX0" fmla="*/ 0 w 2599796"/>
                <a:gd name="connsiteY0" fmla="*/ 388788 h 1175457"/>
                <a:gd name="connsiteX1" fmla="*/ 1444360 w 2599796"/>
                <a:gd name="connsiteY1" fmla="*/ 325024 h 1175457"/>
                <a:gd name="connsiteX2" fmla="*/ 2599796 w 2599796"/>
                <a:gd name="connsiteY2" fmla="*/ 985954 h 1175457"/>
                <a:gd name="connsiteX3" fmla="*/ 1440921 w 2599796"/>
                <a:gd name="connsiteY3" fmla="*/ 850487 h 1175457"/>
                <a:gd name="connsiteX4" fmla="*/ 0 w 2599796"/>
                <a:gd name="connsiteY4" fmla="*/ 388788 h 1175457"/>
                <a:gd name="connsiteX0" fmla="*/ 0 w 2599796"/>
                <a:gd name="connsiteY0" fmla="*/ 381472 h 1168141"/>
                <a:gd name="connsiteX1" fmla="*/ 1444360 w 2599796"/>
                <a:gd name="connsiteY1" fmla="*/ 317708 h 1168141"/>
                <a:gd name="connsiteX2" fmla="*/ 2599796 w 2599796"/>
                <a:gd name="connsiteY2" fmla="*/ 978638 h 1168141"/>
                <a:gd name="connsiteX3" fmla="*/ 1440921 w 2599796"/>
                <a:gd name="connsiteY3" fmla="*/ 843171 h 1168141"/>
                <a:gd name="connsiteX4" fmla="*/ 0 w 2599796"/>
                <a:gd name="connsiteY4" fmla="*/ 381472 h 1168141"/>
                <a:gd name="connsiteX0" fmla="*/ 0 w 2599796"/>
                <a:gd name="connsiteY0" fmla="*/ 381472 h 1159301"/>
                <a:gd name="connsiteX1" fmla="*/ 1444360 w 2599796"/>
                <a:gd name="connsiteY1" fmla="*/ 317708 h 1159301"/>
                <a:gd name="connsiteX2" fmla="*/ 2599796 w 2599796"/>
                <a:gd name="connsiteY2" fmla="*/ 978638 h 1159301"/>
                <a:gd name="connsiteX3" fmla="*/ 1448065 w 2599796"/>
                <a:gd name="connsiteY3" fmla="*/ 816977 h 1159301"/>
                <a:gd name="connsiteX4" fmla="*/ 0 w 2599796"/>
                <a:gd name="connsiteY4" fmla="*/ 381472 h 1159301"/>
                <a:gd name="connsiteX0" fmla="*/ 0 w 2599796"/>
                <a:gd name="connsiteY0" fmla="*/ 381472 h 1153615"/>
                <a:gd name="connsiteX1" fmla="*/ 1444360 w 2599796"/>
                <a:gd name="connsiteY1" fmla="*/ 317708 h 1153615"/>
                <a:gd name="connsiteX2" fmla="*/ 2599796 w 2599796"/>
                <a:gd name="connsiteY2" fmla="*/ 978638 h 1153615"/>
                <a:gd name="connsiteX3" fmla="*/ 1448065 w 2599796"/>
                <a:gd name="connsiteY3" fmla="*/ 816977 h 1153615"/>
                <a:gd name="connsiteX4" fmla="*/ 0 w 2599796"/>
                <a:gd name="connsiteY4" fmla="*/ 381472 h 1153615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823634"/>
                <a:gd name="connsiteY0" fmla="*/ 381472 h 1024649"/>
                <a:gd name="connsiteX1" fmla="*/ 1444360 w 2823634"/>
                <a:gd name="connsiteY1" fmla="*/ 317708 h 1024649"/>
                <a:gd name="connsiteX2" fmla="*/ 2823634 w 2823634"/>
                <a:gd name="connsiteY2" fmla="*/ 778613 h 1024649"/>
                <a:gd name="connsiteX3" fmla="*/ 1448065 w 2823634"/>
                <a:gd name="connsiteY3" fmla="*/ 816977 h 1024649"/>
                <a:gd name="connsiteX4" fmla="*/ 0 w 2823634"/>
                <a:gd name="connsiteY4" fmla="*/ 381472 h 1024649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55593 h 1102206"/>
                <a:gd name="connsiteX1" fmla="*/ 1406260 w 2823634"/>
                <a:gd name="connsiteY1" fmla="*/ 344216 h 1102206"/>
                <a:gd name="connsiteX2" fmla="*/ 2823634 w 2823634"/>
                <a:gd name="connsiteY2" fmla="*/ 752734 h 1102206"/>
                <a:gd name="connsiteX3" fmla="*/ 1448065 w 2823634"/>
                <a:gd name="connsiteY3" fmla="*/ 791098 h 1102206"/>
                <a:gd name="connsiteX4" fmla="*/ 0 w 2823634"/>
                <a:gd name="connsiteY4" fmla="*/ 355593 h 1102206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31002"/>
                <a:gd name="connsiteX1" fmla="*/ 1441979 w 2823634"/>
                <a:gd name="connsiteY1" fmla="*/ 322362 h 1131002"/>
                <a:gd name="connsiteX2" fmla="*/ 2823634 w 2823634"/>
                <a:gd name="connsiteY2" fmla="*/ 773743 h 1131002"/>
                <a:gd name="connsiteX3" fmla="*/ 1409965 w 2823634"/>
                <a:gd name="connsiteY3" fmla="*/ 831157 h 1131002"/>
                <a:gd name="connsiteX4" fmla="*/ 0 w 2823634"/>
                <a:gd name="connsiteY4" fmla="*/ 376602 h 1131002"/>
                <a:gd name="connsiteX0" fmla="*/ 0 w 2823634"/>
                <a:gd name="connsiteY0" fmla="*/ 376602 h 1131002"/>
                <a:gd name="connsiteX1" fmla="*/ 1441979 w 2823634"/>
                <a:gd name="connsiteY1" fmla="*/ 322362 h 1131002"/>
                <a:gd name="connsiteX2" fmla="*/ 2823634 w 2823634"/>
                <a:gd name="connsiteY2" fmla="*/ 773743 h 1131002"/>
                <a:gd name="connsiteX3" fmla="*/ 1409965 w 2823634"/>
                <a:gd name="connsiteY3" fmla="*/ 831157 h 1131002"/>
                <a:gd name="connsiteX4" fmla="*/ 0 w 2823634"/>
                <a:gd name="connsiteY4" fmla="*/ 376602 h 1131002"/>
                <a:gd name="connsiteX0" fmla="*/ 0 w 2823634"/>
                <a:gd name="connsiteY0" fmla="*/ 376602 h 1117930"/>
                <a:gd name="connsiteX1" fmla="*/ 1441979 w 2823634"/>
                <a:gd name="connsiteY1" fmla="*/ 322362 h 1117930"/>
                <a:gd name="connsiteX2" fmla="*/ 2823634 w 2823634"/>
                <a:gd name="connsiteY2" fmla="*/ 773743 h 1117930"/>
                <a:gd name="connsiteX3" fmla="*/ 1409965 w 2823634"/>
                <a:gd name="connsiteY3" fmla="*/ 831157 h 1117930"/>
                <a:gd name="connsiteX4" fmla="*/ 0 w 2823634"/>
                <a:gd name="connsiteY4" fmla="*/ 376602 h 1117930"/>
                <a:gd name="connsiteX0" fmla="*/ 0 w 2823634"/>
                <a:gd name="connsiteY0" fmla="*/ 376602 h 1117930"/>
                <a:gd name="connsiteX1" fmla="*/ 1441979 w 2823634"/>
                <a:gd name="connsiteY1" fmla="*/ 322362 h 1117930"/>
                <a:gd name="connsiteX2" fmla="*/ 2823634 w 2823634"/>
                <a:gd name="connsiteY2" fmla="*/ 773743 h 1117930"/>
                <a:gd name="connsiteX3" fmla="*/ 1409965 w 2823634"/>
                <a:gd name="connsiteY3" fmla="*/ 831157 h 1117930"/>
                <a:gd name="connsiteX4" fmla="*/ 0 w 2823634"/>
                <a:gd name="connsiteY4" fmla="*/ 376602 h 1117930"/>
                <a:gd name="connsiteX0" fmla="*/ 0 w 2573603"/>
                <a:gd name="connsiteY0" fmla="*/ 288128 h 1236625"/>
                <a:gd name="connsiteX1" fmla="*/ 1191948 w 2573603"/>
                <a:gd name="connsiteY1" fmla="*/ 441057 h 1236625"/>
                <a:gd name="connsiteX2" fmla="*/ 2573603 w 2573603"/>
                <a:gd name="connsiteY2" fmla="*/ 892438 h 1236625"/>
                <a:gd name="connsiteX3" fmla="*/ 1159934 w 2573603"/>
                <a:gd name="connsiteY3" fmla="*/ 949852 h 1236625"/>
                <a:gd name="connsiteX4" fmla="*/ 0 w 2573603"/>
                <a:gd name="connsiteY4" fmla="*/ 288128 h 1236625"/>
                <a:gd name="connsiteX0" fmla="*/ 0 w 2573603"/>
                <a:gd name="connsiteY0" fmla="*/ 288128 h 1236625"/>
                <a:gd name="connsiteX1" fmla="*/ 1191948 w 2573603"/>
                <a:gd name="connsiteY1" fmla="*/ 441057 h 1236625"/>
                <a:gd name="connsiteX2" fmla="*/ 2573603 w 2573603"/>
                <a:gd name="connsiteY2" fmla="*/ 892438 h 1236625"/>
                <a:gd name="connsiteX3" fmla="*/ 1159934 w 2573603"/>
                <a:gd name="connsiteY3" fmla="*/ 949852 h 1236625"/>
                <a:gd name="connsiteX4" fmla="*/ 0 w 2573603"/>
                <a:gd name="connsiteY4" fmla="*/ 288128 h 1236625"/>
                <a:gd name="connsiteX0" fmla="*/ 0 w 2573603"/>
                <a:gd name="connsiteY0" fmla="*/ 184138 h 1132635"/>
                <a:gd name="connsiteX1" fmla="*/ 1191948 w 2573603"/>
                <a:gd name="connsiteY1" fmla="*/ 337067 h 1132635"/>
                <a:gd name="connsiteX2" fmla="*/ 2573603 w 2573603"/>
                <a:gd name="connsiteY2" fmla="*/ 788448 h 1132635"/>
                <a:gd name="connsiteX3" fmla="*/ 1159934 w 2573603"/>
                <a:gd name="connsiteY3" fmla="*/ 845862 h 1132635"/>
                <a:gd name="connsiteX4" fmla="*/ 0 w 2573603"/>
                <a:gd name="connsiteY4" fmla="*/ 184138 h 1132635"/>
                <a:gd name="connsiteX0" fmla="*/ 0 w 2573603"/>
                <a:gd name="connsiteY0" fmla="*/ 181187 h 1129684"/>
                <a:gd name="connsiteX1" fmla="*/ 1182423 w 2573603"/>
                <a:gd name="connsiteY1" fmla="*/ 341260 h 1129684"/>
                <a:gd name="connsiteX2" fmla="*/ 2573603 w 2573603"/>
                <a:gd name="connsiteY2" fmla="*/ 785497 h 1129684"/>
                <a:gd name="connsiteX3" fmla="*/ 1159934 w 2573603"/>
                <a:gd name="connsiteY3" fmla="*/ 842911 h 1129684"/>
                <a:gd name="connsiteX4" fmla="*/ 0 w 2573603"/>
                <a:gd name="connsiteY4" fmla="*/ 181187 h 1129684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7019 h 1145516"/>
                <a:gd name="connsiteX1" fmla="*/ 1194330 w 2573603"/>
                <a:gd name="connsiteY1" fmla="*/ 354711 h 1145516"/>
                <a:gd name="connsiteX2" fmla="*/ 2573603 w 2573603"/>
                <a:gd name="connsiteY2" fmla="*/ 801329 h 1145516"/>
                <a:gd name="connsiteX3" fmla="*/ 1159934 w 2573603"/>
                <a:gd name="connsiteY3" fmla="*/ 858743 h 1145516"/>
                <a:gd name="connsiteX4" fmla="*/ 0 w 2573603"/>
                <a:gd name="connsiteY4" fmla="*/ 197019 h 1145516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236283 h 1189341"/>
                <a:gd name="connsiteX1" fmla="*/ 1194330 w 2573603"/>
                <a:gd name="connsiteY1" fmla="*/ 393975 h 1189341"/>
                <a:gd name="connsiteX2" fmla="*/ 2573603 w 2573603"/>
                <a:gd name="connsiteY2" fmla="*/ 840593 h 1189341"/>
                <a:gd name="connsiteX3" fmla="*/ 1159934 w 2573603"/>
                <a:gd name="connsiteY3" fmla="*/ 898007 h 1189341"/>
                <a:gd name="connsiteX4" fmla="*/ 0 w 2573603"/>
                <a:gd name="connsiteY4" fmla="*/ 236283 h 1189341"/>
                <a:gd name="connsiteX0" fmla="*/ 0 w 2573603"/>
                <a:gd name="connsiteY0" fmla="*/ 218066 h 1171124"/>
                <a:gd name="connsiteX1" fmla="*/ 1194330 w 2573603"/>
                <a:gd name="connsiteY1" fmla="*/ 375758 h 1171124"/>
                <a:gd name="connsiteX2" fmla="*/ 2573603 w 2573603"/>
                <a:gd name="connsiteY2" fmla="*/ 822376 h 1171124"/>
                <a:gd name="connsiteX3" fmla="*/ 1159934 w 2573603"/>
                <a:gd name="connsiteY3" fmla="*/ 879790 h 1171124"/>
                <a:gd name="connsiteX4" fmla="*/ 0 w 2573603"/>
                <a:gd name="connsiteY4" fmla="*/ 218066 h 1171124"/>
                <a:gd name="connsiteX0" fmla="*/ 0 w 2573603"/>
                <a:gd name="connsiteY0" fmla="*/ 197020 h 1150078"/>
                <a:gd name="connsiteX1" fmla="*/ 1194330 w 2573603"/>
                <a:gd name="connsiteY1" fmla="*/ 354712 h 1150078"/>
                <a:gd name="connsiteX2" fmla="*/ 2573603 w 2573603"/>
                <a:gd name="connsiteY2" fmla="*/ 801330 h 1150078"/>
                <a:gd name="connsiteX3" fmla="*/ 1159934 w 2573603"/>
                <a:gd name="connsiteY3" fmla="*/ 858744 h 1150078"/>
                <a:gd name="connsiteX4" fmla="*/ 0 w 2573603"/>
                <a:gd name="connsiteY4" fmla="*/ 197020 h 1150078"/>
                <a:gd name="connsiteX0" fmla="*/ 0 w 2573603"/>
                <a:gd name="connsiteY0" fmla="*/ 246463 h 1199521"/>
                <a:gd name="connsiteX1" fmla="*/ 1194330 w 2573603"/>
                <a:gd name="connsiteY1" fmla="*/ 404155 h 1199521"/>
                <a:gd name="connsiteX2" fmla="*/ 2573603 w 2573603"/>
                <a:gd name="connsiteY2" fmla="*/ 850773 h 1199521"/>
                <a:gd name="connsiteX3" fmla="*/ 1159934 w 2573603"/>
                <a:gd name="connsiteY3" fmla="*/ 908187 h 1199521"/>
                <a:gd name="connsiteX4" fmla="*/ 0 w 2573603"/>
                <a:gd name="connsiteY4" fmla="*/ 246463 h 1199521"/>
                <a:gd name="connsiteX0" fmla="*/ 0 w 2573603"/>
                <a:gd name="connsiteY0" fmla="*/ 246463 h 1199521"/>
                <a:gd name="connsiteX1" fmla="*/ 1194330 w 2573603"/>
                <a:gd name="connsiteY1" fmla="*/ 404155 h 1199521"/>
                <a:gd name="connsiteX2" fmla="*/ 2573603 w 2573603"/>
                <a:gd name="connsiteY2" fmla="*/ 850773 h 1199521"/>
                <a:gd name="connsiteX3" fmla="*/ 1159934 w 2573603"/>
                <a:gd name="connsiteY3" fmla="*/ 908187 h 1199521"/>
                <a:gd name="connsiteX4" fmla="*/ 0 w 2573603"/>
                <a:gd name="connsiteY4" fmla="*/ 246463 h 1199521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36072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36072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26547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203035"/>
                <a:gd name="connsiteX1" fmla="*/ 1194330 w 2573603"/>
                <a:gd name="connsiteY1" fmla="*/ 404155 h 1203035"/>
                <a:gd name="connsiteX2" fmla="*/ 2573603 w 2573603"/>
                <a:gd name="connsiteY2" fmla="*/ 850773 h 1203035"/>
                <a:gd name="connsiteX3" fmla="*/ 726547 w 2573603"/>
                <a:gd name="connsiteY3" fmla="*/ 462893 h 1203035"/>
                <a:gd name="connsiteX4" fmla="*/ 0 w 2573603"/>
                <a:gd name="connsiteY4" fmla="*/ 246463 h 1203035"/>
                <a:gd name="connsiteX0" fmla="*/ 0 w 2573603"/>
                <a:gd name="connsiteY0" fmla="*/ 246463 h 1203465"/>
                <a:gd name="connsiteX1" fmla="*/ 1194330 w 2573603"/>
                <a:gd name="connsiteY1" fmla="*/ 404155 h 1203465"/>
                <a:gd name="connsiteX2" fmla="*/ 2573603 w 2573603"/>
                <a:gd name="connsiteY2" fmla="*/ 850773 h 1203465"/>
                <a:gd name="connsiteX3" fmla="*/ 726547 w 2573603"/>
                <a:gd name="connsiteY3" fmla="*/ 462893 h 1203465"/>
                <a:gd name="connsiteX4" fmla="*/ 0 w 2573603"/>
                <a:gd name="connsiteY4" fmla="*/ 246463 h 1203465"/>
                <a:gd name="connsiteX0" fmla="*/ 0 w 2573603"/>
                <a:gd name="connsiteY0" fmla="*/ 246463 h 1203465"/>
                <a:gd name="connsiteX1" fmla="*/ 1194330 w 2573603"/>
                <a:gd name="connsiteY1" fmla="*/ 404155 h 1203465"/>
                <a:gd name="connsiteX2" fmla="*/ 2573603 w 2573603"/>
                <a:gd name="connsiteY2" fmla="*/ 850773 h 1203465"/>
                <a:gd name="connsiteX3" fmla="*/ 726547 w 2573603"/>
                <a:gd name="connsiteY3" fmla="*/ 462893 h 1203465"/>
                <a:gd name="connsiteX4" fmla="*/ 0 w 2573603"/>
                <a:gd name="connsiteY4" fmla="*/ 246463 h 1203465"/>
                <a:gd name="connsiteX0" fmla="*/ 0 w 2573603"/>
                <a:gd name="connsiteY0" fmla="*/ 246463 h 1207417"/>
                <a:gd name="connsiteX1" fmla="*/ 1194330 w 2573603"/>
                <a:gd name="connsiteY1" fmla="*/ 404155 h 1207417"/>
                <a:gd name="connsiteX2" fmla="*/ 2573603 w 2573603"/>
                <a:gd name="connsiteY2" fmla="*/ 850773 h 1207417"/>
                <a:gd name="connsiteX3" fmla="*/ 728928 w 2573603"/>
                <a:gd name="connsiteY3" fmla="*/ 481943 h 1207417"/>
                <a:gd name="connsiteX4" fmla="*/ 0 w 2573603"/>
                <a:gd name="connsiteY4" fmla="*/ 246463 h 1207417"/>
                <a:gd name="connsiteX0" fmla="*/ 0 w 2573603"/>
                <a:gd name="connsiteY0" fmla="*/ 246463 h 1206979"/>
                <a:gd name="connsiteX1" fmla="*/ 1194330 w 2573603"/>
                <a:gd name="connsiteY1" fmla="*/ 404155 h 1206979"/>
                <a:gd name="connsiteX2" fmla="*/ 2573603 w 2573603"/>
                <a:gd name="connsiteY2" fmla="*/ 850773 h 1206979"/>
                <a:gd name="connsiteX3" fmla="*/ 728928 w 2573603"/>
                <a:gd name="connsiteY3" fmla="*/ 481943 h 1206979"/>
                <a:gd name="connsiteX4" fmla="*/ 0 w 2573603"/>
                <a:gd name="connsiteY4" fmla="*/ 246463 h 1206979"/>
                <a:gd name="connsiteX0" fmla="*/ 0 w 2573603"/>
                <a:gd name="connsiteY0" fmla="*/ 246463 h 1191277"/>
                <a:gd name="connsiteX1" fmla="*/ 1194330 w 2573603"/>
                <a:gd name="connsiteY1" fmla="*/ 404155 h 1191277"/>
                <a:gd name="connsiteX2" fmla="*/ 2573603 w 2573603"/>
                <a:gd name="connsiteY2" fmla="*/ 850773 h 1191277"/>
                <a:gd name="connsiteX3" fmla="*/ 728928 w 2573603"/>
                <a:gd name="connsiteY3" fmla="*/ 481943 h 1191277"/>
                <a:gd name="connsiteX4" fmla="*/ 0 w 2573603"/>
                <a:gd name="connsiteY4" fmla="*/ 246463 h 1191277"/>
                <a:gd name="connsiteX0" fmla="*/ 0 w 2573603"/>
                <a:gd name="connsiteY0" fmla="*/ 175620 h 1120434"/>
                <a:gd name="connsiteX1" fmla="*/ 1194330 w 2573603"/>
                <a:gd name="connsiteY1" fmla="*/ 333312 h 1120434"/>
                <a:gd name="connsiteX2" fmla="*/ 2573603 w 2573603"/>
                <a:gd name="connsiteY2" fmla="*/ 779930 h 1120434"/>
                <a:gd name="connsiteX3" fmla="*/ 728928 w 2573603"/>
                <a:gd name="connsiteY3" fmla="*/ 411100 h 1120434"/>
                <a:gd name="connsiteX4" fmla="*/ 0 w 2573603"/>
                <a:gd name="connsiteY4" fmla="*/ 175620 h 1120434"/>
                <a:gd name="connsiteX0" fmla="*/ 0 w 2573603"/>
                <a:gd name="connsiteY0" fmla="*/ 198015 h 1142829"/>
                <a:gd name="connsiteX1" fmla="*/ 1194330 w 2573603"/>
                <a:gd name="connsiteY1" fmla="*/ 355707 h 1142829"/>
                <a:gd name="connsiteX2" fmla="*/ 2573603 w 2573603"/>
                <a:gd name="connsiteY2" fmla="*/ 802325 h 1142829"/>
                <a:gd name="connsiteX3" fmla="*/ 728928 w 2573603"/>
                <a:gd name="connsiteY3" fmla="*/ 433495 h 1142829"/>
                <a:gd name="connsiteX4" fmla="*/ 0 w 2573603"/>
                <a:gd name="connsiteY4" fmla="*/ 198015 h 1142829"/>
                <a:gd name="connsiteX0" fmla="*/ 0 w 2573603"/>
                <a:gd name="connsiteY0" fmla="*/ 207343 h 1152157"/>
                <a:gd name="connsiteX1" fmla="*/ 1194330 w 2573603"/>
                <a:gd name="connsiteY1" fmla="*/ 365035 h 1152157"/>
                <a:gd name="connsiteX2" fmla="*/ 2573603 w 2573603"/>
                <a:gd name="connsiteY2" fmla="*/ 811653 h 1152157"/>
                <a:gd name="connsiteX3" fmla="*/ 728928 w 2573603"/>
                <a:gd name="connsiteY3" fmla="*/ 442823 h 1152157"/>
                <a:gd name="connsiteX4" fmla="*/ 0 w 2573603"/>
                <a:gd name="connsiteY4" fmla="*/ 207343 h 1152157"/>
                <a:gd name="connsiteX0" fmla="*/ 0 w 2573603"/>
                <a:gd name="connsiteY0" fmla="*/ 207343 h 1152157"/>
                <a:gd name="connsiteX1" fmla="*/ 1194330 w 2573603"/>
                <a:gd name="connsiteY1" fmla="*/ 365035 h 1152157"/>
                <a:gd name="connsiteX2" fmla="*/ 2573603 w 2573603"/>
                <a:gd name="connsiteY2" fmla="*/ 811653 h 1152157"/>
                <a:gd name="connsiteX3" fmla="*/ 728928 w 2573603"/>
                <a:gd name="connsiteY3" fmla="*/ 442823 h 1152157"/>
                <a:gd name="connsiteX4" fmla="*/ 0 w 2573603"/>
                <a:gd name="connsiteY4" fmla="*/ 207343 h 115215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18448 h 1163262"/>
                <a:gd name="connsiteX1" fmla="*/ 1178455 w 2573603"/>
                <a:gd name="connsiteY1" fmla="*/ 388840 h 1163262"/>
                <a:gd name="connsiteX2" fmla="*/ 2573603 w 2573603"/>
                <a:gd name="connsiteY2" fmla="*/ 822758 h 1163262"/>
                <a:gd name="connsiteX3" fmla="*/ 728928 w 2573603"/>
                <a:gd name="connsiteY3" fmla="*/ 453928 h 1163262"/>
                <a:gd name="connsiteX4" fmla="*/ 0 w 2573603"/>
                <a:gd name="connsiteY4" fmla="*/ 218448 h 1163262"/>
                <a:gd name="connsiteX0" fmla="*/ 0 w 2590272"/>
                <a:gd name="connsiteY0" fmla="*/ 218448 h 1155724"/>
                <a:gd name="connsiteX1" fmla="*/ 1178455 w 2590272"/>
                <a:gd name="connsiteY1" fmla="*/ 388840 h 1155724"/>
                <a:gd name="connsiteX2" fmla="*/ 2590272 w 2590272"/>
                <a:gd name="connsiteY2" fmla="*/ 813233 h 1155724"/>
                <a:gd name="connsiteX3" fmla="*/ 728928 w 2590272"/>
                <a:gd name="connsiteY3" fmla="*/ 453928 h 1155724"/>
                <a:gd name="connsiteX4" fmla="*/ 0 w 2590272"/>
                <a:gd name="connsiteY4" fmla="*/ 218448 h 115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272" h="1155724">
                  <a:moveTo>
                    <a:pt x="0" y="218448"/>
                  </a:moveTo>
                  <a:cubicBezTo>
                    <a:pt x="299686" y="-107608"/>
                    <a:pt x="616833" y="-82824"/>
                    <a:pt x="1178455" y="388840"/>
                  </a:cubicBezTo>
                  <a:cubicBezTo>
                    <a:pt x="1535290" y="676883"/>
                    <a:pt x="1889744" y="1157809"/>
                    <a:pt x="2590272" y="813233"/>
                  </a:cubicBezTo>
                  <a:cubicBezTo>
                    <a:pt x="1636714" y="1660251"/>
                    <a:pt x="969698" y="699903"/>
                    <a:pt x="728928" y="453928"/>
                  </a:cubicBezTo>
                  <a:cubicBezTo>
                    <a:pt x="584643" y="318019"/>
                    <a:pt x="380029" y="-28231"/>
                    <a:pt x="0" y="218448"/>
                  </a:cubicBezTo>
                  <a:close/>
                </a:path>
              </a:pathLst>
            </a:custGeom>
            <a:grpFill/>
            <a:ln w="25400">
              <a:noFill/>
            </a:ln>
            <a:effectLst>
              <a:innerShdw blurRad="38100" dist="12700" dir="9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252628"/>
                </a:solidFill>
                <a:cs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59392" y="2804280"/>
            <a:ext cx="2897413" cy="1473566"/>
            <a:chOff x="2038175" y="2876869"/>
            <a:chExt cx="2603166" cy="1323918"/>
          </a:xfrm>
          <a:solidFill>
            <a:srgbClr val="C8241E"/>
          </a:solidFill>
        </p:grpSpPr>
        <p:sp>
          <p:nvSpPr>
            <p:cNvPr id="14" name="任意多边形 13"/>
            <p:cNvSpPr/>
            <p:nvPr/>
          </p:nvSpPr>
          <p:spPr>
            <a:xfrm>
              <a:off x="2041545" y="2876869"/>
              <a:ext cx="2599796" cy="1111984"/>
            </a:xfrm>
            <a:custGeom>
              <a:avLst/>
              <a:gdLst>
                <a:gd name="connsiteX0" fmla="*/ 0 w 2607733"/>
                <a:gd name="connsiteY0" fmla="*/ 42333 h 762000"/>
                <a:gd name="connsiteX1" fmla="*/ 1456266 w 2607733"/>
                <a:gd name="connsiteY1" fmla="*/ 0 h 762000"/>
                <a:gd name="connsiteX2" fmla="*/ 2607733 w 2607733"/>
                <a:gd name="connsiteY2" fmla="*/ 668867 h 762000"/>
                <a:gd name="connsiteX3" fmla="*/ 1185333 w 2607733"/>
                <a:gd name="connsiteY3" fmla="*/ 762000 h 762000"/>
                <a:gd name="connsiteX4" fmla="*/ 0 w 2607733"/>
                <a:gd name="connsiteY4" fmla="*/ 42333 h 762000"/>
                <a:gd name="connsiteX0" fmla="*/ 0 w 2607733"/>
                <a:gd name="connsiteY0" fmla="*/ 212008 h 931675"/>
                <a:gd name="connsiteX1" fmla="*/ 1456266 w 2607733"/>
                <a:gd name="connsiteY1" fmla="*/ 169675 h 931675"/>
                <a:gd name="connsiteX2" fmla="*/ 2607733 w 2607733"/>
                <a:gd name="connsiteY2" fmla="*/ 838542 h 931675"/>
                <a:gd name="connsiteX3" fmla="*/ 1185333 w 2607733"/>
                <a:gd name="connsiteY3" fmla="*/ 931675 h 931675"/>
                <a:gd name="connsiteX4" fmla="*/ 0 w 2607733"/>
                <a:gd name="connsiteY4" fmla="*/ 212008 h 931675"/>
                <a:gd name="connsiteX0" fmla="*/ 0 w 2607733"/>
                <a:gd name="connsiteY0" fmla="*/ 358567 h 1078234"/>
                <a:gd name="connsiteX1" fmla="*/ 1456266 w 2607733"/>
                <a:gd name="connsiteY1" fmla="*/ 316234 h 1078234"/>
                <a:gd name="connsiteX2" fmla="*/ 2607733 w 2607733"/>
                <a:gd name="connsiteY2" fmla="*/ 985101 h 1078234"/>
                <a:gd name="connsiteX3" fmla="*/ 1185333 w 2607733"/>
                <a:gd name="connsiteY3" fmla="*/ 1078234 h 1078234"/>
                <a:gd name="connsiteX4" fmla="*/ 0 w 2607733"/>
                <a:gd name="connsiteY4" fmla="*/ 358567 h 1078234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250307"/>
                <a:gd name="connsiteX1" fmla="*/ 1456266 w 2607733"/>
                <a:gd name="connsiteY1" fmla="*/ 323149 h 1250307"/>
                <a:gd name="connsiteX2" fmla="*/ 2607733 w 2607733"/>
                <a:gd name="connsiteY2" fmla="*/ 992016 h 1250307"/>
                <a:gd name="connsiteX3" fmla="*/ 1185333 w 2607733"/>
                <a:gd name="connsiteY3" fmla="*/ 1085149 h 1250307"/>
                <a:gd name="connsiteX4" fmla="*/ 0 w 2607733"/>
                <a:gd name="connsiteY4" fmla="*/ 365482 h 1250307"/>
                <a:gd name="connsiteX0" fmla="*/ 0 w 2569633"/>
                <a:gd name="connsiteY0" fmla="*/ 365482 h 1252524"/>
                <a:gd name="connsiteX1" fmla="*/ 1456266 w 2569633"/>
                <a:gd name="connsiteY1" fmla="*/ 323149 h 1252524"/>
                <a:gd name="connsiteX2" fmla="*/ 2569633 w 2569633"/>
                <a:gd name="connsiteY2" fmla="*/ 995191 h 1252524"/>
                <a:gd name="connsiteX3" fmla="*/ 1185333 w 2569633"/>
                <a:gd name="connsiteY3" fmla="*/ 1085149 h 1252524"/>
                <a:gd name="connsiteX4" fmla="*/ 0 w 2569633"/>
                <a:gd name="connsiteY4" fmla="*/ 365482 h 1252524"/>
                <a:gd name="connsiteX0" fmla="*/ 0 w 2569633"/>
                <a:gd name="connsiteY0" fmla="*/ 365482 h 1350326"/>
                <a:gd name="connsiteX1" fmla="*/ 1456266 w 2569633"/>
                <a:gd name="connsiteY1" fmla="*/ 323149 h 1350326"/>
                <a:gd name="connsiteX2" fmla="*/ 2569633 w 2569633"/>
                <a:gd name="connsiteY2" fmla="*/ 995191 h 1350326"/>
                <a:gd name="connsiteX3" fmla="*/ 1185333 w 2569633"/>
                <a:gd name="connsiteY3" fmla="*/ 1085149 h 1350326"/>
                <a:gd name="connsiteX4" fmla="*/ 0 w 2569633"/>
                <a:gd name="connsiteY4" fmla="*/ 365482 h 1350326"/>
                <a:gd name="connsiteX0" fmla="*/ 0 w 2569633"/>
                <a:gd name="connsiteY0" fmla="*/ 365482 h 1336803"/>
                <a:gd name="connsiteX1" fmla="*/ 1456266 w 2569633"/>
                <a:gd name="connsiteY1" fmla="*/ 323149 h 1336803"/>
                <a:gd name="connsiteX2" fmla="*/ 2569633 w 2569633"/>
                <a:gd name="connsiteY2" fmla="*/ 995191 h 1336803"/>
                <a:gd name="connsiteX3" fmla="*/ 1185333 w 2569633"/>
                <a:gd name="connsiteY3" fmla="*/ 1085149 h 1336803"/>
                <a:gd name="connsiteX4" fmla="*/ 0 w 2569633"/>
                <a:gd name="connsiteY4" fmla="*/ 365482 h 1336803"/>
                <a:gd name="connsiteX0" fmla="*/ 0 w 2569633"/>
                <a:gd name="connsiteY0" fmla="*/ 365482 h 1360521"/>
                <a:gd name="connsiteX1" fmla="*/ 1456266 w 2569633"/>
                <a:gd name="connsiteY1" fmla="*/ 323149 h 1360521"/>
                <a:gd name="connsiteX2" fmla="*/ 2569633 w 2569633"/>
                <a:gd name="connsiteY2" fmla="*/ 995191 h 1360521"/>
                <a:gd name="connsiteX3" fmla="*/ 1185333 w 2569633"/>
                <a:gd name="connsiteY3" fmla="*/ 1085149 h 1360521"/>
                <a:gd name="connsiteX4" fmla="*/ 0 w 2569633"/>
                <a:gd name="connsiteY4" fmla="*/ 365482 h 1360521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6721 h 1160533"/>
                <a:gd name="connsiteX1" fmla="*/ 1458647 w 2604558"/>
                <a:gd name="connsiteY1" fmla="*/ 322006 h 1160533"/>
                <a:gd name="connsiteX2" fmla="*/ 2604558 w 2604558"/>
                <a:gd name="connsiteY2" fmla="*/ 971030 h 1160533"/>
                <a:gd name="connsiteX3" fmla="*/ 1445683 w 2604558"/>
                <a:gd name="connsiteY3" fmla="*/ 835563 h 1160533"/>
                <a:gd name="connsiteX4" fmla="*/ 0 w 2604558"/>
                <a:gd name="connsiteY4" fmla="*/ 366721 h 1160533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82626 h 1169295"/>
                <a:gd name="connsiteX1" fmla="*/ 1453885 w 2599796"/>
                <a:gd name="connsiteY1" fmla="*/ 330768 h 1169295"/>
                <a:gd name="connsiteX2" fmla="*/ 2599796 w 2599796"/>
                <a:gd name="connsiteY2" fmla="*/ 979792 h 1169295"/>
                <a:gd name="connsiteX3" fmla="*/ 1440921 w 2599796"/>
                <a:gd name="connsiteY3" fmla="*/ 844325 h 1169295"/>
                <a:gd name="connsiteX4" fmla="*/ 0 w 2599796"/>
                <a:gd name="connsiteY4" fmla="*/ 382626 h 1169295"/>
                <a:gd name="connsiteX0" fmla="*/ 0 w 2599796"/>
                <a:gd name="connsiteY0" fmla="*/ 388788 h 1175457"/>
                <a:gd name="connsiteX1" fmla="*/ 1444360 w 2599796"/>
                <a:gd name="connsiteY1" fmla="*/ 325024 h 1175457"/>
                <a:gd name="connsiteX2" fmla="*/ 2599796 w 2599796"/>
                <a:gd name="connsiteY2" fmla="*/ 985954 h 1175457"/>
                <a:gd name="connsiteX3" fmla="*/ 1440921 w 2599796"/>
                <a:gd name="connsiteY3" fmla="*/ 850487 h 1175457"/>
                <a:gd name="connsiteX4" fmla="*/ 0 w 2599796"/>
                <a:gd name="connsiteY4" fmla="*/ 388788 h 1175457"/>
                <a:gd name="connsiteX0" fmla="*/ 0 w 2599796"/>
                <a:gd name="connsiteY0" fmla="*/ 381472 h 1168141"/>
                <a:gd name="connsiteX1" fmla="*/ 1444360 w 2599796"/>
                <a:gd name="connsiteY1" fmla="*/ 317708 h 1168141"/>
                <a:gd name="connsiteX2" fmla="*/ 2599796 w 2599796"/>
                <a:gd name="connsiteY2" fmla="*/ 978638 h 1168141"/>
                <a:gd name="connsiteX3" fmla="*/ 1440921 w 2599796"/>
                <a:gd name="connsiteY3" fmla="*/ 843171 h 1168141"/>
                <a:gd name="connsiteX4" fmla="*/ 0 w 2599796"/>
                <a:gd name="connsiteY4" fmla="*/ 381472 h 1168141"/>
                <a:gd name="connsiteX0" fmla="*/ 0 w 2599796"/>
                <a:gd name="connsiteY0" fmla="*/ 381472 h 1159301"/>
                <a:gd name="connsiteX1" fmla="*/ 1444360 w 2599796"/>
                <a:gd name="connsiteY1" fmla="*/ 317708 h 1159301"/>
                <a:gd name="connsiteX2" fmla="*/ 2599796 w 2599796"/>
                <a:gd name="connsiteY2" fmla="*/ 978638 h 1159301"/>
                <a:gd name="connsiteX3" fmla="*/ 1448065 w 2599796"/>
                <a:gd name="connsiteY3" fmla="*/ 816977 h 1159301"/>
                <a:gd name="connsiteX4" fmla="*/ 0 w 2599796"/>
                <a:gd name="connsiteY4" fmla="*/ 381472 h 1159301"/>
                <a:gd name="connsiteX0" fmla="*/ 0 w 2599796"/>
                <a:gd name="connsiteY0" fmla="*/ 381472 h 1153615"/>
                <a:gd name="connsiteX1" fmla="*/ 1444360 w 2599796"/>
                <a:gd name="connsiteY1" fmla="*/ 317708 h 1153615"/>
                <a:gd name="connsiteX2" fmla="*/ 2599796 w 2599796"/>
                <a:gd name="connsiteY2" fmla="*/ 978638 h 1153615"/>
                <a:gd name="connsiteX3" fmla="*/ 1448065 w 2599796"/>
                <a:gd name="connsiteY3" fmla="*/ 816977 h 1153615"/>
                <a:gd name="connsiteX4" fmla="*/ 0 w 2599796"/>
                <a:gd name="connsiteY4" fmla="*/ 381472 h 1153615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599796"/>
                <a:gd name="connsiteY0" fmla="*/ 381472 h 1111984"/>
                <a:gd name="connsiteX1" fmla="*/ 1444360 w 2599796"/>
                <a:gd name="connsiteY1" fmla="*/ 317708 h 1111984"/>
                <a:gd name="connsiteX2" fmla="*/ 2599796 w 2599796"/>
                <a:gd name="connsiteY2" fmla="*/ 978638 h 1111984"/>
                <a:gd name="connsiteX3" fmla="*/ 1273440 w 2599796"/>
                <a:gd name="connsiteY3" fmla="*/ 677277 h 1111984"/>
                <a:gd name="connsiteX4" fmla="*/ 0 w 2599796"/>
                <a:gd name="connsiteY4" fmla="*/ 381472 h 1111984"/>
                <a:gd name="connsiteX0" fmla="*/ 0 w 2599796"/>
                <a:gd name="connsiteY0" fmla="*/ 381472 h 1111984"/>
                <a:gd name="connsiteX1" fmla="*/ 1444360 w 2599796"/>
                <a:gd name="connsiteY1" fmla="*/ 317708 h 1111984"/>
                <a:gd name="connsiteX2" fmla="*/ 2599796 w 2599796"/>
                <a:gd name="connsiteY2" fmla="*/ 978638 h 1111984"/>
                <a:gd name="connsiteX3" fmla="*/ 1273440 w 2599796"/>
                <a:gd name="connsiteY3" fmla="*/ 677277 h 1111984"/>
                <a:gd name="connsiteX4" fmla="*/ 0 w 2599796"/>
                <a:gd name="connsiteY4" fmla="*/ 381472 h 111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9796" h="1111984">
                  <a:moveTo>
                    <a:pt x="0" y="381472"/>
                  </a:moveTo>
                  <a:cubicBezTo>
                    <a:pt x="575910" y="-129526"/>
                    <a:pt x="904963" y="-103156"/>
                    <a:pt x="1444360" y="317708"/>
                  </a:cubicBezTo>
                  <a:cubicBezTo>
                    <a:pt x="1882157" y="667664"/>
                    <a:pt x="2054049" y="1155732"/>
                    <a:pt x="2599796" y="978638"/>
                  </a:cubicBezTo>
                  <a:cubicBezTo>
                    <a:pt x="1960563" y="1311307"/>
                    <a:pt x="1576123" y="949445"/>
                    <a:pt x="1273440" y="677277"/>
                  </a:cubicBezTo>
                  <a:cubicBezTo>
                    <a:pt x="1091848" y="524700"/>
                    <a:pt x="604661" y="-53326"/>
                    <a:pt x="0" y="381472"/>
                  </a:cubicBezTo>
                  <a:close/>
                </a:path>
              </a:pathLst>
            </a:custGeom>
            <a:grpFill/>
            <a:ln w="25400">
              <a:noFill/>
            </a:ln>
            <a:effectLst>
              <a:innerShdw blurRad="381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252628"/>
                </a:solidFill>
                <a:cs typeface="+mn-ea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038175" y="3045063"/>
              <a:ext cx="2590272" cy="1155724"/>
            </a:xfrm>
            <a:custGeom>
              <a:avLst/>
              <a:gdLst>
                <a:gd name="connsiteX0" fmla="*/ 0 w 2607733"/>
                <a:gd name="connsiteY0" fmla="*/ 42333 h 762000"/>
                <a:gd name="connsiteX1" fmla="*/ 1456266 w 2607733"/>
                <a:gd name="connsiteY1" fmla="*/ 0 h 762000"/>
                <a:gd name="connsiteX2" fmla="*/ 2607733 w 2607733"/>
                <a:gd name="connsiteY2" fmla="*/ 668867 h 762000"/>
                <a:gd name="connsiteX3" fmla="*/ 1185333 w 2607733"/>
                <a:gd name="connsiteY3" fmla="*/ 762000 h 762000"/>
                <a:gd name="connsiteX4" fmla="*/ 0 w 2607733"/>
                <a:gd name="connsiteY4" fmla="*/ 42333 h 762000"/>
                <a:gd name="connsiteX0" fmla="*/ 0 w 2607733"/>
                <a:gd name="connsiteY0" fmla="*/ 212008 h 931675"/>
                <a:gd name="connsiteX1" fmla="*/ 1456266 w 2607733"/>
                <a:gd name="connsiteY1" fmla="*/ 169675 h 931675"/>
                <a:gd name="connsiteX2" fmla="*/ 2607733 w 2607733"/>
                <a:gd name="connsiteY2" fmla="*/ 838542 h 931675"/>
                <a:gd name="connsiteX3" fmla="*/ 1185333 w 2607733"/>
                <a:gd name="connsiteY3" fmla="*/ 931675 h 931675"/>
                <a:gd name="connsiteX4" fmla="*/ 0 w 2607733"/>
                <a:gd name="connsiteY4" fmla="*/ 212008 h 931675"/>
                <a:gd name="connsiteX0" fmla="*/ 0 w 2607733"/>
                <a:gd name="connsiteY0" fmla="*/ 358567 h 1078234"/>
                <a:gd name="connsiteX1" fmla="*/ 1456266 w 2607733"/>
                <a:gd name="connsiteY1" fmla="*/ 316234 h 1078234"/>
                <a:gd name="connsiteX2" fmla="*/ 2607733 w 2607733"/>
                <a:gd name="connsiteY2" fmla="*/ 985101 h 1078234"/>
                <a:gd name="connsiteX3" fmla="*/ 1185333 w 2607733"/>
                <a:gd name="connsiteY3" fmla="*/ 1078234 h 1078234"/>
                <a:gd name="connsiteX4" fmla="*/ 0 w 2607733"/>
                <a:gd name="connsiteY4" fmla="*/ 358567 h 1078234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250307"/>
                <a:gd name="connsiteX1" fmla="*/ 1456266 w 2607733"/>
                <a:gd name="connsiteY1" fmla="*/ 323149 h 1250307"/>
                <a:gd name="connsiteX2" fmla="*/ 2607733 w 2607733"/>
                <a:gd name="connsiteY2" fmla="*/ 992016 h 1250307"/>
                <a:gd name="connsiteX3" fmla="*/ 1185333 w 2607733"/>
                <a:gd name="connsiteY3" fmla="*/ 1085149 h 1250307"/>
                <a:gd name="connsiteX4" fmla="*/ 0 w 2607733"/>
                <a:gd name="connsiteY4" fmla="*/ 365482 h 1250307"/>
                <a:gd name="connsiteX0" fmla="*/ 0 w 2569633"/>
                <a:gd name="connsiteY0" fmla="*/ 365482 h 1252524"/>
                <a:gd name="connsiteX1" fmla="*/ 1456266 w 2569633"/>
                <a:gd name="connsiteY1" fmla="*/ 323149 h 1252524"/>
                <a:gd name="connsiteX2" fmla="*/ 2569633 w 2569633"/>
                <a:gd name="connsiteY2" fmla="*/ 995191 h 1252524"/>
                <a:gd name="connsiteX3" fmla="*/ 1185333 w 2569633"/>
                <a:gd name="connsiteY3" fmla="*/ 1085149 h 1252524"/>
                <a:gd name="connsiteX4" fmla="*/ 0 w 2569633"/>
                <a:gd name="connsiteY4" fmla="*/ 365482 h 1252524"/>
                <a:gd name="connsiteX0" fmla="*/ 0 w 2569633"/>
                <a:gd name="connsiteY0" fmla="*/ 365482 h 1350326"/>
                <a:gd name="connsiteX1" fmla="*/ 1456266 w 2569633"/>
                <a:gd name="connsiteY1" fmla="*/ 323149 h 1350326"/>
                <a:gd name="connsiteX2" fmla="*/ 2569633 w 2569633"/>
                <a:gd name="connsiteY2" fmla="*/ 995191 h 1350326"/>
                <a:gd name="connsiteX3" fmla="*/ 1185333 w 2569633"/>
                <a:gd name="connsiteY3" fmla="*/ 1085149 h 1350326"/>
                <a:gd name="connsiteX4" fmla="*/ 0 w 2569633"/>
                <a:gd name="connsiteY4" fmla="*/ 365482 h 1350326"/>
                <a:gd name="connsiteX0" fmla="*/ 0 w 2569633"/>
                <a:gd name="connsiteY0" fmla="*/ 365482 h 1336803"/>
                <a:gd name="connsiteX1" fmla="*/ 1456266 w 2569633"/>
                <a:gd name="connsiteY1" fmla="*/ 323149 h 1336803"/>
                <a:gd name="connsiteX2" fmla="*/ 2569633 w 2569633"/>
                <a:gd name="connsiteY2" fmla="*/ 995191 h 1336803"/>
                <a:gd name="connsiteX3" fmla="*/ 1185333 w 2569633"/>
                <a:gd name="connsiteY3" fmla="*/ 1085149 h 1336803"/>
                <a:gd name="connsiteX4" fmla="*/ 0 w 2569633"/>
                <a:gd name="connsiteY4" fmla="*/ 365482 h 1336803"/>
                <a:gd name="connsiteX0" fmla="*/ 0 w 2569633"/>
                <a:gd name="connsiteY0" fmla="*/ 365482 h 1360521"/>
                <a:gd name="connsiteX1" fmla="*/ 1456266 w 2569633"/>
                <a:gd name="connsiteY1" fmla="*/ 323149 h 1360521"/>
                <a:gd name="connsiteX2" fmla="*/ 2569633 w 2569633"/>
                <a:gd name="connsiteY2" fmla="*/ 995191 h 1360521"/>
                <a:gd name="connsiteX3" fmla="*/ 1185333 w 2569633"/>
                <a:gd name="connsiteY3" fmla="*/ 1085149 h 1360521"/>
                <a:gd name="connsiteX4" fmla="*/ 0 w 2569633"/>
                <a:gd name="connsiteY4" fmla="*/ 365482 h 1360521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6721 h 1160533"/>
                <a:gd name="connsiteX1" fmla="*/ 1458647 w 2604558"/>
                <a:gd name="connsiteY1" fmla="*/ 322006 h 1160533"/>
                <a:gd name="connsiteX2" fmla="*/ 2604558 w 2604558"/>
                <a:gd name="connsiteY2" fmla="*/ 971030 h 1160533"/>
                <a:gd name="connsiteX3" fmla="*/ 1445683 w 2604558"/>
                <a:gd name="connsiteY3" fmla="*/ 835563 h 1160533"/>
                <a:gd name="connsiteX4" fmla="*/ 0 w 2604558"/>
                <a:gd name="connsiteY4" fmla="*/ 366721 h 1160533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82626 h 1169295"/>
                <a:gd name="connsiteX1" fmla="*/ 1453885 w 2599796"/>
                <a:gd name="connsiteY1" fmla="*/ 330768 h 1169295"/>
                <a:gd name="connsiteX2" fmla="*/ 2599796 w 2599796"/>
                <a:gd name="connsiteY2" fmla="*/ 979792 h 1169295"/>
                <a:gd name="connsiteX3" fmla="*/ 1440921 w 2599796"/>
                <a:gd name="connsiteY3" fmla="*/ 844325 h 1169295"/>
                <a:gd name="connsiteX4" fmla="*/ 0 w 2599796"/>
                <a:gd name="connsiteY4" fmla="*/ 382626 h 1169295"/>
                <a:gd name="connsiteX0" fmla="*/ 0 w 2599796"/>
                <a:gd name="connsiteY0" fmla="*/ 388788 h 1175457"/>
                <a:gd name="connsiteX1" fmla="*/ 1444360 w 2599796"/>
                <a:gd name="connsiteY1" fmla="*/ 325024 h 1175457"/>
                <a:gd name="connsiteX2" fmla="*/ 2599796 w 2599796"/>
                <a:gd name="connsiteY2" fmla="*/ 985954 h 1175457"/>
                <a:gd name="connsiteX3" fmla="*/ 1440921 w 2599796"/>
                <a:gd name="connsiteY3" fmla="*/ 850487 h 1175457"/>
                <a:gd name="connsiteX4" fmla="*/ 0 w 2599796"/>
                <a:gd name="connsiteY4" fmla="*/ 388788 h 1175457"/>
                <a:gd name="connsiteX0" fmla="*/ 0 w 2599796"/>
                <a:gd name="connsiteY0" fmla="*/ 381472 h 1168141"/>
                <a:gd name="connsiteX1" fmla="*/ 1444360 w 2599796"/>
                <a:gd name="connsiteY1" fmla="*/ 317708 h 1168141"/>
                <a:gd name="connsiteX2" fmla="*/ 2599796 w 2599796"/>
                <a:gd name="connsiteY2" fmla="*/ 978638 h 1168141"/>
                <a:gd name="connsiteX3" fmla="*/ 1440921 w 2599796"/>
                <a:gd name="connsiteY3" fmla="*/ 843171 h 1168141"/>
                <a:gd name="connsiteX4" fmla="*/ 0 w 2599796"/>
                <a:gd name="connsiteY4" fmla="*/ 381472 h 1168141"/>
                <a:gd name="connsiteX0" fmla="*/ 0 w 2599796"/>
                <a:gd name="connsiteY0" fmla="*/ 381472 h 1159301"/>
                <a:gd name="connsiteX1" fmla="*/ 1444360 w 2599796"/>
                <a:gd name="connsiteY1" fmla="*/ 317708 h 1159301"/>
                <a:gd name="connsiteX2" fmla="*/ 2599796 w 2599796"/>
                <a:gd name="connsiteY2" fmla="*/ 978638 h 1159301"/>
                <a:gd name="connsiteX3" fmla="*/ 1448065 w 2599796"/>
                <a:gd name="connsiteY3" fmla="*/ 816977 h 1159301"/>
                <a:gd name="connsiteX4" fmla="*/ 0 w 2599796"/>
                <a:gd name="connsiteY4" fmla="*/ 381472 h 1159301"/>
                <a:gd name="connsiteX0" fmla="*/ 0 w 2599796"/>
                <a:gd name="connsiteY0" fmla="*/ 381472 h 1153615"/>
                <a:gd name="connsiteX1" fmla="*/ 1444360 w 2599796"/>
                <a:gd name="connsiteY1" fmla="*/ 317708 h 1153615"/>
                <a:gd name="connsiteX2" fmla="*/ 2599796 w 2599796"/>
                <a:gd name="connsiteY2" fmla="*/ 978638 h 1153615"/>
                <a:gd name="connsiteX3" fmla="*/ 1448065 w 2599796"/>
                <a:gd name="connsiteY3" fmla="*/ 816977 h 1153615"/>
                <a:gd name="connsiteX4" fmla="*/ 0 w 2599796"/>
                <a:gd name="connsiteY4" fmla="*/ 381472 h 1153615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823634"/>
                <a:gd name="connsiteY0" fmla="*/ 381472 h 1024649"/>
                <a:gd name="connsiteX1" fmla="*/ 1444360 w 2823634"/>
                <a:gd name="connsiteY1" fmla="*/ 317708 h 1024649"/>
                <a:gd name="connsiteX2" fmla="*/ 2823634 w 2823634"/>
                <a:gd name="connsiteY2" fmla="*/ 778613 h 1024649"/>
                <a:gd name="connsiteX3" fmla="*/ 1448065 w 2823634"/>
                <a:gd name="connsiteY3" fmla="*/ 816977 h 1024649"/>
                <a:gd name="connsiteX4" fmla="*/ 0 w 2823634"/>
                <a:gd name="connsiteY4" fmla="*/ 381472 h 1024649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55593 h 1102206"/>
                <a:gd name="connsiteX1" fmla="*/ 1406260 w 2823634"/>
                <a:gd name="connsiteY1" fmla="*/ 344216 h 1102206"/>
                <a:gd name="connsiteX2" fmla="*/ 2823634 w 2823634"/>
                <a:gd name="connsiteY2" fmla="*/ 752734 h 1102206"/>
                <a:gd name="connsiteX3" fmla="*/ 1448065 w 2823634"/>
                <a:gd name="connsiteY3" fmla="*/ 791098 h 1102206"/>
                <a:gd name="connsiteX4" fmla="*/ 0 w 2823634"/>
                <a:gd name="connsiteY4" fmla="*/ 355593 h 1102206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31002"/>
                <a:gd name="connsiteX1" fmla="*/ 1441979 w 2823634"/>
                <a:gd name="connsiteY1" fmla="*/ 322362 h 1131002"/>
                <a:gd name="connsiteX2" fmla="*/ 2823634 w 2823634"/>
                <a:gd name="connsiteY2" fmla="*/ 773743 h 1131002"/>
                <a:gd name="connsiteX3" fmla="*/ 1409965 w 2823634"/>
                <a:gd name="connsiteY3" fmla="*/ 831157 h 1131002"/>
                <a:gd name="connsiteX4" fmla="*/ 0 w 2823634"/>
                <a:gd name="connsiteY4" fmla="*/ 376602 h 1131002"/>
                <a:gd name="connsiteX0" fmla="*/ 0 w 2823634"/>
                <a:gd name="connsiteY0" fmla="*/ 376602 h 1131002"/>
                <a:gd name="connsiteX1" fmla="*/ 1441979 w 2823634"/>
                <a:gd name="connsiteY1" fmla="*/ 322362 h 1131002"/>
                <a:gd name="connsiteX2" fmla="*/ 2823634 w 2823634"/>
                <a:gd name="connsiteY2" fmla="*/ 773743 h 1131002"/>
                <a:gd name="connsiteX3" fmla="*/ 1409965 w 2823634"/>
                <a:gd name="connsiteY3" fmla="*/ 831157 h 1131002"/>
                <a:gd name="connsiteX4" fmla="*/ 0 w 2823634"/>
                <a:gd name="connsiteY4" fmla="*/ 376602 h 1131002"/>
                <a:gd name="connsiteX0" fmla="*/ 0 w 2823634"/>
                <a:gd name="connsiteY0" fmla="*/ 376602 h 1117930"/>
                <a:gd name="connsiteX1" fmla="*/ 1441979 w 2823634"/>
                <a:gd name="connsiteY1" fmla="*/ 322362 h 1117930"/>
                <a:gd name="connsiteX2" fmla="*/ 2823634 w 2823634"/>
                <a:gd name="connsiteY2" fmla="*/ 773743 h 1117930"/>
                <a:gd name="connsiteX3" fmla="*/ 1409965 w 2823634"/>
                <a:gd name="connsiteY3" fmla="*/ 831157 h 1117930"/>
                <a:gd name="connsiteX4" fmla="*/ 0 w 2823634"/>
                <a:gd name="connsiteY4" fmla="*/ 376602 h 1117930"/>
                <a:gd name="connsiteX0" fmla="*/ 0 w 2823634"/>
                <a:gd name="connsiteY0" fmla="*/ 376602 h 1117930"/>
                <a:gd name="connsiteX1" fmla="*/ 1441979 w 2823634"/>
                <a:gd name="connsiteY1" fmla="*/ 322362 h 1117930"/>
                <a:gd name="connsiteX2" fmla="*/ 2823634 w 2823634"/>
                <a:gd name="connsiteY2" fmla="*/ 773743 h 1117930"/>
                <a:gd name="connsiteX3" fmla="*/ 1409965 w 2823634"/>
                <a:gd name="connsiteY3" fmla="*/ 831157 h 1117930"/>
                <a:gd name="connsiteX4" fmla="*/ 0 w 2823634"/>
                <a:gd name="connsiteY4" fmla="*/ 376602 h 1117930"/>
                <a:gd name="connsiteX0" fmla="*/ 0 w 2573603"/>
                <a:gd name="connsiteY0" fmla="*/ 288128 h 1236625"/>
                <a:gd name="connsiteX1" fmla="*/ 1191948 w 2573603"/>
                <a:gd name="connsiteY1" fmla="*/ 441057 h 1236625"/>
                <a:gd name="connsiteX2" fmla="*/ 2573603 w 2573603"/>
                <a:gd name="connsiteY2" fmla="*/ 892438 h 1236625"/>
                <a:gd name="connsiteX3" fmla="*/ 1159934 w 2573603"/>
                <a:gd name="connsiteY3" fmla="*/ 949852 h 1236625"/>
                <a:gd name="connsiteX4" fmla="*/ 0 w 2573603"/>
                <a:gd name="connsiteY4" fmla="*/ 288128 h 1236625"/>
                <a:gd name="connsiteX0" fmla="*/ 0 w 2573603"/>
                <a:gd name="connsiteY0" fmla="*/ 288128 h 1236625"/>
                <a:gd name="connsiteX1" fmla="*/ 1191948 w 2573603"/>
                <a:gd name="connsiteY1" fmla="*/ 441057 h 1236625"/>
                <a:gd name="connsiteX2" fmla="*/ 2573603 w 2573603"/>
                <a:gd name="connsiteY2" fmla="*/ 892438 h 1236625"/>
                <a:gd name="connsiteX3" fmla="*/ 1159934 w 2573603"/>
                <a:gd name="connsiteY3" fmla="*/ 949852 h 1236625"/>
                <a:gd name="connsiteX4" fmla="*/ 0 w 2573603"/>
                <a:gd name="connsiteY4" fmla="*/ 288128 h 1236625"/>
                <a:gd name="connsiteX0" fmla="*/ 0 w 2573603"/>
                <a:gd name="connsiteY0" fmla="*/ 184138 h 1132635"/>
                <a:gd name="connsiteX1" fmla="*/ 1191948 w 2573603"/>
                <a:gd name="connsiteY1" fmla="*/ 337067 h 1132635"/>
                <a:gd name="connsiteX2" fmla="*/ 2573603 w 2573603"/>
                <a:gd name="connsiteY2" fmla="*/ 788448 h 1132635"/>
                <a:gd name="connsiteX3" fmla="*/ 1159934 w 2573603"/>
                <a:gd name="connsiteY3" fmla="*/ 845862 h 1132635"/>
                <a:gd name="connsiteX4" fmla="*/ 0 w 2573603"/>
                <a:gd name="connsiteY4" fmla="*/ 184138 h 1132635"/>
                <a:gd name="connsiteX0" fmla="*/ 0 w 2573603"/>
                <a:gd name="connsiteY0" fmla="*/ 181187 h 1129684"/>
                <a:gd name="connsiteX1" fmla="*/ 1182423 w 2573603"/>
                <a:gd name="connsiteY1" fmla="*/ 341260 h 1129684"/>
                <a:gd name="connsiteX2" fmla="*/ 2573603 w 2573603"/>
                <a:gd name="connsiteY2" fmla="*/ 785497 h 1129684"/>
                <a:gd name="connsiteX3" fmla="*/ 1159934 w 2573603"/>
                <a:gd name="connsiteY3" fmla="*/ 842911 h 1129684"/>
                <a:gd name="connsiteX4" fmla="*/ 0 w 2573603"/>
                <a:gd name="connsiteY4" fmla="*/ 181187 h 1129684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7019 h 1145516"/>
                <a:gd name="connsiteX1" fmla="*/ 1194330 w 2573603"/>
                <a:gd name="connsiteY1" fmla="*/ 354711 h 1145516"/>
                <a:gd name="connsiteX2" fmla="*/ 2573603 w 2573603"/>
                <a:gd name="connsiteY2" fmla="*/ 801329 h 1145516"/>
                <a:gd name="connsiteX3" fmla="*/ 1159934 w 2573603"/>
                <a:gd name="connsiteY3" fmla="*/ 858743 h 1145516"/>
                <a:gd name="connsiteX4" fmla="*/ 0 w 2573603"/>
                <a:gd name="connsiteY4" fmla="*/ 197019 h 1145516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236283 h 1189341"/>
                <a:gd name="connsiteX1" fmla="*/ 1194330 w 2573603"/>
                <a:gd name="connsiteY1" fmla="*/ 393975 h 1189341"/>
                <a:gd name="connsiteX2" fmla="*/ 2573603 w 2573603"/>
                <a:gd name="connsiteY2" fmla="*/ 840593 h 1189341"/>
                <a:gd name="connsiteX3" fmla="*/ 1159934 w 2573603"/>
                <a:gd name="connsiteY3" fmla="*/ 898007 h 1189341"/>
                <a:gd name="connsiteX4" fmla="*/ 0 w 2573603"/>
                <a:gd name="connsiteY4" fmla="*/ 236283 h 1189341"/>
                <a:gd name="connsiteX0" fmla="*/ 0 w 2573603"/>
                <a:gd name="connsiteY0" fmla="*/ 218066 h 1171124"/>
                <a:gd name="connsiteX1" fmla="*/ 1194330 w 2573603"/>
                <a:gd name="connsiteY1" fmla="*/ 375758 h 1171124"/>
                <a:gd name="connsiteX2" fmla="*/ 2573603 w 2573603"/>
                <a:gd name="connsiteY2" fmla="*/ 822376 h 1171124"/>
                <a:gd name="connsiteX3" fmla="*/ 1159934 w 2573603"/>
                <a:gd name="connsiteY3" fmla="*/ 879790 h 1171124"/>
                <a:gd name="connsiteX4" fmla="*/ 0 w 2573603"/>
                <a:gd name="connsiteY4" fmla="*/ 218066 h 1171124"/>
                <a:gd name="connsiteX0" fmla="*/ 0 w 2573603"/>
                <a:gd name="connsiteY0" fmla="*/ 197020 h 1150078"/>
                <a:gd name="connsiteX1" fmla="*/ 1194330 w 2573603"/>
                <a:gd name="connsiteY1" fmla="*/ 354712 h 1150078"/>
                <a:gd name="connsiteX2" fmla="*/ 2573603 w 2573603"/>
                <a:gd name="connsiteY2" fmla="*/ 801330 h 1150078"/>
                <a:gd name="connsiteX3" fmla="*/ 1159934 w 2573603"/>
                <a:gd name="connsiteY3" fmla="*/ 858744 h 1150078"/>
                <a:gd name="connsiteX4" fmla="*/ 0 w 2573603"/>
                <a:gd name="connsiteY4" fmla="*/ 197020 h 1150078"/>
                <a:gd name="connsiteX0" fmla="*/ 0 w 2573603"/>
                <a:gd name="connsiteY0" fmla="*/ 246463 h 1199521"/>
                <a:gd name="connsiteX1" fmla="*/ 1194330 w 2573603"/>
                <a:gd name="connsiteY1" fmla="*/ 404155 h 1199521"/>
                <a:gd name="connsiteX2" fmla="*/ 2573603 w 2573603"/>
                <a:gd name="connsiteY2" fmla="*/ 850773 h 1199521"/>
                <a:gd name="connsiteX3" fmla="*/ 1159934 w 2573603"/>
                <a:gd name="connsiteY3" fmla="*/ 908187 h 1199521"/>
                <a:gd name="connsiteX4" fmla="*/ 0 w 2573603"/>
                <a:gd name="connsiteY4" fmla="*/ 246463 h 1199521"/>
                <a:gd name="connsiteX0" fmla="*/ 0 w 2573603"/>
                <a:gd name="connsiteY0" fmla="*/ 246463 h 1199521"/>
                <a:gd name="connsiteX1" fmla="*/ 1194330 w 2573603"/>
                <a:gd name="connsiteY1" fmla="*/ 404155 h 1199521"/>
                <a:gd name="connsiteX2" fmla="*/ 2573603 w 2573603"/>
                <a:gd name="connsiteY2" fmla="*/ 850773 h 1199521"/>
                <a:gd name="connsiteX3" fmla="*/ 1159934 w 2573603"/>
                <a:gd name="connsiteY3" fmla="*/ 908187 h 1199521"/>
                <a:gd name="connsiteX4" fmla="*/ 0 w 2573603"/>
                <a:gd name="connsiteY4" fmla="*/ 246463 h 1199521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36072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36072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26547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203035"/>
                <a:gd name="connsiteX1" fmla="*/ 1194330 w 2573603"/>
                <a:gd name="connsiteY1" fmla="*/ 404155 h 1203035"/>
                <a:gd name="connsiteX2" fmla="*/ 2573603 w 2573603"/>
                <a:gd name="connsiteY2" fmla="*/ 850773 h 1203035"/>
                <a:gd name="connsiteX3" fmla="*/ 726547 w 2573603"/>
                <a:gd name="connsiteY3" fmla="*/ 462893 h 1203035"/>
                <a:gd name="connsiteX4" fmla="*/ 0 w 2573603"/>
                <a:gd name="connsiteY4" fmla="*/ 246463 h 1203035"/>
                <a:gd name="connsiteX0" fmla="*/ 0 w 2573603"/>
                <a:gd name="connsiteY0" fmla="*/ 246463 h 1203465"/>
                <a:gd name="connsiteX1" fmla="*/ 1194330 w 2573603"/>
                <a:gd name="connsiteY1" fmla="*/ 404155 h 1203465"/>
                <a:gd name="connsiteX2" fmla="*/ 2573603 w 2573603"/>
                <a:gd name="connsiteY2" fmla="*/ 850773 h 1203465"/>
                <a:gd name="connsiteX3" fmla="*/ 726547 w 2573603"/>
                <a:gd name="connsiteY3" fmla="*/ 462893 h 1203465"/>
                <a:gd name="connsiteX4" fmla="*/ 0 w 2573603"/>
                <a:gd name="connsiteY4" fmla="*/ 246463 h 1203465"/>
                <a:gd name="connsiteX0" fmla="*/ 0 w 2573603"/>
                <a:gd name="connsiteY0" fmla="*/ 246463 h 1203465"/>
                <a:gd name="connsiteX1" fmla="*/ 1194330 w 2573603"/>
                <a:gd name="connsiteY1" fmla="*/ 404155 h 1203465"/>
                <a:gd name="connsiteX2" fmla="*/ 2573603 w 2573603"/>
                <a:gd name="connsiteY2" fmla="*/ 850773 h 1203465"/>
                <a:gd name="connsiteX3" fmla="*/ 726547 w 2573603"/>
                <a:gd name="connsiteY3" fmla="*/ 462893 h 1203465"/>
                <a:gd name="connsiteX4" fmla="*/ 0 w 2573603"/>
                <a:gd name="connsiteY4" fmla="*/ 246463 h 1203465"/>
                <a:gd name="connsiteX0" fmla="*/ 0 w 2573603"/>
                <a:gd name="connsiteY0" fmla="*/ 246463 h 1207417"/>
                <a:gd name="connsiteX1" fmla="*/ 1194330 w 2573603"/>
                <a:gd name="connsiteY1" fmla="*/ 404155 h 1207417"/>
                <a:gd name="connsiteX2" fmla="*/ 2573603 w 2573603"/>
                <a:gd name="connsiteY2" fmla="*/ 850773 h 1207417"/>
                <a:gd name="connsiteX3" fmla="*/ 728928 w 2573603"/>
                <a:gd name="connsiteY3" fmla="*/ 481943 h 1207417"/>
                <a:gd name="connsiteX4" fmla="*/ 0 w 2573603"/>
                <a:gd name="connsiteY4" fmla="*/ 246463 h 1207417"/>
                <a:gd name="connsiteX0" fmla="*/ 0 w 2573603"/>
                <a:gd name="connsiteY0" fmla="*/ 246463 h 1206979"/>
                <a:gd name="connsiteX1" fmla="*/ 1194330 w 2573603"/>
                <a:gd name="connsiteY1" fmla="*/ 404155 h 1206979"/>
                <a:gd name="connsiteX2" fmla="*/ 2573603 w 2573603"/>
                <a:gd name="connsiteY2" fmla="*/ 850773 h 1206979"/>
                <a:gd name="connsiteX3" fmla="*/ 728928 w 2573603"/>
                <a:gd name="connsiteY3" fmla="*/ 481943 h 1206979"/>
                <a:gd name="connsiteX4" fmla="*/ 0 w 2573603"/>
                <a:gd name="connsiteY4" fmla="*/ 246463 h 1206979"/>
                <a:gd name="connsiteX0" fmla="*/ 0 w 2573603"/>
                <a:gd name="connsiteY0" fmla="*/ 246463 h 1191277"/>
                <a:gd name="connsiteX1" fmla="*/ 1194330 w 2573603"/>
                <a:gd name="connsiteY1" fmla="*/ 404155 h 1191277"/>
                <a:gd name="connsiteX2" fmla="*/ 2573603 w 2573603"/>
                <a:gd name="connsiteY2" fmla="*/ 850773 h 1191277"/>
                <a:gd name="connsiteX3" fmla="*/ 728928 w 2573603"/>
                <a:gd name="connsiteY3" fmla="*/ 481943 h 1191277"/>
                <a:gd name="connsiteX4" fmla="*/ 0 w 2573603"/>
                <a:gd name="connsiteY4" fmla="*/ 246463 h 1191277"/>
                <a:gd name="connsiteX0" fmla="*/ 0 w 2573603"/>
                <a:gd name="connsiteY0" fmla="*/ 175620 h 1120434"/>
                <a:gd name="connsiteX1" fmla="*/ 1194330 w 2573603"/>
                <a:gd name="connsiteY1" fmla="*/ 333312 h 1120434"/>
                <a:gd name="connsiteX2" fmla="*/ 2573603 w 2573603"/>
                <a:gd name="connsiteY2" fmla="*/ 779930 h 1120434"/>
                <a:gd name="connsiteX3" fmla="*/ 728928 w 2573603"/>
                <a:gd name="connsiteY3" fmla="*/ 411100 h 1120434"/>
                <a:gd name="connsiteX4" fmla="*/ 0 w 2573603"/>
                <a:gd name="connsiteY4" fmla="*/ 175620 h 1120434"/>
                <a:gd name="connsiteX0" fmla="*/ 0 w 2573603"/>
                <a:gd name="connsiteY0" fmla="*/ 198015 h 1142829"/>
                <a:gd name="connsiteX1" fmla="*/ 1194330 w 2573603"/>
                <a:gd name="connsiteY1" fmla="*/ 355707 h 1142829"/>
                <a:gd name="connsiteX2" fmla="*/ 2573603 w 2573603"/>
                <a:gd name="connsiteY2" fmla="*/ 802325 h 1142829"/>
                <a:gd name="connsiteX3" fmla="*/ 728928 w 2573603"/>
                <a:gd name="connsiteY3" fmla="*/ 433495 h 1142829"/>
                <a:gd name="connsiteX4" fmla="*/ 0 w 2573603"/>
                <a:gd name="connsiteY4" fmla="*/ 198015 h 1142829"/>
                <a:gd name="connsiteX0" fmla="*/ 0 w 2573603"/>
                <a:gd name="connsiteY0" fmla="*/ 207343 h 1152157"/>
                <a:gd name="connsiteX1" fmla="*/ 1194330 w 2573603"/>
                <a:gd name="connsiteY1" fmla="*/ 365035 h 1152157"/>
                <a:gd name="connsiteX2" fmla="*/ 2573603 w 2573603"/>
                <a:gd name="connsiteY2" fmla="*/ 811653 h 1152157"/>
                <a:gd name="connsiteX3" fmla="*/ 728928 w 2573603"/>
                <a:gd name="connsiteY3" fmla="*/ 442823 h 1152157"/>
                <a:gd name="connsiteX4" fmla="*/ 0 w 2573603"/>
                <a:gd name="connsiteY4" fmla="*/ 207343 h 1152157"/>
                <a:gd name="connsiteX0" fmla="*/ 0 w 2573603"/>
                <a:gd name="connsiteY0" fmla="*/ 207343 h 1152157"/>
                <a:gd name="connsiteX1" fmla="*/ 1194330 w 2573603"/>
                <a:gd name="connsiteY1" fmla="*/ 365035 h 1152157"/>
                <a:gd name="connsiteX2" fmla="*/ 2573603 w 2573603"/>
                <a:gd name="connsiteY2" fmla="*/ 811653 h 1152157"/>
                <a:gd name="connsiteX3" fmla="*/ 728928 w 2573603"/>
                <a:gd name="connsiteY3" fmla="*/ 442823 h 1152157"/>
                <a:gd name="connsiteX4" fmla="*/ 0 w 2573603"/>
                <a:gd name="connsiteY4" fmla="*/ 207343 h 115215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18448 h 1163262"/>
                <a:gd name="connsiteX1" fmla="*/ 1178455 w 2573603"/>
                <a:gd name="connsiteY1" fmla="*/ 388840 h 1163262"/>
                <a:gd name="connsiteX2" fmla="*/ 2573603 w 2573603"/>
                <a:gd name="connsiteY2" fmla="*/ 822758 h 1163262"/>
                <a:gd name="connsiteX3" fmla="*/ 728928 w 2573603"/>
                <a:gd name="connsiteY3" fmla="*/ 453928 h 1163262"/>
                <a:gd name="connsiteX4" fmla="*/ 0 w 2573603"/>
                <a:gd name="connsiteY4" fmla="*/ 218448 h 1163262"/>
                <a:gd name="connsiteX0" fmla="*/ 0 w 2590272"/>
                <a:gd name="connsiteY0" fmla="*/ 218448 h 1155724"/>
                <a:gd name="connsiteX1" fmla="*/ 1178455 w 2590272"/>
                <a:gd name="connsiteY1" fmla="*/ 388840 h 1155724"/>
                <a:gd name="connsiteX2" fmla="*/ 2590272 w 2590272"/>
                <a:gd name="connsiteY2" fmla="*/ 813233 h 1155724"/>
                <a:gd name="connsiteX3" fmla="*/ 728928 w 2590272"/>
                <a:gd name="connsiteY3" fmla="*/ 453928 h 1155724"/>
                <a:gd name="connsiteX4" fmla="*/ 0 w 2590272"/>
                <a:gd name="connsiteY4" fmla="*/ 218448 h 115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272" h="1155724">
                  <a:moveTo>
                    <a:pt x="0" y="218448"/>
                  </a:moveTo>
                  <a:cubicBezTo>
                    <a:pt x="299686" y="-107608"/>
                    <a:pt x="616833" y="-82824"/>
                    <a:pt x="1178455" y="388840"/>
                  </a:cubicBezTo>
                  <a:cubicBezTo>
                    <a:pt x="1535290" y="676883"/>
                    <a:pt x="1889744" y="1157809"/>
                    <a:pt x="2590272" y="813233"/>
                  </a:cubicBezTo>
                  <a:cubicBezTo>
                    <a:pt x="1636714" y="1660251"/>
                    <a:pt x="969698" y="699903"/>
                    <a:pt x="728928" y="453928"/>
                  </a:cubicBezTo>
                  <a:cubicBezTo>
                    <a:pt x="584643" y="318019"/>
                    <a:pt x="380029" y="-28231"/>
                    <a:pt x="0" y="218448"/>
                  </a:cubicBezTo>
                  <a:close/>
                </a:path>
              </a:pathLst>
            </a:custGeom>
            <a:grpFill/>
            <a:ln w="25400">
              <a:noFill/>
            </a:ln>
            <a:effectLst>
              <a:innerShdw blurRad="38100" dist="12700" dir="4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252628"/>
                </a:solidFill>
                <a:cs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43350" y="2804280"/>
            <a:ext cx="2897413" cy="1473566"/>
            <a:chOff x="2038175" y="2876869"/>
            <a:chExt cx="2603166" cy="1323918"/>
          </a:xfrm>
          <a:solidFill>
            <a:srgbClr val="C8241E"/>
          </a:solidFill>
        </p:grpSpPr>
        <p:sp>
          <p:nvSpPr>
            <p:cNvPr id="17" name="任意多边形 16"/>
            <p:cNvSpPr/>
            <p:nvPr/>
          </p:nvSpPr>
          <p:spPr>
            <a:xfrm>
              <a:off x="2041545" y="2876869"/>
              <a:ext cx="2599796" cy="1111984"/>
            </a:xfrm>
            <a:custGeom>
              <a:avLst/>
              <a:gdLst>
                <a:gd name="connsiteX0" fmla="*/ 0 w 2607733"/>
                <a:gd name="connsiteY0" fmla="*/ 42333 h 762000"/>
                <a:gd name="connsiteX1" fmla="*/ 1456266 w 2607733"/>
                <a:gd name="connsiteY1" fmla="*/ 0 h 762000"/>
                <a:gd name="connsiteX2" fmla="*/ 2607733 w 2607733"/>
                <a:gd name="connsiteY2" fmla="*/ 668867 h 762000"/>
                <a:gd name="connsiteX3" fmla="*/ 1185333 w 2607733"/>
                <a:gd name="connsiteY3" fmla="*/ 762000 h 762000"/>
                <a:gd name="connsiteX4" fmla="*/ 0 w 2607733"/>
                <a:gd name="connsiteY4" fmla="*/ 42333 h 762000"/>
                <a:gd name="connsiteX0" fmla="*/ 0 w 2607733"/>
                <a:gd name="connsiteY0" fmla="*/ 212008 h 931675"/>
                <a:gd name="connsiteX1" fmla="*/ 1456266 w 2607733"/>
                <a:gd name="connsiteY1" fmla="*/ 169675 h 931675"/>
                <a:gd name="connsiteX2" fmla="*/ 2607733 w 2607733"/>
                <a:gd name="connsiteY2" fmla="*/ 838542 h 931675"/>
                <a:gd name="connsiteX3" fmla="*/ 1185333 w 2607733"/>
                <a:gd name="connsiteY3" fmla="*/ 931675 h 931675"/>
                <a:gd name="connsiteX4" fmla="*/ 0 w 2607733"/>
                <a:gd name="connsiteY4" fmla="*/ 212008 h 931675"/>
                <a:gd name="connsiteX0" fmla="*/ 0 w 2607733"/>
                <a:gd name="connsiteY0" fmla="*/ 358567 h 1078234"/>
                <a:gd name="connsiteX1" fmla="*/ 1456266 w 2607733"/>
                <a:gd name="connsiteY1" fmla="*/ 316234 h 1078234"/>
                <a:gd name="connsiteX2" fmla="*/ 2607733 w 2607733"/>
                <a:gd name="connsiteY2" fmla="*/ 985101 h 1078234"/>
                <a:gd name="connsiteX3" fmla="*/ 1185333 w 2607733"/>
                <a:gd name="connsiteY3" fmla="*/ 1078234 h 1078234"/>
                <a:gd name="connsiteX4" fmla="*/ 0 w 2607733"/>
                <a:gd name="connsiteY4" fmla="*/ 358567 h 1078234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250307"/>
                <a:gd name="connsiteX1" fmla="*/ 1456266 w 2607733"/>
                <a:gd name="connsiteY1" fmla="*/ 323149 h 1250307"/>
                <a:gd name="connsiteX2" fmla="*/ 2607733 w 2607733"/>
                <a:gd name="connsiteY2" fmla="*/ 992016 h 1250307"/>
                <a:gd name="connsiteX3" fmla="*/ 1185333 w 2607733"/>
                <a:gd name="connsiteY3" fmla="*/ 1085149 h 1250307"/>
                <a:gd name="connsiteX4" fmla="*/ 0 w 2607733"/>
                <a:gd name="connsiteY4" fmla="*/ 365482 h 1250307"/>
                <a:gd name="connsiteX0" fmla="*/ 0 w 2569633"/>
                <a:gd name="connsiteY0" fmla="*/ 365482 h 1252524"/>
                <a:gd name="connsiteX1" fmla="*/ 1456266 w 2569633"/>
                <a:gd name="connsiteY1" fmla="*/ 323149 h 1252524"/>
                <a:gd name="connsiteX2" fmla="*/ 2569633 w 2569633"/>
                <a:gd name="connsiteY2" fmla="*/ 995191 h 1252524"/>
                <a:gd name="connsiteX3" fmla="*/ 1185333 w 2569633"/>
                <a:gd name="connsiteY3" fmla="*/ 1085149 h 1252524"/>
                <a:gd name="connsiteX4" fmla="*/ 0 w 2569633"/>
                <a:gd name="connsiteY4" fmla="*/ 365482 h 1252524"/>
                <a:gd name="connsiteX0" fmla="*/ 0 w 2569633"/>
                <a:gd name="connsiteY0" fmla="*/ 365482 h 1350326"/>
                <a:gd name="connsiteX1" fmla="*/ 1456266 w 2569633"/>
                <a:gd name="connsiteY1" fmla="*/ 323149 h 1350326"/>
                <a:gd name="connsiteX2" fmla="*/ 2569633 w 2569633"/>
                <a:gd name="connsiteY2" fmla="*/ 995191 h 1350326"/>
                <a:gd name="connsiteX3" fmla="*/ 1185333 w 2569633"/>
                <a:gd name="connsiteY3" fmla="*/ 1085149 h 1350326"/>
                <a:gd name="connsiteX4" fmla="*/ 0 w 2569633"/>
                <a:gd name="connsiteY4" fmla="*/ 365482 h 1350326"/>
                <a:gd name="connsiteX0" fmla="*/ 0 w 2569633"/>
                <a:gd name="connsiteY0" fmla="*/ 365482 h 1336803"/>
                <a:gd name="connsiteX1" fmla="*/ 1456266 w 2569633"/>
                <a:gd name="connsiteY1" fmla="*/ 323149 h 1336803"/>
                <a:gd name="connsiteX2" fmla="*/ 2569633 w 2569633"/>
                <a:gd name="connsiteY2" fmla="*/ 995191 h 1336803"/>
                <a:gd name="connsiteX3" fmla="*/ 1185333 w 2569633"/>
                <a:gd name="connsiteY3" fmla="*/ 1085149 h 1336803"/>
                <a:gd name="connsiteX4" fmla="*/ 0 w 2569633"/>
                <a:gd name="connsiteY4" fmla="*/ 365482 h 1336803"/>
                <a:gd name="connsiteX0" fmla="*/ 0 w 2569633"/>
                <a:gd name="connsiteY0" fmla="*/ 365482 h 1360521"/>
                <a:gd name="connsiteX1" fmla="*/ 1456266 w 2569633"/>
                <a:gd name="connsiteY1" fmla="*/ 323149 h 1360521"/>
                <a:gd name="connsiteX2" fmla="*/ 2569633 w 2569633"/>
                <a:gd name="connsiteY2" fmla="*/ 995191 h 1360521"/>
                <a:gd name="connsiteX3" fmla="*/ 1185333 w 2569633"/>
                <a:gd name="connsiteY3" fmla="*/ 1085149 h 1360521"/>
                <a:gd name="connsiteX4" fmla="*/ 0 w 2569633"/>
                <a:gd name="connsiteY4" fmla="*/ 365482 h 1360521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6721 h 1160533"/>
                <a:gd name="connsiteX1" fmla="*/ 1458647 w 2604558"/>
                <a:gd name="connsiteY1" fmla="*/ 322006 h 1160533"/>
                <a:gd name="connsiteX2" fmla="*/ 2604558 w 2604558"/>
                <a:gd name="connsiteY2" fmla="*/ 971030 h 1160533"/>
                <a:gd name="connsiteX3" fmla="*/ 1445683 w 2604558"/>
                <a:gd name="connsiteY3" fmla="*/ 835563 h 1160533"/>
                <a:gd name="connsiteX4" fmla="*/ 0 w 2604558"/>
                <a:gd name="connsiteY4" fmla="*/ 366721 h 1160533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82626 h 1169295"/>
                <a:gd name="connsiteX1" fmla="*/ 1453885 w 2599796"/>
                <a:gd name="connsiteY1" fmla="*/ 330768 h 1169295"/>
                <a:gd name="connsiteX2" fmla="*/ 2599796 w 2599796"/>
                <a:gd name="connsiteY2" fmla="*/ 979792 h 1169295"/>
                <a:gd name="connsiteX3" fmla="*/ 1440921 w 2599796"/>
                <a:gd name="connsiteY3" fmla="*/ 844325 h 1169295"/>
                <a:gd name="connsiteX4" fmla="*/ 0 w 2599796"/>
                <a:gd name="connsiteY4" fmla="*/ 382626 h 1169295"/>
                <a:gd name="connsiteX0" fmla="*/ 0 w 2599796"/>
                <a:gd name="connsiteY0" fmla="*/ 388788 h 1175457"/>
                <a:gd name="connsiteX1" fmla="*/ 1444360 w 2599796"/>
                <a:gd name="connsiteY1" fmla="*/ 325024 h 1175457"/>
                <a:gd name="connsiteX2" fmla="*/ 2599796 w 2599796"/>
                <a:gd name="connsiteY2" fmla="*/ 985954 h 1175457"/>
                <a:gd name="connsiteX3" fmla="*/ 1440921 w 2599796"/>
                <a:gd name="connsiteY3" fmla="*/ 850487 h 1175457"/>
                <a:gd name="connsiteX4" fmla="*/ 0 w 2599796"/>
                <a:gd name="connsiteY4" fmla="*/ 388788 h 1175457"/>
                <a:gd name="connsiteX0" fmla="*/ 0 w 2599796"/>
                <a:gd name="connsiteY0" fmla="*/ 381472 h 1168141"/>
                <a:gd name="connsiteX1" fmla="*/ 1444360 w 2599796"/>
                <a:gd name="connsiteY1" fmla="*/ 317708 h 1168141"/>
                <a:gd name="connsiteX2" fmla="*/ 2599796 w 2599796"/>
                <a:gd name="connsiteY2" fmla="*/ 978638 h 1168141"/>
                <a:gd name="connsiteX3" fmla="*/ 1440921 w 2599796"/>
                <a:gd name="connsiteY3" fmla="*/ 843171 h 1168141"/>
                <a:gd name="connsiteX4" fmla="*/ 0 w 2599796"/>
                <a:gd name="connsiteY4" fmla="*/ 381472 h 1168141"/>
                <a:gd name="connsiteX0" fmla="*/ 0 w 2599796"/>
                <a:gd name="connsiteY0" fmla="*/ 381472 h 1159301"/>
                <a:gd name="connsiteX1" fmla="*/ 1444360 w 2599796"/>
                <a:gd name="connsiteY1" fmla="*/ 317708 h 1159301"/>
                <a:gd name="connsiteX2" fmla="*/ 2599796 w 2599796"/>
                <a:gd name="connsiteY2" fmla="*/ 978638 h 1159301"/>
                <a:gd name="connsiteX3" fmla="*/ 1448065 w 2599796"/>
                <a:gd name="connsiteY3" fmla="*/ 816977 h 1159301"/>
                <a:gd name="connsiteX4" fmla="*/ 0 w 2599796"/>
                <a:gd name="connsiteY4" fmla="*/ 381472 h 1159301"/>
                <a:gd name="connsiteX0" fmla="*/ 0 w 2599796"/>
                <a:gd name="connsiteY0" fmla="*/ 381472 h 1153615"/>
                <a:gd name="connsiteX1" fmla="*/ 1444360 w 2599796"/>
                <a:gd name="connsiteY1" fmla="*/ 317708 h 1153615"/>
                <a:gd name="connsiteX2" fmla="*/ 2599796 w 2599796"/>
                <a:gd name="connsiteY2" fmla="*/ 978638 h 1153615"/>
                <a:gd name="connsiteX3" fmla="*/ 1448065 w 2599796"/>
                <a:gd name="connsiteY3" fmla="*/ 816977 h 1153615"/>
                <a:gd name="connsiteX4" fmla="*/ 0 w 2599796"/>
                <a:gd name="connsiteY4" fmla="*/ 381472 h 1153615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599796"/>
                <a:gd name="connsiteY0" fmla="*/ 381472 h 1111984"/>
                <a:gd name="connsiteX1" fmla="*/ 1444360 w 2599796"/>
                <a:gd name="connsiteY1" fmla="*/ 317708 h 1111984"/>
                <a:gd name="connsiteX2" fmla="*/ 2599796 w 2599796"/>
                <a:gd name="connsiteY2" fmla="*/ 978638 h 1111984"/>
                <a:gd name="connsiteX3" fmla="*/ 1273440 w 2599796"/>
                <a:gd name="connsiteY3" fmla="*/ 677277 h 1111984"/>
                <a:gd name="connsiteX4" fmla="*/ 0 w 2599796"/>
                <a:gd name="connsiteY4" fmla="*/ 381472 h 1111984"/>
                <a:gd name="connsiteX0" fmla="*/ 0 w 2599796"/>
                <a:gd name="connsiteY0" fmla="*/ 381472 h 1111984"/>
                <a:gd name="connsiteX1" fmla="*/ 1444360 w 2599796"/>
                <a:gd name="connsiteY1" fmla="*/ 317708 h 1111984"/>
                <a:gd name="connsiteX2" fmla="*/ 2599796 w 2599796"/>
                <a:gd name="connsiteY2" fmla="*/ 978638 h 1111984"/>
                <a:gd name="connsiteX3" fmla="*/ 1273440 w 2599796"/>
                <a:gd name="connsiteY3" fmla="*/ 677277 h 1111984"/>
                <a:gd name="connsiteX4" fmla="*/ 0 w 2599796"/>
                <a:gd name="connsiteY4" fmla="*/ 381472 h 111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9796" h="1111984">
                  <a:moveTo>
                    <a:pt x="0" y="381472"/>
                  </a:moveTo>
                  <a:cubicBezTo>
                    <a:pt x="575910" y="-129526"/>
                    <a:pt x="904963" y="-103156"/>
                    <a:pt x="1444360" y="317708"/>
                  </a:cubicBezTo>
                  <a:cubicBezTo>
                    <a:pt x="1882157" y="667664"/>
                    <a:pt x="2054049" y="1155732"/>
                    <a:pt x="2599796" y="978638"/>
                  </a:cubicBezTo>
                  <a:cubicBezTo>
                    <a:pt x="1960563" y="1311307"/>
                    <a:pt x="1576123" y="949445"/>
                    <a:pt x="1273440" y="677277"/>
                  </a:cubicBezTo>
                  <a:cubicBezTo>
                    <a:pt x="1091848" y="524700"/>
                    <a:pt x="604661" y="-53326"/>
                    <a:pt x="0" y="381472"/>
                  </a:cubicBezTo>
                  <a:close/>
                </a:path>
              </a:pathLst>
            </a:custGeom>
            <a:grpFill/>
            <a:ln w="25400">
              <a:noFill/>
            </a:ln>
            <a:effectLst>
              <a:innerShdw blurRad="38100" dist="127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252628"/>
                </a:solidFill>
                <a:cs typeface="+mn-ea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2038175" y="3045063"/>
              <a:ext cx="2590272" cy="1155724"/>
            </a:xfrm>
            <a:custGeom>
              <a:avLst/>
              <a:gdLst>
                <a:gd name="connsiteX0" fmla="*/ 0 w 2607733"/>
                <a:gd name="connsiteY0" fmla="*/ 42333 h 762000"/>
                <a:gd name="connsiteX1" fmla="*/ 1456266 w 2607733"/>
                <a:gd name="connsiteY1" fmla="*/ 0 h 762000"/>
                <a:gd name="connsiteX2" fmla="*/ 2607733 w 2607733"/>
                <a:gd name="connsiteY2" fmla="*/ 668867 h 762000"/>
                <a:gd name="connsiteX3" fmla="*/ 1185333 w 2607733"/>
                <a:gd name="connsiteY3" fmla="*/ 762000 h 762000"/>
                <a:gd name="connsiteX4" fmla="*/ 0 w 2607733"/>
                <a:gd name="connsiteY4" fmla="*/ 42333 h 762000"/>
                <a:gd name="connsiteX0" fmla="*/ 0 w 2607733"/>
                <a:gd name="connsiteY0" fmla="*/ 212008 h 931675"/>
                <a:gd name="connsiteX1" fmla="*/ 1456266 w 2607733"/>
                <a:gd name="connsiteY1" fmla="*/ 169675 h 931675"/>
                <a:gd name="connsiteX2" fmla="*/ 2607733 w 2607733"/>
                <a:gd name="connsiteY2" fmla="*/ 838542 h 931675"/>
                <a:gd name="connsiteX3" fmla="*/ 1185333 w 2607733"/>
                <a:gd name="connsiteY3" fmla="*/ 931675 h 931675"/>
                <a:gd name="connsiteX4" fmla="*/ 0 w 2607733"/>
                <a:gd name="connsiteY4" fmla="*/ 212008 h 931675"/>
                <a:gd name="connsiteX0" fmla="*/ 0 w 2607733"/>
                <a:gd name="connsiteY0" fmla="*/ 358567 h 1078234"/>
                <a:gd name="connsiteX1" fmla="*/ 1456266 w 2607733"/>
                <a:gd name="connsiteY1" fmla="*/ 316234 h 1078234"/>
                <a:gd name="connsiteX2" fmla="*/ 2607733 w 2607733"/>
                <a:gd name="connsiteY2" fmla="*/ 985101 h 1078234"/>
                <a:gd name="connsiteX3" fmla="*/ 1185333 w 2607733"/>
                <a:gd name="connsiteY3" fmla="*/ 1078234 h 1078234"/>
                <a:gd name="connsiteX4" fmla="*/ 0 w 2607733"/>
                <a:gd name="connsiteY4" fmla="*/ 358567 h 1078234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250307"/>
                <a:gd name="connsiteX1" fmla="*/ 1456266 w 2607733"/>
                <a:gd name="connsiteY1" fmla="*/ 323149 h 1250307"/>
                <a:gd name="connsiteX2" fmla="*/ 2607733 w 2607733"/>
                <a:gd name="connsiteY2" fmla="*/ 992016 h 1250307"/>
                <a:gd name="connsiteX3" fmla="*/ 1185333 w 2607733"/>
                <a:gd name="connsiteY3" fmla="*/ 1085149 h 1250307"/>
                <a:gd name="connsiteX4" fmla="*/ 0 w 2607733"/>
                <a:gd name="connsiteY4" fmla="*/ 365482 h 1250307"/>
                <a:gd name="connsiteX0" fmla="*/ 0 w 2569633"/>
                <a:gd name="connsiteY0" fmla="*/ 365482 h 1252524"/>
                <a:gd name="connsiteX1" fmla="*/ 1456266 w 2569633"/>
                <a:gd name="connsiteY1" fmla="*/ 323149 h 1252524"/>
                <a:gd name="connsiteX2" fmla="*/ 2569633 w 2569633"/>
                <a:gd name="connsiteY2" fmla="*/ 995191 h 1252524"/>
                <a:gd name="connsiteX3" fmla="*/ 1185333 w 2569633"/>
                <a:gd name="connsiteY3" fmla="*/ 1085149 h 1252524"/>
                <a:gd name="connsiteX4" fmla="*/ 0 w 2569633"/>
                <a:gd name="connsiteY4" fmla="*/ 365482 h 1252524"/>
                <a:gd name="connsiteX0" fmla="*/ 0 w 2569633"/>
                <a:gd name="connsiteY0" fmla="*/ 365482 h 1350326"/>
                <a:gd name="connsiteX1" fmla="*/ 1456266 w 2569633"/>
                <a:gd name="connsiteY1" fmla="*/ 323149 h 1350326"/>
                <a:gd name="connsiteX2" fmla="*/ 2569633 w 2569633"/>
                <a:gd name="connsiteY2" fmla="*/ 995191 h 1350326"/>
                <a:gd name="connsiteX3" fmla="*/ 1185333 w 2569633"/>
                <a:gd name="connsiteY3" fmla="*/ 1085149 h 1350326"/>
                <a:gd name="connsiteX4" fmla="*/ 0 w 2569633"/>
                <a:gd name="connsiteY4" fmla="*/ 365482 h 1350326"/>
                <a:gd name="connsiteX0" fmla="*/ 0 w 2569633"/>
                <a:gd name="connsiteY0" fmla="*/ 365482 h 1336803"/>
                <a:gd name="connsiteX1" fmla="*/ 1456266 w 2569633"/>
                <a:gd name="connsiteY1" fmla="*/ 323149 h 1336803"/>
                <a:gd name="connsiteX2" fmla="*/ 2569633 w 2569633"/>
                <a:gd name="connsiteY2" fmla="*/ 995191 h 1336803"/>
                <a:gd name="connsiteX3" fmla="*/ 1185333 w 2569633"/>
                <a:gd name="connsiteY3" fmla="*/ 1085149 h 1336803"/>
                <a:gd name="connsiteX4" fmla="*/ 0 w 2569633"/>
                <a:gd name="connsiteY4" fmla="*/ 365482 h 1336803"/>
                <a:gd name="connsiteX0" fmla="*/ 0 w 2569633"/>
                <a:gd name="connsiteY0" fmla="*/ 365482 h 1360521"/>
                <a:gd name="connsiteX1" fmla="*/ 1456266 w 2569633"/>
                <a:gd name="connsiteY1" fmla="*/ 323149 h 1360521"/>
                <a:gd name="connsiteX2" fmla="*/ 2569633 w 2569633"/>
                <a:gd name="connsiteY2" fmla="*/ 995191 h 1360521"/>
                <a:gd name="connsiteX3" fmla="*/ 1185333 w 2569633"/>
                <a:gd name="connsiteY3" fmla="*/ 1085149 h 1360521"/>
                <a:gd name="connsiteX4" fmla="*/ 0 w 2569633"/>
                <a:gd name="connsiteY4" fmla="*/ 365482 h 1360521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6721 h 1160533"/>
                <a:gd name="connsiteX1" fmla="*/ 1458647 w 2604558"/>
                <a:gd name="connsiteY1" fmla="*/ 322006 h 1160533"/>
                <a:gd name="connsiteX2" fmla="*/ 2604558 w 2604558"/>
                <a:gd name="connsiteY2" fmla="*/ 971030 h 1160533"/>
                <a:gd name="connsiteX3" fmla="*/ 1445683 w 2604558"/>
                <a:gd name="connsiteY3" fmla="*/ 835563 h 1160533"/>
                <a:gd name="connsiteX4" fmla="*/ 0 w 2604558"/>
                <a:gd name="connsiteY4" fmla="*/ 366721 h 1160533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82626 h 1169295"/>
                <a:gd name="connsiteX1" fmla="*/ 1453885 w 2599796"/>
                <a:gd name="connsiteY1" fmla="*/ 330768 h 1169295"/>
                <a:gd name="connsiteX2" fmla="*/ 2599796 w 2599796"/>
                <a:gd name="connsiteY2" fmla="*/ 979792 h 1169295"/>
                <a:gd name="connsiteX3" fmla="*/ 1440921 w 2599796"/>
                <a:gd name="connsiteY3" fmla="*/ 844325 h 1169295"/>
                <a:gd name="connsiteX4" fmla="*/ 0 w 2599796"/>
                <a:gd name="connsiteY4" fmla="*/ 382626 h 1169295"/>
                <a:gd name="connsiteX0" fmla="*/ 0 w 2599796"/>
                <a:gd name="connsiteY0" fmla="*/ 388788 h 1175457"/>
                <a:gd name="connsiteX1" fmla="*/ 1444360 w 2599796"/>
                <a:gd name="connsiteY1" fmla="*/ 325024 h 1175457"/>
                <a:gd name="connsiteX2" fmla="*/ 2599796 w 2599796"/>
                <a:gd name="connsiteY2" fmla="*/ 985954 h 1175457"/>
                <a:gd name="connsiteX3" fmla="*/ 1440921 w 2599796"/>
                <a:gd name="connsiteY3" fmla="*/ 850487 h 1175457"/>
                <a:gd name="connsiteX4" fmla="*/ 0 w 2599796"/>
                <a:gd name="connsiteY4" fmla="*/ 388788 h 1175457"/>
                <a:gd name="connsiteX0" fmla="*/ 0 w 2599796"/>
                <a:gd name="connsiteY0" fmla="*/ 381472 h 1168141"/>
                <a:gd name="connsiteX1" fmla="*/ 1444360 w 2599796"/>
                <a:gd name="connsiteY1" fmla="*/ 317708 h 1168141"/>
                <a:gd name="connsiteX2" fmla="*/ 2599796 w 2599796"/>
                <a:gd name="connsiteY2" fmla="*/ 978638 h 1168141"/>
                <a:gd name="connsiteX3" fmla="*/ 1440921 w 2599796"/>
                <a:gd name="connsiteY3" fmla="*/ 843171 h 1168141"/>
                <a:gd name="connsiteX4" fmla="*/ 0 w 2599796"/>
                <a:gd name="connsiteY4" fmla="*/ 381472 h 1168141"/>
                <a:gd name="connsiteX0" fmla="*/ 0 w 2599796"/>
                <a:gd name="connsiteY0" fmla="*/ 381472 h 1159301"/>
                <a:gd name="connsiteX1" fmla="*/ 1444360 w 2599796"/>
                <a:gd name="connsiteY1" fmla="*/ 317708 h 1159301"/>
                <a:gd name="connsiteX2" fmla="*/ 2599796 w 2599796"/>
                <a:gd name="connsiteY2" fmla="*/ 978638 h 1159301"/>
                <a:gd name="connsiteX3" fmla="*/ 1448065 w 2599796"/>
                <a:gd name="connsiteY3" fmla="*/ 816977 h 1159301"/>
                <a:gd name="connsiteX4" fmla="*/ 0 w 2599796"/>
                <a:gd name="connsiteY4" fmla="*/ 381472 h 1159301"/>
                <a:gd name="connsiteX0" fmla="*/ 0 w 2599796"/>
                <a:gd name="connsiteY0" fmla="*/ 381472 h 1153615"/>
                <a:gd name="connsiteX1" fmla="*/ 1444360 w 2599796"/>
                <a:gd name="connsiteY1" fmla="*/ 317708 h 1153615"/>
                <a:gd name="connsiteX2" fmla="*/ 2599796 w 2599796"/>
                <a:gd name="connsiteY2" fmla="*/ 978638 h 1153615"/>
                <a:gd name="connsiteX3" fmla="*/ 1448065 w 2599796"/>
                <a:gd name="connsiteY3" fmla="*/ 816977 h 1153615"/>
                <a:gd name="connsiteX4" fmla="*/ 0 w 2599796"/>
                <a:gd name="connsiteY4" fmla="*/ 381472 h 1153615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823634"/>
                <a:gd name="connsiteY0" fmla="*/ 381472 h 1024649"/>
                <a:gd name="connsiteX1" fmla="*/ 1444360 w 2823634"/>
                <a:gd name="connsiteY1" fmla="*/ 317708 h 1024649"/>
                <a:gd name="connsiteX2" fmla="*/ 2823634 w 2823634"/>
                <a:gd name="connsiteY2" fmla="*/ 778613 h 1024649"/>
                <a:gd name="connsiteX3" fmla="*/ 1448065 w 2823634"/>
                <a:gd name="connsiteY3" fmla="*/ 816977 h 1024649"/>
                <a:gd name="connsiteX4" fmla="*/ 0 w 2823634"/>
                <a:gd name="connsiteY4" fmla="*/ 381472 h 1024649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55593 h 1102206"/>
                <a:gd name="connsiteX1" fmla="*/ 1406260 w 2823634"/>
                <a:gd name="connsiteY1" fmla="*/ 344216 h 1102206"/>
                <a:gd name="connsiteX2" fmla="*/ 2823634 w 2823634"/>
                <a:gd name="connsiteY2" fmla="*/ 752734 h 1102206"/>
                <a:gd name="connsiteX3" fmla="*/ 1448065 w 2823634"/>
                <a:gd name="connsiteY3" fmla="*/ 791098 h 1102206"/>
                <a:gd name="connsiteX4" fmla="*/ 0 w 2823634"/>
                <a:gd name="connsiteY4" fmla="*/ 355593 h 1102206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31002"/>
                <a:gd name="connsiteX1" fmla="*/ 1441979 w 2823634"/>
                <a:gd name="connsiteY1" fmla="*/ 322362 h 1131002"/>
                <a:gd name="connsiteX2" fmla="*/ 2823634 w 2823634"/>
                <a:gd name="connsiteY2" fmla="*/ 773743 h 1131002"/>
                <a:gd name="connsiteX3" fmla="*/ 1409965 w 2823634"/>
                <a:gd name="connsiteY3" fmla="*/ 831157 h 1131002"/>
                <a:gd name="connsiteX4" fmla="*/ 0 w 2823634"/>
                <a:gd name="connsiteY4" fmla="*/ 376602 h 1131002"/>
                <a:gd name="connsiteX0" fmla="*/ 0 w 2823634"/>
                <a:gd name="connsiteY0" fmla="*/ 376602 h 1131002"/>
                <a:gd name="connsiteX1" fmla="*/ 1441979 w 2823634"/>
                <a:gd name="connsiteY1" fmla="*/ 322362 h 1131002"/>
                <a:gd name="connsiteX2" fmla="*/ 2823634 w 2823634"/>
                <a:gd name="connsiteY2" fmla="*/ 773743 h 1131002"/>
                <a:gd name="connsiteX3" fmla="*/ 1409965 w 2823634"/>
                <a:gd name="connsiteY3" fmla="*/ 831157 h 1131002"/>
                <a:gd name="connsiteX4" fmla="*/ 0 w 2823634"/>
                <a:gd name="connsiteY4" fmla="*/ 376602 h 1131002"/>
                <a:gd name="connsiteX0" fmla="*/ 0 w 2823634"/>
                <a:gd name="connsiteY0" fmla="*/ 376602 h 1117930"/>
                <a:gd name="connsiteX1" fmla="*/ 1441979 w 2823634"/>
                <a:gd name="connsiteY1" fmla="*/ 322362 h 1117930"/>
                <a:gd name="connsiteX2" fmla="*/ 2823634 w 2823634"/>
                <a:gd name="connsiteY2" fmla="*/ 773743 h 1117930"/>
                <a:gd name="connsiteX3" fmla="*/ 1409965 w 2823634"/>
                <a:gd name="connsiteY3" fmla="*/ 831157 h 1117930"/>
                <a:gd name="connsiteX4" fmla="*/ 0 w 2823634"/>
                <a:gd name="connsiteY4" fmla="*/ 376602 h 1117930"/>
                <a:gd name="connsiteX0" fmla="*/ 0 w 2823634"/>
                <a:gd name="connsiteY0" fmla="*/ 376602 h 1117930"/>
                <a:gd name="connsiteX1" fmla="*/ 1441979 w 2823634"/>
                <a:gd name="connsiteY1" fmla="*/ 322362 h 1117930"/>
                <a:gd name="connsiteX2" fmla="*/ 2823634 w 2823634"/>
                <a:gd name="connsiteY2" fmla="*/ 773743 h 1117930"/>
                <a:gd name="connsiteX3" fmla="*/ 1409965 w 2823634"/>
                <a:gd name="connsiteY3" fmla="*/ 831157 h 1117930"/>
                <a:gd name="connsiteX4" fmla="*/ 0 w 2823634"/>
                <a:gd name="connsiteY4" fmla="*/ 376602 h 1117930"/>
                <a:gd name="connsiteX0" fmla="*/ 0 w 2573603"/>
                <a:gd name="connsiteY0" fmla="*/ 288128 h 1236625"/>
                <a:gd name="connsiteX1" fmla="*/ 1191948 w 2573603"/>
                <a:gd name="connsiteY1" fmla="*/ 441057 h 1236625"/>
                <a:gd name="connsiteX2" fmla="*/ 2573603 w 2573603"/>
                <a:gd name="connsiteY2" fmla="*/ 892438 h 1236625"/>
                <a:gd name="connsiteX3" fmla="*/ 1159934 w 2573603"/>
                <a:gd name="connsiteY3" fmla="*/ 949852 h 1236625"/>
                <a:gd name="connsiteX4" fmla="*/ 0 w 2573603"/>
                <a:gd name="connsiteY4" fmla="*/ 288128 h 1236625"/>
                <a:gd name="connsiteX0" fmla="*/ 0 w 2573603"/>
                <a:gd name="connsiteY0" fmla="*/ 288128 h 1236625"/>
                <a:gd name="connsiteX1" fmla="*/ 1191948 w 2573603"/>
                <a:gd name="connsiteY1" fmla="*/ 441057 h 1236625"/>
                <a:gd name="connsiteX2" fmla="*/ 2573603 w 2573603"/>
                <a:gd name="connsiteY2" fmla="*/ 892438 h 1236625"/>
                <a:gd name="connsiteX3" fmla="*/ 1159934 w 2573603"/>
                <a:gd name="connsiteY3" fmla="*/ 949852 h 1236625"/>
                <a:gd name="connsiteX4" fmla="*/ 0 w 2573603"/>
                <a:gd name="connsiteY4" fmla="*/ 288128 h 1236625"/>
                <a:gd name="connsiteX0" fmla="*/ 0 w 2573603"/>
                <a:gd name="connsiteY0" fmla="*/ 184138 h 1132635"/>
                <a:gd name="connsiteX1" fmla="*/ 1191948 w 2573603"/>
                <a:gd name="connsiteY1" fmla="*/ 337067 h 1132635"/>
                <a:gd name="connsiteX2" fmla="*/ 2573603 w 2573603"/>
                <a:gd name="connsiteY2" fmla="*/ 788448 h 1132635"/>
                <a:gd name="connsiteX3" fmla="*/ 1159934 w 2573603"/>
                <a:gd name="connsiteY3" fmla="*/ 845862 h 1132635"/>
                <a:gd name="connsiteX4" fmla="*/ 0 w 2573603"/>
                <a:gd name="connsiteY4" fmla="*/ 184138 h 1132635"/>
                <a:gd name="connsiteX0" fmla="*/ 0 w 2573603"/>
                <a:gd name="connsiteY0" fmla="*/ 181187 h 1129684"/>
                <a:gd name="connsiteX1" fmla="*/ 1182423 w 2573603"/>
                <a:gd name="connsiteY1" fmla="*/ 341260 h 1129684"/>
                <a:gd name="connsiteX2" fmla="*/ 2573603 w 2573603"/>
                <a:gd name="connsiteY2" fmla="*/ 785497 h 1129684"/>
                <a:gd name="connsiteX3" fmla="*/ 1159934 w 2573603"/>
                <a:gd name="connsiteY3" fmla="*/ 842911 h 1129684"/>
                <a:gd name="connsiteX4" fmla="*/ 0 w 2573603"/>
                <a:gd name="connsiteY4" fmla="*/ 181187 h 1129684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7019 h 1145516"/>
                <a:gd name="connsiteX1" fmla="*/ 1194330 w 2573603"/>
                <a:gd name="connsiteY1" fmla="*/ 354711 h 1145516"/>
                <a:gd name="connsiteX2" fmla="*/ 2573603 w 2573603"/>
                <a:gd name="connsiteY2" fmla="*/ 801329 h 1145516"/>
                <a:gd name="connsiteX3" fmla="*/ 1159934 w 2573603"/>
                <a:gd name="connsiteY3" fmla="*/ 858743 h 1145516"/>
                <a:gd name="connsiteX4" fmla="*/ 0 w 2573603"/>
                <a:gd name="connsiteY4" fmla="*/ 197019 h 1145516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236283 h 1189341"/>
                <a:gd name="connsiteX1" fmla="*/ 1194330 w 2573603"/>
                <a:gd name="connsiteY1" fmla="*/ 393975 h 1189341"/>
                <a:gd name="connsiteX2" fmla="*/ 2573603 w 2573603"/>
                <a:gd name="connsiteY2" fmla="*/ 840593 h 1189341"/>
                <a:gd name="connsiteX3" fmla="*/ 1159934 w 2573603"/>
                <a:gd name="connsiteY3" fmla="*/ 898007 h 1189341"/>
                <a:gd name="connsiteX4" fmla="*/ 0 w 2573603"/>
                <a:gd name="connsiteY4" fmla="*/ 236283 h 1189341"/>
                <a:gd name="connsiteX0" fmla="*/ 0 w 2573603"/>
                <a:gd name="connsiteY0" fmla="*/ 218066 h 1171124"/>
                <a:gd name="connsiteX1" fmla="*/ 1194330 w 2573603"/>
                <a:gd name="connsiteY1" fmla="*/ 375758 h 1171124"/>
                <a:gd name="connsiteX2" fmla="*/ 2573603 w 2573603"/>
                <a:gd name="connsiteY2" fmla="*/ 822376 h 1171124"/>
                <a:gd name="connsiteX3" fmla="*/ 1159934 w 2573603"/>
                <a:gd name="connsiteY3" fmla="*/ 879790 h 1171124"/>
                <a:gd name="connsiteX4" fmla="*/ 0 w 2573603"/>
                <a:gd name="connsiteY4" fmla="*/ 218066 h 1171124"/>
                <a:gd name="connsiteX0" fmla="*/ 0 w 2573603"/>
                <a:gd name="connsiteY0" fmla="*/ 197020 h 1150078"/>
                <a:gd name="connsiteX1" fmla="*/ 1194330 w 2573603"/>
                <a:gd name="connsiteY1" fmla="*/ 354712 h 1150078"/>
                <a:gd name="connsiteX2" fmla="*/ 2573603 w 2573603"/>
                <a:gd name="connsiteY2" fmla="*/ 801330 h 1150078"/>
                <a:gd name="connsiteX3" fmla="*/ 1159934 w 2573603"/>
                <a:gd name="connsiteY3" fmla="*/ 858744 h 1150078"/>
                <a:gd name="connsiteX4" fmla="*/ 0 w 2573603"/>
                <a:gd name="connsiteY4" fmla="*/ 197020 h 1150078"/>
                <a:gd name="connsiteX0" fmla="*/ 0 w 2573603"/>
                <a:gd name="connsiteY0" fmla="*/ 246463 h 1199521"/>
                <a:gd name="connsiteX1" fmla="*/ 1194330 w 2573603"/>
                <a:gd name="connsiteY1" fmla="*/ 404155 h 1199521"/>
                <a:gd name="connsiteX2" fmla="*/ 2573603 w 2573603"/>
                <a:gd name="connsiteY2" fmla="*/ 850773 h 1199521"/>
                <a:gd name="connsiteX3" fmla="*/ 1159934 w 2573603"/>
                <a:gd name="connsiteY3" fmla="*/ 908187 h 1199521"/>
                <a:gd name="connsiteX4" fmla="*/ 0 w 2573603"/>
                <a:gd name="connsiteY4" fmla="*/ 246463 h 1199521"/>
                <a:gd name="connsiteX0" fmla="*/ 0 w 2573603"/>
                <a:gd name="connsiteY0" fmla="*/ 246463 h 1199521"/>
                <a:gd name="connsiteX1" fmla="*/ 1194330 w 2573603"/>
                <a:gd name="connsiteY1" fmla="*/ 404155 h 1199521"/>
                <a:gd name="connsiteX2" fmla="*/ 2573603 w 2573603"/>
                <a:gd name="connsiteY2" fmla="*/ 850773 h 1199521"/>
                <a:gd name="connsiteX3" fmla="*/ 1159934 w 2573603"/>
                <a:gd name="connsiteY3" fmla="*/ 908187 h 1199521"/>
                <a:gd name="connsiteX4" fmla="*/ 0 w 2573603"/>
                <a:gd name="connsiteY4" fmla="*/ 246463 h 1199521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36072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36072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26547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203035"/>
                <a:gd name="connsiteX1" fmla="*/ 1194330 w 2573603"/>
                <a:gd name="connsiteY1" fmla="*/ 404155 h 1203035"/>
                <a:gd name="connsiteX2" fmla="*/ 2573603 w 2573603"/>
                <a:gd name="connsiteY2" fmla="*/ 850773 h 1203035"/>
                <a:gd name="connsiteX3" fmla="*/ 726547 w 2573603"/>
                <a:gd name="connsiteY3" fmla="*/ 462893 h 1203035"/>
                <a:gd name="connsiteX4" fmla="*/ 0 w 2573603"/>
                <a:gd name="connsiteY4" fmla="*/ 246463 h 1203035"/>
                <a:gd name="connsiteX0" fmla="*/ 0 w 2573603"/>
                <a:gd name="connsiteY0" fmla="*/ 246463 h 1203465"/>
                <a:gd name="connsiteX1" fmla="*/ 1194330 w 2573603"/>
                <a:gd name="connsiteY1" fmla="*/ 404155 h 1203465"/>
                <a:gd name="connsiteX2" fmla="*/ 2573603 w 2573603"/>
                <a:gd name="connsiteY2" fmla="*/ 850773 h 1203465"/>
                <a:gd name="connsiteX3" fmla="*/ 726547 w 2573603"/>
                <a:gd name="connsiteY3" fmla="*/ 462893 h 1203465"/>
                <a:gd name="connsiteX4" fmla="*/ 0 w 2573603"/>
                <a:gd name="connsiteY4" fmla="*/ 246463 h 1203465"/>
                <a:gd name="connsiteX0" fmla="*/ 0 w 2573603"/>
                <a:gd name="connsiteY0" fmla="*/ 246463 h 1203465"/>
                <a:gd name="connsiteX1" fmla="*/ 1194330 w 2573603"/>
                <a:gd name="connsiteY1" fmla="*/ 404155 h 1203465"/>
                <a:gd name="connsiteX2" fmla="*/ 2573603 w 2573603"/>
                <a:gd name="connsiteY2" fmla="*/ 850773 h 1203465"/>
                <a:gd name="connsiteX3" fmla="*/ 726547 w 2573603"/>
                <a:gd name="connsiteY3" fmla="*/ 462893 h 1203465"/>
                <a:gd name="connsiteX4" fmla="*/ 0 w 2573603"/>
                <a:gd name="connsiteY4" fmla="*/ 246463 h 1203465"/>
                <a:gd name="connsiteX0" fmla="*/ 0 w 2573603"/>
                <a:gd name="connsiteY0" fmla="*/ 246463 h 1207417"/>
                <a:gd name="connsiteX1" fmla="*/ 1194330 w 2573603"/>
                <a:gd name="connsiteY1" fmla="*/ 404155 h 1207417"/>
                <a:gd name="connsiteX2" fmla="*/ 2573603 w 2573603"/>
                <a:gd name="connsiteY2" fmla="*/ 850773 h 1207417"/>
                <a:gd name="connsiteX3" fmla="*/ 728928 w 2573603"/>
                <a:gd name="connsiteY3" fmla="*/ 481943 h 1207417"/>
                <a:gd name="connsiteX4" fmla="*/ 0 w 2573603"/>
                <a:gd name="connsiteY4" fmla="*/ 246463 h 1207417"/>
                <a:gd name="connsiteX0" fmla="*/ 0 w 2573603"/>
                <a:gd name="connsiteY0" fmla="*/ 246463 h 1206979"/>
                <a:gd name="connsiteX1" fmla="*/ 1194330 w 2573603"/>
                <a:gd name="connsiteY1" fmla="*/ 404155 h 1206979"/>
                <a:gd name="connsiteX2" fmla="*/ 2573603 w 2573603"/>
                <a:gd name="connsiteY2" fmla="*/ 850773 h 1206979"/>
                <a:gd name="connsiteX3" fmla="*/ 728928 w 2573603"/>
                <a:gd name="connsiteY3" fmla="*/ 481943 h 1206979"/>
                <a:gd name="connsiteX4" fmla="*/ 0 w 2573603"/>
                <a:gd name="connsiteY4" fmla="*/ 246463 h 1206979"/>
                <a:gd name="connsiteX0" fmla="*/ 0 w 2573603"/>
                <a:gd name="connsiteY0" fmla="*/ 246463 h 1191277"/>
                <a:gd name="connsiteX1" fmla="*/ 1194330 w 2573603"/>
                <a:gd name="connsiteY1" fmla="*/ 404155 h 1191277"/>
                <a:gd name="connsiteX2" fmla="*/ 2573603 w 2573603"/>
                <a:gd name="connsiteY2" fmla="*/ 850773 h 1191277"/>
                <a:gd name="connsiteX3" fmla="*/ 728928 w 2573603"/>
                <a:gd name="connsiteY3" fmla="*/ 481943 h 1191277"/>
                <a:gd name="connsiteX4" fmla="*/ 0 w 2573603"/>
                <a:gd name="connsiteY4" fmla="*/ 246463 h 1191277"/>
                <a:gd name="connsiteX0" fmla="*/ 0 w 2573603"/>
                <a:gd name="connsiteY0" fmla="*/ 175620 h 1120434"/>
                <a:gd name="connsiteX1" fmla="*/ 1194330 w 2573603"/>
                <a:gd name="connsiteY1" fmla="*/ 333312 h 1120434"/>
                <a:gd name="connsiteX2" fmla="*/ 2573603 w 2573603"/>
                <a:gd name="connsiteY2" fmla="*/ 779930 h 1120434"/>
                <a:gd name="connsiteX3" fmla="*/ 728928 w 2573603"/>
                <a:gd name="connsiteY3" fmla="*/ 411100 h 1120434"/>
                <a:gd name="connsiteX4" fmla="*/ 0 w 2573603"/>
                <a:gd name="connsiteY4" fmla="*/ 175620 h 1120434"/>
                <a:gd name="connsiteX0" fmla="*/ 0 w 2573603"/>
                <a:gd name="connsiteY0" fmla="*/ 198015 h 1142829"/>
                <a:gd name="connsiteX1" fmla="*/ 1194330 w 2573603"/>
                <a:gd name="connsiteY1" fmla="*/ 355707 h 1142829"/>
                <a:gd name="connsiteX2" fmla="*/ 2573603 w 2573603"/>
                <a:gd name="connsiteY2" fmla="*/ 802325 h 1142829"/>
                <a:gd name="connsiteX3" fmla="*/ 728928 w 2573603"/>
                <a:gd name="connsiteY3" fmla="*/ 433495 h 1142829"/>
                <a:gd name="connsiteX4" fmla="*/ 0 w 2573603"/>
                <a:gd name="connsiteY4" fmla="*/ 198015 h 1142829"/>
                <a:gd name="connsiteX0" fmla="*/ 0 w 2573603"/>
                <a:gd name="connsiteY0" fmla="*/ 207343 h 1152157"/>
                <a:gd name="connsiteX1" fmla="*/ 1194330 w 2573603"/>
                <a:gd name="connsiteY1" fmla="*/ 365035 h 1152157"/>
                <a:gd name="connsiteX2" fmla="*/ 2573603 w 2573603"/>
                <a:gd name="connsiteY2" fmla="*/ 811653 h 1152157"/>
                <a:gd name="connsiteX3" fmla="*/ 728928 w 2573603"/>
                <a:gd name="connsiteY3" fmla="*/ 442823 h 1152157"/>
                <a:gd name="connsiteX4" fmla="*/ 0 w 2573603"/>
                <a:gd name="connsiteY4" fmla="*/ 207343 h 1152157"/>
                <a:gd name="connsiteX0" fmla="*/ 0 w 2573603"/>
                <a:gd name="connsiteY0" fmla="*/ 207343 h 1152157"/>
                <a:gd name="connsiteX1" fmla="*/ 1194330 w 2573603"/>
                <a:gd name="connsiteY1" fmla="*/ 365035 h 1152157"/>
                <a:gd name="connsiteX2" fmla="*/ 2573603 w 2573603"/>
                <a:gd name="connsiteY2" fmla="*/ 811653 h 1152157"/>
                <a:gd name="connsiteX3" fmla="*/ 728928 w 2573603"/>
                <a:gd name="connsiteY3" fmla="*/ 442823 h 1152157"/>
                <a:gd name="connsiteX4" fmla="*/ 0 w 2573603"/>
                <a:gd name="connsiteY4" fmla="*/ 207343 h 115215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18448 h 1163262"/>
                <a:gd name="connsiteX1" fmla="*/ 1178455 w 2573603"/>
                <a:gd name="connsiteY1" fmla="*/ 388840 h 1163262"/>
                <a:gd name="connsiteX2" fmla="*/ 2573603 w 2573603"/>
                <a:gd name="connsiteY2" fmla="*/ 822758 h 1163262"/>
                <a:gd name="connsiteX3" fmla="*/ 728928 w 2573603"/>
                <a:gd name="connsiteY3" fmla="*/ 453928 h 1163262"/>
                <a:gd name="connsiteX4" fmla="*/ 0 w 2573603"/>
                <a:gd name="connsiteY4" fmla="*/ 218448 h 1163262"/>
                <a:gd name="connsiteX0" fmla="*/ 0 w 2590272"/>
                <a:gd name="connsiteY0" fmla="*/ 218448 h 1155724"/>
                <a:gd name="connsiteX1" fmla="*/ 1178455 w 2590272"/>
                <a:gd name="connsiteY1" fmla="*/ 388840 h 1155724"/>
                <a:gd name="connsiteX2" fmla="*/ 2590272 w 2590272"/>
                <a:gd name="connsiteY2" fmla="*/ 813233 h 1155724"/>
                <a:gd name="connsiteX3" fmla="*/ 728928 w 2590272"/>
                <a:gd name="connsiteY3" fmla="*/ 453928 h 1155724"/>
                <a:gd name="connsiteX4" fmla="*/ 0 w 2590272"/>
                <a:gd name="connsiteY4" fmla="*/ 218448 h 115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272" h="1155724">
                  <a:moveTo>
                    <a:pt x="0" y="218448"/>
                  </a:moveTo>
                  <a:cubicBezTo>
                    <a:pt x="299686" y="-107608"/>
                    <a:pt x="616833" y="-82824"/>
                    <a:pt x="1178455" y="388840"/>
                  </a:cubicBezTo>
                  <a:cubicBezTo>
                    <a:pt x="1535290" y="676883"/>
                    <a:pt x="1889744" y="1157809"/>
                    <a:pt x="2590272" y="813233"/>
                  </a:cubicBezTo>
                  <a:cubicBezTo>
                    <a:pt x="1636714" y="1660251"/>
                    <a:pt x="969698" y="699903"/>
                    <a:pt x="728928" y="453928"/>
                  </a:cubicBezTo>
                  <a:cubicBezTo>
                    <a:pt x="584643" y="318019"/>
                    <a:pt x="380029" y="-28231"/>
                    <a:pt x="0" y="218448"/>
                  </a:cubicBezTo>
                  <a:close/>
                </a:path>
              </a:pathLst>
            </a:custGeom>
            <a:grpFill/>
            <a:ln w="25400">
              <a:noFill/>
            </a:ln>
            <a:effectLst>
              <a:innerShdw blurRad="38100" dist="12700" dir="11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252628"/>
                </a:solidFill>
                <a:cs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54258" y="2804280"/>
            <a:ext cx="2897413" cy="1473566"/>
            <a:chOff x="2038175" y="2876869"/>
            <a:chExt cx="2603166" cy="1323918"/>
          </a:xfrm>
          <a:solidFill>
            <a:srgbClr val="C8241E"/>
          </a:solidFill>
        </p:grpSpPr>
        <p:sp>
          <p:nvSpPr>
            <p:cNvPr id="20" name="任意多边形 19"/>
            <p:cNvSpPr/>
            <p:nvPr/>
          </p:nvSpPr>
          <p:spPr>
            <a:xfrm>
              <a:off x="2041545" y="2876869"/>
              <a:ext cx="2599796" cy="1111984"/>
            </a:xfrm>
            <a:custGeom>
              <a:avLst/>
              <a:gdLst>
                <a:gd name="connsiteX0" fmla="*/ 0 w 2607733"/>
                <a:gd name="connsiteY0" fmla="*/ 42333 h 762000"/>
                <a:gd name="connsiteX1" fmla="*/ 1456266 w 2607733"/>
                <a:gd name="connsiteY1" fmla="*/ 0 h 762000"/>
                <a:gd name="connsiteX2" fmla="*/ 2607733 w 2607733"/>
                <a:gd name="connsiteY2" fmla="*/ 668867 h 762000"/>
                <a:gd name="connsiteX3" fmla="*/ 1185333 w 2607733"/>
                <a:gd name="connsiteY3" fmla="*/ 762000 h 762000"/>
                <a:gd name="connsiteX4" fmla="*/ 0 w 2607733"/>
                <a:gd name="connsiteY4" fmla="*/ 42333 h 762000"/>
                <a:gd name="connsiteX0" fmla="*/ 0 w 2607733"/>
                <a:gd name="connsiteY0" fmla="*/ 212008 h 931675"/>
                <a:gd name="connsiteX1" fmla="*/ 1456266 w 2607733"/>
                <a:gd name="connsiteY1" fmla="*/ 169675 h 931675"/>
                <a:gd name="connsiteX2" fmla="*/ 2607733 w 2607733"/>
                <a:gd name="connsiteY2" fmla="*/ 838542 h 931675"/>
                <a:gd name="connsiteX3" fmla="*/ 1185333 w 2607733"/>
                <a:gd name="connsiteY3" fmla="*/ 931675 h 931675"/>
                <a:gd name="connsiteX4" fmla="*/ 0 w 2607733"/>
                <a:gd name="connsiteY4" fmla="*/ 212008 h 931675"/>
                <a:gd name="connsiteX0" fmla="*/ 0 w 2607733"/>
                <a:gd name="connsiteY0" fmla="*/ 358567 h 1078234"/>
                <a:gd name="connsiteX1" fmla="*/ 1456266 w 2607733"/>
                <a:gd name="connsiteY1" fmla="*/ 316234 h 1078234"/>
                <a:gd name="connsiteX2" fmla="*/ 2607733 w 2607733"/>
                <a:gd name="connsiteY2" fmla="*/ 985101 h 1078234"/>
                <a:gd name="connsiteX3" fmla="*/ 1185333 w 2607733"/>
                <a:gd name="connsiteY3" fmla="*/ 1078234 h 1078234"/>
                <a:gd name="connsiteX4" fmla="*/ 0 w 2607733"/>
                <a:gd name="connsiteY4" fmla="*/ 358567 h 1078234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250307"/>
                <a:gd name="connsiteX1" fmla="*/ 1456266 w 2607733"/>
                <a:gd name="connsiteY1" fmla="*/ 323149 h 1250307"/>
                <a:gd name="connsiteX2" fmla="*/ 2607733 w 2607733"/>
                <a:gd name="connsiteY2" fmla="*/ 992016 h 1250307"/>
                <a:gd name="connsiteX3" fmla="*/ 1185333 w 2607733"/>
                <a:gd name="connsiteY3" fmla="*/ 1085149 h 1250307"/>
                <a:gd name="connsiteX4" fmla="*/ 0 w 2607733"/>
                <a:gd name="connsiteY4" fmla="*/ 365482 h 1250307"/>
                <a:gd name="connsiteX0" fmla="*/ 0 w 2569633"/>
                <a:gd name="connsiteY0" fmla="*/ 365482 h 1252524"/>
                <a:gd name="connsiteX1" fmla="*/ 1456266 w 2569633"/>
                <a:gd name="connsiteY1" fmla="*/ 323149 h 1252524"/>
                <a:gd name="connsiteX2" fmla="*/ 2569633 w 2569633"/>
                <a:gd name="connsiteY2" fmla="*/ 995191 h 1252524"/>
                <a:gd name="connsiteX3" fmla="*/ 1185333 w 2569633"/>
                <a:gd name="connsiteY3" fmla="*/ 1085149 h 1252524"/>
                <a:gd name="connsiteX4" fmla="*/ 0 w 2569633"/>
                <a:gd name="connsiteY4" fmla="*/ 365482 h 1252524"/>
                <a:gd name="connsiteX0" fmla="*/ 0 w 2569633"/>
                <a:gd name="connsiteY0" fmla="*/ 365482 h 1350326"/>
                <a:gd name="connsiteX1" fmla="*/ 1456266 w 2569633"/>
                <a:gd name="connsiteY1" fmla="*/ 323149 h 1350326"/>
                <a:gd name="connsiteX2" fmla="*/ 2569633 w 2569633"/>
                <a:gd name="connsiteY2" fmla="*/ 995191 h 1350326"/>
                <a:gd name="connsiteX3" fmla="*/ 1185333 w 2569633"/>
                <a:gd name="connsiteY3" fmla="*/ 1085149 h 1350326"/>
                <a:gd name="connsiteX4" fmla="*/ 0 w 2569633"/>
                <a:gd name="connsiteY4" fmla="*/ 365482 h 1350326"/>
                <a:gd name="connsiteX0" fmla="*/ 0 w 2569633"/>
                <a:gd name="connsiteY0" fmla="*/ 365482 h 1336803"/>
                <a:gd name="connsiteX1" fmla="*/ 1456266 w 2569633"/>
                <a:gd name="connsiteY1" fmla="*/ 323149 h 1336803"/>
                <a:gd name="connsiteX2" fmla="*/ 2569633 w 2569633"/>
                <a:gd name="connsiteY2" fmla="*/ 995191 h 1336803"/>
                <a:gd name="connsiteX3" fmla="*/ 1185333 w 2569633"/>
                <a:gd name="connsiteY3" fmla="*/ 1085149 h 1336803"/>
                <a:gd name="connsiteX4" fmla="*/ 0 w 2569633"/>
                <a:gd name="connsiteY4" fmla="*/ 365482 h 1336803"/>
                <a:gd name="connsiteX0" fmla="*/ 0 w 2569633"/>
                <a:gd name="connsiteY0" fmla="*/ 365482 h 1360521"/>
                <a:gd name="connsiteX1" fmla="*/ 1456266 w 2569633"/>
                <a:gd name="connsiteY1" fmla="*/ 323149 h 1360521"/>
                <a:gd name="connsiteX2" fmla="*/ 2569633 w 2569633"/>
                <a:gd name="connsiteY2" fmla="*/ 995191 h 1360521"/>
                <a:gd name="connsiteX3" fmla="*/ 1185333 w 2569633"/>
                <a:gd name="connsiteY3" fmla="*/ 1085149 h 1360521"/>
                <a:gd name="connsiteX4" fmla="*/ 0 w 2569633"/>
                <a:gd name="connsiteY4" fmla="*/ 365482 h 1360521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6721 h 1160533"/>
                <a:gd name="connsiteX1" fmla="*/ 1458647 w 2604558"/>
                <a:gd name="connsiteY1" fmla="*/ 322006 h 1160533"/>
                <a:gd name="connsiteX2" fmla="*/ 2604558 w 2604558"/>
                <a:gd name="connsiteY2" fmla="*/ 971030 h 1160533"/>
                <a:gd name="connsiteX3" fmla="*/ 1445683 w 2604558"/>
                <a:gd name="connsiteY3" fmla="*/ 835563 h 1160533"/>
                <a:gd name="connsiteX4" fmla="*/ 0 w 2604558"/>
                <a:gd name="connsiteY4" fmla="*/ 366721 h 1160533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82626 h 1169295"/>
                <a:gd name="connsiteX1" fmla="*/ 1453885 w 2599796"/>
                <a:gd name="connsiteY1" fmla="*/ 330768 h 1169295"/>
                <a:gd name="connsiteX2" fmla="*/ 2599796 w 2599796"/>
                <a:gd name="connsiteY2" fmla="*/ 979792 h 1169295"/>
                <a:gd name="connsiteX3" fmla="*/ 1440921 w 2599796"/>
                <a:gd name="connsiteY3" fmla="*/ 844325 h 1169295"/>
                <a:gd name="connsiteX4" fmla="*/ 0 w 2599796"/>
                <a:gd name="connsiteY4" fmla="*/ 382626 h 1169295"/>
                <a:gd name="connsiteX0" fmla="*/ 0 w 2599796"/>
                <a:gd name="connsiteY0" fmla="*/ 388788 h 1175457"/>
                <a:gd name="connsiteX1" fmla="*/ 1444360 w 2599796"/>
                <a:gd name="connsiteY1" fmla="*/ 325024 h 1175457"/>
                <a:gd name="connsiteX2" fmla="*/ 2599796 w 2599796"/>
                <a:gd name="connsiteY2" fmla="*/ 985954 h 1175457"/>
                <a:gd name="connsiteX3" fmla="*/ 1440921 w 2599796"/>
                <a:gd name="connsiteY3" fmla="*/ 850487 h 1175457"/>
                <a:gd name="connsiteX4" fmla="*/ 0 w 2599796"/>
                <a:gd name="connsiteY4" fmla="*/ 388788 h 1175457"/>
                <a:gd name="connsiteX0" fmla="*/ 0 w 2599796"/>
                <a:gd name="connsiteY0" fmla="*/ 381472 h 1168141"/>
                <a:gd name="connsiteX1" fmla="*/ 1444360 w 2599796"/>
                <a:gd name="connsiteY1" fmla="*/ 317708 h 1168141"/>
                <a:gd name="connsiteX2" fmla="*/ 2599796 w 2599796"/>
                <a:gd name="connsiteY2" fmla="*/ 978638 h 1168141"/>
                <a:gd name="connsiteX3" fmla="*/ 1440921 w 2599796"/>
                <a:gd name="connsiteY3" fmla="*/ 843171 h 1168141"/>
                <a:gd name="connsiteX4" fmla="*/ 0 w 2599796"/>
                <a:gd name="connsiteY4" fmla="*/ 381472 h 1168141"/>
                <a:gd name="connsiteX0" fmla="*/ 0 w 2599796"/>
                <a:gd name="connsiteY0" fmla="*/ 381472 h 1159301"/>
                <a:gd name="connsiteX1" fmla="*/ 1444360 w 2599796"/>
                <a:gd name="connsiteY1" fmla="*/ 317708 h 1159301"/>
                <a:gd name="connsiteX2" fmla="*/ 2599796 w 2599796"/>
                <a:gd name="connsiteY2" fmla="*/ 978638 h 1159301"/>
                <a:gd name="connsiteX3" fmla="*/ 1448065 w 2599796"/>
                <a:gd name="connsiteY3" fmla="*/ 816977 h 1159301"/>
                <a:gd name="connsiteX4" fmla="*/ 0 w 2599796"/>
                <a:gd name="connsiteY4" fmla="*/ 381472 h 1159301"/>
                <a:gd name="connsiteX0" fmla="*/ 0 w 2599796"/>
                <a:gd name="connsiteY0" fmla="*/ 381472 h 1153615"/>
                <a:gd name="connsiteX1" fmla="*/ 1444360 w 2599796"/>
                <a:gd name="connsiteY1" fmla="*/ 317708 h 1153615"/>
                <a:gd name="connsiteX2" fmla="*/ 2599796 w 2599796"/>
                <a:gd name="connsiteY2" fmla="*/ 978638 h 1153615"/>
                <a:gd name="connsiteX3" fmla="*/ 1448065 w 2599796"/>
                <a:gd name="connsiteY3" fmla="*/ 816977 h 1153615"/>
                <a:gd name="connsiteX4" fmla="*/ 0 w 2599796"/>
                <a:gd name="connsiteY4" fmla="*/ 381472 h 1153615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599796"/>
                <a:gd name="connsiteY0" fmla="*/ 381472 h 1111984"/>
                <a:gd name="connsiteX1" fmla="*/ 1444360 w 2599796"/>
                <a:gd name="connsiteY1" fmla="*/ 317708 h 1111984"/>
                <a:gd name="connsiteX2" fmla="*/ 2599796 w 2599796"/>
                <a:gd name="connsiteY2" fmla="*/ 978638 h 1111984"/>
                <a:gd name="connsiteX3" fmla="*/ 1273440 w 2599796"/>
                <a:gd name="connsiteY3" fmla="*/ 677277 h 1111984"/>
                <a:gd name="connsiteX4" fmla="*/ 0 w 2599796"/>
                <a:gd name="connsiteY4" fmla="*/ 381472 h 1111984"/>
                <a:gd name="connsiteX0" fmla="*/ 0 w 2599796"/>
                <a:gd name="connsiteY0" fmla="*/ 381472 h 1111984"/>
                <a:gd name="connsiteX1" fmla="*/ 1444360 w 2599796"/>
                <a:gd name="connsiteY1" fmla="*/ 317708 h 1111984"/>
                <a:gd name="connsiteX2" fmla="*/ 2599796 w 2599796"/>
                <a:gd name="connsiteY2" fmla="*/ 978638 h 1111984"/>
                <a:gd name="connsiteX3" fmla="*/ 1273440 w 2599796"/>
                <a:gd name="connsiteY3" fmla="*/ 677277 h 1111984"/>
                <a:gd name="connsiteX4" fmla="*/ 0 w 2599796"/>
                <a:gd name="connsiteY4" fmla="*/ 381472 h 111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9796" h="1111984">
                  <a:moveTo>
                    <a:pt x="0" y="381472"/>
                  </a:moveTo>
                  <a:cubicBezTo>
                    <a:pt x="575910" y="-129526"/>
                    <a:pt x="904963" y="-103156"/>
                    <a:pt x="1444360" y="317708"/>
                  </a:cubicBezTo>
                  <a:cubicBezTo>
                    <a:pt x="1882157" y="667664"/>
                    <a:pt x="2054049" y="1155732"/>
                    <a:pt x="2599796" y="978638"/>
                  </a:cubicBezTo>
                  <a:cubicBezTo>
                    <a:pt x="1960563" y="1311307"/>
                    <a:pt x="1576123" y="949445"/>
                    <a:pt x="1273440" y="677277"/>
                  </a:cubicBezTo>
                  <a:cubicBezTo>
                    <a:pt x="1091848" y="524700"/>
                    <a:pt x="604661" y="-53326"/>
                    <a:pt x="0" y="381472"/>
                  </a:cubicBezTo>
                  <a:close/>
                </a:path>
              </a:pathLst>
            </a:custGeom>
            <a:grpFill/>
            <a:ln w="25400">
              <a:noFill/>
            </a:ln>
            <a:effectLst>
              <a:innerShdw blurRad="38100" dist="12700" dir="16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252628"/>
                </a:solidFill>
                <a:cs typeface="+mn-ea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2038175" y="3045063"/>
              <a:ext cx="2590272" cy="1155724"/>
            </a:xfrm>
            <a:custGeom>
              <a:avLst/>
              <a:gdLst>
                <a:gd name="connsiteX0" fmla="*/ 0 w 2607733"/>
                <a:gd name="connsiteY0" fmla="*/ 42333 h 762000"/>
                <a:gd name="connsiteX1" fmla="*/ 1456266 w 2607733"/>
                <a:gd name="connsiteY1" fmla="*/ 0 h 762000"/>
                <a:gd name="connsiteX2" fmla="*/ 2607733 w 2607733"/>
                <a:gd name="connsiteY2" fmla="*/ 668867 h 762000"/>
                <a:gd name="connsiteX3" fmla="*/ 1185333 w 2607733"/>
                <a:gd name="connsiteY3" fmla="*/ 762000 h 762000"/>
                <a:gd name="connsiteX4" fmla="*/ 0 w 2607733"/>
                <a:gd name="connsiteY4" fmla="*/ 42333 h 762000"/>
                <a:gd name="connsiteX0" fmla="*/ 0 w 2607733"/>
                <a:gd name="connsiteY0" fmla="*/ 212008 h 931675"/>
                <a:gd name="connsiteX1" fmla="*/ 1456266 w 2607733"/>
                <a:gd name="connsiteY1" fmla="*/ 169675 h 931675"/>
                <a:gd name="connsiteX2" fmla="*/ 2607733 w 2607733"/>
                <a:gd name="connsiteY2" fmla="*/ 838542 h 931675"/>
                <a:gd name="connsiteX3" fmla="*/ 1185333 w 2607733"/>
                <a:gd name="connsiteY3" fmla="*/ 931675 h 931675"/>
                <a:gd name="connsiteX4" fmla="*/ 0 w 2607733"/>
                <a:gd name="connsiteY4" fmla="*/ 212008 h 931675"/>
                <a:gd name="connsiteX0" fmla="*/ 0 w 2607733"/>
                <a:gd name="connsiteY0" fmla="*/ 358567 h 1078234"/>
                <a:gd name="connsiteX1" fmla="*/ 1456266 w 2607733"/>
                <a:gd name="connsiteY1" fmla="*/ 316234 h 1078234"/>
                <a:gd name="connsiteX2" fmla="*/ 2607733 w 2607733"/>
                <a:gd name="connsiteY2" fmla="*/ 985101 h 1078234"/>
                <a:gd name="connsiteX3" fmla="*/ 1185333 w 2607733"/>
                <a:gd name="connsiteY3" fmla="*/ 1078234 h 1078234"/>
                <a:gd name="connsiteX4" fmla="*/ 0 w 2607733"/>
                <a:gd name="connsiteY4" fmla="*/ 358567 h 1078234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085149"/>
                <a:gd name="connsiteX1" fmla="*/ 1456266 w 2607733"/>
                <a:gd name="connsiteY1" fmla="*/ 323149 h 1085149"/>
                <a:gd name="connsiteX2" fmla="*/ 2607733 w 2607733"/>
                <a:gd name="connsiteY2" fmla="*/ 992016 h 1085149"/>
                <a:gd name="connsiteX3" fmla="*/ 1185333 w 2607733"/>
                <a:gd name="connsiteY3" fmla="*/ 1085149 h 1085149"/>
                <a:gd name="connsiteX4" fmla="*/ 0 w 2607733"/>
                <a:gd name="connsiteY4" fmla="*/ 365482 h 1085149"/>
                <a:gd name="connsiteX0" fmla="*/ 0 w 2607733"/>
                <a:gd name="connsiteY0" fmla="*/ 365482 h 1250307"/>
                <a:gd name="connsiteX1" fmla="*/ 1456266 w 2607733"/>
                <a:gd name="connsiteY1" fmla="*/ 323149 h 1250307"/>
                <a:gd name="connsiteX2" fmla="*/ 2607733 w 2607733"/>
                <a:gd name="connsiteY2" fmla="*/ 992016 h 1250307"/>
                <a:gd name="connsiteX3" fmla="*/ 1185333 w 2607733"/>
                <a:gd name="connsiteY3" fmla="*/ 1085149 h 1250307"/>
                <a:gd name="connsiteX4" fmla="*/ 0 w 2607733"/>
                <a:gd name="connsiteY4" fmla="*/ 365482 h 1250307"/>
                <a:gd name="connsiteX0" fmla="*/ 0 w 2569633"/>
                <a:gd name="connsiteY0" fmla="*/ 365482 h 1252524"/>
                <a:gd name="connsiteX1" fmla="*/ 1456266 w 2569633"/>
                <a:gd name="connsiteY1" fmla="*/ 323149 h 1252524"/>
                <a:gd name="connsiteX2" fmla="*/ 2569633 w 2569633"/>
                <a:gd name="connsiteY2" fmla="*/ 995191 h 1252524"/>
                <a:gd name="connsiteX3" fmla="*/ 1185333 w 2569633"/>
                <a:gd name="connsiteY3" fmla="*/ 1085149 h 1252524"/>
                <a:gd name="connsiteX4" fmla="*/ 0 w 2569633"/>
                <a:gd name="connsiteY4" fmla="*/ 365482 h 1252524"/>
                <a:gd name="connsiteX0" fmla="*/ 0 w 2569633"/>
                <a:gd name="connsiteY0" fmla="*/ 365482 h 1350326"/>
                <a:gd name="connsiteX1" fmla="*/ 1456266 w 2569633"/>
                <a:gd name="connsiteY1" fmla="*/ 323149 h 1350326"/>
                <a:gd name="connsiteX2" fmla="*/ 2569633 w 2569633"/>
                <a:gd name="connsiteY2" fmla="*/ 995191 h 1350326"/>
                <a:gd name="connsiteX3" fmla="*/ 1185333 w 2569633"/>
                <a:gd name="connsiteY3" fmla="*/ 1085149 h 1350326"/>
                <a:gd name="connsiteX4" fmla="*/ 0 w 2569633"/>
                <a:gd name="connsiteY4" fmla="*/ 365482 h 1350326"/>
                <a:gd name="connsiteX0" fmla="*/ 0 w 2569633"/>
                <a:gd name="connsiteY0" fmla="*/ 365482 h 1336803"/>
                <a:gd name="connsiteX1" fmla="*/ 1456266 w 2569633"/>
                <a:gd name="connsiteY1" fmla="*/ 323149 h 1336803"/>
                <a:gd name="connsiteX2" fmla="*/ 2569633 w 2569633"/>
                <a:gd name="connsiteY2" fmla="*/ 995191 h 1336803"/>
                <a:gd name="connsiteX3" fmla="*/ 1185333 w 2569633"/>
                <a:gd name="connsiteY3" fmla="*/ 1085149 h 1336803"/>
                <a:gd name="connsiteX4" fmla="*/ 0 w 2569633"/>
                <a:gd name="connsiteY4" fmla="*/ 365482 h 1336803"/>
                <a:gd name="connsiteX0" fmla="*/ 0 w 2569633"/>
                <a:gd name="connsiteY0" fmla="*/ 365482 h 1360521"/>
                <a:gd name="connsiteX1" fmla="*/ 1456266 w 2569633"/>
                <a:gd name="connsiteY1" fmla="*/ 323149 h 1360521"/>
                <a:gd name="connsiteX2" fmla="*/ 2569633 w 2569633"/>
                <a:gd name="connsiteY2" fmla="*/ 995191 h 1360521"/>
                <a:gd name="connsiteX3" fmla="*/ 1185333 w 2569633"/>
                <a:gd name="connsiteY3" fmla="*/ 1085149 h 1360521"/>
                <a:gd name="connsiteX4" fmla="*/ 0 w 2569633"/>
                <a:gd name="connsiteY4" fmla="*/ 365482 h 1360521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569633"/>
                <a:gd name="connsiteY0" fmla="*/ 365482 h 1342083"/>
                <a:gd name="connsiteX1" fmla="*/ 1456266 w 2569633"/>
                <a:gd name="connsiteY1" fmla="*/ 323149 h 1342083"/>
                <a:gd name="connsiteX2" fmla="*/ 2569633 w 2569633"/>
                <a:gd name="connsiteY2" fmla="*/ 995191 h 1342083"/>
                <a:gd name="connsiteX3" fmla="*/ 1185333 w 2569633"/>
                <a:gd name="connsiteY3" fmla="*/ 1085149 h 1342083"/>
                <a:gd name="connsiteX4" fmla="*/ 0 w 2569633"/>
                <a:gd name="connsiteY4" fmla="*/ 365482 h 1342083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30595"/>
                <a:gd name="connsiteX1" fmla="*/ 1456266 w 2604558"/>
                <a:gd name="connsiteY1" fmla="*/ 323149 h 1330595"/>
                <a:gd name="connsiteX2" fmla="*/ 2604558 w 2604558"/>
                <a:gd name="connsiteY2" fmla="*/ 969791 h 1330595"/>
                <a:gd name="connsiteX3" fmla="*/ 1185333 w 2604558"/>
                <a:gd name="connsiteY3" fmla="*/ 1085149 h 1330595"/>
                <a:gd name="connsiteX4" fmla="*/ 0 w 2604558"/>
                <a:gd name="connsiteY4" fmla="*/ 365482 h 1330595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347260"/>
                <a:gd name="connsiteX1" fmla="*/ 1456266 w 2604558"/>
                <a:gd name="connsiteY1" fmla="*/ 323149 h 1347260"/>
                <a:gd name="connsiteX2" fmla="*/ 2604558 w 2604558"/>
                <a:gd name="connsiteY2" fmla="*/ 969791 h 1347260"/>
                <a:gd name="connsiteX3" fmla="*/ 1185333 w 2604558"/>
                <a:gd name="connsiteY3" fmla="*/ 1085149 h 1347260"/>
                <a:gd name="connsiteX4" fmla="*/ 0 w 2604558"/>
                <a:gd name="connsiteY4" fmla="*/ 365482 h 13472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9560"/>
                <a:gd name="connsiteX1" fmla="*/ 1456266 w 2604558"/>
                <a:gd name="connsiteY1" fmla="*/ 323149 h 1239560"/>
                <a:gd name="connsiteX2" fmla="*/ 2604558 w 2604558"/>
                <a:gd name="connsiteY2" fmla="*/ 969791 h 1239560"/>
                <a:gd name="connsiteX3" fmla="*/ 1445683 w 2604558"/>
                <a:gd name="connsiteY3" fmla="*/ 834324 h 1239560"/>
                <a:gd name="connsiteX4" fmla="*/ 0 w 2604558"/>
                <a:gd name="connsiteY4" fmla="*/ 365482 h 1239560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232667"/>
                <a:gd name="connsiteX1" fmla="*/ 1456266 w 2604558"/>
                <a:gd name="connsiteY1" fmla="*/ 323149 h 1232667"/>
                <a:gd name="connsiteX2" fmla="*/ 2604558 w 2604558"/>
                <a:gd name="connsiteY2" fmla="*/ 969791 h 1232667"/>
                <a:gd name="connsiteX3" fmla="*/ 1445683 w 2604558"/>
                <a:gd name="connsiteY3" fmla="*/ 834324 h 1232667"/>
                <a:gd name="connsiteX4" fmla="*/ 0 w 2604558"/>
                <a:gd name="connsiteY4" fmla="*/ 365482 h 1232667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5482 h 1159294"/>
                <a:gd name="connsiteX1" fmla="*/ 1456266 w 2604558"/>
                <a:gd name="connsiteY1" fmla="*/ 323149 h 1159294"/>
                <a:gd name="connsiteX2" fmla="*/ 2604558 w 2604558"/>
                <a:gd name="connsiteY2" fmla="*/ 969791 h 1159294"/>
                <a:gd name="connsiteX3" fmla="*/ 1445683 w 2604558"/>
                <a:gd name="connsiteY3" fmla="*/ 834324 h 1159294"/>
                <a:gd name="connsiteX4" fmla="*/ 0 w 2604558"/>
                <a:gd name="connsiteY4" fmla="*/ 365482 h 1159294"/>
                <a:gd name="connsiteX0" fmla="*/ 0 w 2604558"/>
                <a:gd name="connsiteY0" fmla="*/ 366721 h 1160533"/>
                <a:gd name="connsiteX1" fmla="*/ 1458647 w 2604558"/>
                <a:gd name="connsiteY1" fmla="*/ 322006 h 1160533"/>
                <a:gd name="connsiteX2" fmla="*/ 2604558 w 2604558"/>
                <a:gd name="connsiteY2" fmla="*/ 971030 h 1160533"/>
                <a:gd name="connsiteX3" fmla="*/ 1445683 w 2604558"/>
                <a:gd name="connsiteY3" fmla="*/ 835563 h 1160533"/>
                <a:gd name="connsiteX4" fmla="*/ 0 w 2604558"/>
                <a:gd name="connsiteY4" fmla="*/ 366721 h 1160533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70465 h 1157134"/>
                <a:gd name="connsiteX1" fmla="*/ 1453885 w 2599796"/>
                <a:gd name="connsiteY1" fmla="*/ 318607 h 1157134"/>
                <a:gd name="connsiteX2" fmla="*/ 2599796 w 2599796"/>
                <a:gd name="connsiteY2" fmla="*/ 967631 h 1157134"/>
                <a:gd name="connsiteX3" fmla="*/ 1440921 w 2599796"/>
                <a:gd name="connsiteY3" fmla="*/ 832164 h 1157134"/>
                <a:gd name="connsiteX4" fmla="*/ 0 w 2599796"/>
                <a:gd name="connsiteY4" fmla="*/ 370465 h 1157134"/>
                <a:gd name="connsiteX0" fmla="*/ 0 w 2599796"/>
                <a:gd name="connsiteY0" fmla="*/ 382626 h 1169295"/>
                <a:gd name="connsiteX1" fmla="*/ 1453885 w 2599796"/>
                <a:gd name="connsiteY1" fmla="*/ 330768 h 1169295"/>
                <a:gd name="connsiteX2" fmla="*/ 2599796 w 2599796"/>
                <a:gd name="connsiteY2" fmla="*/ 979792 h 1169295"/>
                <a:gd name="connsiteX3" fmla="*/ 1440921 w 2599796"/>
                <a:gd name="connsiteY3" fmla="*/ 844325 h 1169295"/>
                <a:gd name="connsiteX4" fmla="*/ 0 w 2599796"/>
                <a:gd name="connsiteY4" fmla="*/ 382626 h 1169295"/>
                <a:gd name="connsiteX0" fmla="*/ 0 w 2599796"/>
                <a:gd name="connsiteY0" fmla="*/ 388788 h 1175457"/>
                <a:gd name="connsiteX1" fmla="*/ 1444360 w 2599796"/>
                <a:gd name="connsiteY1" fmla="*/ 325024 h 1175457"/>
                <a:gd name="connsiteX2" fmla="*/ 2599796 w 2599796"/>
                <a:gd name="connsiteY2" fmla="*/ 985954 h 1175457"/>
                <a:gd name="connsiteX3" fmla="*/ 1440921 w 2599796"/>
                <a:gd name="connsiteY3" fmla="*/ 850487 h 1175457"/>
                <a:gd name="connsiteX4" fmla="*/ 0 w 2599796"/>
                <a:gd name="connsiteY4" fmla="*/ 388788 h 1175457"/>
                <a:gd name="connsiteX0" fmla="*/ 0 w 2599796"/>
                <a:gd name="connsiteY0" fmla="*/ 381472 h 1168141"/>
                <a:gd name="connsiteX1" fmla="*/ 1444360 w 2599796"/>
                <a:gd name="connsiteY1" fmla="*/ 317708 h 1168141"/>
                <a:gd name="connsiteX2" fmla="*/ 2599796 w 2599796"/>
                <a:gd name="connsiteY2" fmla="*/ 978638 h 1168141"/>
                <a:gd name="connsiteX3" fmla="*/ 1440921 w 2599796"/>
                <a:gd name="connsiteY3" fmla="*/ 843171 h 1168141"/>
                <a:gd name="connsiteX4" fmla="*/ 0 w 2599796"/>
                <a:gd name="connsiteY4" fmla="*/ 381472 h 1168141"/>
                <a:gd name="connsiteX0" fmla="*/ 0 w 2599796"/>
                <a:gd name="connsiteY0" fmla="*/ 381472 h 1159301"/>
                <a:gd name="connsiteX1" fmla="*/ 1444360 w 2599796"/>
                <a:gd name="connsiteY1" fmla="*/ 317708 h 1159301"/>
                <a:gd name="connsiteX2" fmla="*/ 2599796 w 2599796"/>
                <a:gd name="connsiteY2" fmla="*/ 978638 h 1159301"/>
                <a:gd name="connsiteX3" fmla="*/ 1448065 w 2599796"/>
                <a:gd name="connsiteY3" fmla="*/ 816977 h 1159301"/>
                <a:gd name="connsiteX4" fmla="*/ 0 w 2599796"/>
                <a:gd name="connsiteY4" fmla="*/ 381472 h 1159301"/>
                <a:gd name="connsiteX0" fmla="*/ 0 w 2599796"/>
                <a:gd name="connsiteY0" fmla="*/ 381472 h 1153615"/>
                <a:gd name="connsiteX1" fmla="*/ 1444360 w 2599796"/>
                <a:gd name="connsiteY1" fmla="*/ 317708 h 1153615"/>
                <a:gd name="connsiteX2" fmla="*/ 2599796 w 2599796"/>
                <a:gd name="connsiteY2" fmla="*/ 978638 h 1153615"/>
                <a:gd name="connsiteX3" fmla="*/ 1448065 w 2599796"/>
                <a:gd name="connsiteY3" fmla="*/ 816977 h 1153615"/>
                <a:gd name="connsiteX4" fmla="*/ 0 w 2599796"/>
                <a:gd name="connsiteY4" fmla="*/ 381472 h 1153615"/>
                <a:gd name="connsiteX0" fmla="*/ 0 w 2599796"/>
                <a:gd name="connsiteY0" fmla="*/ 381472 h 1145759"/>
                <a:gd name="connsiteX1" fmla="*/ 1444360 w 2599796"/>
                <a:gd name="connsiteY1" fmla="*/ 317708 h 1145759"/>
                <a:gd name="connsiteX2" fmla="*/ 2599796 w 2599796"/>
                <a:gd name="connsiteY2" fmla="*/ 978638 h 1145759"/>
                <a:gd name="connsiteX3" fmla="*/ 1448065 w 2599796"/>
                <a:gd name="connsiteY3" fmla="*/ 816977 h 1145759"/>
                <a:gd name="connsiteX4" fmla="*/ 0 w 2599796"/>
                <a:gd name="connsiteY4" fmla="*/ 381472 h 1145759"/>
                <a:gd name="connsiteX0" fmla="*/ 0 w 2823634"/>
                <a:gd name="connsiteY0" fmla="*/ 381472 h 1024649"/>
                <a:gd name="connsiteX1" fmla="*/ 1444360 w 2823634"/>
                <a:gd name="connsiteY1" fmla="*/ 317708 h 1024649"/>
                <a:gd name="connsiteX2" fmla="*/ 2823634 w 2823634"/>
                <a:gd name="connsiteY2" fmla="*/ 778613 h 1024649"/>
                <a:gd name="connsiteX3" fmla="*/ 1448065 w 2823634"/>
                <a:gd name="connsiteY3" fmla="*/ 816977 h 1024649"/>
                <a:gd name="connsiteX4" fmla="*/ 0 w 2823634"/>
                <a:gd name="connsiteY4" fmla="*/ 381472 h 1024649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81472 h 1128085"/>
                <a:gd name="connsiteX1" fmla="*/ 1444360 w 2823634"/>
                <a:gd name="connsiteY1" fmla="*/ 317708 h 1128085"/>
                <a:gd name="connsiteX2" fmla="*/ 2823634 w 2823634"/>
                <a:gd name="connsiteY2" fmla="*/ 778613 h 1128085"/>
                <a:gd name="connsiteX3" fmla="*/ 1448065 w 2823634"/>
                <a:gd name="connsiteY3" fmla="*/ 816977 h 1128085"/>
                <a:gd name="connsiteX4" fmla="*/ 0 w 2823634"/>
                <a:gd name="connsiteY4" fmla="*/ 381472 h 1128085"/>
                <a:gd name="connsiteX0" fmla="*/ 0 w 2823634"/>
                <a:gd name="connsiteY0" fmla="*/ 355593 h 1102206"/>
                <a:gd name="connsiteX1" fmla="*/ 1406260 w 2823634"/>
                <a:gd name="connsiteY1" fmla="*/ 344216 h 1102206"/>
                <a:gd name="connsiteX2" fmla="*/ 2823634 w 2823634"/>
                <a:gd name="connsiteY2" fmla="*/ 752734 h 1102206"/>
                <a:gd name="connsiteX3" fmla="*/ 1448065 w 2823634"/>
                <a:gd name="connsiteY3" fmla="*/ 791098 h 1102206"/>
                <a:gd name="connsiteX4" fmla="*/ 0 w 2823634"/>
                <a:gd name="connsiteY4" fmla="*/ 355593 h 1102206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23215"/>
                <a:gd name="connsiteX1" fmla="*/ 1441979 w 2823634"/>
                <a:gd name="connsiteY1" fmla="*/ 322362 h 1123215"/>
                <a:gd name="connsiteX2" fmla="*/ 2823634 w 2823634"/>
                <a:gd name="connsiteY2" fmla="*/ 773743 h 1123215"/>
                <a:gd name="connsiteX3" fmla="*/ 1448065 w 2823634"/>
                <a:gd name="connsiteY3" fmla="*/ 812107 h 1123215"/>
                <a:gd name="connsiteX4" fmla="*/ 0 w 2823634"/>
                <a:gd name="connsiteY4" fmla="*/ 376602 h 1123215"/>
                <a:gd name="connsiteX0" fmla="*/ 0 w 2823634"/>
                <a:gd name="connsiteY0" fmla="*/ 376602 h 1131002"/>
                <a:gd name="connsiteX1" fmla="*/ 1441979 w 2823634"/>
                <a:gd name="connsiteY1" fmla="*/ 322362 h 1131002"/>
                <a:gd name="connsiteX2" fmla="*/ 2823634 w 2823634"/>
                <a:gd name="connsiteY2" fmla="*/ 773743 h 1131002"/>
                <a:gd name="connsiteX3" fmla="*/ 1409965 w 2823634"/>
                <a:gd name="connsiteY3" fmla="*/ 831157 h 1131002"/>
                <a:gd name="connsiteX4" fmla="*/ 0 w 2823634"/>
                <a:gd name="connsiteY4" fmla="*/ 376602 h 1131002"/>
                <a:gd name="connsiteX0" fmla="*/ 0 w 2823634"/>
                <a:gd name="connsiteY0" fmla="*/ 376602 h 1131002"/>
                <a:gd name="connsiteX1" fmla="*/ 1441979 w 2823634"/>
                <a:gd name="connsiteY1" fmla="*/ 322362 h 1131002"/>
                <a:gd name="connsiteX2" fmla="*/ 2823634 w 2823634"/>
                <a:gd name="connsiteY2" fmla="*/ 773743 h 1131002"/>
                <a:gd name="connsiteX3" fmla="*/ 1409965 w 2823634"/>
                <a:gd name="connsiteY3" fmla="*/ 831157 h 1131002"/>
                <a:gd name="connsiteX4" fmla="*/ 0 w 2823634"/>
                <a:gd name="connsiteY4" fmla="*/ 376602 h 1131002"/>
                <a:gd name="connsiteX0" fmla="*/ 0 w 2823634"/>
                <a:gd name="connsiteY0" fmla="*/ 376602 h 1117930"/>
                <a:gd name="connsiteX1" fmla="*/ 1441979 w 2823634"/>
                <a:gd name="connsiteY1" fmla="*/ 322362 h 1117930"/>
                <a:gd name="connsiteX2" fmla="*/ 2823634 w 2823634"/>
                <a:gd name="connsiteY2" fmla="*/ 773743 h 1117930"/>
                <a:gd name="connsiteX3" fmla="*/ 1409965 w 2823634"/>
                <a:gd name="connsiteY3" fmla="*/ 831157 h 1117930"/>
                <a:gd name="connsiteX4" fmla="*/ 0 w 2823634"/>
                <a:gd name="connsiteY4" fmla="*/ 376602 h 1117930"/>
                <a:gd name="connsiteX0" fmla="*/ 0 w 2823634"/>
                <a:gd name="connsiteY0" fmla="*/ 376602 h 1117930"/>
                <a:gd name="connsiteX1" fmla="*/ 1441979 w 2823634"/>
                <a:gd name="connsiteY1" fmla="*/ 322362 h 1117930"/>
                <a:gd name="connsiteX2" fmla="*/ 2823634 w 2823634"/>
                <a:gd name="connsiteY2" fmla="*/ 773743 h 1117930"/>
                <a:gd name="connsiteX3" fmla="*/ 1409965 w 2823634"/>
                <a:gd name="connsiteY3" fmla="*/ 831157 h 1117930"/>
                <a:gd name="connsiteX4" fmla="*/ 0 w 2823634"/>
                <a:gd name="connsiteY4" fmla="*/ 376602 h 1117930"/>
                <a:gd name="connsiteX0" fmla="*/ 0 w 2573603"/>
                <a:gd name="connsiteY0" fmla="*/ 288128 h 1236625"/>
                <a:gd name="connsiteX1" fmla="*/ 1191948 w 2573603"/>
                <a:gd name="connsiteY1" fmla="*/ 441057 h 1236625"/>
                <a:gd name="connsiteX2" fmla="*/ 2573603 w 2573603"/>
                <a:gd name="connsiteY2" fmla="*/ 892438 h 1236625"/>
                <a:gd name="connsiteX3" fmla="*/ 1159934 w 2573603"/>
                <a:gd name="connsiteY3" fmla="*/ 949852 h 1236625"/>
                <a:gd name="connsiteX4" fmla="*/ 0 w 2573603"/>
                <a:gd name="connsiteY4" fmla="*/ 288128 h 1236625"/>
                <a:gd name="connsiteX0" fmla="*/ 0 w 2573603"/>
                <a:gd name="connsiteY0" fmla="*/ 288128 h 1236625"/>
                <a:gd name="connsiteX1" fmla="*/ 1191948 w 2573603"/>
                <a:gd name="connsiteY1" fmla="*/ 441057 h 1236625"/>
                <a:gd name="connsiteX2" fmla="*/ 2573603 w 2573603"/>
                <a:gd name="connsiteY2" fmla="*/ 892438 h 1236625"/>
                <a:gd name="connsiteX3" fmla="*/ 1159934 w 2573603"/>
                <a:gd name="connsiteY3" fmla="*/ 949852 h 1236625"/>
                <a:gd name="connsiteX4" fmla="*/ 0 w 2573603"/>
                <a:gd name="connsiteY4" fmla="*/ 288128 h 1236625"/>
                <a:gd name="connsiteX0" fmla="*/ 0 w 2573603"/>
                <a:gd name="connsiteY0" fmla="*/ 184138 h 1132635"/>
                <a:gd name="connsiteX1" fmla="*/ 1191948 w 2573603"/>
                <a:gd name="connsiteY1" fmla="*/ 337067 h 1132635"/>
                <a:gd name="connsiteX2" fmla="*/ 2573603 w 2573603"/>
                <a:gd name="connsiteY2" fmla="*/ 788448 h 1132635"/>
                <a:gd name="connsiteX3" fmla="*/ 1159934 w 2573603"/>
                <a:gd name="connsiteY3" fmla="*/ 845862 h 1132635"/>
                <a:gd name="connsiteX4" fmla="*/ 0 w 2573603"/>
                <a:gd name="connsiteY4" fmla="*/ 184138 h 1132635"/>
                <a:gd name="connsiteX0" fmla="*/ 0 w 2573603"/>
                <a:gd name="connsiteY0" fmla="*/ 181187 h 1129684"/>
                <a:gd name="connsiteX1" fmla="*/ 1182423 w 2573603"/>
                <a:gd name="connsiteY1" fmla="*/ 341260 h 1129684"/>
                <a:gd name="connsiteX2" fmla="*/ 2573603 w 2573603"/>
                <a:gd name="connsiteY2" fmla="*/ 785497 h 1129684"/>
                <a:gd name="connsiteX3" fmla="*/ 1159934 w 2573603"/>
                <a:gd name="connsiteY3" fmla="*/ 842911 h 1129684"/>
                <a:gd name="connsiteX4" fmla="*/ 0 w 2573603"/>
                <a:gd name="connsiteY4" fmla="*/ 181187 h 1129684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6073 h 1144570"/>
                <a:gd name="connsiteX1" fmla="*/ 1182423 w 2573603"/>
                <a:gd name="connsiteY1" fmla="*/ 356146 h 1144570"/>
                <a:gd name="connsiteX2" fmla="*/ 2573603 w 2573603"/>
                <a:gd name="connsiteY2" fmla="*/ 800383 h 1144570"/>
                <a:gd name="connsiteX3" fmla="*/ 1159934 w 2573603"/>
                <a:gd name="connsiteY3" fmla="*/ 857797 h 1144570"/>
                <a:gd name="connsiteX4" fmla="*/ 0 w 2573603"/>
                <a:gd name="connsiteY4" fmla="*/ 196073 h 1144570"/>
                <a:gd name="connsiteX0" fmla="*/ 0 w 2573603"/>
                <a:gd name="connsiteY0" fmla="*/ 197019 h 1145516"/>
                <a:gd name="connsiteX1" fmla="*/ 1194330 w 2573603"/>
                <a:gd name="connsiteY1" fmla="*/ 354711 h 1145516"/>
                <a:gd name="connsiteX2" fmla="*/ 2573603 w 2573603"/>
                <a:gd name="connsiteY2" fmla="*/ 801329 h 1145516"/>
                <a:gd name="connsiteX3" fmla="*/ 1159934 w 2573603"/>
                <a:gd name="connsiteY3" fmla="*/ 858743 h 1145516"/>
                <a:gd name="connsiteX4" fmla="*/ 0 w 2573603"/>
                <a:gd name="connsiteY4" fmla="*/ 197019 h 1145516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197019 h 1150077"/>
                <a:gd name="connsiteX1" fmla="*/ 1194330 w 2573603"/>
                <a:gd name="connsiteY1" fmla="*/ 354711 h 1150077"/>
                <a:gd name="connsiteX2" fmla="*/ 2573603 w 2573603"/>
                <a:gd name="connsiteY2" fmla="*/ 801329 h 1150077"/>
                <a:gd name="connsiteX3" fmla="*/ 1159934 w 2573603"/>
                <a:gd name="connsiteY3" fmla="*/ 858743 h 1150077"/>
                <a:gd name="connsiteX4" fmla="*/ 0 w 2573603"/>
                <a:gd name="connsiteY4" fmla="*/ 197019 h 1150077"/>
                <a:gd name="connsiteX0" fmla="*/ 0 w 2573603"/>
                <a:gd name="connsiteY0" fmla="*/ 236283 h 1189341"/>
                <a:gd name="connsiteX1" fmla="*/ 1194330 w 2573603"/>
                <a:gd name="connsiteY1" fmla="*/ 393975 h 1189341"/>
                <a:gd name="connsiteX2" fmla="*/ 2573603 w 2573603"/>
                <a:gd name="connsiteY2" fmla="*/ 840593 h 1189341"/>
                <a:gd name="connsiteX3" fmla="*/ 1159934 w 2573603"/>
                <a:gd name="connsiteY3" fmla="*/ 898007 h 1189341"/>
                <a:gd name="connsiteX4" fmla="*/ 0 w 2573603"/>
                <a:gd name="connsiteY4" fmla="*/ 236283 h 1189341"/>
                <a:gd name="connsiteX0" fmla="*/ 0 w 2573603"/>
                <a:gd name="connsiteY0" fmla="*/ 218066 h 1171124"/>
                <a:gd name="connsiteX1" fmla="*/ 1194330 w 2573603"/>
                <a:gd name="connsiteY1" fmla="*/ 375758 h 1171124"/>
                <a:gd name="connsiteX2" fmla="*/ 2573603 w 2573603"/>
                <a:gd name="connsiteY2" fmla="*/ 822376 h 1171124"/>
                <a:gd name="connsiteX3" fmla="*/ 1159934 w 2573603"/>
                <a:gd name="connsiteY3" fmla="*/ 879790 h 1171124"/>
                <a:gd name="connsiteX4" fmla="*/ 0 w 2573603"/>
                <a:gd name="connsiteY4" fmla="*/ 218066 h 1171124"/>
                <a:gd name="connsiteX0" fmla="*/ 0 w 2573603"/>
                <a:gd name="connsiteY0" fmla="*/ 197020 h 1150078"/>
                <a:gd name="connsiteX1" fmla="*/ 1194330 w 2573603"/>
                <a:gd name="connsiteY1" fmla="*/ 354712 h 1150078"/>
                <a:gd name="connsiteX2" fmla="*/ 2573603 w 2573603"/>
                <a:gd name="connsiteY2" fmla="*/ 801330 h 1150078"/>
                <a:gd name="connsiteX3" fmla="*/ 1159934 w 2573603"/>
                <a:gd name="connsiteY3" fmla="*/ 858744 h 1150078"/>
                <a:gd name="connsiteX4" fmla="*/ 0 w 2573603"/>
                <a:gd name="connsiteY4" fmla="*/ 197020 h 1150078"/>
                <a:gd name="connsiteX0" fmla="*/ 0 w 2573603"/>
                <a:gd name="connsiteY0" fmla="*/ 246463 h 1199521"/>
                <a:gd name="connsiteX1" fmla="*/ 1194330 w 2573603"/>
                <a:gd name="connsiteY1" fmla="*/ 404155 h 1199521"/>
                <a:gd name="connsiteX2" fmla="*/ 2573603 w 2573603"/>
                <a:gd name="connsiteY2" fmla="*/ 850773 h 1199521"/>
                <a:gd name="connsiteX3" fmla="*/ 1159934 w 2573603"/>
                <a:gd name="connsiteY3" fmla="*/ 908187 h 1199521"/>
                <a:gd name="connsiteX4" fmla="*/ 0 w 2573603"/>
                <a:gd name="connsiteY4" fmla="*/ 246463 h 1199521"/>
                <a:gd name="connsiteX0" fmla="*/ 0 w 2573603"/>
                <a:gd name="connsiteY0" fmla="*/ 246463 h 1199521"/>
                <a:gd name="connsiteX1" fmla="*/ 1194330 w 2573603"/>
                <a:gd name="connsiteY1" fmla="*/ 404155 h 1199521"/>
                <a:gd name="connsiteX2" fmla="*/ 2573603 w 2573603"/>
                <a:gd name="connsiteY2" fmla="*/ 850773 h 1199521"/>
                <a:gd name="connsiteX3" fmla="*/ 1159934 w 2573603"/>
                <a:gd name="connsiteY3" fmla="*/ 908187 h 1199521"/>
                <a:gd name="connsiteX4" fmla="*/ 0 w 2573603"/>
                <a:gd name="connsiteY4" fmla="*/ 246463 h 1199521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36072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36072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076177"/>
                <a:gd name="connsiteX1" fmla="*/ 1194330 w 2573603"/>
                <a:gd name="connsiteY1" fmla="*/ 404155 h 1076177"/>
                <a:gd name="connsiteX2" fmla="*/ 2573603 w 2573603"/>
                <a:gd name="connsiteY2" fmla="*/ 850773 h 1076177"/>
                <a:gd name="connsiteX3" fmla="*/ 726547 w 2573603"/>
                <a:gd name="connsiteY3" fmla="*/ 462893 h 1076177"/>
                <a:gd name="connsiteX4" fmla="*/ 0 w 2573603"/>
                <a:gd name="connsiteY4" fmla="*/ 246463 h 1076177"/>
                <a:gd name="connsiteX0" fmla="*/ 0 w 2573603"/>
                <a:gd name="connsiteY0" fmla="*/ 246463 h 1203035"/>
                <a:gd name="connsiteX1" fmla="*/ 1194330 w 2573603"/>
                <a:gd name="connsiteY1" fmla="*/ 404155 h 1203035"/>
                <a:gd name="connsiteX2" fmla="*/ 2573603 w 2573603"/>
                <a:gd name="connsiteY2" fmla="*/ 850773 h 1203035"/>
                <a:gd name="connsiteX3" fmla="*/ 726547 w 2573603"/>
                <a:gd name="connsiteY3" fmla="*/ 462893 h 1203035"/>
                <a:gd name="connsiteX4" fmla="*/ 0 w 2573603"/>
                <a:gd name="connsiteY4" fmla="*/ 246463 h 1203035"/>
                <a:gd name="connsiteX0" fmla="*/ 0 w 2573603"/>
                <a:gd name="connsiteY0" fmla="*/ 246463 h 1203465"/>
                <a:gd name="connsiteX1" fmla="*/ 1194330 w 2573603"/>
                <a:gd name="connsiteY1" fmla="*/ 404155 h 1203465"/>
                <a:gd name="connsiteX2" fmla="*/ 2573603 w 2573603"/>
                <a:gd name="connsiteY2" fmla="*/ 850773 h 1203465"/>
                <a:gd name="connsiteX3" fmla="*/ 726547 w 2573603"/>
                <a:gd name="connsiteY3" fmla="*/ 462893 h 1203465"/>
                <a:gd name="connsiteX4" fmla="*/ 0 w 2573603"/>
                <a:gd name="connsiteY4" fmla="*/ 246463 h 1203465"/>
                <a:gd name="connsiteX0" fmla="*/ 0 w 2573603"/>
                <a:gd name="connsiteY0" fmla="*/ 246463 h 1203465"/>
                <a:gd name="connsiteX1" fmla="*/ 1194330 w 2573603"/>
                <a:gd name="connsiteY1" fmla="*/ 404155 h 1203465"/>
                <a:gd name="connsiteX2" fmla="*/ 2573603 w 2573603"/>
                <a:gd name="connsiteY2" fmla="*/ 850773 h 1203465"/>
                <a:gd name="connsiteX3" fmla="*/ 726547 w 2573603"/>
                <a:gd name="connsiteY3" fmla="*/ 462893 h 1203465"/>
                <a:gd name="connsiteX4" fmla="*/ 0 w 2573603"/>
                <a:gd name="connsiteY4" fmla="*/ 246463 h 1203465"/>
                <a:gd name="connsiteX0" fmla="*/ 0 w 2573603"/>
                <a:gd name="connsiteY0" fmla="*/ 246463 h 1207417"/>
                <a:gd name="connsiteX1" fmla="*/ 1194330 w 2573603"/>
                <a:gd name="connsiteY1" fmla="*/ 404155 h 1207417"/>
                <a:gd name="connsiteX2" fmla="*/ 2573603 w 2573603"/>
                <a:gd name="connsiteY2" fmla="*/ 850773 h 1207417"/>
                <a:gd name="connsiteX3" fmla="*/ 728928 w 2573603"/>
                <a:gd name="connsiteY3" fmla="*/ 481943 h 1207417"/>
                <a:gd name="connsiteX4" fmla="*/ 0 w 2573603"/>
                <a:gd name="connsiteY4" fmla="*/ 246463 h 1207417"/>
                <a:gd name="connsiteX0" fmla="*/ 0 w 2573603"/>
                <a:gd name="connsiteY0" fmla="*/ 246463 h 1206979"/>
                <a:gd name="connsiteX1" fmla="*/ 1194330 w 2573603"/>
                <a:gd name="connsiteY1" fmla="*/ 404155 h 1206979"/>
                <a:gd name="connsiteX2" fmla="*/ 2573603 w 2573603"/>
                <a:gd name="connsiteY2" fmla="*/ 850773 h 1206979"/>
                <a:gd name="connsiteX3" fmla="*/ 728928 w 2573603"/>
                <a:gd name="connsiteY3" fmla="*/ 481943 h 1206979"/>
                <a:gd name="connsiteX4" fmla="*/ 0 w 2573603"/>
                <a:gd name="connsiteY4" fmla="*/ 246463 h 1206979"/>
                <a:gd name="connsiteX0" fmla="*/ 0 w 2573603"/>
                <a:gd name="connsiteY0" fmla="*/ 246463 h 1191277"/>
                <a:gd name="connsiteX1" fmla="*/ 1194330 w 2573603"/>
                <a:gd name="connsiteY1" fmla="*/ 404155 h 1191277"/>
                <a:gd name="connsiteX2" fmla="*/ 2573603 w 2573603"/>
                <a:gd name="connsiteY2" fmla="*/ 850773 h 1191277"/>
                <a:gd name="connsiteX3" fmla="*/ 728928 w 2573603"/>
                <a:gd name="connsiteY3" fmla="*/ 481943 h 1191277"/>
                <a:gd name="connsiteX4" fmla="*/ 0 w 2573603"/>
                <a:gd name="connsiteY4" fmla="*/ 246463 h 1191277"/>
                <a:gd name="connsiteX0" fmla="*/ 0 w 2573603"/>
                <a:gd name="connsiteY0" fmla="*/ 175620 h 1120434"/>
                <a:gd name="connsiteX1" fmla="*/ 1194330 w 2573603"/>
                <a:gd name="connsiteY1" fmla="*/ 333312 h 1120434"/>
                <a:gd name="connsiteX2" fmla="*/ 2573603 w 2573603"/>
                <a:gd name="connsiteY2" fmla="*/ 779930 h 1120434"/>
                <a:gd name="connsiteX3" fmla="*/ 728928 w 2573603"/>
                <a:gd name="connsiteY3" fmla="*/ 411100 h 1120434"/>
                <a:gd name="connsiteX4" fmla="*/ 0 w 2573603"/>
                <a:gd name="connsiteY4" fmla="*/ 175620 h 1120434"/>
                <a:gd name="connsiteX0" fmla="*/ 0 w 2573603"/>
                <a:gd name="connsiteY0" fmla="*/ 198015 h 1142829"/>
                <a:gd name="connsiteX1" fmla="*/ 1194330 w 2573603"/>
                <a:gd name="connsiteY1" fmla="*/ 355707 h 1142829"/>
                <a:gd name="connsiteX2" fmla="*/ 2573603 w 2573603"/>
                <a:gd name="connsiteY2" fmla="*/ 802325 h 1142829"/>
                <a:gd name="connsiteX3" fmla="*/ 728928 w 2573603"/>
                <a:gd name="connsiteY3" fmla="*/ 433495 h 1142829"/>
                <a:gd name="connsiteX4" fmla="*/ 0 w 2573603"/>
                <a:gd name="connsiteY4" fmla="*/ 198015 h 1142829"/>
                <a:gd name="connsiteX0" fmla="*/ 0 w 2573603"/>
                <a:gd name="connsiteY0" fmla="*/ 207343 h 1152157"/>
                <a:gd name="connsiteX1" fmla="*/ 1194330 w 2573603"/>
                <a:gd name="connsiteY1" fmla="*/ 365035 h 1152157"/>
                <a:gd name="connsiteX2" fmla="*/ 2573603 w 2573603"/>
                <a:gd name="connsiteY2" fmla="*/ 811653 h 1152157"/>
                <a:gd name="connsiteX3" fmla="*/ 728928 w 2573603"/>
                <a:gd name="connsiteY3" fmla="*/ 442823 h 1152157"/>
                <a:gd name="connsiteX4" fmla="*/ 0 w 2573603"/>
                <a:gd name="connsiteY4" fmla="*/ 207343 h 1152157"/>
                <a:gd name="connsiteX0" fmla="*/ 0 w 2573603"/>
                <a:gd name="connsiteY0" fmla="*/ 207343 h 1152157"/>
                <a:gd name="connsiteX1" fmla="*/ 1194330 w 2573603"/>
                <a:gd name="connsiteY1" fmla="*/ 365035 h 1152157"/>
                <a:gd name="connsiteX2" fmla="*/ 2573603 w 2573603"/>
                <a:gd name="connsiteY2" fmla="*/ 811653 h 1152157"/>
                <a:gd name="connsiteX3" fmla="*/ 728928 w 2573603"/>
                <a:gd name="connsiteY3" fmla="*/ 442823 h 1152157"/>
                <a:gd name="connsiteX4" fmla="*/ 0 w 2573603"/>
                <a:gd name="connsiteY4" fmla="*/ 207343 h 115215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02463 h 1147277"/>
                <a:gd name="connsiteX1" fmla="*/ 1178455 w 2573603"/>
                <a:gd name="connsiteY1" fmla="*/ 372855 h 1147277"/>
                <a:gd name="connsiteX2" fmla="*/ 2573603 w 2573603"/>
                <a:gd name="connsiteY2" fmla="*/ 806773 h 1147277"/>
                <a:gd name="connsiteX3" fmla="*/ 728928 w 2573603"/>
                <a:gd name="connsiteY3" fmla="*/ 437943 h 1147277"/>
                <a:gd name="connsiteX4" fmla="*/ 0 w 2573603"/>
                <a:gd name="connsiteY4" fmla="*/ 202463 h 1147277"/>
                <a:gd name="connsiteX0" fmla="*/ 0 w 2573603"/>
                <a:gd name="connsiteY0" fmla="*/ 218448 h 1163262"/>
                <a:gd name="connsiteX1" fmla="*/ 1178455 w 2573603"/>
                <a:gd name="connsiteY1" fmla="*/ 388840 h 1163262"/>
                <a:gd name="connsiteX2" fmla="*/ 2573603 w 2573603"/>
                <a:gd name="connsiteY2" fmla="*/ 822758 h 1163262"/>
                <a:gd name="connsiteX3" fmla="*/ 728928 w 2573603"/>
                <a:gd name="connsiteY3" fmla="*/ 453928 h 1163262"/>
                <a:gd name="connsiteX4" fmla="*/ 0 w 2573603"/>
                <a:gd name="connsiteY4" fmla="*/ 218448 h 1163262"/>
                <a:gd name="connsiteX0" fmla="*/ 0 w 2590272"/>
                <a:gd name="connsiteY0" fmla="*/ 218448 h 1155724"/>
                <a:gd name="connsiteX1" fmla="*/ 1178455 w 2590272"/>
                <a:gd name="connsiteY1" fmla="*/ 388840 h 1155724"/>
                <a:gd name="connsiteX2" fmla="*/ 2590272 w 2590272"/>
                <a:gd name="connsiteY2" fmla="*/ 813233 h 1155724"/>
                <a:gd name="connsiteX3" fmla="*/ 728928 w 2590272"/>
                <a:gd name="connsiteY3" fmla="*/ 453928 h 1155724"/>
                <a:gd name="connsiteX4" fmla="*/ 0 w 2590272"/>
                <a:gd name="connsiteY4" fmla="*/ 218448 h 115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272" h="1155724">
                  <a:moveTo>
                    <a:pt x="0" y="218448"/>
                  </a:moveTo>
                  <a:cubicBezTo>
                    <a:pt x="299686" y="-107608"/>
                    <a:pt x="616833" y="-82824"/>
                    <a:pt x="1178455" y="388840"/>
                  </a:cubicBezTo>
                  <a:cubicBezTo>
                    <a:pt x="1535290" y="676883"/>
                    <a:pt x="1889744" y="1157809"/>
                    <a:pt x="2590272" y="813233"/>
                  </a:cubicBezTo>
                  <a:cubicBezTo>
                    <a:pt x="1636714" y="1660251"/>
                    <a:pt x="969698" y="699903"/>
                    <a:pt x="728928" y="453928"/>
                  </a:cubicBezTo>
                  <a:cubicBezTo>
                    <a:pt x="584643" y="318019"/>
                    <a:pt x="380029" y="-28231"/>
                    <a:pt x="0" y="218448"/>
                  </a:cubicBezTo>
                  <a:close/>
                </a:path>
              </a:pathLst>
            </a:custGeom>
            <a:grpFill/>
            <a:ln w="25400">
              <a:noFill/>
            </a:ln>
            <a:effectLst>
              <a:innerShdw blurRad="38100" dist="12700" dir="10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252628"/>
                </a:solidFill>
                <a:cs typeface="+mn-ea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905132" y="3149533"/>
            <a:ext cx="806357" cy="806357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36888" y="3279027"/>
            <a:ext cx="542841" cy="518915"/>
            <a:chOff x="6016625" y="1054100"/>
            <a:chExt cx="444500" cy="446621"/>
          </a:xfrm>
          <a:solidFill>
            <a:schemeClr val="bg1"/>
          </a:solidFill>
        </p:grpSpPr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6016625" y="1054100"/>
              <a:ext cx="296862" cy="296863"/>
            </a:xfrm>
            <a:custGeom>
              <a:avLst/>
              <a:gdLst>
                <a:gd name="T0" fmla="*/ 99 w 128"/>
                <a:gd name="T1" fmla="*/ 117 h 128"/>
                <a:gd name="T2" fmla="*/ 95 w 128"/>
                <a:gd name="T3" fmla="*/ 101 h 128"/>
                <a:gd name="T4" fmla="*/ 101 w 128"/>
                <a:gd name="T5" fmla="*/ 95 h 128"/>
                <a:gd name="T6" fmla="*/ 117 w 128"/>
                <a:gd name="T7" fmla="*/ 99 h 128"/>
                <a:gd name="T8" fmla="*/ 121 w 128"/>
                <a:gd name="T9" fmla="*/ 97 h 128"/>
                <a:gd name="T10" fmla="*/ 128 w 128"/>
                <a:gd name="T11" fmla="*/ 82 h 128"/>
                <a:gd name="T12" fmla="*/ 126 w 128"/>
                <a:gd name="T13" fmla="*/ 77 h 128"/>
                <a:gd name="T14" fmla="*/ 112 w 128"/>
                <a:gd name="T15" fmla="*/ 69 h 128"/>
                <a:gd name="T16" fmla="*/ 112 w 128"/>
                <a:gd name="T17" fmla="*/ 64 h 128"/>
                <a:gd name="T18" fmla="*/ 112 w 128"/>
                <a:gd name="T19" fmla="*/ 60 h 128"/>
                <a:gd name="T20" fmla="*/ 126 w 128"/>
                <a:gd name="T21" fmla="*/ 52 h 128"/>
                <a:gd name="T22" fmla="*/ 128 w 128"/>
                <a:gd name="T23" fmla="*/ 47 h 128"/>
                <a:gd name="T24" fmla="*/ 122 w 128"/>
                <a:gd name="T25" fmla="*/ 32 h 128"/>
                <a:gd name="T26" fmla="*/ 117 w 128"/>
                <a:gd name="T27" fmla="*/ 29 h 128"/>
                <a:gd name="T28" fmla="*/ 101 w 128"/>
                <a:gd name="T29" fmla="*/ 33 h 128"/>
                <a:gd name="T30" fmla="*/ 95 w 128"/>
                <a:gd name="T31" fmla="*/ 27 h 128"/>
                <a:gd name="T32" fmla="*/ 99 w 128"/>
                <a:gd name="T33" fmla="*/ 11 h 128"/>
                <a:gd name="T34" fmla="*/ 97 w 128"/>
                <a:gd name="T35" fmla="*/ 7 h 128"/>
                <a:gd name="T36" fmla="*/ 82 w 128"/>
                <a:gd name="T37" fmla="*/ 0 h 128"/>
                <a:gd name="T38" fmla="*/ 77 w 128"/>
                <a:gd name="T39" fmla="*/ 2 h 128"/>
                <a:gd name="T40" fmla="*/ 69 w 128"/>
                <a:gd name="T41" fmla="*/ 16 h 128"/>
                <a:gd name="T42" fmla="*/ 60 w 128"/>
                <a:gd name="T43" fmla="*/ 16 h 128"/>
                <a:gd name="T44" fmla="*/ 52 w 128"/>
                <a:gd name="T45" fmla="*/ 2 h 128"/>
                <a:gd name="T46" fmla="*/ 47 w 128"/>
                <a:gd name="T47" fmla="*/ 0 h 128"/>
                <a:gd name="T48" fmla="*/ 32 w 128"/>
                <a:gd name="T49" fmla="*/ 6 h 128"/>
                <a:gd name="T50" fmla="*/ 29 w 128"/>
                <a:gd name="T51" fmla="*/ 11 h 128"/>
                <a:gd name="T52" fmla="*/ 33 w 128"/>
                <a:gd name="T53" fmla="*/ 27 h 128"/>
                <a:gd name="T54" fmla="*/ 27 w 128"/>
                <a:gd name="T55" fmla="*/ 33 h 128"/>
                <a:gd name="T56" fmla="*/ 11 w 128"/>
                <a:gd name="T57" fmla="*/ 29 h 128"/>
                <a:gd name="T58" fmla="*/ 7 w 128"/>
                <a:gd name="T59" fmla="*/ 31 h 128"/>
                <a:gd name="T60" fmla="*/ 0 w 128"/>
                <a:gd name="T61" fmla="*/ 46 h 128"/>
                <a:gd name="T62" fmla="*/ 2 w 128"/>
                <a:gd name="T63" fmla="*/ 51 h 128"/>
                <a:gd name="T64" fmla="*/ 16 w 128"/>
                <a:gd name="T65" fmla="*/ 59 h 128"/>
                <a:gd name="T66" fmla="*/ 16 w 128"/>
                <a:gd name="T67" fmla="*/ 64 h 128"/>
                <a:gd name="T68" fmla="*/ 16 w 128"/>
                <a:gd name="T69" fmla="*/ 68 h 128"/>
                <a:gd name="T70" fmla="*/ 2 w 128"/>
                <a:gd name="T71" fmla="*/ 76 h 128"/>
                <a:gd name="T72" fmla="*/ 0 w 128"/>
                <a:gd name="T73" fmla="*/ 81 h 128"/>
                <a:gd name="T74" fmla="*/ 6 w 128"/>
                <a:gd name="T75" fmla="*/ 96 h 128"/>
                <a:gd name="T76" fmla="*/ 11 w 128"/>
                <a:gd name="T77" fmla="*/ 99 h 128"/>
                <a:gd name="T78" fmla="*/ 26 w 128"/>
                <a:gd name="T79" fmla="*/ 94 h 128"/>
                <a:gd name="T80" fmla="*/ 33 w 128"/>
                <a:gd name="T81" fmla="*/ 101 h 128"/>
                <a:gd name="T82" fmla="*/ 29 w 128"/>
                <a:gd name="T83" fmla="*/ 117 h 128"/>
                <a:gd name="T84" fmla="*/ 31 w 128"/>
                <a:gd name="T85" fmla="*/ 121 h 128"/>
                <a:gd name="T86" fmla="*/ 46 w 128"/>
                <a:gd name="T87" fmla="*/ 128 h 128"/>
                <a:gd name="T88" fmla="*/ 51 w 128"/>
                <a:gd name="T89" fmla="*/ 126 h 128"/>
                <a:gd name="T90" fmla="*/ 59 w 128"/>
                <a:gd name="T91" fmla="*/ 112 h 128"/>
                <a:gd name="T92" fmla="*/ 68 w 128"/>
                <a:gd name="T93" fmla="*/ 112 h 128"/>
                <a:gd name="T94" fmla="*/ 76 w 128"/>
                <a:gd name="T95" fmla="*/ 126 h 128"/>
                <a:gd name="T96" fmla="*/ 80 w 128"/>
                <a:gd name="T97" fmla="*/ 128 h 128"/>
                <a:gd name="T98" fmla="*/ 81 w 128"/>
                <a:gd name="T99" fmla="*/ 128 h 128"/>
                <a:gd name="T100" fmla="*/ 96 w 128"/>
                <a:gd name="T101" fmla="*/ 122 h 128"/>
                <a:gd name="T102" fmla="*/ 99 w 128"/>
                <a:gd name="T103" fmla="*/ 117 h 128"/>
                <a:gd name="T104" fmla="*/ 75 w 128"/>
                <a:gd name="T105" fmla="*/ 75 h 128"/>
                <a:gd name="T106" fmla="*/ 53 w 128"/>
                <a:gd name="T107" fmla="*/ 75 h 128"/>
                <a:gd name="T108" fmla="*/ 48 w 128"/>
                <a:gd name="T109" fmla="*/ 64 h 128"/>
                <a:gd name="T110" fmla="*/ 53 w 128"/>
                <a:gd name="T111" fmla="*/ 53 h 128"/>
                <a:gd name="T112" fmla="*/ 64 w 128"/>
                <a:gd name="T113" fmla="*/ 48 h 128"/>
                <a:gd name="T114" fmla="*/ 75 w 128"/>
                <a:gd name="T115" fmla="*/ 53 h 128"/>
                <a:gd name="T116" fmla="*/ 80 w 128"/>
                <a:gd name="T117" fmla="*/ 64 h 128"/>
                <a:gd name="T118" fmla="*/ 75 w 128"/>
                <a:gd name="T119" fmla="*/ 7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8">
                  <a:moveTo>
                    <a:pt x="99" y="117"/>
                  </a:moveTo>
                  <a:cubicBezTo>
                    <a:pt x="95" y="101"/>
                    <a:pt x="95" y="101"/>
                    <a:pt x="95" y="101"/>
                  </a:cubicBezTo>
                  <a:cubicBezTo>
                    <a:pt x="97" y="100"/>
                    <a:pt x="99" y="97"/>
                    <a:pt x="101" y="95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99"/>
                    <a:pt x="121" y="9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0"/>
                    <a:pt x="128" y="78"/>
                    <a:pt x="126" y="77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6"/>
                    <a:pt x="112" y="64"/>
                  </a:cubicBezTo>
                  <a:cubicBezTo>
                    <a:pt x="112" y="63"/>
                    <a:pt x="112" y="61"/>
                    <a:pt x="112" y="60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8" y="48"/>
                    <a:pt x="128" y="47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0"/>
                    <a:pt x="119" y="29"/>
                    <a:pt x="117" y="29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1"/>
                    <a:pt x="97" y="29"/>
                    <a:pt x="95" y="2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9"/>
                    <a:pt x="99" y="7"/>
                    <a:pt x="97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0"/>
                    <a:pt x="77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6"/>
                    <a:pt x="63" y="16"/>
                    <a:pt x="60" y="1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0"/>
                    <a:pt x="48" y="0"/>
                    <a:pt x="47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1"/>
                    <a:pt x="27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9"/>
                    <a:pt x="7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5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2"/>
                    <a:pt x="16" y="64"/>
                  </a:cubicBezTo>
                  <a:cubicBezTo>
                    <a:pt x="16" y="65"/>
                    <a:pt x="16" y="67"/>
                    <a:pt x="16" y="68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80"/>
                    <a:pt x="0" y="81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7" y="98"/>
                    <a:pt x="9" y="99"/>
                    <a:pt x="11" y="9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7"/>
                    <a:pt x="31" y="99"/>
                    <a:pt x="33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9"/>
                    <a:pt x="29" y="121"/>
                    <a:pt x="31" y="121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50" y="128"/>
                    <a:pt x="51" y="126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2"/>
                    <a:pt x="65" y="112"/>
                    <a:pt x="68" y="112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9" y="128"/>
                    <a:pt x="80" y="128"/>
                  </a:cubicBezTo>
                  <a:cubicBezTo>
                    <a:pt x="80" y="128"/>
                    <a:pt x="81" y="128"/>
                    <a:pt x="81" y="12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1"/>
                    <a:pt x="99" y="119"/>
                    <a:pt x="99" y="117"/>
                  </a:cubicBezTo>
                  <a:close/>
                  <a:moveTo>
                    <a:pt x="75" y="75"/>
                  </a:moveTo>
                  <a:cubicBezTo>
                    <a:pt x="69" y="81"/>
                    <a:pt x="59" y="81"/>
                    <a:pt x="53" y="75"/>
                  </a:cubicBezTo>
                  <a:cubicBezTo>
                    <a:pt x="50" y="72"/>
                    <a:pt x="48" y="68"/>
                    <a:pt x="48" y="64"/>
                  </a:cubicBezTo>
                  <a:cubicBezTo>
                    <a:pt x="48" y="60"/>
                    <a:pt x="50" y="56"/>
                    <a:pt x="53" y="53"/>
                  </a:cubicBezTo>
                  <a:cubicBezTo>
                    <a:pt x="56" y="50"/>
                    <a:pt x="60" y="48"/>
                    <a:pt x="64" y="48"/>
                  </a:cubicBezTo>
                  <a:cubicBezTo>
                    <a:pt x="68" y="48"/>
                    <a:pt x="72" y="50"/>
                    <a:pt x="75" y="53"/>
                  </a:cubicBezTo>
                  <a:cubicBezTo>
                    <a:pt x="78" y="56"/>
                    <a:pt x="80" y="60"/>
                    <a:pt x="80" y="64"/>
                  </a:cubicBezTo>
                  <a:cubicBezTo>
                    <a:pt x="80" y="68"/>
                    <a:pt x="78" y="72"/>
                    <a:pt x="7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6238875" y="1278471"/>
              <a:ext cx="222250" cy="222250"/>
            </a:xfrm>
            <a:custGeom>
              <a:avLst/>
              <a:gdLst>
                <a:gd name="T0" fmla="*/ 96 w 96"/>
                <a:gd name="T1" fmla="*/ 42 h 96"/>
                <a:gd name="T2" fmla="*/ 92 w 96"/>
                <a:gd name="T3" fmla="*/ 38 h 96"/>
                <a:gd name="T4" fmla="*/ 82 w 96"/>
                <a:gd name="T5" fmla="*/ 37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2 w 96"/>
                <a:gd name="T17" fmla="*/ 10 h 96"/>
                <a:gd name="T18" fmla="*/ 64 w 96"/>
                <a:gd name="T19" fmla="*/ 16 h 96"/>
                <a:gd name="T20" fmla="*/ 59 w 96"/>
                <a:gd name="T21" fmla="*/ 14 h 96"/>
                <a:gd name="T22" fmla="*/ 57 w 96"/>
                <a:gd name="T23" fmla="*/ 3 h 96"/>
                <a:gd name="T24" fmla="*/ 53 w 96"/>
                <a:gd name="T25" fmla="*/ 0 h 96"/>
                <a:gd name="T26" fmla="*/ 42 w 96"/>
                <a:gd name="T27" fmla="*/ 0 h 96"/>
                <a:gd name="T28" fmla="*/ 38 w 96"/>
                <a:gd name="T29" fmla="*/ 4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3 w 96"/>
                <a:gd name="T49" fmla="*/ 39 h 96"/>
                <a:gd name="T50" fmla="*/ 0 w 96"/>
                <a:gd name="T51" fmla="*/ 43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8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59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8 h 96"/>
                <a:gd name="T96" fmla="*/ 86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5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1 h 96"/>
                <a:gd name="T118" fmla="*/ 55 w 96"/>
                <a:gd name="T119" fmla="*/ 45 h 96"/>
                <a:gd name="T120" fmla="*/ 55 w 96"/>
                <a:gd name="T12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4" y="38"/>
                    <a:pt x="9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0" y="33"/>
                    <a:pt x="80" y="33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2" y="1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5"/>
                    <a:pt x="59" y="1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9" y="77"/>
                    <a:pt x="10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8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6"/>
                    <a:pt x="88" y="74"/>
                    <a:pt x="86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5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1"/>
                  </a:cubicBezTo>
                  <a:cubicBezTo>
                    <a:pt x="53" y="41"/>
                    <a:pt x="55" y="43"/>
                    <a:pt x="55" y="45"/>
                  </a:cubicBezTo>
                  <a:cubicBezTo>
                    <a:pt x="56" y="47"/>
                    <a:pt x="5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3301584" y="3149533"/>
            <a:ext cx="806357" cy="806357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553400" y="3291494"/>
            <a:ext cx="332540" cy="493451"/>
            <a:chOff x="4806810" y="6031983"/>
            <a:chExt cx="225559" cy="334703"/>
          </a:xfrm>
          <a:solidFill>
            <a:schemeClr val="bg1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4863563" y="6283010"/>
              <a:ext cx="112780" cy="83676"/>
            </a:xfrm>
            <a:custGeom>
              <a:avLst/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3"/>
                    <a:pt x="13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3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4806810" y="6031983"/>
              <a:ext cx="225559" cy="236474"/>
            </a:xfrm>
            <a:custGeom>
              <a:avLst/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29 w 128"/>
                <a:gd name="T7" fmla="*/ 136 h 136"/>
                <a:gd name="T8" fmla="*/ 99 w 128"/>
                <a:gd name="T9" fmla="*/ 136 h 136"/>
                <a:gd name="T10" fmla="*/ 109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0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7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0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0 w 128"/>
                <a:gd name="T3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29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09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0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7" y="98"/>
                  </a:cubicBezTo>
                  <a:cubicBezTo>
                    <a:pt x="49" y="100"/>
                    <a:pt x="48" y="103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0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1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6"/>
                    <a:pt x="64" y="28"/>
                  </a:cubicBezTo>
                  <a:cubicBezTo>
                    <a:pt x="64" y="30"/>
                    <a:pt x="63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5698036" y="3149533"/>
            <a:ext cx="806357" cy="806357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804527" y="3227013"/>
            <a:ext cx="598358" cy="520441"/>
            <a:chOff x="-3107140" y="-910921"/>
            <a:chExt cx="2897188" cy="2651126"/>
          </a:xfrm>
          <a:solidFill>
            <a:schemeClr val="bg1"/>
          </a:solidFill>
        </p:grpSpPr>
        <p:sp>
          <p:nvSpPr>
            <p:cNvPr id="36" name="Oval 4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-3107140" y="1032180"/>
              <a:ext cx="946150" cy="566738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-2624540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-1157690" y="1032180"/>
              <a:ext cx="947738" cy="566738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-862415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5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-2351490" y="1051230"/>
              <a:ext cx="1385888" cy="688975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-1762528" y="1048055"/>
              <a:ext cx="207963" cy="436563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auto">
            <a:xfrm>
              <a:off x="-1926040" y="-633108"/>
              <a:ext cx="522288" cy="75088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-1791103" y="133654"/>
              <a:ext cx="250825" cy="41275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auto">
            <a:xfrm>
              <a:off x="-1708553" y="-521983"/>
              <a:ext cx="82550" cy="327025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-1706965" y="-128283"/>
              <a:ext cx="84138" cy="84138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-1686328" y="-910921"/>
              <a:ext cx="42863" cy="160338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-1499003" y="-839483"/>
              <a:ext cx="123825" cy="160338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-1368828" y="-626758"/>
              <a:ext cx="163513" cy="103188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-1345015" y="-374346"/>
              <a:ext cx="165100" cy="71438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-1960965" y="-839483"/>
              <a:ext cx="123825" cy="160338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-2132415" y="-626758"/>
              <a:ext cx="163513" cy="103188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-2157815" y="-374346"/>
              <a:ext cx="166688" cy="71438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-3107140" y="1032180"/>
              <a:ext cx="946150" cy="566738"/>
            </a:xfrm>
            <a:custGeom>
              <a:avLst/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-2624540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6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-1157690" y="1032180"/>
              <a:ext cx="947738" cy="566738"/>
            </a:xfrm>
            <a:custGeom>
              <a:avLst/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auto">
            <a:xfrm>
              <a:off x="-862415" y="1030592"/>
              <a:ext cx="169863" cy="357188"/>
            </a:xfrm>
            <a:custGeom>
              <a:avLst/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7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auto">
            <a:xfrm>
              <a:off x="-2351490" y="1051230"/>
              <a:ext cx="1385888" cy="688975"/>
            </a:xfrm>
            <a:custGeom>
              <a:avLst/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8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auto">
            <a:xfrm>
              <a:off x="-1762528" y="1048055"/>
              <a:ext cx="207963" cy="436563"/>
            </a:xfrm>
            <a:custGeom>
              <a:avLst/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auto">
            <a:xfrm>
              <a:off x="-1926040" y="-633108"/>
              <a:ext cx="522288" cy="750888"/>
            </a:xfrm>
            <a:custGeom>
              <a:avLst/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74"/>
            <p:cNvSpPr>
              <a:spLocks/>
            </p:cNvSpPr>
            <p:nvPr/>
          </p:nvSpPr>
          <p:spPr bwMode="auto">
            <a:xfrm>
              <a:off x="-1791103" y="133654"/>
              <a:ext cx="250825" cy="41275"/>
            </a:xfrm>
            <a:custGeom>
              <a:avLst/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75"/>
            <p:cNvSpPr>
              <a:spLocks/>
            </p:cNvSpPr>
            <p:nvPr/>
          </p:nvSpPr>
          <p:spPr bwMode="auto">
            <a:xfrm>
              <a:off x="-1708553" y="-521983"/>
              <a:ext cx="82550" cy="327025"/>
            </a:xfrm>
            <a:custGeom>
              <a:avLst/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-1706965" y="-128283"/>
              <a:ext cx="84138" cy="84138"/>
            </a:xfrm>
            <a:custGeom>
              <a:avLst/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-1686328" y="-910921"/>
              <a:ext cx="42863" cy="160338"/>
            </a:xfrm>
            <a:custGeom>
              <a:avLst/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-1499003" y="-839483"/>
              <a:ext cx="123825" cy="160338"/>
            </a:xfrm>
            <a:custGeom>
              <a:avLst/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-1368828" y="-626758"/>
              <a:ext cx="163513" cy="103188"/>
            </a:xfrm>
            <a:custGeom>
              <a:avLst/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auto">
            <a:xfrm>
              <a:off x="-1345015" y="-374346"/>
              <a:ext cx="165100" cy="71438"/>
            </a:xfrm>
            <a:custGeom>
              <a:avLst/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auto">
            <a:xfrm>
              <a:off x="-1960965" y="-839483"/>
              <a:ext cx="123825" cy="160338"/>
            </a:xfrm>
            <a:custGeom>
              <a:avLst/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-2132415" y="-626758"/>
              <a:ext cx="163513" cy="103188"/>
            </a:xfrm>
            <a:custGeom>
              <a:avLst/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83"/>
            <p:cNvSpPr>
              <a:spLocks/>
            </p:cNvSpPr>
            <p:nvPr/>
          </p:nvSpPr>
          <p:spPr bwMode="auto">
            <a:xfrm>
              <a:off x="-2157815" y="-374346"/>
              <a:ext cx="166688" cy="71438"/>
            </a:xfrm>
            <a:custGeom>
              <a:avLst/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8094489" y="3149533"/>
            <a:ext cx="806357" cy="806357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8226245" y="3307679"/>
            <a:ext cx="537103" cy="452050"/>
            <a:chOff x="6370638" y="-49213"/>
            <a:chExt cx="731837" cy="615951"/>
          </a:xfrm>
          <a:solidFill>
            <a:schemeClr val="bg1"/>
          </a:solidFill>
        </p:grpSpPr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6413500" y="-49213"/>
              <a:ext cx="644525" cy="401638"/>
            </a:xfrm>
            <a:custGeom>
              <a:avLst/>
              <a:gdLst>
                <a:gd name="T0" fmla="*/ 13 w 169"/>
                <a:gd name="T1" fmla="*/ 105 h 105"/>
                <a:gd name="T2" fmla="*/ 21 w 169"/>
                <a:gd name="T3" fmla="*/ 101 h 105"/>
                <a:gd name="T4" fmla="*/ 25 w 169"/>
                <a:gd name="T5" fmla="*/ 93 h 105"/>
                <a:gd name="T6" fmla="*/ 24 w 169"/>
                <a:gd name="T7" fmla="*/ 88 h 105"/>
                <a:gd name="T8" fmla="*/ 24 w 169"/>
                <a:gd name="T9" fmla="*/ 88 h 105"/>
                <a:gd name="T10" fmla="*/ 56 w 169"/>
                <a:gd name="T11" fmla="*/ 56 h 105"/>
                <a:gd name="T12" fmla="*/ 56 w 169"/>
                <a:gd name="T13" fmla="*/ 56 h 105"/>
                <a:gd name="T14" fmla="*/ 61 w 169"/>
                <a:gd name="T15" fmla="*/ 57 h 105"/>
                <a:gd name="T16" fmla="*/ 69 w 169"/>
                <a:gd name="T17" fmla="*/ 54 h 105"/>
                <a:gd name="T18" fmla="*/ 97 w 169"/>
                <a:gd name="T19" fmla="*/ 67 h 105"/>
                <a:gd name="T20" fmla="*/ 97 w 169"/>
                <a:gd name="T21" fmla="*/ 69 h 105"/>
                <a:gd name="T22" fmla="*/ 101 w 169"/>
                <a:gd name="T23" fmla="*/ 77 h 105"/>
                <a:gd name="T24" fmla="*/ 109 w 169"/>
                <a:gd name="T25" fmla="*/ 81 h 105"/>
                <a:gd name="T26" fmla="*/ 117 w 169"/>
                <a:gd name="T27" fmla="*/ 77 h 105"/>
                <a:gd name="T28" fmla="*/ 121 w 169"/>
                <a:gd name="T29" fmla="*/ 69 h 105"/>
                <a:gd name="T30" fmla="*/ 120 w 169"/>
                <a:gd name="T31" fmla="*/ 64 h 105"/>
                <a:gd name="T32" fmla="*/ 120 w 169"/>
                <a:gd name="T33" fmla="*/ 63 h 105"/>
                <a:gd name="T34" fmla="*/ 152 w 169"/>
                <a:gd name="T35" fmla="*/ 24 h 105"/>
                <a:gd name="T36" fmla="*/ 157 w 169"/>
                <a:gd name="T37" fmla="*/ 25 h 105"/>
                <a:gd name="T38" fmla="*/ 165 w 169"/>
                <a:gd name="T39" fmla="*/ 21 h 105"/>
                <a:gd name="T40" fmla="*/ 169 w 169"/>
                <a:gd name="T41" fmla="*/ 13 h 105"/>
                <a:gd name="T42" fmla="*/ 165 w 169"/>
                <a:gd name="T43" fmla="*/ 4 h 105"/>
                <a:gd name="T44" fmla="*/ 149 w 169"/>
                <a:gd name="T45" fmla="*/ 4 h 105"/>
                <a:gd name="T46" fmla="*/ 145 w 169"/>
                <a:gd name="T47" fmla="*/ 13 h 105"/>
                <a:gd name="T48" fmla="*/ 146 w 169"/>
                <a:gd name="T49" fmla="*/ 18 h 105"/>
                <a:gd name="T50" fmla="*/ 146 w 169"/>
                <a:gd name="T51" fmla="*/ 18 h 105"/>
                <a:gd name="T52" fmla="*/ 114 w 169"/>
                <a:gd name="T53" fmla="*/ 58 h 105"/>
                <a:gd name="T54" fmla="*/ 101 w 169"/>
                <a:gd name="T55" fmla="*/ 60 h 105"/>
                <a:gd name="T56" fmla="*/ 73 w 169"/>
                <a:gd name="T57" fmla="*/ 46 h 105"/>
                <a:gd name="T58" fmla="*/ 73 w 169"/>
                <a:gd name="T59" fmla="*/ 45 h 105"/>
                <a:gd name="T60" fmla="*/ 69 w 169"/>
                <a:gd name="T61" fmla="*/ 36 h 105"/>
                <a:gd name="T62" fmla="*/ 53 w 169"/>
                <a:gd name="T63" fmla="*/ 36 h 105"/>
                <a:gd name="T64" fmla="*/ 49 w 169"/>
                <a:gd name="T65" fmla="*/ 45 h 105"/>
                <a:gd name="T66" fmla="*/ 50 w 169"/>
                <a:gd name="T67" fmla="*/ 50 h 105"/>
                <a:gd name="T68" fmla="*/ 50 w 169"/>
                <a:gd name="T69" fmla="*/ 50 h 105"/>
                <a:gd name="T70" fmla="*/ 18 w 169"/>
                <a:gd name="T71" fmla="*/ 82 h 105"/>
                <a:gd name="T72" fmla="*/ 18 w 169"/>
                <a:gd name="T73" fmla="*/ 82 h 105"/>
                <a:gd name="T74" fmla="*/ 5 w 169"/>
                <a:gd name="T75" fmla="*/ 84 h 105"/>
                <a:gd name="T76" fmla="*/ 5 w 169"/>
                <a:gd name="T77" fmla="*/ 101 h 105"/>
                <a:gd name="T78" fmla="*/ 13 w 169"/>
                <a:gd name="T7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05">
                  <a:moveTo>
                    <a:pt x="13" y="105"/>
                  </a:moveTo>
                  <a:cubicBezTo>
                    <a:pt x="16" y="105"/>
                    <a:pt x="19" y="104"/>
                    <a:pt x="21" y="101"/>
                  </a:cubicBezTo>
                  <a:cubicBezTo>
                    <a:pt x="24" y="99"/>
                    <a:pt x="25" y="96"/>
                    <a:pt x="25" y="93"/>
                  </a:cubicBezTo>
                  <a:cubicBezTo>
                    <a:pt x="25" y="91"/>
                    <a:pt x="25" y="89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9" y="57"/>
                    <a:pt x="61" y="57"/>
                  </a:cubicBezTo>
                  <a:cubicBezTo>
                    <a:pt x="64" y="57"/>
                    <a:pt x="67" y="56"/>
                    <a:pt x="69" y="54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7" y="69"/>
                  </a:cubicBezTo>
                  <a:cubicBezTo>
                    <a:pt x="97" y="72"/>
                    <a:pt x="98" y="75"/>
                    <a:pt x="101" y="77"/>
                  </a:cubicBezTo>
                  <a:cubicBezTo>
                    <a:pt x="103" y="80"/>
                    <a:pt x="106" y="81"/>
                    <a:pt x="109" y="81"/>
                  </a:cubicBezTo>
                  <a:cubicBezTo>
                    <a:pt x="112" y="81"/>
                    <a:pt x="115" y="80"/>
                    <a:pt x="117" y="77"/>
                  </a:cubicBezTo>
                  <a:cubicBezTo>
                    <a:pt x="120" y="75"/>
                    <a:pt x="121" y="72"/>
                    <a:pt x="121" y="69"/>
                  </a:cubicBezTo>
                  <a:cubicBezTo>
                    <a:pt x="121" y="67"/>
                    <a:pt x="121" y="65"/>
                    <a:pt x="120" y="64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3" y="25"/>
                    <a:pt x="155" y="25"/>
                    <a:pt x="157" y="25"/>
                  </a:cubicBezTo>
                  <a:cubicBezTo>
                    <a:pt x="160" y="25"/>
                    <a:pt x="163" y="24"/>
                    <a:pt x="165" y="21"/>
                  </a:cubicBezTo>
                  <a:cubicBezTo>
                    <a:pt x="168" y="19"/>
                    <a:pt x="169" y="16"/>
                    <a:pt x="169" y="13"/>
                  </a:cubicBezTo>
                  <a:cubicBezTo>
                    <a:pt x="169" y="10"/>
                    <a:pt x="168" y="7"/>
                    <a:pt x="165" y="4"/>
                  </a:cubicBezTo>
                  <a:cubicBezTo>
                    <a:pt x="161" y="0"/>
                    <a:pt x="153" y="0"/>
                    <a:pt x="149" y="4"/>
                  </a:cubicBezTo>
                  <a:cubicBezTo>
                    <a:pt x="146" y="7"/>
                    <a:pt x="145" y="10"/>
                    <a:pt x="145" y="13"/>
                  </a:cubicBezTo>
                  <a:cubicBezTo>
                    <a:pt x="145" y="15"/>
                    <a:pt x="145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0" y="56"/>
                    <a:pt x="104" y="57"/>
                    <a:pt x="101" y="60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3" y="42"/>
                    <a:pt x="72" y="39"/>
                    <a:pt x="69" y="36"/>
                  </a:cubicBezTo>
                  <a:cubicBezTo>
                    <a:pt x="65" y="32"/>
                    <a:pt x="57" y="32"/>
                    <a:pt x="53" y="36"/>
                  </a:cubicBezTo>
                  <a:cubicBezTo>
                    <a:pt x="50" y="39"/>
                    <a:pt x="49" y="42"/>
                    <a:pt x="49" y="45"/>
                  </a:cubicBezTo>
                  <a:cubicBezTo>
                    <a:pt x="49" y="47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0"/>
                    <a:pt x="8" y="81"/>
                    <a:pt x="5" y="84"/>
                  </a:cubicBezTo>
                  <a:cubicBezTo>
                    <a:pt x="0" y="89"/>
                    <a:pt x="0" y="97"/>
                    <a:pt x="5" y="101"/>
                  </a:cubicBezTo>
                  <a:cubicBezTo>
                    <a:pt x="7" y="104"/>
                    <a:pt x="10" y="105"/>
                    <a:pt x="13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6370638" y="107950"/>
              <a:ext cx="731837" cy="458788"/>
            </a:xfrm>
            <a:custGeom>
              <a:avLst/>
              <a:gdLst>
                <a:gd name="T0" fmla="*/ 188 w 192"/>
                <a:gd name="T1" fmla="*/ 112 h 120"/>
                <a:gd name="T2" fmla="*/ 184 w 192"/>
                <a:gd name="T3" fmla="*/ 112 h 120"/>
                <a:gd name="T4" fmla="*/ 184 w 192"/>
                <a:gd name="T5" fmla="*/ 4 h 120"/>
                <a:gd name="T6" fmla="*/ 180 w 192"/>
                <a:gd name="T7" fmla="*/ 0 h 120"/>
                <a:gd name="T8" fmla="*/ 156 w 192"/>
                <a:gd name="T9" fmla="*/ 0 h 120"/>
                <a:gd name="T10" fmla="*/ 152 w 192"/>
                <a:gd name="T11" fmla="*/ 4 h 120"/>
                <a:gd name="T12" fmla="*/ 152 w 192"/>
                <a:gd name="T13" fmla="*/ 112 h 120"/>
                <a:gd name="T14" fmla="*/ 136 w 192"/>
                <a:gd name="T15" fmla="*/ 112 h 120"/>
                <a:gd name="T16" fmla="*/ 136 w 192"/>
                <a:gd name="T17" fmla="*/ 60 h 120"/>
                <a:gd name="T18" fmla="*/ 132 w 192"/>
                <a:gd name="T19" fmla="*/ 56 h 120"/>
                <a:gd name="T20" fmla="*/ 108 w 192"/>
                <a:gd name="T21" fmla="*/ 56 h 120"/>
                <a:gd name="T22" fmla="*/ 104 w 192"/>
                <a:gd name="T23" fmla="*/ 60 h 120"/>
                <a:gd name="T24" fmla="*/ 104 w 192"/>
                <a:gd name="T25" fmla="*/ 112 h 120"/>
                <a:gd name="T26" fmla="*/ 88 w 192"/>
                <a:gd name="T27" fmla="*/ 112 h 120"/>
                <a:gd name="T28" fmla="*/ 88 w 192"/>
                <a:gd name="T29" fmla="*/ 36 h 120"/>
                <a:gd name="T30" fmla="*/ 84 w 192"/>
                <a:gd name="T31" fmla="*/ 32 h 120"/>
                <a:gd name="T32" fmla="*/ 60 w 192"/>
                <a:gd name="T33" fmla="*/ 32 h 120"/>
                <a:gd name="T34" fmla="*/ 56 w 192"/>
                <a:gd name="T35" fmla="*/ 36 h 120"/>
                <a:gd name="T36" fmla="*/ 56 w 192"/>
                <a:gd name="T37" fmla="*/ 112 h 120"/>
                <a:gd name="T38" fmla="*/ 40 w 192"/>
                <a:gd name="T39" fmla="*/ 112 h 120"/>
                <a:gd name="T40" fmla="*/ 40 w 192"/>
                <a:gd name="T41" fmla="*/ 84 h 120"/>
                <a:gd name="T42" fmla="*/ 36 w 192"/>
                <a:gd name="T43" fmla="*/ 80 h 120"/>
                <a:gd name="T44" fmla="*/ 12 w 192"/>
                <a:gd name="T45" fmla="*/ 80 h 120"/>
                <a:gd name="T46" fmla="*/ 8 w 192"/>
                <a:gd name="T47" fmla="*/ 84 h 120"/>
                <a:gd name="T48" fmla="*/ 8 w 192"/>
                <a:gd name="T49" fmla="*/ 112 h 120"/>
                <a:gd name="T50" fmla="*/ 4 w 192"/>
                <a:gd name="T51" fmla="*/ 112 h 120"/>
                <a:gd name="T52" fmla="*/ 0 w 192"/>
                <a:gd name="T53" fmla="*/ 116 h 120"/>
                <a:gd name="T54" fmla="*/ 4 w 192"/>
                <a:gd name="T55" fmla="*/ 120 h 120"/>
                <a:gd name="T56" fmla="*/ 12 w 192"/>
                <a:gd name="T57" fmla="*/ 120 h 120"/>
                <a:gd name="T58" fmla="*/ 36 w 192"/>
                <a:gd name="T59" fmla="*/ 120 h 120"/>
                <a:gd name="T60" fmla="*/ 60 w 192"/>
                <a:gd name="T61" fmla="*/ 120 h 120"/>
                <a:gd name="T62" fmla="*/ 84 w 192"/>
                <a:gd name="T63" fmla="*/ 120 h 120"/>
                <a:gd name="T64" fmla="*/ 108 w 192"/>
                <a:gd name="T65" fmla="*/ 120 h 120"/>
                <a:gd name="T66" fmla="*/ 132 w 192"/>
                <a:gd name="T67" fmla="*/ 120 h 120"/>
                <a:gd name="T68" fmla="*/ 156 w 192"/>
                <a:gd name="T69" fmla="*/ 120 h 120"/>
                <a:gd name="T70" fmla="*/ 180 w 192"/>
                <a:gd name="T71" fmla="*/ 120 h 120"/>
                <a:gd name="T72" fmla="*/ 188 w 192"/>
                <a:gd name="T73" fmla="*/ 120 h 120"/>
                <a:gd name="T74" fmla="*/ 192 w 192"/>
                <a:gd name="T75" fmla="*/ 116 h 120"/>
                <a:gd name="T76" fmla="*/ 188 w 192"/>
                <a:gd name="T7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>
                  <a:moveTo>
                    <a:pt x="188" y="112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4" y="56"/>
                    <a:pt x="13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6"/>
                    <a:pt x="104" y="58"/>
                    <a:pt x="104" y="6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4"/>
                    <a:pt x="86" y="32"/>
                    <a:pt x="8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6" y="36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8" y="82"/>
                    <a:pt x="8" y="8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20"/>
                    <a:pt x="192" y="118"/>
                    <a:pt x="192" y="116"/>
                  </a:cubicBezTo>
                  <a:cubicBezTo>
                    <a:pt x="192" y="114"/>
                    <a:pt x="190" y="112"/>
                    <a:pt x="18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椭圆 80"/>
          <p:cNvSpPr/>
          <p:nvPr/>
        </p:nvSpPr>
        <p:spPr>
          <a:xfrm>
            <a:off x="10490942" y="3149533"/>
            <a:ext cx="806357" cy="806357"/>
          </a:xfrm>
          <a:prstGeom prst="ellipse">
            <a:avLst/>
          </a:prstGeom>
          <a:solidFill>
            <a:srgbClr val="25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52628"/>
              </a:solidFill>
              <a:sym typeface="+mn-lt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10728163" y="3335748"/>
            <a:ext cx="392994" cy="469354"/>
            <a:chOff x="661988" y="454025"/>
            <a:chExt cx="612776" cy="731838"/>
          </a:xfrm>
          <a:solidFill>
            <a:schemeClr val="bg1"/>
          </a:solidFill>
        </p:grpSpPr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661988" y="454025"/>
              <a:ext cx="612775" cy="731838"/>
            </a:xfrm>
            <a:custGeom>
              <a:avLst/>
              <a:gdLst>
                <a:gd name="T0" fmla="*/ 93 w 160"/>
                <a:gd name="T1" fmla="*/ 98 h 192"/>
                <a:gd name="T2" fmla="*/ 71 w 160"/>
                <a:gd name="T3" fmla="*/ 104 h 192"/>
                <a:gd name="T4" fmla="*/ 68 w 160"/>
                <a:gd name="T5" fmla="*/ 104 h 192"/>
                <a:gd name="T6" fmla="*/ 60 w 160"/>
                <a:gd name="T7" fmla="*/ 100 h 192"/>
                <a:gd name="T8" fmla="*/ 57 w 160"/>
                <a:gd name="T9" fmla="*/ 96 h 192"/>
                <a:gd name="T10" fmla="*/ 28 w 160"/>
                <a:gd name="T11" fmla="*/ 96 h 192"/>
                <a:gd name="T12" fmla="*/ 24 w 160"/>
                <a:gd name="T13" fmla="*/ 92 h 192"/>
                <a:gd name="T14" fmla="*/ 28 w 160"/>
                <a:gd name="T15" fmla="*/ 88 h 192"/>
                <a:gd name="T16" fmla="*/ 57 w 160"/>
                <a:gd name="T17" fmla="*/ 88 h 192"/>
                <a:gd name="T18" fmla="*/ 61 w 160"/>
                <a:gd name="T19" fmla="*/ 72 h 192"/>
                <a:gd name="T20" fmla="*/ 28 w 160"/>
                <a:gd name="T21" fmla="*/ 72 h 192"/>
                <a:gd name="T22" fmla="*/ 24 w 160"/>
                <a:gd name="T23" fmla="*/ 68 h 192"/>
                <a:gd name="T24" fmla="*/ 28 w 160"/>
                <a:gd name="T25" fmla="*/ 64 h 192"/>
                <a:gd name="T26" fmla="*/ 63 w 160"/>
                <a:gd name="T27" fmla="*/ 64 h 192"/>
                <a:gd name="T28" fmla="*/ 65 w 160"/>
                <a:gd name="T29" fmla="*/ 62 h 192"/>
                <a:gd name="T30" fmla="*/ 79 w 160"/>
                <a:gd name="T31" fmla="*/ 48 h 192"/>
                <a:gd name="T32" fmla="*/ 28 w 160"/>
                <a:gd name="T33" fmla="*/ 48 h 192"/>
                <a:gd name="T34" fmla="*/ 24 w 160"/>
                <a:gd name="T35" fmla="*/ 44 h 192"/>
                <a:gd name="T36" fmla="*/ 28 w 160"/>
                <a:gd name="T37" fmla="*/ 40 h 192"/>
                <a:gd name="T38" fmla="*/ 87 w 160"/>
                <a:gd name="T39" fmla="*/ 40 h 192"/>
                <a:gd name="T40" fmla="*/ 127 w 160"/>
                <a:gd name="T41" fmla="*/ 0 h 192"/>
                <a:gd name="T42" fmla="*/ 4 w 160"/>
                <a:gd name="T43" fmla="*/ 0 h 192"/>
                <a:gd name="T44" fmla="*/ 0 w 160"/>
                <a:gd name="T45" fmla="*/ 4 h 192"/>
                <a:gd name="T46" fmla="*/ 0 w 160"/>
                <a:gd name="T47" fmla="*/ 188 h 192"/>
                <a:gd name="T48" fmla="*/ 4 w 160"/>
                <a:gd name="T49" fmla="*/ 192 h 192"/>
                <a:gd name="T50" fmla="*/ 156 w 160"/>
                <a:gd name="T51" fmla="*/ 192 h 192"/>
                <a:gd name="T52" fmla="*/ 160 w 160"/>
                <a:gd name="T53" fmla="*/ 188 h 192"/>
                <a:gd name="T54" fmla="*/ 160 w 160"/>
                <a:gd name="T55" fmla="*/ 33 h 192"/>
                <a:gd name="T56" fmla="*/ 98 w 160"/>
                <a:gd name="T57" fmla="*/ 95 h 192"/>
                <a:gd name="T58" fmla="*/ 93 w 160"/>
                <a:gd name="T59" fmla="*/ 9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92">
                  <a:moveTo>
                    <a:pt x="93" y="98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69" y="104"/>
                    <a:pt x="68" y="104"/>
                  </a:cubicBezTo>
                  <a:cubicBezTo>
                    <a:pt x="65" y="104"/>
                    <a:pt x="62" y="103"/>
                    <a:pt x="60" y="100"/>
                  </a:cubicBezTo>
                  <a:cubicBezTo>
                    <a:pt x="58" y="99"/>
                    <a:pt x="57" y="98"/>
                    <a:pt x="57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4"/>
                    <a:pt x="24" y="92"/>
                  </a:cubicBezTo>
                  <a:cubicBezTo>
                    <a:pt x="24" y="90"/>
                    <a:pt x="26" y="88"/>
                    <a:pt x="28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6" y="72"/>
                    <a:pt x="24" y="70"/>
                    <a:pt x="24" y="68"/>
                  </a:cubicBezTo>
                  <a:cubicBezTo>
                    <a:pt x="24" y="66"/>
                    <a:pt x="26" y="64"/>
                    <a:pt x="28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3"/>
                    <a:pt x="64" y="62"/>
                    <a:pt x="65" y="62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48"/>
                    <a:pt x="24" y="46"/>
                    <a:pt x="24" y="44"/>
                  </a:cubicBezTo>
                  <a:cubicBezTo>
                    <a:pt x="24" y="42"/>
                    <a:pt x="26" y="40"/>
                    <a:pt x="2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8" y="192"/>
                    <a:pt x="160" y="190"/>
                    <a:pt x="160" y="188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7" y="97"/>
                    <a:pt x="95" y="98"/>
                    <a:pt x="93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906463" y="514350"/>
              <a:ext cx="306388" cy="306388"/>
            </a:xfrm>
            <a:custGeom>
              <a:avLst/>
              <a:gdLst>
                <a:gd name="T0" fmla="*/ 7 w 80"/>
                <a:gd name="T1" fmla="*/ 51 h 80"/>
                <a:gd name="T2" fmla="*/ 6 w 80"/>
                <a:gd name="T3" fmla="*/ 53 h 80"/>
                <a:gd name="T4" fmla="*/ 0 w 80"/>
                <a:gd name="T5" fmla="*/ 75 h 80"/>
                <a:gd name="T6" fmla="*/ 1 w 80"/>
                <a:gd name="T7" fmla="*/ 79 h 80"/>
                <a:gd name="T8" fmla="*/ 4 w 80"/>
                <a:gd name="T9" fmla="*/ 80 h 80"/>
                <a:gd name="T10" fmla="*/ 5 w 80"/>
                <a:gd name="T11" fmla="*/ 80 h 80"/>
                <a:gd name="T12" fmla="*/ 27 w 80"/>
                <a:gd name="T13" fmla="*/ 74 h 80"/>
                <a:gd name="T14" fmla="*/ 29 w 80"/>
                <a:gd name="T15" fmla="*/ 73 h 80"/>
                <a:gd name="T16" fmla="*/ 80 w 80"/>
                <a:gd name="T17" fmla="*/ 22 h 80"/>
                <a:gd name="T18" fmla="*/ 58 w 80"/>
                <a:gd name="T19" fmla="*/ 0 h 80"/>
                <a:gd name="T20" fmla="*/ 7 w 80"/>
                <a:gd name="T21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80">
                  <a:moveTo>
                    <a:pt x="7" y="51"/>
                  </a:moveTo>
                  <a:cubicBezTo>
                    <a:pt x="6" y="52"/>
                    <a:pt x="6" y="52"/>
                    <a:pt x="6" y="5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2" y="80"/>
                    <a:pt x="3" y="80"/>
                    <a:pt x="4" y="80"/>
                  </a:cubicBezTo>
                  <a:cubicBezTo>
                    <a:pt x="4" y="80"/>
                    <a:pt x="5" y="80"/>
                    <a:pt x="5" y="8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8" y="74"/>
                    <a:pt x="29" y="7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1152526" y="454025"/>
              <a:ext cx="122238" cy="122238"/>
            </a:xfrm>
            <a:custGeom>
              <a:avLst/>
              <a:gdLst>
                <a:gd name="T0" fmla="*/ 27 w 32"/>
                <a:gd name="T1" fmla="*/ 27 h 32"/>
                <a:gd name="T2" fmla="*/ 32 w 32"/>
                <a:gd name="T3" fmla="*/ 16 h 32"/>
                <a:gd name="T4" fmla="*/ 27 w 32"/>
                <a:gd name="T5" fmla="*/ 5 h 32"/>
                <a:gd name="T6" fmla="*/ 16 w 32"/>
                <a:gd name="T7" fmla="*/ 0 h 32"/>
                <a:gd name="T8" fmla="*/ 5 w 32"/>
                <a:gd name="T9" fmla="*/ 5 h 32"/>
                <a:gd name="T10" fmla="*/ 0 w 32"/>
                <a:gd name="T11" fmla="*/ 10 h 32"/>
                <a:gd name="T12" fmla="*/ 22 w 32"/>
                <a:gd name="T13" fmla="*/ 32 h 32"/>
                <a:gd name="T14" fmla="*/ 27 w 32"/>
                <a:gd name="T1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cubicBezTo>
                    <a:pt x="30" y="24"/>
                    <a:pt x="32" y="20"/>
                    <a:pt x="32" y="16"/>
                  </a:cubicBezTo>
                  <a:cubicBezTo>
                    <a:pt x="32" y="11"/>
                    <a:pt x="30" y="8"/>
                    <a:pt x="27" y="5"/>
                  </a:cubicBezTo>
                  <a:cubicBezTo>
                    <a:pt x="24" y="2"/>
                    <a:pt x="21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526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05132" y="1798419"/>
            <a:ext cx="2181291" cy="683905"/>
            <a:chOff x="369994" y="3248298"/>
            <a:chExt cx="2181291" cy="683905"/>
          </a:xfrm>
        </p:grpSpPr>
        <p:sp>
          <p:nvSpPr>
            <p:cNvPr id="8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007505" y="3248298"/>
              <a:ext cx="1494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369994" y="3562871"/>
              <a:ext cx="21812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模板洛可可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，色彩纷呈，潮流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001331" y="1824379"/>
            <a:ext cx="2181291" cy="683905"/>
            <a:chOff x="369994" y="3248298"/>
            <a:chExt cx="2181291" cy="683905"/>
          </a:xfrm>
        </p:grpSpPr>
        <p:sp>
          <p:nvSpPr>
            <p:cNvPr id="9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007505" y="3248298"/>
              <a:ext cx="1494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369994" y="3562871"/>
              <a:ext cx="21812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模板洛可可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，色彩纷呈，潮流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712696" y="4788428"/>
            <a:ext cx="2181291" cy="683905"/>
            <a:chOff x="369994" y="3248298"/>
            <a:chExt cx="2181291" cy="683905"/>
          </a:xfrm>
        </p:grpSpPr>
        <p:sp>
          <p:nvSpPr>
            <p:cNvPr id="9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007505" y="3248298"/>
              <a:ext cx="1494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369994" y="3562871"/>
              <a:ext cx="21812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模板洛可可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，色彩纷呈，潮流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054557" y="4814388"/>
            <a:ext cx="2181291" cy="683905"/>
            <a:chOff x="369994" y="3248298"/>
            <a:chExt cx="2181291" cy="683905"/>
          </a:xfrm>
        </p:grpSpPr>
        <p:sp>
          <p:nvSpPr>
            <p:cNvPr id="9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007505" y="3248298"/>
              <a:ext cx="1494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369994" y="3562871"/>
              <a:ext cx="21812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模板洛可可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，色彩纷呈，潮流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9235848" y="1884333"/>
            <a:ext cx="2181291" cy="683905"/>
            <a:chOff x="369994" y="3248298"/>
            <a:chExt cx="2181291" cy="683905"/>
          </a:xfrm>
        </p:grpSpPr>
        <p:sp>
          <p:nvSpPr>
            <p:cNvPr id="10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007505" y="3248298"/>
              <a:ext cx="1494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b="1" dirty="0" smtClean="0">
                  <a:solidFill>
                    <a:srgbClr val="252628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369994" y="3562871"/>
              <a:ext cx="21812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骆可可</a:t>
              </a:r>
              <a:r>
                <a:rPr lang="en-US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PPT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工作室更专业的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模板洛可可</a:t>
              </a:r>
              <a:r>
                <a:rPr lang="zh-CN" altLang="zh-CN" sz="1200" dirty="0">
                  <a:solidFill>
                    <a:srgbClr val="252628"/>
                  </a:solidFill>
                  <a:latin typeface="微软雅黑" panose="020B0503020204020204" pitchFamily="34" charset="-122"/>
                </a:rPr>
                <a:t>，色彩纷呈，潮流</a:t>
              </a:r>
              <a:r>
                <a:rPr lang="zh-CN" altLang="zh-CN" sz="1200" dirty="0" smtClean="0">
                  <a:solidFill>
                    <a:srgbClr val="252628"/>
                  </a:solidFill>
                  <a:latin typeface="微软雅黑" panose="020B0503020204020204" pitchFamily="34" charset="-122"/>
                </a:rPr>
                <a:t>时尚</a:t>
              </a:r>
              <a:endParaRPr lang="en-US" altLang="zh-CN" sz="1200" dirty="0">
                <a:solidFill>
                  <a:srgbClr val="252628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-484194" y="-436583"/>
            <a:ext cx="3654014" cy="1204809"/>
            <a:chOff x="-484194" y="-436583"/>
            <a:chExt cx="3654014" cy="1204809"/>
          </a:xfrm>
        </p:grpSpPr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r="4880" b="1112"/>
            <a:stretch>
              <a:fillRect/>
            </a:stretch>
          </p:blipFill>
          <p:spPr>
            <a:xfrm rot="9026226">
              <a:off x="-484194" y="-436583"/>
              <a:ext cx="2742799" cy="1177067"/>
            </a:xfrm>
            <a:custGeom>
              <a:avLst/>
              <a:gdLst>
                <a:gd name="connsiteX0" fmla="*/ 5354528 w 7077304"/>
                <a:gd name="connsiteY0" fmla="*/ 3037212 h 3037212"/>
                <a:gd name="connsiteX1" fmla="*/ 0 w 7077304"/>
                <a:gd name="connsiteY1" fmla="*/ 0 h 3037212"/>
                <a:gd name="connsiteX2" fmla="*/ 7077304 w 7077304"/>
                <a:gd name="connsiteY2" fmla="*/ 0 h 3037212"/>
                <a:gd name="connsiteX3" fmla="*/ 5354528 w 7077304"/>
                <a:gd name="connsiteY3" fmla="*/ 3037212 h 30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304" h="3037212">
                  <a:moveTo>
                    <a:pt x="5354528" y="3037212"/>
                  </a:moveTo>
                  <a:lnTo>
                    <a:pt x="0" y="0"/>
                  </a:lnTo>
                  <a:lnTo>
                    <a:pt x="7077304" y="0"/>
                  </a:lnTo>
                  <a:lnTo>
                    <a:pt x="5354528" y="3037212"/>
                  </a:lnTo>
                  <a:close/>
                </a:path>
              </a:pathLst>
            </a:custGeom>
          </p:spPr>
        </p:pic>
        <p:sp>
          <p:nvSpPr>
            <p:cNvPr id="121" name="文本框 26"/>
            <p:cNvSpPr>
              <a:spLocks noChangeArrowheads="1"/>
            </p:cNvSpPr>
            <p:nvPr/>
          </p:nvSpPr>
          <p:spPr bwMode="auto">
            <a:xfrm>
              <a:off x="556607" y="306561"/>
              <a:ext cx="2613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2400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这里可以是</a:t>
              </a:r>
              <a:r>
                <a:rPr lang="zh-CN" altLang="en-US" sz="2400" b="1" dirty="0" smtClean="0">
                  <a:solidFill>
                    <a:srgbClr val="2526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标题</a:t>
              </a:r>
              <a:endParaRPr lang="zh-CN" altLang="en-US" sz="1600" b="1" dirty="0">
                <a:solidFill>
                  <a:srgbClr val="25262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4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r="4880" b="1112"/>
          <a:stretch>
            <a:fillRect/>
          </a:stretch>
        </p:blipFill>
        <p:spPr>
          <a:xfrm rot="9026226">
            <a:off x="-1239427" y="-1093616"/>
            <a:ext cx="7077304" cy="3037212"/>
          </a:xfrm>
          <a:custGeom>
            <a:avLst/>
            <a:gdLst>
              <a:gd name="connsiteX0" fmla="*/ 5354528 w 7077304"/>
              <a:gd name="connsiteY0" fmla="*/ 3037212 h 3037212"/>
              <a:gd name="connsiteX1" fmla="*/ 0 w 7077304"/>
              <a:gd name="connsiteY1" fmla="*/ 0 h 3037212"/>
              <a:gd name="connsiteX2" fmla="*/ 7077304 w 7077304"/>
              <a:gd name="connsiteY2" fmla="*/ 0 h 3037212"/>
              <a:gd name="connsiteX3" fmla="*/ 5354528 w 7077304"/>
              <a:gd name="connsiteY3" fmla="*/ 3037212 h 30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7304" h="3037212">
                <a:moveTo>
                  <a:pt x="5354528" y="3037212"/>
                </a:moveTo>
                <a:lnTo>
                  <a:pt x="0" y="0"/>
                </a:lnTo>
                <a:lnTo>
                  <a:pt x="7077304" y="0"/>
                </a:lnTo>
                <a:lnTo>
                  <a:pt x="5354528" y="3037212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 r="4880" b="1112"/>
          <a:stretch>
            <a:fillRect/>
          </a:stretch>
        </p:blipFill>
        <p:spPr>
          <a:xfrm rot="19816821">
            <a:off x="6353893" y="4954057"/>
            <a:ext cx="7077304" cy="3037212"/>
          </a:xfrm>
          <a:custGeom>
            <a:avLst/>
            <a:gdLst>
              <a:gd name="connsiteX0" fmla="*/ 5354528 w 7077304"/>
              <a:gd name="connsiteY0" fmla="*/ 3037212 h 3037212"/>
              <a:gd name="connsiteX1" fmla="*/ 0 w 7077304"/>
              <a:gd name="connsiteY1" fmla="*/ 0 h 3037212"/>
              <a:gd name="connsiteX2" fmla="*/ 7077304 w 7077304"/>
              <a:gd name="connsiteY2" fmla="*/ 0 h 3037212"/>
              <a:gd name="connsiteX3" fmla="*/ 5354528 w 7077304"/>
              <a:gd name="connsiteY3" fmla="*/ 3037212 h 30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7304" h="3037212">
                <a:moveTo>
                  <a:pt x="5354528" y="3037212"/>
                </a:moveTo>
                <a:lnTo>
                  <a:pt x="0" y="0"/>
                </a:lnTo>
                <a:lnTo>
                  <a:pt x="7077304" y="0"/>
                </a:lnTo>
                <a:lnTo>
                  <a:pt x="5354528" y="3037212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3840685" y="3160419"/>
            <a:ext cx="450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项目计划介绍</a:t>
            </a:r>
            <a:endParaRPr lang="zh-CN" altLang="en-US" sz="54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37103" y="4175718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95740" y="1738133"/>
            <a:ext cx="1768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smtClean="0">
                <a:latin typeface="Impact" panose="020B0806030902050204" pitchFamily="34" charset="0"/>
                <a:ea typeface="方正兰亭粗黑简体" panose="02000000000000000000" pitchFamily="2" charset="-122"/>
              </a:rPr>
              <a:t>02</a:t>
            </a:r>
            <a:endParaRPr lang="zh-CN" altLang="en-US" sz="9600" b="1" dirty="0">
              <a:latin typeface="Impact" panose="020B0806030902050204" pitchFamily="34" charset="0"/>
              <a:ea typeface="方正兰亭粗黑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3924" y="4517409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82433" y="4175718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9254" y="4517409"/>
            <a:ext cx="182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补充内容           </a:t>
            </a:r>
            <a:endParaRPr lang="zh-CN" alt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82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Text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03918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2708</Words>
  <Application>Microsoft Office PowerPoint</Application>
  <PresentationFormat>宽屏</PresentationFormat>
  <Paragraphs>345</Paragraphs>
  <Slides>38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5" baseType="lpstr">
      <vt:lpstr>Lato Light</vt:lpstr>
      <vt:lpstr>Nexa Bold</vt:lpstr>
      <vt:lpstr>Signerica Fat</vt:lpstr>
      <vt:lpstr>等线</vt:lpstr>
      <vt:lpstr>方正兰亭超细黑简体</vt:lpstr>
      <vt:lpstr>方正兰亭粗黑简体</vt:lpstr>
      <vt:lpstr>华文细黑</vt:lpstr>
      <vt:lpstr>宋体</vt:lpstr>
      <vt:lpstr>Microsoft YaHei</vt:lpstr>
      <vt:lpstr>Microsoft YaHei</vt:lpstr>
      <vt:lpstr>造字工房悦黑演示版特细体</vt:lpstr>
      <vt:lpstr>Arial</vt:lpstr>
      <vt:lpstr>Calibri</vt:lpstr>
      <vt:lpstr>Calibri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22</cp:revision>
  <dcterms:created xsi:type="dcterms:W3CDTF">2016-12-13T12:27:07Z</dcterms:created>
  <dcterms:modified xsi:type="dcterms:W3CDTF">2016-12-13T12:54:53Z</dcterms:modified>
</cp:coreProperties>
</file>