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5" r:id="rId7"/>
    <p:sldId id="266" r:id="rId8"/>
    <p:sldId id="270" r:id="rId9"/>
    <p:sldId id="260" r:id="rId10"/>
    <p:sldId id="269" r:id="rId11"/>
    <p:sldId id="267" r:id="rId12"/>
    <p:sldId id="277" r:id="rId13"/>
    <p:sldId id="261" r:id="rId14"/>
    <p:sldId id="271" r:id="rId15"/>
    <p:sldId id="273" r:id="rId16"/>
    <p:sldId id="276" r:id="rId17"/>
    <p:sldId id="262" r:id="rId18"/>
    <p:sldId id="274" r:id="rId19"/>
    <p:sldId id="279" r:id="rId20"/>
    <p:sldId id="278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FFD"/>
    <a:srgbClr val="3FBACF"/>
    <a:srgbClr val="127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 snapToGrid="0" snapToObjects="1">
      <p:cViewPr>
        <p:scale>
          <a:sx n="68" d="100"/>
          <a:sy n="68" d="100"/>
        </p:scale>
        <p:origin x="174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84251968504"/>
          <c:y val="0.0658792208391992"/>
          <c:w val="0.746031692913386"/>
          <c:h val="0.8374537861901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FBACF"/>
              </a:solidFill>
              <a:ln>
                <a:solidFill>
                  <a:srgbClr val="3FBACF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615FFD"/>
              </a:solidFill>
              <a:ln>
                <a:solidFill>
                  <a:srgbClr val="615FFD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615FFD"/>
              </a:solidFill>
              <a:ln>
                <a:solidFill>
                  <a:srgbClr val="615FFD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615FFD"/>
              </a:solidFill>
              <a:ln>
                <a:solidFill>
                  <a:srgbClr val="615FFD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615FFD"/>
              </a:solidFill>
              <a:ln>
                <a:solidFill>
                  <a:srgbClr val="615FFD"/>
                </a:solidFill>
              </a:ln>
              <a:effectLst/>
            </c:spPr>
          </c:dPt>
          <c:dLbls>
            <c:delete val="1"/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0.16</c:v>
                </c:pt>
                <c:pt idx="2">
                  <c:v>0.21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12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42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15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3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0F42DC0-2E3F-F440-A3AA-64F0AA1F84F2}" type="datetime1">
              <a:rPr lang="zh-CN" altLang="en-US"/>
              <a:pPr/>
              <a:t>17/3/2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C5FC99A0-26D8-5E4B-82FB-70809BCEE9F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70703" y="370704"/>
            <a:ext cx="5708822" cy="2001793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</a:t>
            </a:r>
            <a:r>
              <a:rPr lang="en-US" smtClean="0"/>
              <a:t>Drop picture</a:t>
            </a:r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70703" y="4485503"/>
            <a:ext cx="5708822" cy="2001793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</a:t>
            </a:r>
            <a:r>
              <a:rPr lang="en-US" smtClean="0"/>
              <a:t>Drop picture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37372" y="2372497"/>
            <a:ext cx="3175687" cy="2113006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</a:t>
            </a:r>
            <a:r>
              <a:rPr lang="en-US" smtClean="0"/>
              <a:t>Drop picture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0703" y="2372497"/>
            <a:ext cx="3175687" cy="2113006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</a:t>
            </a:r>
            <a:r>
              <a:rPr lang="en-US" smtClean="0"/>
              <a:t>Drop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88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2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90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24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01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91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28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1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9F55-11D5-AA43-B4C2-83912E40C85F}" type="datetimeFigureOut">
              <a:rPr kumimoji="1" lang="zh-CN" altLang="en-US" smtClean="0"/>
              <a:t>17/3/2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C44A-9EEB-6A42-9B3D-0800F96AB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30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6514969" y="1368435"/>
            <a:ext cx="46663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3FBACF"/>
                </a:solidFill>
                <a:latin typeface="Microsoft YaHei" charset="0"/>
                <a:ea typeface="Microsoft YaHei" charset="0"/>
                <a:cs typeface="Microsoft YaHei" charset="0"/>
              </a:rPr>
              <a:t>2017</a:t>
            </a:r>
          </a:p>
          <a:p>
            <a:r>
              <a:rPr lang="zh-CN" altLang="en-US" sz="4800" dirty="0" smtClean="0">
                <a:solidFill>
                  <a:schemeClr val="bg1">
                    <a:lumMod val="8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商业计划书</a:t>
            </a:r>
            <a:endParaRPr lang="en-US" altLang="zh-CN" sz="4800" dirty="0" smtClean="0">
              <a:solidFill>
                <a:schemeClr val="bg1">
                  <a:lumMod val="8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lang="en-US" altLang="zh-CN" sz="4800" dirty="0" smtClean="0">
                <a:solidFill>
                  <a:schemeClr val="bg1">
                    <a:lumMod val="8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POWER</a:t>
            </a:r>
            <a:r>
              <a:rPr lang="en-US" altLang="zh-CN" sz="4800" dirty="0" smtClean="0">
                <a:solidFill>
                  <a:srgbClr val="3FBACF"/>
                </a:solidFill>
                <a:latin typeface="Microsoft YaHei" charset="0"/>
                <a:ea typeface="Microsoft YaHei" charset="0"/>
                <a:cs typeface="Microsoft YaHei" charset="0"/>
              </a:rPr>
              <a:t>POINT</a:t>
            </a:r>
            <a:r>
              <a:rPr lang="en-US" altLang="zh-CN" sz="48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endParaRPr lang="zh-CN" altLang="en-US" sz="48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17066" y="4343638"/>
            <a:ext cx="1152128" cy="432048"/>
          </a:xfrm>
          <a:prstGeom prst="rect">
            <a:avLst/>
          </a:prstGeom>
          <a:noFill/>
          <a:ln w="12700">
            <a:solidFill>
              <a:srgbClr val="3F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ANTTIME</a:t>
            </a:r>
            <a:endParaRPr lang="zh-CN" altLang="en-US" sz="1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47522" y="4343638"/>
            <a:ext cx="1656184" cy="432048"/>
          </a:xfrm>
          <a:prstGeom prst="rect">
            <a:avLst/>
          </a:prstGeom>
          <a:solidFill>
            <a:srgbClr val="3FBACF"/>
          </a:solidFill>
          <a:ln>
            <a:solidFill>
              <a:srgbClr val="3F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ANYWHERE  &gt;</a:t>
            </a:r>
            <a:endParaRPr lang="zh-CN" altLang="en-US" sz="1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88490" y="3802488"/>
            <a:ext cx="462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创业计划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策划方案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商业规划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市场分析</a:t>
            </a:r>
            <a:endParaRPr kumimoji="1" lang="zh-CN" altLang="en-US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5626" y="4849611"/>
            <a:ext cx="385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部门：稻壳儿   汇报人：屁屁弟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FBACF"/>
                </a:solidFill>
              </a:rPr>
              <a:t>CHART SMART ART</a:t>
            </a:r>
            <a:endParaRPr lang="en-US" dirty="0">
              <a:solidFill>
                <a:srgbClr val="3FBAC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7248" y="1307285"/>
            <a:ext cx="21419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alpha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 A R K  0 3   P R E S E N T A T I O N</a:t>
            </a:r>
            <a:endParaRPr lang="en-US" sz="1050" dirty="0">
              <a:solidFill>
                <a:schemeClr val="tx1">
                  <a:alpha val="5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aphicFrame>
        <p:nvGraphicFramePr>
          <p:cNvPr id="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603290"/>
              </p:ext>
            </p:extLst>
          </p:nvPr>
        </p:nvGraphicFramePr>
        <p:xfrm>
          <a:off x="3603023" y="1721866"/>
          <a:ext cx="5029200" cy="452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reeform 7"/>
          <p:cNvSpPr/>
          <p:nvPr/>
        </p:nvSpPr>
        <p:spPr>
          <a:xfrm flipH="1" flipV="1">
            <a:off x="7544676" y="5277556"/>
            <a:ext cx="600287" cy="272627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25915 w 525915"/>
              <a:gd name="connsiteY0" fmla="*/ 265258 h 265258"/>
              <a:gd name="connsiteX1" fmla="*/ 345440 w 525915"/>
              <a:gd name="connsiteY1" fmla="*/ 0 h 265258"/>
              <a:gd name="connsiteX2" fmla="*/ 0 w 525915"/>
              <a:gd name="connsiteY2" fmla="*/ 0 h 26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915" h="265258">
                <a:moveTo>
                  <a:pt x="525915" y="265258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0302" y="1979580"/>
            <a:ext cx="990656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Source Sans Pro" charset="0"/>
                <a:ea typeface="Source Sans Pro Black" charset="0"/>
                <a:cs typeface="Source Sans Pro Black" charset="0"/>
              </a:rPr>
              <a:t>23%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Source Sans Pro" charset="0"/>
              <a:ea typeface="Source Sans Pro Black" charset="0"/>
              <a:cs typeface="Source Sans Pro Black" charset="0"/>
            </a:endParaRPr>
          </a:p>
          <a:p>
            <a:pPr algn="r">
              <a:lnSpc>
                <a:spcPct val="85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 Ipsum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8237" y="3689758"/>
            <a:ext cx="990656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Source Sans Pro" charset="0"/>
                <a:ea typeface="Source Sans Pro Black" charset="0"/>
                <a:cs typeface="Source Sans Pro Black" charset="0"/>
              </a:rPr>
              <a:t>19%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Source Sans Pro" charset="0"/>
              <a:ea typeface="Source Sans Pro Black" charset="0"/>
              <a:cs typeface="Source Sans Pro Black" charset="0"/>
            </a:endParaRPr>
          </a:p>
          <a:p>
            <a:pPr algn="r">
              <a:lnSpc>
                <a:spcPct val="85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 Ipsum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30347" y="5467988"/>
            <a:ext cx="990656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Source Sans Pro" charset="0"/>
                <a:ea typeface="Source Sans Pro Black" charset="0"/>
                <a:cs typeface="Source Sans Pro Black" charset="0"/>
              </a:rPr>
              <a:t>21%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Source Sans Pro" charset="0"/>
              <a:ea typeface="Source Sans Pro Black" charset="0"/>
              <a:cs typeface="Source Sans Pro Black" charset="0"/>
            </a:endParaRPr>
          </a:p>
          <a:p>
            <a:pPr algn="r">
              <a:lnSpc>
                <a:spcPct val="85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 Ipsum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28459" y="5248637"/>
            <a:ext cx="990656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Source Sans Pro" charset="0"/>
                <a:ea typeface="Source Sans Pro Black" charset="0"/>
                <a:cs typeface="Source Sans Pro Black" charset="0"/>
              </a:rPr>
              <a:t>16%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Source Sans Pro" charset="0"/>
              <a:ea typeface="Source Sans Pro Black" charset="0"/>
              <a:cs typeface="Source Sans Pro Black" charset="0"/>
            </a:endParaRPr>
          </a:p>
          <a:p>
            <a:pPr>
              <a:lnSpc>
                <a:spcPct val="85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 Ipsum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78350" y="1976059"/>
            <a:ext cx="990656" cy="497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Source Sans Pro" charset="0"/>
                <a:ea typeface="Source Sans Pro Black" charset="0"/>
                <a:cs typeface="Source Sans Pro Black" charset="0"/>
              </a:rPr>
              <a:t>35%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Source Sans Pro" charset="0"/>
              <a:ea typeface="Source Sans Pro Black" charset="0"/>
              <a:cs typeface="Source Sans Pro Black" charset="0"/>
            </a:endParaRPr>
          </a:p>
          <a:p>
            <a:pPr>
              <a:lnSpc>
                <a:spcPct val="85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 Ipsum</a:t>
            </a:r>
          </a:p>
        </p:txBody>
      </p:sp>
      <p:sp>
        <p:nvSpPr>
          <p:cNvPr id="14" name="Freeform 13"/>
          <p:cNvSpPr/>
          <p:nvPr/>
        </p:nvSpPr>
        <p:spPr>
          <a:xfrm flipV="1">
            <a:off x="3917518" y="5433075"/>
            <a:ext cx="927148" cy="336459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552619 w 552619"/>
              <a:gd name="connsiteY0" fmla="*/ 255373 h 255373"/>
              <a:gd name="connsiteX1" fmla="*/ 345440 w 552619"/>
              <a:gd name="connsiteY1" fmla="*/ 0 h 255373"/>
              <a:gd name="connsiteX2" fmla="*/ 0 w 552619"/>
              <a:gd name="connsiteY2" fmla="*/ 0 h 2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19" h="255373">
                <a:moveTo>
                  <a:pt x="552619" y="255373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accent3"/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50958" y="3983260"/>
            <a:ext cx="603057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Freeform 15"/>
          <p:cNvSpPr/>
          <p:nvPr/>
        </p:nvSpPr>
        <p:spPr>
          <a:xfrm flipH="1">
            <a:off x="7643011" y="2262219"/>
            <a:ext cx="646007" cy="457323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626054 w 626054"/>
              <a:gd name="connsiteY0" fmla="*/ 265258 h 265258"/>
              <a:gd name="connsiteX1" fmla="*/ 345440 w 626054"/>
              <a:gd name="connsiteY1" fmla="*/ 0 h 265258"/>
              <a:gd name="connsiteX2" fmla="*/ 0 w 626054"/>
              <a:gd name="connsiteY2" fmla="*/ 0 h 265258"/>
              <a:gd name="connsiteX0" fmla="*/ 626054 w 626054"/>
              <a:gd name="connsiteY0" fmla="*/ 278439 h 278439"/>
              <a:gd name="connsiteX1" fmla="*/ 345440 w 626054"/>
              <a:gd name="connsiteY1" fmla="*/ 0 h 278439"/>
              <a:gd name="connsiteX2" fmla="*/ 0 w 626054"/>
              <a:gd name="connsiteY2" fmla="*/ 0 h 278439"/>
              <a:gd name="connsiteX0" fmla="*/ 548910 w 548910"/>
              <a:gd name="connsiteY0" fmla="*/ 304800 h 304800"/>
              <a:gd name="connsiteX1" fmla="*/ 345440 w 548910"/>
              <a:gd name="connsiteY1" fmla="*/ 0 h 304800"/>
              <a:gd name="connsiteX2" fmla="*/ 0 w 548910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910" h="304800">
                <a:moveTo>
                  <a:pt x="548910" y="304800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47473" y="2272513"/>
            <a:ext cx="1012209" cy="260934"/>
          </a:xfrm>
          <a:custGeom>
            <a:avLst/>
            <a:gdLst>
              <a:gd name="connsiteX0" fmla="*/ 670560 w 670560"/>
              <a:gd name="connsiteY0" fmla="*/ 304800 h 304800"/>
              <a:gd name="connsiteX1" fmla="*/ 345440 w 670560"/>
              <a:gd name="connsiteY1" fmla="*/ 0 h 304800"/>
              <a:gd name="connsiteX2" fmla="*/ 0 w 670560"/>
              <a:gd name="connsiteY2" fmla="*/ 0 h 304800"/>
              <a:gd name="connsiteX0" fmla="*/ 481054 w 481054"/>
              <a:gd name="connsiteY0" fmla="*/ 290855 h 290855"/>
              <a:gd name="connsiteX1" fmla="*/ 345440 w 481054"/>
              <a:gd name="connsiteY1" fmla="*/ 0 h 290855"/>
              <a:gd name="connsiteX2" fmla="*/ 0 w 481054"/>
              <a:gd name="connsiteY2" fmla="*/ 0 h 290855"/>
              <a:gd name="connsiteX0" fmla="*/ 435573 w 435573"/>
              <a:gd name="connsiteY0" fmla="*/ 192310 h 192310"/>
              <a:gd name="connsiteX1" fmla="*/ 345440 w 435573"/>
              <a:gd name="connsiteY1" fmla="*/ 0 h 192310"/>
              <a:gd name="connsiteX2" fmla="*/ 0 w 435573"/>
              <a:gd name="connsiteY2" fmla="*/ 0 h 192310"/>
              <a:gd name="connsiteX0" fmla="*/ 438683 w 438683"/>
              <a:gd name="connsiteY0" fmla="*/ 199747 h 199747"/>
              <a:gd name="connsiteX1" fmla="*/ 345440 w 438683"/>
              <a:gd name="connsiteY1" fmla="*/ 0 h 199747"/>
              <a:gd name="connsiteX2" fmla="*/ 0 w 438683"/>
              <a:gd name="connsiteY2" fmla="*/ 0 h 199747"/>
              <a:gd name="connsiteX0" fmla="*/ 482551 w 482551"/>
              <a:gd name="connsiteY0" fmla="*/ 226698 h 226698"/>
              <a:gd name="connsiteX1" fmla="*/ 345440 w 482551"/>
              <a:gd name="connsiteY1" fmla="*/ 0 h 226698"/>
              <a:gd name="connsiteX2" fmla="*/ 0 w 482551"/>
              <a:gd name="connsiteY2" fmla="*/ 0 h 2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551" h="226698">
                <a:moveTo>
                  <a:pt x="482551" y="226698"/>
                </a:moveTo>
                <a:lnTo>
                  <a:pt x="34544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1810" y="3089521"/>
            <a:ext cx="2791626" cy="154811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USA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is to replace the Lorem Ipsum text with whatever text you prefer. Lorem ipsum is placeholder text. </a:t>
            </a:r>
          </a:p>
        </p:txBody>
      </p:sp>
    </p:spTree>
    <p:extLst>
      <p:ext uri="{BB962C8B-B14F-4D97-AF65-F5344CB8AC3E}">
        <p14:creationId xmlns:p14="http://schemas.microsoft.com/office/powerpoint/2010/main" val="1222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8" y="1359219"/>
            <a:ext cx="10698480" cy="3255264"/>
          </a:xfrm>
          <a:prstGeom prst="rect">
            <a:avLst/>
          </a:prstGeom>
        </p:spPr>
      </p:pic>
      <p:sp>
        <p:nvSpPr>
          <p:cNvPr id="19461" name="Block Arc 51"/>
          <p:cNvSpPr>
            <a:spLocks/>
          </p:cNvSpPr>
          <p:nvPr/>
        </p:nvSpPr>
        <p:spPr bwMode="auto">
          <a:xfrm>
            <a:off x="2578742" y="4601146"/>
            <a:ext cx="1617662" cy="1617663"/>
          </a:xfrm>
          <a:custGeom>
            <a:avLst/>
            <a:gdLst>
              <a:gd name="T0" fmla="*/ 0 w 1618211"/>
              <a:gd name="T1" fmla="*/ 808010 h 1618211"/>
              <a:gd name="T2" fmla="*/ 404005 w 1618211"/>
              <a:gd name="T3" fmla="*/ 108252 h 1618211"/>
              <a:gd name="T4" fmla="*/ 1212013 w 1618211"/>
              <a:gd name="T5" fmla="*/ 108252 h 1618211"/>
              <a:gd name="T6" fmla="*/ 1616017 w 1618211"/>
              <a:gd name="T7" fmla="*/ 808011 h 1618211"/>
              <a:gd name="T8" fmla="*/ 1368910 w 1618211"/>
              <a:gd name="T9" fmla="*/ 808010 h 1618211"/>
              <a:gd name="T10" fmla="*/ 1088459 w 1618211"/>
              <a:gd name="T11" fmla="*/ 322254 h 1618211"/>
              <a:gd name="T12" fmla="*/ 527557 w 1618211"/>
              <a:gd name="T13" fmla="*/ 322254 h 1618211"/>
              <a:gd name="T14" fmla="*/ 247104 w 1618211"/>
              <a:gd name="T15" fmla="*/ 808010 h 1618211"/>
              <a:gd name="T16" fmla="*/ 0 w 1618211"/>
              <a:gd name="T17" fmla="*/ 808010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615FFD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2" name="Block Arc 52"/>
          <p:cNvSpPr>
            <a:spLocks/>
          </p:cNvSpPr>
          <p:nvPr/>
        </p:nvSpPr>
        <p:spPr bwMode="auto">
          <a:xfrm rot="10800000">
            <a:off x="3947167" y="4599558"/>
            <a:ext cx="1617662" cy="1617662"/>
          </a:xfrm>
          <a:custGeom>
            <a:avLst/>
            <a:gdLst>
              <a:gd name="T0" fmla="*/ 0 w 1618211"/>
              <a:gd name="T1" fmla="*/ 808009 h 1618211"/>
              <a:gd name="T2" fmla="*/ 404005 w 1618211"/>
              <a:gd name="T3" fmla="*/ 108252 h 1618211"/>
              <a:gd name="T4" fmla="*/ 1212013 w 1618211"/>
              <a:gd name="T5" fmla="*/ 108252 h 1618211"/>
              <a:gd name="T6" fmla="*/ 1616017 w 1618211"/>
              <a:gd name="T7" fmla="*/ 808010 h 1618211"/>
              <a:gd name="T8" fmla="*/ 1368910 w 1618211"/>
              <a:gd name="T9" fmla="*/ 808009 h 1618211"/>
              <a:gd name="T10" fmla="*/ 1088459 w 1618211"/>
              <a:gd name="T11" fmla="*/ 322254 h 1618211"/>
              <a:gd name="T12" fmla="*/ 527557 w 1618211"/>
              <a:gd name="T13" fmla="*/ 322254 h 1618211"/>
              <a:gd name="T14" fmla="*/ 247104 w 1618211"/>
              <a:gd name="T15" fmla="*/ 808009 h 1618211"/>
              <a:gd name="T16" fmla="*/ 0 w 1618211"/>
              <a:gd name="T17" fmla="*/ 808009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3FBACF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3" name="Block Arc 53"/>
          <p:cNvSpPr>
            <a:spLocks/>
          </p:cNvSpPr>
          <p:nvPr/>
        </p:nvSpPr>
        <p:spPr bwMode="auto">
          <a:xfrm>
            <a:off x="5317180" y="4601146"/>
            <a:ext cx="1617663" cy="1617663"/>
          </a:xfrm>
          <a:custGeom>
            <a:avLst/>
            <a:gdLst>
              <a:gd name="T0" fmla="*/ 0 w 1618211"/>
              <a:gd name="T1" fmla="*/ 808010 h 1618211"/>
              <a:gd name="T2" fmla="*/ 404005 w 1618211"/>
              <a:gd name="T3" fmla="*/ 108252 h 1618211"/>
              <a:gd name="T4" fmla="*/ 1212015 w 1618211"/>
              <a:gd name="T5" fmla="*/ 108252 h 1618211"/>
              <a:gd name="T6" fmla="*/ 1616021 w 1618211"/>
              <a:gd name="T7" fmla="*/ 808011 h 1618211"/>
              <a:gd name="T8" fmla="*/ 1368914 w 1618211"/>
              <a:gd name="T9" fmla="*/ 808010 h 1618211"/>
              <a:gd name="T10" fmla="*/ 1088462 w 1618211"/>
              <a:gd name="T11" fmla="*/ 322254 h 1618211"/>
              <a:gd name="T12" fmla="*/ 527557 w 1618211"/>
              <a:gd name="T13" fmla="*/ 322254 h 1618211"/>
              <a:gd name="T14" fmla="*/ 247104 w 1618211"/>
              <a:gd name="T15" fmla="*/ 808010 h 1618211"/>
              <a:gd name="T16" fmla="*/ 0 w 1618211"/>
              <a:gd name="T17" fmla="*/ 808010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615FFD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4" name="Block Arc 54"/>
          <p:cNvSpPr>
            <a:spLocks/>
          </p:cNvSpPr>
          <p:nvPr/>
        </p:nvSpPr>
        <p:spPr bwMode="auto">
          <a:xfrm rot="10800000">
            <a:off x="6685604" y="4599558"/>
            <a:ext cx="1619250" cy="1617662"/>
          </a:xfrm>
          <a:custGeom>
            <a:avLst/>
            <a:gdLst>
              <a:gd name="T0" fmla="*/ 0 w 1618211"/>
              <a:gd name="T1" fmla="*/ 808009 h 1618211"/>
              <a:gd name="T2" fmla="*/ 405593 w 1618211"/>
              <a:gd name="T3" fmla="*/ 108252 h 1618211"/>
              <a:gd name="T4" fmla="*/ 1216779 w 1618211"/>
              <a:gd name="T5" fmla="*/ 108252 h 1618211"/>
              <a:gd name="T6" fmla="*/ 1622372 w 1618211"/>
              <a:gd name="T7" fmla="*/ 808010 h 1618211"/>
              <a:gd name="T8" fmla="*/ 1374294 w 1618211"/>
              <a:gd name="T9" fmla="*/ 808009 h 1618211"/>
              <a:gd name="T10" fmla="*/ 1092740 w 1618211"/>
              <a:gd name="T11" fmla="*/ 322254 h 1618211"/>
              <a:gd name="T12" fmla="*/ 529631 w 1618211"/>
              <a:gd name="T13" fmla="*/ 322254 h 1618211"/>
              <a:gd name="T14" fmla="*/ 248076 w 1618211"/>
              <a:gd name="T15" fmla="*/ 808009 h 1618211"/>
              <a:gd name="T16" fmla="*/ 0 w 1618211"/>
              <a:gd name="T17" fmla="*/ 808009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3FBACF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5" name="Block Arc 55"/>
          <p:cNvSpPr>
            <a:spLocks/>
          </p:cNvSpPr>
          <p:nvPr/>
        </p:nvSpPr>
        <p:spPr bwMode="auto">
          <a:xfrm>
            <a:off x="8055617" y="4601146"/>
            <a:ext cx="1619250" cy="1617663"/>
          </a:xfrm>
          <a:custGeom>
            <a:avLst/>
            <a:gdLst>
              <a:gd name="T0" fmla="*/ 0 w 1618211"/>
              <a:gd name="T1" fmla="*/ 808010 h 1618211"/>
              <a:gd name="T2" fmla="*/ 405593 w 1618211"/>
              <a:gd name="T3" fmla="*/ 108252 h 1618211"/>
              <a:gd name="T4" fmla="*/ 1216779 w 1618211"/>
              <a:gd name="T5" fmla="*/ 108252 h 1618211"/>
              <a:gd name="T6" fmla="*/ 1622372 w 1618211"/>
              <a:gd name="T7" fmla="*/ 808011 h 1618211"/>
              <a:gd name="T8" fmla="*/ 1374294 w 1618211"/>
              <a:gd name="T9" fmla="*/ 808010 h 1618211"/>
              <a:gd name="T10" fmla="*/ 1092740 w 1618211"/>
              <a:gd name="T11" fmla="*/ 322254 h 1618211"/>
              <a:gd name="T12" fmla="*/ 529631 w 1618211"/>
              <a:gd name="T13" fmla="*/ 322254 h 1618211"/>
              <a:gd name="T14" fmla="*/ 248076 w 1618211"/>
              <a:gd name="T15" fmla="*/ 808010 h 1618211"/>
              <a:gd name="T16" fmla="*/ 0 w 1618211"/>
              <a:gd name="T17" fmla="*/ 808010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615FFD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6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9466" name="Freeform 62"/>
          <p:cNvSpPr>
            <a:spLocks/>
          </p:cNvSpPr>
          <p:nvPr/>
        </p:nvSpPr>
        <p:spPr bwMode="auto">
          <a:xfrm>
            <a:off x="2921642" y="4956745"/>
            <a:ext cx="939800" cy="939800"/>
          </a:xfrm>
          <a:custGeom>
            <a:avLst/>
            <a:gdLst>
              <a:gd name="T0" fmla="*/ 0 w 905504"/>
              <a:gd name="T1" fmla="*/ 545581 h 905504"/>
              <a:gd name="T2" fmla="*/ 159797 w 905504"/>
              <a:gd name="T3" fmla="*/ 159797 h 905504"/>
              <a:gd name="T4" fmla="*/ 545581 w 905504"/>
              <a:gd name="T5" fmla="*/ 0 h 905504"/>
              <a:gd name="T6" fmla="*/ 931366 w 905504"/>
              <a:gd name="T7" fmla="*/ 159797 h 905504"/>
              <a:gd name="T8" fmla="*/ 1091163 w 905504"/>
              <a:gd name="T9" fmla="*/ 545581 h 905504"/>
              <a:gd name="T10" fmla="*/ 931366 w 905504"/>
              <a:gd name="T11" fmla="*/ 931366 h 905504"/>
              <a:gd name="T12" fmla="*/ 545581 w 905504"/>
              <a:gd name="T13" fmla="*/ 1091163 h 905504"/>
              <a:gd name="T14" fmla="*/ 159797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1</a:t>
            </a:r>
          </a:p>
        </p:txBody>
      </p:sp>
      <p:sp>
        <p:nvSpPr>
          <p:cNvPr id="19467" name="Freeform 63"/>
          <p:cNvSpPr>
            <a:spLocks/>
          </p:cNvSpPr>
          <p:nvPr/>
        </p:nvSpPr>
        <p:spPr bwMode="auto">
          <a:xfrm>
            <a:off x="4293242" y="4956745"/>
            <a:ext cx="939800" cy="939800"/>
          </a:xfrm>
          <a:custGeom>
            <a:avLst/>
            <a:gdLst>
              <a:gd name="T0" fmla="*/ 0 w 905504"/>
              <a:gd name="T1" fmla="*/ 545581 h 905504"/>
              <a:gd name="T2" fmla="*/ 159797 w 905504"/>
              <a:gd name="T3" fmla="*/ 159797 h 905504"/>
              <a:gd name="T4" fmla="*/ 545581 w 905504"/>
              <a:gd name="T5" fmla="*/ 0 h 905504"/>
              <a:gd name="T6" fmla="*/ 931366 w 905504"/>
              <a:gd name="T7" fmla="*/ 159797 h 905504"/>
              <a:gd name="T8" fmla="*/ 1091163 w 905504"/>
              <a:gd name="T9" fmla="*/ 545581 h 905504"/>
              <a:gd name="T10" fmla="*/ 931366 w 905504"/>
              <a:gd name="T11" fmla="*/ 931366 h 905504"/>
              <a:gd name="T12" fmla="*/ 545581 w 905504"/>
              <a:gd name="T13" fmla="*/ 1091163 h 905504"/>
              <a:gd name="T14" fmla="*/ 159797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</a:t>
            </a:r>
          </a:p>
        </p:txBody>
      </p:sp>
      <p:sp>
        <p:nvSpPr>
          <p:cNvPr id="19468" name="Freeform 64"/>
          <p:cNvSpPr>
            <a:spLocks/>
          </p:cNvSpPr>
          <p:nvPr/>
        </p:nvSpPr>
        <p:spPr bwMode="auto">
          <a:xfrm>
            <a:off x="5664842" y="4956745"/>
            <a:ext cx="939800" cy="939800"/>
          </a:xfrm>
          <a:custGeom>
            <a:avLst/>
            <a:gdLst>
              <a:gd name="T0" fmla="*/ 0 w 905504"/>
              <a:gd name="T1" fmla="*/ 545581 h 905504"/>
              <a:gd name="T2" fmla="*/ 159797 w 905504"/>
              <a:gd name="T3" fmla="*/ 159797 h 905504"/>
              <a:gd name="T4" fmla="*/ 545581 w 905504"/>
              <a:gd name="T5" fmla="*/ 0 h 905504"/>
              <a:gd name="T6" fmla="*/ 931366 w 905504"/>
              <a:gd name="T7" fmla="*/ 159797 h 905504"/>
              <a:gd name="T8" fmla="*/ 1091163 w 905504"/>
              <a:gd name="T9" fmla="*/ 545581 h 905504"/>
              <a:gd name="T10" fmla="*/ 931366 w 905504"/>
              <a:gd name="T11" fmla="*/ 931366 h 905504"/>
              <a:gd name="T12" fmla="*/ 545581 w 905504"/>
              <a:gd name="T13" fmla="*/ 1091163 h 905504"/>
              <a:gd name="T14" fmla="*/ 159797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3</a:t>
            </a:r>
          </a:p>
        </p:txBody>
      </p:sp>
      <p:sp>
        <p:nvSpPr>
          <p:cNvPr id="19469" name="Freeform 65"/>
          <p:cNvSpPr>
            <a:spLocks/>
          </p:cNvSpPr>
          <p:nvPr/>
        </p:nvSpPr>
        <p:spPr bwMode="auto">
          <a:xfrm>
            <a:off x="7036443" y="4956745"/>
            <a:ext cx="941387" cy="939800"/>
          </a:xfrm>
          <a:custGeom>
            <a:avLst/>
            <a:gdLst>
              <a:gd name="T0" fmla="*/ 0 w 905504"/>
              <a:gd name="T1" fmla="*/ 545581 h 905504"/>
              <a:gd name="T2" fmla="*/ 160878 w 905504"/>
              <a:gd name="T3" fmla="*/ 159797 h 905504"/>
              <a:gd name="T4" fmla="*/ 549276 w 905504"/>
              <a:gd name="T5" fmla="*/ 0 h 905504"/>
              <a:gd name="T6" fmla="*/ 937673 w 905504"/>
              <a:gd name="T7" fmla="*/ 159797 h 905504"/>
              <a:gd name="T8" fmla="*/ 1098553 w 905504"/>
              <a:gd name="T9" fmla="*/ 545581 h 905504"/>
              <a:gd name="T10" fmla="*/ 937673 w 905504"/>
              <a:gd name="T11" fmla="*/ 931366 h 905504"/>
              <a:gd name="T12" fmla="*/ 549276 w 905504"/>
              <a:gd name="T13" fmla="*/ 1091163 h 905504"/>
              <a:gd name="T14" fmla="*/ 160878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4</a:t>
            </a:r>
          </a:p>
        </p:txBody>
      </p:sp>
      <p:sp>
        <p:nvSpPr>
          <p:cNvPr id="19470" name="Freeform 66"/>
          <p:cNvSpPr>
            <a:spLocks/>
          </p:cNvSpPr>
          <p:nvPr/>
        </p:nvSpPr>
        <p:spPr bwMode="auto">
          <a:xfrm>
            <a:off x="8408043" y="4956745"/>
            <a:ext cx="941387" cy="939800"/>
          </a:xfrm>
          <a:custGeom>
            <a:avLst/>
            <a:gdLst>
              <a:gd name="T0" fmla="*/ 0 w 905504"/>
              <a:gd name="T1" fmla="*/ 545581 h 905504"/>
              <a:gd name="T2" fmla="*/ 160878 w 905504"/>
              <a:gd name="T3" fmla="*/ 159797 h 905504"/>
              <a:gd name="T4" fmla="*/ 549276 w 905504"/>
              <a:gd name="T5" fmla="*/ 0 h 905504"/>
              <a:gd name="T6" fmla="*/ 937673 w 905504"/>
              <a:gd name="T7" fmla="*/ 159797 h 905504"/>
              <a:gd name="T8" fmla="*/ 1098553 w 905504"/>
              <a:gd name="T9" fmla="*/ 545581 h 905504"/>
              <a:gd name="T10" fmla="*/ 937673 w 905504"/>
              <a:gd name="T11" fmla="*/ 931366 h 905504"/>
              <a:gd name="T12" fmla="*/ 549276 w 905504"/>
              <a:gd name="T13" fmla="*/ 1091163 h 905504"/>
              <a:gd name="T14" fmla="*/ 160878 w 905504"/>
              <a:gd name="T15" fmla="*/ 931366 h 905504"/>
              <a:gd name="T16" fmla="*/ 0 w 905504"/>
              <a:gd name="T17" fmla="*/ 545581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>
            <a:lvl1pPr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8874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32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5</a:t>
            </a:r>
          </a:p>
        </p:txBody>
      </p:sp>
      <p:sp>
        <p:nvSpPr>
          <p:cNvPr id="19471" name="TextBox 75"/>
          <p:cNvSpPr txBox="1">
            <a:spLocks noChangeArrowheads="1"/>
          </p:cNvSpPr>
          <p:nvPr/>
        </p:nvSpPr>
        <p:spPr bwMode="auto">
          <a:xfrm>
            <a:off x="3029465" y="6038725"/>
            <a:ext cx="682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2006</a:t>
            </a:r>
          </a:p>
        </p:txBody>
      </p:sp>
      <p:sp>
        <p:nvSpPr>
          <p:cNvPr id="19472" name="TextBox 77"/>
          <p:cNvSpPr txBox="1">
            <a:spLocks noChangeArrowheads="1"/>
          </p:cNvSpPr>
          <p:nvPr/>
        </p:nvSpPr>
        <p:spPr bwMode="auto">
          <a:xfrm>
            <a:off x="4349463" y="4479800"/>
            <a:ext cx="6844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2009</a:t>
            </a:r>
          </a:p>
        </p:txBody>
      </p:sp>
      <p:sp>
        <p:nvSpPr>
          <p:cNvPr id="19473" name="TextBox 78"/>
          <p:cNvSpPr txBox="1">
            <a:spLocks noChangeArrowheads="1"/>
          </p:cNvSpPr>
          <p:nvPr/>
        </p:nvSpPr>
        <p:spPr bwMode="auto">
          <a:xfrm>
            <a:off x="5793287" y="6038725"/>
            <a:ext cx="686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2008</a:t>
            </a:r>
          </a:p>
        </p:txBody>
      </p:sp>
      <p:sp>
        <p:nvSpPr>
          <p:cNvPr id="19474" name="TextBox 81"/>
          <p:cNvSpPr txBox="1">
            <a:spLocks noChangeArrowheads="1"/>
          </p:cNvSpPr>
          <p:nvPr/>
        </p:nvSpPr>
        <p:spPr bwMode="auto">
          <a:xfrm>
            <a:off x="7142055" y="4479800"/>
            <a:ext cx="647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2010</a:t>
            </a:r>
          </a:p>
        </p:txBody>
      </p:sp>
      <p:sp>
        <p:nvSpPr>
          <p:cNvPr id="19475" name="TextBox 82"/>
          <p:cNvSpPr txBox="1">
            <a:spLocks noChangeArrowheads="1"/>
          </p:cNvSpPr>
          <p:nvPr/>
        </p:nvSpPr>
        <p:spPr bwMode="auto">
          <a:xfrm>
            <a:off x="8581154" y="6038725"/>
            <a:ext cx="641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2012</a:t>
            </a:r>
          </a:p>
        </p:txBody>
      </p:sp>
      <p:sp>
        <p:nvSpPr>
          <p:cNvPr id="19476" name="TextBox 13"/>
          <p:cNvSpPr txBox="1">
            <a:spLocks noChangeArrowheads="1"/>
          </p:cNvSpPr>
          <p:nvPr/>
        </p:nvSpPr>
        <p:spPr bwMode="auto">
          <a:xfrm>
            <a:off x="2634305" y="6502970"/>
            <a:ext cx="14652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2666055" y="6717283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78" name="TextBox 13"/>
          <p:cNvSpPr txBox="1">
            <a:spLocks noChangeArrowheads="1"/>
          </p:cNvSpPr>
          <p:nvPr/>
        </p:nvSpPr>
        <p:spPr bwMode="auto">
          <a:xfrm>
            <a:off x="3947167" y="3770883"/>
            <a:ext cx="14652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rgbClr val="445469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rgbClr val="445469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3978918" y="3985196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0" name="TextBox 13"/>
          <p:cNvSpPr txBox="1">
            <a:spLocks noChangeArrowheads="1"/>
          </p:cNvSpPr>
          <p:nvPr/>
        </p:nvSpPr>
        <p:spPr bwMode="auto">
          <a:xfrm>
            <a:off x="6780855" y="3770883"/>
            <a:ext cx="14636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rgbClr val="445469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rgbClr val="445469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1" name="TextBox 13"/>
          <p:cNvSpPr txBox="1">
            <a:spLocks noChangeArrowheads="1"/>
          </p:cNvSpPr>
          <p:nvPr/>
        </p:nvSpPr>
        <p:spPr bwMode="auto">
          <a:xfrm>
            <a:off x="6812605" y="3985196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2" name="TextBox 13"/>
          <p:cNvSpPr txBox="1">
            <a:spLocks noChangeArrowheads="1"/>
          </p:cNvSpPr>
          <p:nvPr/>
        </p:nvSpPr>
        <p:spPr bwMode="auto">
          <a:xfrm>
            <a:off x="5418780" y="6502970"/>
            <a:ext cx="14652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3" name="TextBox 13"/>
          <p:cNvSpPr txBox="1">
            <a:spLocks noChangeArrowheads="1"/>
          </p:cNvSpPr>
          <p:nvPr/>
        </p:nvSpPr>
        <p:spPr bwMode="auto">
          <a:xfrm>
            <a:off x="5450530" y="6717283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4" name="TextBox 13"/>
          <p:cNvSpPr txBox="1">
            <a:spLocks noChangeArrowheads="1"/>
          </p:cNvSpPr>
          <p:nvPr/>
        </p:nvSpPr>
        <p:spPr bwMode="auto">
          <a:xfrm>
            <a:off x="8168330" y="6502970"/>
            <a:ext cx="14652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1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单击编辑标题</a:t>
            </a:r>
            <a:endParaRPr lang="en-US" altLang="zh-CN" sz="11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sp>
        <p:nvSpPr>
          <p:cNvPr id="19485" name="TextBox 13"/>
          <p:cNvSpPr txBox="1">
            <a:spLocks noChangeArrowheads="1"/>
          </p:cNvSpPr>
          <p:nvPr/>
        </p:nvSpPr>
        <p:spPr bwMode="auto">
          <a:xfrm>
            <a:off x="8201668" y="6717283"/>
            <a:ext cx="1400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800" b="1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Arial" charset="0"/>
              </a:rPr>
              <a:t>单击此处可编辑内容</a:t>
            </a:r>
            <a:endParaRPr lang="en-US" altLang="zh-CN" sz="800" b="1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Arial" charset="0"/>
            </a:endParaRPr>
          </a:p>
        </p:txBody>
      </p:sp>
      <p:grpSp>
        <p:nvGrpSpPr>
          <p:cNvPr id="27" name="Group 468"/>
          <p:cNvGrpSpPr/>
          <p:nvPr/>
        </p:nvGrpSpPr>
        <p:grpSpPr>
          <a:xfrm>
            <a:off x="3846757" y="229143"/>
            <a:ext cx="5054600" cy="1116519"/>
            <a:chOff x="3568700" y="186058"/>
            <a:chExt cx="5054600" cy="1116519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3600" dirty="0" smtClean="0">
                  <a:solidFill>
                    <a:srgbClr val="3FBACF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Lantinghei SC Demibold" charset="-122"/>
                  <a:ea typeface="Lantinghei SC Demibold" charset="-122"/>
                  <a:cs typeface="Lantinghei SC Demibold" charset="-122"/>
                </a:rPr>
                <a:t>SLIDE MAIN TITLE</a:t>
              </a:r>
              <a:endParaRPr lang="en-US" altLang="ko-KR" sz="3600" dirty="0">
                <a:solidFill>
                  <a:srgbClr val="3FBACF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050">
                  <a:solidFill>
                    <a:srgbClr val="3FBACF"/>
                  </a:solidFill>
                  <a:effectLst/>
                  <a:latin typeface="Lantinghei SC Demibold" charset="-122"/>
                  <a:ea typeface="Lantinghei SC Demibold" charset="-122"/>
                  <a:cs typeface="Lantinghei SC Demibold" charset="-122"/>
                </a:rPr>
                <a:t>Our user-friendly and functional search engine helps you locate the right templates, effectively saving your </a:t>
              </a:r>
              <a:r>
                <a:rPr lang="en-US" altLang="ko-KR" sz="1050" smtClean="0">
                  <a:solidFill>
                    <a:srgbClr val="3FBACF"/>
                  </a:solidFill>
                  <a:effectLst/>
                  <a:latin typeface="Lantinghei SC Demibold" charset="-122"/>
                  <a:ea typeface="Lantinghei SC Demibold" charset="-122"/>
                  <a:cs typeface="Lantinghei SC Demibold" charset="-122"/>
                </a:rPr>
                <a:t>time</a:t>
              </a:r>
              <a:endParaRPr lang="en-US" altLang="ko-KR" sz="1050">
                <a:solidFill>
                  <a:srgbClr val="3FBACF"/>
                </a:solidFill>
                <a:effectLst/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grpSp>
          <p:nvGrpSpPr>
            <p:cNvPr id="30" name="Group 47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31" name="Straight Connector 47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47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804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633537"/>
            <a:ext cx="6027739" cy="2052638"/>
            <a:chOff x="0" y="1633537"/>
            <a:chExt cx="6027739" cy="2052638"/>
          </a:xfrm>
          <a:solidFill>
            <a:srgbClr val="3FBACF"/>
          </a:solidFill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349501" y="1633537"/>
              <a:ext cx="3678238" cy="2052638"/>
            </a:xfrm>
            <a:custGeom>
              <a:avLst/>
              <a:gdLst>
                <a:gd name="T0" fmla="*/ 209 w 456"/>
                <a:gd name="T1" fmla="*/ 199 h 254"/>
                <a:gd name="T2" fmla="*/ 0 w 456"/>
                <a:gd name="T3" fmla="*/ 199 h 254"/>
                <a:gd name="T4" fmla="*/ 0 w 456"/>
                <a:gd name="T5" fmla="*/ 254 h 254"/>
                <a:gd name="T6" fmla="*/ 257 w 456"/>
                <a:gd name="T7" fmla="*/ 254 h 254"/>
                <a:gd name="T8" fmla="*/ 456 w 456"/>
                <a:gd name="T9" fmla="*/ 55 h 254"/>
                <a:gd name="T10" fmla="*/ 456 w 456"/>
                <a:gd name="T11" fmla="*/ 0 h 254"/>
                <a:gd name="T12" fmla="*/ 209 w 456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09" y="199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2" y="254"/>
                    <a:pt x="232" y="254"/>
                    <a:pt x="257" y="254"/>
                  </a:cubicBezTo>
                  <a:cubicBezTo>
                    <a:pt x="261" y="146"/>
                    <a:pt x="348" y="59"/>
                    <a:pt x="456" y="55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337" y="4"/>
                    <a:pt x="237" y="87"/>
                    <a:pt x="209" y="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244132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816349"/>
            <a:ext cx="6027739" cy="2052639"/>
            <a:chOff x="0" y="3816349"/>
            <a:chExt cx="6027739" cy="2052639"/>
          </a:xfrm>
          <a:solidFill>
            <a:srgbClr val="615FFD"/>
          </a:solidFill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349501" y="3816350"/>
              <a:ext cx="3678238" cy="2052638"/>
            </a:xfrm>
            <a:custGeom>
              <a:avLst/>
              <a:gdLst>
                <a:gd name="T0" fmla="*/ 257 w 456"/>
                <a:gd name="T1" fmla="*/ 0 h 254"/>
                <a:gd name="T2" fmla="*/ 0 w 456"/>
                <a:gd name="T3" fmla="*/ 0 h 254"/>
                <a:gd name="T4" fmla="*/ 0 w 456"/>
                <a:gd name="T5" fmla="*/ 55 h 254"/>
                <a:gd name="T6" fmla="*/ 209 w 456"/>
                <a:gd name="T7" fmla="*/ 55 h 254"/>
                <a:gd name="T8" fmla="*/ 456 w 456"/>
                <a:gd name="T9" fmla="*/ 254 h 254"/>
                <a:gd name="T10" fmla="*/ 456 w 456"/>
                <a:gd name="T11" fmla="*/ 199 h 254"/>
                <a:gd name="T12" fmla="*/ 257 w 456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57" y="0"/>
                  </a:moveTo>
                  <a:cubicBezTo>
                    <a:pt x="232" y="0"/>
                    <a:pt x="32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37" y="167"/>
                    <a:pt x="337" y="250"/>
                    <a:pt x="456" y="254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348" y="195"/>
                    <a:pt x="261" y="108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3816349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6326" y="1633537"/>
            <a:ext cx="6035674" cy="2052638"/>
            <a:chOff x="6156326" y="1633537"/>
            <a:chExt cx="6035674" cy="2052638"/>
          </a:xfrm>
          <a:solidFill>
            <a:srgbClr val="615FFD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156326" y="1633537"/>
              <a:ext cx="3670300" cy="2052638"/>
            </a:xfrm>
            <a:custGeom>
              <a:avLst/>
              <a:gdLst>
                <a:gd name="T0" fmla="*/ 246 w 455"/>
                <a:gd name="T1" fmla="*/ 199 h 254"/>
                <a:gd name="T2" fmla="*/ 0 w 455"/>
                <a:gd name="T3" fmla="*/ 0 h 254"/>
                <a:gd name="T4" fmla="*/ 0 w 455"/>
                <a:gd name="T5" fmla="*/ 55 h 254"/>
                <a:gd name="T6" fmla="*/ 199 w 455"/>
                <a:gd name="T7" fmla="*/ 254 h 254"/>
                <a:gd name="T8" fmla="*/ 455 w 455"/>
                <a:gd name="T9" fmla="*/ 254 h 254"/>
                <a:gd name="T10" fmla="*/ 455 w 455"/>
                <a:gd name="T11" fmla="*/ 199 h 254"/>
                <a:gd name="T12" fmla="*/ 246 w 455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246" y="199"/>
                  </a:moveTo>
                  <a:cubicBezTo>
                    <a:pt x="219" y="87"/>
                    <a:pt x="119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7" y="59"/>
                    <a:pt x="195" y="146"/>
                    <a:pt x="199" y="254"/>
                  </a:cubicBezTo>
                  <a:cubicBezTo>
                    <a:pt x="228" y="254"/>
                    <a:pt x="424" y="254"/>
                    <a:pt x="455" y="254"/>
                  </a:cubicBezTo>
                  <a:cubicBezTo>
                    <a:pt x="455" y="199"/>
                    <a:pt x="455" y="199"/>
                    <a:pt x="455" y="199"/>
                  </a:cubicBezTo>
                  <a:lnTo>
                    <a:pt x="246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26626" y="3244132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56326" y="3816349"/>
            <a:ext cx="6035674" cy="2052639"/>
            <a:chOff x="6156326" y="3816349"/>
            <a:chExt cx="6035674" cy="2052639"/>
          </a:xfrm>
          <a:solidFill>
            <a:srgbClr val="3FBACF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156326" y="3816350"/>
              <a:ext cx="3670300" cy="2052638"/>
            </a:xfrm>
            <a:custGeom>
              <a:avLst/>
              <a:gdLst>
                <a:gd name="T0" fmla="*/ 199 w 455"/>
                <a:gd name="T1" fmla="*/ 0 h 254"/>
                <a:gd name="T2" fmla="*/ 0 w 455"/>
                <a:gd name="T3" fmla="*/ 199 h 254"/>
                <a:gd name="T4" fmla="*/ 0 w 455"/>
                <a:gd name="T5" fmla="*/ 254 h 254"/>
                <a:gd name="T6" fmla="*/ 246 w 455"/>
                <a:gd name="T7" fmla="*/ 55 h 254"/>
                <a:gd name="T8" fmla="*/ 455 w 455"/>
                <a:gd name="T9" fmla="*/ 55 h 254"/>
                <a:gd name="T10" fmla="*/ 455 w 455"/>
                <a:gd name="T11" fmla="*/ 0 h 254"/>
                <a:gd name="T12" fmla="*/ 199 w 455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199" y="0"/>
                  </a:moveTo>
                  <a:cubicBezTo>
                    <a:pt x="195" y="108"/>
                    <a:pt x="107" y="195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19" y="250"/>
                    <a:pt x="219" y="167"/>
                    <a:pt x="246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63" y="0"/>
                    <a:pt x="291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826626" y="3816349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2425313">
            <a:off x="4355495" y="1909198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02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 dolor sit </a:t>
            </a:r>
          </a:p>
        </p:txBody>
      </p:sp>
      <p:sp>
        <p:nvSpPr>
          <p:cNvPr id="12" name="TextBox 11"/>
          <p:cNvSpPr txBox="1"/>
          <p:nvPr/>
        </p:nvSpPr>
        <p:spPr>
          <a:xfrm rot="19134323">
            <a:off x="4234859" y="191140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01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 dolor sit </a:t>
            </a:r>
          </a:p>
        </p:txBody>
      </p:sp>
      <p:sp>
        <p:nvSpPr>
          <p:cNvPr id="13" name="TextBox 12"/>
          <p:cNvSpPr txBox="1"/>
          <p:nvPr/>
        </p:nvSpPr>
        <p:spPr>
          <a:xfrm rot="8100000">
            <a:off x="4340074" y="201551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03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 dolor sit </a:t>
            </a:r>
          </a:p>
        </p:txBody>
      </p:sp>
      <p:sp>
        <p:nvSpPr>
          <p:cNvPr id="14" name="TextBox 13"/>
          <p:cNvSpPr txBox="1"/>
          <p:nvPr/>
        </p:nvSpPr>
        <p:spPr>
          <a:xfrm rot="13633005">
            <a:off x="4254400" y="2001174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04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 dolor sit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2074" y="149658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Option 01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2074" y="469100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Option 04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76136" y="149658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Option 02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76136" y="469100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Option 03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6393" y="3959133"/>
            <a:ext cx="2276689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Sample Text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6393" y="2878548"/>
            <a:ext cx="2276689" cy="143731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  <a:latin typeface="linea-basic-10" panose="02000509000000000000" pitchFamily="49" charset="0"/>
              </a:rPr>
              <a:t>S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linea-basic-10" panose="02000509000000000000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615FFD"/>
                </a:solidFill>
              </a:rPr>
              <a:t>Process infographic</a:t>
            </a:r>
          </a:p>
        </p:txBody>
      </p:sp>
      <p:sp>
        <p:nvSpPr>
          <p:cNvPr id="29" name="矩形 80"/>
          <p:cNvSpPr>
            <a:spLocks noChangeArrowheads="1"/>
          </p:cNvSpPr>
          <p:nvPr/>
        </p:nvSpPr>
        <p:spPr bwMode="auto">
          <a:xfrm>
            <a:off x="1065346" y="2065897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0" name="矩形 80"/>
          <p:cNvSpPr>
            <a:spLocks noChangeArrowheads="1"/>
          </p:cNvSpPr>
          <p:nvPr/>
        </p:nvSpPr>
        <p:spPr bwMode="auto">
          <a:xfrm>
            <a:off x="1117938" y="5304811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1" name="矩形 80"/>
          <p:cNvSpPr>
            <a:spLocks noChangeArrowheads="1"/>
          </p:cNvSpPr>
          <p:nvPr/>
        </p:nvSpPr>
        <p:spPr bwMode="auto">
          <a:xfrm>
            <a:off x="8631375" y="2033643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2" name="矩形 80"/>
          <p:cNvSpPr>
            <a:spLocks noChangeArrowheads="1"/>
          </p:cNvSpPr>
          <p:nvPr/>
        </p:nvSpPr>
        <p:spPr bwMode="auto">
          <a:xfrm>
            <a:off x="8637129" y="5245360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1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3395" y="1004218"/>
            <a:ext cx="12033520" cy="494922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27800" dirty="0" smtClean="0">
                <a:solidFill>
                  <a:srgbClr val="3FBACF"/>
                </a:solidFill>
              </a:rPr>
              <a:t>PART</a:t>
            </a:r>
            <a:r>
              <a:rPr lang="zh-CN" altLang="en-US" sz="27800" dirty="0" smtClean="0">
                <a:solidFill>
                  <a:srgbClr val="3FBACF"/>
                </a:solidFill>
              </a:rPr>
              <a:t> </a:t>
            </a:r>
            <a:r>
              <a:rPr lang="en-US" altLang="zh-CN" sz="27800" dirty="0">
                <a:solidFill>
                  <a:srgbClr val="3FBACF"/>
                </a:solidFill>
              </a:rPr>
              <a:t>3</a:t>
            </a:r>
            <a:endParaRPr lang="en-US" sz="27800" dirty="0">
              <a:solidFill>
                <a:srgbClr val="3FBAC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3612" y="1976809"/>
            <a:ext cx="9345399" cy="17972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sz="6600" dirty="0" smtClean="0">
                <a:solidFill>
                  <a:srgbClr val="615FFD"/>
                </a:solidFill>
              </a:rPr>
              <a:t>Reach out, we’d love to</a:t>
            </a:r>
          </a:p>
          <a:p>
            <a:r>
              <a:rPr lang="en-US" sz="6600" dirty="0" smtClean="0">
                <a:solidFill>
                  <a:srgbClr val="615FFD"/>
                </a:solidFill>
              </a:rPr>
              <a:t>Hear from you</a:t>
            </a:r>
            <a:endParaRPr lang="en-US" sz="6600" dirty="0">
              <a:solidFill>
                <a:srgbClr val="615FFD"/>
              </a:solidFill>
            </a:endParaRPr>
          </a:p>
        </p:txBody>
      </p:sp>
      <p:grpSp>
        <p:nvGrpSpPr>
          <p:cNvPr id="4" name="组合 82"/>
          <p:cNvGrpSpPr>
            <a:grpSpLocks/>
          </p:cNvGrpSpPr>
          <p:nvPr/>
        </p:nvGrpSpPr>
        <p:grpSpPr bwMode="auto">
          <a:xfrm>
            <a:off x="4307011" y="4286920"/>
            <a:ext cx="2262187" cy="1164602"/>
            <a:chOff x="0" y="0"/>
            <a:chExt cx="2261776" cy="1165003"/>
          </a:xfrm>
        </p:grpSpPr>
        <p:sp>
          <p:nvSpPr>
            <p:cNvPr id="5" name="文本框 67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0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PART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3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实施计划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6" name="矩形 71"/>
            <p:cNvSpPr>
              <a:spLocks noChangeArrowheads="1"/>
            </p:cNvSpPr>
            <p:nvPr/>
          </p:nvSpPr>
          <p:spPr bwMode="auto">
            <a:xfrm>
              <a:off x="7504" y="333720"/>
              <a:ext cx="2242954" cy="83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商业模式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SWOT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实施方案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1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"/>
          <p:cNvSpPr>
            <a:spLocks/>
          </p:cNvSpPr>
          <p:nvPr/>
        </p:nvSpPr>
        <p:spPr bwMode="auto">
          <a:xfrm>
            <a:off x="2355826" y="929943"/>
            <a:ext cx="5436337" cy="5928058"/>
          </a:xfrm>
          <a:custGeom>
            <a:avLst/>
            <a:gdLst>
              <a:gd name="T0" fmla="*/ 3571 w 3571"/>
              <a:gd name="T1" fmla="*/ 3894 h 3894"/>
              <a:gd name="T2" fmla="*/ 0 w 3571"/>
              <a:gd name="T3" fmla="*/ 3894 h 3894"/>
              <a:gd name="T4" fmla="*/ 1781 w 3571"/>
              <a:gd name="T5" fmla="*/ 0 h 3894"/>
              <a:gd name="T6" fmla="*/ 1975 w 3571"/>
              <a:gd name="T7" fmla="*/ 0 h 3894"/>
              <a:gd name="T8" fmla="*/ 3571 w 3571"/>
              <a:gd name="T9" fmla="*/ 3894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1" h="3894">
                <a:moveTo>
                  <a:pt x="3571" y="3894"/>
                </a:moveTo>
                <a:lnTo>
                  <a:pt x="0" y="3894"/>
                </a:lnTo>
                <a:lnTo>
                  <a:pt x="1781" y="0"/>
                </a:lnTo>
                <a:lnTo>
                  <a:pt x="1975" y="0"/>
                </a:lnTo>
                <a:lnTo>
                  <a:pt x="3571" y="3894"/>
                </a:lnTo>
                <a:close/>
              </a:path>
            </a:pathLst>
          </a:custGeom>
          <a:solidFill>
            <a:srgbClr val="3FBA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23"/>
          <p:cNvSpPr>
            <a:spLocks/>
          </p:cNvSpPr>
          <p:nvPr/>
        </p:nvSpPr>
        <p:spPr bwMode="auto">
          <a:xfrm>
            <a:off x="2651163" y="929943"/>
            <a:ext cx="5436337" cy="5928058"/>
          </a:xfrm>
          <a:custGeom>
            <a:avLst/>
            <a:gdLst>
              <a:gd name="T0" fmla="*/ 3571 w 3571"/>
              <a:gd name="T1" fmla="*/ 3894 h 3894"/>
              <a:gd name="T2" fmla="*/ 0 w 3571"/>
              <a:gd name="T3" fmla="*/ 3894 h 3894"/>
              <a:gd name="T4" fmla="*/ 1781 w 3571"/>
              <a:gd name="T5" fmla="*/ 0 h 3894"/>
              <a:gd name="T6" fmla="*/ 3571 w 3571"/>
              <a:gd name="T7" fmla="*/ 3894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71" h="3894">
                <a:moveTo>
                  <a:pt x="3571" y="3894"/>
                </a:moveTo>
                <a:lnTo>
                  <a:pt x="0" y="3894"/>
                </a:lnTo>
                <a:lnTo>
                  <a:pt x="1781" y="0"/>
                </a:lnTo>
                <a:lnTo>
                  <a:pt x="3571" y="3894"/>
                </a:lnTo>
                <a:close/>
              </a:path>
            </a:pathLst>
          </a:custGeom>
          <a:solidFill>
            <a:srgbClr val="3FBA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3901018" y="2283318"/>
            <a:ext cx="4197138" cy="4574683"/>
          </a:xfrm>
          <a:custGeom>
            <a:avLst/>
            <a:gdLst>
              <a:gd name="T0" fmla="*/ 2757 w 2757"/>
              <a:gd name="T1" fmla="*/ 3005 h 3005"/>
              <a:gd name="T2" fmla="*/ 0 w 2757"/>
              <a:gd name="T3" fmla="*/ 3005 h 3005"/>
              <a:gd name="T4" fmla="*/ 1374 w 2757"/>
              <a:gd name="T5" fmla="*/ 0 h 3005"/>
              <a:gd name="T6" fmla="*/ 1523 w 2757"/>
              <a:gd name="T7" fmla="*/ 0 h 3005"/>
              <a:gd name="T8" fmla="*/ 2757 w 2757"/>
              <a:gd name="T9" fmla="*/ 3005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7" h="3005">
                <a:moveTo>
                  <a:pt x="2757" y="3005"/>
                </a:moveTo>
                <a:lnTo>
                  <a:pt x="0" y="3005"/>
                </a:lnTo>
                <a:lnTo>
                  <a:pt x="1374" y="0"/>
                </a:lnTo>
                <a:lnTo>
                  <a:pt x="1523" y="0"/>
                </a:lnTo>
                <a:lnTo>
                  <a:pt x="2757" y="3005"/>
                </a:lnTo>
                <a:close/>
              </a:path>
            </a:pathLst>
          </a:custGeom>
          <a:solidFill>
            <a:srgbClr val="615FFD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25"/>
          <p:cNvSpPr>
            <a:spLocks/>
          </p:cNvSpPr>
          <p:nvPr/>
        </p:nvSpPr>
        <p:spPr bwMode="auto">
          <a:xfrm>
            <a:off x="4127849" y="2283318"/>
            <a:ext cx="4197138" cy="4574683"/>
          </a:xfrm>
          <a:custGeom>
            <a:avLst/>
            <a:gdLst>
              <a:gd name="T0" fmla="*/ 2757 w 2757"/>
              <a:gd name="T1" fmla="*/ 3005 h 3005"/>
              <a:gd name="T2" fmla="*/ 0 w 2757"/>
              <a:gd name="T3" fmla="*/ 3005 h 3005"/>
              <a:gd name="T4" fmla="*/ 1374 w 2757"/>
              <a:gd name="T5" fmla="*/ 0 h 3005"/>
              <a:gd name="T6" fmla="*/ 2757 w 2757"/>
              <a:gd name="T7" fmla="*/ 3005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57" h="3005">
                <a:moveTo>
                  <a:pt x="2757" y="3005"/>
                </a:moveTo>
                <a:lnTo>
                  <a:pt x="0" y="3005"/>
                </a:lnTo>
                <a:lnTo>
                  <a:pt x="1374" y="0"/>
                </a:lnTo>
                <a:lnTo>
                  <a:pt x="2757" y="3005"/>
                </a:lnTo>
                <a:close/>
              </a:path>
            </a:pathLst>
          </a:custGeom>
          <a:solidFill>
            <a:srgbClr val="615FF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6"/>
          <p:cNvSpPr>
            <a:spLocks/>
          </p:cNvSpPr>
          <p:nvPr/>
        </p:nvSpPr>
        <p:spPr bwMode="auto">
          <a:xfrm>
            <a:off x="5408152" y="3676275"/>
            <a:ext cx="2916836" cy="3181726"/>
          </a:xfrm>
          <a:custGeom>
            <a:avLst/>
            <a:gdLst>
              <a:gd name="T0" fmla="*/ 1916 w 1916"/>
              <a:gd name="T1" fmla="*/ 2090 h 2090"/>
              <a:gd name="T2" fmla="*/ 0 w 1916"/>
              <a:gd name="T3" fmla="*/ 2090 h 2090"/>
              <a:gd name="T4" fmla="*/ 956 w 1916"/>
              <a:gd name="T5" fmla="*/ 0 h 2090"/>
              <a:gd name="T6" fmla="*/ 1057 w 1916"/>
              <a:gd name="T7" fmla="*/ 0 h 2090"/>
              <a:gd name="T8" fmla="*/ 1916 w 1916"/>
              <a:gd name="T9" fmla="*/ 209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6" h="2090">
                <a:moveTo>
                  <a:pt x="1916" y="2090"/>
                </a:moveTo>
                <a:lnTo>
                  <a:pt x="0" y="2090"/>
                </a:lnTo>
                <a:lnTo>
                  <a:pt x="956" y="0"/>
                </a:lnTo>
                <a:lnTo>
                  <a:pt x="1057" y="0"/>
                </a:lnTo>
                <a:lnTo>
                  <a:pt x="1916" y="2090"/>
                </a:lnTo>
                <a:close/>
              </a:path>
            </a:pathLst>
          </a:custGeom>
          <a:solidFill>
            <a:srgbClr val="3FBA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Freeform 27"/>
          <p:cNvSpPr>
            <a:spLocks/>
          </p:cNvSpPr>
          <p:nvPr/>
        </p:nvSpPr>
        <p:spPr bwMode="auto">
          <a:xfrm>
            <a:off x="5563432" y="3676275"/>
            <a:ext cx="3096474" cy="3181726"/>
          </a:xfrm>
          <a:custGeom>
            <a:avLst/>
            <a:gdLst>
              <a:gd name="T0" fmla="*/ 2034 w 2034"/>
              <a:gd name="T1" fmla="*/ 2090 h 2090"/>
              <a:gd name="T2" fmla="*/ 0 w 2034"/>
              <a:gd name="T3" fmla="*/ 2090 h 2090"/>
              <a:gd name="T4" fmla="*/ 955 w 2034"/>
              <a:gd name="T5" fmla="*/ 0 h 2090"/>
              <a:gd name="T6" fmla="*/ 2034 w 2034"/>
              <a:gd name="T7" fmla="*/ 209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34" h="2090">
                <a:moveTo>
                  <a:pt x="2034" y="2090"/>
                </a:moveTo>
                <a:lnTo>
                  <a:pt x="0" y="2090"/>
                </a:lnTo>
                <a:lnTo>
                  <a:pt x="955" y="0"/>
                </a:lnTo>
                <a:lnTo>
                  <a:pt x="2034" y="2090"/>
                </a:lnTo>
                <a:close/>
              </a:path>
            </a:pathLst>
          </a:custGeom>
          <a:solidFill>
            <a:srgbClr val="3FBAC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7679827">
            <a:off x="2907250" y="3900052"/>
            <a:ext cx="3095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bg1">
                    <a:lumMod val="9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$ 421,000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679827">
            <a:off x="4328646" y="4390627"/>
            <a:ext cx="2775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$ 321,000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7679827">
            <a:off x="5436324" y="5150095"/>
            <a:ext cx="2558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$ 288,000</a:t>
            </a:r>
            <a:endParaRPr lang="en-US" sz="4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922" flipH="1">
            <a:off x="3836017" y="1790926"/>
            <a:ext cx="1138782" cy="5218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922" flipH="1">
            <a:off x="5042543" y="3201834"/>
            <a:ext cx="1138782" cy="37334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098156" y="1865402"/>
            <a:ext cx="3044773" cy="628083"/>
            <a:chOff x="644343" y="2487632"/>
            <a:chExt cx="3044773" cy="628083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1270111" y="2487632"/>
              <a:ext cx="2419005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WEB DESIGN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343" y="253094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linea-basic-10" charset="0"/>
                  <a:ea typeface="linea-basic-10" charset="0"/>
                  <a:cs typeface="linea-basic-10" charset="0"/>
                </a:rPr>
                <a:t>L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98156" y="3136746"/>
            <a:ext cx="3044774" cy="628083"/>
            <a:chOff x="644343" y="2487632"/>
            <a:chExt cx="3044774" cy="628083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1270111" y="2487632"/>
              <a:ext cx="2419006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WEB DEVOLPERS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4343" y="253094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linea-basic-10" charset="0"/>
                  <a:ea typeface="linea-basic-10" charset="0"/>
                  <a:cs typeface="linea-basic-10" charset="0"/>
                </a:rPr>
                <a:t>T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98156" y="4408090"/>
            <a:ext cx="3044774" cy="628083"/>
            <a:chOff x="644343" y="2487632"/>
            <a:chExt cx="3044774" cy="628083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270111" y="2487632"/>
              <a:ext cx="2419006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SUPPORTING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4343" y="253094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linea-basic-10" charset="0"/>
                  <a:ea typeface="linea-basic-10" charset="0"/>
                  <a:cs typeface="linea-basic-10" charset="0"/>
                </a:rPr>
                <a:t>H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049326" y="1163004"/>
            <a:ext cx="4016164" cy="1117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US" dirty="0" smtClean="0">
                <a:solidFill>
                  <a:srgbClr val="615FFD"/>
                </a:solidFill>
              </a:rPr>
              <a:t>PYRAMID</a:t>
            </a:r>
          </a:p>
          <a:p>
            <a:pPr algn="l">
              <a:lnSpc>
                <a:spcPct val="70000"/>
              </a:lnSpc>
            </a:pPr>
            <a:r>
              <a:rPr lang="en-US" dirty="0" smtClean="0">
                <a:solidFill>
                  <a:srgbClr val="615FFD"/>
                </a:solidFill>
              </a:rPr>
              <a:t>CHART</a:t>
            </a:r>
            <a:endParaRPr lang="en-US" dirty="0">
              <a:solidFill>
                <a:srgbClr val="615FF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9325" y="2146379"/>
            <a:ext cx="21419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 A R K  0 3   P R E S E N T A T I O N</a:t>
            </a:r>
            <a:endParaRPr lang="en-US" sz="1050" dirty="0">
              <a:solidFill>
                <a:schemeClr val="bg1">
                  <a:lumMod val="9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8" name="矩形 80"/>
          <p:cNvSpPr>
            <a:spLocks noChangeArrowheads="1"/>
          </p:cNvSpPr>
          <p:nvPr/>
        </p:nvSpPr>
        <p:spPr bwMode="auto">
          <a:xfrm>
            <a:off x="1030023" y="2513417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9" name="矩形 80"/>
          <p:cNvSpPr>
            <a:spLocks noChangeArrowheads="1"/>
          </p:cNvSpPr>
          <p:nvPr/>
        </p:nvSpPr>
        <p:spPr bwMode="auto">
          <a:xfrm>
            <a:off x="8674087" y="2200723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0" name="矩形 80"/>
          <p:cNvSpPr>
            <a:spLocks noChangeArrowheads="1"/>
          </p:cNvSpPr>
          <p:nvPr/>
        </p:nvSpPr>
        <p:spPr bwMode="auto">
          <a:xfrm>
            <a:off x="8723924" y="3447275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1" name="矩形 80"/>
          <p:cNvSpPr>
            <a:spLocks noChangeArrowheads="1"/>
          </p:cNvSpPr>
          <p:nvPr/>
        </p:nvSpPr>
        <p:spPr bwMode="auto">
          <a:xfrm>
            <a:off x="8742833" y="4701520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4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078047" y="1859293"/>
            <a:ext cx="325400" cy="5000433"/>
            <a:chOff x="6078047" y="1859293"/>
            <a:chExt cx="325400" cy="5000433"/>
          </a:xfrm>
          <a:solidFill>
            <a:srgbClr val="615FFD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078047" y="1859293"/>
              <a:ext cx="325400" cy="3305615"/>
            </a:xfrm>
            <a:custGeom>
              <a:avLst/>
              <a:gdLst>
                <a:gd name="T0" fmla="*/ 290 w 290"/>
                <a:gd name="T1" fmla="*/ 0 h 2946"/>
                <a:gd name="T2" fmla="*/ 290 w 290"/>
                <a:gd name="T3" fmla="*/ 2946 h 2946"/>
                <a:gd name="T4" fmla="*/ 0 w 290"/>
                <a:gd name="T5" fmla="*/ 2946 h 2946"/>
                <a:gd name="T6" fmla="*/ 0 w 290"/>
                <a:gd name="T7" fmla="*/ 290 h 2946"/>
                <a:gd name="T8" fmla="*/ 290 w 290"/>
                <a:gd name="T9" fmla="*/ 0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6">
                  <a:moveTo>
                    <a:pt x="290" y="0"/>
                  </a:moveTo>
                  <a:lnTo>
                    <a:pt x="290" y="2946"/>
                  </a:lnTo>
                  <a:lnTo>
                    <a:pt x="0" y="2946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solidFill>
                <a:srgbClr val="615FF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6078047" y="3554111"/>
              <a:ext cx="325400" cy="3305615"/>
            </a:xfrm>
            <a:custGeom>
              <a:avLst/>
              <a:gdLst>
                <a:gd name="T0" fmla="*/ 290 w 290"/>
                <a:gd name="T1" fmla="*/ 0 h 2946"/>
                <a:gd name="T2" fmla="*/ 290 w 290"/>
                <a:gd name="T3" fmla="*/ 2946 h 2946"/>
                <a:gd name="T4" fmla="*/ 0 w 290"/>
                <a:gd name="T5" fmla="*/ 2946 h 2946"/>
                <a:gd name="T6" fmla="*/ 0 w 290"/>
                <a:gd name="T7" fmla="*/ 290 h 2946"/>
                <a:gd name="T8" fmla="*/ 290 w 290"/>
                <a:gd name="T9" fmla="*/ 0 h 2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946">
                  <a:moveTo>
                    <a:pt x="290" y="0"/>
                  </a:moveTo>
                  <a:lnTo>
                    <a:pt x="290" y="2946"/>
                  </a:lnTo>
                  <a:lnTo>
                    <a:pt x="0" y="2946"/>
                  </a:lnTo>
                  <a:lnTo>
                    <a:pt x="0" y="29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solidFill>
                <a:srgbClr val="615FF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78047" y="1698209"/>
            <a:ext cx="1177654" cy="641823"/>
            <a:chOff x="6078047" y="1698209"/>
            <a:chExt cx="1177654" cy="641823"/>
          </a:xfrm>
          <a:solidFill>
            <a:srgbClr val="615FFD"/>
          </a:solidFill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078047" y="1859293"/>
              <a:ext cx="830331" cy="325400"/>
            </a:xfrm>
            <a:custGeom>
              <a:avLst/>
              <a:gdLst>
                <a:gd name="T0" fmla="*/ 740 w 740"/>
                <a:gd name="T1" fmla="*/ 290 h 290"/>
                <a:gd name="T2" fmla="*/ 0 w 740"/>
                <a:gd name="T3" fmla="*/ 290 h 290"/>
                <a:gd name="T4" fmla="*/ 290 w 740"/>
                <a:gd name="T5" fmla="*/ 0 h 290"/>
                <a:gd name="T6" fmla="*/ 740 w 740"/>
                <a:gd name="T7" fmla="*/ 0 h 290"/>
                <a:gd name="T8" fmla="*/ 740 w 740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290">
                  <a:moveTo>
                    <a:pt x="740" y="290"/>
                  </a:moveTo>
                  <a:lnTo>
                    <a:pt x="0" y="290"/>
                  </a:lnTo>
                  <a:lnTo>
                    <a:pt x="290" y="0"/>
                  </a:lnTo>
                  <a:lnTo>
                    <a:pt x="740" y="0"/>
                  </a:lnTo>
                  <a:lnTo>
                    <a:pt x="740" y="290"/>
                  </a:lnTo>
                  <a:close/>
                </a:path>
              </a:pathLst>
            </a:custGeom>
            <a:grpFill/>
            <a:ln>
              <a:solidFill>
                <a:srgbClr val="615FF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907860" y="1698209"/>
              <a:ext cx="347841" cy="641823"/>
            </a:xfrm>
            <a:custGeom>
              <a:avLst/>
              <a:gdLst>
                <a:gd name="T0" fmla="*/ 310 w 310"/>
                <a:gd name="T1" fmla="*/ 286 h 572"/>
                <a:gd name="T2" fmla="*/ 0 w 310"/>
                <a:gd name="T3" fmla="*/ 0 h 572"/>
                <a:gd name="T4" fmla="*/ 0 w 310"/>
                <a:gd name="T5" fmla="*/ 286 h 572"/>
                <a:gd name="T6" fmla="*/ 0 w 310"/>
                <a:gd name="T7" fmla="*/ 572 h 572"/>
                <a:gd name="T8" fmla="*/ 310 w 310"/>
                <a:gd name="T9" fmla="*/ 28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2">
                  <a:moveTo>
                    <a:pt x="310" y="286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0" y="572"/>
                  </a:lnTo>
                  <a:lnTo>
                    <a:pt x="310" y="286"/>
                  </a:lnTo>
                  <a:close/>
                </a:path>
              </a:pathLst>
            </a:custGeom>
            <a:grpFill/>
            <a:ln>
              <a:solidFill>
                <a:srgbClr val="615FF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</p:grpSp>
      <p:sp>
        <p:nvSpPr>
          <p:cNvPr id="18" name="Freeform 18"/>
          <p:cNvSpPr>
            <a:spLocks/>
          </p:cNvSpPr>
          <p:nvPr/>
        </p:nvSpPr>
        <p:spPr bwMode="auto">
          <a:xfrm>
            <a:off x="4899875" y="2393892"/>
            <a:ext cx="347841" cy="642946"/>
          </a:xfrm>
          <a:custGeom>
            <a:avLst/>
            <a:gdLst>
              <a:gd name="T0" fmla="*/ 0 w 310"/>
              <a:gd name="T1" fmla="*/ 286 h 573"/>
              <a:gd name="T2" fmla="*/ 310 w 310"/>
              <a:gd name="T3" fmla="*/ 0 h 573"/>
              <a:gd name="T4" fmla="*/ 310 w 310"/>
              <a:gd name="T5" fmla="*/ 286 h 573"/>
              <a:gd name="T6" fmla="*/ 310 w 310"/>
              <a:gd name="T7" fmla="*/ 573 h 573"/>
              <a:gd name="T8" fmla="*/ 0 w 310"/>
              <a:gd name="T9" fmla="*/ 28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573">
                <a:moveTo>
                  <a:pt x="0" y="286"/>
                </a:moveTo>
                <a:lnTo>
                  <a:pt x="310" y="0"/>
                </a:lnTo>
                <a:lnTo>
                  <a:pt x="310" y="286"/>
                </a:lnTo>
                <a:lnTo>
                  <a:pt x="310" y="573"/>
                </a:lnTo>
                <a:lnTo>
                  <a:pt x="0" y="2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475260" y="3892789"/>
            <a:ext cx="326522" cy="2966937"/>
            <a:chOff x="6475260" y="3892789"/>
            <a:chExt cx="326522" cy="2966937"/>
          </a:xfrm>
          <a:solidFill>
            <a:srgbClr val="3FBACF"/>
          </a:solidFill>
        </p:grpSpPr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475260" y="3892789"/>
              <a:ext cx="326522" cy="2248626"/>
            </a:xfrm>
            <a:custGeom>
              <a:avLst/>
              <a:gdLst>
                <a:gd name="T0" fmla="*/ 291 w 291"/>
                <a:gd name="T1" fmla="*/ 0 h 2004"/>
                <a:gd name="T2" fmla="*/ 291 w 291"/>
                <a:gd name="T3" fmla="*/ 2004 h 2004"/>
                <a:gd name="T4" fmla="*/ 0 w 291"/>
                <a:gd name="T5" fmla="*/ 2004 h 2004"/>
                <a:gd name="T6" fmla="*/ 0 w 291"/>
                <a:gd name="T7" fmla="*/ 291 h 2004"/>
                <a:gd name="T8" fmla="*/ 291 w 291"/>
                <a:gd name="T9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004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475260" y="4611100"/>
              <a:ext cx="326522" cy="2248626"/>
            </a:xfrm>
            <a:custGeom>
              <a:avLst/>
              <a:gdLst>
                <a:gd name="T0" fmla="*/ 291 w 291"/>
                <a:gd name="T1" fmla="*/ 0 h 2004"/>
                <a:gd name="T2" fmla="*/ 291 w 291"/>
                <a:gd name="T3" fmla="*/ 2004 h 2004"/>
                <a:gd name="T4" fmla="*/ 0 w 291"/>
                <a:gd name="T5" fmla="*/ 2004 h 2004"/>
                <a:gd name="T6" fmla="*/ 0 w 291"/>
                <a:gd name="T7" fmla="*/ 291 h 2004"/>
                <a:gd name="T8" fmla="*/ 291 w 291"/>
                <a:gd name="T9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004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80835" y="2873577"/>
            <a:ext cx="325400" cy="3992819"/>
            <a:chOff x="5680835" y="2873577"/>
            <a:chExt cx="325400" cy="3992819"/>
          </a:xfrm>
          <a:solidFill>
            <a:srgbClr val="3FBACF"/>
          </a:solidFill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80835" y="2873577"/>
              <a:ext cx="325400" cy="2609933"/>
            </a:xfrm>
            <a:custGeom>
              <a:avLst/>
              <a:gdLst>
                <a:gd name="T0" fmla="*/ 0 w 290"/>
                <a:gd name="T1" fmla="*/ 0 h 2326"/>
                <a:gd name="T2" fmla="*/ 0 w 290"/>
                <a:gd name="T3" fmla="*/ 2326 h 2326"/>
                <a:gd name="T4" fmla="*/ 290 w 290"/>
                <a:gd name="T5" fmla="*/ 2326 h 2326"/>
                <a:gd name="T6" fmla="*/ 290 w 290"/>
                <a:gd name="T7" fmla="*/ 291 h 2326"/>
                <a:gd name="T8" fmla="*/ 0 w 290"/>
                <a:gd name="T9" fmla="*/ 0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326">
                  <a:moveTo>
                    <a:pt x="0" y="0"/>
                  </a:moveTo>
                  <a:lnTo>
                    <a:pt x="0" y="2326"/>
                  </a:lnTo>
                  <a:lnTo>
                    <a:pt x="290" y="2326"/>
                  </a:lnTo>
                  <a:lnTo>
                    <a:pt x="290" y="2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5680835" y="4256463"/>
              <a:ext cx="325400" cy="2609933"/>
            </a:xfrm>
            <a:custGeom>
              <a:avLst/>
              <a:gdLst>
                <a:gd name="T0" fmla="*/ 0 w 290"/>
                <a:gd name="T1" fmla="*/ 0 h 2326"/>
                <a:gd name="T2" fmla="*/ 0 w 290"/>
                <a:gd name="T3" fmla="*/ 2326 h 2326"/>
                <a:gd name="T4" fmla="*/ 290 w 290"/>
                <a:gd name="T5" fmla="*/ 2326 h 2326"/>
                <a:gd name="T6" fmla="*/ 290 w 290"/>
                <a:gd name="T7" fmla="*/ 291 h 2326"/>
                <a:gd name="T8" fmla="*/ 0 w 290"/>
                <a:gd name="T9" fmla="*/ 0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326">
                  <a:moveTo>
                    <a:pt x="0" y="0"/>
                  </a:moveTo>
                  <a:lnTo>
                    <a:pt x="0" y="2326"/>
                  </a:lnTo>
                  <a:lnTo>
                    <a:pt x="290" y="2326"/>
                  </a:lnTo>
                  <a:lnTo>
                    <a:pt x="290" y="2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83622" y="4903226"/>
            <a:ext cx="325400" cy="1956500"/>
            <a:chOff x="5283622" y="4903226"/>
            <a:chExt cx="325400" cy="1956500"/>
          </a:xfrm>
          <a:solidFill>
            <a:srgbClr val="615FFD"/>
          </a:solidFill>
        </p:grpSpPr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5283622" y="4903226"/>
              <a:ext cx="325400" cy="1605681"/>
            </a:xfrm>
            <a:custGeom>
              <a:avLst/>
              <a:gdLst>
                <a:gd name="T0" fmla="*/ 0 w 290"/>
                <a:gd name="T1" fmla="*/ 0 h 1431"/>
                <a:gd name="T2" fmla="*/ 0 w 290"/>
                <a:gd name="T3" fmla="*/ 1431 h 1431"/>
                <a:gd name="T4" fmla="*/ 290 w 290"/>
                <a:gd name="T5" fmla="*/ 1431 h 1431"/>
                <a:gd name="T6" fmla="*/ 290 w 290"/>
                <a:gd name="T7" fmla="*/ 290 h 1431"/>
                <a:gd name="T8" fmla="*/ 0 w 290"/>
                <a:gd name="T9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31">
                  <a:moveTo>
                    <a:pt x="0" y="0"/>
                  </a:moveTo>
                  <a:lnTo>
                    <a:pt x="0" y="1431"/>
                  </a:lnTo>
                  <a:lnTo>
                    <a:pt x="290" y="1431"/>
                  </a:lnTo>
                  <a:lnTo>
                    <a:pt x="290" y="29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615FF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5283622" y="5254045"/>
              <a:ext cx="325400" cy="1605681"/>
            </a:xfrm>
            <a:custGeom>
              <a:avLst/>
              <a:gdLst>
                <a:gd name="T0" fmla="*/ 0 w 290"/>
                <a:gd name="T1" fmla="*/ 0 h 1431"/>
                <a:gd name="T2" fmla="*/ 0 w 290"/>
                <a:gd name="T3" fmla="*/ 1431 h 1431"/>
                <a:gd name="T4" fmla="*/ 290 w 290"/>
                <a:gd name="T5" fmla="*/ 1431 h 1431"/>
                <a:gd name="T6" fmla="*/ 290 w 290"/>
                <a:gd name="T7" fmla="*/ 290 h 1431"/>
                <a:gd name="T8" fmla="*/ 0 w 290"/>
                <a:gd name="T9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431">
                  <a:moveTo>
                    <a:pt x="0" y="0"/>
                  </a:moveTo>
                  <a:lnTo>
                    <a:pt x="0" y="1431"/>
                  </a:lnTo>
                  <a:lnTo>
                    <a:pt x="290" y="1431"/>
                  </a:lnTo>
                  <a:lnTo>
                    <a:pt x="290" y="29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615FF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Source Sans Pro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99875" y="2711455"/>
            <a:ext cx="1106360" cy="642946"/>
            <a:chOff x="4899875" y="2711455"/>
            <a:chExt cx="1106360" cy="642946"/>
          </a:xfrm>
          <a:solidFill>
            <a:srgbClr val="3FBACF"/>
          </a:solidFill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211810" y="2873577"/>
              <a:ext cx="794425" cy="326522"/>
            </a:xfrm>
            <a:custGeom>
              <a:avLst/>
              <a:gdLst>
                <a:gd name="T0" fmla="*/ 0 w 708"/>
                <a:gd name="T1" fmla="*/ 291 h 291"/>
                <a:gd name="T2" fmla="*/ 708 w 708"/>
                <a:gd name="T3" fmla="*/ 291 h 291"/>
                <a:gd name="T4" fmla="*/ 418 w 708"/>
                <a:gd name="T5" fmla="*/ 0 h 291"/>
                <a:gd name="T6" fmla="*/ 0 w 708"/>
                <a:gd name="T7" fmla="*/ 0 h 291"/>
                <a:gd name="T8" fmla="*/ 0 w 708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291">
                  <a:moveTo>
                    <a:pt x="0" y="291"/>
                  </a:moveTo>
                  <a:lnTo>
                    <a:pt x="708" y="291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899875" y="2711455"/>
              <a:ext cx="347841" cy="642946"/>
            </a:xfrm>
            <a:custGeom>
              <a:avLst/>
              <a:gdLst>
                <a:gd name="T0" fmla="*/ 0 w 310"/>
                <a:gd name="T1" fmla="*/ 286 h 573"/>
                <a:gd name="T2" fmla="*/ 310 w 310"/>
                <a:gd name="T3" fmla="*/ 0 h 573"/>
                <a:gd name="T4" fmla="*/ 310 w 310"/>
                <a:gd name="T5" fmla="*/ 286 h 573"/>
                <a:gd name="T6" fmla="*/ 310 w 310"/>
                <a:gd name="T7" fmla="*/ 573 h 573"/>
                <a:gd name="T8" fmla="*/ 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6"/>
                  </a:moveTo>
                  <a:lnTo>
                    <a:pt x="310" y="0"/>
                  </a:lnTo>
                  <a:lnTo>
                    <a:pt x="310" y="286"/>
                  </a:lnTo>
                  <a:lnTo>
                    <a:pt x="310" y="573"/>
                  </a:lnTo>
                  <a:lnTo>
                    <a:pt x="0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63118" y="4740194"/>
            <a:ext cx="945904" cy="641823"/>
            <a:chOff x="4663118" y="4740194"/>
            <a:chExt cx="945904" cy="641823"/>
          </a:xfrm>
          <a:solidFill>
            <a:srgbClr val="615FFD"/>
          </a:solidFill>
        </p:grpSpPr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4975053" y="4903226"/>
              <a:ext cx="633969" cy="325400"/>
            </a:xfrm>
            <a:custGeom>
              <a:avLst/>
              <a:gdLst>
                <a:gd name="T0" fmla="*/ 0 w 565"/>
                <a:gd name="T1" fmla="*/ 290 h 290"/>
                <a:gd name="T2" fmla="*/ 565 w 565"/>
                <a:gd name="T3" fmla="*/ 290 h 290"/>
                <a:gd name="T4" fmla="*/ 275 w 565"/>
                <a:gd name="T5" fmla="*/ 0 h 290"/>
                <a:gd name="T6" fmla="*/ 0 w 565"/>
                <a:gd name="T7" fmla="*/ 0 h 290"/>
                <a:gd name="T8" fmla="*/ 0 w 565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290">
                  <a:moveTo>
                    <a:pt x="0" y="290"/>
                  </a:moveTo>
                  <a:lnTo>
                    <a:pt x="565" y="290"/>
                  </a:lnTo>
                  <a:lnTo>
                    <a:pt x="275" y="0"/>
                  </a:lnTo>
                  <a:lnTo>
                    <a:pt x="0" y="0"/>
                  </a:lnTo>
                  <a:lnTo>
                    <a:pt x="0" y="290"/>
                  </a:lnTo>
                  <a:close/>
                </a:path>
              </a:pathLst>
            </a:custGeom>
            <a:grpFill/>
            <a:ln>
              <a:solidFill>
                <a:srgbClr val="615FF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4663118" y="4740194"/>
              <a:ext cx="352330" cy="641823"/>
            </a:xfrm>
            <a:custGeom>
              <a:avLst/>
              <a:gdLst>
                <a:gd name="T0" fmla="*/ 0 w 314"/>
                <a:gd name="T1" fmla="*/ 286 h 572"/>
                <a:gd name="T2" fmla="*/ 314 w 314"/>
                <a:gd name="T3" fmla="*/ 0 h 572"/>
                <a:gd name="T4" fmla="*/ 314 w 314"/>
                <a:gd name="T5" fmla="*/ 286 h 572"/>
                <a:gd name="T6" fmla="*/ 314 w 314"/>
                <a:gd name="T7" fmla="*/ 572 h 572"/>
                <a:gd name="T8" fmla="*/ 0 w 314"/>
                <a:gd name="T9" fmla="*/ 28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72">
                  <a:moveTo>
                    <a:pt x="0" y="286"/>
                  </a:moveTo>
                  <a:lnTo>
                    <a:pt x="314" y="0"/>
                  </a:lnTo>
                  <a:lnTo>
                    <a:pt x="314" y="286"/>
                  </a:lnTo>
                  <a:lnTo>
                    <a:pt x="314" y="572"/>
                  </a:lnTo>
                  <a:lnTo>
                    <a:pt x="0" y="286"/>
                  </a:lnTo>
                  <a:close/>
                </a:path>
              </a:pathLst>
            </a:custGeom>
            <a:grpFill/>
            <a:ln>
              <a:solidFill>
                <a:srgbClr val="615FF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75260" y="3725824"/>
            <a:ext cx="1049135" cy="642946"/>
            <a:chOff x="6475260" y="3725824"/>
            <a:chExt cx="1049135" cy="642946"/>
          </a:xfrm>
          <a:solidFill>
            <a:srgbClr val="3FBACF"/>
          </a:solidFill>
        </p:grpSpPr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475260" y="3892789"/>
              <a:ext cx="732711" cy="326522"/>
            </a:xfrm>
            <a:custGeom>
              <a:avLst/>
              <a:gdLst>
                <a:gd name="T0" fmla="*/ 653 w 653"/>
                <a:gd name="T1" fmla="*/ 291 h 291"/>
                <a:gd name="T2" fmla="*/ 0 w 653"/>
                <a:gd name="T3" fmla="*/ 291 h 291"/>
                <a:gd name="T4" fmla="*/ 291 w 653"/>
                <a:gd name="T5" fmla="*/ 0 h 291"/>
                <a:gd name="T6" fmla="*/ 653 w 653"/>
                <a:gd name="T7" fmla="*/ 0 h 291"/>
                <a:gd name="T8" fmla="*/ 653 w 653"/>
                <a:gd name="T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91">
                  <a:moveTo>
                    <a:pt x="653" y="291"/>
                  </a:moveTo>
                  <a:lnTo>
                    <a:pt x="0" y="291"/>
                  </a:lnTo>
                  <a:lnTo>
                    <a:pt x="291" y="0"/>
                  </a:lnTo>
                  <a:lnTo>
                    <a:pt x="653" y="0"/>
                  </a:lnTo>
                  <a:lnTo>
                    <a:pt x="653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7172065" y="3725824"/>
              <a:ext cx="352330" cy="642946"/>
            </a:xfrm>
            <a:custGeom>
              <a:avLst/>
              <a:gdLst>
                <a:gd name="T0" fmla="*/ 314 w 314"/>
                <a:gd name="T1" fmla="*/ 286 h 573"/>
                <a:gd name="T2" fmla="*/ 0 w 314"/>
                <a:gd name="T3" fmla="*/ 0 h 573"/>
                <a:gd name="T4" fmla="*/ 0 w 314"/>
                <a:gd name="T5" fmla="*/ 286 h 573"/>
                <a:gd name="T6" fmla="*/ 0 w 314"/>
                <a:gd name="T7" fmla="*/ 573 h 573"/>
                <a:gd name="T8" fmla="*/ 314 w 314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73">
                  <a:moveTo>
                    <a:pt x="314" y="286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0" y="573"/>
                  </a:lnTo>
                  <a:lnTo>
                    <a:pt x="314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  <a:latin typeface="Source Sans Pro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637989" y="3619487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Step 03</a:t>
            </a:r>
          </a:p>
          <a:p>
            <a:pPr>
              <a:lnSpc>
                <a:spcPct val="90000"/>
              </a:lnSpc>
            </a:pP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dolor sit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amet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,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consectetur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adipiscing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elit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348230" y="1591310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Step 01</a:t>
            </a:r>
          </a:p>
          <a:p>
            <a:pPr>
              <a:lnSpc>
                <a:spcPct val="90000"/>
              </a:lnSpc>
            </a:pP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dolor sit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amet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,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consectetur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adipiscing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elit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19644" y="4583609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Step 04</a:t>
            </a:r>
          </a:p>
          <a:p>
            <a:pPr algn="r">
              <a:lnSpc>
                <a:spcPct val="90000"/>
              </a:lnSpc>
            </a:pP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dolor sit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amet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,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consectetur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adipiscing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elit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66794" y="2609028"/>
            <a:ext cx="249536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Step 02</a:t>
            </a:r>
          </a:p>
          <a:p>
            <a:pPr algn="r">
              <a:lnSpc>
                <a:spcPct val="90000"/>
              </a:lnSpc>
            </a:pP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dolor sit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amet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,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consectetur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adipiscing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elit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3FBACF"/>
                </a:solidFill>
              </a:rPr>
              <a:t>Process-based infographic</a:t>
            </a:r>
          </a:p>
        </p:txBody>
      </p:sp>
    </p:spTree>
    <p:extLst>
      <p:ext uri="{BB962C8B-B14F-4D97-AF65-F5344CB8AC3E}">
        <p14:creationId xmlns:p14="http://schemas.microsoft.com/office/powerpoint/2010/main" val="13959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" y="290803"/>
            <a:ext cx="12192000" cy="4898735"/>
          </a:xfrm>
          <a:prstGeom prst="rect">
            <a:avLst/>
          </a:prstGeom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450975" y="3230563"/>
            <a:ext cx="1958975" cy="1958975"/>
            <a:chOff x="0" y="0"/>
            <a:chExt cx="1959094" cy="1959094"/>
          </a:xfrm>
        </p:grpSpPr>
        <p:sp>
          <p:nvSpPr>
            <p:cNvPr id="17413" name="椭圆 2"/>
            <p:cNvSpPr>
              <a:spLocks noChangeArrowheads="1"/>
            </p:cNvSpPr>
            <p:nvPr/>
          </p:nvSpPr>
          <p:spPr bwMode="auto">
            <a:xfrm>
              <a:off x="0" y="0"/>
              <a:ext cx="1959094" cy="1959094"/>
            </a:xfrm>
            <a:prstGeom prst="ellipse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7414" name="任意多边形 26"/>
            <p:cNvSpPr>
              <a:spLocks noChangeArrowheads="1"/>
            </p:cNvSpPr>
            <p:nvPr/>
          </p:nvSpPr>
          <p:spPr bwMode="auto">
            <a:xfrm>
              <a:off x="148568" y="547633"/>
              <a:ext cx="1661959" cy="1262894"/>
            </a:xfrm>
            <a:custGeom>
              <a:avLst/>
              <a:gdLst>
                <a:gd name="T0" fmla="*/ 162204 w 2208628"/>
                <a:gd name="T1" fmla="*/ 0 h 1678298"/>
                <a:gd name="T2" fmla="*/ 2046425 w 2208628"/>
                <a:gd name="T3" fmla="*/ 0 h 1678298"/>
                <a:gd name="T4" fmla="*/ 2075343 w 2208628"/>
                <a:gd name="T5" fmla="*/ 47602 h 1678298"/>
                <a:gd name="T6" fmla="*/ 2208628 w 2208628"/>
                <a:gd name="T7" fmla="*/ 573984 h 1678298"/>
                <a:gd name="T8" fmla="*/ 1104314 w 2208628"/>
                <a:gd name="T9" fmla="*/ 1678298 h 1678298"/>
                <a:gd name="T10" fmla="*/ 0 w 2208628"/>
                <a:gd name="T11" fmla="*/ 573984 h 1678298"/>
                <a:gd name="T12" fmla="*/ 133285 w 2208628"/>
                <a:gd name="T13" fmla="*/ 47602 h 1678298"/>
                <a:gd name="T14" fmla="*/ 162204 w 2208628"/>
                <a:gd name="T15" fmla="*/ 0 h 16782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8628"/>
                <a:gd name="T25" fmla="*/ 0 h 1678298"/>
                <a:gd name="T26" fmla="*/ 2208628 w 2208628"/>
                <a:gd name="T27" fmla="*/ 1678298 h 16782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8628" h="1678298">
                  <a:moveTo>
                    <a:pt x="162204" y="0"/>
                  </a:moveTo>
                  <a:lnTo>
                    <a:pt x="2046425" y="0"/>
                  </a:lnTo>
                  <a:lnTo>
                    <a:pt x="2075343" y="47602"/>
                  </a:lnTo>
                  <a:cubicBezTo>
                    <a:pt x="2160345" y="204076"/>
                    <a:pt x="2208628" y="383392"/>
                    <a:pt x="2208628" y="573984"/>
                  </a:cubicBezTo>
                  <a:cubicBezTo>
                    <a:pt x="2208628" y="1183880"/>
                    <a:pt x="1714210" y="1678298"/>
                    <a:pt x="1104314" y="1678298"/>
                  </a:cubicBezTo>
                  <a:cubicBezTo>
                    <a:pt x="494418" y="1678298"/>
                    <a:pt x="0" y="1183880"/>
                    <a:pt x="0" y="573984"/>
                  </a:cubicBezTo>
                  <a:cubicBezTo>
                    <a:pt x="0" y="383392"/>
                    <a:pt x="48283" y="204076"/>
                    <a:pt x="133285" y="47602"/>
                  </a:cubicBezTo>
                  <a:lnTo>
                    <a:pt x="162204" y="0"/>
                  </a:lnTo>
                  <a:close/>
                </a:path>
              </a:pathLst>
            </a:custGeom>
            <a:solidFill>
              <a:srgbClr val="615FFD"/>
            </a:solidFill>
            <a:ln w="12700" cap="flat" cmpd="sng">
              <a:solidFill>
                <a:srgbClr val="615FFD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Calibri" charset="0"/>
                </a:rPr>
                <a:t>80%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sp>
        <p:nvSpPr>
          <p:cNvPr id="17415" name="椭圆 29"/>
          <p:cNvSpPr>
            <a:spLocks noChangeArrowheads="1"/>
          </p:cNvSpPr>
          <p:nvPr/>
        </p:nvSpPr>
        <p:spPr bwMode="auto">
          <a:xfrm>
            <a:off x="5127625" y="3230563"/>
            <a:ext cx="1958975" cy="1958975"/>
          </a:xfrm>
          <a:prstGeom prst="ellipse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17416" name="任意多边形 32"/>
          <p:cNvSpPr>
            <a:spLocks noChangeArrowheads="1"/>
          </p:cNvSpPr>
          <p:nvPr/>
        </p:nvSpPr>
        <p:spPr bwMode="auto">
          <a:xfrm>
            <a:off x="5276850" y="4127501"/>
            <a:ext cx="1662113" cy="914400"/>
          </a:xfrm>
          <a:custGeom>
            <a:avLst/>
            <a:gdLst>
              <a:gd name="T0" fmla="*/ 6923 w 2208628"/>
              <a:gd name="T1" fmla="*/ 0 h 1214064"/>
              <a:gd name="T2" fmla="*/ 2201705 w 2208628"/>
              <a:gd name="T3" fmla="*/ 0 h 1214064"/>
              <a:gd name="T4" fmla="*/ 2208628 w 2208628"/>
              <a:gd name="T5" fmla="*/ 109750 h 1214064"/>
              <a:gd name="T6" fmla="*/ 1104314 w 2208628"/>
              <a:gd name="T7" fmla="*/ 1214064 h 1214064"/>
              <a:gd name="T8" fmla="*/ 0 w 2208628"/>
              <a:gd name="T9" fmla="*/ 109750 h 1214064"/>
              <a:gd name="T10" fmla="*/ 6923 w 2208628"/>
              <a:gd name="T11" fmla="*/ 0 h 1214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08628"/>
              <a:gd name="T19" fmla="*/ 0 h 1214064"/>
              <a:gd name="T20" fmla="*/ 2208628 w 2208628"/>
              <a:gd name="T21" fmla="*/ 1214064 h 12140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08628" h="1214064">
                <a:moveTo>
                  <a:pt x="6923" y="0"/>
                </a:moveTo>
                <a:lnTo>
                  <a:pt x="2201705" y="0"/>
                </a:lnTo>
                <a:lnTo>
                  <a:pt x="2208628" y="109750"/>
                </a:lnTo>
                <a:cubicBezTo>
                  <a:pt x="2208628" y="719646"/>
                  <a:pt x="1714210" y="1214064"/>
                  <a:pt x="1104314" y="1214064"/>
                </a:cubicBezTo>
                <a:cubicBezTo>
                  <a:pt x="494418" y="1214064"/>
                  <a:pt x="0" y="719646"/>
                  <a:pt x="0" y="109750"/>
                </a:cubicBezTo>
                <a:lnTo>
                  <a:pt x="6923" y="0"/>
                </a:lnTo>
                <a:close/>
              </a:path>
            </a:pathLst>
          </a:custGeom>
          <a:solidFill>
            <a:srgbClr val="3FBACF"/>
          </a:solidFill>
          <a:ln>
            <a:solidFill>
              <a:srgbClr val="3FBACF"/>
            </a:solidFill>
          </a:ln>
          <a:extLst/>
        </p:spPr>
        <p:txBody>
          <a:bodyPr anchor="ctr"/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Calibri" charset="0"/>
              </a:rPr>
              <a:t>60%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17417" name="椭圆 35"/>
          <p:cNvSpPr>
            <a:spLocks noChangeArrowheads="1"/>
          </p:cNvSpPr>
          <p:nvPr/>
        </p:nvSpPr>
        <p:spPr bwMode="auto">
          <a:xfrm>
            <a:off x="8805863" y="3230563"/>
            <a:ext cx="1958975" cy="1958975"/>
          </a:xfrm>
          <a:prstGeom prst="ellipse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17418" name="任意多边形 38"/>
          <p:cNvSpPr>
            <a:spLocks noChangeArrowheads="1"/>
          </p:cNvSpPr>
          <p:nvPr/>
        </p:nvSpPr>
        <p:spPr bwMode="auto">
          <a:xfrm>
            <a:off x="9007475" y="4498976"/>
            <a:ext cx="1557338" cy="542925"/>
          </a:xfrm>
          <a:custGeom>
            <a:avLst/>
            <a:gdLst>
              <a:gd name="T0" fmla="*/ 0 w 2069278"/>
              <a:gd name="T1" fmla="*/ 0 h 721207"/>
              <a:gd name="T2" fmla="*/ 2069278 w 2069278"/>
              <a:gd name="T3" fmla="*/ 0 h 721207"/>
              <a:gd name="T4" fmla="*/ 2052171 w 2069278"/>
              <a:gd name="T5" fmla="*/ 46742 h 721207"/>
              <a:gd name="T6" fmla="*/ 1034639 w 2069278"/>
              <a:gd name="T7" fmla="*/ 721207 h 721207"/>
              <a:gd name="T8" fmla="*/ 17107 w 2069278"/>
              <a:gd name="T9" fmla="*/ 46742 h 721207"/>
              <a:gd name="T10" fmla="*/ 0 w 2069278"/>
              <a:gd name="T11" fmla="*/ 0 h 7212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9278"/>
              <a:gd name="T19" fmla="*/ 0 h 721207"/>
              <a:gd name="T20" fmla="*/ 2069278 w 2069278"/>
              <a:gd name="T21" fmla="*/ 721207 h 7212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9278" h="721207">
                <a:moveTo>
                  <a:pt x="0" y="0"/>
                </a:moveTo>
                <a:lnTo>
                  <a:pt x="2069278" y="0"/>
                </a:lnTo>
                <a:lnTo>
                  <a:pt x="2052171" y="46742"/>
                </a:lnTo>
                <a:cubicBezTo>
                  <a:pt x="1884527" y="443097"/>
                  <a:pt x="1492061" y="721207"/>
                  <a:pt x="1034639" y="721207"/>
                </a:cubicBezTo>
                <a:cubicBezTo>
                  <a:pt x="577217" y="721207"/>
                  <a:pt x="184751" y="443097"/>
                  <a:pt x="17107" y="46742"/>
                </a:cubicBezTo>
                <a:lnTo>
                  <a:pt x="0" y="0"/>
                </a:lnTo>
                <a:close/>
              </a:path>
            </a:pathLst>
          </a:custGeom>
          <a:solidFill>
            <a:srgbClr val="615FFD"/>
          </a:solidFill>
          <a:ln>
            <a:solidFill>
              <a:srgbClr val="615FFD"/>
            </a:solidFill>
          </a:ln>
          <a:extLst/>
        </p:spPr>
        <p:txBody>
          <a:bodyPr anchor="ctr"/>
          <a:lstStyle/>
          <a:p>
            <a:pPr algn="ctr"/>
            <a:r>
              <a: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Calibri" charset="0"/>
              </a:rPr>
              <a:t>25%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17420" name="文本框 48"/>
          <p:cNvSpPr>
            <a:spLocks noChangeArrowheads="1"/>
          </p:cNvSpPr>
          <p:nvPr/>
        </p:nvSpPr>
        <p:spPr bwMode="auto">
          <a:xfrm>
            <a:off x="1235075" y="5567363"/>
            <a:ext cx="227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Calibri" charset="0"/>
              </a:rPr>
              <a:t>DESCRIPTION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Calibri" charset="0"/>
            </a:endParaRPr>
          </a:p>
        </p:txBody>
      </p:sp>
      <p:sp>
        <p:nvSpPr>
          <p:cNvPr id="17422" name="文本框 51"/>
          <p:cNvSpPr>
            <a:spLocks noChangeArrowheads="1"/>
          </p:cNvSpPr>
          <p:nvPr/>
        </p:nvSpPr>
        <p:spPr bwMode="auto">
          <a:xfrm>
            <a:off x="4964113" y="5567363"/>
            <a:ext cx="227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Calibri" charset="0"/>
              </a:rPr>
              <a:t>DESCRIPTION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Calibri" charset="0"/>
            </a:endParaRPr>
          </a:p>
        </p:txBody>
      </p:sp>
      <p:sp>
        <p:nvSpPr>
          <p:cNvPr id="17424" name="文本框 53"/>
          <p:cNvSpPr>
            <a:spLocks noChangeArrowheads="1"/>
          </p:cNvSpPr>
          <p:nvPr/>
        </p:nvSpPr>
        <p:spPr bwMode="auto">
          <a:xfrm>
            <a:off x="8693150" y="5567363"/>
            <a:ext cx="227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Calibri" charset="0"/>
              </a:rPr>
              <a:t>DESCRIPTION</a:t>
            </a:r>
            <a:endParaRPr lang="zh-CN" altLang="en-US" sz="16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Calibri" charset="0"/>
            </a:endParaRPr>
          </a:p>
        </p:txBody>
      </p:sp>
      <p:grpSp>
        <p:nvGrpSpPr>
          <p:cNvPr id="16" name="Group 468"/>
          <p:cNvGrpSpPr/>
          <p:nvPr/>
        </p:nvGrpSpPr>
        <p:grpSpPr>
          <a:xfrm>
            <a:off x="3684523" y="1977292"/>
            <a:ext cx="5054600" cy="1116519"/>
            <a:chOff x="3568700" y="186058"/>
            <a:chExt cx="5054600" cy="1116519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3600" smtClean="0">
                  <a:solidFill>
                    <a:srgbClr val="615FF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SLIDE MAIN TITLE</a:t>
              </a:r>
              <a:endParaRPr lang="en-US" altLang="ko-KR" sz="3600" dirty="0">
                <a:solidFill>
                  <a:srgbClr val="615FF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050">
                  <a:solidFill>
                    <a:srgbClr val="615F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Our user-friendly and functional search engine helps you locate the right templates, effectively saving your </a:t>
              </a:r>
              <a:r>
                <a:rPr lang="en-US" altLang="ko-KR" sz="1050" smtClean="0">
                  <a:solidFill>
                    <a:srgbClr val="615FF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time</a:t>
              </a:r>
              <a:endParaRPr lang="en-US" altLang="ko-KR" sz="1050">
                <a:solidFill>
                  <a:srgbClr val="615FF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grpSp>
          <p:nvGrpSpPr>
            <p:cNvPr id="19" name="Group 47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20" name="Straight Connector 47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7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矩形 80"/>
          <p:cNvSpPr>
            <a:spLocks noChangeArrowheads="1"/>
          </p:cNvSpPr>
          <p:nvPr/>
        </p:nvSpPr>
        <p:spPr bwMode="auto">
          <a:xfrm>
            <a:off x="1599534" y="5863084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3" name="矩形 80"/>
          <p:cNvSpPr>
            <a:spLocks noChangeArrowheads="1"/>
          </p:cNvSpPr>
          <p:nvPr/>
        </p:nvSpPr>
        <p:spPr bwMode="auto">
          <a:xfrm>
            <a:off x="5276850" y="5876201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4" name="矩形 80"/>
          <p:cNvSpPr>
            <a:spLocks noChangeArrowheads="1"/>
          </p:cNvSpPr>
          <p:nvPr/>
        </p:nvSpPr>
        <p:spPr bwMode="auto">
          <a:xfrm>
            <a:off x="9007475" y="5876201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19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2637" y="983623"/>
            <a:ext cx="12033520" cy="494922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27800" dirty="0" smtClean="0">
                <a:solidFill>
                  <a:srgbClr val="3FBACF"/>
                </a:solidFill>
              </a:rPr>
              <a:t>PART</a:t>
            </a:r>
            <a:r>
              <a:rPr lang="zh-CN" altLang="en-US" sz="27800" dirty="0" smtClean="0">
                <a:solidFill>
                  <a:srgbClr val="3FBACF"/>
                </a:solidFill>
              </a:rPr>
              <a:t> </a:t>
            </a:r>
            <a:r>
              <a:rPr lang="en-US" altLang="zh-CN" sz="27800" dirty="0">
                <a:solidFill>
                  <a:srgbClr val="3FBACF"/>
                </a:solidFill>
              </a:rPr>
              <a:t>4</a:t>
            </a:r>
            <a:endParaRPr lang="en-US" sz="27800" dirty="0">
              <a:solidFill>
                <a:srgbClr val="3FBAC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3612" y="1976809"/>
            <a:ext cx="9345399" cy="17972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sz="6600" dirty="0" smtClean="0">
                <a:solidFill>
                  <a:srgbClr val="615FFD"/>
                </a:solidFill>
              </a:rPr>
              <a:t>Reach out, we’d love to</a:t>
            </a:r>
          </a:p>
          <a:p>
            <a:r>
              <a:rPr lang="en-US" sz="6600" dirty="0" smtClean="0">
                <a:solidFill>
                  <a:srgbClr val="615FFD"/>
                </a:solidFill>
              </a:rPr>
              <a:t>Hear from you</a:t>
            </a:r>
            <a:endParaRPr lang="en-US" sz="6600" dirty="0">
              <a:solidFill>
                <a:srgbClr val="615FFD"/>
              </a:solidFill>
            </a:endParaRPr>
          </a:p>
        </p:txBody>
      </p:sp>
      <p:grpSp>
        <p:nvGrpSpPr>
          <p:cNvPr id="4" name="组合 83"/>
          <p:cNvGrpSpPr>
            <a:grpSpLocks/>
          </p:cNvGrpSpPr>
          <p:nvPr/>
        </p:nvGrpSpPr>
        <p:grpSpPr bwMode="auto">
          <a:xfrm>
            <a:off x="4209324" y="4271146"/>
            <a:ext cx="2262188" cy="1164602"/>
            <a:chOff x="0" y="0"/>
            <a:chExt cx="2261777" cy="1165003"/>
          </a:xfrm>
        </p:grpSpPr>
        <p:sp>
          <p:nvSpPr>
            <p:cNvPr id="5" name="文本框 68"/>
            <p:cNvSpPr txBox="1">
              <a:spLocks noChangeArrowheads="1"/>
            </p:cNvSpPr>
            <p:nvPr/>
          </p:nvSpPr>
          <p:spPr bwMode="auto">
            <a:xfrm>
              <a:off x="1" y="0"/>
              <a:ext cx="2261776" cy="40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PART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4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阶段计划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6" name="矩形 72"/>
            <p:cNvSpPr>
              <a:spLocks noChangeArrowheads="1"/>
            </p:cNvSpPr>
            <p:nvPr/>
          </p:nvSpPr>
          <p:spPr bwMode="auto">
            <a:xfrm>
              <a:off x="0" y="333720"/>
              <a:ext cx="2242954" cy="83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财务规划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风险管理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总结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3"/>
          <p:cNvSpPr>
            <a:spLocks/>
          </p:cNvSpPr>
          <p:nvPr/>
        </p:nvSpPr>
        <p:spPr bwMode="auto">
          <a:xfrm>
            <a:off x="5657850" y="3794672"/>
            <a:ext cx="3419475" cy="1708150"/>
          </a:xfrm>
          <a:custGeom>
            <a:avLst/>
            <a:gdLst>
              <a:gd name="T0" fmla="*/ 606 w 910"/>
              <a:gd name="T1" fmla="*/ 0 h 454"/>
              <a:gd name="T2" fmla="*/ 455 w 910"/>
              <a:gd name="T3" fmla="*/ 151 h 454"/>
              <a:gd name="T4" fmla="*/ 303 w 910"/>
              <a:gd name="T5" fmla="*/ 0 h 454"/>
              <a:gd name="T6" fmla="*/ 0 w 910"/>
              <a:gd name="T7" fmla="*/ 0 h 454"/>
              <a:gd name="T8" fmla="*/ 455 w 910"/>
              <a:gd name="T9" fmla="*/ 454 h 454"/>
              <a:gd name="T10" fmla="*/ 910 w 910"/>
              <a:gd name="T11" fmla="*/ 0 h 454"/>
              <a:gd name="T12" fmla="*/ 606 w 910"/>
              <a:gd name="T13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454">
                <a:moveTo>
                  <a:pt x="606" y="0"/>
                </a:moveTo>
                <a:cubicBezTo>
                  <a:pt x="606" y="83"/>
                  <a:pt x="539" y="151"/>
                  <a:pt x="455" y="151"/>
                </a:cubicBezTo>
                <a:cubicBezTo>
                  <a:pt x="371" y="151"/>
                  <a:pt x="303" y="83"/>
                  <a:pt x="3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0"/>
                  <a:pt x="204" y="454"/>
                  <a:pt x="455" y="454"/>
                </a:cubicBezTo>
                <a:cubicBezTo>
                  <a:pt x="706" y="454"/>
                  <a:pt x="910" y="250"/>
                  <a:pt x="910" y="0"/>
                </a:cubicBezTo>
                <a:lnTo>
                  <a:pt x="606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Process in place infographic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3384810" y="2083347"/>
            <a:ext cx="3419475" cy="1711325"/>
          </a:xfrm>
          <a:custGeom>
            <a:avLst/>
            <a:gdLst>
              <a:gd name="T0" fmla="*/ 455 w 910"/>
              <a:gd name="T1" fmla="*/ 0 h 455"/>
              <a:gd name="T2" fmla="*/ 0 w 910"/>
              <a:gd name="T3" fmla="*/ 455 h 455"/>
              <a:gd name="T4" fmla="*/ 304 w 910"/>
              <a:gd name="T5" fmla="*/ 455 h 455"/>
              <a:gd name="T6" fmla="*/ 455 w 910"/>
              <a:gd name="T7" fmla="*/ 303 h 455"/>
              <a:gd name="T8" fmla="*/ 607 w 910"/>
              <a:gd name="T9" fmla="*/ 455 h 455"/>
              <a:gd name="T10" fmla="*/ 910 w 910"/>
              <a:gd name="T11" fmla="*/ 455 h 455"/>
              <a:gd name="T12" fmla="*/ 455 w 910"/>
              <a:gd name="T13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455">
                <a:moveTo>
                  <a:pt x="455" y="0"/>
                </a:moveTo>
                <a:cubicBezTo>
                  <a:pt x="204" y="0"/>
                  <a:pt x="0" y="204"/>
                  <a:pt x="0" y="455"/>
                </a:cubicBezTo>
                <a:cubicBezTo>
                  <a:pt x="304" y="455"/>
                  <a:pt x="304" y="455"/>
                  <a:pt x="304" y="455"/>
                </a:cubicBezTo>
                <a:cubicBezTo>
                  <a:pt x="304" y="371"/>
                  <a:pt x="371" y="303"/>
                  <a:pt x="455" y="303"/>
                </a:cubicBezTo>
                <a:cubicBezTo>
                  <a:pt x="539" y="303"/>
                  <a:pt x="607" y="371"/>
                  <a:pt x="607" y="455"/>
                </a:cubicBezTo>
                <a:cubicBezTo>
                  <a:pt x="910" y="455"/>
                  <a:pt x="910" y="455"/>
                  <a:pt x="910" y="455"/>
                </a:cubicBezTo>
                <a:cubicBezTo>
                  <a:pt x="910" y="204"/>
                  <a:pt x="706" y="0"/>
                  <a:pt x="45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1108335" y="3794672"/>
            <a:ext cx="3419475" cy="1708150"/>
          </a:xfrm>
          <a:custGeom>
            <a:avLst/>
            <a:gdLst>
              <a:gd name="T0" fmla="*/ 606 w 910"/>
              <a:gd name="T1" fmla="*/ 0 h 454"/>
              <a:gd name="T2" fmla="*/ 455 w 910"/>
              <a:gd name="T3" fmla="*/ 151 h 454"/>
              <a:gd name="T4" fmla="*/ 303 w 910"/>
              <a:gd name="T5" fmla="*/ 0 h 454"/>
              <a:gd name="T6" fmla="*/ 0 w 910"/>
              <a:gd name="T7" fmla="*/ 0 h 454"/>
              <a:gd name="T8" fmla="*/ 455 w 910"/>
              <a:gd name="T9" fmla="*/ 454 h 454"/>
              <a:gd name="T10" fmla="*/ 910 w 910"/>
              <a:gd name="T11" fmla="*/ 0 h 454"/>
              <a:gd name="T12" fmla="*/ 606 w 910"/>
              <a:gd name="T13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454">
                <a:moveTo>
                  <a:pt x="606" y="0"/>
                </a:moveTo>
                <a:cubicBezTo>
                  <a:pt x="606" y="83"/>
                  <a:pt x="539" y="151"/>
                  <a:pt x="455" y="151"/>
                </a:cubicBezTo>
                <a:cubicBezTo>
                  <a:pt x="371" y="151"/>
                  <a:pt x="303" y="83"/>
                  <a:pt x="3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0"/>
                  <a:pt x="204" y="454"/>
                  <a:pt x="455" y="454"/>
                </a:cubicBezTo>
                <a:cubicBezTo>
                  <a:pt x="706" y="454"/>
                  <a:pt x="910" y="250"/>
                  <a:pt x="910" y="0"/>
                </a:cubicBezTo>
                <a:lnTo>
                  <a:pt x="606" y="0"/>
                </a:lnTo>
                <a:close/>
              </a:path>
            </a:pathLst>
          </a:custGeom>
          <a:solidFill>
            <a:srgbClr val="615FFD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1108335" y="2083347"/>
            <a:ext cx="3419475" cy="1711325"/>
          </a:xfrm>
          <a:custGeom>
            <a:avLst/>
            <a:gdLst>
              <a:gd name="T0" fmla="*/ 455 w 910"/>
              <a:gd name="T1" fmla="*/ 0 h 455"/>
              <a:gd name="T2" fmla="*/ 0 w 910"/>
              <a:gd name="T3" fmla="*/ 455 h 455"/>
              <a:gd name="T4" fmla="*/ 303 w 910"/>
              <a:gd name="T5" fmla="*/ 455 h 455"/>
              <a:gd name="T6" fmla="*/ 455 w 910"/>
              <a:gd name="T7" fmla="*/ 303 h 455"/>
              <a:gd name="T8" fmla="*/ 606 w 910"/>
              <a:gd name="T9" fmla="*/ 455 h 455"/>
              <a:gd name="T10" fmla="*/ 910 w 910"/>
              <a:gd name="T11" fmla="*/ 455 h 455"/>
              <a:gd name="T12" fmla="*/ 455 w 910"/>
              <a:gd name="T13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455">
                <a:moveTo>
                  <a:pt x="455" y="0"/>
                </a:moveTo>
                <a:cubicBezTo>
                  <a:pt x="204" y="0"/>
                  <a:pt x="0" y="204"/>
                  <a:pt x="0" y="455"/>
                </a:cubicBezTo>
                <a:cubicBezTo>
                  <a:pt x="303" y="455"/>
                  <a:pt x="303" y="455"/>
                  <a:pt x="303" y="455"/>
                </a:cubicBezTo>
                <a:cubicBezTo>
                  <a:pt x="303" y="371"/>
                  <a:pt x="371" y="303"/>
                  <a:pt x="455" y="303"/>
                </a:cubicBezTo>
                <a:cubicBezTo>
                  <a:pt x="539" y="303"/>
                  <a:pt x="606" y="371"/>
                  <a:pt x="606" y="455"/>
                </a:cubicBezTo>
                <a:cubicBezTo>
                  <a:pt x="910" y="455"/>
                  <a:pt x="910" y="455"/>
                  <a:pt x="910" y="455"/>
                </a:cubicBezTo>
                <a:cubicBezTo>
                  <a:pt x="910" y="204"/>
                  <a:pt x="706" y="0"/>
                  <a:pt x="455" y="0"/>
                </a:cubicBezTo>
                <a:close/>
              </a:path>
            </a:pathLst>
          </a:custGeom>
          <a:solidFill>
            <a:srgbClr val="3FBACF"/>
          </a:solidFill>
          <a:ln>
            <a:noFill/>
          </a:ln>
        </p:spPr>
        <p:txBody>
          <a:bodyPr vert="horz" wrap="square" lIns="457200" tIns="182880" rIns="45720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Step 01</a:t>
            </a: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dolor sit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amet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,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consectetur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adipiscing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elit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.</a:t>
            </a: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3384810" y="3794672"/>
            <a:ext cx="3419475" cy="1708150"/>
          </a:xfrm>
          <a:custGeom>
            <a:avLst/>
            <a:gdLst>
              <a:gd name="T0" fmla="*/ 607 w 910"/>
              <a:gd name="T1" fmla="*/ 0 h 454"/>
              <a:gd name="T2" fmla="*/ 455 w 910"/>
              <a:gd name="T3" fmla="*/ 151 h 454"/>
              <a:gd name="T4" fmla="*/ 304 w 910"/>
              <a:gd name="T5" fmla="*/ 0 h 454"/>
              <a:gd name="T6" fmla="*/ 0 w 910"/>
              <a:gd name="T7" fmla="*/ 0 h 454"/>
              <a:gd name="T8" fmla="*/ 455 w 910"/>
              <a:gd name="T9" fmla="*/ 454 h 454"/>
              <a:gd name="T10" fmla="*/ 910 w 910"/>
              <a:gd name="T11" fmla="*/ 0 h 454"/>
              <a:gd name="T12" fmla="*/ 607 w 910"/>
              <a:gd name="T13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454">
                <a:moveTo>
                  <a:pt x="607" y="0"/>
                </a:moveTo>
                <a:cubicBezTo>
                  <a:pt x="607" y="83"/>
                  <a:pt x="539" y="151"/>
                  <a:pt x="455" y="151"/>
                </a:cubicBezTo>
                <a:cubicBezTo>
                  <a:pt x="371" y="151"/>
                  <a:pt x="304" y="83"/>
                  <a:pt x="3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0"/>
                  <a:pt x="204" y="454"/>
                  <a:pt x="455" y="454"/>
                </a:cubicBezTo>
                <a:cubicBezTo>
                  <a:pt x="706" y="454"/>
                  <a:pt x="910" y="250"/>
                  <a:pt x="910" y="0"/>
                </a:cubicBezTo>
                <a:lnTo>
                  <a:pt x="607" y="0"/>
                </a:lnTo>
                <a:close/>
              </a:path>
            </a:pathLst>
          </a:custGeom>
          <a:solidFill>
            <a:srgbClr val="615FFD"/>
          </a:solidFill>
          <a:ln>
            <a:noFill/>
          </a:ln>
        </p:spPr>
        <p:txBody>
          <a:bodyPr vert="horz" wrap="square" lIns="457200" tIns="548640" rIns="45720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Step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02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dolor sit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amet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,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consectetur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adipiscing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elit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.</a:t>
            </a:r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7934325" y="2083347"/>
            <a:ext cx="3419475" cy="1711325"/>
          </a:xfrm>
          <a:custGeom>
            <a:avLst/>
            <a:gdLst>
              <a:gd name="T0" fmla="*/ 455 w 910"/>
              <a:gd name="T1" fmla="*/ 0 h 455"/>
              <a:gd name="T2" fmla="*/ 0 w 910"/>
              <a:gd name="T3" fmla="*/ 455 h 455"/>
              <a:gd name="T4" fmla="*/ 304 w 910"/>
              <a:gd name="T5" fmla="*/ 455 h 455"/>
              <a:gd name="T6" fmla="*/ 455 w 910"/>
              <a:gd name="T7" fmla="*/ 303 h 455"/>
              <a:gd name="T8" fmla="*/ 607 w 910"/>
              <a:gd name="T9" fmla="*/ 455 h 455"/>
              <a:gd name="T10" fmla="*/ 910 w 910"/>
              <a:gd name="T11" fmla="*/ 455 h 455"/>
              <a:gd name="T12" fmla="*/ 455 w 910"/>
              <a:gd name="T13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455">
                <a:moveTo>
                  <a:pt x="455" y="0"/>
                </a:moveTo>
                <a:cubicBezTo>
                  <a:pt x="204" y="0"/>
                  <a:pt x="0" y="204"/>
                  <a:pt x="0" y="455"/>
                </a:cubicBezTo>
                <a:cubicBezTo>
                  <a:pt x="304" y="455"/>
                  <a:pt x="304" y="455"/>
                  <a:pt x="304" y="455"/>
                </a:cubicBezTo>
                <a:cubicBezTo>
                  <a:pt x="304" y="371"/>
                  <a:pt x="371" y="303"/>
                  <a:pt x="455" y="303"/>
                </a:cubicBezTo>
                <a:cubicBezTo>
                  <a:pt x="539" y="303"/>
                  <a:pt x="607" y="371"/>
                  <a:pt x="607" y="455"/>
                </a:cubicBezTo>
                <a:cubicBezTo>
                  <a:pt x="910" y="455"/>
                  <a:pt x="910" y="455"/>
                  <a:pt x="910" y="455"/>
                </a:cubicBezTo>
                <a:cubicBezTo>
                  <a:pt x="910" y="204"/>
                  <a:pt x="706" y="0"/>
                  <a:pt x="455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5657850" y="2083347"/>
            <a:ext cx="3419475" cy="1711325"/>
          </a:xfrm>
          <a:custGeom>
            <a:avLst/>
            <a:gdLst>
              <a:gd name="T0" fmla="*/ 455 w 910"/>
              <a:gd name="T1" fmla="*/ 0 h 455"/>
              <a:gd name="T2" fmla="*/ 0 w 910"/>
              <a:gd name="T3" fmla="*/ 455 h 455"/>
              <a:gd name="T4" fmla="*/ 303 w 910"/>
              <a:gd name="T5" fmla="*/ 455 h 455"/>
              <a:gd name="T6" fmla="*/ 455 w 910"/>
              <a:gd name="T7" fmla="*/ 303 h 455"/>
              <a:gd name="T8" fmla="*/ 606 w 910"/>
              <a:gd name="T9" fmla="*/ 455 h 455"/>
              <a:gd name="T10" fmla="*/ 910 w 910"/>
              <a:gd name="T11" fmla="*/ 455 h 455"/>
              <a:gd name="T12" fmla="*/ 455 w 910"/>
              <a:gd name="T13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455">
                <a:moveTo>
                  <a:pt x="455" y="0"/>
                </a:moveTo>
                <a:cubicBezTo>
                  <a:pt x="204" y="0"/>
                  <a:pt x="0" y="204"/>
                  <a:pt x="0" y="455"/>
                </a:cubicBezTo>
                <a:cubicBezTo>
                  <a:pt x="303" y="455"/>
                  <a:pt x="303" y="455"/>
                  <a:pt x="303" y="455"/>
                </a:cubicBezTo>
                <a:cubicBezTo>
                  <a:pt x="303" y="371"/>
                  <a:pt x="371" y="303"/>
                  <a:pt x="455" y="303"/>
                </a:cubicBezTo>
                <a:cubicBezTo>
                  <a:pt x="539" y="303"/>
                  <a:pt x="606" y="371"/>
                  <a:pt x="606" y="455"/>
                </a:cubicBezTo>
                <a:cubicBezTo>
                  <a:pt x="910" y="455"/>
                  <a:pt x="910" y="455"/>
                  <a:pt x="910" y="455"/>
                </a:cubicBezTo>
                <a:cubicBezTo>
                  <a:pt x="910" y="204"/>
                  <a:pt x="706" y="0"/>
                  <a:pt x="455" y="0"/>
                </a:cubicBezTo>
                <a:close/>
              </a:path>
            </a:pathLst>
          </a:custGeom>
          <a:solidFill>
            <a:srgbClr val="3FBACF"/>
          </a:solidFill>
          <a:ln>
            <a:noFill/>
          </a:ln>
        </p:spPr>
        <p:txBody>
          <a:bodyPr vert="horz" wrap="square" lIns="457200" tIns="182880" rIns="45720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Step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03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dolor sit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amet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,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consectetur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adipiscing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elit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.</a:t>
            </a:r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7934325" y="3794672"/>
            <a:ext cx="3419475" cy="1708150"/>
          </a:xfrm>
          <a:custGeom>
            <a:avLst/>
            <a:gdLst>
              <a:gd name="T0" fmla="*/ 607 w 910"/>
              <a:gd name="T1" fmla="*/ 0 h 454"/>
              <a:gd name="T2" fmla="*/ 455 w 910"/>
              <a:gd name="T3" fmla="*/ 151 h 454"/>
              <a:gd name="T4" fmla="*/ 304 w 910"/>
              <a:gd name="T5" fmla="*/ 0 h 454"/>
              <a:gd name="T6" fmla="*/ 0 w 910"/>
              <a:gd name="T7" fmla="*/ 0 h 454"/>
              <a:gd name="T8" fmla="*/ 455 w 910"/>
              <a:gd name="T9" fmla="*/ 454 h 454"/>
              <a:gd name="T10" fmla="*/ 910 w 910"/>
              <a:gd name="T11" fmla="*/ 0 h 454"/>
              <a:gd name="T12" fmla="*/ 607 w 910"/>
              <a:gd name="T13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454">
                <a:moveTo>
                  <a:pt x="607" y="0"/>
                </a:moveTo>
                <a:cubicBezTo>
                  <a:pt x="607" y="83"/>
                  <a:pt x="539" y="151"/>
                  <a:pt x="455" y="151"/>
                </a:cubicBezTo>
                <a:cubicBezTo>
                  <a:pt x="371" y="151"/>
                  <a:pt x="304" y="83"/>
                  <a:pt x="3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0"/>
                  <a:pt x="204" y="454"/>
                  <a:pt x="455" y="454"/>
                </a:cubicBezTo>
                <a:cubicBezTo>
                  <a:pt x="706" y="454"/>
                  <a:pt x="910" y="250"/>
                  <a:pt x="910" y="0"/>
                </a:cubicBezTo>
                <a:lnTo>
                  <a:pt x="607" y="0"/>
                </a:lnTo>
                <a:close/>
              </a:path>
            </a:pathLst>
          </a:custGeom>
          <a:solidFill>
            <a:srgbClr val="615FFD"/>
          </a:solidFill>
          <a:ln>
            <a:noFill/>
          </a:ln>
        </p:spPr>
        <p:txBody>
          <a:bodyPr vert="horz" wrap="square" lIns="457200" tIns="548640" rIns="45720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Step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04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ource Sans Pro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Lorem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ipsum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dolor sit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amet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,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consectetur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adipiscing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elit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Source Sans Pro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375862" y="3352462"/>
            <a:ext cx="884420" cy="8844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linea-basic-10" panose="02000509000000000000" pitchFamily="49" charset="0"/>
              </a:rPr>
              <a:t>Q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linea-basic-10" panose="02000509000000000000" pitchFamily="49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52337" y="3352462"/>
            <a:ext cx="884420" cy="8844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linea-basic-10" panose="02000509000000000000" pitchFamily="49" charset="0"/>
              </a:rPr>
              <a:t>W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linea-basic-10" panose="02000509000000000000" pitchFamily="49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25378" y="3352462"/>
            <a:ext cx="884420" cy="88442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linea-basic-10" panose="02000509000000000000" pitchFamily="49" charset="0"/>
              </a:rPr>
              <a:t>E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linea-basic-10" panose="02000509000000000000" pitchFamily="49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201852" y="3352462"/>
            <a:ext cx="884420" cy="8844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linea-basic-10" panose="02000509000000000000" pitchFamily="49" charset="0"/>
              </a:rPr>
              <a:t>R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linea-basic-10" panose="02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1" grpId="0" animBg="1"/>
      <p:bldP spid="22" grpId="0" animBg="1"/>
      <p:bldP spid="14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"/>
          <p:cNvSpPr/>
          <p:nvPr/>
        </p:nvSpPr>
        <p:spPr>
          <a:xfrm rot="5400000" flipV="1">
            <a:off x="5840135" y="1774145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3FBAC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任意多边形 3"/>
          <p:cNvSpPr/>
          <p:nvPr/>
        </p:nvSpPr>
        <p:spPr>
          <a:xfrm rot="16200000" flipH="1" flipV="1">
            <a:off x="4197072" y="1774145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615F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5400000" flipH="1" flipV="1">
            <a:off x="5840135" y="342959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615F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6200000" flipV="1">
            <a:off x="4197072" y="342959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3FBAC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917530" y="3429874"/>
            <a:ext cx="484781" cy="516149"/>
            <a:chOff x="3194451" y="5048733"/>
            <a:chExt cx="484781" cy="516149"/>
          </a:xfrm>
          <a:solidFill>
            <a:schemeClr val="tx1"/>
          </a:solidFill>
        </p:grpSpPr>
        <p:sp>
          <p:nvSpPr>
            <p:cNvPr id="9" name="Freeform 603"/>
            <p:cNvSpPr>
              <a:spLocks/>
            </p:cNvSpPr>
            <p:nvPr/>
          </p:nvSpPr>
          <p:spPr bwMode="auto">
            <a:xfrm>
              <a:off x="3428285" y="5048733"/>
              <a:ext cx="31369" cy="71292"/>
            </a:xfrm>
            <a:custGeom>
              <a:avLst/>
              <a:gdLst>
                <a:gd name="T0" fmla="*/ 7 w 13"/>
                <a:gd name="T1" fmla="*/ 32 h 32"/>
                <a:gd name="T2" fmla="*/ 0 w 13"/>
                <a:gd name="T3" fmla="*/ 25 h 32"/>
                <a:gd name="T4" fmla="*/ 0 w 13"/>
                <a:gd name="T5" fmla="*/ 6 h 32"/>
                <a:gd name="T6" fmla="*/ 7 w 13"/>
                <a:gd name="T7" fmla="*/ 0 h 32"/>
                <a:gd name="T8" fmla="*/ 13 w 13"/>
                <a:gd name="T9" fmla="*/ 6 h 32"/>
                <a:gd name="T10" fmla="*/ 13 w 13"/>
                <a:gd name="T11" fmla="*/ 25 h 32"/>
                <a:gd name="T12" fmla="*/ 7 w 1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32"/>
                  </a:moveTo>
                  <a:cubicBezTo>
                    <a:pt x="3" y="32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0" y="32"/>
                    <a:pt x="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Freeform 604"/>
            <p:cNvSpPr>
              <a:spLocks/>
            </p:cNvSpPr>
            <p:nvPr/>
          </p:nvSpPr>
          <p:spPr bwMode="auto">
            <a:xfrm>
              <a:off x="3311367" y="5074399"/>
              <a:ext cx="57033" cy="68439"/>
            </a:xfrm>
            <a:custGeom>
              <a:avLst/>
              <a:gdLst>
                <a:gd name="T0" fmla="*/ 17 w 24"/>
                <a:gd name="T1" fmla="*/ 30 h 30"/>
                <a:gd name="T2" fmla="*/ 12 w 24"/>
                <a:gd name="T3" fmla="*/ 27 h 30"/>
                <a:gd name="T4" fmla="*/ 2 w 24"/>
                <a:gd name="T5" fmla="*/ 10 h 30"/>
                <a:gd name="T6" fmla="*/ 4 w 24"/>
                <a:gd name="T7" fmla="*/ 1 h 30"/>
                <a:gd name="T8" fmla="*/ 12 w 24"/>
                <a:gd name="T9" fmla="*/ 4 h 30"/>
                <a:gd name="T10" fmla="*/ 22 w 24"/>
                <a:gd name="T11" fmla="*/ 21 h 30"/>
                <a:gd name="T12" fmla="*/ 20 w 24"/>
                <a:gd name="T13" fmla="*/ 29 h 30"/>
                <a:gd name="T14" fmla="*/ 1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7" y="30"/>
                  </a:moveTo>
                  <a:cubicBezTo>
                    <a:pt x="15" y="30"/>
                    <a:pt x="13" y="29"/>
                    <a:pt x="12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4"/>
                    <a:pt x="23" y="27"/>
                    <a:pt x="20" y="29"/>
                  </a:cubicBezTo>
                  <a:cubicBezTo>
                    <a:pt x="19" y="29"/>
                    <a:pt x="18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reeform 605"/>
            <p:cNvSpPr>
              <a:spLocks/>
            </p:cNvSpPr>
            <p:nvPr/>
          </p:nvSpPr>
          <p:spPr bwMode="auto">
            <a:xfrm>
              <a:off x="3228670" y="5154245"/>
              <a:ext cx="68439" cy="51330"/>
            </a:xfrm>
            <a:custGeom>
              <a:avLst/>
              <a:gdLst>
                <a:gd name="T0" fmla="*/ 23 w 30"/>
                <a:gd name="T1" fmla="*/ 23 h 23"/>
                <a:gd name="T2" fmla="*/ 20 w 30"/>
                <a:gd name="T3" fmla="*/ 22 h 23"/>
                <a:gd name="T4" fmla="*/ 4 w 30"/>
                <a:gd name="T5" fmla="*/ 12 h 23"/>
                <a:gd name="T6" fmla="*/ 1 w 30"/>
                <a:gd name="T7" fmla="*/ 4 h 23"/>
                <a:gd name="T8" fmla="*/ 10 w 30"/>
                <a:gd name="T9" fmla="*/ 2 h 23"/>
                <a:gd name="T10" fmla="*/ 27 w 30"/>
                <a:gd name="T11" fmla="*/ 12 h 23"/>
                <a:gd name="T12" fmla="*/ 29 w 30"/>
                <a:gd name="T13" fmla="*/ 20 h 23"/>
                <a:gd name="T14" fmla="*/ 23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23" y="23"/>
                  </a:moveTo>
                  <a:cubicBezTo>
                    <a:pt x="22" y="23"/>
                    <a:pt x="21" y="23"/>
                    <a:pt x="20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3"/>
                    <a:pt x="30" y="17"/>
                    <a:pt x="29" y="20"/>
                  </a:cubicBezTo>
                  <a:cubicBezTo>
                    <a:pt x="28" y="22"/>
                    <a:pt x="26" y="23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606"/>
            <p:cNvSpPr>
              <a:spLocks/>
            </p:cNvSpPr>
            <p:nvPr/>
          </p:nvSpPr>
          <p:spPr bwMode="auto">
            <a:xfrm>
              <a:off x="3194451" y="5271161"/>
              <a:ext cx="71292" cy="2851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Freeform 608"/>
            <p:cNvSpPr>
              <a:spLocks/>
            </p:cNvSpPr>
            <p:nvPr/>
          </p:nvSpPr>
          <p:spPr bwMode="auto">
            <a:xfrm>
              <a:off x="3220116" y="5359563"/>
              <a:ext cx="68439" cy="54182"/>
            </a:xfrm>
            <a:custGeom>
              <a:avLst/>
              <a:gdLst>
                <a:gd name="T0" fmla="*/ 6 w 30"/>
                <a:gd name="T1" fmla="*/ 23 h 23"/>
                <a:gd name="T2" fmla="*/ 1 w 30"/>
                <a:gd name="T3" fmla="*/ 20 h 23"/>
                <a:gd name="T4" fmla="*/ 3 w 30"/>
                <a:gd name="T5" fmla="*/ 12 h 23"/>
                <a:gd name="T6" fmla="*/ 20 w 30"/>
                <a:gd name="T7" fmla="*/ 2 h 23"/>
                <a:gd name="T8" fmla="*/ 29 w 30"/>
                <a:gd name="T9" fmla="*/ 4 h 23"/>
                <a:gd name="T10" fmla="*/ 26 w 30"/>
                <a:gd name="T11" fmla="*/ 12 h 23"/>
                <a:gd name="T12" fmla="*/ 9 w 30"/>
                <a:gd name="T13" fmla="*/ 22 h 23"/>
                <a:gd name="T14" fmla="*/ 6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6" y="23"/>
                  </a:moveTo>
                  <a:cubicBezTo>
                    <a:pt x="4" y="23"/>
                    <a:pt x="2" y="22"/>
                    <a:pt x="1" y="20"/>
                  </a:cubicBezTo>
                  <a:cubicBezTo>
                    <a:pt x="0" y="17"/>
                    <a:pt x="1" y="13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0" y="7"/>
                    <a:pt x="29" y="11"/>
                    <a:pt x="26" y="1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7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Freeform 609"/>
            <p:cNvSpPr>
              <a:spLocks/>
            </p:cNvSpPr>
            <p:nvPr/>
          </p:nvSpPr>
          <p:spPr bwMode="auto">
            <a:xfrm>
              <a:off x="3576571" y="5373821"/>
              <a:ext cx="71292" cy="51330"/>
            </a:xfrm>
            <a:custGeom>
              <a:avLst/>
              <a:gdLst>
                <a:gd name="T0" fmla="*/ 24 w 31"/>
                <a:gd name="T1" fmla="*/ 22 h 22"/>
                <a:gd name="T2" fmla="*/ 21 w 31"/>
                <a:gd name="T3" fmla="*/ 22 h 22"/>
                <a:gd name="T4" fmla="*/ 4 w 31"/>
                <a:gd name="T5" fmla="*/ 12 h 22"/>
                <a:gd name="T6" fmla="*/ 2 w 31"/>
                <a:gd name="T7" fmla="*/ 4 h 22"/>
                <a:gd name="T8" fmla="*/ 10 w 31"/>
                <a:gd name="T9" fmla="*/ 1 h 22"/>
                <a:gd name="T10" fmla="*/ 27 w 31"/>
                <a:gd name="T11" fmla="*/ 11 h 22"/>
                <a:gd name="T12" fmla="*/ 30 w 31"/>
                <a:gd name="T13" fmla="*/ 19 h 22"/>
                <a:gd name="T14" fmla="*/ 24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4" y="22"/>
                  </a:moveTo>
                  <a:cubicBezTo>
                    <a:pt x="23" y="22"/>
                    <a:pt x="22" y="22"/>
                    <a:pt x="21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1" y="16"/>
                    <a:pt x="30" y="19"/>
                  </a:cubicBezTo>
                  <a:cubicBezTo>
                    <a:pt x="28" y="21"/>
                    <a:pt x="26" y="22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Freeform 610"/>
            <p:cNvSpPr>
              <a:spLocks/>
            </p:cNvSpPr>
            <p:nvPr/>
          </p:nvSpPr>
          <p:spPr bwMode="auto">
            <a:xfrm>
              <a:off x="3607940" y="5285421"/>
              <a:ext cx="71292" cy="2566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Freeform 611"/>
            <p:cNvSpPr>
              <a:spLocks/>
            </p:cNvSpPr>
            <p:nvPr/>
          </p:nvSpPr>
          <p:spPr bwMode="auto">
            <a:xfrm>
              <a:off x="3585127" y="5168502"/>
              <a:ext cx="68439" cy="48479"/>
            </a:xfrm>
            <a:custGeom>
              <a:avLst/>
              <a:gdLst>
                <a:gd name="T0" fmla="*/ 7 w 30"/>
                <a:gd name="T1" fmla="*/ 22 h 22"/>
                <a:gd name="T2" fmla="*/ 1 w 30"/>
                <a:gd name="T3" fmla="*/ 19 h 22"/>
                <a:gd name="T4" fmla="*/ 3 w 30"/>
                <a:gd name="T5" fmla="*/ 11 h 22"/>
                <a:gd name="T6" fmla="*/ 20 w 30"/>
                <a:gd name="T7" fmla="*/ 1 h 22"/>
                <a:gd name="T8" fmla="*/ 29 w 30"/>
                <a:gd name="T9" fmla="*/ 3 h 22"/>
                <a:gd name="T10" fmla="*/ 26 w 30"/>
                <a:gd name="T11" fmla="*/ 12 h 22"/>
                <a:gd name="T12" fmla="*/ 10 w 30"/>
                <a:gd name="T13" fmla="*/ 22 h 22"/>
                <a:gd name="T14" fmla="*/ 7 w 3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7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3"/>
                    <a:pt x="3" y="1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0"/>
                    <a:pt x="27" y="1"/>
                    <a:pt x="29" y="3"/>
                  </a:cubicBezTo>
                  <a:cubicBezTo>
                    <a:pt x="30" y="6"/>
                    <a:pt x="29" y="10"/>
                    <a:pt x="26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612"/>
            <p:cNvSpPr>
              <a:spLocks/>
            </p:cNvSpPr>
            <p:nvPr/>
          </p:nvSpPr>
          <p:spPr bwMode="auto">
            <a:xfrm>
              <a:off x="3519538" y="5080102"/>
              <a:ext cx="54182" cy="68439"/>
            </a:xfrm>
            <a:custGeom>
              <a:avLst/>
              <a:gdLst>
                <a:gd name="T0" fmla="*/ 7 w 24"/>
                <a:gd name="T1" fmla="*/ 30 h 30"/>
                <a:gd name="T2" fmla="*/ 4 w 24"/>
                <a:gd name="T3" fmla="*/ 29 h 30"/>
                <a:gd name="T4" fmla="*/ 2 w 24"/>
                <a:gd name="T5" fmla="*/ 21 h 30"/>
                <a:gd name="T6" fmla="*/ 12 w 24"/>
                <a:gd name="T7" fmla="*/ 4 h 30"/>
                <a:gd name="T8" fmla="*/ 20 w 24"/>
                <a:gd name="T9" fmla="*/ 2 h 30"/>
                <a:gd name="T10" fmla="*/ 22 w 24"/>
                <a:gd name="T11" fmla="*/ 10 h 30"/>
                <a:gd name="T12" fmla="*/ 13 w 24"/>
                <a:gd name="T13" fmla="*/ 27 h 30"/>
                <a:gd name="T14" fmla="*/ 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7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1" y="27"/>
                    <a:pt x="0" y="24"/>
                    <a:pt x="2" y="2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7"/>
                    <a:pt x="22" y="10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9"/>
                    <a:pt x="9" y="30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613"/>
            <p:cNvSpPr>
              <a:spLocks noEditPoints="1"/>
            </p:cNvSpPr>
            <p:nvPr/>
          </p:nvSpPr>
          <p:spPr bwMode="auto">
            <a:xfrm>
              <a:off x="3308516" y="5162799"/>
              <a:ext cx="259501" cy="313681"/>
            </a:xfrm>
            <a:custGeom>
              <a:avLst/>
              <a:gdLst>
                <a:gd name="T0" fmla="*/ 56 w 113"/>
                <a:gd name="T1" fmla="*/ 0 h 137"/>
                <a:gd name="T2" fmla="*/ 0 w 113"/>
                <a:gd name="T3" fmla="*/ 62 h 137"/>
                <a:gd name="T4" fmla="*/ 26 w 113"/>
                <a:gd name="T5" fmla="*/ 137 h 137"/>
                <a:gd name="T6" fmla="*/ 60 w 113"/>
                <a:gd name="T7" fmla="*/ 137 h 137"/>
                <a:gd name="T8" fmla="*/ 90 w 113"/>
                <a:gd name="T9" fmla="*/ 112 h 137"/>
                <a:gd name="T10" fmla="*/ 113 w 113"/>
                <a:gd name="T11" fmla="*/ 57 h 137"/>
                <a:gd name="T12" fmla="*/ 50 w 113"/>
                <a:gd name="T13" fmla="*/ 100 h 137"/>
                <a:gd name="T14" fmla="*/ 38 w 113"/>
                <a:gd name="T15" fmla="*/ 77 h 137"/>
                <a:gd name="T16" fmla="*/ 45 w 113"/>
                <a:gd name="T17" fmla="*/ 74 h 137"/>
                <a:gd name="T18" fmla="*/ 61 w 113"/>
                <a:gd name="T19" fmla="*/ 73 h 137"/>
                <a:gd name="T20" fmla="*/ 68 w 113"/>
                <a:gd name="T21" fmla="*/ 78 h 137"/>
                <a:gd name="T22" fmla="*/ 71 w 113"/>
                <a:gd name="T23" fmla="*/ 78 h 137"/>
                <a:gd name="T24" fmla="*/ 60 w 113"/>
                <a:gd name="T25" fmla="*/ 100 h 137"/>
                <a:gd name="T26" fmla="*/ 50 w 113"/>
                <a:gd name="T27" fmla="*/ 127 h 137"/>
                <a:gd name="T28" fmla="*/ 47 w 113"/>
                <a:gd name="T29" fmla="*/ 61 h 137"/>
                <a:gd name="T30" fmla="*/ 48 w 113"/>
                <a:gd name="T31" fmla="*/ 63 h 137"/>
                <a:gd name="T32" fmla="*/ 46 w 113"/>
                <a:gd name="T33" fmla="*/ 61 h 137"/>
                <a:gd name="T34" fmla="*/ 63 w 113"/>
                <a:gd name="T35" fmla="*/ 59 h 137"/>
                <a:gd name="T36" fmla="*/ 64 w 113"/>
                <a:gd name="T37" fmla="*/ 59 h 137"/>
                <a:gd name="T38" fmla="*/ 62 w 113"/>
                <a:gd name="T39" fmla="*/ 60 h 137"/>
                <a:gd name="T40" fmla="*/ 102 w 113"/>
                <a:gd name="T41" fmla="*/ 65 h 137"/>
                <a:gd name="T42" fmla="*/ 82 w 113"/>
                <a:gd name="T43" fmla="*/ 106 h 137"/>
                <a:gd name="T44" fmla="*/ 66 w 113"/>
                <a:gd name="T45" fmla="*/ 127 h 137"/>
                <a:gd name="T46" fmla="*/ 79 w 113"/>
                <a:gd name="T47" fmla="*/ 76 h 137"/>
                <a:gd name="T48" fmla="*/ 73 w 113"/>
                <a:gd name="T49" fmla="*/ 73 h 137"/>
                <a:gd name="T50" fmla="*/ 65 w 113"/>
                <a:gd name="T51" fmla="*/ 73 h 137"/>
                <a:gd name="T52" fmla="*/ 64 w 113"/>
                <a:gd name="T53" fmla="*/ 71 h 137"/>
                <a:gd name="T54" fmla="*/ 63 w 113"/>
                <a:gd name="T55" fmla="*/ 56 h 137"/>
                <a:gd name="T56" fmla="*/ 60 w 113"/>
                <a:gd name="T57" fmla="*/ 70 h 137"/>
                <a:gd name="T58" fmla="*/ 48 w 113"/>
                <a:gd name="T59" fmla="*/ 71 h 137"/>
                <a:gd name="T60" fmla="*/ 48 w 113"/>
                <a:gd name="T61" fmla="*/ 58 h 137"/>
                <a:gd name="T62" fmla="*/ 43 w 113"/>
                <a:gd name="T63" fmla="*/ 69 h 137"/>
                <a:gd name="T64" fmla="*/ 39 w 113"/>
                <a:gd name="T65" fmla="*/ 73 h 137"/>
                <a:gd name="T66" fmla="*/ 36 w 113"/>
                <a:gd name="T67" fmla="*/ 73 h 137"/>
                <a:gd name="T68" fmla="*/ 32 w 113"/>
                <a:gd name="T69" fmla="*/ 71 h 137"/>
                <a:gd name="T70" fmla="*/ 31 w 113"/>
                <a:gd name="T71" fmla="*/ 71 h 137"/>
                <a:gd name="T72" fmla="*/ 31 w 113"/>
                <a:gd name="T73" fmla="*/ 72 h 137"/>
                <a:gd name="T74" fmla="*/ 43 w 113"/>
                <a:gd name="T75" fmla="*/ 101 h 137"/>
                <a:gd name="T76" fmla="*/ 36 w 113"/>
                <a:gd name="T77" fmla="*/ 127 h 137"/>
                <a:gd name="T78" fmla="*/ 10 w 113"/>
                <a:gd name="T79" fmla="*/ 66 h 137"/>
                <a:gd name="T80" fmla="*/ 10 w 113"/>
                <a:gd name="T81" fmla="*/ 59 h 137"/>
                <a:gd name="T82" fmla="*/ 56 w 113"/>
                <a:gd name="T83" fmla="*/ 10 h 137"/>
                <a:gd name="T84" fmla="*/ 103 w 113"/>
                <a:gd name="T85" fmla="*/ 5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37">
                  <a:moveTo>
                    <a:pt x="113" y="57"/>
                  </a:move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0" y="63"/>
                    <a:pt x="1" y="85"/>
                    <a:pt x="22" y="112"/>
                  </a:cubicBezTo>
                  <a:cubicBezTo>
                    <a:pt x="28" y="120"/>
                    <a:pt x="26" y="137"/>
                    <a:pt x="26" y="137"/>
                  </a:cubicBezTo>
                  <a:cubicBezTo>
                    <a:pt x="35" y="137"/>
                    <a:pt x="43" y="137"/>
                    <a:pt x="52" y="137"/>
                  </a:cubicBezTo>
                  <a:cubicBezTo>
                    <a:pt x="55" y="137"/>
                    <a:pt x="57" y="137"/>
                    <a:pt x="60" y="137"/>
                  </a:cubicBezTo>
                  <a:cubicBezTo>
                    <a:pt x="69" y="137"/>
                    <a:pt x="78" y="137"/>
                    <a:pt x="86" y="137"/>
                  </a:cubicBezTo>
                  <a:cubicBezTo>
                    <a:pt x="86" y="137"/>
                    <a:pt x="84" y="120"/>
                    <a:pt x="90" y="112"/>
                  </a:cubicBezTo>
                  <a:cubicBezTo>
                    <a:pt x="111" y="85"/>
                    <a:pt x="113" y="63"/>
                    <a:pt x="112" y="62"/>
                  </a:cubicBezTo>
                  <a:cubicBezTo>
                    <a:pt x="112" y="60"/>
                    <a:pt x="113" y="58"/>
                    <a:pt x="113" y="57"/>
                  </a:cubicBezTo>
                  <a:close/>
                  <a:moveTo>
                    <a:pt x="50" y="127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49" y="99"/>
                    <a:pt x="49" y="99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7"/>
                    <a:pt x="40" y="77"/>
                    <a:pt x="40" y="77"/>
                  </a:cubicBezTo>
                  <a:cubicBezTo>
                    <a:pt x="42" y="76"/>
                    <a:pt x="44" y="75"/>
                    <a:pt x="45" y="74"/>
                  </a:cubicBezTo>
                  <a:cubicBezTo>
                    <a:pt x="47" y="76"/>
                    <a:pt x="49" y="77"/>
                    <a:pt x="52" y="77"/>
                  </a:cubicBezTo>
                  <a:cubicBezTo>
                    <a:pt x="55" y="78"/>
                    <a:pt x="58" y="77"/>
                    <a:pt x="61" y="73"/>
                  </a:cubicBezTo>
                  <a:cubicBezTo>
                    <a:pt x="61" y="74"/>
                    <a:pt x="62" y="74"/>
                    <a:pt x="62" y="75"/>
                  </a:cubicBezTo>
                  <a:cubicBezTo>
                    <a:pt x="64" y="77"/>
                    <a:pt x="66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78"/>
                    <a:pt x="70" y="78"/>
                    <a:pt x="71" y="7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60" y="127"/>
                    <a:pt x="60" y="127"/>
                    <a:pt x="60" y="127"/>
                  </a:cubicBezTo>
                  <a:lnTo>
                    <a:pt x="50" y="127"/>
                  </a:ln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7" y="66"/>
                    <a:pt x="46" y="68"/>
                  </a:cubicBezTo>
                  <a:cubicBezTo>
                    <a:pt x="45" y="64"/>
                    <a:pt x="45" y="62"/>
                    <a:pt x="46" y="61"/>
                  </a:cubicBezTo>
                  <a:close/>
                  <a:moveTo>
                    <a:pt x="62" y="60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0"/>
                    <a:pt x="64" y="63"/>
                    <a:pt x="62" y="66"/>
                  </a:cubicBezTo>
                  <a:cubicBezTo>
                    <a:pt x="62" y="64"/>
                    <a:pt x="62" y="61"/>
                    <a:pt x="62" y="60"/>
                  </a:cubicBezTo>
                  <a:close/>
                  <a:moveTo>
                    <a:pt x="103" y="59"/>
                  </a:moveTo>
                  <a:cubicBezTo>
                    <a:pt x="102" y="65"/>
                    <a:pt x="102" y="65"/>
                    <a:pt x="102" y="6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1" y="72"/>
                    <a:pt x="97" y="87"/>
                    <a:pt x="82" y="106"/>
                  </a:cubicBezTo>
                  <a:cubicBezTo>
                    <a:pt x="78" y="112"/>
                    <a:pt x="76" y="120"/>
                    <a:pt x="7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74"/>
                    <a:pt x="79" y="72"/>
                    <a:pt x="78" y="71"/>
                  </a:cubicBezTo>
                  <a:cubicBezTo>
                    <a:pt x="76" y="71"/>
                    <a:pt x="74" y="71"/>
                    <a:pt x="73" y="73"/>
                  </a:cubicBezTo>
                  <a:cubicBezTo>
                    <a:pt x="72" y="73"/>
                    <a:pt x="70" y="74"/>
                    <a:pt x="68" y="75"/>
                  </a:cubicBezTo>
                  <a:cubicBezTo>
                    <a:pt x="67" y="75"/>
                    <a:pt x="65" y="74"/>
                    <a:pt x="65" y="73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67"/>
                    <a:pt x="69" y="61"/>
                    <a:pt x="67" y="58"/>
                  </a:cubicBezTo>
                  <a:cubicBezTo>
                    <a:pt x="66" y="56"/>
                    <a:pt x="65" y="56"/>
                    <a:pt x="63" y="56"/>
                  </a:cubicBezTo>
                  <a:cubicBezTo>
                    <a:pt x="61" y="56"/>
                    <a:pt x="60" y="57"/>
                    <a:pt x="59" y="59"/>
                  </a:cubicBezTo>
                  <a:cubicBezTo>
                    <a:pt x="58" y="61"/>
                    <a:pt x="58" y="66"/>
                    <a:pt x="60" y="70"/>
                  </a:cubicBezTo>
                  <a:cubicBezTo>
                    <a:pt x="57" y="72"/>
                    <a:pt x="55" y="74"/>
                    <a:pt x="52" y="74"/>
                  </a:cubicBezTo>
                  <a:cubicBezTo>
                    <a:pt x="51" y="74"/>
                    <a:pt x="49" y="73"/>
                    <a:pt x="48" y="71"/>
                  </a:cubicBezTo>
                  <a:cubicBezTo>
                    <a:pt x="50" y="68"/>
                    <a:pt x="52" y="65"/>
                    <a:pt x="52" y="62"/>
                  </a:cubicBezTo>
                  <a:cubicBezTo>
                    <a:pt x="52" y="60"/>
                    <a:pt x="50" y="58"/>
                    <a:pt x="48" y="58"/>
                  </a:cubicBezTo>
                  <a:cubicBezTo>
                    <a:pt x="46" y="57"/>
                    <a:pt x="45" y="57"/>
                    <a:pt x="44" y="59"/>
                  </a:cubicBezTo>
                  <a:cubicBezTo>
                    <a:pt x="41" y="61"/>
                    <a:pt x="42" y="65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2" y="72"/>
                    <a:pt x="41" y="73"/>
                    <a:pt x="39" y="73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4"/>
                    <a:pt x="30" y="7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20"/>
                    <a:pt x="34" y="112"/>
                    <a:pt x="30" y="106"/>
                  </a:cubicBezTo>
                  <a:cubicBezTo>
                    <a:pt x="15" y="87"/>
                    <a:pt x="11" y="72"/>
                    <a:pt x="10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9" y="31"/>
                    <a:pt x="30" y="10"/>
                    <a:pt x="56" y="10"/>
                  </a:cubicBezTo>
                  <a:cubicBezTo>
                    <a:pt x="82" y="10"/>
                    <a:pt x="103" y="31"/>
                    <a:pt x="103" y="57"/>
                  </a:cubicBezTo>
                  <a:cubicBezTo>
                    <a:pt x="103" y="57"/>
                    <a:pt x="103" y="58"/>
                    <a:pt x="10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Freeform 614"/>
            <p:cNvSpPr>
              <a:spLocks/>
            </p:cNvSpPr>
            <p:nvPr/>
          </p:nvSpPr>
          <p:spPr bwMode="auto">
            <a:xfrm>
              <a:off x="3368402" y="5487887"/>
              <a:ext cx="136879" cy="76995"/>
            </a:xfrm>
            <a:custGeom>
              <a:avLst/>
              <a:gdLst>
                <a:gd name="T0" fmla="*/ 0 w 60"/>
                <a:gd name="T1" fmla="*/ 4 h 33"/>
                <a:gd name="T2" fmla="*/ 3 w 60"/>
                <a:gd name="T3" fmla="*/ 4 h 33"/>
                <a:gd name="T4" fmla="*/ 3 w 60"/>
                <a:gd name="T5" fmla="*/ 9 h 33"/>
                <a:gd name="T6" fmla="*/ 0 w 60"/>
                <a:gd name="T7" fmla="*/ 9 h 33"/>
                <a:gd name="T8" fmla="*/ 0 w 60"/>
                <a:gd name="T9" fmla="*/ 13 h 33"/>
                <a:gd name="T10" fmla="*/ 3 w 60"/>
                <a:gd name="T11" fmla="*/ 13 h 33"/>
                <a:gd name="T12" fmla="*/ 3 w 60"/>
                <a:gd name="T13" fmla="*/ 18 h 33"/>
                <a:gd name="T14" fmla="*/ 0 w 60"/>
                <a:gd name="T15" fmla="*/ 18 h 33"/>
                <a:gd name="T16" fmla="*/ 13 w 60"/>
                <a:gd name="T17" fmla="*/ 28 h 33"/>
                <a:gd name="T18" fmla="*/ 21 w 60"/>
                <a:gd name="T19" fmla="*/ 33 h 33"/>
                <a:gd name="T20" fmla="*/ 39 w 60"/>
                <a:gd name="T21" fmla="*/ 33 h 33"/>
                <a:gd name="T22" fmla="*/ 47 w 60"/>
                <a:gd name="T23" fmla="*/ 28 h 33"/>
                <a:gd name="T24" fmla="*/ 60 w 60"/>
                <a:gd name="T25" fmla="*/ 18 h 33"/>
                <a:gd name="T26" fmla="*/ 58 w 60"/>
                <a:gd name="T27" fmla="*/ 18 h 33"/>
                <a:gd name="T28" fmla="*/ 58 w 60"/>
                <a:gd name="T29" fmla="*/ 13 h 33"/>
                <a:gd name="T30" fmla="*/ 60 w 60"/>
                <a:gd name="T31" fmla="*/ 13 h 33"/>
                <a:gd name="T32" fmla="*/ 60 w 60"/>
                <a:gd name="T33" fmla="*/ 9 h 33"/>
                <a:gd name="T34" fmla="*/ 58 w 60"/>
                <a:gd name="T35" fmla="*/ 9 h 33"/>
                <a:gd name="T36" fmla="*/ 58 w 60"/>
                <a:gd name="T37" fmla="*/ 4 h 33"/>
                <a:gd name="T38" fmla="*/ 60 w 60"/>
                <a:gd name="T39" fmla="*/ 4 h 33"/>
                <a:gd name="T40" fmla="*/ 60 w 60"/>
                <a:gd name="T41" fmla="*/ 0 h 33"/>
                <a:gd name="T42" fmla="*/ 0 w 60"/>
                <a:gd name="T43" fmla="*/ 0 h 33"/>
                <a:gd name="T44" fmla="*/ 0 w 60"/>
                <a:gd name="T4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33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3"/>
                    <a:pt x="6" y="28"/>
                    <a:pt x="13" y="28"/>
                  </a:cubicBezTo>
                  <a:cubicBezTo>
                    <a:pt x="14" y="31"/>
                    <a:pt x="17" y="33"/>
                    <a:pt x="21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6" y="31"/>
                    <a:pt x="47" y="28"/>
                  </a:cubicBezTo>
                  <a:cubicBezTo>
                    <a:pt x="54" y="28"/>
                    <a:pt x="59" y="23"/>
                    <a:pt x="6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03338" y="1905656"/>
            <a:ext cx="333375" cy="277813"/>
            <a:chOff x="3248024" y="5140991"/>
            <a:chExt cx="333375" cy="277813"/>
          </a:xfrm>
          <a:solidFill>
            <a:schemeClr val="bg1"/>
          </a:solidFill>
        </p:grpSpPr>
        <p:sp>
          <p:nvSpPr>
            <p:cNvPr id="21" name="Freeform 285"/>
            <p:cNvSpPr>
              <a:spLocks/>
            </p:cNvSpPr>
            <p:nvPr/>
          </p:nvSpPr>
          <p:spPr bwMode="auto">
            <a:xfrm>
              <a:off x="3325812" y="5179091"/>
              <a:ext cx="15875" cy="236538"/>
            </a:xfrm>
            <a:custGeom>
              <a:avLst/>
              <a:gdLst>
                <a:gd name="T0" fmla="*/ 2 w 4"/>
                <a:gd name="T1" fmla="*/ 63 h 63"/>
                <a:gd name="T2" fmla="*/ 0 w 4"/>
                <a:gd name="T3" fmla="*/ 61 h 63"/>
                <a:gd name="T4" fmla="*/ 0 w 4"/>
                <a:gd name="T5" fmla="*/ 2 h 63"/>
                <a:gd name="T6" fmla="*/ 2 w 4"/>
                <a:gd name="T7" fmla="*/ 0 h 63"/>
                <a:gd name="T8" fmla="*/ 4 w 4"/>
                <a:gd name="T9" fmla="*/ 2 h 63"/>
                <a:gd name="T10" fmla="*/ 4 w 4"/>
                <a:gd name="T11" fmla="*/ 61 h 63"/>
                <a:gd name="T12" fmla="*/ 2 w 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3">
                  <a:moveTo>
                    <a:pt x="2" y="63"/>
                  </a:moveTo>
                  <a:cubicBezTo>
                    <a:pt x="1" y="63"/>
                    <a:pt x="0" y="62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Freeform 286"/>
            <p:cNvSpPr>
              <a:spLocks noEditPoints="1"/>
            </p:cNvSpPr>
            <p:nvPr/>
          </p:nvSpPr>
          <p:spPr bwMode="auto">
            <a:xfrm>
              <a:off x="3367087" y="5215603"/>
              <a:ext cx="165100" cy="1651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Freeform 287"/>
            <p:cNvSpPr>
              <a:spLocks noEditPoints="1"/>
            </p:cNvSpPr>
            <p:nvPr/>
          </p:nvSpPr>
          <p:spPr bwMode="auto">
            <a:xfrm>
              <a:off x="3248024" y="5140991"/>
              <a:ext cx="333375" cy="277813"/>
            </a:xfrm>
            <a:custGeom>
              <a:avLst/>
              <a:gdLst>
                <a:gd name="T0" fmla="*/ 82 w 89"/>
                <a:gd name="T1" fmla="*/ 74 h 74"/>
                <a:gd name="T2" fmla="*/ 7 w 89"/>
                <a:gd name="T3" fmla="*/ 74 h 74"/>
                <a:gd name="T4" fmla="*/ 0 w 89"/>
                <a:gd name="T5" fmla="*/ 66 h 74"/>
                <a:gd name="T6" fmla="*/ 0 w 89"/>
                <a:gd name="T7" fmla="*/ 18 h 74"/>
                <a:gd name="T8" fmla="*/ 7 w 89"/>
                <a:gd name="T9" fmla="*/ 10 h 74"/>
                <a:gd name="T10" fmla="*/ 32 w 89"/>
                <a:gd name="T11" fmla="*/ 10 h 74"/>
                <a:gd name="T12" fmla="*/ 40 w 89"/>
                <a:gd name="T13" fmla="*/ 1 h 74"/>
                <a:gd name="T14" fmla="*/ 41 w 89"/>
                <a:gd name="T15" fmla="*/ 0 h 74"/>
                <a:gd name="T16" fmla="*/ 66 w 89"/>
                <a:gd name="T17" fmla="*/ 0 h 74"/>
                <a:gd name="T18" fmla="*/ 68 w 89"/>
                <a:gd name="T19" fmla="*/ 1 h 74"/>
                <a:gd name="T20" fmla="*/ 75 w 89"/>
                <a:gd name="T21" fmla="*/ 10 h 74"/>
                <a:gd name="T22" fmla="*/ 82 w 89"/>
                <a:gd name="T23" fmla="*/ 10 h 74"/>
                <a:gd name="T24" fmla="*/ 89 w 89"/>
                <a:gd name="T25" fmla="*/ 18 h 74"/>
                <a:gd name="T26" fmla="*/ 89 w 89"/>
                <a:gd name="T27" fmla="*/ 66 h 74"/>
                <a:gd name="T28" fmla="*/ 82 w 89"/>
                <a:gd name="T29" fmla="*/ 74 h 74"/>
                <a:gd name="T30" fmla="*/ 7 w 89"/>
                <a:gd name="T31" fmla="*/ 14 h 74"/>
                <a:gd name="T32" fmla="*/ 4 w 89"/>
                <a:gd name="T33" fmla="*/ 18 h 74"/>
                <a:gd name="T34" fmla="*/ 4 w 89"/>
                <a:gd name="T35" fmla="*/ 66 h 74"/>
                <a:gd name="T36" fmla="*/ 7 w 89"/>
                <a:gd name="T37" fmla="*/ 70 h 74"/>
                <a:gd name="T38" fmla="*/ 82 w 89"/>
                <a:gd name="T39" fmla="*/ 70 h 74"/>
                <a:gd name="T40" fmla="*/ 85 w 89"/>
                <a:gd name="T41" fmla="*/ 66 h 74"/>
                <a:gd name="T42" fmla="*/ 85 w 89"/>
                <a:gd name="T43" fmla="*/ 18 h 74"/>
                <a:gd name="T44" fmla="*/ 82 w 89"/>
                <a:gd name="T45" fmla="*/ 14 h 74"/>
                <a:gd name="T46" fmla="*/ 74 w 89"/>
                <a:gd name="T47" fmla="*/ 14 h 74"/>
                <a:gd name="T48" fmla="*/ 73 w 89"/>
                <a:gd name="T49" fmla="*/ 13 h 74"/>
                <a:gd name="T50" fmla="*/ 65 w 89"/>
                <a:gd name="T51" fmla="*/ 4 h 74"/>
                <a:gd name="T52" fmla="*/ 42 w 89"/>
                <a:gd name="T53" fmla="*/ 4 h 74"/>
                <a:gd name="T54" fmla="*/ 35 w 89"/>
                <a:gd name="T55" fmla="*/ 13 h 74"/>
                <a:gd name="T56" fmla="*/ 33 w 89"/>
                <a:gd name="T57" fmla="*/ 14 h 74"/>
                <a:gd name="T58" fmla="*/ 7 w 89"/>
                <a:gd name="T5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4">
                  <a:moveTo>
                    <a:pt x="82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3" y="74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3" y="10"/>
                    <a:pt x="7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6" y="10"/>
                    <a:pt x="89" y="13"/>
                    <a:pt x="89" y="18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70"/>
                    <a:pt x="86" y="74"/>
                    <a:pt x="82" y="74"/>
                  </a:cubicBezTo>
                  <a:close/>
                  <a:moveTo>
                    <a:pt x="7" y="14"/>
                  </a:moveTo>
                  <a:cubicBezTo>
                    <a:pt x="5" y="14"/>
                    <a:pt x="4" y="16"/>
                    <a:pt x="4" y="1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5" y="70"/>
                    <a:pt x="7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0"/>
                    <a:pt x="85" y="68"/>
                    <a:pt x="85" y="6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6"/>
                    <a:pt x="83" y="14"/>
                    <a:pt x="82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3" y="14"/>
                  </a:cubicBezTo>
                  <a:cubicBezTo>
                    <a:pt x="7" y="14"/>
                    <a:pt x="7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74467" y="3579713"/>
            <a:ext cx="333375" cy="327025"/>
            <a:chOff x="8809037" y="4174203"/>
            <a:chExt cx="333375" cy="327025"/>
          </a:xfrm>
          <a:solidFill>
            <a:schemeClr val="bg1"/>
          </a:solidFill>
        </p:grpSpPr>
        <p:sp>
          <p:nvSpPr>
            <p:cNvPr id="25" name="Freeform 368"/>
            <p:cNvSpPr>
              <a:spLocks noEditPoints="1"/>
            </p:cNvSpPr>
            <p:nvPr/>
          </p:nvSpPr>
          <p:spPr bwMode="auto">
            <a:xfrm>
              <a:off x="8809037" y="4174203"/>
              <a:ext cx="333375" cy="327025"/>
            </a:xfrm>
            <a:custGeom>
              <a:avLst/>
              <a:gdLst>
                <a:gd name="T0" fmla="*/ 38 w 89"/>
                <a:gd name="T1" fmla="*/ 87 h 87"/>
                <a:gd name="T2" fmla="*/ 37 w 89"/>
                <a:gd name="T3" fmla="*/ 87 h 87"/>
                <a:gd name="T4" fmla="*/ 36 w 89"/>
                <a:gd name="T5" fmla="*/ 85 h 87"/>
                <a:gd name="T6" fmla="*/ 33 w 89"/>
                <a:gd name="T7" fmla="*/ 60 h 87"/>
                <a:gd name="T8" fmla="*/ 29 w 89"/>
                <a:gd name="T9" fmla="*/ 60 h 87"/>
                <a:gd name="T10" fmla="*/ 28 w 89"/>
                <a:gd name="T11" fmla="*/ 58 h 87"/>
                <a:gd name="T12" fmla="*/ 27 w 89"/>
                <a:gd name="T13" fmla="*/ 54 h 87"/>
                <a:gd name="T14" fmla="*/ 3 w 89"/>
                <a:gd name="T15" fmla="*/ 51 h 87"/>
                <a:gd name="T16" fmla="*/ 1 w 89"/>
                <a:gd name="T17" fmla="*/ 51 h 87"/>
                <a:gd name="T18" fmla="*/ 0 w 89"/>
                <a:gd name="T19" fmla="*/ 49 h 87"/>
                <a:gd name="T20" fmla="*/ 6 w 89"/>
                <a:gd name="T21" fmla="*/ 40 h 87"/>
                <a:gd name="T22" fmla="*/ 31 w 89"/>
                <a:gd name="T23" fmla="*/ 32 h 87"/>
                <a:gd name="T24" fmla="*/ 42 w 89"/>
                <a:gd name="T25" fmla="*/ 15 h 87"/>
                <a:gd name="T26" fmla="*/ 76 w 89"/>
                <a:gd name="T27" fmla="*/ 0 h 87"/>
                <a:gd name="T28" fmla="*/ 85 w 89"/>
                <a:gd name="T29" fmla="*/ 1 h 87"/>
                <a:gd name="T30" fmla="*/ 86 w 89"/>
                <a:gd name="T31" fmla="*/ 3 h 87"/>
                <a:gd name="T32" fmla="*/ 72 w 89"/>
                <a:gd name="T33" fmla="*/ 46 h 87"/>
                <a:gd name="T34" fmla="*/ 56 w 89"/>
                <a:gd name="T35" fmla="*/ 56 h 87"/>
                <a:gd name="T36" fmla="*/ 48 w 89"/>
                <a:gd name="T37" fmla="*/ 81 h 87"/>
                <a:gd name="T38" fmla="*/ 39 w 89"/>
                <a:gd name="T39" fmla="*/ 87 h 87"/>
                <a:gd name="T40" fmla="*/ 38 w 89"/>
                <a:gd name="T41" fmla="*/ 87 h 87"/>
                <a:gd name="T42" fmla="*/ 31 w 89"/>
                <a:gd name="T43" fmla="*/ 56 h 87"/>
                <a:gd name="T44" fmla="*/ 35 w 89"/>
                <a:gd name="T45" fmla="*/ 56 h 87"/>
                <a:gd name="T46" fmla="*/ 36 w 89"/>
                <a:gd name="T47" fmla="*/ 57 h 87"/>
                <a:gd name="T48" fmla="*/ 41 w 89"/>
                <a:gd name="T49" fmla="*/ 81 h 87"/>
                <a:gd name="T50" fmla="*/ 45 w 89"/>
                <a:gd name="T51" fmla="*/ 78 h 87"/>
                <a:gd name="T52" fmla="*/ 52 w 89"/>
                <a:gd name="T53" fmla="*/ 56 h 87"/>
                <a:gd name="T54" fmla="*/ 53 w 89"/>
                <a:gd name="T55" fmla="*/ 53 h 87"/>
                <a:gd name="T56" fmla="*/ 69 w 89"/>
                <a:gd name="T57" fmla="*/ 43 h 87"/>
                <a:gd name="T58" fmla="*/ 82 w 89"/>
                <a:gd name="T59" fmla="*/ 5 h 87"/>
                <a:gd name="T60" fmla="*/ 45 w 89"/>
                <a:gd name="T61" fmla="*/ 18 h 87"/>
                <a:gd name="T62" fmla="*/ 34 w 89"/>
                <a:gd name="T63" fmla="*/ 34 h 87"/>
                <a:gd name="T64" fmla="*/ 32 w 89"/>
                <a:gd name="T65" fmla="*/ 36 h 87"/>
                <a:gd name="T66" fmla="*/ 9 w 89"/>
                <a:gd name="T67" fmla="*/ 42 h 87"/>
                <a:gd name="T68" fmla="*/ 6 w 89"/>
                <a:gd name="T69" fmla="*/ 46 h 87"/>
                <a:gd name="T70" fmla="*/ 30 w 89"/>
                <a:gd name="T71" fmla="*/ 51 h 87"/>
                <a:gd name="T72" fmla="*/ 31 w 89"/>
                <a:gd name="T73" fmla="*/ 53 h 87"/>
                <a:gd name="T74" fmla="*/ 31 w 89"/>
                <a:gd name="T7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87">
                  <a:moveTo>
                    <a:pt x="38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6"/>
                    <a:pt x="36" y="85"/>
                    <a:pt x="36" y="85"/>
                  </a:cubicBezTo>
                  <a:cubicBezTo>
                    <a:pt x="40" y="77"/>
                    <a:pt x="38" y="67"/>
                    <a:pt x="33" y="60"/>
                  </a:cubicBezTo>
                  <a:cubicBezTo>
                    <a:pt x="32" y="60"/>
                    <a:pt x="31" y="60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7"/>
                    <a:pt x="27" y="55"/>
                    <a:pt x="27" y="54"/>
                  </a:cubicBezTo>
                  <a:cubicBezTo>
                    <a:pt x="20" y="49"/>
                    <a:pt x="11" y="48"/>
                    <a:pt x="3" y="51"/>
                  </a:cubicBezTo>
                  <a:cubicBezTo>
                    <a:pt x="2" y="52"/>
                    <a:pt x="1" y="51"/>
                    <a:pt x="1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2" y="45"/>
                    <a:pt x="4" y="42"/>
                    <a:pt x="6" y="40"/>
                  </a:cubicBezTo>
                  <a:cubicBezTo>
                    <a:pt x="13" y="33"/>
                    <a:pt x="22" y="30"/>
                    <a:pt x="31" y="32"/>
                  </a:cubicBezTo>
                  <a:cubicBezTo>
                    <a:pt x="34" y="25"/>
                    <a:pt x="37" y="20"/>
                    <a:pt x="42" y="15"/>
                  </a:cubicBezTo>
                  <a:cubicBezTo>
                    <a:pt x="51" y="6"/>
                    <a:pt x="64" y="0"/>
                    <a:pt x="76" y="0"/>
                  </a:cubicBezTo>
                  <a:cubicBezTo>
                    <a:pt x="79" y="0"/>
                    <a:pt x="82" y="1"/>
                    <a:pt x="85" y="1"/>
                  </a:cubicBezTo>
                  <a:cubicBezTo>
                    <a:pt x="85" y="1"/>
                    <a:pt x="86" y="2"/>
                    <a:pt x="86" y="3"/>
                  </a:cubicBezTo>
                  <a:cubicBezTo>
                    <a:pt x="89" y="18"/>
                    <a:pt x="84" y="34"/>
                    <a:pt x="72" y="46"/>
                  </a:cubicBezTo>
                  <a:cubicBezTo>
                    <a:pt x="67" y="50"/>
                    <a:pt x="62" y="54"/>
                    <a:pt x="56" y="56"/>
                  </a:cubicBezTo>
                  <a:cubicBezTo>
                    <a:pt x="57" y="66"/>
                    <a:pt x="54" y="75"/>
                    <a:pt x="48" y="81"/>
                  </a:cubicBezTo>
                  <a:cubicBezTo>
                    <a:pt x="45" y="84"/>
                    <a:pt x="42" y="86"/>
                    <a:pt x="39" y="87"/>
                  </a:cubicBezTo>
                  <a:cubicBezTo>
                    <a:pt x="39" y="87"/>
                    <a:pt x="38" y="87"/>
                    <a:pt x="38" y="87"/>
                  </a:cubicBezTo>
                  <a:close/>
                  <a:moveTo>
                    <a:pt x="31" y="56"/>
                  </a:moveTo>
                  <a:cubicBezTo>
                    <a:pt x="32" y="56"/>
                    <a:pt x="34" y="56"/>
                    <a:pt x="35" y="56"/>
                  </a:cubicBezTo>
                  <a:cubicBezTo>
                    <a:pt x="35" y="56"/>
                    <a:pt x="36" y="57"/>
                    <a:pt x="36" y="57"/>
                  </a:cubicBezTo>
                  <a:cubicBezTo>
                    <a:pt x="41" y="64"/>
                    <a:pt x="43" y="73"/>
                    <a:pt x="41" y="81"/>
                  </a:cubicBezTo>
                  <a:cubicBezTo>
                    <a:pt x="43" y="80"/>
                    <a:pt x="44" y="79"/>
                    <a:pt x="45" y="78"/>
                  </a:cubicBezTo>
                  <a:cubicBezTo>
                    <a:pt x="51" y="72"/>
                    <a:pt x="53" y="64"/>
                    <a:pt x="52" y="56"/>
                  </a:cubicBezTo>
                  <a:cubicBezTo>
                    <a:pt x="51" y="55"/>
                    <a:pt x="52" y="54"/>
                    <a:pt x="53" y="53"/>
                  </a:cubicBezTo>
                  <a:cubicBezTo>
                    <a:pt x="59" y="51"/>
                    <a:pt x="65" y="47"/>
                    <a:pt x="69" y="43"/>
                  </a:cubicBezTo>
                  <a:cubicBezTo>
                    <a:pt x="80" y="32"/>
                    <a:pt x="85" y="18"/>
                    <a:pt x="82" y="5"/>
                  </a:cubicBezTo>
                  <a:cubicBezTo>
                    <a:pt x="69" y="3"/>
                    <a:pt x="55" y="8"/>
                    <a:pt x="45" y="18"/>
                  </a:cubicBezTo>
                  <a:cubicBezTo>
                    <a:pt x="40" y="23"/>
                    <a:pt x="36" y="28"/>
                    <a:pt x="34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24" y="34"/>
                    <a:pt x="15" y="37"/>
                    <a:pt x="9" y="42"/>
                  </a:cubicBezTo>
                  <a:cubicBezTo>
                    <a:pt x="8" y="43"/>
                    <a:pt x="7" y="45"/>
                    <a:pt x="6" y="46"/>
                  </a:cubicBezTo>
                  <a:cubicBezTo>
                    <a:pt x="14" y="44"/>
                    <a:pt x="24" y="46"/>
                    <a:pt x="30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4"/>
                    <a:pt x="31" y="55"/>
                    <a:pt x="3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Freeform 369"/>
            <p:cNvSpPr>
              <a:spLocks noEditPoints="1"/>
            </p:cNvSpPr>
            <p:nvPr/>
          </p:nvSpPr>
          <p:spPr bwMode="auto">
            <a:xfrm>
              <a:off x="9004300" y="4223416"/>
              <a:ext cx="77788" cy="79375"/>
            </a:xfrm>
            <a:custGeom>
              <a:avLst/>
              <a:gdLst>
                <a:gd name="T0" fmla="*/ 11 w 21"/>
                <a:gd name="T1" fmla="*/ 21 h 21"/>
                <a:gd name="T2" fmla="*/ 4 w 21"/>
                <a:gd name="T3" fmla="*/ 18 h 21"/>
                <a:gd name="T4" fmla="*/ 4 w 21"/>
                <a:gd name="T5" fmla="*/ 4 h 21"/>
                <a:gd name="T6" fmla="*/ 18 w 21"/>
                <a:gd name="T7" fmla="*/ 4 h 21"/>
                <a:gd name="T8" fmla="*/ 21 w 21"/>
                <a:gd name="T9" fmla="*/ 11 h 21"/>
                <a:gd name="T10" fmla="*/ 18 w 21"/>
                <a:gd name="T11" fmla="*/ 18 h 21"/>
                <a:gd name="T12" fmla="*/ 11 w 21"/>
                <a:gd name="T13" fmla="*/ 21 h 21"/>
                <a:gd name="T14" fmla="*/ 11 w 21"/>
                <a:gd name="T15" fmla="*/ 5 h 21"/>
                <a:gd name="T16" fmla="*/ 7 w 21"/>
                <a:gd name="T17" fmla="*/ 7 h 21"/>
                <a:gd name="T18" fmla="*/ 7 w 21"/>
                <a:gd name="T19" fmla="*/ 15 h 21"/>
                <a:gd name="T20" fmla="*/ 16 w 21"/>
                <a:gd name="T21" fmla="*/ 15 h 21"/>
                <a:gd name="T22" fmla="*/ 17 w 21"/>
                <a:gd name="T23" fmla="*/ 11 h 21"/>
                <a:gd name="T24" fmla="*/ 16 w 21"/>
                <a:gd name="T25" fmla="*/ 7 h 21"/>
                <a:gd name="T26" fmla="*/ 11 w 21"/>
                <a:gd name="T2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9" y="21"/>
                    <a:pt x="6" y="20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6" y="20"/>
                    <a:pt x="14" y="21"/>
                    <a:pt x="11" y="21"/>
                  </a:cubicBezTo>
                  <a:close/>
                  <a:moveTo>
                    <a:pt x="11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ubicBezTo>
                    <a:pt x="9" y="18"/>
                    <a:pt x="13" y="18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reeform 370"/>
            <p:cNvSpPr>
              <a:spLocks/>
            </p:cNvSpPr>
            <p:nvPr/>
          </p:nvSpPr>
          <p:spPr bwMode="auto">
            <a:xfrm>
              <a:off x="8850312" y="4358353"/>
              <a:ext cx="101600" cy="101600"/>
            </a:xfrm>
            <a:custGeom>
              <a:avLst/>
              <a:gdLst>
                <a:gd name="T0" fmla="*/ 7 w 27"/>
                <a:gd name="T1" fmla="*/ 27 h 27"/>
                <a:gd name="T2" fmla="*/ 3 w 27"/>
                <a:gd name="T3" fmla="*/ 26 h 27"/>
                <a:gd name="T4" fmla="*/ 1 w 27"/>
                <a:gd name="T5" fmla="*/ 25 h 27"/>
                <a:gd name="T6" fmla="*/ 9 w 27"/>
                <a:gd name="T7" fmla="*/ 1 h 27"/>
                <a:gd name="T8" fmla="*/ 12 w 27"/>
                <a:gd name="T9" fmla="*/ 1 h 27"/>
                <a:gd name="T10" fmla="*/ 12 w 27"/>
                <a:gd name="T11" fmla="*/ 4 h 27"/>
                <a:gd name="T12" fmla="*/ 5 w 27"/>
                <a:gd name="T13" fmla="*/ 22 h 27"/>
                <a:gd name="T14" fmla="*/ 23 w 27"/>
                <a:gd name="T15" fmla="*/ 15 h 27"/>
                <a:gd name="T16" fmla="*/ 26 w 27"/>
                <a:gd name="T17" fmla="*/ 15 h 27"/>
                <a:gd name="T18" fmla="*/ 26 w 27"/>
                <a:gd name="T19" fmla="*/ 18 h 27"/>
                <a:gd name="T20" fmla="*/ 7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7" y="27"/>
                  </a:moveTo>
                  <a:cubicBezTo>
                    <a:pt x="5" y="27"/>
                    <a:pt x="4" y="26"/>
                    <a:pt x="3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6"/>
                    <a:pt x="3" y="8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7" y="9"/>
                    <a:pt x="4" y="16"/>
                    <a:pt x="5" y="22"/>
                  </a:cubicBezTo>
                  <a:cubicBezTo>
                    <a:pt x="11" y="23"/>
                    <a:pt x="18" y="20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7" y="16"/>
                    <a:pt x="27" y="17"/>
                    <a:pt x="26" y="18"/>
                  </a:cubicBezTo>
                  <a:cubicBezTo>
                    <a:pt x="21" y="24"/>
                    <a:pt x="14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91836" y="3623606"/>
            <a:ext cx="317500" cy="269875"/>
            <a:chOff x="6981825" y="3264566"/>
            <a:chExt cx="317500" cy="269875"/>
          </a:xfrm>
          <a:solidFill>
            <a:schemeClr val="bg1"/>
          </a:solidFill>
        </p:grpSpPr>
        <p:sp>
          <p:nvSpPr>
            <p:cNvPr id="29" name="Freeform 64"/>
            <p:cNvSpPr>
              <a:spLocks noEditPoints="1"/>
            </p:cNvSpPr>
            <p:nvPr/>
          </p:nvSpPr>
          <p:spPr bwMode="auto">
            <a:xfrm>
              <a:off x="6981825" y="3264566"/>
              <a:ext cx="317500" cy="269875"/>
            </a:xfrm>
            <a:custGeom>
              <a:avLst/>
              <a:gdLst>
                <a:gd name="T0" fmla="*/ 19 w 85"/>
                <a:gd name="T1" fmla="*/ 72 h 72"/>
                <a:gd name="T2" fmla="*/ 18 w 85"/>
                <a:gd name="T3" fmla="*/ 72 h 72"/>
                <a:gd name="T4" fmla="*/ 17 w 85"/>
                <a:gd name="T5" fmla="*/ 70 h 72"/>
                <a:gd name="T6" fmla="*/ 17 w 85"/>
                <a:gd name="T7" fmla="*/ 57 h 72"/>
                <a:gd name="T8" fmla="*/ 6 w 85"/>
                <a:gd name="T9" fmla="*/ 57 h 72"/>
                <a:gd name="T10" fmla="*/ 0 w 85"/>
                <a:gd name="T11" fmla="*/ 51 h 72"/>
                <a:gd name="T12" fmla="*/ 0 w 85"/>
                <a:gd name="T13" fmla="*/ 6 h 72"/>
                <a:gd name="T14" fmla="*/ 6 w 85"/>
                <a:gd name="T15" fmla="*/ 0 h 72"/>
                <a:gd name="T16" fmla="*/ 79 w 85"/>
                <a:gd name="T17" fmla="*/ 0 h 72"/>
                <a:gd name="T18" fmla="*/ 85 w 85"/>
                <a:gd name="T19" fmla="*/ 6 h 72"/>
                <a:gd name="T20" fmla="*/ 85 w 85"/>
                <a:gd name="T21" fmla="*/ 51 h 72"/>
                <a:gd name="T22" fmla="*/ 79 w 85"/>
                <a:gd name="T23" fmla="*/ 57 h 72"/>
                <a:gd name="T24" fmla="*/ 39 w 85"/>
                <a:gd name="T25" fmla="*/ 57 h 72"/>
                <a:gd name="T26" fmla="*/ 20 w 85"/>
                <a:gd name="T27" fmla="*/ 72 h 72"/>
                <a:gd name="T28" fmla="*/ 19 w 85"/>
                <a:gd name="T29" fmla="*/ 72 h 72"/>
                <a:gd name="T30" fmla="*/ 6 w 85"/>
                <a:gd name="T31" fmla="*/ 4 h 72"/>
                <a:gd name="T32" fmla="*/ 4 w 85"/>
                <a:gd name="T33" fmla="*/ 6 h 72"/>
                <a:gd name="T34" fmla="*/ 4 w 85"/>
                <a:gd name="T35" fmla="*/ 51 h 72"/>
                <a:gd name="T36" fmla="*/ 6 w 85"/>
                <a:gd name="T37" fmla="*/ 53 h 72"/>
                <a:gd name="T38" fmla="*/ 19 w 85"/>
                <a:gd name="T39" fmla="*/ 53 h 72"/>
                <a:gd name="T40" fmla="*/ 21 w 85"/>
                <a:gd name="T41" fmla="*/ 55 h 72"/>
                <a:gd name="T42" fmla="*/ 21 w 85"/>
                <a:gd name="T43" fmla="*/ 66 h 72"/>
                <a:gd name="T44" fmla="*/ 37 w 85"/>
                <a:gd name="T45" fmla="*/ 53 h 72"/>
                <a:gd name="T46" fmla="*/ 38 w 85"/>
                <a:gd name="T47" fmla="*/ 53 h 72"/>
                <a:gd name="T48" fmla="*/ 79 w 85"/>
                <a:gd name="T49" fmla="*/ 53 h 72"/>
                <a:gd name="T50" fmla="*/ 81 w 85"/>
                <a:gd name="T51" fmla="*/ 51 h 72"/>
                <a:gd name="T52" fmla="*/ 81 w 85"/>
                <a:gd name="T53" fmla="*/ 6 h 72"/>
                <a:gd name="T54" fmla="*/ 79 w 85"/>
                <a:gd name="T55" fmla="*/ 4 h 72"/>
                <a:gd name="T56" fmla="*/ 6 w 85"/>
                <a:gd name="T5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2">
                  <a:moveTo>
                    <a:pt x="19" y="72"/>
                  </a:moveTo>
                  <a:cubicBezTo>
                    <a:pt x="19" y="72"/>
                    <a:pt x="18" y="72"/>
                    <a:pt x="18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5" y="3"/>
                    <a:pt x="85" y="6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4"/>
                    <a:pt x="82" y="57"/>
                    <a:pt x="7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1" y="54"/>
                    <a:pt x="21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8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0" y="53"/>
                    <a:pt x="81" y="52"/>
                    <a:pt x="81" y="51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Freeform 65"/>
            <p:cNvSpPr>
              <a:spLocks/>
            </p:cNvSpPr>
            <p:nvPr/>
          </p:nvSpPr>
          <p:spPr bwMode="auto">
            <a:xfrm>
              <a:off x="7051675" y="3339178"/>
              <a:ext cx="184150" cy="15875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7051675" y="3385216"/>
              <a:ext cx="184150" cy="14288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61852" y="5253566"/>
            <a:ext cx="404813" cy="331788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33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Freeform 346"/>
            <p:cNvSpPr>
              <a:spLocks/>
            </p:cNvSpPr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349"/>
            <p:cNvSpPr>
              <a:spLocks/>
            </p:cNvSpPr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96671" y="1358138"/>
            <a:ext cx="4622666" cy="837385"/>
            <a:chOff x="6876583" y="1387676"/>
            <a:chExt cx="4622666" cy="837385"/>
          </a:xfrm>
        </p:grpSpPr>
        <p:sp>
          <p:nvSpPr>
            <p:cNvPr id="40" name="矩形 39"/>
            <p:cNvSpPr/>
            <p:nvPr/>
          </p:nvSpPr>
          <p:spPr>
            <a:xfrm>
              <a:off x="8168475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</a:rPr>
                <a:t>To fully realize the potential of a cloud-based architecture for applications and network functions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</a:rPr>
                <a:t>. </a:t>
              </a:r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</a:rPr>
                <a:t>A 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</a:rPr>
                <a:t>cloud-based architecture for applications and network functions.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76583" y="1387676"/>
              <a:ext cx="1291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</a:rPr>
                <a:t>CONSULTING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65897" y="5829940"/>
            <a:ext cx="4345539" cy="837385"/>
            <a:chOff x="3545809" y="1387676"/>
            <a:chExt cx="4345539" cy="837385"/>
          </a:xfrm>
        </p:grpSpPr>
        <p:sp>
          <p:nvSpPr>
            <p:cNvPr id="43" name="矩形 42"/>
            <p:cNvSpPr/>
            <p:nvPr/>
          </p:nvSpPr>
          <p:spPr>
            <a:xfrm>
              <a:off x="3545809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</a:rPr>
                <a:t>To fully realize the potential of a cloud-based architecture for applications and network functions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</a:rPr>
                <a:t>. </a:t>
              </a:r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</a:rPr>
                <a:t>A 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</a:rPr>
                <a:t>cloud-based architecture for applications and network functions.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876583" y="1387676"/>
              <a:ext cx="10147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>
                      <a:lumMod val="95000"/>
                    </a:schemeClr>
                  </a:solidFill>
                </a:rPr>
                <a:t>BUSINESS</a:t>
              </a:r>
              <a:endParaRPr lang="en-US" altLang="zh-CN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37749" y="3383257"/>
            <a:ext cx="3330774" cy="1186071"/>
            <a:chOff x="6876583" y="1387676"/>
            <a:chExt cx="3330774" cy="1186071"/>
          </a:xfrm>
        </p:grpSpPr>
        <p:sp>
          <p:nvSpPr>
            <p:cNvPr id="46" name="矩形 45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</a:rPr>
                <a:t>To fully realize the potential of a cloud-based architecture for applications and network functions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</a:rPr>
                <a:t>. </a:t>
              </a:r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</a:rPr>
                <a:t>A 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</a:rPr>
                <a:t>cloud-based architecture for applications and network functions.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76583" y="1387676"/>
              <a:ext cx="8304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>
                      <a:lumMod val="95000"/>
                    </a:schemeClr>
                  </a:solidFill>
                </a:rPr>
                <a:t>DESIGN</a:t>
              </a:r>
              <a:endParaRPr lang="en-US" altLang="zh-CN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10683" y="3388001"/>
            <a:ext cx="3330774" cy="1186071"/>
            <a:chOff x="6876583" y="1387676"/>
            <a:chExt cx="3330774" cy="1186071"/>
          </a:xfrm>
        </p:grpSpPr>
        <p:sp>
          <p:nvSpPr>
            <p:cNvPr id="49" name="矩形 48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</a:rPr>
                <a:t>To fully realize the potential of a cloud-based architecture for applications and network functions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</a:rPr>
                <a:t>. </a:t>
              </a:r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</a:rPr>
                <a:t>A </a:t>
              </a:r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</a:rPr>
                <a:t>cloud-based architecture for applications and network functions. 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915400" y="1387676"/>
              <a:ext cx="1291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</a:rPr>
                <a:t>CONSULTING</a:t>
              </a:r>
            </a:p>
          </p:txBody>
        </p:sp>
      </p:grpSp>
      <p:grpSp>
        <p:nvGrpSpPr>
          <p:cNvPr id="51" name="Group 38"/>
          <p:cNvGrpSpPr/>
          <p:nvPr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4000" dirty="0" smtClean="0">
                  <a:solidFill>
                    <a:srgbClr val="615FFD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Microsoft YaHei" charset="0"/>
                  <a:ea typeface="Microsoft YaHei" charset="0"/>
                  <a:cs typeface="Microsoft YaHei" charset="0"/>
                </a:rPr>
                <a:t>SLIDE MAIN TITLE</a:t>
              </a:r>
              <a:endParaRPr lang="en-US" altLang="ko-KR" sz="4000" dirty="0">
                <a:solidFill>
                  <a:srgbClr val="615FFD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dist" latinLnBrk="0"/>
              <a:r>
                <a:rPr lang="en-US" altLang="ko-KR" sz="1100" b="0">
                  <a:solidFill>
                    <a:srgbClr val="615FFD"/>
                  </a:solidFill>
                  <a:effectLst/>
                  <a:latin typeface="Microsoft YaHei" charset="0"/>
                  <a:ea typeface="Microsoft YaHei" charset="0"/>
                  <a:cs typeface="Microsoft YaHei" charset="0"/>
                </a:rPr>
                <a:t>Our user-friendly and functional search engine helps you locate the right templates, effectively saving your </a:t>
              </a:r>
              <a:r>
                <a:rPr lang="en-US" altLang="ko-KR" sz="1100" b="0" smtClean="0">
                  <a:solidFill>
                    <a:srgbClr val="615FFD"/>
                  </a:solidFill>
                  <a:effectLst/>
                  <a:latin typeface="Microsoft YaHei" charset="0"/>
                  <a:ea typeface="Microsoft YaHei" charset="0"/>
                  <a:cs typeface="Microsoft YaHei" charset="0"/>
                </a:rPr>
                <a:t>time</a:t>
              </a:r>
              <a:endParaRPr lang="en-US" altLang="ko-KR" sz="1100" b="0">
                <a:solidFill>
                  <a:srgbClr val="615FFD"/>
                </a:solidFill>
                <a:effectLst/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grpSp>
          <p:nvGrpSpPr>
            <p:cNvPr id="54" name="Group 41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55" name="Straight Connector 42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43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926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" y="0"/>
            <a:ext cx="12192000" cy="5544312"/>
          </a:xfrm>
          <a:prstGeom prst="rect">
            <a:avLst/>
          </a:prstGeom>
        </p:spPr>
      </p:pic>
      <p:sp>
        <p:nvSpPr>
          <p:cNvPr id="54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48040" y="6356350"/>
            <a:ext cx="2743200" cy="365125"/>
          </a:xfrm>
        </p:spPr>
        <p:txBody>
          <a:bodyPr/>
          <a:lstStyle/>
          <a:p>
            <a:fld id="{554F3812-B6D3-C541-B264-E2AB60F05F3F}" type="slidenum">
              <a:rPr lang="zh-CN" altLang="en-US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pPr/>
              <a:t>20</a:t>
            </a:fld>
            <a:endParaRPr lang="zh-CN" altLang="en-US" sz="1800" b="1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0" y="4353356"/>
            <a:ext cx="12204700" cy="2549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 anchor="ctr"/>
          <a:lstStyle/>
          <a:p>
            <a:pPr algn="ctr"/>
            <a:endParaRPr lang="zh-CN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grpSp>
        <p:nvGrpSpPr>
          <p:cNvPr id="11270" name="组合 5"/>
          <p:cNvGrpSpPr>
            <a:grpSpLocks/>
          </p:cNvGrpSpPr>
          <p:nvPr/>
        </p:nvGrpSpPr>
        <p:grpSpPr bwMode="auto">
          <a:xfrm>
            <a:off x="605200" y="3606677"/>
            <a:ext cx="1260475" cy="1260475"/>
            <a:chOff x="0" y="0"/>
            <a:chExt cx="1381538" cy="1381538"/>
          </a:xfrm>
          <a:solidFill>
            <a:srgbClr val="EAECF0"/>
          </a:solidFill>
        </p:grpSpPr>
        <p:sp>
          <p:nvSpPr>
            <p:cNvPr id="11271" name="椭圆 1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381538" cy="1381538"/>
            </a:xfrm>
            <a:prstGeom prst="ellipse">
              <a:avLst/>
            </a:prstGeom>
            <a:grpFill/>
            <a:ln w="19050" cap="flat" cmpd="sng">
              <a:solidFill>
                <a:srgbClr val="EAECF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1272" name="任意多边形 15"/>
            <p:cNvSpPr>
              <a:spLocks noChangeArrowheads="1"/>
            </p:cNvSpPr>
            <p:nvPr/>
          </p:nvSpPr>
          <p:spPr bwMode="auto">
            <a:xfrm>
              <a:off x="544143" y="400776"/>
              <a:ext cx="293251" cy="579985"/>
            </a:xfrm>
            <a:custGeom>
              <a:avLst/>
              <a:gdLst>
                <a:gd name="T0" fmla="*/ 223629 w 447261"/>
                <a:gd name="T1" fmla="*/ 755374 h 884582"/>
                <a:gd name="T2" fmla="*/ 173933 w 447261"/>
                <a:gd name="T3" fmla="*/ 805070 h 884582"/>
                <a:gd name="T4" fmla="*/ 223629 w 447261"/>
                <a:gd name="T5" fmla="*/ 854766 h 884582"/>
                <a:gd name="T6" fmla="*/ 273325 w 447261"/>
                <a:gd name="T7" fmla="*/ 805070 h 884582"/>
                <a:gd name="T8" fmla="*/ 223629 w 447261"/>
                <a:gd name="T9" fmla="*/ 755374 h 884582"/>
                <a:gd name="T10" fmla="*/ 34786 w 447261"/>
                <a:gd name="T11" fmla="*/ 54665 h 884582"/>
                <a:gd name="T12" fmla="*/ 34786 w 447261"/>
                <a:gd name="T13" fmla="*/ 690770 h 884582"/>
                <a:gd name="T14" fmla="*/ 412473 w 447261"/>
                <a:gd name="T15" fmla="*/ 690770 h 884582"/>
                <a:gd name="T16" fmla="*/ 412473 w 447261"/>
                <a:gd name="T17" fmla="*/ 54665 h 884582"/>
                <a:gd name="T18" fmla="*/ 74545 w 447261"/>
                <a:gd name="T19" fmla="*/ 0 h 884582"/>
                <a:gd name="T20" fmla="*/ 372716 w 447261"/>
                <a:gd name="T21" fmla="*/ 0 h 884582"/>
                <a:gd name="T22" fmla="*/ 447261 w 447261"/>
                <a:gd name="T23" fmla="*/ 74545 h 884582"/>
                <a:gd name="T24" fmla="*/ 447261 w 447261"/>
                <a:gd name="T25" fmla="*/ 810037 h 884582"/>
                <a:gd name="T26" fmla="*/ 372716 w 447261"/>
                <a:gd name="T27" fmla="*/ 884582 h 884582"/>
                <a:gd name="T28" fmla="*/ 74545 w 447261"/>
                <a:gd name="T29" fmla="*/ 884582 h 884582"/>
                <a:gd name="T30" fmla="*/ 0 w 447261"/>
                <a:gd name="T31" fmla="*/ 810037 h 884582"/>
                <a:gd name="T32" fmla="*/ 0 w 447261"/>
                <a:gd name="T33" fmla="*/ 74545 h 884582"/>
                <a:gd name="T34" fmla="*/ 74545 w 447261"/>
                <a:gd name="T35" fmla="*/ 0 h 8845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7261"/>
                <a:gd name="T55" fmla="*/ 0 h 884582"/>
                <a:gd name="T56" fmla="*/ 447261 w 447261"/>
                <a:gd name="T57" fmla="*/ 884582 h 8845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7261" h="884582">
                  <a:moveTo>
                    <a:pt x="223629" y="755374"/>
                  </a:moveTo>
                  <a:cubicBezTo>
                    <a:pt x="196183" y="755374"/>
                    <a:pt x="173933" y="777624"/>
                    <a:pt x="173933" y="805070"/>
                  </a:cubicBezTo>
                  <a:cubicBezTo>
                    <a:pt x="173933" y="832516"/>
                    <a:pt x="196183" y="854766"/>
                    <a:pt x="223629" y="854766"/>
                  </a:cubicBezTo>
                  <a:cubicBezTo>
                    <a:pt x="251075" y="854766"/>
                    <a:pt x="273325" y="832516"/>
                    <a:pt x="273325" y="805070"/>
                  </a:cubicBezTo>
                  <a:cubicBezTo>
                    <a:pt x="273325" y="777624"/>
                    <a:pt x="251075" y="755374"/>
                    <a:pt x="223629" y="755374"/>
                  </a:cubicBezTo>
                  <a:close/>
                  <a:moveTo>
                    <a:pt x="34786" y="54665"/>
                  </a:moveTo>
                  <a:lnTo>
                    <a:pt x="34786" y="690770"/>
                  </a:lnTo>
                  <a:lnTo>
                    <a:pt x="412473" y="690770"/>
                  </a:lnTo>
                  <a:lnTo>
                    <a:pt x="412473" y="54665"/>
                  </a:lnTo>
                  <a:close/>
                  <a:moveTo>
                    <a:pt x="74545" y="0"/>
                  </a:moveTo>
                  <a:lnTo>
                    <a:pt x="372716" y="0"/>
                  </a:lnTo>
                  <a:cubicBezTo>
                    <a:pt x="413886" y="0"/>
                    <a:pt x="447261" y="33375"/>
                    <a:pt x="447261" y="74545"/>
                  </a:cubicBezTo>
                  <a:lnTo>
                    <a:pt x="447261" y="810037"/>
                  </a:lnTo>
                  <a:cubicBezTo>
                    <a:pt x="447261" y="851207"/>
                    <a:pt x="413886" y="884582"/>
                    <a:pt x="372716" y="884582"/>
                  </a:cubicBezTo>
                  <a:lnTo>
                    <a:pt x="74545" y="884582"/>
                  </a:lnTo>
                  <a:cubicBezTo>
                    <a:pt x="33375" y="884582"/>
                    <a:pt x="0" y="851207"/>
                    <a:pt x="0" y="810037"/>
                  </a:cubicBezTo>
                  <a:lnTo>
                    <a:pt x="0" y="74545"/>
                  </a:lnTo>
                  <a:cubicBezTo>
                    <a:pt x="0" y="33375"/>
                    <a:pt x="33375" y="0"/>
                    <a:pt x="74545" y="0"/>
                  </a:cubicBezTo>
                  <a:close/>
                </a:path>
              </a:pathLst>
            </a:custGeom>
            <a:solidFill>
              <a:srgbClr val="615FFD"/>
            </a:solidFill>
            <a:ln w="12700" cap="flat" cmpd="sng">
              <a:solidFill>
                <a:schemeClr val="tx1">
                  <a:lumMod val="65000"/>
                  <a:lumOff val="35000"/>
                </a:schemeClr>
              </a:solidFill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grpSp>
        <p:nvGrpSpPr>
          <p:cNvPr id="11297" name="组合 42"/>
          <p:cNvGrpSpPr>
            <a:grpSpLocks/>
          </p:cNvGrpSpPr>
          <p:nvPr/>
        </p:nvGrpSpPr>
        <p:grpSpPr bwMode="auto">
          <a:xfrm>
            <a:off x="10216357" y="3606679"/>
            <a:ext cx="1260475" cy="1260475"/>
            <a:chOff x="0" y="0"/>
            <a:chExt cx="1260000" cy="1260000"/>
          </a:xfrm>
          <a:solidFill>
            <a:srgbClr val="EAECF0"/>
          </a:solidFill>
        </p:grpSpPr>
        <p:sp>
          <p:nvSpPr>
            <p:cNvPr id="11298" name="椭圆 36"/>
            <p:cNvSpPr>
              <a:spLocks noChangeArrowheads="1"/>
            </p:cNvSpPr>
            <p:nvPr/>
          </p:nvSpPr>
          <p:spPr bwMode="auto">
            <a:xfrm>
              <a:off x="0" y="0"/>
              <a:ext cx="1260000" cy="1260000"/>
            </a:xfrm>
            <a:prstGeom prst="ellipse">
              <a:avLst/>
            </a:prstGeom>
            <a:grpFill/>
            <a:ln w="19050" cap="flat" cmpd="sng">
              <a:solidFill>
                <a:srgbClr val="EAECF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grpSp>
          <p:nvGrpSpPr>
            <p:cNvPr id="11299" name="组合 41"/>
            <p:cNvGrpSpPr>
              <a:grpSpLocks/>
            </p:cNvGrpSpPr>
            <p:nvPr/>
          </p:nvGrpSpPr>
          <p:grpSpPr bwMode="auto">
            <a:xfrm>
              <a:off x="327851" y="411474"/>
              <a:ext cx="604299" cy="437052"/>
              <a:chOff x="0" y="0"/>
              <a:chExt cx="735496" cy="531939"/>
            </a:xfrm>
            <a:grpFill/>
          </p:grpSpPr>
          <p:sp>
            <p:nvSpPr>
              <p:cNvPr id="11300" name="任意多边形 39"/>
              <p:cNvSpPr>
                <a:spLocks noChangeArrowheads="1"/>
              </p:cNvSpPr>
              <p:nvPr/>
            </p:nvSpPr>
            <p:spPr bwMode="auto">
              <a:xfrm>
                <a:off x="0" y="45771"/>
                <a:ext cx="735496" cy="486168"/>
              </a:xfrm>
              <a:custGeom>
                <a:avLst/>
                <a:gdLst>
                  <a:gd name="T0" fmla="*/ 706070 w 735496"/>
                  <a:gd name="T1" fmla="*/ 0 h 486168"/>
                  <a:gd name="T2" fmla="*/ 726277 w 735496"/>
                  <a:gd name="T3" fmla="*/ 8370 h 486168"/>
                  <a:gd name="T4" fmla="*/ 735496 w 735496"/>
                  <a:gd name="T5" fmla="*/ 30627 h 486168"/>
                  <a:gd name="T6" fmla="*/ 735496 w 735496"/>
                  <a:gd name="T7" fmla="*/ 454692 h 486168"/>
                  <a:gd name="T8" fmla="*/ 704020 w 735496"/>
                  <a:gd name="T9" fmla="*/ 486168 h 486168"/>
                  <a:gd name="T10" fmla="*/ 31476 w 735496"/>
                  <a:gd name="T11" fmla="*/ 486168 h 486168"/>
                  <a:gd name="T12" fmla="*/ 0 w 735496"/>
                  <a:gd name="T13" fmla="*/ 454692 h 486168"/>
                  <a:gd name="T14" fmla="*/ 0 w 735496"/>
                  <a:gd name="T15" fmla="*/ 30627 h 486168"/>
                  <a:gd name="T16" fmla="*/ 9219 w 735496"/>
                  <a:gd name="T17" fmla="*/ 8370 h 486168"/>
                  <a:gd name="T18" fmla="*/ 29425 w 735496"/>
                  <a:gd name="T19" fmla="*/ 1 h 486168"/>
                  <a:gd name="T20" fmla="*/ 367747 w 735496"/>
                  <a:gd name="T21" fmla="*/ 338323 h 4861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5496"/>
                  <a:gd name="T34" fmla="*/ 0 h 486168"/>
                  <a:gd name="T35" fmla="*/ 735496 w 735496"/>
                  <a:gd name="T36" fmla="*/ 486168 h 4861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5496" h="486168">
                    <a:moveTo>
                      <a:pt x="706070" y="0"/>
                    </a:moveTo>
                    <a:lnTo>
                      <a:pt x="726277" y="8370"/>
                    </a:lnTo>
                    <a:cubicBezTo>
                      <a:pt x="731973" y="14066"/>
                      <a:pt x="735496" y="21935"/>
                      <a:pt x="735496" y="30627"/>
                    </a:cubicBezTo>
                    <a:lnTo>
                      <a:pt x="735496" y="454692"/>
                    </a:lnTo>
                    <a:cubicBezTo>
                      <a:pt x="735496" y="472076"/>
                      <a:pt x="721404" y="486168"/>
                      <a:pt x="704020" y="486168"/>
                    </a:cubicBezTo>
                    <a:lnTo>
                      <a:pt x="31476" y="486168"/>
                    </a:lnTo>
                    <a:cubicBezTo>
                      <a:pt x="14092" y="486168"/>
                      <a:pt x="0" y="472076"/>
                      <a:pt x="0" y="454692"/>
                    </a:cubicBezTo>
                    <a:lnTo>
                      <a:pt x="0" y="30627"/>
                    </a:lnTo>
                    <a:cubicBezTo>
                      <a:pt x="0" y="21935"/>
                      <a:pt x="3523" y="14066"/>
                      <a:pt x="9219" y="8370"/>
                    </a:cubicBezTo>
                    <a:lnTo>
                      <a:pt x="29425" y="1"/>
                    </a:lnTo>
                    <a:lnTo>
                      <a:pt x="367747" y="338323"/>
                    </a:lnTo>
                    <a:close/>
                  </a:path>
                </a:pathLst>
              </a:custGeom>
              <a:solidFill>
                <a:srgbClr val="615FFD"/>
              </a:solidFill>
              <a:ln w="12700" cap="flat" cmpd="sng">
                <a:solidFill>
                  <a:srgbClr val="EAECF0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  <p:sp>
            <p:nvSpPr>
              <p:cNvPr id="11301" name="任意多边形 40"/>
              <p:cNvSpPr>
                <a:spLocks noChangeArrowheads="1"/>
              </p:cNvSpPr>
              <p:nvPr/>
            </p:nvSpPr>
            <p:spPr bwMode="auto">
              <a:xfrm>
                <a:off x="34553" y="0"/>
                <a:ext cx="671126" cy="339171"/>
              </a:xfrm>
              <a:custGeom>
                <a:avLst/>
                <a:gdLst>
                  <a:gd name="T0" fmla="*/ 17422 w 671126"/>
                  <a:gd name="T1" fmla="*/ 0 h 339171"/>
                  <a:gd name="T2" fmla="*/ 671126 w 671126"/>
                  <a:gd name="T3" fmla="*/ 0 h 339171"/>
                  <a:gd name="T4" fmla="*/ 331955 w 671126"/>
                  <a:gd name="T5" fmla="*/ 339171 h 339171"/>
                  <a:gd name="T6" fmla="*/ 0 w 671126"/>
                  <a:gd name="T7" fmla="*/ 7216 h 339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1126"/>
                  <a:gd name="T13" fmla="*/ 0 h 339171"/>
                  <a:gd name="T14" fmla="*/ 671126 w 671126"/>
                  <a:gd name="T15" fmla="*/ 339171 h 339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1126" h="339171">
                    <a:moveTo>
                      <a:pt x="17422" y="0"/>
                    </a:moveTo>
                    <a:lnTo>
                      <a:pt x="671126" y="0"/>
                    </a:lnTo>
                    <a:lnTo>
                      <a:pt x="331955" y="339171"/>
                    </a:lnTo>
                    <a:lnTo>
                      <a:pt x="0" y="7216"/>
                    </a:lnTo>
                    <a:close/>
                  </a:path>
                </a:pathLst>
              </a:custGeom>
              <a:solidFill>
                <a:srgbClr val="615FFD"/>
              </a:solidFill>
              <a:ln w="12700" cap="flat" cmpd="sng">
                <a:solidFill>
                  <a:srgbClr val="EAECF0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endParaRPr>
              </a:p>
            </p:txBody>
          </p:sp>
        </p:grpSp>
      </p:grpSp>
      <p:sp>
        <p:nvSpPr>
          <p:cNvPr id="11306" name="直接连接符 50"/>
          <p:cNvSpPr>
            <a:spLocks noChangeShapeType="1"/>
          </p:cNvSpPr>
          <p:nvPr/>
        </p:nvSpPr>
        <p:spPr bwMode="auto">
          <a:xfrm>
            <a:off x="373857" y="5565775"/>
            <a:ext cx="1744662" cy="0"/>
          </a:xfrm>
          <a:prstGeom prst="line">
            <a:avLst/>
          </a:prstGeom>
          <a:noFill/>
          <a:ln w="22225" cap="flat" cmpd="sng">
            <a:solidFill>
              <a:srgbClr val="C9C9C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11309" name="直接连接符 51"/>
          <p:cNvSpPr>
            <a:spLocks noChangeShapeType="1"/>
          </p:cNvSpPr>
          <p:nvPr/>
        </p:nvSpPr>
        <p:spPr bwMode="auto">
          <a:xfrm>
            <a:off x="2783682" y="5565775"/>
            <a:ext cx="1746250" cy="0"/>
          </a:xfrm>
          <a:prstGeom prst="line">
            <a:avLst/>
          </a:prstGeom>
          <a:noFill/>
          <a:ln w="22225" cap="flat" cmpd="sng">
            <a:solidFill>
              <a:srgbClr val="C9C9C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11312" name="直接连接符 52"/>
          <p:cNvSpPr>
            <a:spLocks noChangeShapeType="1"/>
          </p:cNvSpPr>
          <p:nvPr/>
        </p:nvSpPr>
        <p:spPr bwMode="auto">
          <a:xfrm>
            <a:off x="5195094" y="5565775"/>
            <a:ext cx="1746250" cy="0"/>
          </a:xfrm>
          <a:prstGeom prst="line">
            <a:avLst/>
          </a:prstGeom>
          <a:noFill/>
          <a:ln w="22225" cap="flat" cmpd="sng">
            <a:solidFill>
              <a:srgbClr val="C9C9C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11315" name="直接连接符 64"/>
          <p:cNvSpPr>
            <a:spLocks noChangeShapeType="1"/>
          </p:cNvSpPr>
          <p:nvPr/>
        </p:nvSpPr>
        <p:spPr bwMode="auto">
          <a:xfrm>
            <a:off x="7608094" y="5565775"/>
            <a:ext cx="1746250" cy="0"/>
          </a:xfrm>
          <a:prstGeom prst="line">
            <a:avLst/>
          </a:prstGeom>
          <a:noFill/>
          <a:ln w="22225" cap="flat" cmpd="sng">
            <a:solidFill>
              <a:srgbClr val="C9C9C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102394" y="5056188"/>
            <a:ext cx="12131675" cy="355600"/>
            <a:chOff x="106362" y="4700832"/>
            <a:chExt cx="12131675" cy="355600"/>
          </a:xfrm>
        </p:grpSpPr>
        <p:sp>
          <p:nvSpPr>
            <p:cNvPr id="11305" name="文本框 47"/>
            <p:cNvSpPr>
              <a:spLocks noChangeArrowheads="1"/>
            </p:cNvSpPr>
            <p:nvPr/>
          </p:nvSpPr>
          <p:spPr bwMode="auto">
            <a:xfrm>
              <a:off x="106362" y="4718294"/>
              <a:ext cx="22860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solidFill>
                    <a:srgbClr val="3FBA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Arial Unicode MS" charset="0"/>
                </a:rPr>
                <a:t>Smartphone App</a:t>
              </a:r>
              <a:endParaRPr lang="zh-CN" altLang="en-US" sz="1600" b="1">
                <a:solidFill>
                  <a:srgbClr val="3FBAC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Arial Unicode MS" charset="0"/>
              </a:endParaRPr>
            </a:p>
          </p:txBody>
        </p:sp>
        <p:sp>
          <p:nvSpPr>
            <p:cNvPr id="11308" name="文本框 48"/>
            <p:cNvSpPr>
              <a:spLocks noChangeArrowheads="1"/>
            </p:cNvSpPr>
            <p:nvPr/>
          </p:nvSpPr>
          <p:spPr bwMode="auto">
            <a:xfrm>
              <a:off x="2314575" y="4718294"/>
              <a:ext cx="2692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solidFill>
                    <a:srgbClr val="3FBA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Arial Unicode MS" charset="0"/>
                </a:rPr>
                <a:t>Dekstop App</a:t>
              </a:r>
              <a:endParaRPr lang="zh-CN" altLang="en-US" sz="1600" b="1">
                <a:solidFill>
                  <a:srgbClr val="3FBAC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Arial Unicode MS" charset="0"/>
              </a:endParaRPr>
            </a:p>
          </p:txBody>
        </p:sp>
        <p:sp>
          <p:nvSpPr>
            <p:cNvPr id="11311" name="文本框 49"/>
            <p:cNvSpPr>
              <a:spLocks noChangeArrowheads="1"/>
            </p:cNvSpPr>
            <p:nvPr/>
          </p:nvSpPr>
          <p:spPr bwMode="auto">
            <a:xfrm>
              <a:off x="4724400" y="4718294"/>
              <a:ext cx="2693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3FBA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Arial Unicode MS" charset="0"/>
                </a:rPr>
                <a:t>We chat</a:t>
              </a:r>
              <a:endParaRPr lang="zh-CN" altLang="en-US" sz="1600" b="1" dirty="0">
                <a:solidFill>
                  <a:srgbClr val="3FBAC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Arial Unicode MS" charset="0"/>
              </a:endParaRPr>
            </a:p>
          </p:txBody>
        </p:sp>
        <p:sp>
          <p:nvSpPr>
            <p:cNvPr id="11314" name="文本框 63"/>
            <p:cNvSpPr>
              <a:spLocks noChangeArrowheads="1"/>
            </p:cNvSpPr>
            <p:nvPr/>
          </p:nvSpPr>
          <p:spPr bwMode="auto">
            <a:xfrm>
              <a:off x="7137400" y="4718294"/>
              <a:ext cx="2693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solidFill>
                    <a:srgbClr val="3FBA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Arial Unicode MS" charset="0"/>
                </a:rPr>
                <a:t>Social Media</a:t>
              </a:r>
              <a:endParaRPr lang="zh-CN" altLang="en-US" b="1">
                <a:solidFill>
                  <a:srgbClr val="3FBAC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11317" name="文本框 70"/>
            <p:cNvSpPr>
              <a:spLocks noChangeArrowheads="1"/>
            </p:cNvSpPr>
            <p:nvPr/>
          </p:nvSpPr>
          <p:spPr bwMode="auto">
            <a:xfrm>
              <a:off x="9544050" y="4700832"/>
              <a:ext cx="26939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3FBA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Arial Unicode MS" charset="0"/>
                </a:rPr>
                <a:t>Mail Management</a:t>
              </a:r>
              <a:endParaRPr lang="zh-CN" altLang="en-US" b="1" dirty="0">
                <a:solidFill>
                  <a:srgbClr val="3FBAC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sp>
        <p:nvSpPr>
          <p:cNvPr id="11318" name="直接连接符 71"/>
          <p:cNvSpPr>
            <a:spLocks noChangeShapeType="1"/>
          </p:cNvSpPr>
          <p:nvPr/>
        </p:nvSpPr>
        <p:spPr bwMode="auto">
          <a:xfrm>
            <a:off x="10014744" y="5548313"/>
            <a:ext cx="1746250" cy="1587"/>
          </a:xfrm>
          <a:prstGeom prst="line">
            <a:avLst/>
          </a:prstGeom>
          <a:noFill/>
          <a:ln w="22225" cap="flat" cmpd="sng">
            <a:solidFill>
              <a:srgbClr val="C9C9C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solidFill>
                <a:srgbClr val="3FBAC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5340351" y="3606677"/>
            <a:ext cx="1260475" cy="1260475"/>
            <a:chOff x="5344319" y="3251321"/>
            <a:chExt cx="1260475" cy="1260475"/>
          </a:xfrm>
          <a:solidFill>
            <a:srgbClr val="EAECF0"/>
          </a:solidFill>
        </p:grpSpPr>
        <p:sp>
          <p:nvSpPr>
            <p:cNvPr id="58" name="椭圆 13"/>
            <p:cNvSpPr>
              <a:spLocks noChangeAspect="1" noChangeArrowheads="1"/>
            </p:cNvSpPr>
            <p:nvPr/>
          </p:nvSpPr>
          <p:spPr bwMode="auto">
            <a:xfrm>
              <a:off x="5344319" y="3251321"/>
              <a:ext cx="1260475" cy="1260475"/>
            </a:xfrm>
            <a:prstGeom prst="ellipse">
              <a:avLst/>
            </a:prstGeom>
            <a:grpFill/>
            <a:ln w="19050" cap="flat" cmpd="sng">
              <a:solidFill>
                <a:srgbClr val="EAECF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61" name="椭圆形标注 97"/>
            <p:cNvSpPr/>
            <p:nvPr/>
          </p:nvSpPr>
          <p:spPr bwMode="auto">
            <a:xfrm>
              <a:off x="5677260" y="3616038"/>
              <a:ext cx="642196" cy="601205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615FFD"/>
            </a:solidFill>
            <a:ln>
              <a:solidFill>
                <a:srgbClr val="EAE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7806532" y="3606679"/>
            <a:ext cx="1258888" cy="1260475"/>
            <a:chOff x="7810500" y="3251323"/>
            <a:chExt cx="1258888" cy="1260475"/>
          </a:xfrm>
          <a:solidFill>
            <a:srgbClr val="EAECF0"/>
          </a:solidFill>
        </p:grpSpPr>
        <p:sp>
          <p:nvSpPr>
            <p:cNvPr id="11295" name="椭圆 35"/>
            <p:cNvSpPr>
              <a:spLocks noChangeArrowheads="1"/>
            </p:cNvSpPr>
            <p:nvPr/>
          </p:nvSpPr>
          <p:spPr bwMode="auto">
            <a:xfrm>
              <a:off x="7810500" y="3251323"/>
              <a:ext cx="1258888" cy="1260475"/>
            </a:xfrm>
            <a:prstGeom prst="ellipse">
              <a:avLst/>
            </a:prstGeom>
            <a:grpFill/>
            <a:ln w="19050" cap="flat" cmpd="sng">
              <a:solidFill>
                <a:srgbClr val="EAECF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63" name="矩形 6"/>
            <p:cNvSpPr/>
            <p:nvPr/>
          </p:nvSpPr>
          <p:spPr bwMode="auto">
            <a:xfrm>
              <a:off x="8142511" y="3588194"/>
              <a:ext cx="696647" cy="565339"/>
            </a:xfrm>
            <a:custGeom>
              <a:avLst/>
              <a:gdLst/>
              <a:ahLst/>
              <a:cxnLst/>
              <a:rect l="l" t="t" r="r" b="b"/>
              <a:pathLst>
                <a:path w="684048" h="556307">
                  <a:moveTo>
                    <a:pt x="222901" y="383453"/>
                  </a:moveTo>
                  <a:cubicBezTo>
                    <a:pt x="218315" y="383977"/>
                    <a:pt x="213613" y="385281"/>
                    <a:pt x="209039" y="387420"/>
                  </a:cubicBezTo>
                  <a:cubicBezTo>
                    <a:pt x="190739" y="395979"/>
                    <a:pt x="181407" y="414680"/>
                    <a:pt x="188193" y="429191"/>
                  </a:cubicBezTo>
                  <a:cubicBezTo>
                    <a:pt x="194980" y="443702"/>
                    <a:pt x="215317" y="448527"/>
                    <a:pt x="233616" y="439969"/>
                  </a:cubicBezTo>
                  <a:cubicBezTo>
                    <a:pt x="251915" y="431410"/>
                    <a:pt x="261248" y="412709"/>
                    <a:pt x="254461" y="398198"/>
                  </a:cubicBezTo>
                  <a:cubicBezTo>
                    <a:pt x="249371" y="387315"/>
                    <a:pt x="236659" y="381879"/>
                    <a:pt x="222901" y="383453"/>
                  </a:cubicBezTo>
                  <a:close/>
                  <a:moveTo>
                    <a:pt x="284035" y="369073"/>
                  </a:moveTo>
                  <a:cubicBezTo>
                    <a:pt x="281538" y="368297"/>
                    <a:pt x="278657" y="368441"/>
                    <a:pt x="275985" y="369691"/>
                  </a:cubicBezTo>
                  <a:cubicBezTo>
                    <a:pt x="270641" y="372190"/>
                    <a:pt x="268154" y="378164"/>
                    <a:pt x="270432" y="383034"/>
                  </a:cubicBezTo>
                  <a:cubicBezTo>
                    <a:pt x="272710" y="387904"/>
                    <a:pt x="278888" y="389825"/>
                    <a:pt x="284233" y="387325"/>
                  </a:cubicBezTo>
                  <a:cubicBezTo>
                    <a:pt x="289577" y="384826"/>
                    <a:pt x="292063" y="378852"/>
                    <a:pt x="289785" y="373982"/>
                  </a:cubicBezTo>
                  <a:cubicBezTo>
                    <a:pt x="288647" y="371547"/>
                    <a:pt x="286533" y="369850"/>
                    <a:pt x="284035" y="369073"/>
                  </a:cubicBezTo>
                  <a:close/>
                  <a:moveTo>
                    <a:pt x="266604" y="297070"/>
                  </a:moveTo>
                  <a:cubicBezTo>
                    <a:pt x="319078" y="300338"/>
                    <a:pt x="362309" y="335548"/>
                    <a:pt x="367763" y="383070"/>
                  </a:cubicBezTo>
                  <a:cubicBezTo>
                    <a:pt x="373996" y="437381"/>
                    <a:pt x="328527" y="487207"/>
                    <a:pt x="266205" y="494360"/>
                  </a:cubicBezTo>
                  <a:cubicBezTo>
                    <a:pt x="203883" y="501513"/>
                    <a:pt x="148308" y="463284"/>
                    <a:pt x="142074" y="408972"/>
                  </a:cubicBezTo>
                  <a:cubicBezTo>
                    <a:pt x="135841" y="354661"/>
                    <a:pt x="181310" y="304835"/>
                    <a:pt x="243632" y="297682"/>
                  </a:cubicBezTo>
                  <a:cubicBezTo>
                    <a:pt x="251423" y="296788"/>
                    <a:pt x="259108" y="296603"/>
                    <a:pt x="266604" y="297070"/>
                  </a:cubicBezTo>
                  <a:close/>
                  <a:moveTo>
                    <a:pt x="297042" y="252387"/>
                  </a:moveTo>
                  <a:cubicBezTo>
                    <a:pt x="283618" y="252176"/>
                    <a:pt x="269820" y="252839"/>
                    <a:pt x="255793" y="254449"/>
                  </a:cubicBezTo>
                  <a:cubicBezTo>
                    <a:pt x="143583" y="267328"/>
                    <a:pt x="59288" y="335880"/>
                    <a:pt x="67516" y="407566"/>
                  </a:cubicBezTo>
                  <a:cubicBezTo>
                    <a:pt x="75743" y="479252"/>
                    <a:pt x="173377" y="526925"/>
                    <a:pt x="285587" y="514046"/>
                  </a:cubicBezTo>
                  <a:cubicBezTo>
                    <a:pt x="397797" y="501168"/>
                    <a:pt x="482091" y="432615"/>
                    <a:pt x="473864" y="360929"/>
                  </a:cubicBezTo>
                  <a:cubicBezTo>
                    <a:pt x="466665" y="298204"/>
                    <a:pt x="391015" y="253864"/>
                    <a:pt x="297042" y="252387"/>
                  </a:cubicBezTo>
                  <a:close/>
                  <a:moveTo>
                    <a:pt x="509416" y="97868"/>
                  </a:moveTo>
                  <a:cubicBezTo>
                    <a:pt x="544841" y="99182"/>
                    <a:pt x="588107" y="127580"/>
                    <a:pt x="590257" y="183051"/>
                  </a:cubicBezTo>
                  <a:cubicBezTo>
                    <a:pt x="592352" y="199448"/>
                    <a:pt x="588214" y="215684"/>
                    <a:pt x="579852" y="229407"/>
                  </a:cubicBezTo>
                  <a:lnTo>
                    <a:pt x="580228" y="229581"/>
                  </a:lnTo>
                  <a:cubicBezTo>
                    <a:pt x="580244" y="229743"/>
                    <a:pt x="580186" y="229872"/>
                    <a:pt x="580126" y="230000"/>
                  </a:cubicBezTo>
                  <a:lnTo>
                    <a:pt x="578707" y="232024"/>
                  </a:lnTo>
                  <a:cubicBezTo>
                    <a:pt x="578590" y="232839"/>
                    <a:pt x="578192" y="233485"/>
                    <a:pt x="577787" y="234126"/>
                  </a:cubicBezTo>
                  <a:lnTo>
                    <a:pt x="577385" y="233908"/>
                  </a:lnTo>
                  <a:cubicBezTo>
                    <a:pt x="572286" y="241165"/>
                    <a:pt x="563167" y="244302"/>
                    <a:pt x="554750" y="241632"/>
                  </a:cubicBezTo>
                  <a:lnTo>
                    <a:pt x="548315" y="238643"/>
                  </a:lnTo>
                  <a:cubicBezTo>
                    <a:pt x="539522" y="233101"/>
                    <a:pt x="536249" y="221620"/>
                    <a:pt x="540834" y="211750"/>
                  </a:cubicBezTo>
                  <a:lnTo>
                    <a:pt x="541088" y="211402"/>
                  </a:lnTo>
                  <a:lnTo>
                    <a:pt x="541243" y="211474"/>
                  </a:lnTo>
                  <a:cubicBezTo>
                    <a:pt x="549302" y="193084"/>
                    <a:pt x="546794" y="175359"/>
                    <a:pt x="541863" y="165391"/>
                  </a:cubicBezTo>
                  <a:cubicBezTo>
                    <a:pt x="534763" y="151042"/>
                    <a:pt x="514479" y="135118"/>
                    <a:pt x="480142" y="145181"/>
                  </a:cubicBezTo>
                  <a:lnTo>
                    <a:pt x="480025" y="144483"/>
                  </a:lnTo>
                  <a:cubicBezTo>
                    <a:pt x="471706" y="144624"/>
                    <a:pt x="464282" y="140887"/>
                    <a:pt x="461009" y="134412"/>
                  </a:cubicBezTo>
                  <a:lnTo>
                    <a:pt x="458966" y="128175"/>
                  </a:lnTo>
                  <a:cubicBezTo>
                    <a:pt x="457496" y="119354"/>
                    <a:pt x="463572" y="110158"/>
                    <a:pt x="473636" y="106144"/>
                  </a:cubicBezTo>
                  <a:lnTo>
                    <a:pt x="473571" y="105761"/>
                  </a:lnTo>
                  <a:cubicBezTo>
                    <a:pt x="485121" y="99922"/>
                    <a:pt x="497817" y="97438"/>
                    <a:pt x="509416" y="97868"/>
                  </a:cubicBezTo>
                  <a:close/>
                  <a:moveTo>
                    <a:pt x="286518" y="82088"/>
                  </a:moveTo>
                  <a:cubicBezTo>
                    <a:pt x="376738" y="91976"/>
                    <a:pt x="317665" y="163994"/>
                    <a:pt x="337363" y="184000"/>
                  </a:cubicBezTo>
                  <a:cubicBezTo>
                    <a:pt x="387081" y="179119"/>
                    <a:pt x="437510" y="146098"/>
                    <a:pt x="486517" y="169358"/>
                  </a:cubicBezTo>
                  <a:cubicBezTo>
                    <a:pt x="533076" y="203014"/>
                    <a:pt x="494312" y="233925"/>
                    <a:pt x="501054" y="264835"/>
                  </a:cubicBezTo>
                  <a:cubicBezTo>
                    <a:pt x="649340" y="323962"/>
                    <a:pt x="585744" y="409170"/>
                    <a:pt x="562675" y="436725"/>
                  </a:cubicBezTo>
                  <a:cubicBezTo>
                    <a:pt x="354965" y="648778"/>
                    <a:pt x="45454" y="533772"/>
                    <a:pt x="10807" y="435328"/>
                  </a:cubicBezTo>
                  <a:cubicBezTo>
                    <a:pt x="-41075" y="330306"/>
                    <a:pt x="100878" y="89491"/>
                    <a:pt x="286518" y="82088"/>
                  </a:cubicBezTo>
                  <a:close/>
                  <a:moveTo>
                    <a:pt x="489068" y="0"/>
                  </a:moveTo>
                  <a:cubicBezTo>
                    <a:pt x="596753" y="0"/>
                    <a:pt x="684048" y="87296"/>
                    <a:pt x="684048" y="194980"/>
                  </a:cubicBezTo>
                  <a:cubicBezTo>
                    <a:pt x="684048" y="216847"/>
                    <a:pt x="680448" y="237874"/>
                    <a:pt x="672966" y="257215"/>
                  </a:cubicBezTo>
                  <a:lnTo>
                    <a:pt x="672379" y="257003"/>
                  </a:lnTo>
                  <a:cubicBezTo>
                    <a:pt x="668967" y="265617"/>
                    <a:pt x="657523" y="269364"/>
                    <a:pt x="645725" y="265916"/>
                  </a:cubicBezTo>
                  <a:lnTo>
                    <a:pt x="637884" y="262819"/>
                  </a:lnTo>
                  <a:cubicBezTo>
                    <a:pt x="627530" y="257587"/>
                    <a:pt x="621785" y="247890"/>
                    <a:pt x="624308" y="239644"/>
                  </a:cubicBezTo>
                  <a:lnTo>
                    <a:pt x="623975" y="239524"/>
                  </a:lnTo>
                  <a:cubicBezTo>
                    <a:pt x="629260" y="225659"/>
                    <a:pt x="631774" y="210613"/>
                    <a:pt x="631774" y="194980"/>
                  </a:cubicBezTo>
                  <a:cubicBezTo>
                    <a:pt x="631774" y="116165"/>
                    <a:pt x="567883" y="52274"/>
                    <a:pt x="489068" y="52274"/>
                  </a:cubicBezTo>
                  <a:lnTo>
                    <a:pt x="469942" y="54202"/>
                  </a:lnTo>
                  <a:lnTo>
                    <a:pt x="469951" y="54239"/>
                  </a:lnTo>
                  <a:cubicBezTo>
                    <a:pt x="469861" y="54366"/>
                    <a:pt x="469744" y="54397"/>
                    <a:pt x="469627" y="54427"/>
                  </a:cubicBezTo>
                  <a:cubicBezTo>
                    <a:pt x="460634" y="56697"/>
                    <a:pt x="450861" y="49439"/>
                    <a:pt x="446718" y="37636"/>
                  </a:cubicBezTo>
                  <a:lnTo>
                    <a:pt x="444619" y="29323"/>
                  </a:lnTo>
                  <a:cubicBezTo>
                    <a:pt x="442667" y="16995"/>
                    <a:pt x="447797" y="5987"/>
                    <a:pt x="456757" y="3699"/>
                  </a:cubicBezTo>
                  <a:lnTo>
                    <a:pt x="456661" y="3267"/>
                  </a:lnTo>
                  <a:cubicBezTo>
                    <a:pt x="467135" y="923"/>
                    <a:pt x="477994" y="0"/>
                    <a:pt x="489068" y="0"/>
                  </a:cubicBezTo>
                  <a:close/>
                </a:path>
              </a:pathLst>
            </a:custGeom>
            <a:solidFill>
              <a:srgbClr val="615FFD"/>
            </a:solidFill>
            <a:ln>
              <a:solidFill>
                <a:srgbClr val="EAE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2983707" y="3606679"/>
            <a:ext cx="1260475" cy="1260475"/>
            <a:chOff x="2987675" y="3251323"/>
            <a:chExt cx="1260475" cy="1260475"/>
          </a:xfrm>
          <a:solidFill>
            <a:srgbClr val="EAECF0"/>
          </a:solidFill>
        </p:grpSpPr>
        <p:sp>
          <p:nvSpPr>
            <p:cNvPr id="11274" name="椭圆 16"/>
            <p:cNvSpPr>
              <a:spLocks noChangeArrowheads="1"/>
            </p:cNvSpPr>
            <p:nvPr/>
          </p:nvSpPr>
          <p:spPr bwMode="auto">
            <a:xfrm>
              <a:off x="2987675" y="3251323"/>
              <a:ext cx="1260475" cy="1260475"/>
            </a:xfrm>
            <a:prstGeom prst="ellipse">
              <a:avLst/>
            </a:prstGeom>
            <a:grpFill/>
            <a:ln w="19050" cap="flat" cmpd="sng">
              <a:solidFill>
                <a:srgbClr val="EAECF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3276431" y="3523504"/>
              <a:ext cx="733216" cy="693739"/>
            </a:xfrm>
            <a:custGeom>
              <a:avLst/>
              <a:gdLst>
                <a:gd name="T0" fmla="*/ 255786 w 573088"/>
                <a:gd name="T1" fmla="*/ 59679 h 543745"/>
                <a:gd name="T2" fmla="*/ 292824 w 573088"/>
                <a:gd name="T3" fmla="*/ 74974 h 543745"/>
                <a:gd name="T4" fmla="*/ 448640 w 573088"/>
                <a:gd name="T5" fmla="*/ 225370 h 543745"/>
                <a:gd name="T6" fmla="*/ 456304 w 573088"/>
                <a:gd name="T7" fmla="*/ 245763 h 543745"/>
                <a:gd name="T8" fmla="*/ 456304 w 573088"/>
                <a:gd name="T9" fmla="*/ 317137 h 543745"/>
                <a:gd name="T10" fmla="*/ 456304 w 573088"/>
                <a:gd name="T11" fmla="*/ 322235 h 543745"/>
                <a:gd name="T12" fmla="*/ 456304 w 573088"/>
                <a:gd name="T13" fmla="*/ 429296 h 543745"/>
                <a:gd name="T14" fmla="*/ 456304 w 573088"/>
                <a:gd name="T15" fmla="*/ 431527 h 543745"/>
                <a:gd name="T16" fmla="*/ 456304 w 573088"/>
                <a:gd name="T17" fmla="*/ 447140 h 543745"/>
                <a:gd name="T18" fmla="*/ 417988 w 573088"/>
                <a:gd name="T19" fmla="*/ 485376 h 543745"/>
                <a:gd name="T20" fmla="*/ 310705 w 573088"/>
                <a:gd name="T21" fmla="*/ 485376 h 543745"/>
                <a:gd name="T22" fmla="*/ 310705 w 573088"/>
                <a:gd name="T23" fmla="*/ 363020 h 543745"/>
                <a:gd name="T24" fmla="*/ 290269 w 573088"/>
                <a:gd name="T25" fmla="*/ 345177 h 543745"/>
                <a:gd name="T26" fmla="*/ 221302 w 573088"/>
                <a:gd name="T27" fmla="*/ 345177 h 543745"/>
                <a:gd name="T28" fmla="*/ 200866 w 573088"/>
                <a:gd name="T29" fmla="*/ 363020 h 543745"/>
                <a:gd name="T30" fmla="*/ 200866 w 573088"/>
                <a:gd name="T31" fmla="*/ 485376 h 543745"/>
                <a:gd name="T32" fmla="*/ 93582 w 573088"/>
                <a:gd name="T33" fmla="*/ 485376 h 543745"/>
                <a:gd name="T34" fmla="*/ 55267 w 573088"/>
                <a:gd name="T35" fmla="*/ 447140 h 543745"/>
                <a:gd name="T36" fmla="*/ 55267 w 573088"/>
                <a:gd name="T37" fmla="*/ 291646 h 543745"/>
                <a:gd name="T38" fmla="*/ 55267 w 573088"/>
                <a:gd name="T39" fmla="*/ 245763 h 543745"/>
                <a:gd name="T40" fmla="*/ 65484 w 573088"/>
                <a:gd name="T41" fmla="*/ 225370 h 543745"/>
                <a:gd name="T42" fmla="*/ 218747 w 573088"/>
                <a:gd name="T43" fmla="*/ 74974 h 543745"/>
                <a:gd name="T44" fmla="*/ 255786 w 573088"/>
                <a:gd name="T45" fmla="*/ 59679 h 543745"/>
                <a:gd name="T46" fmla="*/ 79357 w 573088"/>
                <a:gd name="T47" fmla="*/ 54581 h 543745"/>
                <a:gd name="T48" fmla="*/ 127538 w 573088"/>
                <a:gd name="T49" fmla="*/ 54581 h 543745"/>
                <a:gd name="T50" fmla="*/ 127538 w 573088"/>
                <a:gd name="T51" fmla="*/ 95677 h 543745"/>
                <a:gd name="T52" fmla="*/ 79357 w 573088"/>
                <a:gd name="T53" fmla="*/ 141024 h 543745"/>
                <a:gd name="T54" fmla="*/ 79357 w 573088"/>
                <a:gd name="T55" fmla="*/ 54581 h 543745"/>
                <a:gd name="T56" fmla="*/ 255785 w 573088"/>
                <a:gd name="T57" fmla="*/ 0 h 543745"/>
                <a:gd name="T58" fmla="*/ 297780 w 573088"/>
                <a:gd name="T59" fmla="*/ 19062 h 543745"/>
                <a:gd name="T60" fmla="*/ 501389 w 573088"/>
                <a:gd name="T61" fmla="*/ 214758 h 543745"/>
                <a:gd name="T62" fmla="*/ 511570 w 573088"/>
                <a:gd name="T63" fmla="*/ 227466 h 543745"/>
                <a:gd name="T64" fmla="*/ 463213 w 573088"/>
                <a:gd name="T65" fmla="*/ 227466 h 543745"/>
                <a:gd name="T66" fmla="*/ 297780 w 573088"/>
                <a:gd name="T67" fmla="*/ 67350 h 543745"/>
                <a:gd name="T68" fmla="*/ 213790 w 573088"/>
                <a:gd name="T69" fmla="*/ 67350 h 543745"/>
                <a:gd name="T70" fmla="*/ 48357 w 573088"/>
                <a:gd name="T71" fmla="*/ 227466 h 543745"/>
                <a:gd name="T72" fmla="*/ 0 w 573088"/>
                <a:gd name="T73" fmla="*/ 227466 h 543745"/>
                <a:gd name="T74" fmla="*/ 10181 w 573088"/>
                <a:gd name="T75" fmla="*/ 214758 h 543745"/>
                <a:gd name="T76" fmla="*/ 213790 w 573088"/>
                <a:gd name="T77" fmla="*/ 19062 h 543745"/>
                <a:gd name="T78" fmla="*/ 255785 w 573088"/>
                <a:gd name="T79" fmla="*/ 0 h 5437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3088" h="543745">
                  <a:moveTo>
                    <a:pt x="286545" y="66856"/>
                  </a:moveTo>
                  <a:cubicBezTo>
                    <a:pt x="301568" y="66856"/>
                    <a:pt x="316591" y="72568"/>
                    <a:pt x="328037" y="83990"/>
                  </a:cubicBezTo>
                  <a:cubicBezTo>
                    <a:pt x="328037" y="83990"/>
                    <a:pt x="328037" y="83990"/>
                    <a:pt x="502591" y="252472"/>
                  </a:cubicBezTo>
                  <a:cubicBezTo>
                    <a:pt x="508314" y="258183"/>
                    <a:pt x="511176" y="266750"/>
                    <a:pt x="511176" y="275317"/>
                  </a:cubicBezTo>
                  <a:cubicBezTo>
                    <a:pt x="511176" y="275317"/>
                    <a:pt x="511176" y="275317"/>
                    <a:pt x="511176" y="355274"/>
                  </a:cubicBezTo>
                  <a:cubicBezTo>
                    <a:pt x="511176" y="355274"/>
                    <a:pt x="511176" y="355274"/>
                    <a:pt x="511176" y="360985"/>
                  </a:cubicBezTo>
                  <a:cubicBezTo>
                    <a:pt x="511176" y="360985"/>
                    <a:pt x="511176" y="360985"/>
                    <a:pt x="511176" y="480921"/>
                  </a:cubicBezTo>
                  <a:cubicBezTo>
                    <a:pt x="511176" y="480921"/>
                    <a:pt x="511176" y="480921"/>
                    <a:pt x="511176" y="483420"/>
                  </a:cubicBezTo>
                  <a:lnTo>
                    <a:pt x="511176" y="500911"/>
                  </a:lnTo>
                  <a:cubicBezTo>
                    <a:pt x="511176" y="523756"/>
                    <a:pt x="491145" y="543745"/>
                    <a:pt x="468253" y="543745"/>
                  </a:cubicBezTo>
                  <a:cubicBezTo>
                    <a:pt x="468253" y="543745"/>
                    <a:pt x="468253" y="543745"/>
                    <a:pt x="348068" y="543745"/>
                  </a:cubicBezTo>
                  <a:cubicBezTo>
                    <a:pt x="348068" y="543745"/>
                    <a:pt x="348068" y="543745"/>
                    <a:pt x="348068" y="406675"/>
                  </a:cubicBezTo>
                  <a:cubicBezTo>
                    <a:pt x="348068" y="395253"/>
                    <a:pt x="339483" y="386686"/>
                    <a:pt x="325175" y="386686"/>
                  </a:cubicBezTo>
                  <a:cubicBezTo>
                    <a:pt x="325175" y="386686"/>
                    <a:pt x="325175" y="386686"/>
                    <a:pt x="247914" y="386686"/>
                  </a:cubicBezTo>
                  <a:cubicBezTo>
                    <a:pt x="233606" y="386686"/>
                    <a:pt x="225021" y="395253"/>
                    <a:pt x="225021" y="406675"/>
                  </a:cubicBezTo>
                  <a:cubicBezTo>
                    <a:pt x="225021" y="406675"/>
                    <a:pt x="225021" y="406675"/>
                    <a:pt x="225021" y="543745"/>
                  </a:cubicBezTo>
                  <a:cubicBezTo>
                    <a:pt x="225021" y="543745"/>
                    <a:pt x="225021" y="543745"/>
                    <a:pt x="104836" y="543745"/>
                  </a:cubicBezTo>
                  <a:cubicBezTo>
                    <a:pt x="81944" y="543745"/>
                    <a:pt x="61913" y="523756"/>
                    <a:pt x="61913" y="500911"/>
                  </a:cubicBezTo>
                  <a:cubicBezTo>
                    <a:pt x="61913" y="500911"/>
                    <a:pt x="61913" y="500911"/>
                    <a:pt x="61913" y="326718"/>
                  </a:cubicBezTo>
                  <a:cubicBezTo>
                    <a:pt x="61913" y="326718"/>
                    <a:pt x="61913" y="326718"/>
                    <a:pt x="61913" y="275317"/>
                  </a:cubicBezTo>
                  <a:cubicBezTo>
                    <a:pt x="61913" y="266750"/>
                    <a:pt x="64775" y="258183"/>
                    <a:pt x="73359" y="252472"/>
                  </a:cubicBezTo>
                  <a:cubicBezTo>
                    <a:pt x="73359" y="252472"/>
                    <a:pt x="73359" y="252472"/>
                    <a:pt x="245052" y="83990"/>
                  </a:cubicBezTo>
                  <a:cubicBezTo>
                    <a:pt x="256498" y="72568"/>
                    <a:pt x="271521" y="66856"/>
                    <a:pt x="286545" y="66856"/>
                  </a:cubicBezTo>
                  <a:close/>
                  <a:moveTo>
                    <a:pt x="88900" y="61145"/>
                  </a:moveTo>
                  <a:lnTo>
                    <a:pt x="142875" y="61145"/>
                  </a:lnTo>
                  <a:lnTo>
                    <a:pt x="142875" y="107183"/>
                  </a:lnTo>
                  <a:lnTo>
                    <a:pt x="88900" y="157983"/>
                  </a:lnTo>
                  <a:lnTo>
                    <a:pt x="88900" y="61145"/>
                  </a:lnTo>
                  <a:close/>
                  <a:moveTo>
                    <a:pt x="286544" y="0"/>
                  </a:moveTo>
                  <a:cubicBezTo>
                    <a:pt x="302938" y="0"/>
                    <a:pt x="319333" y="7118"/>
                    <a:pt x="333589" y="21354"/>
                  </a:cubicBezTo>
                  <a:cubicBezTo>
                    <a:pt x="333593" y="21358"/>
                    <a:pt x="334605" y="22330"/>
                    <a:pt x="561683" y="240584"/>
                  </a:cubicBezTo>
                  <a:cubicBezTo>
                    <a:pt x="567386" y="246279"/>
                    <a:pt x="570237" y="249126"/>
                    <a:pt x="573088" y="254820"/>
                  </a:cubicBezTo>
                  <a:cubicBezTo>
                    <a:pt x="573085" y="254820"/>
                    <a:pt x="572659" y="254820"/>
                    <a:pt x="518916" y="254820"/>
                  </a:cubicBezTo>
                  <a:cubicBezTo>
                    <a:pt x="518912" y="254817"/>
                    <a:pt x="518106" y="254036"/>
                    <a:pt x="333589" y="75449"/>
                  </a:cubicBezTo>
                  <a:cubicBezTo>
                    <a:pt x="307928" y="49825"/>
                    <a:pt x="265160" y="49825"/>
                    <a:pt x="239499" y="75449"/>
                  </a:cubicBezTo>
                  <a:cubicBezTo>
                    <a:pt x="239496" y="75453"/>
                    <a:pt x="238664" y="76258"/>
                    <a:pt x="54172" y="254820"/>
                  </a:cubicBezTo>
                  <a:lnTo>
                    <a:pt x="0" y="254820"/>
                  </a:lnTo>
                  <a:cubicBezTo>
                    <a:pt x="2851" y="249126"/>
                    <a:pt x="5702" y="246279"/>
                    <a:pt x="11405" y="240584"/>
                  </a:cubicBezTo>
                  <a:cubicBezTo>
                    <a:pt x="11409" y="240580"/>
                    <a:pt x="12424" y="239604"/>
                    <a:pt x="239499" y="21354"/>
                  </a:cubicBezTo>
                  <a:cubicBezTo>
                    <a:pt x="253755" y="7118"/>
                    <a:pt x="270150" y="0"/>
                    <a:pt x="286544" y="0"/>
                  </a:cubicBezTo>
                  <a:close/>
                </a:path>
              </a:pathLst>
            </a:custGeom>
            <a:solidFill>
              <a:srgbClr val="615FFD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2586317" y="1426049"/>
            <a:ext cx="10051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0" b="1" dirty="0" smtClean="0">
                <a:solidFill>
                  <a:srgbClr val="3FBAC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CONTACT</a:t>
            </a:r>
            <a:r>
              <a:rPr kumimoji="1" lang="zh-CN" altLang="en-US" sz="8000" b="1" dirty="0" smtClean="0">
                <a:solidFill>
                  <a:srgbClr val="3FBAC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</a:t>
            </a:r>
            <a:r>
              <a:rPr kumimoji="1" lang="en-US" altLang="zh-CN" sz="8000" b="1" dirty="0" smtClean="0">
                <a:solidFill>
                  <a:srgbClr val="3FBAC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US</a:t>
            </a:r>
          </a:p>
          <a:p>
            <a:r>
              <a:rPr kumimoji="1" lang="en-US" altLang="zh-CN" sz="3200" b="1" dirty="0" smtClean="0">
                <a:solidFill>
                  <a:srgbClr val="3FBAC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          </a:t>
            </a:r>
            <a:endParaRPr kumimoji="1" lang="zh-CN" altLang="en-US" sz="1100" b="1" dirty="0">
              <a:solidFill>
                <a:srgbClr val="3FBAC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9" name="矩形 80"/>
          <p:cNvSpPr>
            <a:spLocks noChangeArrowheads="1"/>
          </p:cNvSpPr>
          <p:nvPr/>
        </p:nvSpPr>
        <p:spPr bwMode="auto">
          <a:xfrm>
            <a:off x="53921" y="5702914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0" name="矩形 80"/>
          <p:cNvSpPr>
            <a:spLocks noChangeArrowheads="1"/>
          </p:cNvSpPr>
          <p:nvPr/>
        </p:nvSpPr>
        <p:spPr bwMode="auto">
          <a:xfrm>
            <a:off x="2605548" y="5734616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1" name="矩形 80"/>
          <p:cNvSpPr>
            <a:spLocks noChangeArrowheads="1"/>
          </p:cNvSpPr>
          <p:nvPr/>
        </p:nvSpPr>
        <p:spPr bwMode="auto">
          <a:xfrm>
            <a:off x="5121998" y="5751884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2" name="矩形 80"/>
          <p:cNvSpPr>
            <a:spLocks noChangeArrowheads="1"/>
          </p:cNvSpPr>
          <p:nvPr/>
        </p:nvSpPr>
        <p:spPr bwMode="auto">
          <a:xfrm>
            <a:off x="7541261" y="5782298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3" name="矩形 80"/>
          <p:cNvSpPr>
            <a:spLocks noChangeArrowheads="1"/>
          </p:cNvSpPr>
          <p:nvPr/>
        </p:nvSpPr>
        <p:spPr bwMode="auto">
          <a:xfrm>
            <a:off x="9960524" y="5751884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8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2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50335" y="2161990"/>
            <a:ext cx="658492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500" dirty="0" smtClean="0">
                <a:solidFill>
                  <a:srgbClr val="3FBACF"/>
                </a:solidFill>
                <a:latin typeface="Impact" pitchFamily="34" charset="0"/>
                <a:ea typeface="微软雅黑" panose="020B0503020204020204" pitchFamily="34" charset="-122"/>
              </a:rPr>
              <a:t>THANKS!</a:t>
            </a:r>
            <a:endParaRPr lang="zh-CN" altLang="en-US" sz="11500" dirty="0" smtClean="0">
              <a:solidFill>
                <a:srgbClr val="3FBACF"/>
              </a:solidFill>
              <a:latin typeface="Impact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9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弧 20"/>
          <p:cNvSpPr/>
          <p:nvPr/>
        </p:nvSpPr>
        <p:spPr>
          <a:xfrm rot="18928709">
            <a:off x="490292" y="5165384"/>
            <a:ext cx="12102945" cy="11735432"/>
          </a:xfrm>
          <a:prstGeom prst="arc">
            <a:avLst/>
          </a:prstGeom>
          <a:ln>
            <a:solidFill>
              <a:srgbClr val="615F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弧 21"/>
          <p:cNvSpPr/>
          <p:nvPr/>
        </p:nvSpPr>
        <p:spPr>
          <a:xfrm rot="10173179">
            <a:off x="5244617" y="-7259925"/>
            <a:ext cx="12102945" cy="11735432"/>
          </a:xfrm>
          <a:prstGeom prst="arc">
            <a:avLst/>
          </a:prstGeom>
          <a:ln>
            <a:solidFill>
              <a:srgbClr val="615F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弧 22"/>
          <p:cNvSpPr/>
          <p:nvPr/>
        </p:nvSpPr>
        <p:spPr>
          <a:xfrm rot="6738544">
            <a:off x="-3705691" y="-8218104"/>
            <a:ext cx="12102945" cy="11735432"/>
          </a:xfrm>
          <a:prstGeom prst="arc">
            <a:avLst/>
          </a:prstGeom>
          <a:ln>
            <a:solidFill>
              <a:srgbClr val="615F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39336" y="3211552"/>
            <a:ext cx="557561" cy="557561"/>
          </a:xfrm>
          <a:prstGeom prst="ellipse">
            <a:avLst/>
          </a:prstGeom>
          <a:solidFill>
            <a:srgbClr val="615FFD"/>
          </a:solidFill>
          <a:ln>
            <a:solidFill>
              <a:srgbClr val="615FF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096106" y="4917968"/>
            <a:ext cx="557561" cy="557561"/>
          </a:xfrm>
          <a:prstGeom prst="ellipse">
            <a:avLst/>
          </a:prstGeom>
          <a:solidFill>
            <a:srgbClr val="615FFD"/>
          </a:solidFill>
          <a:ln>
            <a:solidFill>
              <a:srgbClr val="615FF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478963" y="614183"/>
            <a:ext cx="557561" cy="557561"/>
          </a:xfrm>
          <a:prstGeom prst="ellipse">
            <a:avLst/>
          </a:prstGeom>
          <a:solidFill>
            <a:srgbClr val="615FFD"/>
          </a:solidFill>
          <a:ln>
            <a:solidFill>
              <a:srgbClr val="615FF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473022" y="4077630"/>
            <a:ext cx="557561" cy="557561"/>
          </a:xfrm>
          <a:prstGeom prst="ellipse">
            <a:avLst/>
          </a:prstGeom>
          <a:solidFill>
            <a:srgbClr val="615FFD"/>
          </a:solidFill>
          <a:ln>
            <a:solidFill>
              <a:srgbClr val="615FF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/>
          <p:cNvSpPr txBox="1"/>
          <p:nvPr/>
        </p:nvSpPr>
        <p:spPr>
          <a:xfrm rot="20537996">
            <a:off x="1449318" y="3440056"/>
            <a:ext cx="41607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7200" dirty="0" smtClean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rPr>
              <a:t>Contents</a:t>
            </a:r>
          </a:p>
          <a:p>
            <a:r>
              <a:rPr kumimoji="1" lang="zh-CN" altLang="en-US" sz="7200" dirty="0" smtClean="0">
                <a:solidFill>
                  <a:srgbClr val="3FBACF"/>
                </a:solidFill>
                <a:latin typeface="Microsoft YaHei" charset="0"/>
                <a:ea typeface="Microsoft YaHei" charset="0"/>
                <a:cs typeface="Microsoft YaHei" charset="0"/>
              </a:rPr>
              <a:t>目录</a:t>
            </a:r>
            <a:endParaRPr kumimoji="1" lang="zh-CN" altLang="en-US" sz="7200" dirty="0">
              <a:solidFill>
                <a:srgbClr val="3FBACF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29" name="组合 80"/>
          <p:cNvGrpSpPr>
            <a:grpSpLocks/>
          </p:cNvGrpSpPr>
          <p:nvPr/>
        </p:nvGrpSpPr>
        <p:grpSpPr bwMode="auto">
          <a:xfrm>
            <a:off x="1403506" y="1995021"/>
            <a:ext cx="2262188" cy="1164602"/>
            <a:chOff x="0" y="0"/>
            <a:chExt cx="2261776" cy="1165003"/>
          </a:xfrm>
        </p:grpSpPr>
        <p:sp>
          <p:nvSpPr>
            <p:cNvPr id="30" name="文本框 65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0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PART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项目简介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1" name="矩形 69"/>
            <p:cNvSpPr>
              <a:spLocks noChangeArrowheads="1"/>
            </p:cNvSpPr>
            <p:nvPr/>
          </p:nvSpPr>
          <p:spPr bwMode="auto">
            <a:xfrm>
              <a:off x="9411" y="333720"/>
              <a:ext cx="2242954" cy="83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投资亮点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产品服务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项目团队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2" name="组合 81"/>
          <p:cNvGrpSpPr>
            <a:grpSpLocks/>
          </p:cNvGrpSpPr>
          <p:nvPr/>
        </p:nvGrpSpPr>
        <p:grpSpPr bwMode="auto">
          <a:xfrm>
            <a:off x="6173453" y="449778"/>
            <a:ext cx="2262188" cy="1164602"/>
            <a:chOff x="0" y="0"/>
            <a:chExt cx="2261776" cy="1165003"/>
          </a:xfrm>
        </p:grpSpPr>
        <p:sp>
          <p:nvSpPr>
            <p:cNvPr id="33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0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PART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市场分析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4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83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项目概括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市场预测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5" name="组合 82"/>
          <p:cNvGrpSpPr>
            <a:grpSpLocks/>
          </p:cNvGrpSpPr>
          <p:nvPr/>
        </p:nvGrpSpPr>
        <p:grpSpPr bwMode="auto">
          <a:xfrm>
            <a:off x="5580944" y="5435339"/>
            <a:ext cx="2262187" cy="1164602"/>
            <a:chOff x="0" y="0"/>
            <a:chExt cx="2261776" cy="1165003"/>
          </a:xfrm>
        </p:grpSpPr>
        <p:sp>
          <p:nvSpPr>
            <p:cNvPr id="36" name="文本框 67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0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PART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3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实施计划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7" name="矩形 71"/>
            <p:cNvSpPr>
              <a:spLocks noChangeArrowheads="1"/>
            </p:cNvSpPr>
            <p:nvPr/>
          </p:nvSpPr>
          <p:spPr bwMode="auto">
            <a:xfrm>
              <a:off x="7504" y="333720"/>
              <a:ext cx="2242954" cy="83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商业模式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SWOT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实施方案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38" name="组合 83"/>
          <p:cNvGrpSpPr>
            <a:grpSpLocks/>
          </p:cNvGrpSpPr>
          <p:nvPr/>
        </p:nvGrpSpPr>
        <p:grpSpPr bwMode="auto">
          <a:xfrm>
            <a:off x="9297305" y="3199201"/>
            <a:ext cx="2262188" cy="1164602"/>
            <a:chOff x="0" y="0"/>
            <a:chExt cx="2261777" cy="1165003"/>
          </a:xfrm>
        </p:grpSpPr>
        <p:sp>
          <p:nvSpPr>
            <p:cNvPr id="39" name="文本框 68"/>
            <p:cNvSpPr txBox="1">
              <a:spLocks noChangeArrowheads="1"/>
            </p:cNvSpPr>
            <p:nvPr/>
          </p:nvSpPr>
          <p:spPr bwMode="auto">
            <a:xfrm>
              <a:off x="1" y="0"/>
              <a:ext cx="2261776" cy="40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PART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4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阶段计划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40" name="矩形 72"/>
            <p:cNvSpPr>
              <a:spLocks noChangeArrowheads="1"/>
            </p:cNvSpPr>
            <p:nvPr/>
          </p:nvSpPr>
          <p:spPr bwMode="auto">
            <a:xfrm>
              <a:off x="0" y="333720"/>
              <a:ext cx="2242954" cy="83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财务规划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风险管理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总结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4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669" y="984386"/>
            <a:ext cx="12033520" cy="494922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27800" dirty="0" smtClean="0">
                <a:solidFill>
                  <a:srgbClr val="3FBACF"/>
                </a:solidFill>
              </a:rPr>
              <a:t>PART</a:t>
            </a:r>
            <a:r>
              <a:rPr lang="zh-CN" altLang="en-US" sz="27800" dirty="0" smtClean="0">
                <a:solidFill>
                  <a:srgbClr val="3FBACF"/>
                </a:solidFill>
              </a:rPr>
              <a:t> </a:t>
            </a:r>
            <a:r>
              <a:rPr lang="en-US" altLang="zh-CN" sz="27800" dirty="0" smtClean="0">
                <a:solidFill>
                  <a:srgbClr val="3FBACF"/>
                </a:solidFill>
              </a:rPr>
              <a:t>I</a:t>
            </a:r>
            <a:endParaRPr lang="en-US" sz="27800" dirty="0">
              <a:solidFill>
                <a:srgbClr val="3FBAC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3612" y="1976809"/>
            <a:ext cx="9345399" cy="17972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sz="6600" dirty="0" smtClean="0">
                <a:solidFill>
                  <a:srgbClr val="615FFD"/>
                </a:solidFill>
              </a:rPr>
              <a:t>Reach out, we’d love to</a:t>
            </a:r>
          </a:p>
          <a:p>
            <a:r>
              <a:rPr lang="en-US" sz="6600" dirty="0" smtClean="0">
                <a:solidFill>
                  <a:srgbClr val="615FFD"/>
                </a:solidFill>
              </a:rPr>
              <a:t>Hear from you</a:t>
            </a:r>
            <a:endParaRPr lang="en-US" sz="6600" dirty="0">
              <a:solidFill>
                <a:srgbClr val="615FFD"/>
              </a:solidFill>
            </a:endParaRPr>
          </a:p>
        </p:txBody>
      </p:sp>
      <p:grpSp>
        <p:nvGrpSpPr>
          <p:cNvPr id="4" name="组合 80"/>
          <p:cNvGrpSpPr>
            <a:grpSpLocks/>
          </p:cNvGrpSpPr>
          <p:nvPr/>
        </p:nvGrpSpPr>
        <p:grpSpPr bwMode="auto">
          <a:xfrm>
            <a:off x="4209324" y="4169457"/>
            <a:ext cx="2262188" cy="1164602"/>
            <a:chOff x="0" y="0"/>
            <a:chExt cx="2261776" cy="1165003"/>
          </a:xfrm>
        </p:grpSpPr>
        <p:sp>
          <p:nvSpPr>
            <p:cNvPr id="5" name="文本框 65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0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PART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项目简介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6" name="矩形 69"/>
            <p:cNvSpPr>
              <a:spLocks noChangeArrowheads="1"/>
            </p:cNvSpPr>
            <p:nvPr/>
          </p:nvSpPr>
          <p:spPr bwMode="auto">
            <a:xfrm>
              <a:off x="9411" y="333720"/>
              <a:ext cx="2242954" cy="83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投资亮点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产品服务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项目团队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3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 bwMode="auto">
          <a:xfrm rot="1226325">
            <a:off x="4820253" y="456470"/>
            <a:ext cx="2331131" cy="2562186"/>
            <a:chOff x="2751" y="823"/>
            <a:chExt cx="2175" cy="2669"/>
          </a:xfrm>
          <a:solidFill>
            <a:schemeClr val="tx1"/>
          </a:solidFill>
        </p:grpSpPr>
        <p:sp>
          <p:nvSpPr>
            <p:cNvPr id="17" name="Freeform 273"/>
            <p:cNvSpPr>
              <a:spLocks/>
            </p:cNvSpPr>
            <p:nvPr/>
          </p:nvSpPr>
          <p:spPr bwMode="auto">
            <a:xfrm>
              <a:off x="3194" y="2595"/>
              <a:ext cx="1289" cy="897"/>
            </a:xfrm>
            <a:custGeom>
              <a:avLst/>
              <a:gdLst>
                <a:gd name="T0" fmla="*/ 1289 w 1289"/>
                <a:gd name="T1" fmla="*/ 0 h 897"/>
                <a:gd name="T2" fmla="*/ 645 w 1289"/>
                <a:gd name="T3" fmla="*/ 897 h 897"/>
                <a:gd name="T4" fmla="*/ 0 w 1289"/>
                <a:gd name="T5" fmla="*/ 0 h 897"/>
                <a:gd name="T6" fmla="*/ 1289 w 1289"/>
                <a:gd name="T7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9" h="897">
                  <a:moveTo>
                    <a:pt x="1289" y="0"/>
                  </a:moveTo>
                  <a:lnTo>
                    <a:pt x="645" y="897"/>
                  </a:lnTo>
                  <a:lnTo>
                    <a:pt x="0" y="0"/>
                  </a:lnTo>
                  <a:lnTo>
                    <a:pt x="1289" y="0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  <p:sp>
          <p:nvSpPr>
            <p:cNvPr id="18" name="Freeform 274"/>
            <p:cNvSpPr>
              <a:spLocks/>
            </p:cNvSpPr>
            <p:nvPr/>
          </p:nvSpPr>
          <p:spPr bwMode="auto">
            <a:xfrm>
              <a:off x="3839" y="2595"/>
              <a:ext cx="1087" cy="897"/>
            </a:xfrm>
            <a:custGeom>
              <a:avLst/>
              <a:gdLst>
                <a:gd name="T0" fmla="*/ 0 w 1087"/>
                <a:gd name="T1" fmla="*/ 897 h 897"/>
                <a:gd name="T2" fmla="*/ 1087 w 1087"/>
                <a:gd name="T3" fmla="*/ 206 h 897"/>
                <a:gd name="T4" fmla="*/ 644 w 1087"/>
                <a:gd name="T5" fmla="*/ 0 h 897"/>
                <a:gd name="T6" fmla="*/ 0 w 1087"/>
                <a:gd name="T7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7" h="897">
                  <a:moveTo>
                    <a:pt x="0" y="897"/>
                  </a:moveTo>
                  <a:lnTo>
                    <a:pt x="1087" y="206"/>
                  </a:lnTo>
                  <a:lnTo>
                    <a:pt x="644" y="0"/>
                  </a:lnTo>
                  <a:lnTo>
                    <a:pt x="0" y="897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  <p:sp>
          <p:nvSpPr>
            <p:cNvPr id="19" name="Freeform 275"/>
            <p:cNvSpPr>
              <a:spLocks/>
            </p:cNvSpPr>
            <p:nvPr/>
          </p:nvSpPr>
          <p:spPr bwMode="auto">
            <a:xfrm>
              <a:off x="2751" y="2595"/>
              <a:ext cx="1088" cy="897"/>
            </a:xfrm>
            <a:custGeom>
              <a:avLst/>
              <a:gdLst>
                <a:gd name="T0" fmla="*/ 1088 w 1088"/>
                <a:gd name="T1" fmla="*/ 897 h 897"/>
                <a:gd name="T2" fmla="*/ 0 w 1088"/>
                <a:gd name="T3" fmla="*/ 206 h 897"/>
                <a:gd name="T4" fmla="*/ 443 w 1088"/>
                <a:gd name="T5" fmla="*/ 0 h 897"/>
                <a:gd name="T6" fmla="*/ 1088 w 1088"/>
                <a:gd name="T7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897">
                  <a:moveTo>
                    <a:pt x="1088" y="897"/>
                  </a:moveTo>
                  <a:lnTo>
                    <a:pt x="0" y="206"/>
                  </a:lnTo>
                  <a:lnTo>
                    <a:pt x="443" y="0"/>
                  </a:lnTo>
                  <a:lnTo>
                    <a:pt x="1088" y="897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  <p:sp>
          <p:nvSpPr>
            <p:cNvPr id="20" name="Freeform 276"/>
            <p:cNvSpPr>
              <a:spLocks/>
            </p:cNvSpPr>
            <p:nvPr/>
          </p:nvSpPr>
          <p:spPr bwMode="auto">
            <a:xfrm>
              <a:off x="4483" y="1493"/>
              <a:ext cx="443" cy="1308"/>
            </a:xfrm>
            <a:custGeom>
              <a:avLst/>
              <a:gdLst>
                <a:gd name="T0" fmla="*/ 443 w 443"/>
                <a:gd name="T1" fmla="*/ 1308 h 1308"/>
                <a:gd name="T2" fmla="*/ 443 w 443"/>
                <a:gd name="T3" fmla="*/ 0 h 1308"/>
                <a:gd name="T4" fmla="*/ 0 w 443"/>
                <a:gd name="T5" fmla="*/ 1102 h 1308"/>
                <a:gd name="T6" fmla="*/ 443 w 443"/>
                <a:gd name="T7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1308">
                  <a:moveTo>
                    <a:pt x="443" y="1308"/>
                  </a:moveTo>
                  <a:lnTo>
                    <a:pt x="443" y="0"/>
                  </a:lnTo>
                  <a:lnTo>
                    <a:pt x="0" y="1102"/>
                  </a:lnTo>
                  <a:lnTo>
                    <a:pt x="443" y="1308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  <p:sp>
          <p:nvSpPr>
            <p:cNvPr id="21" name="Freeform 277"/>
            <p:cNvSpPr>
              <a:spLocks/>
            </p:cNvSpPr>
            <p:nvPr/>
          </p:nvSpPr>
          <p:spPr bwMode="auto">
            <a:xfrm>
              <a:off x="2751" y="1493"/>
              <a:ext cx="443" cy="1308"/>
            </a:xfrm>
            <a:custGeom>
              <a:avLst/>
              <a:gdLst>
                <a:gd name="T0" fmla="*/ 0 w 443"/>
                <a:gd name="T1" fmla="*/ 1308 h 1308"/>
                <a:gd name="T2" fmla="*/ 3 w 443"/>
                <a:gd name="T3" fmla="*/ 0 h 1308"/>
                <a:gd name="T4" fmla="*/ 443 w 443"/>
                <a:gd name="T5" fmla="*/ 1102 h 1308"/>
                <a:gd name="T6" fmla="*/ 0 w 443"/>
                <a:gd name="T7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1308">
                  <a:moveTo>
                    <a:pt x="0" y="1308"/>
                  </a:moveTo>
                  <a:lnTo>
                    <a:pt x="3" y="0"/>
                  </a:lnTo>
                  <a:lnTo>
                    <a:pt x="443" y="1102"/>
                  </a:lnTo>
                  <a:lnTo>
                    <a:pt x="0" y="1308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  <p:sp>
          <p:nvSpPr>
            <p:cNvPr id="22" name="Freeform 278"/>
            <p:cNvSpPr>
              <a:spLocks/>
            </p:cNvSpPr>
            <p:nvPr/>
          </p:nvSpPr>
          <p:spPr bwMode="auto">
            <a:xfrm>
              <a:off x="3194" y="1446"/>
              <a:ext cx="1289" cy="1149"/>
            </a:xfrm>
            <a:custGeom>
              <a:avLst/>
              <a:gdLst>
                <a:gd name="T0" fmla="*/ 1289 w 1289"/>
                <a:gd name="T1" fmla="*/ 1149 h 1149"/>
                <a:gd name="T2" fmla="*/ 0 w 1289"/>
                <a:gd name="T3" fmla="*/ 1149 h 1149"/>
                <a:gd name="T4" fmla="*/ 628 w 1289"/>
                <a:gd name="T5" fmla="*/ 0 h 1149"/>
                <a:gd name="T6" fmla="*/ 1289 w 1289"/>
                <a:gd name="T7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9" h="1149">
                  <a:moveTo>
                    <a:pt x="1289" y="1149"/>
                  </a:moveTo>
                  <a:lnTo>
                    <a:pt x="0" y="1149"/>
                  </a:lnTo>
                  <a:lnTo>
                    <a:pt x="628" y="0"/>
                  </a:lnTo>
                  <a:lnTo>
                    <a:pt x="1289" y="1149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  <p:sp>
          <p:nvSpPr>
            <p:cNvPr id="23" name="Freeform 279"/>
            <p:cNvSpPr>
              <a:spLocks/>
            </p:cNvSpPr>
            <p:nvPr/>
          </p:nvSpPr>
          <p:spPr bwMode="auto">
            <a:xfrm>
              <a:off x="3822" y="1446"/>
              <a:ext cx="1104" cy="1149"/>
            </a:xfrm>
            <a:custGeom>
              <a:avLst/>
              <a:gdLst>
                <a:gd name="T0" fmla="*/ 661 w 1104"/>
                <a:gd name="T1" fmla="*/ 1149 h 1149"/>
                <a:gd name="T2" fmla="*/ 1104 w 1104"/>
                <a:gd name="T3" fmla="*/ 47 h 1149"/>
                <a:gd name="T4" fmla="*/ 0 w 1104"/>
                <a:gd name="T5" fmla="*/ 0 h 1149"/>
                <a:gd name="T6" fmla="*/ 661 w 1104"/>
                <a:gd name="T7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149">
                  <a:moveTo>
                    <a:pt x="661" y="1149"/>
                  </a:moveTo>
                  <a:lnTo>
                    <a:pt x="1104" y="47"/>
                  </a:lnTo>
                  <a:lnTo>
                    <a:pt x="0" y="0"/>
                  </a:lnTo>
                  <a:lnTo>
                    <a:pt x="661" y="1149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  <p:sp>
          <p:nvSpPr>
            <p:cNvPr id="24" name="Freeform 280"/>
            <p:cNvSpPr>
              <a:spLocks/>
            </p:cNvSpPr>
            <p:nvPr/>
          </p:nvSpPr>
          <p:spPr bwMode="auto">
            <a:xfrm>
              <a:off x="2751" y="1446"/>
              <a:ext cx="1071" cy="1149"/>
            </a:xfrm>
            <a:custGeom>
              <a:avLst/>
              <a:gdLst>
                <a:gd name="T0" fmla="*/ 443 w 1071"/>
                <a:gd name="T1" fmla="*/ 1149 h 1149"/>
                <a:gd name="T2" fmla="*/ 0 w 1071"/>
                <a:gd name="T3" fmla="*/ 47 h 1149"/>
                <a:gd name="T4" fmla="*/ 1071 w 1071"/>
                <a:gd name="T5" fmla="*/ 0 h 1149"/>
                <a:gd name="T6" fmla="*/ 443 w 1071"/>
                <a:gd name="T7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1149">
                  <a:moveTo>
                    <a:pt x="443" y="1149"/>
                  </a:moveTo>
                  <a:lnTo>
                    <a:pt x="0" y="47"/>
                  </a:lnTo>
                  <a:lnTo>
                    <a:pt x="1071" y="0"/>
                  </a:lnTo>
                  <a:lnTo>
                    <a:pt x="443" y="1149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  <p:sp>
          <p:nvSpPr>
            <p:cNvPr id="25" name="Freeform 281"/>
            <p:cNvSpPr>
              <a:spLocks/>
            </p:cNvSpPr>
            <p:nvPr/>
          </p:nvSpPr>
          <p:spPr bwMode="auto">
            <a:xfrm>
              <a:off x="2751" y="823"/>
              <a:ext cx="1071" cy="670"/>
            </a:xfrm>
            <a:custGeom>
              <a:avLst/>
              <a:gdLst>
                <a:gd name="T0" fmla="*/ 1071 w 1071"/>
                <a:gd name="T1" fmla="*/ 623 h 670"/>
                <a:gd name="T2" fmla="*/ 1071 w 1071"/>
                <a:gd name="T3" fmla="*/ 0 h 670"/>
                <a:gd name="T4" fmla="*/ 0 w 1071"/>
                <a:gd name="T5" fmla="*/ 670 h 670"/>
                <a:gd name="T6" fmla="*/ 1071 w 1071"/>
                <a:gd name="T7" fmla="*/ 623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1" h="670">
                  <a:moveTo>
                    <a:pt x="1071" y="623"/>
                  </a:moveTo>
                  <a:lnTo>
                    <a:pt x="1071" y="0"/>
                  </a:lnTo>
                  <a:lnTo>
                    <a:pt x="0" y="670"/>
                  </a:lnTo>
                  <a:lnTo>
                    <a:pt x="1071" y="623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  <p:sp>
          <p:nvSpPr>
            <p:cNvPr id="26" name="Freeform 282"/>
            <p:cNvSpPr>
              <a:spLocks/>
            </p:cNvSpPr>
            <p:nvPr/>
          </p:nvSpPr>
          <p:spPr bwMode="auto">
            <a:xfrm>
              <a:off x="3822" y="823"/>
              <a:ext cx="1102" cy="673"/>
            </a:xfrm>
            <a:custGeom>
              <a:avLst/>
              <a:gdLst>
                <a:gd name="T0" fmla="*/ 0 w 1102"/>
                <a:gd name="T1" fmla="*/ 623 h 673"/>
                <a:gd name="T2" fmla="*/ 0 w 1102"/>
                <a:gd name="T3" fmla="*/ 0 h 673"/>
                <a:gd name="T4" fmla="*/ 1102 w 1102"/>
                <a:gd name="T5" fmla="*/ 673 h 673"/>
                <a:gd name="T6" fmla="*/ 0 w 1102"/>
                <a:gd name="T7" fmla="*/ 62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2" h="673">
                  <a:moveTo>
                    <a:pt x="0" y="623"/>
                  </a:moveTo>
                  <a:lnTo>
                    <a:pt x="0" y="0"/>
                  </a:lnTo>
                  <a:lnTo>
                    <a:pt x="1102" y="673"/>
                  </a:lnTo>
                  <a:lnTo>
                    <a:pt x="0" y="623"/>
                  </a:lnTo>
                  <a:close/>
                </a:path>
              </a:pathLst>
            </a:custGeom>
            <a:grpFill/>
            <a:ln w="76200" cap="flat">
              <a:solidFill>
                <a:srgbClr val="3FBACF">
                  <a:alpha val="10000"/>
                </a:srgb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5FFD"/>
                </a:solidFill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1613210" y="1248687"/>
            <a:ext cx="8965579" cy="10050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sz="6000" dirty="0" smtClean="0">
                <a:solidFill>
                  <a:srgbClr val="3FBACF"/>
                </a:solidFill>
              </a:rPr>
              <a:t>WHO ARE WE?</a:t>
            </a:r>
            <a:endParaRPr lang="en-US" sz="6000" dirty="0">
              <a:solidFill>
                <a:srgbClr val="3FBACF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62689" y="1146188"/>
            <a:ext cx="5993176" cy="1107582"/>
          </a:xfrm>
          <a:prstGeom prst="rect">
            <a:avLst/>
          </a:prstGeom>
          <a:noFill/>
          <a:ln w="25400">
            <a:solidFill>
              <a:srgbClr val="615FFD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304242" y="3295330"/>
            <a:ext cx="2308819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PHOTOGRAPHY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882183" y="3295330"/>
            <a:ext cx="2308819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WEB DESIGN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304242" y="4688896"/>
            <a:ext cx="2308819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POWERPOINT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882183" y="4688896"/>
            <a:ext cx="2308819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DEVELOPMENT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290139" y="3295330"/>
            <a:ext cx="2308819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PHOTOGRAPHY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868080" y="3295330"/>
            <a:ext cx="2308819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WEB DESIGN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290139" y="4688896"/>
            <a:ext cx="2308819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POWERPOINT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868080" y="4688896"/>
            <a:ext cx="2308819" cy="3648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DEVELOPMENT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矩形 80"/>
          <p:cNvSpPr>
            <a:spLocks noChangeArrowheads="1"/>
          </p:cNvSpPr>
          <p:nvPr/>
        </p:nvSpPr>
        <p:spPr bwMode="auto">
          <a:xfrm>
            <a:off x="1272480" y="3660197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6" name="矩形 80"/>
          <p:cNvSpPr>
            <a:spLocks noChangeArrowheads="1"/>
          </p:cNvSpPr>
          <p:nvPr/>
        </p:nvSpPr>
        <p:spPr bwMode="auto">
          <a:xfrm>
            <a:off x="1272480" y="5050544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7" name="矩形 80"/>
          <p:cNvSpPr>
            <a:spLocks noChangeArrowheads="1"/>
          </p:cNvSpPr>
          <p:nvPr/>
        </p:nvSpPr>
        <p:spPr bwMode="auto">
          <a:xfrm>
            <a:off x="3814997" y="3659094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8" name="矩形 80"/>
          <p:cNvSpPr>
            <a:spLocks noChangeArrowheads="1"/>
          </p:cNvSpPr>
          <p:nvPr/>
        </p:nvSpPr>
        <p:spPr bwMode="auto">
          <a:xfrm>
            <a:off x="3814997" y="5049441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9" name="矩形 80"/>
          <p:cNvSpPr>
            <a:spLocks noChangeArrowheads="1"/>
          </p:cNvSpPr>
          <p:nvPr/>
        </p:nvSpPr>
        <p:spPr bwMode="auto">
          <a:xfrm>
            <a:off x="6402529" y="3656978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50" name="矩形 80"/>
          <p:cNvSpPr>
            <a:spLocks noChangeArrowheads="1"/>
          </p:cNvSpPr>
          <p:nvPr/>
        </p:nvSpPr>
        <p:spPr bwMode="auto">
          <a:xfrm>
            <a:off x="6402529" y="5047325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51" name="矩形 80"/>
          <p:cNvSpPr>
            <a:spLocks noChangeArrowheads="1"/>
          </p:cNvSpPr>
          <p:nvPr/>
        </p:nvSpPr>
        <p:spPr bwMode="auto">
          <a:xfrm>
            <a:off x="8868080" y="3719266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52" name="矩形 80"/>
          <p:cNvSpPr>
            <a:spLocks noChangeArrowheads="1"/>
          </p:cNvSpPr>
          <p:nvPr/>
        </p:nvSpPr>
        <p:spPr bwMode="auto">
          <a:xfrm>
            <a:off x="8868080" y="5109613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78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2" grpId="0"/>
          <p:bldP spid="34" grpId="0"/>
          <p:bldP spid="36" grpId="0"/>
          <p:bldP spid="38" grpId="0"/>
          <p:bldP spid="40" grpId="0"/>
          <p:bldP spid="42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2" grpId="0"/>
          <p:bldP spid="34" grpId="0"/>
          <p:bldP spid="36" grpId="0"/>
          <p:bldP spid="38" grpId="0"/>
          <p:bldP spid="40" grpId="0"/>
          <p:bldP spid="42" grpId="0"/>
          <p:bldP spid="4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5528" y="0"/>
            <a:ext cx="13097194" cy="6872636"/>
          </a:xfrm>
          <a:prstGeom prst="rect">
            <a:avLst/>
          </a:prstGeom>
        </p:spPr>
      </p:pic>
      <p:sp>
        <p:nvSpPr>
          <p:cNvPr id="48130" name="矩形 95"/>
          <p:cNvSpPr>
            <a:spLocks noChangeArrowheads="1"/>
          </p:cNvSpPr>
          <p:nvPr/>
        </p:nvSpPr>
        <p:spPr bwMode="auto">
          <a:xfrm>
            <a:off x="6210894" y="0"/>
            <a:ext cx="6096000" cy="6858000"/>
          </a:xfrm>
          <a:prstGeom prst="rect">
            <a:avLst/>
          </a:prstGeom>
          <a:solidFill>
            <a:srgbClr val="615FFD"/>
          </a:solidFill>
          <a:ln>
            <a:solidFill>
              <a:srgbClr val="615FFD"/>
            </a:solidFill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endParaRPr kumimoji="0"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</p:txBody>
      </p:sp>
      <p:grpSp>
        <p:nvGrpSpPr>
          <p:cNvPr id="48134" name="组合 41"/>
          <p:cNvGrpSpPr>
            <a:grpSpLocks/>
          </p:cNvGrpSpPr>
          <p:nvPr/>
        </p:nvGrpSpPr>
        <p:grpSpPr bwMode="auto">
          <a:xfrm>
            <a:off x="5523441" y="956452"/>
            <a:ext cx="1377949" cy="2537883"/>
            <a:chOff x="0" y="0"/>
            <a:chExt cx="719138" cy="1323975"/>
          </a:xfrm>
        </p:grpSpPr>
        <p:sp>
          <p:nvSpPr>
            <p:cNvPr id="48156" name="Freeform 379"/>
            <p:cNvSpPr>
              <a:spLocks noChangeArrowheads="1"/>
            </p:cNvSpPr>
            <p:nvPr/>
          </p:nvSpPr>
          <p:spPr bwMode="auto">
            <a:xfrm>
              <a:off x="0" y="0"/>
              <a:ext cx="719138" cy="1323975"/>
            </a:xfrm>
            <a:custGeom>
              <a:avLst/>
              <a:gdLst>
                <a:gd name="T0" fmla="*/ 217542032 w 387"/>
                <a:gd name="T1" fmla="*/ 0 h 712"/>
                <a:gd name="T2" fmla="*/ 1115334724 w 387"/>
                <a:gd name="T3" fmla="*/ 0 h 712"/>
                <a:gd name="T4" fmla="*/ 1336329362 w 387"/>
                <a:gd name="T5" fmla="*/ 217840375 h 712"/>
                <a:gd name="T6" fmla="*/ 1336329362 w 387"/>
                <a:gd name="T7" fmla="*/ 2147483647 h 712"/>
                <a:gd name="T8" fmla="*/ 1115334724 w 387"/>
                <a:gd name="T9" fmla="*/ 2147483647 h 712"/>
                <a:gd name="T10" fmla="*/ 217542032 w 387"/>
                <a:gd name="T11" fmla="*/ 2147483647 h 712"/>
                <a:gd name="T12" fmla="*/ 0 w 387"/>
                <a:gd name="T13" fmla="*/ 2147483647 h 712"/>
                <a:gd name="T14" fmla="*/ 0 w 387"/>
                <a:gd name="T15" fmla="*/ 217840375 h 712"/>
                <a:gd name="T16" fmla="*/ 217542032 w 387"/>
                <a:gd name="T17" fmla="*/ 0 h 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7"/>
                <a:gd name="T28" fmla="*/ 0 h 712"/>
                <a:gd name="T29" fmla="*/ 387 w 387"/>
                <a:gd name="T30" fmla="*/ 712 h 7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7" h="712">
                  <a:moveTo>
                    <a:pt x="63" y="0"/>
                  </a:moveTo>
                  <a:cubicBezTo>
                    <a:pt x="323" y="0"/>
                    <a:pt x="323" y="0"/>
                    <a:pt x="323" y="0"/>
                  </a:cubicBezTo>
                  <a:cubicBezTo>
                    <a:pt x="358" y="0"/>
                    <a:pt x="387" y="28"/>
                    <a:pt x="387" y="63"/>
                  </a:cubicBezTo>
                  <a:cubicBezTo>
                    <a:pt x="387" y="649"/>
                    <a:pt x="387" y="649"/>
                    <a:pt x="387" y="649"/>
                  </a:cubicBezTo>
                  <a:cubicBezTo>
                    <a:pt x="387" y="684"/>
                    <a:pt x="358" y="712"/>
                    <a:pt x="323" y="712"/>
                  </a:cubicBezTo>
                  <a:cubicBezTo>
                    <a:pt x="63" y="712"/>
                    <a:pt x="63" y="712"/>
                    <a:pt x="63" y="712"/>
                  </a:cubicBezTo>
                  <a:cubicBezTo>
                    <a:pt x="28" y="712"/>
                    <a:pt x="0" y="684"/>
                    <a:pt x="0" y="6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57" name="Rectangle 380"/>
            <p:cNvSpPr>
              <a:spLocks noChangeArrowheads="1"/>
            </p:cNvSpPr>
            <p:nvPr/>
          </p:nvSpPr>
          <p:spPr bwMode="auto">
            <a:xfrm>
              <a:off x="22225" y="117475"/>
              <a:ext cx="674688" cy="1109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95000"/>
                </a:schemeClr>
              </a:solidFill>
              <a:bevel/>
              <a:headEnd/>
              <a:tailEnd/>
            </a:ln>
            <a:extLst/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58" name="Rectangle 381"/>
            <p:cNvSpPr>
              <a:spLocks noChangeArrowheads="1"/>
            </p:cNvSpPr>
            <p:nvPr/>
          </p:nvSpPr>
          <p:spPr bwMode="auto">
            <a:xfrm>
              <a:off x="288925" y="74613"/>
              <a:ext cx="139700" cy="14288"/>
            </a:xfrm>
            <a:prstGeom prst="rect">
              <a:avLst/>
            </a:prstGeom>
            <a:solidFill>
              <a:srgbClr val="8FB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59" name="Oval 382"/>
            <p:cNvSpPr>
              <a:spLocks noChangeArrowheads="1"/>
            </p:cNvSpPr>
            <p:nvPr/>
          </p:nvSpPr>
          <p:spPr bwMode="auto">
            <a:xfrm>
              <a:off x="344487" y="31750"/>
              <a:ext cx="26988" cy="26988"/>
            </a:xfrm>
            <a:prstGeom prst="ellipse">
              <a:avLst/>
            </a:prstGeom>
            <a:solidFill>
              <a:srgbClr val="8FB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60" name="Oval 383"/>
            <p:cNvSpPr>
              <a:spLocks noChangeArrowheads="1"/>
            </p:cNvSpPr>
            <p:nvPr/>
          </p:nvSpPr>
          <p:spPr bwMode="auto">
            <a:xfrm>
              <a:off x="146050" y="350838"/>
              <a:ext cx="425450" cy="42703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61" name="Line 384"/>
            <p:cNvSpPr>
              <a:spLocks noChangeShapeType="1"/>
            </p:cNvSpPr>
            <p:nvPr/>
          </p:nvSpPr>
          <p:spPr bwMode="auto">
            <a:xfrm flipH="1" flipV="1">
              <a:off x="217487" y="500063"/>
              <a:ext cx="141288" cy="6508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62" name="Line 385"/>
            <p:cNvSpPr>
              <a:spLocks noChangeShapeType="1"/>
            </p:cNvSpPr>
            <p:nvPr/>
          </p:nvSpPr>
          <p:spPr bwMode="auto">
            <a:xfrm flipV="1">
              <a:off x="358775" y="508000"/>
              <a:ext cx="71438" cy="57150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63" name="Rectangle 386"/>
            <p:cNvSpPr>
              <a:spLocks noChangeArrowheads="1"/>
            </p:cNvSpPr>
            <p:nvPr/>
          </p:nvSpPr>
          <p:spPr bwMode="auto">
            <a:xfrm>
              <a:off x="309562" y="852488"/>
              <a:ext cx="97044" cy="4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0" lang="zh-CN" altLang="en-US" sz="533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时尚中黑简体" charset="0"/>
                </a:rPr>
                <a:t>13:49</a:t>
              </a:r>
              <a:endParaRPr kumimoji="0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64" name="Rectangle 387"/>
            <p:cNvSpPr>
              <a:spLocks noChangeArrowheads="1"/>
            </p:cNvSpPr>
            <p:nvPr/>
          </p:nvSpPr>
          <p:spPr bwMode="auto">
            <a:xfrm>
              <a:off x="242887" y="915988"/>
              <a:ext cx="235919" cy="4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0" lang="zh-CN" altLang="en-US" sz="533" b="1">
                  <a:solidFill>
                    <a:srgbClr val="7FB4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时尚中黑简体" charset="0"/>
                </a:rPr>
                <a:t>14 - JAN - 15</a:t>
              </a:r>
              <a:endParaRPr kumimoji="0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65" name="Freeform 388"/>
            <p:cNvSpPr>
              <a:spLocks noChangeArrowheads="1"/>
            </p:cNvSpPr>
            <p:nvPr/>
          </p:nvSpPr>
          <p:spPr bwMode="auto">
            <a:xfrm>
              <a:off x="612775" y="222250"/>
              <a:ext cx="36513" cy="47625"/>
            </a:xfrm>
            <a:custGeom>
              <a:avLst/>
              <a:gdLst>
                <a:gd name="T0" fmla="*/ 0 w 23"/>
                <a:gd name="T1" fmla="*/ 0 h 30"/>
                <a:gd name="T2" fmla="*/ 57965181 w 23"/>
                <a:gd name="T3" fmla="*/ 37803138 h 30"/>
                <a:gd name="T4" fmla="*/ 0 w 23"/>
                <a:gd name="T5" fmla="*/ 75604688 h 30"/>
                <a:gd name="T6" fmla="*/ 0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0" y="0"/>
                  </a:moveTo>
                  <a:lnTo>
                    <a:pt x="23" y="15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66" name="Freeform 389"/>
            <p:cNvSpPr>
              <a:spLocks noChangeArrowheads="1"/>
            </p:cNvSpPr>
            <p:nvPr/>
          </p:nvSpPr>
          <p:spPr bwMode="auto">
            <a:xfrm>
              <a:off x="66675" y="222250"/>
              <a:ext cx="36513" cy="47625"/>
            </a:xfrm>
            <a:custGeom>
              <a:avLst/>
              <a:gdLst>
                <a:gd name="T0" fmla="*/ 57965181 w 23"/>
                <a:gd name="T1" fmla="*/ 0 h 30"/>
                <a:gd name="T2" fmla="*/ 0 w 23"/>
                <a:gd name="T3" fmla="*/ 37803138 h 30"/>
                <a:gd name="T4" fmla="*/ 57965181 w 23"/>
                <a:gd name="T5" fmla="*/ 75604688 h 30"/>
                <a:gd name="T6" fmla="*/ 5796518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23" y="0"/>
                  </a:moveTo>
                  <a:lnTo>
                    <a:pt x="0" y="15"/>
                  </a:lnTo>
                  <a:lnTo>
                    <a:pt x="23" y="3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F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67" name="Rectangle 390"/>
            <p:cNvSpPr>
              <a:spLocks noChangeArrowheads="1"/>
            </p:cNvSpPr>
            <p:nvPr/>
          </p:nvSpPr>
          <p:spPr bwMode="auto">
            <a:xfrm>
              <a:off x="258762" y="227013"/>
              <a:ext cx="202455" cy="4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0" lang="zh-CN" altLang="en-US" sz="533" b="1">
                  <a:solidFill>
                    <a:srgbClr val="7FB4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时尚中黑简体" charset="0"/>
                </a:rPr>
                <a:t>NEW YORK</a:t>
              </a:r>
              <a:endParaRPr kumimoji="0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68" name="Oval 391"/>
            <p:cNvSpPr>
              <a:spLocks noChangeArrowheads="1"/>
            </p:cNvSpPr>
            <p:nvPr/>
          </p:nvSpPr>
          <p:spPr bwMode="auto">
            <a:xfrm>
              <a:off x="322262" y="1046163"/>
              <a:ext cx="71438" cy="698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7938">
              <a:solidFill>
                <a:srgbClr val="7FB4E3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69" name="Line 392"/>
            <p:cNvSpPr>
              <a:spLocks noChangeShapeType="1"/>
            </p:cNvSpPr>
            <p:nvPr/>
          </p:nvSpPr>
          <p:spPr bwMode="auto">
            <a:xfrm flipV="1">
              <a:off x="358775" y="1054100"/>
              <a:ext cx="1" cy="26988"/>
            </a:xfrm>
            <a:prstGeom prst="line">
              <a:avLst/>
            </a:prstGeom>
            <a:noFill/>
            <a:ln w="7938" cap="rnd">
              <a:solidFill>
                <a:srgbClr val="7FB4E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70" name="Line 393"/>
            <p:cNvSpPr>
              <a:spLocks noChangeShapeType="1"/>
            </p:cNvSpPr>
            <p:nvPr/>
          </p:nvSpPr>
          <p:spPr bwMode="auto">
            <a:xfrm>
              <a:off x="358775" y="1081088"/>
              <a:ext cx="17463" cy="1"/>
            </a:xfrm>
            <a:prstGeom prst="line">
              <a:avLst/>
            </a:prstGeom>
            <a:noFill/>
            <a:ln w="7938" cap="rnd">
              <a:solidFill>
                <a:srgbClr val="7FB4E3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71" name="Freeform 394"/>
            <p:cNvSpPr>
              <a:spLocks noChangeArrowheads="1"/>
            </p:cNvSpPr>
            <p:nvPr/>
          </p:nvSpPr>
          <p:spPr bwMode="auto">
            <a:xfrm>
              <a:off x="319087" y="1033463"/>
              <a:ext cx="25400" cy="22225"/>
            </a:xfrm>
            <a:custGeom>
              <a:avLst/>
              <a:gdLst>
                <a:gd name="T0" fmla="*/ 13166271 w 14"/>
                <a:gd name="T1" fmla="*/ 6860117 h 12"/>
                <a:gd name="T2" fmla="*/ 46082857 w 14"/>
                <a:gd name="T3" fmla="*/ 13720233 h 12"/>
                <a:gd name="T4" fmla="*/ 6584043 w 14"/>
                <a:gd name="T5" fmla="*/ 41162552 h 12"/>
                <a:gd name="T6" fmla="*/ 13166271 w 14"/>
                <a:gd name="T7" fmla="*/ 686011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4" y="2"/>
                  </a:moveTo>
                  <a:cubicBezTo>
                    <a:pt x="7" y="0"/>
                    <a:pt x="12" y="0"/>
                    <a:pt x="14" y="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1" y="4"/>
                    <a:pt x="4" y="2"/>
                  </a:cubicBezTo>
                  <a:close/>
                </a:path>
              </a:pathLst>
            </a:custGeom>
            <a:solidFill>
              <a:srgbClr val="7F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72" name="Freeform 395"/>
            <p:cNvSpPr>
              <a:spLocks noChangeArrowheads="1"/>
            </p:cNvSpPr>
            <p:nvPr/>
          </p:nvSpPr>
          <p:spPr bwMode="auto">
            <a:xfrm>
              <a:off x="371475" y="1033463"/>
              <a:ext cx="25400" cy="22225"/>
            </a:xfrm>
            <a:custGeom>
              <a:avLst/>
              <a:gdLst>
                <a:gd name="T0" fmla="*/ 32916586 w 14"/>
                <a:gd name="T1" fmla="*/ 6860117 h 12"/>
                <a:gd name="T2" fmla="*/ 0 w 14"/>
                <a:gd name="T3" fmla="*/ 13720233 h 12"/>
                <a:gd name="T4" fmla="*/ 39498814 w 14"/>
                <a:gd name="T5" fmla="*/ 41162552 h 12"/>
                <a:gd name="T6" fmla="*/ 32916586 w 14"/>
                <a:gd name="T7" fmla="*/ 686011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0" y="2"/>
                  </a:moveTo>
                  <a:cubicBezTo>
                    <a:pt x="7" y="0"/>
                    <a:pt x="2" y="0"/>
                    <a:pt x="0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9"/>
                    <a:pt x="13" y="4"/>
                    <a:pt x="10" y="2"/>
                  </a:cubicBezTo>
                  <a:close/>
                </a:path>
              </a:pathLst>
            </a:custGeom>
            <a:solidFill>
              <a:srgbClr val="7F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73" name="Oval 396"/>
            <p:cNvSpPr>
              <a:spLocks noChangeArrowheads="1"/>
            </p:cNvSpPr>
            <p:nvPr/>
          </p:nvSpPr>
          <p:spPr bwMode="auto">
            <a:xfrm>
              <a:off x="331787" y="1108075"/>
              <a:ext cx="11113" cy="11113"/>
            </a:xfrm>
            <a:prstGeom prst="ellipse">
              <a:avLst/>
            </a:prstGeom>
            <a:solidFill>
              <a:srgbClr val="7F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74" name="Oval 397"/>
            <p:cNvSpPr>
              <a:spLocks noChangeArrowheads="1"/>
            </p:cNvSpPr>
            <p:nvPr/>
          </p:nvSpPr>
          <p:spPr bwMode="auto">
            <a:xfrm>
              <a:off x="373062" y="1108075"/>
              <a:ext cx="11113" cy="11113"/>
            </a:xfrm>
            <a:prstGeom prst="ellipse">
              <a:avLst/>
            </a:prstGeom>
            <a:solidFill>
              <a:srgbClr val="7F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endParaRPr kumimoji="0"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75" name="Rectangle 398"/>
            <p:cNvSpPr>
              <a:spLocks noChangeArrowheads="1"/>
            </p:cNvSpPr>
            <p:nvPr/>
          </p:nvSpPr>
          <p:spPr bwMode="auto">
            <a:xfrm>
              <a:off x="284162" y="1138238"/>
              <a:ext cx="134691" cy="4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0" hangingPunct="0"/>
              <a:r>
                <a:rPr kumimoji="0" lang="zh-CN" altLang="en-US" sz="533" b="1">
                  <a:solidFill>
                    <a:srgbClr val="7FB4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  <a:sym typeface="时尚中黑简体" charset="0"/>
                </a:rPr>
                <a:t>ALARM</a:t>
              </a:r>
              <a:endParaRPr kumimoji="0"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endParaRPr>
            </a:p>
          </p:txBody>
        </p:sp>
        <p:sp>
          <p:nvSpPr>
            <p:cNvPr id="48176" name="Line 399"/>
            <p:cNvSpPr>
              <a:spLocks noChangeShapeType="1"/>
            </p:cNvSpPr>
            <p:nvPr/>
          </p:nvSpPr>
          <p:spPr bwMode="auto">
            <a:xfrm>
              <a:off x="358775" y="350838"/>
              <a:ext cx="1" cy="30163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77" name="Line 400"/>
            <p:cNvSpPr>
              <a:spLocks noChangeShapeType="1"/>
            </p:cNvSpPr>
            <p:nvPr/>
          </p:nvSpPr>
          <p:spPr bwMode="auto">
            <a:xfrm flipH="1">
              <a:off x="541337" y="565150"/>
              <a:ext cx="30163" cy="1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78" name="Line 401"/>
            <p:cNvSpPr>
              <a:spLocks noChangeShapeType="1"/>
            </p:cNvSpPr>
            <p:nvPr/>
          </p:nvSpPr>
          <p:spPr bwMode="auto">
            <a:xfrm flipV="1">
              <a:off x="358775" y="749300"/>
              <a:ext cx="1" cy="28575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79" name="Line 402"/>
            <p:cNvSpPr>
              <a:spLocks noChangeShapeType="1"/>
            </p:cNvSpPr>
            <p:nvPr/>
          </p:nvSpPr>
          <p:spPr bwMode="auto">
            <a:xfrm>
              <a:off x="146050" y="565150"/>
              <a:ext cx="28575" cy="1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80" name="Line 403"/>
            <p:cNvSpPr>
              <a:spLocks noChangeShapeType="1"/>
            </p:cNvSpPr>
            <p:nvPr/>
          </p:nvSpPr>
          <p:spPr bwMode="auto">
            <a:xfrm flipH="1">
              <a:off x="450850" y="381000"/>
              <a:ext cx="12700" cy="23813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81" name="Line 404"/>
            <p:cNvSpPr>
              <a:spLocks noChangeShapeType="1"/>
            </p:cNvSpPr>
            <p:nvPr/>
          </p:nvSpPr>
          <p:spPr bwMode="auto">
            <a:xfrm flipH="1" flipV="1">
              <a:off x="517525" y="655638"/>
              <a:ext cx="23813" cy="15875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82" name="Line 405"/>
            <p:cNvSpPr>
              <a:spLocks noChangeShapeType="1"/>
            </p:cNvSpPr>
            <p:nvPr/>
          </p:nvSpPr>
          <p:spPr bwMode="auto">
            <a:xfrm flipV="1">
              <a:off x="252412" y="725488"/>
              <a:ext cx="14288" cy="23813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83" name="Line 407"/>
            <p:cNvSpPr>
              <a:spLocks noChangeShapeType="1"/>
            </p:cNvSpPr>
            <p:nvPr/>
          </p:nvSpPr>
          <p:spPr bwMode="auto">
            <a:xfrm>
              <a:off x="174624" y="458788"/>
              <a:ext cx="23813" cy="1428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84" name="Line 408"/>
            <p:cNvSpPr>
              <a:spLocks noChangeShapeType="1"/>
            </p:cNvSpPr>
            <p:nvPr/>
          </p:nvSpPr>
          <p:spPr bwMode="auto">
            <a:xfrm flipH="1">
              <a:off x="517524" y="458788"/>
              <a:ext cx="23813" cy="1428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85" name="Line 409"/>
            <p:cNvSpPr>
              <a:spLocks noChangeShapeType="1"/>
            </p:cNvSpPr>
            <p:nvPr/>
          </p:nvSpPr>
          <p:spPr bwMode="auto">
            <a:xfrm flipH="1" flipV="1">
              <a:off x="450849" y="725488"/>
              <a:ext cx="12700" cy="23813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86" name="Line 410"/>
            <p:cNvSpPr>
              <a:spLocks noChangeShapeType="1"/>
            </p:cNvSpPr>
            <p:nvPr/>
          </p:nvSpPr>
          <p:spPr bwMode="auto">
            <a:xfrm flipV="1">
              <a:off x="174624" y="655638"/>
              <a:ext cx="23813" cy="15875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  <p:sp>
          <p:nvSpPr>
            <p:cNvPr id="48187" name="Line 411"/>
            <p:cNvSpPr>
              <a:spLocks noChangeShapeType="1"/>
            </p:cNvSpPr>
            <p:nvPr/>
          </p:nvSpPr>
          <p:spPr bwMode="auto">
            <a:xfrm>
              <a:off x="252412" y="381000"/>
              <a:ext cx="14288" cy="23813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endParaRPr>
            </a:p>
          </p:txBody>
        </p:sp>
      </p:grpSp>
      <p:sp>
        <p:nvSpPr>
          <p:cNvPr id="48138" name="矩形 77"/>
          <p:cNvSpPr>
            <a:spLocks noChangeArrowheads="1"/>
          </p:cNvSpPr>
          <p:nvPr/>
        </p:nvSpPr>
        <p:spPr bwMode="auto">
          <a:xfrm flipV="1">
            <a:off x="6724651" y="4705351"/>
            <a:ext cx="4267200" cy="177800"/>
          </a:xfrm>
          <a:prstGeom prst="rect">
            <a:avLst/>
          </a:prstGeom>
          <a:solidFill>
            <a:srgbClr val="3FBACF"/>
          </a:solidFill>
          <a:ln>
            <a:solidFill>
              <a:srgbClr val="615FFD"/>
            </a:solidFill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endParaRPr kumimoji="0"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48139" name="矩形 78"/>
          <p:cNvSpPr>
            <a:spLocks noChangeArrowheads="1"/>
          </p:cNvSpPr>
          <p:nvPr/>
        </p:nvSpPr>
        <p:spPr bwMode="auto">
          <a:xfrm flipV="1">
            <a:off x="6724652" y="5348817"/>
            <a:ext cx="2442633" cy="201083"/>
          </a:xfrm>
          <a:prstGeom prst="rect">
            <a:avLst/>
          </a:prstGeom>
          <a:solidFill>
            <a:srgbClr val="3FBACF"/>
          </a:solidFill>
          <a:ln>
            <a:solidFill>
              <a:srgbClr val="615FFD"/>
            </a:solidFill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endParaRPr kumimoji="0"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48140" name="矩形 79"/>
          <p:cNvSpPr>
            <a:spLocks noChangeArrowheads="1"/>
          </p:cNvSpPr>
          <p:nvPr/>
        </p:nvSpPr>
        <p:spPr bwMode="auto">
          <a:xfrm flipV="1">
            <a:off x="6724651" y="5964767"/>
            <a:ext cx="3691467" cy="203200"/>
          </a:xfrm>
          <a:prstGeom prst="rect">
            <a:avLst/>
          </a:prstGeom>
          <a:solidFill>
            <a:srgbClr val="3FBACF"/>
          </a:solidFill>
          <a:ln>
            <a:solidFill>
              <a:srgbClr val="615FFD"/>
            </a:solidFill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endParaRPr kumimoji="0"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48142" name="矩形 81"/>
          <p:cNvSpPr>
            <a:spLocks noChangeArrowheads="1"/>
          </p:cNvSpPr>
          <p:nvPr/>
        </p:nvSpPr>
        <p:spPr bwMode="auto">
          <a:xfrm>
            <a:off x="7259108" y="1229503"/>
            <a:ext cx="3151716" cy="486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endParaRPr kumimoji="0" lang="zh-CN" altLang="en-US" sz="1867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48143" name="矩形 82"/>
          <p:cNvSpPr>
            <a:spLocks noChangeArrowheads="1"/>
          </p:cNvSpPr>
          <p:nvPr/>
        </p:nvSpPr>
        <p:spPr bwMode="auto">
          <a:xfrm>
            <a:off x="7259107" y="1210452"/>
            <a:ext cx="308411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Type something here</a:t>
            </a:r>
            <a:endParaRPr kumimoji="0"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8148" name="矩形 87"/>
          <p:cNvSpPr>
            <a:spLocks noChangeArrowheads="1"/>
          </p:cNvSpPr>
          <p:nvPr/>
        </p:nvSpPr>
        <p:spPr bwMode="auto">
          <a:xfrm>
            <a:off x="6625167" y="4080933"/>
            <a:ext cx="153080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133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Type here</a:t>
            </a:r>
          </a:p>
        </p:txBody>
      </p:sp>
      <p:sp>
        <p:nvSpPr>
          <p:cNvPr id="48153" name="矩形 92"/>
          <p:cNvSpPr>
            <a:spLocks noChangeArrowheads="1"/>
          </p:cNvSpPr>
          <p:nvPr/>
        </p:nvSpPr>
        <p:spPr bwMode="auto">
          <a:xfrm>
            <a:off x="10993967" y="4580467"/>
            <a:ext cx="77617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133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85%</a:t>
            </a:r>
          </a:p>
        </p:txBody>
      </p:sp>
      <p:sp>
        <p:nvSpPr>
          <p:cNvPr id="48154" name="矩形 93"/>
          <p:cNvSpPr>
            <a:spLocks noChangeArrowheads="1"/>
          </p:cNvSpPr>
          <p:nvPr/>
        </p:nvSpPr>
        <p:spPr bwMode="auto">
          <a:xfrm>
            <a:off x="9177867" y="5198533"/>
            <a:ext cx="77617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133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63%</a:t>
            </a:r>
          </a:p>
        </p:txBody>
      </p:sp>
      <p:sp>
        <p:nvSpPr>
          <p:cNvPr id="48155" name="矩形 94"/>
          <p:cNvSpPr>
            <a:spLocks noChangeArrowheads="1"/>
          </p:cNvSpPr>
          <p:nvPr/>
        </p:nvSpPr>
        <p:spPr bwMode="auto">
          <a:xfrm>
            <a:off x="10416118" y="5842000"/>
            <a:ext cx="77617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133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70%</a:t>
            </a:r>
          </a:p>
        </p:txBody>
      </p:sp>
      <p:sp>
        <p:nvSpPr>
          <p:cNvPr id="47" name="矩形 80"/>
          <p:cNvSpPr>
            <a:spLocks noChangeArrowheads="1"/>
          </p:cNvSpPr>
          <p:nvPr/>
        </p:nvSpPr>
        <p:spPr bwMode="auto">
          <a:xfrm>
            <a:off x="7204075" y="1862387"/>
            <a:ext cx="3450167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3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占位符 30" descr="tooopen_sy_110762679173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" b="1"/>
          <a:stretch>
            <a:fillRect/>
          </a:stretch>
        </p:blipFill>
        <p:spPr/>
      </p:pic>
      <p:pic>
        <p:nvPicPr>
          <p:cNvPr id="30" name="图片占位符 29" descr="summer-office-student-work-large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3706" b="23706"/>
          <a:stretch>
            <a:fillRect/>
          </a:stretch>
        </p:blipFill>
        <p:spPr/>
      </p:pic>
      <p:pic>
        <p:nvPicPr>
          <p:cNvPr id="29" name="图片占位符 28" descr="startup-photos-large467.jp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3401" b="3401"/>
          <a:stretch>
            <a:fillRect/>
          </a:stretch>
        </p:blipFill>
        <p:spPr/>
      </p:pic>
      <p:pic>
        <p:nvPicPr>
          <p:cNvPr id="28" name="图片占位符 27" descr="startup12-photos-large.jpg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23706" b="23706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 bwMode="auto">
          <a:xfrm>
            <a:off x="3546390" y="2372498"/>
            <a:ext cx="5090982" cy="2113006"/>
          </a:xfrm>
          <a:prstGeom prst="rect">
            <a:avLst/>
          </a:prstGeom>
          <a:solidFill>
            <a:srgbClr val="615FFD">
              <a:alpha val="5000"/>
            </a:srgbClr>
          </a:solidFill>
          <a:ln>
            <a:solidFill>
              <a:srgbClr val="615FFD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16451" y="4856596"/>
            <a:ext cx="3731506" cy="760091"/>
            <a:chOff x="4589002" y="3219084"/>
            <a:chExt cx="3731506" cy="760091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5224333" y="3219084"/>
              <a:ext cx="3096175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</a:rPr>
                <a:t>SERVICE THREE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9002" y="3271289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>
                      <a:lumMod val="95000"/>
                    </a:schemeClr>
                  </a:solidFill>
                  <a:latin typeface="linea-basic-10" charset="0"/>
                  <a:ea typeface="linea-basic-10" charset="0"/>
                  <a:cs typeface="linea-basic-10" charset="0"/>
                </a:rPr>
                <a:t>S</a:t>
              </a:r>
              <a:endParaRPr lang="en-US" sz="4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16451" y="847633"/>
            <a:ext cx="3731506" cy="760091"/>
            <a:chOff x="4589002" y="3219084"/>
            <a:chExt cx="3731506" cy="760091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224333" y="3219084"/>
              <a:ext cx="3096175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</a:rPr>
                <a:t>SERVICE ONE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89002" y="3271289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>
                      <a:lumMod val="95000"/>
                    </a:schemeClr>
                  </a:solidFill>
                  <a:latin typeface="linea-basic-10" charset="0"/>
                  <a:ea typeface="linea-basic-10" charset="0"/>
                  <a:cs typeface="linea-basic-10" charset="0"/>
                </a:rPr>
                <a:t>Q</a:t>
              </a:r>
              <a:endParaRPr lang="en-US" sz="4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88865" y="2905033"/>
            <a:ext cx="3731506" cy="760091"/>
            <a:chOff x="4589002" y="3219084"/>
            <a:chExt cx="3731506" cy="760091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24333" y="3219084"/>
              <a:ext cx="3096175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</a:rPr>
                <a:t>SERVICE TWO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89002" y="3271289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>
                      <a:lumMod val="95000"/>
                    </a:schemeClr>
                  </a:solidFill>
                  <a:latin typeface="linea-basic-10" charset="0"/>
                  <a:ea typeface="linea-basic-10" charset="0"/>
                  <a:cs typeface="linea-basic-10" charset="0"/>
                </a:rPr>
                <a:t>B</a:t>
              </a:r>
              <a:endParaRPr lang="en-US" sz="4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70704" y="370706"/>
            <a:ext cx="5716151" cy="2001792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25" name="Rectangle 24"/>
          <p:cNvSpPr/>
          <p:nvPr/>
        </p:nvSpPr>
        <p:spPr bwMode="auto">
          <a:xfrm>
            <a:off x="370704" y="2372498"/>
            <a:ext cx="3183016" cy="2113008"/>
          </a:xfrm>
          <a:prstGeom prst="rect">
            <a:avLst/>
          </a:prstGeom>
          <a:solidFill>
            <a:schemeClr val="bg1">
              <a:lumMod val="65000"/>
              <a:alpha val="62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26" name="Rectangle 25"/>
          <p:cNvSpPr/>
          <p:nvPr/>
        </p:nvSpPr>
        <p:spPr bwMode="auto">
          <a:xfrm>
            <a:off x="8630043" y="2372494"/>
            <a:ext cx="3183016" cy="2113008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27" name="Rectangle 26"/>
          <p:cNvSpPr/>
          <p:nvPr/>
        </p:nvSpPr>
        <p:spPr bwMode="auto">
          <a:xfrm>
            <a:off x="363374" y="4485502"/>
            <a:ext cx="5716151" cy="2001792"/>
          </a:xfrm>
          <a:prstGeom prst="rect">
            <a:avLst/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34" name="矩形 80"/>
          <p:cNvSpPr>
            <a:spLocks noChangeArrowheads="1"/>
          </p:cNvSpPr>
          <p:nvPr/>
        </p:nvSpPr>
        <p:spPr bwMode="auto">
          <a:xfrm>
            <a:off x="7151782" y="1243644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5" name="矩形 80"/>
          <p:cNvSpPr>
            <a:spLocks noChangeArrowheads="1"/>
          </p:cNvSpPr>
          <p:nvPr/>
        </p:nvSpPr>
        <p:spPr bwMode="auto">
          <a:xfrm>
            <a:off x="4586492" y="3269900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36" name="矩形 80"/>
          <p:cNvSpPr>
            <a:spLocks noChangeArrowheads="1"/>
          </p:cNvSpPr>
          <p:nvPr/>
        </p:nvSpPr>
        <p:spPr bwMode="auto">
          <a:xfrm>
            <a:off x="7138940" y="5249948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kumimoji="0" lang="zh-CN" altLang="en-US" sz="1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稻壳屁屁弟</a:t>
            </a:r>
            <a:r>
              <a:rPr lang="zh-CN" altLang="en-US" sz="1100" kern="0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 smtClean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kumimoji="0"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43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2637" y="945403"/>
            <a:ext cx="12033520" cy="494922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l"/>
            <a:r>
              <a:rPr lang="en-US" altLang="zh-CN" sz="27800" dirty="0" smtClean="0">
                <a:solidFill>
                  <a:srgbClr val="3FBACF"/>
                </a:solidFill>
              </a:rPr>
              <a:t>PART</a:t>
            </a:r>
            <a:r>
              <a:rPr lang="zh-CN" altLang="en-US" sz="27800" dirty="0" smtClean="0">
                <a:solidFill>
                  <a:srgbClr val="3FBACF"/>
                </a:solidFill>
              </a:rPr>
              <a:t> </a:t>
            </a:r>
            <a:r>
              <a:rPr lang="en-US" altLang="zh-CN" sz="27800" dirty="0">
                <a:solidFill>
                  <a:srgbClr val="3FBACF"/>
                </a:solidFill>
              </a:rPr>
              <a:t>2</a:t>
            </a:r>
            <a:endParaRPr lang="en-US" sz="27800" dirty="0">
              <a:solidFill>
                <a:srgbClr val="3FBAC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3612" y="1976809"/>
            <a:ext cx="9345399" cy="17972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sz="6600" dirty="0" smtClean="0">
                <a:solidFill>
                  <a:srgbClr val="615FFD"/>
                </a:solidFill>
              </a:rPr>
              <a:t>Reach out, we’d love to</a:t>
            </a:r>
          </a:p>
          <a:p>
            <a:r>
              <a:rPr lang="en-US" sz="6600" dirty="0" smtClean="0">
                <a:solidFill>
                  <a:srgbClr val="615FFD"/>
                </a:solidFill>
              </a:rPr>
              <a:t>Hear from you</a:t>
            </a:r>
            <a:endParaRPr lang="en-US" sz="6600" dirty="0">
              <a:solidFill>
                <a:srgbClr val="615FFD"/>
              </a:solidFill>
            </a:endParaRPr>
          </a:p>
        </p:txBody>
      </p:sp>
      <p:grpSp>
        <p:nvGrpSpPr>
          <p:cNvPr id="4" name="组合 81"/>
          <p:cNvGrpSpPr>
            <a:grpSpLocks/>
          </p:cNvGrpSpPr>
          <p:nvPr/>
        </p:nvGrpSpPr>
        <p:grpSpPr bwMode="auto">
          <a:xfrm>
            <a:off x="3938624" y="4195421"/>
            <a:ext cx="2262188" cy="1164602"/>
            <a:chOff x="0" y="0"/>
            <a:chExt cx="2261776" cy="1165003"/>
          </a:xfrm>
        </p:grpSpPr>
        <p:sp>
          <p:nvSpPr>
            <p:cNvPr id="5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40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PART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</a:t>
              </a:r>
              <a:r>
                <a:rPr lang="en-US" altLang="zh-CN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</a:t>
              </a:r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 市场分析</a:t>
              </a:r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6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83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项目概括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市场预测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1953</Words>
  <Application>Microsoft Macintosh PowerPoint</Application>
  <PresentationFormat>宽屏</PresentationFormat>
  <Paragraphs>269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 Unicode MS</vt:lpstr>
      <vt:lpstr>Calibri</vt:lpstr>
      <vt:lpstr>Calibri Light</vt:lpstr>
      <vt:lpstr>Impact</vt:lpstr>
      <vt:lpstr>Lantinghei SC Demibold</vt:lpstr>
      <vt:lpstr>linea-basic-10</vt:lpstr>
      <vt:lpstr>Microsoft YaHei</vt:lpstr>
      <vt:lpstr>Source Sans Pro</vt:lpstr>
      <vt:lpstr>Source Sans Pro Black</vt:lpstr>
      <vt:lpstr>时尚中黑简体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CHART SMART ART</vt:lpstr>
      <vt:lpstr>PowerPoint 演示文稿</vt:lpstr>
      <vt:lpstr>Process infographic</vt:lpstr>
      <vt:lpstr>PowerPoint 演示文稿</vt:lpstr>
      <vt:lpstr>PowerPoint 演示文稿</vt:lpstr>
      <vt:lpstr>Process-based infographic</vt:lpstr>
      <vt:lpstr>PowerPoint 演示文稿</vt:lpstr>
      <vt:lpstr>PowerPoint 演示文稿</vt:lpstr>
      <vt:lpstr>Process in place infographic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21566820@qq.com</dc:creator>
  <cp:lastModifiedBy>21566820@qq.com</cp:lastModifiedBy>
  <cp:revision>11</cp:revision>
  <dcterms:created xsi:type="dcterms:W3CDTF">2017-03-02T12:04:42Z</dcterms:created>
  <dcterms:modified xsi:type="dcterms:W3CDTF">2017-03-02T12:53:42Z</dcterms:modified>
</cp:coreProperties>
</file>